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47" r:id="rId2"/>
    <p:sldId id="2589" r:id="rId3"/>
    <p:sldId id="2588" r:id="rId4"/>
    <p:sldId id="311" r:id="rId5"/>
    <p:sldId id="319" r:id="rId6"/>
    <p:sldId id="280" r:id="rId7"/>
    <p:sldId id="2575" r:id="rId8"/>
    <p:sldId id="312" r:id="rId9"/>
    <p:sldId id="309" r:id="rId10"/>
    <p:sldId id="714" r:id="rId11"/>
    <p:sldId id="2513" r:id="rId12"/>
    <p:sldId id="262" r:id="rId13"/>
    <p:sldId id="263" r:id="rId14"/>
    <p:sldId id="277" r:id="rId15"/>
    <p:sldId id="2570" r:id="rId16"/>
    <p:sldId id="2518" r:id="rId17"/>
    <p:sldId id="2519" r:id="rId18"/>
    <p:sldId id="2520" r:id="rId19"/>
    <p:sldId id="2521" r:id="rId20"/>
    <p:sldId id="2522" r:id="rId21"/>
    <p:sldId id="2576" r:id="rId22"/>
    <p:sldId id="2586" r:id="rId23"/>
    <p:sldId id="729" r:id="rId24"/>
    <p:sldId id="730" r:id="rId25"/>
    <p:sldId id="731" r:id="rId26"/>
    <p:sldId id="2571" r:id="rId27"/>
    <p:sldId id="742" r:id="rId28"/>
    <p:sldId id="2569" r:id="rId29"/>
    <p:sldId id="2568" r:id="rId30"/>
    <p:sldId id="2578" r:id="rId31"/>
    <p:sldId id="2579" r:id="rId32"/>
    <p:sldId id="2580" r:id="rId33"/>
    <p:sldId id="2581" r:id="rId34"/>
    <p:sldId id="2582" r:id="rId35"/>
    <p:sldId id="2583" r:id="rId36"/>
    <p:sldId id="2584" r:id="rId37"/>
    <p:sldId id="2577" r:id="rId38"/>
    <p:sldId id="30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0F42"/>
    <a:srgbClr val="0000FF"/>
    <a:srgbClr val="F6F7F8"/>
    <a:srgbClr val="4E2CE0"/>
    <a:srgbClr val="C9BEF6"/>
    <a:srgbClr val="000000"/>
    <a:srgbClr val="150AF4"/>
    <a:srgbClr val="66FFFF"/>
    <a:srgbClr val="848484"/>
    <a:srgbClr val="0007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926" autoAdjust="0"/>
  </p:normalViewPr>
  <p:slideViewPr>
    <p:cSldViewPr snapToGrid="0">
      <p:cViewPr varScale="1">
        <p:scale>
          <a:sx n="77" d="100"/>
          <a:sy n="77" d="100"/>
        </p:scale>
        <p:origin x="862" y="3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sem Abbasi" userId="a485637c-5d5c-44af-8411-f95acc3236b6" providerId="ADAL" clId="{B67E75DF-61F4-4BDD-83F6-F3A9FEB4B984}"/>
    <pc:docChg chg="undo custSel addSld delSld modSld sldOrd modMainMaster">
      <pc:chgData name="Jassem Abbasi" userId="a485637c-5d5c-44af-8411-f95acc3236b6" providerId="ADAL" clId="{B67E75DF-61F4-4BDD-83F6-F3A9FEB4B984}" dt="2024-03-01T07:06:44.926" v="5581" actId="13926"/>
      <pc:docMkLst>
        <pc:docMk/>
      </pc:docMkLst>
      <pc:sldChg chg="addSp delSp modSp del mod setBg">
        <pc:chgData name="Jassem Abbasi" userId="a485637c-5d5c-44af-8411-f95acc3236b6" providerId="ADAL" clId="{B67E75DF-61F4-4BDD-83F6-F3A9FEB4B984}" dt="2024-02-22T10:47:03.310" v="3133" actId="47"/>
        <pc:sldMkLst>
          <pc:docMk/>
          <pc:sldMk cId="3942064285" sldId="256"/>
        </pc:sldMkLst>
        <pc:spChg chg="mod">
          <ac:chgData name="Jassem Abbasi" userId="a485637c-5d5c-44af-8411-f95acc3236b6" providerId="ADAL" clId="{B67E75DF-61F4-4BDD-83F6-F3A9FEB4B984}" dt="2024-02-22T10:21:50.839" v="2896" actId="1076"/>
          <ac:spMkLst>
            <pc:docMk/>
            <pc:sldMk cId="3942064285" sldId="256"/>
            <ac:spMk id="3" creationId="{604C9B21-F864-FD88-08B3-70A65976E913}"/>
          </ac:spMkLst>
        </pc:spChg>
        <pc:spChg chg="del">
          <ac:chgData name="Jassem Abbasi" userId="a485637c-5d5c-44af-8411-f95acc3236b6" providerId="ADAL" clId="{B67E75DF-61F4-4BDD-83F6-F3A9FEB4B984}" dt="2024-02-20T08:31:28.520" v="1820" actId="478"/>
          <ac:spMkLst>
            <pc:docMk/>
            <pc:sldMk cId="3942064285" sldId="256"/>
            <ac:spMk id="4" creationId="{3AE0F09E-04A8-86A3-25EF-DB3BF37105C3}"/>
          </ac:spMkLst>
        </pc:spChg>
        <pc:spChg chg="del mod">
          <ac:chgData name="Jassem Abbasi" userId="a485637c-5d5c-44af-8411-f95acc3236b6" providerId="ADAL" clId="{B67E75DF-61F4-4BDD-83F6-F3A9FEB4B984}" dt="2024-02-19T10:33:05.449" v="69"/>
          <ac:spMkLst>
            <pc:docMk/>
            <pc:sldMk cId="3942064285" sldId="256"/>
            <ac:spMk id="4" creationId="{5ADD6AF1-DBE1-CF5F-CC01-7D5018005F33}"/>
          </ac:spMkLst>
        </pc:spChg>
        <pc:spChg chg="mod">
          <ac:chgData name="Jassem Abbasi" userId="a485637c-5d5c-44af-8411-f95acc3236b6" providerId="ADAL" clId="{B67E75DF-61F4-4BDD-83F6-F3A9FEB4B984}" dt="2024-02-22T10:21:44.806" v="2895" actId="1076"/>
          <ac:spMkLst>
            <pc:docMk/>
            <pc:sldMk cId="3942064285" sldId="256"/>
            <ac:spMk id="6" creationId="{9F90215F-660E-45EA-BBB7-7548618E5032}"/>
          </ac:spMkLst>
        </pc:spChg>
        <pc:spChg chg="mod">
          <ac:chgData name="Jassem Abbasi" userId="a485637c-5d5c-44af-8411-f95acc3236b6" providerId="ADAL" clId="{B67E75DF-61F4-4BDD-83F6-F3A9FEB4B984}" dt="2024-02-22T09:52:54.409" v="2357" actId="27803"/>
          <ac:spMkLst>
            <pc:docMk/>
            <pc:sldMk cId="3942064285" sldId="256"/>
            <ac:spMk id="8" creationId="{8F90AFFC-F7B4-02FF-0603-810602889C9D}"/>
          </ac:spMkLst>
        </pc:spChg>
        <pc:spChg chg="mod">
          <ac:chgData name="Jassem Abbasi" userId="a485637c-5d5c-44af-8411-f95acc3236b6" providerId="ADAL" clId="{B67E75DF-61F4-4BDD-83F6-F3A9FEB4B984}" dt="2024-02-22T09:52:54.409" v="2357" actId="27803"/>
          <ac:spMkLst>
            <pc:docMk/>
            <pc:sldMk cId="3942064285" sldId="256"/>
            <ac:spMk id="9" creationId="{0498500F-75E5-407A-17CF-9DD55A036AEF}"/>
          </ac:spMkLst>
        </pc:spChg>
        <pc:spChg chg="mod">
          <ac:chgData name="Jassem Abbasi" userId="a485637c-5d5c-44af-8411-f95acc3236b6" providerId="ADAL" clId="{B67E75DF-61F4-4BDD-83F6-F3A9FEB4B984}" dt="2024-02-22T10:21:44.806" v="2895" actId="1076"/>
          <ac:spMkLst>
            <pc:docMk/>
            <pc:sldMk cId="3942064285" sldId="256"/>
            <ac:spMk id="10" creationId="{0CCBE0B9-ABD3-4B79-8073-5C37DB70B9D1}"/>
          </ac:spMkLst>
        </pc:spChg>
        <pc:spChg chg="mod">
          <ac:chgData name="Jassem Abbasi" userId="a485637c-5d5c-44af-8411-f95acc3236b6" providerId="ADAL" clId="{B67E75DF-61F4-4BDD-83F6-F3A9FEB4B984}" dt="2024-02-22T10:22:09.799" v="2905" actId="1037"/>
          <ac:spMkLst>
            <pc:docMk/>
            <pc:sldMk cId="3942064285" sldId="256"/>
            <ac:spMk id="12" creationId="{C5D3B57C-1348-4463-BEA8-C19C62C603D0}"/>
          </ac:spMkLst>
        </pc:spChg>
        <pc:spChg chg="mod">
          <ac:chgData name="Jassem Abbasi" userId="a485637c-5d5c-44af-8411-f95acc3236b6" providerId="ADAL" clId="{B67E75DF-61F4-4BDD-83F6-F3A9FEB4B984}" dt="2024-02-22T09:52:54.409" v="2357" actId="27803"/>
          <ac:spMkLst>
            <pc:docMk/>
            <pc:sldMk cId="3942064285" sldId="256"/>
            <ac:spMk id="14" creationId="{3E6C0B8A-2D52-BF01-DA3D-78A9A7373285}"/>
          </ac:spMkLst>
        </pc:spChg>
        <pc:spChg chg="mod">
          <ac:chgData name="Jassem Abbasi" userId="a485637c-5d5c-44af-8411-f95acc3236b6" providerId="ADAL" clId="{B67E75DF-61F4-4BDD-83F6-F3A9FEB4B984}" dt="2024-02-22T09:52:54.409" v="2357" actId="27803"/>
          <ac:spMkLst>
            <pc:docMk/>
            <pc:sldMk cId="3942064285" sldId="256"/>
            <ac:spMk id="15" creationId="{ED6798BF-5D6A-D0A9-A643-1F49F31194C4}"/>
          </ac:spMkLst>
        </pc:spChg>
        <pc:spChg chg="mod">
          <ac:chgData name="Jassem Abbasi" userId="a485637c-5d5c-44af-8411-f95acc3236b6" providerId="ADAL" clId="{B67E75DF-61F4-4BDD-83F6-F3A9FEB4B984}" dt="2024-02-22T09:52:54.409" v="2357" actId="27803"/>
          <ac:spMkLst>
            <pc:docMk/>
            <pc:sldMk cId="3942064285" sldId="256"/>
            <ac:spMk id="16" creationId="{B9E58085-0BE7-8EB0-2451-8FF9630B09BC}"/>
          </ac:spMkLst>
        </pc:spChg>
        <pc:spChg chg="mod">
          <ac:chgData name="Jassem Abbasi" userId="a485637c-5d5c-44af-8411-f95acc3236b6" providerId="ADAL" clId="{B67E75DF-61F4-4BDD-83F6-F3A9FEB4B984}" dt="2024-02-22T09:52:54.409" v="2357" actId="27803"/>
          <ac:spMkLst>
            <pc:docMk/>
            <pc:sldMk cId="3942064285" sldId="256"/>
            <ac:spMk id="17" creationId="{7D656E33-2C44-534B-B53A-5388BF34F481}"/>
          </ac:spMkLst>
        </pc:spChg>
        <pc:spChg chg="mod">
          <ac:chgData name="Jassem Abbasi" userId="a485637c-5d5c-44af-8411-f95acc3236b6" providerId="ADAL" clId="{B67E75DF-61F4-4BDD-83F6-F3A9FEB4B984}" dt="2024-02-22T09:52:54.409" v="2357" actId="27803"/>
          <ac:spMkLst>
            <pc:docMk/>
            <pc:sldMk cId="3942064285" sldId="256"/>
            <ac:spMk id="18" creationId="{B7D5FE80-B12F-92E3-F78B-31AD3FE6EAE7}"/>
          </ac:spMkLst>
        </pc:spChg>
        <pc:spChg chg="mod">
          <ac:chgData name="Jassem Abbasi" userId="a485637c-5d5c-44af-8411-f95acc3236b6" providerId="ADAL" clId="{B67E75DF-61F4-4BDD-83F6-F3A9FEB4B984}" dt="2024-02-22T09:52:54.409" v="2357" actId="27803"/>
          <ac:spMkLst>
            <pc:docMk/>
            <pc:sldMk cId="3942064285" sldId="256"/>
            <ac:spMk id="19" creationId="{2370E28D-4D2B-5F1E-59F7-7954B557E86B}"/>
          </ac:spMkLst>
        </pc:spChg>
        <pc:spChg chg="mod">
          <ac:chgData name="Jassem Abbasi" userId="a485637c-5d5c-44af-8411-f95acc3236b6" providerId="ADAL" clId="{B67E75DF-61F4-4BDD-83F6-F3A9FEB4B984}" dt="2024-02-22T09:52:54.409" v="2357" actId="27803"/>
          <ac:spMkLst>
            <pc:docMk/>
            <pc:sldMk cId="3942064285" sldId="256"/>
            <ac:spMk id="20" creationId="{3F2FEF3D-15CD-D39C-E58F-2B2D9ED6422E}"/>
          </ac:spMkLst>
        </pc:spChg>
        <pc:spChg chg="mod">
          <ac:chgData name="Jassem Abbasi" userId="a485637c-5d5c-44af-8411-f95acc3236b6" providerId="ADAL" clId="{B67E75DF-61F4-4BDD-83F6-F3A9FEB4B984}" dt="2024-02-22T09:52:54.409" v="2357" actId="27803"/>
          <ac:spMkLst>
            <pc:docMk/>
            <pc:sldMk cId="3942064285" sldId="256"/>
            <ac:spMk id="21" creationId="{A91EAF35-E1FC-6558-2C8A-86881E5668AE}"/>
          </ac:spMkLst>
        </pc:spChg>
        <pc:spChg chg="mod">
          <ac:chgData name="Jassem Abbasi" userId="a485637c-5d5c-44af-8411-f95acc3236b6" providerId="ADAL" clId="{B67E75DF-61F4-4BDD-83F6-F3A9FEB4B984}" dt="2024-02-22T09:52:54.409" v="2357" actId="27803"/>
          <ac:spMkLst>
            <pc:docMk/>
            <pc:sldMk cId="3942064285" sldId="256"/>
            <ac:spMk id="22" creationId="{63DB5128-AA5B-7898-0E58-E4FC41C89B82}"/>
          </ac:spMkLst>
        </pc:spChg>
        <pc:spChg chg="mod">
          <ac:chgData name="Jassem Abbasi" userId="a485637c-5d5c-44af-8411-f95acc3236b6" providerId="ADAL" clId="{B67E75DF-61F4-4BDD-83F6-F3A9FEB4B984}" dt="2024-02-22T09:52:54.409" v="2357" actId="27803"/>
          <ac:spMkLst>
            <pc:docMk/>
            <pc:sldMk cId="3942064285" sldId="256"/>
            <ac:spMk id="23" creationId="{82C54D4A-0A9B-1281-95A2-25AA175AB28D}"/>
          </ac:spMkLst>
        </pc:spChg>
        <pc:spChg chg="mod">
          <ac:chgData name="Jassem Abbasi" userId="a485637c-5d5c-44af-8411-f95acc3236b6" providerId="ADAL" clId="{B67E75DF-61F4-4BDD-83F6-F3A9FEB4B984}" dt="2024-02-22T09:52:54.409" v="2357" actId="27803"/>
          <ac:spMkLst>
            <pc:docMk/>
            <pc:sldMk cId="3942064285" sldId="256"/>
            <ac:spMk id="24" creationId="{89868734-74A1-95C6-686C-E4F1BFE7FF91}"/>
          </ac:spMkLst>
        </pc:spChg>
        <pc:spChg chg="mod">
          <ac:chgData name="Jassem Abbasi" userId="a485637c-5d5c-44af-8411-f95acc3236b6" providerId="ADAL" clId="{B67E75DF-61F4-4BDD-83F6-F3A9FEB4B984}" dt="2024-02-22T09:52:54.409" v="2357" actId="27803"/>
          <ac:spMkLst>
            <pc:docMk/>
            <pc:sldMk cId="3942064285" sldId="256"/>
            <ac:spMk id="25" creationId="{9FDD32DD-860E-9F75-4DA0-C58A150F86AA}"/>
          </ac:spMkLst>
        </pc:spChg>
        <pc:spChg chg="mod">
          <ac:chgData name="Jassem Abbasi" userId="a485637c-5d5c-44af-8411-f95acc3236b6" providerId="ADAL" clId="{B67E75DF-61F4-4BDD-83F6-F3A9FEB4B984}" dt="2024-02-22T09:52:54.409" v="2357" actId="27803"/>
          <ac:spMkLst>
            <pc:docMk/>
            <pc:sldMk cId="3942064285" sldId="256"/>
            <ac:spMk id="26" creationId="{F4ADF94D-5311-54CE-464C-D9218F9F25BD}"/>
          </ac:spMkLst>
        </pc:spChg>
        <pc:spChg chg="mod">
          <ac:chgData name="Jassem Abbasi" userId="a485637c-5d5c-44af-8411-f95acc3236b6" providerId="ADAL" clId="{B67E75DF-61F4-4BDD-83F6-F3A9FEB4B984}" dt="2024-02-22T09:52:54.409" v="2357" actId="27803"/>
          <ac:spMkLst>
            <pc:docMk/>
            <pc:sldMk cId="3942064285" sldId="256"/>
            <ac:spMk id="27" creationId="{99CDB46E-AA8C-F2BD-C232-2935BF3DDA08}"/>
          </ac:spMkLst>
        </pc:spChg>
        <pc:spChg chg="mod">
          <ac:chgData name="Jassem Abbasi" userId="a485637c-5d5c-44af-8411-f95acc3236b6" providerId="ADAL" clId="{B67E75DF-61F4-4BDD-83F6-F3A9FEB4B984}" dt="2024-02-22T09:52:54.409" v="2357" actId="27803"/>
          <ac:spMkLst>
            <pc:docMk/>
            <pc:sldMk cId="3942064285" sldId="256"/>
            <ac:spMk id="28" creationId="{171DA27D-9648-3603-08C4-1CC6ED1EB71C}"/>
          </ac:spMkLst>
        </pc:spChg>
        <pc:spChg chg="mod">
          <ac:chgData name="Jassem Abbasi" userId="a485637c-5d5c-44af-8411-f95acc3236b6" providerId="ADAL" clId="{B67E75DF-61F4-4BDD-83F6-F3A9FEB4B984}" dt="2024-02-22T09:52:54.409" v="2357" actId="27803"/>
          <ac:spMkLst>
            <pc:docMk/>
            <pc:sldMk cId="3942064285" sldId="256"/>
            <ac:spMk id="29" creationId="{D3772ED9-DEF1-6CAB-37B1-99C2F1481C68}"/>
          </ac:spMkLst>
        </pc:spChg>
        <pc:spChg chg="mod">
          <ac:chgData name="Jassem Abbasi" userId="a485637c-5d5c-44af-8411-f95acc3236b6" providerId="ADAL" clId="{B67E75DF-61F4-4BDD-83F6-F3A9FEB4B984}" dt="2024-02-22T09:52:54.409" v="2357" actId="27803"/>
          <ac:spMkLst>
            <pc:docMk/>
            <pc:sldMk cId="3942064285" sldId="256"/>
            <ac:spMk id="30" creationId="{A87AFE46-3F2E-1124-7E3B-810528A4EAC2}"/>
          </ac:spMkLst>
        </pc:spChg>
        <pc:spChg chg="mod">
          <ac:chgData name="Jassem Abbasi" userId="a485637c-5d5c-44af-8411-f95acc3236b6" providerId="ADAL" clId="{B67E75DF-61F4-4BDD-83F6-F3A9FEB4B984}" dt="2024-02-22T09:52:54.409" v="2357" actId="27803"/>
          <ac:spMkLst>
            <pc:docMk/>
            <pc:sldMk cId="3942064285" sldId="256"/>
            <ac:spMk id="31" creationId="{6A204D13-8362-34C3-A6DC-9723B793ED57}"/>
          </ac:spMkLst>
        </pc:spChg>
        <pc:spChg chg="mod">
          <ac:chgData name="Jassem Abbasi" userId="a485637c-5d5c-44af-8411-f95acc3236b6" providerId="ADAL" clId="{B67E75DF-61F4-4BDD-83F6-F3A9FEB4B984}" dt="2024-02-22T09:52:54.409" v="2357" actId="27803"/>
          <ac:spMkLst>
            <pc:docMk/>
            <pc:sldMk cId="3942064285" sldId="256"/>
            <ac:spMk id="32" creationId="{80F467AC-03DD-783F-B223-22884205D99E}"/>
          </ac:spMkLst>
        </pc:spChg>
        <pc:spChg chg="mod">
          <ac:chgData name="Jassem Abbasi" userId="a485637c-5d5c-44af-8411-f95acc3236b6" providerId="ADAL" clId="{B67E75DF-61F4-4BDD-83F6-F3A9FEB4B984}" dt="2024-02-22T09:52:54.409" v="2357" actId="27803"/>
          <ac:spMkLst>
            <pc:docMk/>
            <pc:sldMk cId="3942064285" sldId="256"/>
            <ac:spMk id="33" creationId="{B6698C02-8741-E6BB-6E90-0051725F3C24}"/>
          </ac:spMkLst>
        </pc:spChg>
        <pc:spChg chg="mod">
          <ac:chgData name="Jassem Abbasi" userId="a485637c-5d5c-44af-8411-f95acc3236b6" providerId="ADAL" clId="{B67E75DF-61F4-4BDD-83F6-F3A9FEB4B984}" dt="2024-02-22T09:52:54.409" v="2357" actId="27803"/>
          <ac:spMkLst>
            <pc:docMk/>
            <pc:sldMk cId="3942064285" sldId="256"/>
            <ac:spMk id="34" creationId="{A01F8939-27BF-B18F-1CF1-5A03EC940879}"/>
          </ac:spMkLst>
        </pc:spChg>
        <pc:spChg chg="mod">
          <ac:chgData name="Jassem Abbasi" userId="a485637c-5d5c-44af-8411-f95acc3236b6" providerId="ADAL" clId="{B67E75DF-61F4-4BDD-83F6-F3A9FEB4B984}" dt="2024-02-22T09:52:54.409" v="2357" actId="27803"/>
          <ac:spMkLst>
            <pc:docMk/>
            <pc:sldMk cId="3942064285" sldId="256"/>
            <ac:spMk id="35" creationId="{C547A467-8E56-39D0-8A49-2FA974C789E9}"/>
          </ac:spMkLst>
        </pc:spChg>
        <pc:spChg chg="mod">
          <ac:chgData name="Jassem Abbasi" userId="a485637c-5d5c-44af-8411-f95acc3236b6" providerId="ADAL" clId="{B67E75DF-61F4-4BDD-83F6-F3A9FEB4B984}" dt="2024-02-22T09:52:54.409" v="2357" actId="27803"/>
          <ac:spMkLst>
            <pc:docMk/>
            <pc:sldMk cId="3942064285" sldId="256"/>
            <ac:spMk id="36" creationId="{4F3C5C8C-5159-B36B-2A10-E146CDD0921C}"/>
          </ac:spMkLst>
        </pc:spChg>
        <pc:spChg chg="mod">
          <ac:chgData name="Jassem Abbasi" userId="a485637c-5d5c-44af-8411-f95acc3236b6" providerId="ADAL" clId="{B67E75DF-61F4-4BDD-83F6-F3A9FEB4B984}" dt="2024-02-22T09:52:54.409" v="2357" actId="27803"/>
          <ac:spMkLst>
            <pc:docMk/>
            <pc:sldMk cId="3942064285" sldId="256"/>
            <ac:spMk id="37" creationId="{F5F27DE4-458A-609F-F879-D0F68D12BB3D}"/>
          </ac:spMkLst>
        </pc:spChg>
        <pc:spChg chg="mod">
          <ac:chgData name="Jassem Abbasi" userId="a485637c-5d5c-44af-8411-f95acc3236b6" providerId="ADAL" clId="{B67E75DF-61F4-4BDD-83F6-F3A9FEB4B984}" dt="2024-02-22T09:52:54.409" v="2357" actId="27803"/>
          <ac:spMkLst>
            <pc:docMk/>
            <pc:sldMk cId="3942064285" sldId="256"/>
            <ac:spMk id="38" creationId="{5DAB246C-03C7-16BB-1EB8-31F0D2093C97}"/>
          </ac:spMkLst>
        </pc:spChg>
        <pc:spChg chg="mod">
          <ac:chgData name="Jassem Abbasi" userId="a485637c-5d5c-44af-8411-f95acc3236b6" providerId="ADAL" clId="{B67E75DF-61F4-4BDD-83F6-F3A9FEB4B984}" dt="2024-02-22T09:52:54.409" v="2357" actId="27803"/>
          <ac:spMkLst>
            <pc:docMk/>
            <pc:sldMk cId="3942064285" sldId="256"/>
            <ac:spMk id="39" creationId="{55F565F6-9FB3-31BC-9C7C-DB1008355DA6}"/>
          </ac:spMkLst>
        </pc:spChg>
        <pc:spChg chg="mod">
          <ac:chgData name="Jassem Abbasi" userId="a485637c-5d5c-44af-8411-f95acc3236b6" providerId="ADAL" clId="{B67E75DF-61F4-4BDD-83F6-F3A9FEB4B984}" dt="2024-02-22T09:52:54.409" v="2357" actId="27803"/>
          <ac:spMkLst>
            <pc:docMk/>
            <pc:sldMk cId="3942064285" sldId="256"/>
            <ac:spMk id="40" creationId="{85FA1735-E286-11B4-2082-22EA7621B6FA}"/>
          </ac:spMkLst>
        </pc:spChg>
        <pc:spChg chg="mod">
          <ac:chgData name="Jassem Abbasi" userId="a485637c-5d5c-44af-8411-f95acc3236b6" providerId="ADAL" clId="{B67E75DF-61F4-4BDD-83F6-F3A9FEB4B984}" dt="2024-02-22T09:52:54.409" v="2357" actId="27803"/>
          <ac:spMkLst>
            <pc:docMk/>
            <pc:sldMk cId="3942064285" sldId="256"/>
            <ac:spMk id="41" creationId="{4D572795-C631-5D75-446A-7CABD5EA8EED}"/>
          </ac:spMkLst>
        </pc:spChg>
        <pc:spChg chg="mod">
          <ac:chgData name="Jassem Abbasi" userId="a485637c-5d5c-44af-8411-f95acc3236b6" providerId="ADAL" clId="{B67E75DF-61F4-4BDD-83F6-F3A9FEB4B984}" dt="2024-02-22T09:52:54.409" v="2357" actId="27803"/>
          <ac:spMkLst>
            <pc:docMk/>
            <pc:sldMk cId="3942064285" sldId="256"/>
            <ac:spMk id="42" creationId="{3B4E2878-AD97-6BBA-11BA-030483783859}"/>
          </ac:spMkLst>
        </pc:spChg>
        <pc:spChg chg="mod">
          <ac:chgData name="Jassem Abbasi" userId="a485637c-5d5c-44af-8411-f95acc3236b6" providerId="ADAL" clId="{B67E75DF-61F4-4BDD-83F6-F3A9FEB4B984}" dt="2024-02-22T09:52:54.409" v="2357" actId="27803"/>
          <ac:spMkLst>
            <pc:docMk/>
            <pc:sldMk cId="3942064285" sldId="256"/>
            <ac:spMk id="43" creationId="{BE865996-EB2C-FA9E-9A45-D325DA875BB1}"/>
          </ac:spMkLst>
        </pc:spChg>
        <pc:spChg chg="mod">
          <ac:chgData name="Jassem Abbasi" userId="a485637c-5d5c-44af-8411-f95acc3236b6" providerId="ADAL" clId="{B67E75DF-61F4-4BDD-83F6-F3A9FEB4B984}" dt="2024-02-22T09:52:54.409" v="2357" actId="27803"/>
          <ac:spMkLst>
            <pc:docMk/>
            <pc:sldMk cId="3942064285" sldId="256"/>
            <ac:spMk id="44" creationId="{D7D14AAB-4304-656E-28D5-E8D1F0D2B8DA}"/>
          </ac:spMkLst>
        </pc:spChg>
        <pc:spChg chg="mod">
          <ac:chgData name="Jassem Abbasi" userId="a485637c-5d5c-44af-8411-f95acc3236b6" providerId="ADAL" clId="{B67E75DF-61F4-4BDD-83F6-F3A9FEB4B984}" dt="2024-02-22T09:52:54.409" v="2357" actId="27803"/>
          <ac:spMkLst>
            <pc:docMk/>
            <pc:sldMk cId="3942064285" sldId="256"/>
            <ac:spMk id="45" creationId="{84587337-4E44-25C3-4643-2CDC39E32CA4}"/>
          </ac:spMkLst>
        </pc:spChg>
        <pc:spChg chg="mod">
          <ac:chgData name="Jassem Abbasi" userId="a485637c-5d5c-44af-8411-f95acc3236b6" providerId="ADAL" clId="{B67E75DF-61F4-4BDD-83F6-F3A9FEB4B984}" dt="2024-02-22T09:52:54.409" v="2357" actId="27803"/>
          <ac:spMkLst>
            <pc:docMk/>
            <pc:sldMk cId="3942064285" sldId="256"/>
            <ac:spMk id="46" creationId="{45192F53-32B8-A9CC-5E7E-0592B9F484D9}"/>
          </ac:spMkLst>
        </pc:spChg>
        <pc:spChg chg="mod">
          <ac:chgData name="Jassem Abbasi" userId="a485637c-5d5c-44af-8411-f95acc3236b6" providerId="ADAL" clId="{B67E75DF-61F4-4BDD-83F6-F3A9FEB4B984}" dt="2024-02-22T09:52:54.409" v="2357" actId="27803"/>
          <ac:spMkLst>
            <pc:docMk/>
            <pc:sldMk cId="3942064285" sldId="256"/>
            <ac:spMk id="47" creationId="{676E9934-89F0-1AB0-E947-05ABB03EF262}"/>
          </ac:spMkLst>
        </pc:spChg>
        <pc:spChg chg="mod">
          <ac:chgData name="Jassem Abbasi" userId="a485637c-5d5c-44af-8411-f95acc3236b6" providerId="ADAL" clId="{B67E75DF-61F4-4BDD-83F6-F3A9FEB4B984}" dt="2024-02-22T09:52:54.409" v="2357" actId="27803"/>
          <ac:spMkLst>
            <pc:docMk/>
            <pc:sldMk cId="3942064285" sldId="256"/>
            <ac:spMk id="48" creationId="{F3EA7998-6335-008A-1F7E-976387856D2F}"/>
          </ac:spMkLst>
        </pc:spChg>
        <pc:spChg chg="mod">
          <ac:chgData name="Jassem Abbasi" userId="a485637c-5d5c-44af-8411-f95acc3236b6" providerId="ADAL" clId="{B67E75DF-61F4-4BDD-83F6-F3A9FEB4B984}" dt="2024-02-22T09:52:54.409" v="2357" actId="27803"/>
          <ac:spMkLst>
            <pc:docMk/>
            <pc:sldMk cId="3942064285" sldId="256"/>
            <ac:spMk id="49" creationId="{8384D37A-FF0B-4848-FCAB-CE143B55EAB2}"/>
          </ac:spMkLst>
        </pc:spChg>
        <pc:spChg chg="mod">
          <ac:chgData name="Jassem Abbasi" userId="a485637c-5d5c-44af-8411-f95acc3236b6" providerId="ADAL" clId="{B67E75DF-61F4-4BDD-83F6-F3A9FEB4B984}" dt="2024-02-22T09:52:54.409" v="2357" actId="27803"/>
          <ac:spMkLst>
            <pc:docMk/>
            <pc:sldMk cId="3942064285" sldId="256"/>
            <ac:spMk id="50" creationId="{DB96D070-CF61-9588-06C1-056CB86DCDFC}"/>
          </ac:spMkLst>
        </pc:spChg>
        <pc:spChg chg="mod">
          <ac:chgData name="Jassem Abbasi" userId="a485637c-5d5c-44af-8411-f95acc3236b6" providerId="ADAL" clId="{B67E75DF-61F4-4BDD-83F6-F3A9FEB4B984}" dt="2024-02-22T09:52:54.409" v="2357" actId="27803"/>
          <ac:spMkLst>
            <pc:docMk/>
            <pc:sldMk cId="3942064285" sldId="256"/>
            <ac:spMk id="51" creationId="{63CBA0FD-24C5-2F6D-51AE-D58341CD062F}"/>
          </ac:spMkLst>
        </pc:spChg>
        <pc:spChg chg="mod">
          <ac:chgData name="Jassem Abbasi" userId="a485637c-5d5c-44af-8411-f95acc3236b6" providerId="ADAL" clId="{B67E75DF-61F4-4BDD-83F6-F3A9FEB4B984}" dt="2024-02-22T09:52:54.409" v="2357" actId="27803"/>
          <ac:spMkLst>
            <pc:docMk/>
            <pc:sldMk cId="3942064285" sldId="256"/>
            <ac:spMk id="52" creationId="{D81E8235-9CE0-73F8-EF0F-8754EB37A71B}"/>
          </ac:spMkLst>
        </pc:spChg>
        <pc:spChg chg="mod">
          <ac:chgData name="Jassem Abbasi" userId="a485637c-5d5c-44af-8411-f95acc3236b6" providerId="ADAL" clId="{B67E75DF-61F4-4BDD-83F6-F3A9FEB4B984}" dt="2024-02-22T09:52:54.409" v="2357" actId="27803"/>
          <ac:spMkLst>
            <pc:docMk/>
            <pc:sldMk cId="3942064285" sldId="256"/>
            <ac:spMk id="53" creationId="{8E8C6733-10F5-B9F5-6191-8FAF58780270}"/>
          </ac:spMkLst>
        </pc:spChg>
        <pc:spChg chg="mod">
          <ac:chgData name="Jassem Abbasi" userId="a485637c-5d5c-44af-8411-f95acc3236b6" providerId="ADAL" clId="{B67E75DF-61F4-4BDD-83F6-F3A9FEB4B984}" dt="2024-02-22T09:52:54.409" v="2357" actId="27803"/>
          <ac:spMkLst>
            <pc:docMk/>
            <pc:sldMk cId="3942064285" sldId="256"/>
            <ac:spMk id="54" creationId="{FA672D8F-62ED-F9D7-84B2-DBFCDC7A662F}"/>
          </ac:spMkLst>
        </pc:spChg>
        <pc:spChg chg="mod">
          <ac:chgData name="Jassem Abbasi" userId="a485637c-5d5c-44af-8411-f95acc3236b6" providerId="ADAL" clId="{B67E75DF-61F4-4BDD-83F6-F3A9FEB4B984}" dt="2024-02-22T09:52:54.409" v="2357" actId="27803"/>
          <ac:spMkLst>
            <pc:docMk/>
            <pc:sldMk cId="3942064285" sldId="256"/>
            <ac:spMk id="55" creationId="{95AEFDA0-913E-BA26-1EF4-5D9E09D62F6E}"/>
          </ac:spMkLst>
        </pc:spChg>
        <pc:spChg chg="mod">
          <ac:chgData name="Jassem Abbasi" userId="a485637c-5d5c-44af-8411-f95acc3236b6" providerId="ADAL" clId="{B67E75DF-61F4-4BDD-83F6-F3A9FEB4B984}" dt="2024-02-22T09:52:54.409" v="2357" actId="27803"/>
          <ac:spMkLst>
            <pc:docMk/>
            <pc:sldMk cId="3942064285" sldId="256"/>
            <ac:spMk id="56" creationId="{36BF5DCD-88DA-F829-7952-A4F8101F4C1E}"/>
          </ac:spMkLst>
        </pc:spChg>
        <pc:spChg chg="mod">
          <ac:chgData name="Jassem Abbasi" userId="a485637c-5d5c-44af-8411-f95acc3236b6" providerId="ADAL" clId="{B67E75DF-61F4-4BDD-83F6-F3A9FEB4B984}" dt="2024-02-22T09:52:54.409" v="2357" actId="27803"/>
          <ac:spMkLst>
            <pc:docMk/>
            <pc:sldMk cId="3942064285" sldId="256"/>
            <ac:spMk id="57" creationId="{33074C0B-2AE6-4902-AFF8-1BD5FF24EF2F}"/>
          </ac:spMkLst>
        </pc:spChg>
        <pc:spChg chg="mod">
          <ac:chgData name="Jassem Abbasi" userId="a485637c-5d5c-44af-8411-f95acc3236b6" providerId="ADAL" clId="{B67E75DF-61F4-4BDD-83F6-F3A9FEB4B984}" dt="2024-02-22T09:52:54.409" v="2357" actId="27803"/>
          <ac:spMkLst>
            <pc:docMk/>
            <pc:sldMk cId="3942064285" sldId="256"/>
            <ac:spMk id="58" creationId="{04E52D60-D4B0-C3E0-869B-0DC285B8EA8D}"/>
          </ac:spMkLst>
        </pc:spChg>
        <pc:spChg chg="mod">
          <ac:chgData name="Jassem Abbasi" userId="a485637c-5d5c-44af-8411-f95acc3236b6" providerId="ADAL" clId="{B67E75DF-61F4-4BDD-83F6-F3A9FEB4B984}" dt="2024-02-22T09:52:54.409" v="2357" actId="27803"/>
          <ac:spMkLst>
            <pc:docMk/>
            <pc:sldMk cId="3942064285" sldId="256"/>
            <ac:spMk id="59" creationId="{6AAB102B-8330-08B1-A4F7-8308AC577187}"/>
          </ac:spMkLst>
        </pc:spChg>
        <pc:spChg chg="mod">
          <ac:chgData name="Jassem Abbasi" userId="a485637c-5d5c-44af-8411-f95acc3236b6" providerId="ADAL" clId="{B67E75DF-61F4-4BDD-83F6-F3A9FEB4B984}" dt="2024-02-22T09:52:54.409" v="2357" actId="27803"/>
          <ac:spMkLst>
            <pc:docMk/>
            <pc:sldMk cId="3942064285" sldId="256"/>
            <ac:spMk id="60" creationId="{482E1E59-AB23-3B98-9233-E95A3FD7D343}"/>
          </ac:spMkLst>
        </pc:spChg>
        <pc:spChg chg="mod">
          <ac:chgData name="Jassem Abbasi" userId="a485637c-5d5c-44af-8411-f95acc3236b6" providerId="ADAL" clId="{B67E75DF-61F4-4BDD-83F6-F3A9FEB4B984}" dt="2024-02-22T09:52:54.409" v="2357" actId="27803"/>
          <ac:spMkLst>
            <pc:docMk/>
            <pc:sldMk cId="3942064285" sldId="256"/>
            <ac:spMk id="61" creationId="{EA39A7F6-746B-027F-82F9-160F6C3A7CE7}"/>
          </ac:spMkLst>
        </pc:spChg>
        <pc:spChg chg="mod">
          <ac:chgData name="Jassem Abbasi" userId="a485637c-5d5c-44af-8411-f95acc3236b6" providerId="ADAL" clId="{B67E75DF-61F4-4BDD-83F6-F3A9FEB4B984}" dt="2024-02-22T09:52:54.409" v="2357" actId="27803"/>
          <ac:spMkLst>
            <pc:docMk/>
            <pc:sldMk cId="3942064285" sldId="256"/>
            <ac:spMk id="62" creationId="{0CAAF2AC-116C-C0EC-528D-C4A2B8A44C9B}"/>
          </ac:spMkLst>
        </pc:spChg>
        <pc:spChg chg="mod">
          <ac:chgData name="Jassem Abbasi" userId="a485637c-5d5c-44af-8411-f95acc3236b6" providerId="ADAL" clId="{B67E75DF-61F4-4BDD-83F6-F3A9FEB4B984}" dt="2024-02-22T09:52:54.409" v="2357" actId="27803"/>
          <ac:spMkLst>
            <pc:docMk/>
            <pc:sldMk cId="3942064285" sldId="256"/>
            <ac:spMk id="63" creationId="{51E85DF2-0FFC-0BA2-19FE-8CC02975FB95}"/>
          </ac:spMkLst>
        </pc:spChg>
        <pc:spChg chg="mod">
          <ac:chgData name="Jassem Abbasi" userId="a485637c-5d5c-44af-8411-f95acc3236b6" providerId="ADAL" clId="{B67E75DF-61F4-4BDD-83F6-F3A9FEB4B984}" dt="2024-02-22T09:52:54.409" v="2357" actId="27803"/>
          <ac:spMkLst>
            <pc:docMk/>
            <pc:sldMk cId="3942064285" sldId="256"/>
            <ac:spMk id="1024" creationId="{B8FC5D7F-CB26-5AC5-5760-7C1F45F158D5}"/>
          </ac:spMkLst>
        </pc:spChg>
        <pc:spChg chg="mod">
          <ac:chgData name="Jassem Abbasi" userId="a485637c-5d5c-44af-8411-f95acc3236b6" providerId="ADAL" clId="{B67E75DF-61F4-4BDD-83F6-F3A9FEB4B984}" dt="2024-02-22T09:52:54.409" v="2357" actId="27803"/>
          <ac:spMkLst>
            <pc:docMk/>
            <pc:sldMk cId="3942064285" sldId="256"/>
            <ac:spMk id="1025" creationId="{963A5680-2FD2-EB65-9772-28A2FD4947B3}"/>
          </ac:spMkLst>
        </pc:spChg>
        <pc:spChg chg="mod">
          <ac:chgData name="Jassem Abbasi" userId="a485637c-5d5c-44af-8411-f95acc3236b6" providerId="ADAL" clId="{B67E75DF-61F4-4BDD-83F6-F3A9FEB4B984}" dt="2024-02-22T09:52:54.409" v="2357" actId="27803"/>
          <ac:spMkLst>
            <pc:docMk/>
            <pc:sldMk cId="3942064285" sldId="256"/>
            <ac:spMk id="1027" creationId="{90975B14-CC5A-C081-DFC4-9A596A0CF0CD}"/>
          </ac:spMkLst>
        </pc:spChg>
        <pc:spChg chg="mod">
          <ac:chgData name="Jassem Abbasi" userId="a485637c-5d5c-44af-8411-f95acc3236b6" providerId="ADAL" clId="{B67E75DF-61F4-4BDD-83F6-F3A9FEB4B984}" dt="2024-02-22T09:52:54.409" v="2357" actId="27803"/>
          <ac:spMkLst>
            <pc:docMk/>
            <pc:sldMk cId="3942064285" sldId="256"/>
            <ac:spMk id="1028" creationId="{88386C29-9951-8352-5EB5-187ADFE8633A}"/>
          </ac:spMkLst>
        </pc:spChg>
        <pc:spChg chg="mod">
          <ac:chgData name="Jassem Abbasi" userId="a485637c-5d5c-44af-8411-f95acc3236b6" providerId="ADAL" clId="{B67E75DF-61F4-4BDD-83F6-F3A9FEB4B984}" dt="2024-02-22T09:52:54.409" v="2357" actId="27803"/>
          <ac:spMkLst>
            <pc:docMk/>
            <pc:sldMk cId="3942064285" sldId="256"/>
            <ac:spMk id="1029" creationId="{99C8F431-8CE2-6378-5F2F-967D76281250}"/>
          </ac:spMkLst>
        </pc:spChg>
        <pc:spChg chg="mod">
          <ac:chgData name="Jassem Abbasi" userId="a485637c-5d5c-44af-8411-f95acc3236b6" providerId="ADAL" clId="{B67E75DF-61F4-4BDD-83F6-F3A9FEB4B984}" dt="2024-02-22T09:52:54.409" v="2357" actId="27803"/>
          <ac:spMkLst>
            <pc:docMk/>
            <pc:sldMk cId="3942064285" sldId="256"/>
            <ac:spMk id="1030" creationId="{61F0A778-8634-0897-FAC8-9D3ACCB09C53}"/>
          </ac:spMkLst>
        </pc:spChg>
        <pc:spChg chg="mod">
          <ac:chgData name="Jassem Abbasi" userId="a485637c-5d5c-44af-8411-f95acc3236b6" providerId="ADAL" clId="{B67E75DF-61F4-4BDD-83F6-F3A9FEB4B984}" dt="2024-02-22T09:52:54.409" v="2357" actId="27803"/>
          <ac:spMkLst>
            <pc:docMk/>
            <pc:sldMk cId="3942064285" sldId="256"/>
            <ac:spMk id="1031" creationId="{DA098D9D-38E1-814F-46A1-C835564D4718}"/>
          </ac:spMkLst>
        </pc:spChg>
        <pc:spChg chg="mod">
          <ac:chgData name="Jassem Abbasi" userId="a485637c-5d5c-44af-8411-f95acc3236b6" providerId="ADAL" clId="{B67E75DF-61F4-4BDD-83F6-F3A9FEB4B984}" dt="2024-02-22T09:52:54.409" v="2357" actId="27803"/>
          <ac:spMkLst>
            <pc:docMk/>
            <pc:sldMk cId="3942064285" sldId="256"/>
            <ac:spMk id="1032" creationId="{5AC9E198-DF59-A9A4-B8E3-01C60841AFAA}"/>
          </ac:spMkLst>
        </pc:spChg>
        <pc:spChg chg="mod">
          <ac:chgData name="Jassem Abbasi" userId="a485637c-5d5c-44af-8411-f95acc3236b6" providerId="ADAL" clId="{B67E75DF-61F4-4BDD-83F6-F3A9FEB4B984}" dt="2024-02-22T09:52:54.409" v="2357" actId="27803"/>
          <ac:spMkLst>
            <pc:docMk/>
            <pc:sldMk cId="3942064285" sldId="256"/>
            <ac:spMk id="1033" creationId="{0AF5ABB2-44E5-C816-D60C-3DE6CF692E52}"/>
          </ac:spMkLst>
        </pc:spChg>
        <pc:spChg chg="mod">
          <ac:chgData name="Jassem Abbasi" userId="a485637c-5d5c-44af-8411-f95acc3236b6" providerId="ADAL" clId="{B67E75DF-61F4-4BDD-83F6-F3A9FEB4B984}" dt="2024-02-22T09:52:54.409" v="2357" actId="27803"/>
          <ac:spMkLst>
            <pc:docMk/>
            <pc:sldMk cId="3942064285" sldId="256"/>
            <ac:spMk id="1034" creationId="{FC0A19A2-A466-476D-1B49-2AAB237C2C86}"/>
          </ac:spMkLst>
        </pc:spChg>
        <pc:spChg chg="mod">
          <ac:chgData name="Jassem Abbasi" userId="a485637c-5d5c-44af-8411-f95acc3236b6" providerId="ADAL" clId="{B67E75DF-61F4-4BDD-83F6-F3A9FEB4B984}" dt="2024-02-22T09:52:54.409" v="2357" actId="27803"/>
          <ac:spMkLst>
            <pc:docMk/>
            <pc:sldMk cId="3942064285" sldId="256"/>
            <ac:spMk id="1035" creationId="{C4D01D2D-B90C-BDC7-1CFB-C7B0BC14C12C}"/>
          </ac:spMkLst>
        </pc:spChg>
        <pc:spChg chg="mod">
          <ac:chgData name="Jassem Abbasi" userId="a485637c-5d5c-44af-8411-f95acc3236b6" providerId="ADAL" clId="{B67E75DF-61F4-4BDD-83F6-F3A9FEB4B984}" dt="2024-02-22T09:52:54.409" v="2357" actId="27803"/>
          <ac:spMkLst>
            <pc:docMk/>
            <pc:sldMk cId="3942064285" sldId="256"/>
            <ac:spMk id="1036" creationId="{578A1C62-6BA2-5A2A-4D11-12D70FDC437F}"/>
          </ac:spMkLst>
        </pc:spChg>
        <pc:spChg chg="mod">
          <ac:chgData name="Jassem Abbasi" userId="a485637c-5d5c-44af-8411-f95acc3236b6" providerId="ADAL" clId="{B67E75DF-61F4-4BDD-83F6-F3A9FEB4B984}" dt="2024-02-22T09:52:54.409" v="2357" actId="27803"/>
          <ac:spMkLst>
            <pc:docMk/>
            <pc:sldMk cId="3942064285" sldId="256"/>
            <ac:spMk id="1037" creationId="{9A7075A2-49BB-80A3-4282-AB731D9F6328}"/>
          </ac:spMkLst>
        </pc:spChg>
        <pc:spChg chg="mod">
          <ac:chgData name="Jassem Abbasi" userId="a485637c-5d5c-44af-8411-f95acc3236b6" providerId="ADAL" clId="{B67E75DF-61F4-4BDD-83F6-F3A9FEB4B984}" dt="2024-02-22T09:52:54.409" v="2357" actId="27803"/>
          <ac:spMkLst>
            <pc:docMk/>
            <pc:sldMk cId="3942064285" sldId="256"/>
            <ac:spMk id="1038" creationId="{7BDC8330-B977-8EF5-5370-91A92DCCBCC0}"/>
          </ac:spMkLst>
        </pc:spChg>
        <pc:spChg chg="mod">
          <ac:chgData name="Jassem Abbasi" userId="a485637c-5d5c-44af-8411-f95acc3236b6" providerId="ADAL" clId="{B67E75DF-61F4-4BDD-83F6-F3A9FEB4B984}" dt="2024-02-22T09:52:54.409" v="2357" actId="27803"/>
          <ac:spMkLst>
            <pc:docMk/>
            <pc:sldMk cId="3942064285" sldId="256"/>
            <ac:spMk id="1039" creationId="{9190D015-6B59-D383-4826-C4C4D36888E0}"/>
          </ac:spMkLst>
        </pc:spChg>
        <pc:spChg chg="mod">
          <ac:chgData name="Jassem Abbasi" userId="a485637c-5d5c-44af-8411-f95acc3236b6" providerId="ADAL" clId="{B67E75DF-61F4-4BDD-83F6-F3A9FEB4B984}" dt="2024-02-22T09:52:54.409" v="2357" actId="27803"/>
          <ac:spMkLst>
            <pc:docMk/>
            <pc:sldMk cId="3942064285" sldId="256"/>
            <ac:spMk id="1040" creationId="{405F5B1A-50F3-2A72-F1DF-06397C1216A3}"/>
          </ac:spMkLst>
        </pc:spChg>
        <pc:spChg chg="mod">
          <ac:chgData name="Jassem Abbasi" userId="a485637c-5d5c-44af-8411-f95acc3236b6" providerId="ADAL" clId="{B67E75DF-61F4-4BDD-83F6-F3A9FEB4B984}" dt="2024-02-22T09:52:54.409" v="2357" actId="27803"/>
          <ac:spMkLst>
            <pc:docMk/>
            <pc:sldMk cId="3942064285" sldId="256"/>
            <ac:spMk id="1041" creationId="{1C3B81AA-0C0E-9E4C-F5BE-5AB65C45095E}"/>
          </ac:spMkLst>
        </pc:spChg>
        <pc:spChg chg="mod">
          <ac:chgData name="Jassem Abbasi" userId="a485637c-5d5c-44af-8411-f95acc3236b6" providerId="ADAL" clId="{B67E75DF-61F4-4BDD-83F6-F3A9FEB4B984}" dt="2024-02-22T09:52:54.409" v="2357" actId="27803"/>
          <ac:spMkLst>
            <pc:docMk/>
            <pc:sldMk cId="3942064285" sldId="256"/>
            <ac:spMk id="1042" creationId="{68A31300-AEEE-BCD8-9833-A7B388AE59A2}"/>
          </ac:spMkLst>
        </pc:spChg>
        <pc:spChg chg="mod">
          <ac:chgData name="Jassem Abbasi" userId="a485637c-5d5c-44af-8411-f95acc3236b6" providerId="ADAL" clId="{B67E75DF-61F4-4BDD-83F6-F3A9FEB4B984}" dt="2024-02-22T09:52:54.409" v="2357" actId="27803"/>
          <ac:spMkLst>
            <pc:docMk/>
            <pc:sldMk cId="3942064285" sldId="256"/>
            <ac:spMk id="1043" creationId="{8AF5E982-767E-87C1-5634-9A9CC121CD46}"/>
          </ac:spMkLst>
        </pc:spChg>
        <pc:spChg chg="mod">
          <ac:chgData name="Jassem Abbasi" userId="a485637c-5d5c-44af-8411-f95acc3236b6" providerId="ADAL" clId="{B67E75DF-61F4-4BDD-83F6-F3A9FEB4B984}" dt="2024-02-22T09:52:54.409" v="2357" actId="27803"/>
          <ac:spMkLst>
            <pc:docMk/>
            <pc:sldMk cId="3942064285" sldId="256"/>
            <ac:spMk id="1044" creationId="{2535F5B9-DC56-3A4E-6820-65D598B23014}"/>
          </ac:spMkLst>
        </pc:spChg>
        <pc:spChg chg="mod">
          <ac:chgData name="Jassem Abbasi" userId="a485637c-5d5c-44af-8411-f95acc3236b6" providerId="ADAL" clId="{B67E75DF-61F4-4BDD-83F6-F3A9FEB4B984}" dt="2024-02-22T09:52:54.409" v="2357" actId="27803"/>
          <ac:spMkLst>
            <pc:docMk/>
            <pc:sldMk cId="3942064285" sldId="256"/>
            <ac:spMk id="1045" creationId="{C949B4E9-29BA-059B-E770-BD0D0F72D2B4}"/>
          </ac:spMkLst>
        </pc:spChg>
        <pc:spChg chg="mod">
          <ac:chgData name="Jassem Abbasi" userId="a485637c-5d5c-44af-8411-f95acc3236b6" providerId="ADAL" clId="{B67E75DF-61F4-4BDD-83F6-F3A9FEB4B984}" dt="2024-02-22T09:52:54.409" v="2357" actId="27803"/>
          <ac:spMkLst>
            <pc:docMk/>
            <pc:sldMk cId="3942064285" sldId="256"/>
            <ac:spMk id="1046" creationId="{1F5D8E3B-FB72-CF43-A169-B3604B0CFE67}"/>
          </ac:spMkLst>
        </pc:spChg>
        <pc:spChg chg="mod">
          <ac:chgData name="Jassem Abbasi" userId="a485637c-5d5c-44af-8411-f95acc3236b6" providerId="ADAL" clId="{B67E75DF-61F4-4BDD-83F6-F3A9FEB4B984}" dt="2024-02-22T09:52:54.409" v="2357" actId="27803"/>
          <ac:spMkLst>
            <pc:docMk/>
            <pc:sldMk cId="3942064285" sldId="256"/>
            <ac:spMk id="1047" creationId="{E33FE979-3EEC-A2C8-C435-3A072CDBBEEC}"/>
          </ac:spMkLst>
        </pc:spChg>
        <pc:spChg chg="mod">
          <ac:chgData name="Jassem Abbasi" userId="a485637c-5d5c-44af-8411-f95acc3236b6" providerId="ADAL" clId="{B67E75DF-61F4-4BDD-83F6-F3A9FEB4B984}" dt="2024-02-22T09:52:54.409" v="2357" actId="27803"/>
          <ac:spMkLst>
            <pc:docMk/>
            <pc:sldMk cId="3942064285" sldId="256"/>
            <ac:spMk id="1048" creationId="{F008E85F-3903-5FEC-7F91-0EB7B807BF1A}"/>
          </ac:spMkLst>
        </pc:spChg>
        <pc:spChg chg="mod">
          <ac:chgData name="Jassem Abbasi" userId="a485637c-5d5c-44af-8411-f95acc3236b6" providerId="ADAL" clId="{B67E75DF-61F4-4BDD-83F6-F3A9FEB4B984}" dt="2024-02-22T09:52:54.409" v="2357" actId="27803"/>
          <ac:spMkLst>
            <pc:docMk/>
            <pc:sldMk cId="3942064285" sldId="256"/>
            <ac:spMk id="1049" creationId="{9AB57392-313B-28D3-73C1-5E73AB6B5381}"/>
          </ac:spMkLst>
        </pc:spChg>
        <pc:spChg chg="mod">
          <ac:chgData name="Jassem Abbasi" userId="a485637c-5d5c-44af-8411-f95acc3236b6" providerId="ADAL" clId="{B67E75DF-61F4-4BDD-83F6-F3A9FEB4B984}" dt="2024-02-22T09:52:54.409" v="2357" actId="27803"/>
          <ac:spMkLst>
            <pc:docMk/>
            <pc:sldMk cId="3942064285" sldId="256"/>
            <ac:spMk id="1050" creationId="{5D3CD6CF-100F-9804-0F45-C46F392D45AF}"/>
          </ac:spMkLst>
        </pc:spChg>
        <pc:spChg chg="mod">
          <ac:chgData name="Jassem Abbasi" userId="a485637c-5d5c-44af-8411-f95acc3236b6" providerId="ADAL" clId="{B67E75DF-61F4-4BDD-83F6-F3A9FEB4B984}" dt="2024-02-22T09:52:54.409" v="2357" actId="27803"/>
          <ac:spMkLst>
            <pc:docMk/>
            <pc:sldMk cId="3942064285" sldId="256"/>
            <ac:spMk id="1051" creationId="{BFB88B61-F08C-E4BA-4530-56CAEA65F733}"/>
          </ac:spMkLst>
        </pc:spChg>
        <pc:spChg chg="mod">
          <ac:chgData name="Jassem Abbasi" userId="a485637c-5d5c-44af-8411-f95acc3236b6" providerId="ADAL" clId="{B67E75DF-61F4-4BDD-83F6-F3A9FEB4B984}" dt="2024-02-22T09:52:54.409" v="2357" actId="27803"/>
          <ac:spMkLst>
            <pc:docMk/>
            <pc:sldMk cId="3942064285" sldId="256"/>
            <ac:spMk id="1052" creationId="{ED0A868A-2329-083B-00E5-B42A9CA65948}"/>
          </ac:spMkLst>
        </pc:spChg>
        <pc:spChg chg="mod">
          <ac:chgData name="Jassem Abbasi" userId="a485637c-5d5c-44af-8411-f95acc3236b6" providerId="ADAL" clId="{B67E75DF-61F4-4BDD-83F6-F3A9FEB4B984}" dt="2024-02-22T09:52:54.409" v="2357" actId="27803"/>
          <ac:spMkLst>
            <pc:docMk/>
            <pc:sldMk cId="3942064285" sldId="256"/>
            <ac:spMk id="1053" creationId="{4E8A33FA-2283-8830-913A-321C458DEF90}"/>
          </ac:spMkLst>
        </pc:spChg>
        <pc:spChg chg="mod">
          <ac:chgData name="Jassem Abbasi" userId="a485637c-5d5c-44af-8411-f95acc3236b6" providerId="ADAL" clId="{B67E75DF-61F4-4BDD-83F6-F3A9FEB4B984}" dt="2024-02-22T09:52:54.409" v="2357" actId="27803"/>
          <ac:spMkLst>
            <pc:docMk/>
            <pc:sldMk cId="3942064285" sldId="256"/>
            <ac:spMk id="1054" creationId="{69753FAA-1375-4B10-C0AD-935FE8C8BF53}"/>
          </ac:spMkLst>
        </pc:spChg>
        <pc:spChg chg="mod">
          <ac:chgData name="Jassem Abbasi" userId="a485637c-5d5c-44af-8411-f95acc3236b6" providerId="ADAL" clId="{B67E75DF-61F4-4BDD-83F6-F3A9FEB4B984}" dt="2024-02-22T09:52:54.409" v="2357" actId="27803"/>
          <ac:spMkLst>
            <pc:docMk/>
            <pc:sldMk cId="3942064285" sldId="256"/>
            <ac:spMk id="1055" creationId="{6A8F8F87-8380-D26B-DB46-042B9C88376D}"/>
          </ac:spMkLst>
        </pc:spChg>
        <pc:spChg chg="mod">
          <ac:chgData name="Jassem Abbasi" userId="a485637c-5d5c-44af-8411-f95acc3236b6" providerId="ADAL" clId="{B67E75DF-61F4-4BDD-83F6-F3A9FEB4B984}" dt="2024-02-22T09:52:54.409" v="2357" actId="27803"/>
          <ac:spMkLst>
            <pc:docMk/>
            <pc:sldMk cId="3942064285" sldId="256"/>
            <ac:spMk id="1056" creationId="{BB1C8FC6-0B44-0235-14DD-822B34F7FDCB}"/>
          </ac:spMkLst>
        </pc:spChg>
        <pc:spChg chg="mod">
          <ac:chgData name="Jassem Abbasi" userId="a485637c-5d5c-44af-8411-f95acc3236b6" providerId="ADAL" clId="{B67E75DF-61F4-4BDD-83F6-F3A9FEB4B984}" dt="2024-02-22T09:52:54.409" v="2357" actId="27803"/>
          <ac:spMkLst>
            <pc:docMk/>
            <pc:sldMk cId="3942064285" sldId="256"/>
            <ac:spMk id="1057" creationId="{74EFF6C9-6455-5AD0-1B3A-B5A5D45F432D}"/>
          </ac:spMkLst>
        </pc:spChg>
        <pc:spChg chg="mod">
          <ac:chgData name="Jassem Abbasi" userId="a485637c-5d5c-44af-8411-f95acc3236b6" providerId="ADAL" clId="{B67E75DF-61F4-4BDD-83F6-F3A9FEB4B984}" dt="2024-02-22T09:52:54.409" v="2357" actId="27803"/>
          <ac:spMkLst>
            <pc:docMk/>
            <pc:sldMk cId="3942064285" sldId="256"/>
            <ac:spMk id="1058" creationId="{291BFB18-A866-1EC4-04B9-09735B86D96D}"/>
          </ac:spMkLst>
        </pc:spChg>
        <pc:spChg chg="mod">
          <ac:chgData name="Jassem Abbasi" userId="a485637c-5d5c-44af-8411-f95acc3236b6" providerId="ADAL" clId="{B67E75DF-61F4-4BDD-83F6-F3A9FEB4B984}" dt="2024-02-22T09:52:54.409" v="2357" actId="27803"/>
          <ac:spMkLst>
            <pc:docMk/>
            <pc:sldMk cId="3942064285" sldId="256"/>
            <ac:spMk id="1059" creationId="{CDB1E96C-D9BA-F28A-E9D8-92312830A352}"/>
          </ac:spMkLst>
        </pc:spChg>
        <pc:spChg chg="mod">
          <ac:chgData name="Jassem Abbasi" userId="a485637c-5d5c-44af-8411-f95acc3236b6" providerId="ADAL" clId="{B67E75DF-61F4-4BDD-83F6-F3A9FEB4B984}" dt="2024-02-22T09:52:54.409" v="2357" actId="27803"/>
          <ac:spMkLst>
            <pc:docMk/>
            <pc:sldMk cId="3942064285" sldId="256"/>
            <ac:spMk id="1060" creationId="{0076B36E-1B0D-72AE-347D-42FDA89E9EE1}"/>
          </ac:spMkLst>
        </pc:spChg>
        <pc:spChg chg="mod">
          <ac:chgData name="Jassem Abbasi" userId="a485637c-5d5c-44af-8411-f95acc3236b6" providerId="ADAL" clId="{B67E75DF-61F4-4BDD-83F6-F3A9FEB4B984}" dt="2024-02-22T09:52:54.409" v="2357" actId="27803"/>
          <ac:spMkLst>
            <pc:docMk/>
            <pc:sldMk cId="3942064285" sldId="256"/>
            <ac:spMk id="1061" creationId="{F9E10F05-2204-A72A-1A9D-4F5D5F1C0A79}"/>
          </ac:spMkLst>
        </pc:spChg>
        <pc:spChg chg="mod">
          <ac:chgData name="Jassem Abbasi" userId="a485637c-5d5c-44af-8411-f95acc3236b6" providerId="ADAL" clId="{B67E75DF-61F4-4BDD-83F6-F3A9FEB4B984}" dt="2024-02-22T09:52:54.409" v="2357" actId="27803"/>
          <ac:spMkLst>
            <pc:docMk/>
            <pc:sldMk cId="3942064285" sldId="256"/>
            <ac:spMk id="1062" creationId="{F9C8B122-EE1D-4650-4086-1C28EE3FB260}"/>
          </ac:spMkLst>
        </pc:spChg>
        <pc:spChg chg="mod">
          <ac:chgData name="Jassem Abbasi" userId="a485637c-5d5c-44af-8411-f95acc3236b6" providerId="ADAL" clId="{B67E75DF-61F4-4BDD-83F6-F3A9FEB4B984}" dt="2024-02-22T09:52:54.409" v="2357" actId="27803"/>
          <ac:spMkLst>
            <pc:docMk/>
            <pc:sldMk cId="3942064285" sldId="256"/>
            <ac:spMk id="1063" creationId="{4BE11B05-4CCB-7AAB-88D6-566DBA9D3C52}"/>
          </ac:spMkLst>
        </pc:spChg>
        <pc:spChg chg="mod">
          <ac:chgData name="Jassem Abbasi" userId="a485637c-5d5c-44af-8411-f95acc3236b6" providerId="ADAL" clId="{B67E75DF-61F4-4BDD-83F6-F3A9FEB4B984}" dt="2024-02-22T09:52:54.409" v="2357" actId="27803"/>
          <ac:spMkLst>
            <pc:docMk/>
            <pc:sldMk cId="3942064285" sldId="256"/>
            <ac:spMk id="1064" creationId="{816C47A3-A3E6-9DA3-6D86-F7511C727460}"/>
          </ac:spMkLst>
        </pc:spChg>
        <pc:spChg chg="mod">
          <ac:chgData name="Jassem Abbasi" userId="a485637c-5d5c-44af-8411-f95acc3236b6" providerId="ADAL" clId="{B67E75DF-61F4-4BDD-83F6-F3A9FEB4B984}" dt="2024-02-22T09:52:54.409" v="2357" actId="27803"/>
          <ac:spMkLst>
            <pc:docMk/>
            <pc:sldMk cId="3942064285" sldId="256"/>
            <ac:spMk id="1065" creationId="{20717C7B-FBB1-C720-0736-D8479BC95DB9}"/>
          </ac:spMkLst>
        </pc:spChg>
        <pc:spChg chg="mod">
          <ac:chgData name="Jassem Abbasi" userId="a485637c-5d5c-44af-8411-f95acc3236b6" providerId="ADAL" clId="{B67E75DF-61F4-4BDD-83F6-F3A9FEB4B984}" dt="2024-02-22T09:52:54.409" v="2357" actId="27803"/>
          <ac:spMkLst>
            <pc:docMk/>
            <pc:sldMk cId="3942064285" sldId="256"/>
            <ac:spMk id="1066" creationId="{8B3FE57C-E8CD-5ADE-F199-FFC3BAE6271C}"/>
          </ac:spMkLst>
        </pc:spChg>
        <pc:spChg chg="mod">
          <ac:chgData name="Jassem Abbasi" userId="a485637c-5d5c-44af-8411-f95acc3236b6" providerId="ADAL" clId="{B67E75DF-61F4-4BDD-83F6-F3A9FEB4B984}" dt="2024-02-22T09:52:54.409" v="2357" actId="27803"/>
          <ac:spMkLst>
            <pc:docMk/>
            <pc:sldMk cId="3942064285" sldId="256"/>
            <ac:spMk id="1067" creationId="{2C1122BF-B7C7-2BCD-1459-E29ADF888798}"/>
          </ac:spMkLst>
        </pc:spChg>
        <pc:spChg chg="mod">
          <ac:chgData name="Jassem Abbasi" userId="a485637c-5d5c-44af-8411-f95acc3236b6" providerId="ADAL" clId="{B67E75DF-61F4-4BDD-83F6-F3A9FEB4B984}" dt="2024-02-22T09:52:54.409" v="2357" actId="27803"/>
          <ac:spMkLst>
            <pc:docMk/>
            <pc:sldMk cId="3942064285" sldId="256"/>
            <ac:spMk id="1068" creationId="{A1B38066-C9FF-5DBB-2ED5-984FA490DF3B}"/>
          </ac:spMkLst>
        </pc:spChg>
        <pc:spChg chg="mod">
          <ac:chgData name="Jassem Abbasi" userId="a485637c-5d5c-44af-8411-f95acc3236b6" providerId="ADAL" clId="{B67E75DF-61F4-4BDD-83F6-F3A9FEB4B984}" dt="2024-02-22T09:52:54.409" v="2357" actId="27803"/>
          <ac:spMkLst>
            <pc:docMk/>
            <pc:sldMk cId="3942064285" sldId="256"/>
            <ac:spMk id="1069" creationId="{F629AB25-F2AF-99AC-8E0A-92E267BE3DFE}"/>
          </ac:spMkLst>
        </pc:spChg>
        <pc:spChg chg="mod">
          <ac:chgData name="Jassem Abbasi" userId="a485637c-5d5c-44af-8411-f95acc3236b6" providerId="ADAL" clId="{B67E75DF-61F4-4BDD-83F6-F3A9FEB4B984}" dt="2024-02-22T09:52:54.409" v="2357" actId="27803"/>
          <ac:spMkLst>
            <pc:docMk/>
            <pc:sldMk cId="3942064285" sldId="256"/>
            <ac:spMk id="1070" creationId="{835D0878-EB87-C56F-2CB5-8A9FD1009538}"/>
          </ac:spMkLst>
        </pc:spChg>
        <pc:spChg chg="mod">
          <ac:chgData name="Jassem Abbasi" userId="a485637c-5d5c-44af-8411-f95acc3236b6" providerId="ADAL" clId="{B67E75DF-61F4-4BDD-83F6-F3A9FEB4B984}" dt="2024-02-22T09:52:54.409" v="2357" actId="27803"/>
          <ac:spMkLst>
            <pc:docMk/>
            <pc:sldMk cId="3942064285" sldId="256"/>
            <ac:spMk id="1071" creationId="{7697D452-DE63-CD33-1286-BA32A84A1D9D}"/>
          </ac:spMkLst>
        </pc:spChg>
        <pc:spChg chg="mod">
          <ac:chgData name="Jassem Abbasi" userId="a485637c-5d5c-44af-8411-f95acc3236b6" providerId="ADAL" clId="{B67E75DF-61F4-4BDD-83F6-F3A9FEB4B984}" dt="2024-02-22T09:52:54.409" v="2357" actId="27803"/>
          <ac:spMkLst>
            <pc:docMk/>
            <pc:sldMk cId="3942064285" sldId="256"/>
            <ac:spMk id="1072" creationId="{01528AD0-0691-9766-E4A8-1E77EAA1028F}"/>
          </ac:spMkLst>
        </pc:spChg>
        <pc:spChg chg="mod">
          <ac:chgData name="Jassem Abbasi" userId="a485637c-5d5c-44af-8411-f95acc3236b6" providerId="ADAL" clId="{B67E75DF-61F4-4BDD-83F6-F3A9FEB4B984}" dt="2024-02-22T09:52:54.409" v="2357" actId="27803"/>
          <ac:spMkLst>
            <pc:docMk/>
            <pc:sldMk cId="3942064285" sldId="256"/>
            <ac:spMk id="1073" creationId="{26CFF4F4-A87B-5301-B6A3-0754D101DD98}"/>
          </ac:spMkLst>
        </pc:spChg>
        <pc:spChg chg="mod">
          <ac:chgData name="Jassem Abbasi" userId="a485637c-5d5c-44af-8411-f95acc3236b6" providerId="ADAL" clId="{B67E75DF-61F4-4BDD-83F6-F3A9FEB4B984}" dt="2024-02-22T09:52:54.409" v="2357" actId="27803"/>
          <ac:spMkLst>
            <pc:docMk/>
            <pc:sldMk cId="3942064285" sldId="256"/>
            <ac:spMk id="1074" creationId="{8D7B9412-6D22-5B3B-3F77-E2D05A110695}"/>
          </ac:spMkLst>
        </pc:spChg>
        <pc:spChg chg="mod">
          <ac:chgData name="Jassem Abbasi" userId="a485637c-5d5c-44af-8411-f95acc3236b6" providerId="ADAL" clId="{B67E75DF-61F4-4BDD-83F6-F3A9FEB4B984}" dt="2024-02-22T09:52:54.409" v="2357" actId="27803"/>
          <ac:spMkLst>
            <pc:docMk/>
            <pc:sldMk cId="3942064285" sldId="256"/>
            <ac:spMk id="1075" creationId="{E6CA3A94-A989-9722-6612-BB39598C14F1}"/>
          </ac:spMkLst>
        </pc:spChg>
        <pc:spChg chg="mod">
          <ac:chgData name="Jassem Abbasi" userId="a485637c-5d5c-44af-8411-f95acc3236b6" providerId="ADAL" clId="{B67E75DF-61F4-4BDD-83F6-F3A9FEB4B984}" dt="2024-02-22T09:52:54.409" v="2357" actId="27803"/>
          <ac:spMkLst>
            <pc:docMk/>
            <pc:sldMk cId="3942064285" sldId="256"/>
            <ac:spMk id="1076" creationId="{03938A5B-218E-1772-D45E-7FD9D7769C3D}"/>
          </ac:spMkLst>
        </pc:spChg>
        <pc:spChg chg="mod">
          <ac:chgData name="Jassem Abbasi" userId="a485637c-5d5c-44af-8411-f95acc3236b6" providerId="ADAL" clId="{B67E75DF-61F4-4BDD-83F6-F3A9FEB4B984}" dt="2024-02-22T09:52:54.409" v="2357" actId="27803"/>
          <ac:spMkLst>
            <pc:docMk/>
            <pc:sldMk cId="3942064285" sldId="256"/>
            <ac:spMk id="1077" creationId="{9EDDBD81-AC1B-FDCF-8450-2582E07F8A40}"/>
          </ac:spMkLst>
        </pc:spChg>
        <pc:spChg chg="mod">
          <ac:chgData name="Jassem Abbasi" userId="a485637c-5d5c-44af-8411-f95acc3236b6" providerId="ADAL" clId="{B67E75DF-61F4-4BDD-83F6-F3A9FEB4B984}" dt="2024-02-22T09:52:54.409" v="2357" actId="27803"/>
          <ac:spMkLst>
            <pc:docMk/>
            <pc:sldMk cId="3942064285" sldId="256"/>
            <ac:spMk id="1078" creationId="{69D8E9A7-A983-30E7-5C04-0EE945E393DC}"/>
          </ac:spMkLst>
        </pc:spChg>
        <pc:spChg chg="mod">
          <ac:chgData name="Jassem Abbasi" userId="a485637c-5d5c-44af-8411-f95acc3236b6" providerId="ADAL" clId="{B67E75DF-61F4-4BDD-83F6-F3A9FEB4B984}" dt="2024-02-22T09:52:54.409" v="2357" actId="27803"/>
          <ac:spMkLst>
            <pc:docMk/>
            <pc:sldMk cId="3942064285" sldId="256"/>
            <ac:spMk id="1079" creationId="{69578F0F-7E31-B608-3C9B-909A90698324}"/>
          </ac:spMkLst>
        </pc:spChg>
        <pc:spChg chg="mod">
          <ac:chgData name="Jassem Abbasi" userId="a485637c-5d5c-44af-8411-f95acc3236b6" providerId="ADAL" clId="{B67E75DF-61F4-4BDD-83F6-F3A9FEB4B984}" dt="2024-02-22T09:52:54.409" v="2357" actId="27803"/>
          <ac:spMkLst>
            <pc:docMk/>
            <pc:sldMk cId="3942064285" sldId="256"/>
            <ac:spMk id="1080" creationId="{3B4288C0-BDCA-1966-2F85-36D0CD0D84A6}"/>
          </ac:spMkLst>
        </pc:spChg>
        <pc:spChg chg="mod">
          <ac:chgData name="Jassem Abbasi" userId="a485637c-5d5c-44af-8411-f95acc3236b6" providerId="ADAL" clId="{B67E75DF-61F4-4BDD-83F6-F3A9FEB4B984}" dt="2024-02-22T09:52:54.409" v="2357" actId="27803"/>
          <ac:spMkLst>
            <pc:docMk/>
            <pc:sldMk cId="3942064285" sldId="256"/>
            <ac:spMk id="1081" creationId="{1711080C-9F1D-3329-D8DB-773BC36F72F3}"/>
          </ac:spMkLst>
        </pc:spChg>
        <pc:spChg chg="mod">
          <ac:chgData name="Jassem Abbasi" userId="a485637c-5d5c-44af-8411-f95acc3236b6" providerId="ADAL" clId="{B67E75DF-61F4-4BDD-83F6-F3A9FEB4B984}" dt="2024-02-22T09:52:54.409" v="2357" actId="27803"/>
          <ac:spMkLst>
            <pc:docMk/>
            <pc:sldMk cId="3942064285" sldId="256"/>
            <ac:spMk id="1082" creationId="{5FF6CA3C-A56C-FB51-2506-5D5970DD6918}"/>
          </ac:spMkLst>
        </pc:spChg>
        <pc:spChg chg="mod">
          <ac:chgData name="Jassem Abbasi" userId="a485637c-5d5c-44af-8411-f95acc3236b6" providerId="ADAL" clId="{B67E75DF-61F4-4BDD-83F6-F3A9FEB4B984}" dt="2024-02-22T09:52:54.409" v="2357" actId="27803"/>
          <ac:spMkLst>
            <pc:docMk/>
            <pc:sldMk cId="3942064285" sldId="256"/>
            <ac:spMk id="1083" creationId="{32CDB226-7CD9-7FC5-1026-9257C0652960}"/>
          </ac:spMkLst>
        </pc:spChg>
        <pc:spChg chg="mod">
          <ac:chgData name="Jassem Abbasi" userId="a485637c-5d5c-44af-8411-f95acc3236b6" providerId="ADAL" clId="{B67E75DF-61F4-4BDD-83F6-F3A9FEB4B984}" dt="2024-02-22T09:52:54.409" v="2357" actId="27803"/>
          <ac:spMkLst>
            <pc:docMk/>
            <pc:sldMk cId="3942064285" sldId="256"/>
            <ac:spMk id="1084" creationId="{D8247B36-8B00-5249-482D-D9CD4C309E7B}"/>
          </ac:spMkLst>
        </pc:spChg>
        <pc:spChg chg="mod">
          <ac:chgData name="Jassem Abbasi" userId="a485637c-5d5c-44af-8411-f95acc3236b6" providerId="ADAL" clId="{B67E75DF-61F4-4BDD-83F6-F3A9FEB4B984}" dt="2024-02-22T09:52:54.409" v="2357" actId="27803"/>
          <ac:spMkLst>
            <pc:docMk/>
            <pc:sldMk cId="3942064285" sldId="256"/>
            <ac:spMk id="1085" creationId="{F8B9B4B1-B202-5AEE-834D-94753204633E}"/>
          </ac:spMkLst>
        </pc:spChg>
        <pc:spChg chg="mod">
          <ac:chgData name="Jassem Abbasi" userId="a485637c-5d5c-44af-8411-f95acc3236b6" providerId="ADAL" clId="{B67E75DF-61F4-4BDD-83F6-F3A9FEB4B984}" dt="2024-02-22T09:52:54.409" v="2357" actId="27803"/>
          <ac:spMkLst>
            <pc:docMk/>
            <pc:sldMk cId="3942064285" sldId="256"/>
            <ac:spMk id="1086" creationId="{AB20319E-7BBA-2C62-1B3D-CE6751F385CD}"/>
          </ac:spMkLst>
        </pc:spChg>
        <pc:spChg chg="mod">
          <ac:chgData name="Jassem Abbasi" userId="a485637c-5d5c-44af-8411-f95acc3236b6" providerId="ADAL" clId="{B67E75DF-61F4-4BDD-83F6-F3A9FEB4B984}" dt="2024-02-22T09:52:54.409" v="2357" actId="27803"/>
          <ac:spMkLst>
            <pc:docMk/>
            <pc:sldMk cId="3942064285" sldId="256"/>
            <ac:spMk id="1087" creationId="{0F3544F1-8369-CE0B-0CC5-B1B38AE454C4}"/>
          </ac:spMkLst>
        </pc:spChg>
        <pc:spChg chg="mod">
          <ac:chgData name="Jassem Abbasi" userId="a485637c-5d5c-44af-8411-f95acc3236b6" providerId="ADAL" clId="{B67E75DF-61F4-4BDD-83F6-F3A9FEB4B984}" dt="2024-02-22T09:52:54.409" v="2357" actId="27803"/>
          <ac:spMkLst>
            <pc:docMk/>
            <pc:sldMk cId="3942064285" sldId="256"/>
            <ac:spMk id="1088" creationId="{CC501F49-4A01-2223-DFF5-A5E5ACC7235A}"/>
          </ac:spMkLst>
        </pc:spChg>
        <pc:spChg chg="mod">
          <ac:chgData name="Jassem Abbasi" userId="a485637c-5d5c-44af-8411-f95acc3236b6" providerId="ADAL" clId="{B67E75DF-61F4-4BDD-83F6-F3A9FEB4B984}" dt="2024-02-22T09:52:54.409" v="2357" actId="27803"/>
          <ac:spMkLst>
            <pc:docMk/>
            <pc:sldMk cId="3942064285" sldId="256"/>
            <ac:spMk id="1089" creationId="{5B23DD6F-3DB9-CD32-9A3E-6EC8535C4031}"/>
          </ac:spMkLst>
        </pc:spChg>
        <pc:spChg chg="mod">
          <ac:chgData name="Jassem Abbasi" userId="a485637c-5d5c-44af-8411-f95acc3236b6" providerId="ADAL" clId="{B67E75DF-61F4-4BDD-83F6-F3A9FEB4B984}" dt="2024-02-22T09:52:54.409" v="2357" actId="27803"/>
          <ac:spMkLst>
            <pc:docMk/>
            <pc:sldMk cId="3942064285" sldId="256"/>
            <ac:spMk id="1090" creationId="{9C2426F9-EBA0-0BD2-01CD-6198A45E7DF5}"/>
          </ac:spMkLst>
        </pc:spChg>
        <pc:spChg chg="mod">
          <ac:chgData name="Jassem Abbasi" userId="a485637c-5d5c-44af-8411-f95acc3236b6" providerId="ADAL" clId="{B67E75DF-61F4-4BDD-83F6-F3A9FEB4B984}" dt="2024-02-22T09:52:54.409" v="2357" actId="27803"/>
          <ac:spMkLst>
            <pc:docMk/>
            <pc:sldMk cId="3942064285" sldId="256"/>
            <ac:spMk id="1091" creationId="{8C451BDE-0DF8-2ED3-D986-2D20945CBBFA}"/>
          </ac:spMkLst>
        </pc:spChg>
        <pc:spChg chg="mod">
          <ac:chgData name="Jassem Abbasi" userId="a485637c-5d5c-44af-8411-f95acc3236b6" providerId="ADAL" clId="{B67E75DF-61F4-4BDD-83F6-F3A9FEB4B984}" dt="2024-02-22T09:52:54.409" v="2357" actId="27803"/>
          <ac:spMkLst>
            <pc:docMk/>
            <pc:sldMk cId="3942064285" sldId="256"/>
            <ac:spMk id="1092" creationId="{5420803A-7C1C-6A8E-5051-B6EA6991D471}"/>
          </ac:spMkLst>
        </pc:spChg>
        <pc:spChg chg="mod">
          <ac:chgData name="Jassem Abbasi" userId="a485637c-5d5c-44af-8411-f95acc3236b6" providerId="ADAL" clId="{B67E75DF-61F4-4BDD-83F6-F3A9FEB4B984}" dt="2024-02-22T09:52:54.409" v="2357" actId="27803"/>
          <ac:spMkLst>
            <pc:docMk/>
            <pc:sldMk cId="3942064285" sldId="256"/>
            <ac:spMk id="1093" creationId="{E15054DB-CD0D-2270-40BA-2335858591DD}"/>
          </ac:spMkLst>
        </pc:spChg>
        <pc:spChg chg="mod">
          <ac:chgData name="Jassem Abbasi" userId="a485637c-5d5c-44af-8411-f95acc3236b6" providerId="ADAL" clId="{B67E75DF-61F4-4BDD-83F6-F3A9FEB4B984}" dt="2024-02-22T09:52:54.409" v="2357" actId="27803"/>
          <ac:spMkLst>
            <pc:docMk/>
            <pc:sldMk cId="3942064285" sldId="256"/>
            <ac:spMk id="1094" creationId="{D228BF52-EFC8-4F31-0B18-D24E30A26653}"/>
          </ac:spMkLst>
        </pc:spChg>
        <pc:spChg chg="mod">
          <ac:chgData name="Jassem Abbasi" userId="a485637c-5d5c-44af-8411-f95acc3236b6" providerId="ADAL" clId="{B67E75DF-61F4-4BDD-83F6-F3A9FEB4B984}" dt="2024-02-22T09:52:54.409" v="2357" actId="27803"/>
          <ac:spMkLst>
            <pc:docMk/>
            <pc:sldMk cId="3942064285" sldId="256"/>
            <ac:spMk id="1095" creationId="{1F7A47F1-E639-A1D2-543F-103D437B1571}"/>
          </ac:spMkLst>
        </pc:spChg>
        <pc:spChg chg="mod">
          <ac:chgData name="Jassem Abbasi" userId="a485637c-5d5c-44af-8411-f95acc3236b6" providerId="ADAL" clId="{B67E75DF-61F4-4BDD-83F6-F3A9FEB4B984}" dt="2024-02-22T09:52:54.409" v="2357" actId="27803"/>
          <ac:spMkLst>
            <pc:docMk/>
            <pc:sldMk cId="3942064285" sldId="256"/>
            <ac:spMk id="1096" creationId="{2C457AA2-4567-5531-89E8-809F2416DE14}"/>
          </ac:spMkLst>
        </pc:spChg>
        <pc:spChg chg="mod">
          <ac:chgData name="Jassem Abbasi" userId="a485637c-5d5c-44af-8411-f95acc3236b6" providerId="ADAL" clId="{B67E75DF-61F4-4BDD-83F6-F3A9FEB4B984}" dt="2024-02-22T09:52:54.409" v="2357" actId="27803"/>
          <ac:spMkLst>
            <pc:docMk/>
            <pc:sldMk cId="3942064285" sldId="256"/>
            <ac:spMk id="1097" creationId="{108DD2BF-ED7A-40AF-3D6E-05CE47D0357D}"/>
          </ac:spMkLst>
        </pc:spChg>
        <pc:spChg chg="mod">
          <ac:chgData name="Jassem Abbasi" userId="a485637c-5d5c-44af-8411-f95acc3236b6" providerId="ADAL" clId="{B67E75DF-61F4-4BDD-83F6-F3A9FEB4B984}" dt="2024-02-22T09:52:54.409" v="2357" actId="27803"/>
          <ac:spMkLst>
            <pc:docMk/>
            <pc:sldMk cId="3942064285" sldId="256"/>
            <ac:spMk id="1098" creationId="{845533C9-FE1C-B458-B2DE-7B45053E4807}"/>
          </ac:spMkLst>
        </pc:spChg>
        <pc:spChg chg="mod">
          <ac:chgData name="Jassem Abbasi" userId="a485637c-5d5c-44af-8411-f95acc3236b6" providerId="ADAL" clId="{B67E75DF-61F4-4BDD-83F6-F3A9FEB4B984}" dt="2024-02-22T09:52:54.409" v="2357" actId="27803"/>
          <ac:spMkLst>
            <pc:docMk/>
            <pc:sldMk cId="3942064285" sldId="256"/>
            <ac:spMk id="1099" creationId="{0433C577-D3DA-0441-60BC-8454FCF0E589}"/>
          </ac:spMkLst>
        </pc:spChg>
        <pc:spChg chg="mod">
          <ac:chgData name="Jassem Abbasi" userId="a485637c-5d5c-44af-8411-f95acc3236b6" providerId="ADAL" clId="{B67E75DF-61F4-4BDD-83F6-F3A9FEB4B984}" dt="2024-02-22T09:52:54.409" v="2357" actId="27803"/>
          <ac:spMkLst>
            <pc:docMk/>
            <pc:sldMk cId="3942064285" sldId="256"/>
            <ac:spMk id="1100" creationId="{0CCEE312-859D-2B6A-93F4-FBD5D6BE87EF}"/>
          </ac:spMkLst>
        </pc:spChg>
        <pc:spChg chg="mod">
          <ac:chgData name="Jassem Abbasi" userId="a485637c-5d5c-44af-8411-f95acc3236b6" providerId="ADAL" clId="{B67E75DF-61F4-4BDD-83F6-F3A9FEB4B984}" dt="2024-02-22T09:52:54.409" v="2357" actId="27803"/>
          <ac:spMkLst>
            <pc:docMk/>
            <pc:sldMk cId="3942064285" sldId="256"/>
            <ac:spMk id="1101" creationId="{0E1BB77D-4873-C009-D8FB-9EC0E69EC8CB}"/>
          </ac:spMkLst>
        </pc:spChg>
        <pc:spChg chg="mod">
          <ac:chgData name="Jassem Abbasi" userId="a485637c-5d5c-44af-8411-f95acc3236b6" providerId="ADAL" clId="{B67E75DF-61F4-4BDD-83F6-F3A9FEB4B984}" dt="2024-02-22T09:52:54.409" v="2357" actId="27803"/>
          <ac:spMkLst>
            <pc:docMk/>
            <pc:sldMk cId="3942064285" sldId="256"/>
            <ac:spMk id="1102" creationId="{BB236417-33C7-1F8D-9F6F-24A20BD347C6}"/>
          </ac:spMkLst>
        </pc:spChg>
        <pc:spChg chg="mod">
          <ac:chgData name="Jassem Abbasi" userId="a485637c-5d5c-44af-8411-f95acc3236b6" providerId="ADAL" clId="{B67E75DF-61F4-4BDD-83F6-F3A9FEB4B984}" dt="2024-02-22T09:52:54.409" v="2357" actId="27803"/>
          <ac:spMkLst>
            <pc:docMk/>
            <pc:sldMk cId="3942064285" sldId="256"/>
            <ac:spMk id="1103" creationId="{3F0B1E74-F1EC-F40A-6FD9-E05DF0CFFA43}"/>
          </ac:spMkLst>
        </pc:spChg>
        <pc:spChg chg="mod">
          <ac:chgData name="Jassem Abbasi" userId="a485637c-5d5c-44af-8411-f95acc3236b6" providerId="ADAL" clId="{B67E75DF-61F4-4BDD-83F6-F3A9FEB4B984}" dt="2024-02-22T09:52:54.409" v="2357" actId="27803"/>
          <ac:spMkLst>
            <pc:docMk/>
            <pc:sldMk cId="3942064285" sldId="256"/>
            <ac:spMk id="1104" creationId="{49E93DC9-4278-3638-3974-3B9912D8EC31}"/>
          </ac:spMkLst>
        </pc:spChg>
        <pc:spChg chg="mod">
          <ac:chgData name="Jassem Abbasi" userId="a485637c-5d5c-44af-8411-f95acc3236b6" providerId="ADAL" clId="{B67E75DF-61F4-4BDD-83F6-F3A9FEB4B984}" dt="2024-02-22T09:52:54.409" v="2357" actId="27803"/>
          <ac:spMkLst>
            <pc:docMk/>
            <pc:sldMk cId="3942064285" sldId="256"/>
            <ac:spMk id="1105" creationId="{DB4F2E9A-C791-6FDB-7148-C241924EB425}"/>
          </ac:spMkLst>
        </pc:spChg>
        <pc:spChg chg="mod">
          <ac:chgData name="Jassem Abbasi" userId="a485637c-5d5c-44af-8411-f95acc3236b6" providerId="ADAL" clId="{B67E75DF-61F4-4BDD-83F6-F3A9FEB4B984}" dt="2024-02-22T09:52:54.409" v="2357" actId="27803"/>
          <ac:spMkLst>
            <pc:docMk/>
            <pc:sldMk cId="3942064285" sldId="256"/>
            <ac:spMk id="1106" creationId="{28DB5950-5D54-87AC-8D90-43BB5AB7D34A}"/>
          </ac:spMkLst>
        </pc:spChg>
        <pc:spChg chg="mod">
          <ac:chgData name="Jassem Abbasi" userId="a485637c-5d5c-44af-8411-f95acc3236b6" providerId="ADAL" clId="{B67E75DF-61F4-4BDD-83F6-F3A9FEB4B984}" dt="2024-02-22T09:52:54.409" v="2357" actId="27803"/>
          <ac:spMkLst>
            <pc:docMk/>
            <pc:sldMk cId="3942064285" sldId="256"/>
            <ac:spMk id="1107" creationId="{3EA30F4F-546C-555E-D06C-461036E8A80D}"/>
          </ac:spMkLst>
        </pc:spChg>
        <pc:spChg chg="mod">
          <ac:chgData name="Jassem Abbasi" userId="a485637c-5d5c-44af-8411-f95acc3236b6" providerId="ADAL" clId="{B67E75DF-61F4-4BDD-83F6-F3A9FEB4B984}" dt="2024-02-22T09:52:54.409" v="2357" actId="27803"/>
          <ac:spMkLst>
            <pc:docMk/>
            <pc:sldMk cId="3942064285" sldId="256"/>
            <ac:spMk id="1108" creationId="{61F25598-B8B5-D1CB-248F-7E26D3657E71}"/>
          </ac:spMkLst>
        </pc:spChg>
        <pc:spChg chg="mod">
          <ac:chgData name="Jassem Abbasi" userId="a485637c-5d5c-44af-8411-f95acc3236b6" providerId="ADAL" clId="{B67E75DF-61F4-4BDD-83F6-F3A9FEB4B984}" dt="2024-02-22T09:52:54.409" v="2357" actId="27803"/>
          <ac:spMkLst>
            <pc:docMk/>
            <pc:sldMk cId="3942064285" sldId="256"/>
            <ac:spMk id="1109" creationId="{CFA130D9-0C80-BABB-B33E-FBB2929FDEBD}"/>
          </ac:spMkLst>
        </pc:spChg>
        <pc:spChg chg="mod">
          <ac:chgData name="Jassem Abbasi" userId="a485637c-5d5c-44af-8411-f95acc3236b6" providerId="ADAL" clId="{B67E75DF-61F4-4BDD-83F6-F3A9FEB4B984}" dt="2024-02-22T09:52:54.409" v="2357" actId="27803"/>
          <ac:spMkLst>
            <pc:docMk/>
            <pc:sldMk cId="3942064285" sldId="256"/>
            <ac:spMk id="1110" creationId="{A0B175EE-7FA5-AF4F-AC9E-518B73584E87}"/>
          </ac:spMkLst>
        </pc:spChg>
        <pc:spChg chg="mod">
          <ac:chgData name="Jassem Abbasi" userId="a485637c-5d5c-44af-8411-f95acc3236b6" providerId="ADAL" clId="{B67E75DF-61F4-4BDD-83F6-F3A9FEB4B984}" dt="2024-02-22T09:52:54.409" v="2357" actId="27803"/>
          <ac:spMkLst>
            <pc:docMk/>
            <pc:sldMk cId="3942064285" sldId="256"/>
            <ac:spMk id="1111" creationId="{C7DFF582-A8EE-82A0-58AE-898CF8D355FD}"/>
          </ac:spMkLst>
        </pc:spChg>
        <pc:spChg chg="mod">
          <ac:chgData name="Jassem Abbasi" userId="a485637c-5d5c-44af-8411-f95acc3236b6" providerId="ADAL" clId="{B67E75DF-61F4-4BDD-83F6-F3A9FEB4B984}" dt="2024-02-22T09:52:54.409" v="2357" actId="27803"/>
          <ac:spMkLst>
            <pc:docMk/>
            <pc:sldMk cId="3942064285" sldId="256"/>
            <ac:spMk id="1112" creationId="{F4DF671C-1C5D-5B25-2FF0-722B31228E62}"/>
          </ac:spMkLst>
        </pc:spChg>
        <pc:spChg chg="mod">
          <ac:chgData name="Jassem Abbasi" userId="a485637c-5d5c-44af-8411-f95acc3236b6" providerId="ADAL" clId="{B67E75DF-61F4-4BDD-83F6-F3A9FEB4B984}" dt="2024-02-22T09:52:54.409" v="2357" actId="27803"/>
          <ac:spMkLst>
            <pc:docMk/>
            <pc:sldMk cId="3942064285" sldId="256"/>
            <ac:spMk id="1113" creationId="{8B00B780-CB25-9023-000F-4A8F861F5949}"/>
          </ac:spMkLst>
        </pc:spChg>
        <pc:spChg chg="mod">
          <ac:chgData name="Jassem Abbasi" userId="a485637c-5d5c-44af-8411-f95acc3236b6" providerId="ADAL" clId="{B67E75DF-61F4-4BDD-83F6-F3A9FEB4B984}" dt="2024-02-22T09:52:54.409" v="2357" actId="27803"/>
          <ac:spMkLst>
            <pc:docMk/>
            <pc:sldMk cId="3942064285" sldId="256"/>
            <ac:spMk id="1114" creationId="{FC30A238-3666-015B-1C3D-E4EF137FC418}"/>
          </ac:spMkLst>
        </pc:spChg>
        <pc:spChg chg="mod">
          <ac:chgData name="Jassem Abbasi" userId="a485637c-5d5c-44af-8411-f95acc3236b6" providerId="ADAL" clId="{B67E75DF-61F4-4BDD-83F6-F3A9FEB4B984}" dt="2024-02-22T09:52:54.409" v="2357" actId="27803"/>
          <ac:spMkLst>
            <pc:docMk/>
            <pc:sldMk cId="3942064285" sldId="256"/>
            <ac:spMk id="1115" creationId="{3883D204-7A1D-B142-B83B-199DCADC71E8}"/>
          </ac:spMkLst>
        </pc:spChg>
        <pc:spChg chg="mod">
          <ac:chgData name="Jassem Abbasi" userId="a485637c-5d5c-44af-8411-f95acc3236b6" providerId="ADAL" clId="{B67E75DF-61F4-4BDD-83F6-F3A9FEB4B984}" dt="2024-02-22T09:52:54.409" v="2357" actId="27803"/>
          <ac:spMkLst>
            <pc:docMk/>
            <pc:sldMk cId="3942064285" sldId="256"/>
            <ac:spMk id="1116" creationId="{9A161E57-B2DE-5626-BE37-E7DB033617A7}"/>
          </ac:spMkLst>
        </pc:spChg>
        <pc:spChg chg="mod">
          <ac:chgData name="Jassem Abbasi" userId="a485637c-5d5c-44af-8411-f95acc3236b6" providerId="ADAL" clId="{B67E75DF-61F4-4BDD-83F6-F3A9FEB4B984}" dt="2024-02-22T09:52:54.409" v="2357" actId="27803"/>
          <ac:spMkLst>
            <pc:docMk/>
            <pc:sldMk cId="3942064285" sldId="256"/>
            <ac:spMk id="1117" creationId="{21CA9EC9-A16E-9AD1-ADBC-514448A58BDD}"/>
          </ac:spMkLst>
        </pc:spChg>
        <pc:spChg chg="mod">
          <ac:chgData name="Jassem Abbasi" userId="a485637c-5d5c-44af-8411-f95acc3236b6" providerId="ADAL" clId="{B67E75DF-61F4-4BDD-83F6-F3A9FEB4B984}" dt="2024-02-22T09:52:54.409" v="2357" actId="27803"/>
          <ac:spMkLst>
            <pc:docMk/>
            <pc:sldMk cId="3942064285" sldId="256"/>
            <ac:spMk id="1118" creationId="{B6EA8105-4910-DAE6-D080-C5EBB78405D0}"/>
          </ac:spMkLst>
        </pc:spChg>
        <pc:spChg chg="mod">
          <ac:chgData name="Jassem Abbasi" userId="a485637c-5d5c-44af-8411-f95acc3236b6" providerId="ADAL" clId="{B67E75DF-61F4-4BDD-83F6-F3A9FEB4B984}" dt="2024-02-22T09:52:54.409" v="2357" actId="27803"/>
          <ac:spMkLst>
            <pc:docMk/>
            <pc:sldMk cId="3942064285" sldId="256"/>
            <ac:spMk id="1119" creationId="{B47EAE9F-514B-A0EB-E24E-E89AE42E6628}"/>
          </ac:spMkLst>
        </pc:spChg>
        <pc:spChg chg="mod">
          <ac:chgData name="Jassem Abbasi" userId="a485637c-5d5c-44af-8411-f95acc3236b6" providerId="ADAL" clId="{B67E75DF-61F4-4BDD-83F6-F3A9FEB4B984}" dt="2024-02-22T09:52:54.409" v="2357" actId="27803"/>
          <ac:spMkLst>
            <pc:docMk/>
            <pc:sldMk cId="3942064285" sldId="256"/>
            <ac:spMk id="1120" creationId="{2F8D21FB-47F5-E0BC-666D-6B13DD99126E}"/>
          </ac:spMkLst>
        </pc:spChg>
        <pc:spChg chg="mod">
          <ac:chgData name="Jassem Abbasi" userId="a485637c-5d5c-44af-8411-f95acc3236b6" providerId="ADAL" clId="{B67E75DF-61F4-4BDD-83F6-F3A9FEB4B984}" dt="2024-02-22T09:52:54.409" v="2357" actId="27803"/>
          <ac:spMkLst>
            <pc:docMk/>
            <pc:sldMk cId="3942064285" sldId="256"/>
            <ac:spMk id="1121" creationId="{682C4111-2A6C-11CB-8ED1-2A9C27C33BDB}"/>
          </ac:spMkLst>
        </pc:spChg>
        <pc:spChg chg="mod">
          <ac:chgData name="Jassem Abbasi" userId="a485637c-5d5c-44af-8411-f95acc3236b6" providerId="ADAL" clId="{B67E75DF-61F4-4BDD-83F6-F3A9FEB4B984}" dt="2024-02-22T09:52:54.409" v="2357" actId="27803"/>
          <ac:spMkLst>
            <pc:docMk/>
            <pc:sldMk cId="3942064285" sldId="256"/>
            <ac:spMk id="1122" creationId="{5CB77090-7A2A-428A-0D82-44EADEF9EB21}"/>
          </ac:spMkLst>
        </pc:spChg>
        <pc:spChg chg="mod">
          <ac:chgData name="Jassem Abbasi" userId="a485637c-5d5c-44af-8411-f95acc3236b6" providerId="ADAL" clId="{B67E75DF-61F4-4BDD-83F6-F3A9FEB4B984}" dt="2024-02-22T09:52:54.409" v="2357" actId="27803"/>
          <ac:spMkLst>
            <pc:docMk/>
            <pc:sldMk cId="3942064285" sldId="256"/>
            <ac:spMk id="1123" creationId="{BD2A3448-8AD2-3452-A44F-938C988BE776}"/>
          </ac:spMkLst>
        </pc:spChg>
        <pc:spChg chg="mod">
          <ac:chgData name="Jassem Abbasi" userId="a485637c-5d5c-44af-8411-f95acc3236b6" providerId="ADAL" clId="{B67E75DF-61F4-4BDD-83F6-F3A9FEB4B984}" dt="2024-02-22T09:52:54.409" v="2357" actId="27803"/>
          <ac:spMkLst>
            <pc:docMk/>
            <pc:sldMk cId="3942064285" sldId="256"/>
            <ac:spMk id="1124" creationId="{3CBE6ADB-B54F-87DA-DEA6-211E929D4F2B}"/>
          </ac:spMkLst>
        </pc:spChg>
        <pc:spChg chg="mod">
          <ac:chgData name="Jassem Abbasi" userId="a485637c-5d5c-44af-8411-f95acc3236b6" providerId="ADAL" clId="{B67E75DF-61F4-4BDD-83F6-F3A9FEB4B984}" dt="2024-02-22T09:52:54.409" v="2357" actId="27803"/>
          <ac:spMkLst>
            <pc:docMk/>
            <pc:sldMk cId="3942064285" sldId="256"/>
            <ac:spMk id="1125" creationId="{A9AE49A0-E03C-5AF6-EF6D-7214D8B649E2}"/>
          </ac:spMkLst>
        </pc:spChg>
        <pc:spChg chg="mod">
          <ac:chgData name="Jassem Abbasi" userId="a485637c-5d5c-44af-8411-f95acc3236b6" providerId="ADAL" clId="{B67E75DF-61F4-4BDD-83F6-F3A9FEB4B984}" dt="2024-02-22T09:52:54.409" v="2357" actId="27803"/>
          <ac:spMkLst>
            <pc:docMk/>
            <pc:sldMk cId="3942064285" sldId="256"/>
            <ac:spMk id="1126" creationId="{267EA2B3-536C-CDD0-9DA9-B2BBFC98AE60}"/>
          </ac:spMkLst>
        </pc:spChg>
        <pc:spChg chg="mod">
          <ac:chgData name="Jassem Abbasi" userId="a485637c-5d5c-44af-8411-f95acc3236b6" providerId="ADAL" clId="{B67E75DF-61F4-4BDD-83F6-F3A9FEB4B984}" dt="2024-02-22T09:52:54.409" v="2357" actId="27803"/>
          <ac:spMkLst>
            <pc:docMk/>
            <pc:sldMk cId="3942064285" sldId="256"/>
            <ac:spMk id="1127" creationId="{C642D3F4-6E0F-917E-17B2-30A34491D47B}"/>
          </ac:spMkLst>
        </pc:spChg>
        <pc:spChg chg="mod">
          <ac:chgData name="Jassem Abbasi" userId="a485637c-5d5c-44af-8411-f95acc3236b6" providerId="ADAL" clId="{B67E75DF-61F4-4BDD-83F6-F3A9FEB4B984}" dt="2024-02-22T09:52:54.409" v="2357" actId="27803"/>
          <ac:spMkLst>
            <pc:docMk/>
            <pc:sldMk cId="3942064285" sldId="256"/>
            <ac:spMk id="1128" creationId="{62DD9795-6092-6993-7BDD-A2F4F652E96D}"/>
          </ac:spMkLst>
        </pc:spChg>
        <pc:spChg chg="mod">
          <ac:chgData name="Jassem Abbasi" userId="a485637c-5d5c-44af-8411-f95acc3236b6" providerId="ADAL" clId="{B67E75DF-61F4-4BDD-83F6-F3A9FEB4B984}" dt="2024-02-22T09:52:54.409" v="2357" actId="27803"/>
          <ac:spMkLst>
            <pc:docMk/>
            <pc:sldMk cId="3942064285" sldId="256"/>
            <ac:spMk id="1129" creationId="{092DB624-C86D-C564-2563-12BE90DCA28A}"/>
          </ac:spMkLst>
        </pc:spChg>
        <pc:spChg chg="mod">
          <ac:chgData name="Jassem Abbasi" userId="a485637c-5d5c-44af-8411-f95acc3236b6" providerId="ADAL" clId="{B67E75DF-61F4-4BDD-83F6-F3A9FEB4B984}" dt="2024-02-22T09:52:54.409" v="2357" actId="27803"/>
          <ac:spMkLst>
            <pc:docMk/>
            <pc:sldMk cId="3942064285" sldId="256"/>
            <ac:spMk id="1130" creationId="{EE46B910-06A5-8163-0F24-53729856AD51}"/>
          </ac:spMkLst>
        </pc:spChg>
        <pc:spChg chg="mod">
          <ac:chgData name="Jassem Abbasi" userId="a485637c-5d5c-44af-8411-f95acc3236b6" providerId="ADAL" clId="{B67E75DF-61F4-4BDD-83F6-F3A9FEB4B984}" dt="2024-02-22T09:52:54.409" v="2357" actId="27803"/>
          <ac:spMkLst>
            <pc:docMk/>
            <pc:sldMk cId="3942064285" sldId="256"/>
            <ac:spMk id="1131" creationId="{2CB0F40B-498B-2954-F659-34FCCD0D2744}"/>
          </ac:spMkLst>
        </pc:spChg>
        <pc:spChg chg="mod">
          <ac:chgData name="Jassem Abbasi" userId="a485637c-5d5c-44af-8411-f95acc3236b6" providerId="ADAL" clId="{B67E75DF-61F4-4BDD-83F6-F3A9FEB4B984}" dt="2024-02-22T09:52:54.409" v="2357" actId="27803"/>
          <ac:spMkLst>
            <pc:docMk/>
            <pc:sldMk cId="3942064285" sldId="256"/>
            <ac:spMk id="1132" creationId="{727141AE-C4B4-9D7B-5689-06DB84481443}"/>
          </ac:spMkLst>
        </pc:spChg>
        <pc:spChg chg="mod">
          <ac:chgData name="Jassem Abbasi" userId="a485637c-5d5c-44af-8411-f95acc3236b6" providerId="ADAL" clId="{B67E75DF-61F4-4BDD-83F6-F3A9FEB4B984}" dt="2024-02-22T09:52:54.409" v="2357" actId="27803"/>
          <ac:spMkLst>
            <pc:docMk/>
            <pc:sldMk cId="3942064285" sldId="256"/>
            <ac:spMk id="1133" creationId="{C886573A-FC9A-3E84-08FF-4DA00110C42D}"/>
          </ac:spMkLst>
        </pc:spChg>
        <pc:spChg chg="mod">
          <ac:chgData name="Jassem Abbasi" userId="a485637c-5d5c-44af-8411-f95acc3236b6" providerId="ADAL" clId="{B67E75DF-61F4-4BDD-83F6-F3A9FEB4B984}" dt="2024-02-22T09:52:54.409" v="2357" actId="27803"/>
          <ac:spMkLst>
            <pc:docMk/>
            <pc:sldMk cId="3942064285" sldId="256"/>
            <ac:spMk id="1134" creationId="{85A8C855-77B0-24C1-DC10-E06CC0F9F269}"/>
          </ac:spMkLst>
        </pc:spChg>
        <pc:spChg chg="mod">
          <ac:chgData name="Jassem Abbasi" userId="a485637c-5d5c-44af-8411-f95acc3236b6" providerId="ADAL" clId="{B67E75DF-61F4-4BDD-83F6-F3A9FEB4B984}" dt="2024-02-22T09:52:54.409" v="2357" actId="27803"/>
          <ac:spMkLst>
            <pc:docMk/>
            <pc:sldMk cId="3942064285" sldId="256"/>
            <ac:spMk id="1135" creationId="{58DF626A-527B-9857-D0BA-4F7FFD87CDA3}"/>
          </ac:spMkLst>
        </pc:spChg>
        <pc:spChg chg="mod">
          <ac:chgData name="Jassem Abbasi" userId="a485637c-5d5c-44af-8411-f95acc3236b6" providerId="ADAL" clId="{B67E75DF-61F4-4BDD-83F6-F3A9FEB4B984}" dt="2024-02-22T09:52:54.409" v="2357" actId="27803"/>
          <ac:spMkLst>
            <pc:docMk/>
            <pc:sldMk cId="3942064285" sldId="256"/>
            <ac:spMk id="1136" creationId="{6CF3DBCD-B85E-3EDB-96BB-EE5C52779EAF}"/>
          </ac:spMkLst>
        </pc:spChg>
        <pc:spChg chg="mod">
          <ac:chgData name="Jassem Abbasi" userId="a485637c-5d5c-44af-8411-f95acc3236b6" providerId="ADAL" clId="{B67E75DF-61F4-4BDD-83F6-F3A9FEB4B984}" dt="2024-02-22T09:52:54.409" v="2357" actId="27803"/>
          <ac:spMkLst>
            <pc:docMk/>
            <pc:sldMk cId="3942064285" sldId="256"/>
            <ac:spMk id="1137" creationId="{47BFEA9A-8B13-9501-6F88-5F2F7FECBC29}"/>
          </ac:spMkLst>
        </pc:spChg>
        <pc:spChg chg="mod">
          <ac:chgData name="Jassem Abbasi" userId="a485637c-5d5c-44af-8411-f95acc3236b6" providerId="ADAL" clId="{B67E75DF-61F4-4BDD-83F6-F3A9FEB4B984}" dt="2024-02-22T09:52:54.409" v="2357" actId="27803"/>
          <ac:spMkLst>
            <pc:docMk/>
            <pc:sldMk cId="3942064285" sldId="256"/>
            <ac:spMk id="1138" creationId="{06F8A519-73F8-A6D3-1C7B-57D6D94C99F4}"/>
          </ac:spMkLst>
        </pc:spChg>
        <pc:spChg chg="mod">
          <ac:chgData name="Jassem Abbasi" userId="a485637c-5d5c-44af-8411-f95acc3236b6" providerId="ADAL" clId="{B67E75DF-61F4-4BDD-83F6-F3A9FEB4B984}" dt="2024-02-22T09:52:54.409" v="2357" actId="27803"/>
          <ac:spMkLst>
            <pc:docMk/>
            <pc:sldMk cId="3942064285" sldId="256"/>
            <ac:spMk id="1139" creationId="{529A4041-D165-D891-0DE1-42FFCBABC9F7}"/>
          </ac:spMkLst>
        </pc:spChg>
        <pc:spChg chg="mod">
          <ac:chgData name="Jassem Abbasi" userId="a485637c-5d5c-44af-8411-f95acc3236b6" providerId="ADAL" clId="{B67E75DF-61F4-4BDD-83F6-F3A9FEB4B984}" dt="2024-02-22T09:52:54.409" v="2357" actId="27803"/>
          <ac:spMkLst>
            <pc:docMk/>
            <pc:sldMk cId="3942064285" sldId="256"/>
            <ac:spMk id="1140" creationId="{B54620E8-60C1-BD4C-5543-42B49C430D21}"/>
          </ac:spMkLst>
        </pc:spChg>
        <pc:spChg chg="mod">
          <ac:chgData name="Jassem Abbasi" userId="a485637c-5d5c-44af-8411-f95acc3236b6" providerId="ADAL" clId="{B67E75DF-61F4-4BDD-83F6-F3A9FEB4B984}" dt="2024-02-22T09:52:54.409" v="2357" actId="27803"/>
          <ac:spMkLst>
            <pc:docMk/>
            <pc:sldMk cId="3942064285" sldId="256"/>
            <ac:spMk id="1141" creationId="{9C8C6DA9-56DB-B0CE-05D9-E38327FBB4C2}"/>
          </ac:spMkLst>
        </pc:spChg>
        <pc:spChg chg="mod">
          <ac:chgData name="Jassem Abbasi" userId="a485637c-5d5c-44af-8411-f95acc3236b6" providerId="ADAL" clId="{B67E75DF-61F4-4BDD-83F6-F3A9FEB4B984}" dt="2024-02-22T09:52:54.409" v="2357" actId="27803"/>
          <ac:spMkLst>
            <pc:docMk/>
            <pc:sldMk cId="3942064285" sldId="256"/>
            <ac:spMk id="1142" creationId="{41DB4B24-0803-BD5E-9C5E-0401AEBB782A}"/>
          </ac:spMkLst>
        </pc:spChg>
        <pc:spChg chg="mod">
          <ac:chgData name="Jassem Abbasi" userId="a485637c-5d5c-44af-8411-f95acc3236b6" providerId="ADAL" clId="{B67E75DF-61F4-4BDD-83F6-F3A9FEB4B984}" dt="2024-02-22T09:52:54.409" v="2357" actId="27803"/>
          <ac:spMkLst>
            <pc:docMk/>
            <pc:sldMk cId="3942064285" sldId="256"/>
            <ac:spMk id="1143" creationId="{342F5512-93D9-F395-7BAF-1D92728246E0}"/>
          </ac:spMkLst>
        </pc:spChg>
        <pc:spChg chg="mod">
          <ac:chgData name="Jassem Abbasi" userId="a485637c-5d5c-44af-8411-f95acc3236b6" providerId="ADAL" clId="{B67E75DF-61F4-4BDD-83F6-F3A9FEB4B984}" dt="2024-02-22T09:52:54.409" v="2357" actId="27803"/>
          <ac:spMkLst>
            <pc:docMk/>
            <pc:sldMk cId="3942064285" sldId="256"/>
            <ac:spMk id="1144" creationId="{9B929A6A-2D92-2B30-036E-FF527A2A50B0}"/>
          </ac:spMkLst>
        </pc:spChg>
        <pc:spChg chg="mod">
          <ac:chgData name="Jassem Abbasi" userId="a485637c-5d5c-44af-8411-f95acc3236b6" providerId="ADAL" clId="{B67E75DF-61F4-4BDD-83F6-F3A9FEB4B984}" dt="2024-02-22T09:52:54.409" v="2357" actId="27803"/>
          <ac:spMkLst>
            <pc:docMk/>
            <pc:sldMk cId="3942064285" sldId="256"/>
            <ac:spMk id="1145" creationId="{003B6577-3B1C-56AD-A22C-5D77BA1C3DC0}"/>
          </ac:spMkLst>
        </pc:spChg>
        <pc:spChg chg="mod">
          <ac:chgData name="Jassem Abbasi" userId="a485637c-5d5c-44af-8411-f95acc3236b6" providerId="ADAL" clId="{B67E75DF-61F4-4BDD-83F6-F3A9FEB4B984}" dt="2024-02-22T09:52:54.409" v="2357" actId="27803"/>
          <ac:spMkLst>
            <pc:docMk/>
            <pc:sldMk cId="3942064285" sldId="256"/>
            <ac:spMk id="1146" creationId="{71D56D8C-A5EB-FF8C-8917-C02E1FAC2699}"/>
          </ac:spMkLst>
        </pc:spChg>
        <pc:spChg chg="mod">
          <ac:chgData name="Jassem Abbasi" userId="a485637c-5d5c-44af-8411-f95acc3236b6" providerId="ADAL" clId="{B67E75DF-61F4-4BDD-83F6-F3A9FEB4B984}" dt="2024-02-22T09:52:54.409" v="2357" actId="27803"/>
          <ac:spMkLst>
            <pc:docMk/>
            <pc:sldMk cId="3942064285" sldId="256"/>
            <ac:spMk id="1147" creationId="{1C2F4D5F-729B-C237-318C-9977C7088A2D}"/>
          </ac:spMkLst>
        </pc:spChg>
        <pc:spChg chg="mod">
          <ac:chgData name="Jassem Abbasi" userId="a485637c-5d5c-44af-8411-f95acc3236b6" providerId="ADAL" clId="{B67E75DF-61F4-4BDD-83F6-F3A9FEB4B984}" dt="2024-02-22T09:52:54.409" v="2357" actId="27803"/>
          <ac:spMkLst>
            <pc:docMk/>
            <pc:sldMk cId="3942064285" sldId="256"/>
            <ac:spMk id="1148" creationId="{0FA14E48-6203-43C1-864F-95EC45EF2A09}"/>
          </ac:spMkLst>
        </pc:spChg>
        <pc:spChg chg="mod">
          <ac:chgData name="Jassem Abbasi" userId="a485637c-5d5c-44af-8411-f95acc3236b6" providerId="ADAL" clId="{B67E75DF-61F4-4BDD-83F6-F3A9FEB4B984}" dt="2024-02-22T09:52:54.409" v="2357" actId="27803"/>
          <ac:spMkLst>
            <pc:docMk/>
            <pc:sldMk cId="3942064285" sldId="256"/>
            <ac:spMk id="1149" creationId="{1DCC5D85-44C7-94AD-D273-9786B4CAB746}"/>
          </ac:spMkLst>
        </pc:spChg>
        <pc:spChg chg="mod">
          <ac:chgData name="Jassem Abbasi" userId="a485637c-5d5c-44af-8411-f95acc3236b6" providerId="ADAL" clId="{B67E75DF-61F4-4BDD-83F6-F3A9FEB4B984}" dt="2024-02-22T09:52:54.409" v="2357" actId="27803"/>
          <ac:spMkLst>
            <pc:docMk/>
            <pc:sldMk cId="3942064285" sldId="256"/>
            <ac:spMk id="1150" creationId="{50F83FE8-E2DC-B1A2-1686-6E8ED7C09389}"/>
          </ac:spMkLst>
        </pc:spChg>
        <pc:spChg chg="mod">
          <ac:chgData name="Jassem Abbasi" userId="a485637c-5d5c-44af-8411-f95acc3236b6" providerId="ADAL" clId="{B67E75DF-61F4-4BDD-83F6-F3A9FEB4B984}" dt="2024-02-22T09:52:54.409" v="2357" actId="27803"/>
          <ac:spMkLst>
            <pc:docMk/>
            <pc:sldMk cId="3942064285" sldId="256"/>
            <ac:spMk id="1151" creationId="{1CFC8C46-1E90-68E1-1D48-E3C99FB110C5}"/>
          </ac:spMkLst>
        </pc:spChg>
        <pc:spChg chg="mod">
          <ac:chgData name="Jassem Abbasi" userId="a485637c-5d5c-44af-8411-f95acc3236b6" providerId="ADAL" clId="{B67E75DF-61F4-4BDD-83F6-F3A9FEB4B984}" dt="2024-02-22T09:52:54.409" v="2357" actId="27803"/>
          <ac:spMkLst>
            <pc:docMk/>
            <pc:sldMk cId="3942064285" sldId="256"/>
            <ac:spMk id="1152" creationId="{7B8D1EF5-D3B5-24FF-170B-95A687B575ED}"/>
          </ac:spMkLst>
        </pc:spChg>
        <pc:spChg chg="mod">
          <ac:chgData name="Jassem Abbasi" userId="a485637c-5d5c-44af-8411-f95acc3236b6" providerId="ADAL" clId="{B67E75DF-61F4-4BDD-83F6-F3A9FEB4B984}" dt="2024-02-22T09:52:54.409" v="2357" actId="27803"/>
          <ac:spMkLst>
            <pc:docMk/>
            <pc:sldMk cId="3942064285" sldId="256"/>
            <ac:spMk id="1153" creationId="{A093D55C-D054-0018-2ADD-BA581305F9D0}"/>
          </ac:spMkLst>
        </pc:spChg>
        <pc:spChg chg="mod">
          <ac:chgData name="Jassem Abbasi" userId="a485637c-5d5c-44af-8411-f95acc3236b6" providerId="ADAL" clId="{B67E75DF-61F4-4BDD-83F6-F3A9FEB4B984}" dt="2024-02-22T09:52:54.409" v="2357" actId="27803"/>
          <ac:spMkLst>
            <pc:docMk/>
            <pc:sldMk cId="3942064285" sldId="256"/>
            <ac:spMk id="1154" creationId="{0579EDDC-ACE4-149B-C380-133C1F8DA753}"/>
          </ac:spMkLst>
        </pc:spChg>
        <pc:spChg chg="mod">
          <ac:chgData name="Jassem Abbasi" userId="a485637c-5d5c-44af-8411-f95acc3236b6" providerId="ADAL" clId="{B67E75DF-61F4-4BDD-83F6-F3A9FEB4B984}" dt="2024-02-22T09:52:54.409" v="2357" actId="27803"/>
          <ac:spMkLst>
            <pc:docMk/>
            <pc:sldMk cId="3942064285" sldId="256"/>
            <ac:spMk id="1155" creationId="{ED03F382-EF1A-AFB9-7077-B1D75028DD37}"/>
          </ac:spMkLst>
        </pc:spChg>
        <pc:spChg chg="mod">
          <ac:chgData name="Jassem Abbasi" userId="a485637c-5d5c-44af-8411-f95acc3236b6" providerId="ADAL" clId="{B67E75DF-61F4-4BDD-83F6-F3A9FEB4B984}" dt="2024-02-22T09:52:54.409" v="2357" actId="27803"/>
          <ac:spMkLst>
            <pc:docMk/>
            <pc:sldMk cId="3942064285" sldId="256"/>
            <ac:spMk id="1156" creationId="{282A8220-4748-CEE6-9F31-ECCDB1C21C39}"/>
          </ac:spMkLst>
        </pc:spChg>
        <pc:spChg chg="mod">
          <ac:chgData name="Jassem Abbasi" userId="a485637c-5d5c-44af-8411-f95acc3236b6" providerId="ADAL" clId="{B67E75DF-61F4-4BDD-83F6-F3A9FEB4B984}" dt="2024-02-22T09:52:54.409" v="2357" actId="27803"/>
          <ac:spMkLst>
            <pc:docMk/>
            <pc:sldMk cId="3942064285" sldId="256"/>
            <ac:spMk id="1157" creationId="{A49DE98A-ECC3-C0C1-0075-6BC4200B92D0}"/>
          </ac:spMkLst>
        </pc:spChg>
        <pc:spChg chg="mod">
          <ac:chgData name="Jassem Abbasi" userId="a485637c-5d5c-44af-8411-f95acc3236b6" providerId="ADAL" clId="{B67E75DF-61F4-4BDD-83F6-F3A9FEB4B984}" dt="2024-02-22T09:52:54.409" v="2357" actId="27803"/>
          <ac:spMkLst>
            <pc:docMk/>
            <pc:sldMk cId="3942064285" sldId="256"/>
            <ac:spMk id="1158" creationId="{C3EFD853-5529-F0A9-EAF8-CA1FFC3D5FA1}"/>
          </ac:spMkLst>
        </pc:spChg>
        <pc:spChg chg="mod">
          <ac:chgData name="Jassem Abbasi" userId="a485637c-5d5c-44af-8411-f95acc3236b6" providerId="ADAL" clId="{B67E75DF-61F4-4BDD-83F6-F3A9FEB4B984}" dt="2024-02-22T09:52:54.409" v="2357" actId="27803"/>
          <ac:spMkLst>
            <pc:docMk/>
            <pc:sldMk cId="3942064285" sldId="256"/>
            <ac:spMk id="1159" creationId="{025B6039-D889-CCE3-1482-E50EC037CDE7}"/>
          </ac:spMkLst>
        </pc:spChg>
        <pc:spChg chg="mod">
          <ac:chgData name="Jassem Abbasi" userId="a485637c-5d5c-44af-8411-f95acc3236b6" providerId="ADAL" clId="{B67E75DF-61F4-4BDD-83F6-F3A9FEB4B984}" dt="2024-02-22T09:52:54.409" v="2357" actId="27803"/>
          <ac:spMkLst>
            <pc:docMk/>
            <pc:sldMk cId="3942064285" sldId="256"/>
            <ac:spMk id="1160" creationId="{0BE9DBE1-72D8-20E6-43CB-ECC2D58EFF31}"/>
          </ac:spMkLst>
        </pc:spChg>
        <pc:spChg chg="mod">
          <ac:chgData name="Jassem Abbasi" userId="a485637c-5d5c-44af-8411-f95acc3236b6" providerId="ADAL" clId="{B67E75DF-61F4-4BDD-83F6-F3A9FEB4B984}" dt="2024-02-22T09:52:54.409" v="2357" actId="27803"/>
          <ac:spMkLst>
            <pc:docMk/>
            <pc:sldMk cId="3942064285" sldId="256"/>
            <ac:spMk id="1161" creationId="{0378F4EE-CAE5-1A5B-E920-B906A23E9C5A}"/>
          </ac:spMkLst>
        </pc:spChg>
        <pc:spChg chg="mod">
          <ac:chgData name="Jassem Abbasi" userId="a485637c-5d5c-44af-8411-f95acc3236b6" providerId="ADAL" clId="{B67E75DF-61F4-4BDD-83F6-F3A9FEB4B984}" dt="2024-02-22T09:52:54.409" v="2357" actId="27803"/>
          <ac:spMkLst>
            <pc:docMk/>
            <pc:sldMk cId="3942064285" sldId="256"/>
            <ac:spMk id="1162" creationId="{D24EDA04-9414-D903-5325-24724A816385}"/>
          </ac:spMkLst>
        </pc:spChg>
        <pc:spChg chg="mod">
          <ac:chgData name="Jassem Abbasi" userId="a485637c-5d5c-44af-8411-f95acc3236b6" providerId="ADAL" clId="{B67E75DF-61F4-4BDD-83F6-F3A9FEB4B984}" dt="2024-02-22T09:52:54.409" v="2357" actId="27803"/>
          <ac:spMkLst>
            <pc:docMk/>
            <pc:sldMk cId="3942064285" sldId="256"/>
            <ac:spMk id="1163" creationId="{937586D6-E0F9-B8D2-E9C0-E70DB187F9FA}"/>
          </ac:spMkLst>
        </pc:spChg>
        <pc:spChg chg="mod">
          <ac:chgData name="Jassem Abbasi" userId="a485637c-5d5c-44af-8411-f95acc3236b6" providerId="ADAL" clId="{B67E75DF-61F4-4BDD-83F6-F3A9FEB4B984}" dt="2024-02-22T09:52:54.409" v="2357" actId="27803"/>
          <ac:spMkLst>
            <pc:docMk/>
            <pc:sldMk cId="3942064285" sldId="256"/>
            <ac:spMk id="1164" creationId="{27D7FEFC-4BDB-8E1B-4038-15615B2D9C85}"/>
          </ac:spMkLst>
        </pc:spChg>
        <pc:spChg chg="mod">
          <ac:chgData name="Jassem Abbasi" userId="a485637c-5d5c-44af-8411-f95acc3236b6" providerId="ADAL" clId="{B67E75DF-61F4-4BDD-83F6-F3A9FEB4B984}" dt="2024-02-22T09:52:54.409" v="2357" actId="27803"/>
          <ac:spMkLst>
            <pc:docMk/>
            <pc:sldMk cId="3942064285" sldId="256"/>
            <ac:spMk id="1165" creationId="{570F7E86-22BE-C5E0-6AB8-F024B494A292}"/>
          </ac:spMkLst>
        </pc:spChg>
        <pc:spChg chg="mod">
          <ac:chgData name="Jassem Abbasi" userId="a485637c-5d5c-44af-8411-f95acc3236b6" providerId="ADAL" clId="{B67E75DF-61F4-4BDD-83F6-F3A9FEB4B984}" dt="2024-02-22T09:52:54.409" v="2357" actId="27803"/>
          <ac:spMkLst>
            <pc:docMk/>
            <pc:sldMk cId="3942064285" sldId="256"/>
            <ac:spMk id="1166" creationId="{C45E8055-F215-1058-2CEC-D03F60CC5A62}"/>
          </ac:spMkLst>
        </pc:spChg>
        <pc:spChg chg="mod">
          <ac:chgData name="Jassem Abbasi" userId="a485637c-5d5c-44af-8411-f95acc3236b6" providerId="ADAL" clId="{B67E75DF-61F4-4BDD-83F6-F3A9FEB4B984}" dt="2024-02-22T09:52:54.409" v="2357" actId="27803"/>
          <ac:spMkLst>
            <pc:docMk/>
            <pc:sldMk cId="3942064285" sldId="256"/>
            <ac:spMk id="1167" creationId="{6C66EC44-F2AC-3059-BE82-C5C4E2ECC97B}"/>
          </ac:spMkLst>
        </pc:spChg>
        <pc:spChg chg="mod">
          <ac:chgData name="Jassem Abbasi" userId="a485637c-5d5c-44af-8411-f95acc3236b6" providerId="ADAL" clId="{B67E75DF-61F4-4BDD-83F6-F3A9FEB4B984}" dt="2024-02-22T09:52:54.409" v="2357" actId="27803"/>
          <ac:spMkLst>
            <pc:docMk/>
            <pc:sldMk cId="3942064285" sldId="256"/>
            <ac:spMk id="1168" creationId="{71A164C5-720D-5E9B-8E21-87ACD8ECFC82}"/>
          </ac:spMkLst>
        </pc:spChg>
        <pc:spChg chg="mod">
          <ac:chgData name="Jassem Abbasi" userId="a485637c-5d5c-44af-8411-f95acc3236b6" providerId="ADAL" clId="{B67E75DF-61F4-4BDD-83F6-F3A9FEB4B984}" dt="2024-02-22T09:52:54.409" v="2357" actId="27803"/>
          <ac:spMkLst>
            <pc:docMk/>
            <pc:sldMk cId="3942064285" sldId="256"/>
            <ac:spMk id="1169" creationId="{CC838C95-2EB1-C78D-BAAA-F6A6A21E9461}"/>
          </ac:spMkLst>
        </pc:spChg>
        <pc:spChg chg="mod">
          <ac:chgData name="Jassem Abbasi" userId="a485637c-5d5c-44af-8411-f95acc3236b6" providerId="ADAL" clId="{B67E75DF-61F4-4BDD-83F6-F3A9FEB4B984}" dt="2024-02-22T09:52:54.409" v="2357" actId="27803"/>
          <ac:spMkLst>
            <pc:docMk/>
            <pc:sldMk cId="3942064285" sldId="256"/>
            <ac:spMk id="1170" creationId="{9B80449F-446F-DA43-379A-0F432AAFD9D7}"/>
          </ac:spMkLst>
        </pc:spChg>
        <pc:spChg chg="mod">
          <ac:chgData name="Jassem Abbasi" userId="a485637c-5d5c-44af-8411-f95acc3236b6" providerId="ADAL" clId="{B67E75DF-61F4-4BDD-83F6-F3A9FEB4B984}" dt="2024-02-22T09:52:54.409" v="2357" actId="27803"/>
          <ac:spMkLst>
            <pc:docMk/>
            <pc:sldMk cId="3942064285" sldId="256"/>
            <ac:spMk id="1171" creationId="{A12F45C4-292A-7DDB-6270-0EEA4D269DB8}"/>
          </ac:spMkLst>
        </pc:spChg>
        <pc:spChg chg="mod">
          <ac:chgData name="Jassem Abbasi" userId="a485637c-5d5c-44af-8411-f95acc3236b6" providerId="ADAL" clId="{B67E75DF-61F4-4BDD-83F6-F3A9FEB4B984}" dt="2024-02-22T09:52:54.409" v="2357" actId="27803"/>
          <ac:spMkLst>
            <pc:docMk/>
            <pc:sldMk cId="3942064285" sldId="256"/>
            <ac:spMk id="1172" creationId="{F83D7F2A-E36F-4B9C-73A0-7EF528F3E813}"/>
          </ac:spMkLst>
        </pc:spChg>
        <pc:spChg chg="mod">
          <ac:chgData name="Jassem Abbasi" userId="a485637c-5d5c-44af-8411-f95acc3236b6" providerId="ADAL" clId="{B67E75DF-61F4-4BDD-83F6-F3A9FEB4B984}" dt="2024-02-22T09:52:54.409" v="2357" actId="27803"/>
          <ac:spMkLst>
            <pc:docMk/>
            <pc:sldMk cId="3942064285" sldId="256"/>
            <ac:spMk id="1173" creationId="{84E12185-17E9-C830-628F-A60C1C790BF5}"/>
          </ac:spMkLst>
        </pc:spChg>
        <pc:spChg chg="mod">
          <ac:chgData name="Jassem Abbasi" userId="a485637c-5d5c-44af-8411-f95acc3236b6" providerId="ADAL" clId="{B67E75DF-61F4-4BDD-83F6-F3A9FEB4B984}" dt="2024-02-22T09:52:54.409" v="2357" actId="27803"/>
          <ac:spMkLst>
            <pc:docMk/>
            <pc:sldMk cId="3942064285" sldId="256"/>
            <ac:spMk id="1174" creationId="{AAD9C9C4-50FD-29F3-EBDC-FC6348336F81}"/>
          </ac:spMkLst>
        </pc:spChg>
        <pc:spChg chg="mod">
          <ac:chgData name="Jassem Abbasi" userId="a485637c-5d5c-44af-8411-f95acc3236b6" providerId="ADAL" clId="{B67E75DF-61F4-4BDD-83F6-F3A9FEB4B984}" dt="2024-02-22T09:52:54.409" v="2357" actId="27803"/>
          <ac:spMkLst>
            <pc:docMk/>
            <pc:sldMk cId="3942064285" sldId="256"/>
            <ac:spMk id="1175" creationId="{A7B845AC-6BCB-CC99-82AB-39B22BF155E1}"/>
          </ac:spMkLst>
        </pc:spChg>
        <pc:spChg chg="mod">
          <ac:chgData name="Jassem Abbasi" userId="a485637c-5d5c-44af-8411-f95acc3236b6" providerId="ADAL" clId="{B67E75DF-61F4-4BDD-83F6-F3A9FEB4B984}" dt="2024-02-22T09:52:54.409" v="2357" actId="27803"/>
          <ac:spMkLst>
            <pc:docMk/>
            <pc:sldMk cId="3942064285" sldId="256"/>
            <ac:spMk id="1176" creationId="{E2D1C31C-9EDC-DE38-BB4F-3E0FCDA99F11}"/>
          </ac:spMkLst>
        </pc:spChg>
        <pc:spChg chg="mod">
          <ac:chgData name="Jassem Abbasi" userId="a485637c-5d5c-44af-8411-f95acc3236b6" providerId="ADAL" clId="{B67E75DF-61F4-4BDD-83F6-F3A9FEB4B984}" dt="2024-02-22T09:52:54.409" v="2357" actId="27803"/>
          <ac:spMkLst>
            <pc:docMk/>
            <pc:sldMk cId="3942064285" sldId="256"/>
            <ac:spMk id="1177" creationId="{AD8528FE-41DC-DCA6-ACA8-E2999D97FDC6}"/>
          </ac:spMkLst>
        </pc:spChg>
        <pc:spChg chg="mod">
          <ac:chgData name="Jassem Abbasi" userId="a485637c-5d5c-44af-8411-f95acc3236b6" providerId="ADAL" clId="{B67E75DF-61F4-4BDD-83F6-F3A9FEB4B984}" dt="2024-02-22T09:52:54.409" v="2357" actId="27803"/>
          <ac:spMkLst>
            <pc:docMk/>
            <pc:sldMk cId="3942064285" sldId="256"/>
            <ac:spMk id="1178" creationId="{C835E7A9-9DB2-1216-E204-2EA4C1ADFE81}"/>
          </ac:spMkLst>
        </pc:spChg>
        <pc:spChg chg="mod">
          <ac:chgData name="Jassem Abbasi" userId="a485637c-5d5c-44af-8411-f95acc3236b6" providerId="ADAL" clId="{B67E75DF-61F4-4BDD-83F6-F3A9FEB4B984}" dt="2024-02-22T09:52:54.409" v="2357" actId="27803"/>
          <ac:spMkLst>
            <pc:docMk/>
            <pc:sldMk cId="3942064285" sldId="256"/>
            <ac:spMk id="1179" creationId="{0DDE445D-E826-1C9A-A436-0AB7ABD9FC88}"/>
          </ac:spMkLst>
        </pc:spChg>
        <pc:spChg chg="mod">
          <ac:chgData name="Jassem Abbasi" userId="a485637c-5d5c-44af-8411-f95acc3236b6" providerId="ADAL" clId="{B67E75DF-61F4-4BDD-83F6-F3A9FEB4B984}" dt="2024-02-22T09:52:54.409" v="2357" actId="27803"/>
          <ac:spMkLst>
            <pc:docMk/>
            <pc:sldMk cId="3942064285" sldId="256"/>
            <ac:spMk id="1180" creationId="{B31CEED9-0AAD-10C4-C82D-2E276B5C1B96}"/>
          </ac:spMkLst>
        </pc:spChg>
        <pc:spChg chg="mod">
          <ac:chgData name="Jassem Abbasi" userId="a485637c-5d5c-44af-8411-f95acc3236b6" providerId="ADAL" clId="{B67E75DF-61F4-4BDD-83F6-F3A9FEB4B984}" dt="2024-02-22T09:52:54.409" v="2357" actId="27803"/>
          <ac:spMkLst>
            <pc:docMk/>
            <pc:sldMk cId="3942064285" sldId="256"/>
            <ac:spMk id="1181" creationId="{FFE0E1C2-B1E4-4EF1-260B-15EA6C1A5FF3}"/>
          </ac:spMkLst>
        </pc:spChg>
        <pc:spChg chg="mod">
          <ac:chgData name="Jassem Abbasi" userId="a485637c-5d5c-44af-8411-f95acc3236b6" providerId="ADAL" clId="{B67E75DF-61F4-4BDD-83F6-F3A9FEB4B984}" dt="2024-02-22T09:52:54.409" v="2357" actId="27803"/>
          <ac:spMkLst>
            <pc:docMk/>
            <pc:sldMk cId="3942064285" sldId="256"/>
            <ac:spMk id="1182" creationId="{4E08299C-8E33-5D18-3064-6BA17A088BD4}"/>
          </ac:spMkLst>
        </pc:spChg>
        <pc:spChg chg="mod">
          <ac:chgData name="Jassem Abbasi" userId="a485637c-5d5c-44af-8411-f95acc3236b6" providerId="ADAL" clId="{B67E75DF-61F4-4BDD-83F6-F3A9FEB4B984}" dt="2024-02-22T09:52:54.409" v="2357" actId="27803"/>
          <ac:spMkLst>
            <pc:docMk/>
            <pc:sldMk cId="3942064285" sldId="256"/>
            <ac:spMk id="1183" creationId="{74A7A46A-59EA-A543-3708-C4F1DCA40F5A}"/>
          </ac:spMkLst>
        </pc:spChg>
        <pc:spChg chg="mod">
          <ac:chgData name="Jassem Abbasi" userId="a485637c-5d5c-44af-8411-f95acc3236b6" providerId="ADAL" clId="{B67E75DF-61F4-4BDD-83F6-F3A9FEB4B984}" dt="2024-02-22T09:52:54.409" v="2357" actId="27803"/>
          <ac:spMkLst>
            <pc:docMk/>
            <pc:sldMk cId="3942064285" sldId="256"/>
            <ac:spMk id="1184" creationId="{C1DFFABC-4397-84DE-236A-110D8752588E}"/>
          </ac:spMkLst>
        </pc:spChg>
        <pc:spChg chg="mod">
          <ac:chgData name="Jassem Abbasi" userId="a485637c-5d5c-44af-8411-f95acc3236b6" providerId="ADAL" clId="{B67E75DF-61F4-4BDD-83F6-F3A9FEB4B984}" dt="2024-02-22T09:52:54.409" v="2357" actId="27803"/>
          <ac:spMkLst>
            <pc:docMk/>
            <pc:sldMk cId="3942064285" sldId="256"/>
            <ac:spMk id="1185" creationId="{0FB9E567-9FC1-5DA8-4560-932ED5D55429}"/>
          </ac:spMkLst>
        </pc:spChg>
        <pc:spChg chg="mod">
          <ac:chgData name="Jassem Abbasi" userId="a485637c-5d5c-44af-8411-f95acc3236b6" providerId="ADAL" clId="{B67E75DF-61F4-4BDD-83F6-F3A9FEB4B984}" dt="2024-02-22T09:52:54.409" v="2357" actId="27803"/>
          <ac:spMkLst>
            <pc:docMk/>
            <pc:sldMk cId="3942064285" sldId="256"/>
            <ac:spMk id="1186" creationId="{4CA99D59-C658-454F-7F6F-2E6B30E3FF9B}"/>
          </ac:spMkLst>
        </pc:spChg>
        <pc:spChg chg="mod">
          <ac:chgData name="Jassem Abbasi" userId="a485637c-5d5c-44af-8411-f95acc3236b6" providerId="ADAL" clId="{B67E75DF-61F4-4BDD-83F6-F3A9FEB4B984}" dt="2024-02-22T09:52:54.409" v="2357" actId="27803"/>
          <ac:spMkLst>
            <pc:docMk/>
            <pc:sldMk cId="3942064285" sldId="256"/>
            <ac:spMk id="1187" creationId="{5FFEE99C-0F3F-05D4-A107-ACA343CBC7B8}"/>
          </ac:spMkLst>
        </pc:spChg>
        <pc:spChg chg="mod">
          <ac:chgData name="Jassem Abbasi" userId="a485637c-5d5c-44af-8411-f95acc3236b6" providerId="ADAL" clId="{B67E75DF-61F4-4BDD-83F6-F3A9FEB4B984}" dt="2024-02-22T09:52:54.409" v="2357" actId="27803"/>
          <ac:spMkLst>
            <pc:docMk/>
            <pc:sldMk cId="3942064285" sldId="256"/>
            <ac:spMk id="1188" creationId="{AC4EADFD-4944-F08F-91FF-D9FBDB0F2708}"/>
          </ac:spMkLst>
        </pc:spChg>
        <pc:spChg chg="mod">
          <ac:chgData name="Jassem Abbasi" userId="a485637c-5d5c-44af-8411-f95acc3236b6" providerId="ADAL" clId="{B67E75DF-61F4-4BDD-83F6-F3A9FEB4B984}" dt="2024-02-22T09:52:54.409" v="2357" actId="27803"/>
          <ac:spMkLst>
            <pc:docMk/>
            <pc:sldMk cId="3942064285" sldId="256"/>
            <ac:spMk id="1189" creationId="{EFA3D666-860D-7769-EB1E-478BF8AEE920}"/>
          </ac:spMkLst>
        </pc:spChg>
        <pc:spChg chg="mod">
          <ac:chgData name="Jassem Abbasi" userId="a485637c-5d5c-44af-8411-f95acc3236b6" providerId="ADAL" clId="{B67E75DF-61F4-4BDD-83F6-F3A9FEB4B984}" dt="2024-02-22T09:52:54.409" v="2357" actId="27803"/>
          <ac:spMkLst>
            <pc:docMk/>
            <pc:sldMk cId="3942064285" sldId="256"/>
            <ac:spMk id="1190" creationId="{5F798B8C-7705-10D4-3430-0926571B594B}"/>
          </ac:spMkLst>
        </pc:spChg>
        <pc:spChg chg="mod">
          <ac:chgData name="Jassem Abbasi" userId="a485637c-5d5c-44af-8411-f95acc3236b6" providerId="ADAL" clId="{B67E75DF-61F4-4BDD-83F6-F3A9FEB4B984}" dt="2024-02-22T09:52:54.409" v="2357" actId="27803"/>
          <ac:spMkLst>
            <pc:docMk/>
            <pc:sldMk cId="3942064285" sldId="256"/>
            <ac:spMk id="1191" creationId="{D5E089BD-AAB4-DEFE-2032-145495D37210}"/>
          </ac:spMkLst>
        </pc:spChg>
        <pc:spChg chg="mod">
          <ac:chgData name="Jassem Abbasi" userId="a485637c-5d5c-44af-8411-f95acc3236b6" providerId="ADAL" clId="{B67E75DF-61F4-4BDD-83F6-F3A9FEB4B984}" dt="2024-02-22T09:52:54.409" v="2357" actId="27803"/>
          <ac:spMkLst>
            <pc:docMk/>
            <pc:sldMk cId="3942064285" sldId="256"/>
            <ac:spMk id="1192" creationId="{D2070D49-1500-4BCF-D1FB-5C0845F83087}"/>
          </ac:spMkLst>
        </pc:spChg>
        <pc:spChg chg="mod">
          <ac:chgData name="Jassem Abbasi" userId="a485637c-5d5c-44af-8411-f95acc3236b6" providerId="ADAL" clId="{B67E75DF-61F4-4BDD-83F6-F3A9FEB4B984}" dt="2024-02-22T09:52:54.409" v="2357" actId="27803"/>
          <ac:spMkLst>
            <pc:docMk/>
            <pc:sldMk cId="3942064285" sldId="256"/>
            <ac:spMk id="1193" creationId="{0F2A6A42-324F-6F9D-D924-AFE2A6A610EE}"/>
          </ac:spMkLst>
        </pc:spChg>
        <pc:spChg chg="mod">
          <ac:chgData name="Jassem Abbasi" userId="a485637c-5d5c-44af-8411-f95acc3236b6" providerId="ADAL" clId="{B67E75DF-61F4-4BDD-83F6-F3A9FEB4B984}" dt="2024-02-22T09:52:54.409" v="2357" actId="27803"/>
          <ac:spMkLst>
            <pc:docMk/>
            <pc:sldMk cId="3942064285" sldId="256"/>
            <ac:spMk id="1194" creationId="{144EEC6E-0EDE-D82F-A8F1-E5B18911D183}"/>
          </ac:spMkLst>
        </pc:spChg>
        <pc:spChg chg="mod">
          <ac:chgData name="Jassem Abbasi" userId="a485637c-5d5c-44af-8411-f95acc3236b6" providerId="ADAL" clId="{B67E75DF-61F4-4BDD-83F6-F3A9FEB4B984}" dt="2024-02-22T09:52:54.409" v="2357" actId="27803"/>
          <ac:spMkLst>
            <pc:docMk/>
            <pc:sldMk cId="3942064285" sldId="256"/>
            <ac:spMk id="1195" creationId="{C9CFA5E8-09A3-911E-4C86-8AD17399AEF3}"/>
          </ac:spMkLst>
        </pc:spChg>
        <pc:spChg chg="mod">
          <ac:chgData name="Jassem Abbasi" userId="a485637c-5d5c-44af-8411-f95acc3236b6" providerId="ADAL" clId="{B67E75DF-61F4-4BDD-83F6-F3A9FEB4B984}" dt="2024-02-22T09:52:54.409" v="2357" actId="27803"/>
          <ac:spMkLst>
            <pc:docMk/>
            <pc:sldMk cId="3942064285" sldId="256"/>
            <ac:spMk id="1196" creationId="{B7B470C7-D265-5CDA-C18A-30314D7C5AD2}"/>
          </ac:spMkLst>
        </pc:spChg>
        <pc:spChg chg="mod">
          <ac:chgData name="Jassem Abbasi" userId="a485637c-5d5c-44af-8411-f95acc3236b6" providerId="ADAL" clId="{B67E75DF-61F4-4BDD-83F6-F3A9FEB4B984}" dt="2024-02-22T09:52:54.409" v="2357" actId="27803"/>
          <ac:spMkLst>
            <pc:docMk/>
            <pc:sldMk cId="3942064285" sldId="256"/>
            <ac:spMk id="1197" creationId="{2B8CFF28-367F-C154-5678-85CCF0E3C1C1}"/>
          </ac:spMkLst>
        </pc:spChg>
        <pc:spChg chg="mod">
          <ac:chgData name="Jassem Abbasi" userId="a485637c-5d5c-44af-8411-f95acc3236b6" providerId="ADAL" clId="{B67E75DF-61F4-4BDD-83F6-F3A9FEB4B984}" dt="2024-02-22T09:52:54.409" v="2357" actId="27803"/>
          <ac:spMkLst>
            <pc:docMk/>
            <pc:sldMk cId="3942064285" sldId="256"/>
            <ac:spMk id="1198" creationId="{A41C705F-6D4C-1192-A68A-C42425797ED6}"/>
          </ac:spMkLst>
        </pc:spChg>
        <pc:spChg chg="mod">
          <ac:chgData name="Jassem Abbasi" userId="a485637c-5d5c-44af-8411-f95acc3236b6" providerId="ADAL" clId="{B67E75DF-61F4-4BDD-83F6-F3A9FEB4B984}" dt="2024-02-22T09:52:54.409" v="2357" actId="27803"/>
          <ac:spMkLst>
            <pc:docMk/>
            <pc:sldMk cId="3942064285" sldId="256"/>
            <ac:spMk id="1199" creationId="{5B596284-3BD3-6B73-6AC7-D817E29A231F}"/>
          </ac:spMkLst>
        </pc:spChg>
        <pc:spChg chg="mod">
          <ac:chgData name="Jassem Abbasi" userId="a485637c-5d5c-44af-8411-f95acc3236b6" providerId="ADAL" clId="{B67E75DF-61F4-4BDD-83F6-F3A9FEB4B984}" dt="2024-02-22T09:52:54.409" v="2357" actId="27803"/>
          <ac:spMkLst>
            <pc:docMk/>
            <pc:sldMk cId="3942064285" sldId="256"/>
            <ac:spMk id="1200" creationId="{F333A16C-01D3-8667-D683-592F3D373E81}"/>
          </ac:spMkLst>
        </pc:spChg>
        <pc:spChg chg="mod">
          <ac:chgData name="Jassem Abbasi" userId="a485637c-5d5c-44af-8411-f95acc3236b6" providerId="ADAL" clId="{B67E75DF-61F4-4BDD-83F6-F3A9FEB4B984}" dt="2024-02-22T09:52:54.409" v="2357" actId="27803"/>
          <ac:spMkLst>
            <pc:docMk/>
            <pc:sldMk cId="3942064285" sldId="256"/>
            <ac:spMk id="1201" creationId="{64C62E95-8430-E4A5-2A86-27D46CD885B5}"/>
          </ac:spMkLst>
        </pc:spChg>
        <pc:spChg chg="mod">
          <ac:chgData name="Jassem Abbasi" userId="a485637c-5d5c-44af-8411-f95acc3236b6" providerId="ADAL" clId="{B67E75DF-61F4-4BDD-83F6-F3A9FEB4B984}" dt="2024-02-22T09:52:54.409" v="2357" actId="27803"/>
          <ac:spMkLst>
            <pc:docMk/>
            <pc:sldMk cId="3942064285" sldId="256"/>
            <ac:spMk id="1202" creationId="{D3C0A2EA-7F70-6183-EEBF-B5933BCB292A}"/>
          </ac:spMkLst>
        </pc:spChg>
        <pc:spChg chg="mod">
          <ac:chgData name="Jassem Abbasi" userId="a485637c-5d5c-44af-8411-f95acc3236b6" providerId="ADAL" clId="{B67E75DF-61F4-4BDD-83F6-F3A9FEB4B984}" dt="2024-02-22T09:52:54.409" v="2357" actId="27803"/>
          <ac:spMkLst>
            <pc:docMk/>
            <pc:sldMk cId="3942064285" sldId="256"/>
            <ac:spMk id="1203" creationId="{A3B7028D-7283-F17D-3AD0-320BA62B7398}"/>
          </ac:spMkLst>
        </pc:spChg>
        <pc:spChg chg="mod">
          <ac:chgData name="Jassem Abbasi" userId="a485637c-5d5c-44af-8411-f95acc3236b6" providerId="ADAL" clId="{B67E75DF-61F4-4BDD-83F6-F3A9FEB4B984}" dt="2024-02-22T09:52:54.409" v="2357" actId="27803"/>
          <ac:spMkLst>
            <pc:docMk/>
            <pc:sldMk cId="3942064285" sldId="256"/>
            <ac:spMk id="1204" creationId="{D4D00F32-456E-337B-C93C-31DD5B5C28B6}"/>
          </ac:spMkLst>
        </pc:spChg>
        <pc:spChg chg="mod">
          <ac:chgData name="Jassem Abbasi" userId="a485637c-5d5c-44af-8411-f95acc3236b6" providerId="ADAL" clId="{B67E75DF-61F4-4BDD-83F6-F3A9FEB4B984}" dt="2024-02-22T09:52:54.409" v="2357" actId="27803"/>
          <ac:spMkLst>
            <pc:docMk/>
            <pc:sldMk cId="3942064285" sldId="256"/>
            <ac:spMk id="1205" creationId="{C6CF2A02-95E8-DE3F-AE4A-5B4F31397C43}"/>
          </ac:spMkLst>
        </pc:spChg>
        <pc:spChg chg="mod">
          <ac:chgData name="Jassem Abbasi" userId="a485637c-5d5c-44af-8411-f95acc3236b6" providerId="ADAL" clId="{B67E75DF-61F4-4BDD-83F6-F3A9FEB4B984}" dt="2024-02-22T09:52:54.409" v="2357" actId="27803"/>
          <ac:spMkLst>
            <pc:docMk/>
            <pc:sldMk cId="3942064285" sldId="256"/>
            <ac:spMk id="1206" creationId="{E1778BFE-4A06-1D82-7A65-2C5833227DBB}"/>
          </ac:spMkLst>
        </pc:spChg>
        <pc:spChg chg="mod">
          <ac:chgData name="Jassem Abbasi" userId="a485637c-5d5c-44af-8411-f95acc3236b6" providerId="ADAL" clId="{B67E75DF-61F4-4BDD-83F6-F3A9FEB4B984}" dt="2024-02-22T09:52:54.409" v="2357" actId="27803"/>
          <ac:spMkLst>
            <pc:docMk/>
            <pc:sldMk cId="3942064285" sldId="256"/>
            <ac:spMk id="1207" creationId="{2FB7C611-4BDE-06CD-CF02-816F928CF5A7}"/>
          </ac:spMkLst>
        </pc:spChg>
        <pc:spChg chg="mod">
          <ac:chgData name="Jassem Abbasi" userId="a485637c-5d5c-44af-8411-f95acc3236b6" providerId="ADAL" clId="{B67E75DF-61F4-4BDD-83F6-F3A9FEB4B984}" dt="2024-02-22T09:52:54.409" v="2357" actId="27803"/>
          <ac:spMkLst>
            <pc:docMk/>
            <pc:sldMk cId="3942064285" sldId="256"/>
            <ac:spMk id="1208" creationId="{39AD2A42-B3A8-0BB9-24AD-2290AD9198FD}"/>
          </ac:spMkLst>
        </pc:spChg>
        <pc:spChg chg="mod">
          <ac:chgData name="Jassem Abbasi" userId="a485637c-5d5c-44af-8411-f95acc3236b6" providerId="ADAL" clId="{B67E75DF-61F4-4BDD-83F6-F3A9FEB4B984}" dt="2024-02-22T09:52:54.409" v="2357" actId="27803"/>
          <ac:spMkLst>
            <pc:docMk/>
            <pc:sldMk cId="3942064285" sldId="256"/>
            <ac:spMk id="1209" creationId="{C334443B-F160-884C-ED1C-94D3086677FD}"/>
          </ac:spMkLst>
        </pc:spChg>
        <pc:spChg chg="mod">
          <ac:chgData name="Jassem Abbasi" userId="a485637c-5d5c-44af-8411-f95acc3236b6" providerId="ADAL" clId="{B67E75DF-61F4-4BDD-83F6-F3A9FEB4B984}" dt="2024-02-22T09:52:54.409" v="2357" actId="27803"/>
          <ac:spMkLst>
            <pc:docMk/>
            <pc:sldMk cId="3942064285" sldId="256"/>
            <ac:spMk id="1210" creationId="{3CFE172B-0944-7A84-035B-F569B7A8E8A6}"/>
          </ac:spMkLst>
        </pc:spChg>
        <pc:spChg chg="mod">
          <ac:chgData name="Jassem Abbasi" userId="a485637c-5d5c-44af-8411-f95acc3236b6" providerId="ADAL" clId="{B67E75DF-61F4-4BDD-83F6-F3A9FEB4B984}" dt="2024-02-22T09:52:54.409" v="2357" actId="27803"/>
          <ac:spMkLst>
            <pc:docMk/>
            <pc:sldMk cId="3942064285" sldId="256"/>
            <ac:spMk id="1211" creationId="{5C99368E-22F3-19A5-4025-EE25C7B31DA4}"/>
          </ac:spMkLst>
        </pc:spChg>
        <pc:spChg chg="mod">
          <ac:chgData name="Jassem Abbasi" userId="a485637c-5d5c-44af-8411-f95acc3236b6" providerId="ADAL" clId="{B67E75DF-61F4-4BDD-83F6-F3A9FEB4B984}" dt="2024-02-22T09:52:54.409" v="2357" actId="27803"/>
          <ac:spMkLst>
            <pc:docMk/>
            <pc:sldMk cId="3942064285" sldId="256"/>
            <ac:spMk id="1212" creationId="{EFCA6449-2CAB-AEAF-CDBF-C6BA76B2D5A7}"/>
          </ac:spMkLst>
        </pc:spChg>
        <pc:spChg chg="mod">
          <ac:chgData name="Jassem Abbasi" userId="a485637c-5d5c-44af-8411-f95acc3236b6" providerId="ADAL" clId="{B67E75DF-61F4-4BDD-83F6-F3A9FEB4B984}" dt="2024-02-22T09:52:54.409" v="2357" actId="27803"/>
          <ac:spMkLst>
            <pc:docMk/>
            <pc:sldMk cId="3942064285" sldId="256"/>
            <ac:spMk id="1213" creationId="{0EAB8063-3EF1-AF1E-4F48-C3D3A66E5D13}"/>
          </ac:spMkLst>
        </pc:spChg>
        <pc:spChg chg="mod">
          <ac:chgData name="Jassem Abbasi" userId="a485637c-5d5c-44af-8411-f95acc3236b6" providerId="ADAL" clId="{B67E75DF-61F4-4BDD-83F6-F3A9FEB4B984}" dt="2024-02-22T09:52:54.409" v="2357" actId="27803"/>
          <ac:spMkLst>
            <pc:docMk/>
            <pc:sldMk cId="3942064285" sldId="256"/>
            <ac:spMk id="1214" creationId="{F812E98A-0BEE-AB72-A9B9-1539089A2A05}"/>
          </ac:spMkLst>
        </pc:spChg>
        <pc:spChg chg="mod">
          <ac:chgData name="Jassem Abbasi" userId="a485637c-5d5c-44af-8411-f95acc3236b6" providerId="ADAL" clId="{B67E75DF-61F4-4BDD-83F6-F3A9FEB4B984}" dt="2024-02-22T09:52:54.409" v="2357" actId="27803"/>
          <ac:spMkLst>
            <pc:docMk/>
            <pc:sldMk cId="3942064285" sldId="256"/>
            <ac:spMk id="1215" creationId="{91573489-3DBA-2B6B-8882-930DF2EB561C}"/>
          </ac:spMkLst>
        </pc:spChg>
        <pc:spChg chg="mod">
          <ac:chgData name="Jassem Abbasi" userId="a485637c-5d5c-44af-8411-f95acc3236b6" providerId="ADAL" clId="{B67E75DF-61F4-4BDD-83F6-F3A9FEB4B984}" dt="2024-02-22T09:52:54.409" v="2357" actId="27803"/>
          <ac:spMkLst>
            <pc:docMk/>
            <pc:sldMk cId="3942064285" sldId="256"/>
            <ac:spMk id="1216" creationId="{CED17182-72B9-0D10-6372-A817CDB9B015}"/>
          </ac:spMkLst>
        </pc:spChg>
        <pc:spChg chg="mod">
          <ac:chgData name="Jassem Abbasi" userId="a485637c-5d5c-44af-8411-f95acc3236b6" providerId="ADAL" clId="{B67E75DF-61F4-4BDD-83F6-F3A9FEB4B984}" dt="2024-02-22T09:52:54.409" v="2357" actId="27803"/>
          <ac:spMkLst>
            <pc:docMk/>
            <pc:sldMk cId="3942064285" sldId="256"/>
            <ac:spMk id="1217" creationId="{2E7DE9CA-E9E6-84B7-94BC-96914B9B3E59}"/>
          </ac:spMkLst>
        </pc:spChg>
        <pc:spChg chg="mod">
          <ac:chgData name="Jassem Abbasi" userId="a485637c-5d5c-44af-8411-f95acc3236b6" providerId="ADAL" clId="{B67E75DF-61F4-4BDD-83F6-F3A9FEB4B984}" dt="2024-02-22T09:52:54.409" v="2357" actId="27803"/>
          <ac:spMkLst>
            <pc:docMk/>
            <pc:sldMk cId="3942064285" sldId="256"/>
            <ac:spMk id="1218" creationId="{17F6E51A-A80E-FAFF-5E19-47148C2790EC}"/>
          </ac:spMkLst>
        </pc:spChg>
        <pc:spChg chg="mod">
          <ac:chgData name="Jassem Abbasi" userId="a485637c-5d5c-44af-8411-f95acc3236b6" providerId="ADAL" clId="{B67E75DF-61F4-4BDD-83F6-F3A9FEB4B984}" dt="2024-02-22T09:52:54.409" v="2357" actId="27803"/>
          <ac:spMkLst>
            <pc:docMk/>
            <pc:sldMk cId="3942064285" sldId="256"/>
            <ac:spMk id="1219" creationId="{0B03C516-B276-9685-C50C-7805537FD671}"/>
          </ac:spMkLst>
        </pc:spChg>
        <pc:spChg chg="mod">
          <ac:chgData name="Jassem Abbasi" userId="a485637c-5d5c-44af-8411-f95acc3236b6" providerId="ADAL" clId="{B67E75DF-61F4-4BDD-83F6-F3A9FEB4B984}" dt="2024-02-22T09:52:54.409" v="2357" actId="27803"/>
          <ac:spMkLst>
            <pc:docMk/>
            <pc:sldMk cId="3942064285" sldId="256"/>
            <ac:spMk id="1220" creationId="{EC35169A-5B88-45E8-3935-6CFBA38E0D15}"/>
          </ac:spMkLst>
        </pc:spChg>
        <pc:spChg chg="mod">
          <ac:chgData name="Jassem Abbasi" userId="a485637c-5d5c-44af-8411-f95acc3236b6" providerId="ADAL" clId="{B67E75DF-61F4-4BDD-83F6-F3A9FEB4B984}" dt="2024-02-22T09:52:54.409" v="2357" actId="27803"/>
          <ac:spMkLst>
            <pc:docMk/>
            <pc:sldMk cId="3942064285" sldId="256"/>
            <ac:spMk id="1221" creationId="{89E860AE-891E-6333-E34E-714B613458ED}"/>
          </ac:spMkLst>
        </pc:spChg>
        <pc:spChg chg="mod">
          <ac:chgData name="Jassem Abbasi" userId="a485637c-5d5c-44af-8411-f95acc3236b6" providerId="ADAL" clId="{B67E75DF-61F4-4BDD-83F6-F3A9FEB4B984}" dt="2024-02-22T09:52:54.409" v="2357" actId="27803"/>
          <ac:spMkLst>
            <pc:docMk/>
            <pc:sldMk cId="3942064285" sldId="256"/>
            <ac:spMk id="1222" creationId="{5BB16D6C-5BF1-719D-94C3-17C93DC64970}"/>
          </ac:spMkLst>
        </pc:spChg>
        <pc:spChg chg="mod">
          <ac:chgData name="Jassem Abbasi" userId="a485637c-5d5c-44af-8411-f95acc3236b6" providerId="ADAL" clId="{B67E75DF-61F4-4BDD-83F6-F3A9FEB4B984}" dt="2024-02-22T09:52:54.409" v="2357" actId="27803"/>
          <ac:spMkLst>
            <pc:docMk/>
            <pc:sldMk cId="3942064285" sldId="256"/>
            <ac:spMk id="1223" creationId="{1914DCB8-9E3A-CD20-995D-62AE0F8805EB}"/>
          </ac:spMkLst>
        </pc:spChg>
        <pc:spChg chg="mod">
          <ac:chgData name="Jassem Abbasi" userId="a485637c-5d5c-44af-8411-f95acc3236b6" providerId="ADAL" clId="{B67E75DF-61F4-4BDD-83F6-F3A9FEB4B984}" dt="2024-02-22T09:52:54.409" v="2357" actId="27803"/>
          <ac:spMkLst>
            <pc:docMk/>
            <pc:sldMk cId="3942064285" sldId="256"/>
            <ac:spMk id="1224" creationId="{E8C2B415-E850-30E1-9122-0C4468BF41E1}"/>
          </ac:spMkLst>
        </pc:spChg>
        <pc:spChg chg="mod">
          <ac:chgData name="Jassem Abbasi" userId="a485637c-5d5c-44af-8411-f95acc3236b6" providerId="ADAL" clId="{B67E75DF-61F4-4BDD-83F6-F3A9FEB4B984}" dt="2024-02-22T09:52:54.409" v="2357" actId="27803"/>
          <ac:spMkLst>
            <pc:docMk/>
            <pc:sldMk cId="3942064285" sldId="256"/>
            <ac:spMk id="1225" creationId="{5B08FFC1-01FF-7B05-0A61-8594A4DF7F0A}"/>
          </ac:spMkLst>
        </pc:spChg>
        <pc:spChg chg="mod">
          <ac:chgData name="Jassem Abbasi" userId="a485637c-5d5c-44af-8411-f95acc3236b6" providerId="ADAL" clId="{B67E75DF-61F4-4BDD-83F6-F3A9FEB4B984}" dt="2024-02-22T09:52:54.409" v="2357" actId="27803"/>
          <ac:spMkLst>
            <pc:docMk/>
            <pc:sldMk cId="3942064285" sldId="256"/>
            <ac:spMk id="1226" creationId="{A23A04FF-5C73-9484-BAEF-FF8B7F5DD9F7}"/>
          </ac:spMkLst>
        </pc:spChg>
        <pc:spChg chg="mod">
          <ac:chgData name="Jassem Abbasi" userId="a485637c-5d5c-44af-8411-f95acc3236b6" providerId="ADAL" clId="{B67E75DF-61F4-4BDD-83F6-F3A9FEB4B984}" dt="2024-02-22T09:52:54.409" v="2357" actId="27803"/>
          <ac:spMkLst>
            <pc:docMk/>
            <pc:sldMk cId="3942064285" sldId="256"/>
            <ac:spMk id="1227" creationId="{ED06BF93-5D7E-D45E-E5E7-42D29A2C4D0E}"/>
          </ac:spMkLst>
        </pc:spChg>
        <pc:spChg chg="mod">
          <ac:chgData name="Jassem Abbasi" userId="a485637c-5d5c-44af-8411-f95acc3236b6" providerId="ADAL" clId="{B67E75DF-61F4-4BDD-83F6-F3A9FEB4B984}" dt="2024-02-22T09:52:54.409" v="2357" actId="27803"/>
          <ac:spMkLst>
            <pc:docMk/>
            <pc:sldMk cId="3942064285" sldId="256"/>
            <ac:spMk id="1228" creationId="{12516346-EB21-F624-8314-030A634D2507}"/>
          </ac:spMkLst>
        </pc:spChg>
        <pc:spChg chg="mod">
          <ac:chgData name="Jassem Abbasi" userId="a485637c-5d5c-44af-8411-f95acc3236b6" providerId="ADAL" clId="{B67E75DF-61F4-4BDD-83F6-F3A9FEB4B984}" dt="2024-02-22T09:52:54.409" v="2357" actId="27803"/>
          <ac:spMkLst>
            <pc:docMk/>
            <pc:sldMk cId="3942064285" sldId="256"/>
            <ac:spMk id="1229" creationId="{BD5AA81C-561F-63EE-0C3C-26EB0508B068}"/>
          </ac:spMkLst>
        </pc:spChg>
        <pc:spChg chg="mod">
          <ac:chgData name="Jassem Abbasi" userId="a485637c-5d5c-44af-8411-f95acc3236b6" providerId="ADAL" clId="{B67E75DF-61F4-4BDD-83F6-F3A9FEB4B984}" dt="2024-02-22T09:52:54.409" v="2357" actId="27803"/>
          <ac:spMkLst>
            <pc:docMk/>
            <pc:sldMk cId="3942064285" sldId="256"/>
            <ac:spMk id="1230" creationId="{1BA4D362-C724-F3BE-CA93-2DB062640EB4}"/>
          </ac:spMkLst>
        </pc:spChg>
        <pc:spChg chg="mod">
          <ac:chgData name="Jassem Abbasi" userId="a485637c-5d5c-44af-8411-f95acc3236b6" providerId="ADAL" clId="{B67E75DF-61F4-4BDD-83F6-F3A9FEB4B984}" dt="2024-02-22T09:52:54.409" v="2357" actId="27803"/>
          <ac:spMkLst>
            <pc:docMk/>
            <pc:sldMk cId="3942064285" sldId="256"/>
            <ac:spMk id="1231" creationId="{1205E19C-7C74-767A-69FA-6A75620509D8}"/>
          </ac:spMkLst>
        </pc:spChg>
        <pc:spChg chg="mod">
          <ac:chgData name="Jassem Abbasi" userId="a485637c-5d5c-44af-8411-f95acc3236b6" providerId="ADAL" clId="{B67E75DF-61F4-4BDD-83F6-F3A9FEB4B984}" dt="2024-02-22T09:52:54.409" v="2357" actId="27803"/>
          <ac:spMkLst>
            <pc:docMk/>
            <pc:sldMk cId="3942064285" sldId="256"/>
            <ac:spMk id="1232" creationId="{D0DB3871-B26C-A0B9-C7AC-A336B0483CB6}"/>
          </ac:spMkLst>
        </pc:spChg>
        <pc:spChg chg="mod">
          <ac:chgData name="Jassem Abbasi" userId="a485637c-5d5c-44af-8411-f95acc3236b6" providerId="ADAL" clId="{B67E75DF-61F4-4BDD-83F6-F3A9FEB4B984}" dt="2024-02-22T09:52:54.409" v="2357" actId="27803"/>
          <ac:spMkLst>
            <pc:docMk/>
            <pc:sldMk cId="3942064285" sldId="256"/>
            <ac:spMk id="1233" creationId="{9F1A2D30-3C1D-305C-6CF4-A91B58036DDF}"/>
          </ac:spMkLst>
        </pc:spChg>
        <pc:spChg chg="mod">
          <ac:chgData name="Jassem Abbasi" userId="a485637c-5d5c-44af-8411-f95acc3236b6" providerId="ADAL" clId="{B67E75DF-61F4-4BDD-83F6-F3A9FEB4B984}" dt="2024-02-22T09:52:54.409" v="2357" actId="27803"/>
          <ac:spMkLst>
            <pc:docMk/>
            <pc:sldMk cId="3942064285" sldId="256"/>
            <ac:spMk id="1234" creationId="{EDB32037-D9D4-12EC-F5EA-DED46BD49F68}"/>
          </ac:spMkLst>
        </pc:spChg>
        <pc:spChg chg="mod">
          <ac:chgData name="Jassem Abbasi" userId="a485637c-5d5c-44af-8411-f95acc3236b6" providerId="ADAL" clId="{B67E75DF-61F4-4BDD-83F6-F3A9FEB4B984}" dt="2024-02-22T09:52:54.409" v="2357" actId="27803"/>
          <ac:spMkLst>
            <pc:docMk/>
            <pc:sldMk cId="3942064285" sldId="256"/>
            <ac:spMk id="1235" creationId="{2D654377-9FB7-A558-C8DE-C169EE9BD557}"/>
          </ac:spMkLst>
        </pc:spChg>
        <pc:spChg chg="mod">
          <ac:chgData name="Jassem Abbasi" userId="a485637c-5d5c-44af-8411-f95acc3236b6" providerId="ADAL" clId="{B67E75DF-61F4-4BDD-83F6-F3A9FEB4B984}" dt="2024-02-22T09:52:54.409" v="2357" actId="27803"/>
          <ac:spMkLst>
            <pc:docMk/>
            <pc:sldMk cId="3942064285" sldId="256"/>
            <ac:spMk id="1236" creationId="{ECD8AF6C-7208-579C-F7EF-8825771603AA}"/>
          </ac:spMkLst>
        </pc:spChg>
        <pc:spChg chg="mod">
          <ac:chgData name="Jassem Abbasi" userId="a485637c-5d5c-44af-8411-f95acc3236b6" providerId="ADAL" clId="{B67E75DF-61F4-4BDD-83F6-F3A9FEB4B984}" dt="2024-02-22T09:52:54.409" v="2357" actId="27803"/>
          <ac:spMkLst>
            <pc:docMk/>
            <pc:sldMk cId="3942064285" sldId="256"/>
            <ac:spMk id="1237" creationId="{A42F4FB0-C4DC-33C2-2ED6-6286B3B25A85}"/>
          </ac:spMkLst>
        </pc:spChg>
        <pc:spChg chg="mod">
          <ac:chgData name="Jassem Abbasi" userId="a485637c-5d5c-44af-8411-f95acc3236b6" providerId="ADAL" clId="{B67E75DF-61F4-4BDD-83F6-F3A9FEB4B984}" dt="2024-02-22T09:52:54.409" v="2357" actId="27803"/>
          <ac:spMkLst>
            <pc:docMk/>
            <pc:sldMk cId="3942064285" sldId="256"/>
            <ac:spMk id="1238" creationId="{44F1F18E-82C0-7909-2391-EE8AF0A9BDAC}"/>
          </ac:spMkLst>
        </pc:spChg>
        <pc:spChg chg="mod">
          <ac:chgData name="Jassem Abbasi" userId="a485637c-5d5c-44af-8411-f95acc3236b6" providerId="ADAL" clId="{B67E75DF-61F4-4BDD-83F6-F3A9FEB4B984}" dt="2024-02-22T09:52:54.409" v="2357" actId="27803"/>
          <ac:spMkLst>
            <pc:docMk/>
            <pc:sldMk cId="3942064285" sldId="256"/>
            <ac:spMk id="1239" creationId="{CEDFE8E8-3193-D956-D7DC-DF20F330964C}"/>
          </ac:spMkLst>
        </pc:spChg>
        <pc:spChg chg="mod">
          <ac:chgData name="Jassem Abbasi" userId="a485637c-5d5c-44af-8411-f95acc3236b6" providerId="ADAL" clId="{B67E75DF-61F4-4BDD-83F6-F3A9FEB4B984}" dt="2024-02-22T09:52:54.409" v="2357" actId="27803"/>
          <ac:spMkLst>
            <pc:docMk/>
            <pc:sldMk cId="3942064285" sldId="256"/>
            <ac:spMk id="1240" creationId="{0BA1CEA5-7984-C9BF-2C35-FAE9583A9E57}"/>
          </ac:spMkLst>
        </pc:spChg>
        <pc:spChg chg="mod">
          <ac:chgData name="Jassem Abbasi" userId="a485637c-5d5c-44af-8411-f95acc3236b6" providerId="ADAL" clId="{B67E75DF-61F4-4BDD-83F6-F3A9FEB4B984}" dt="2024-02-22T09:52:54.409" v="2357" actId="27803"/>
          <ac:spMkLst>
            <pc:docMk/>
            <pc:sldMk cId="3942064285" sldId="256"/>
            <ac:spMk id="1241" creationId="{A87D6835-1DD8-D49A-51CA-14B2C61AC7B6}"/>
          </ac:spMkLst>
        </pc:spChg>
        <pc:spChg chg="mod">
          <ac:chgData name="Jassem Abbasi" userId="a485637c-5d5c-44af-8411-f95acc3236b6" providerId="ADAL" clId="{B67E75DF-61F4-4BDD-83F6-F3A9FEB4B984}" dt="2024-02-22T09:52:54.409" v="2357" actId="27803"/>
          <ac:spMkLst>
            <pc:docMk/>
            <pc:sldMk cId="3942064285" sldId="256"/>
            <ac:spMk id="1242" creationId="{485005DA-E1D4-04C4-C4DF-96BB8B5742B7}"/>
          </ac:spMkLst>
        </pc:spChg>
        <pc:spChg chg="mod">
          <ac:chgData name="Jassem Abbasi" userId="a485637c-5d5c-44af-8411-f95acc3236b6" providerId="ADAL" clId="{B67E75DF-61F4-4BDD-83F6-F3A9FEB4B984}" dt="2024-02-22T09:52:54.409" v="2357" actId="27803"/>
          <ac:spMkLst>
            <pc:docMk/>
            <pc:sldMk cId="3942064285" sldId="256"/>
            <ac:spMk id="1243" creationId="{41FD6E37-49FB-A086-9D07-6E833D4A0EFE}"/>
          </ac:spMkLst>
        </pc:spChg>
        <pc:spChg chg="mod">
          <ac:chgData name="Jassem Abbasi" userId="a485637c-5d5c-44af-8411-f95acc3236b6" providerId="ADAL" clId="{B67E75DF-61F4-4BDD-83F6-F3A9FEB4B984}" dt="2024-02-22T09:52:54.409" v="2357" actId="27803"/>
          <ac:spMkLst>
            <pc:docMk/>
            <pc:sldMk cId="3942064285" sldId="256"/>
            <ac:spMk id="1244" creationId="{3DC2BD01-4131-182B-BFE5-BE815E2E1078}"/>
          </ac:spMkLst>
        </pc:spChg>
        <pc:spChg chg="mod">
          <ac:chgData name="Jassem Abbasi" userId="a485637c-5d5c-44af-8411-f95acc3236b6" providerId="ADAL" clId="{B67E75DF-61F4-4BDD-83F6-F3A9FEB4B984}" dt="2024-02-22T09:52:54.409" v="2357" actId="27803"/>
          <ac:spMkLst>
            <pc:docMk/>
            <pc:sldMk cId="3942064285" sldId="256"/>
            <ac:spMk id="1245" creationId="{06937777-4234-92A4-18D9-969FFCCC0667}"/>
          </ac:spMkLst>
        </pc:spChg>
        <pc:spChg chg="mod">
          <ac:chgData name="Jassem Abbasi" userId="a485637c-5d5c-44af-8411-f95acc3236b6" providerId="ADAL" clId="{B67E75DF-61F4-4BDD-83F6-F3A9FEB4B984}" dt="2024-02-22T09:52:54.409" v="2357" actId="27803"/>
          <ac:spMkLst>
            <pc:docMk/>
            <pc:sldMk cId="3942064285" sldId="256"/>
            <ac:spMk id="1246" creationId="{606622ED-6BF6-60B8-6743-50997F5AB76C}"/>
          </ac:spMkLst>
        </pc:spChg>
        <pc:spChg chg="mod">
          <ac:chgData name="Jassem Abbasi" userId="a485637c-5d5c-44af-8411-f95acc3236b6" providerId="ADAL" clId="{B67E75DF-61F4-4BDD-83F6-F3A9FEB4B984}" dt="2024-02-22T09:52:54.409" v="2357" actId="27803"/>
          <ac:spMkLst>
            <pc:docMk/>
            <pc:sldMk cId="3942064285" sldId="256"/>
            <ac:spMk id="1247" creationId="{2BE48225-D135-8F54-5808-5D4CF3B6CF7A}"/>
          </ac:spMkLst>
        </pc:spChg>
        <pc:spChg chg="mod">
          <ac:chgData name="Jassem Abbasi" userId="a485637c-5d5c-44af-8411-f95acc3236b6" providerId="ADAL" clId="{B67E75DF-61F4-4BDD-83F6-F3A9FEB4B984}" dt="2024-02-22T09:52:54.409" v="2357" actId="27803"/>
          <ac:spMkLst>
            <pc:docMk/>
            <pc:sldMk cId="3942064285" sldId="256"/>
            <ac:spMk id="1248" creationId="{E9CFB430-5805-E273-D9A4-32EAE37156FC}"/>
          </ac:spMkLst>
        </pc:spChg>
        <pc:spChg chg="mod">
          <ac:chgData name="Jassem Abbasi" userId="a485637c-5d5c-44af-8411-f95acc3236b6" providerId="ADAL" clId="{B67E75DF-61F4-4BDD-83F6-F3A9FEB4B984}" dt="2024-02-22T09:52:54.409" v="2357" actId="27803"/>
          <ac:spMkLst>
            <pc:docMk/>
            <pc:sldMk cId="3942064285" sldId="256"/>
            <ac:spMk id="1249" creationId="{B9ADB582-44BF-537B-D996-E1CDBBF262B0}"/>
          </ac:spMkLst>
        </pc:spChg>
        <pc:spChg chg="mod">
          <ac:chgData name="Jassem Abbasi" userId="a485637c-5d5c-44af-8411-f95acc3236b6" providerId="ADAL" clId="{B67E75DF-61F4-4BDD-83F6-F3A9FEB4B984}" dt="2024-02-22T09:52:54.409" v="2357" actId="27803"/>
          <ac:spMkLst>
            <pc:docMk/>
            <pc:sldMk cId="3942064285" sldId="256"/>
            <ac:spMk id="1250" creationId="{65368598-4B49-53EF-FC1F-E11E52C2DDA4}"/>
          </ac:spMkLst>
        </pc:spChg>
        <pc:spChg chg="mod">
          <ac:chgData name="Jassem Abbasi" userId="a485637c-5d5c-44af-8411-f95acc3236b6" providerId="ADAL" clId="{B67E75DF-61F4-4BDD-83F6-F3A9FEB4B984}" dt="2024-02-22T09:52:54.409" v="2357" actId="27803"/>
          <ac:spMkLst>
            <pc:docMk/>
            <pc:sldMk cId="3942064285" sldId="256"/>
            <ac:spMk id="1251" creationId="{A0C84BE9-16A9-AC35-8A92-E31CC4C5CD35}"/>
          </ac:spMkLst>
        </pc:spChg>
        <pc:spChg chg="mod">
          <ac:chgData name="Jassem Abbasi" userId="a485637c-5d5c-44af-8411-f95acc3236b6" providerId="ADAL" clId="{B67E75DF-61F4-4BDD-83F6-F3A9FEB4B984}" dt="2024-02-22T09:52:54.409" v="2357" actId="27803"/>
          <ac:spMkLst>
            <pc:docMk/>
            <pc:sldMk cId="3942064285" sldId="256"/>
            <ac:spMk id="1252" creationId="{E4CE7F20-54B7-2BCF-3F27-5CF4C1105CA1}"/>
          </ac:spMkLst>
        </pc:spChg>
        <pc:spChg chg="mod">
          <ac:chgData name="Jassem Abbasi" userId="a485637c-5d5c-44af-8411-f95acc3236b6" providerId="ADAL" clId="{B67E75DF-61F4-4BDD-83F6-F3A9FEB4B984}" dt="2024-02-22T09:52:54.409" v="2357" actId="27803"/>
          <ac:spMkLst>
            <pc:docMk/>
            <pc:sldMk cId="3942064285" sldId="256"/>
            <ac:spMk id="1253" creationId="{33D884CE-422D-B1D7-19ED-A6792F960CAF}"/>
          </ac:spMkLst>
        </pc:spChg>
        <pc:spChg chg="mod">
          <ac:chgData name="Jassem Abbasi" userId="a485637c-5d5c-44af-8411-f95acc3236b6" providerId="ADAL" clId="{B67E75DF-61F4-4BDD-83F6-F3A9FEB4B984}" dt="2024-02-22T09:52:54.409" v="2357" actId="27803"/>
          <ac:spMkLst>
            <pc:docMk/>
            <pc:sldMk cId="3942064285" sldId="256"/>
            <ac:spMk id="1254" creationId="{AE22E224-76A7-6B12-56D1-51F32CCBAC64}"/>
          </ac:spMkLst>
        </pc:spChg>
        <pc:spChg chg="mod">
          <ac:chgData name="Jassem Abbasi" userId="a485637c-5d5c-44af-8411-f95acc3236b6" providerId="ADAL" clId="{B67E75DF-61F4-4BDD-83F6-F3A9FEB4B984}" dt="2024-02-22T09:52:54.409" v="2357" actId="27803"/>
          <ac:spMkLst>
            <pc:docMk/>
            <pc:sldMk cId="3942064285" sldId="256"/>
            <ac:spMk id="1255" creationId="{697FFB79-A551-99D9-7836-DCA9C36D2B37}"/>
          </ac:spMkLst>
        </pc:spChg>
        <pc:spChg chg="mod">
          <ac:chgData name="Jassem Abbasi" userId="a485637c-5d5c-44af-8411-f95acc3236b6" providerId="ADAL" clId="{B67E75DF-61F4-4BDD-83F6-F3A9FEB4B984}" dt="2024-02-22T09:52:54.409" v="2357" actId="27803"/>
          <ac:spMkLst>
            <pc:docMk/>
            <pc:sldMk cId="3942064285" sldId="256"/>
            <ac:spMk id="1256" creationId="{F82B5E4A-68F5-2E83-4DDF-2D9DE3F9811E}"/>
          </ac:spMkLst>
        </pc:spChg>
        <pc:spChg chg="mod">
          <ac:chgData name="Jassem Abbasi" userId="a485637c-5d5c-44af-8411-f95acc3236b6" providerId="ADAL" clId="{B67E75DF-61F4-4BDD-83F6-F3A9FEB4B984}" dt="2024-02-22T09:52:54.409" v="2357" actId="27803"/>
          <ac:spMkLst>
            <pc:docMk/>
            <pc:sldMk cId="3942064285" sldId="256"/>
            <ac:spMk id="1257" creationId="{FEC24DDF-79A7-B145-8523-D38398E53BDC}"/>
          </ac:spMkLst>
        </pc:spChg>
        <pc:spChg chg="mod">
          <ac:chgData name="Jassem Abbasi" userId="a485637c-5d5c-44af-8411-f95acc3236b6" providerId="ADAL" clId="{B67E75DF-61F4-4BDD-83F6-F3A9FEB4B984}" dt="2024-02-22T09:52:54.409" v="2357" actId="27803"/>
          <ac:spMkLst>
            <pc:docMk/>
            <pc:sldMk cId="3942064285" sldId="256"/>
            <ac:spMk id="1258" creationId="{1D14FA68-339E-FB89-8BE3-BEC7F0103C26}"/>
          </ac:spMkLst>
        </pc:spChg>
        <pc:spChg chg="mod">
          <ac:chgData name="Jassem Abbasi" userId="a485637c-5d5c-44af-8411-f95acc3236b6" providerId="ADAL" clId="{B67E75DF-61F4-4BDD-83F6-F3A9FEB4B984}" dt="2024-02-22T09:52:54.409" v="2357" actId="27803"/>
          <ac:spMkLst>
            <pc:docMk/>
            <pc:sldMk cId="3942064285" sldId="256"/>
            <ac:spMk id="1259" creationId="{263E1BF6-7434-B43D-152A-A65D8A835ED9}"/>
          </ac:spMkLst>
        </pc:spChg>
        <pc:spChg chg="mod">
          <ac:chgData name="Jassem Abbasi" userId="a485637c-5d5c-44af-8411-f95acc3236b6" providerId="ADAL" clId="{B67E75DF-61F4-4BDD-83F6-F3A9FEB4B984}" dt="2024-02-22T09:52:54.409" v="2357" actId="27803"/>
          <ac:spMkLst>
            <pc:docMk/>
            <pc:sldMk cId="3942064285" sldId="256"/>
            <ac:spMk id="1260" creationId="{10F1578C-1FAF-ADE8-1839-523F9D98671F}"/>
          </ac:spMkLst>
        </pc:spChg>
        <pc:spChg chg="mod">
          <ac:chgData name="Jassem Abbasi" userId="a485637c-5d5c-44af-8411-f95acc3236b6" providerId="ADAL" clId="{B67E75DF-61F4-4BDD-83F6-F3A9FEB4B984}" dt="2024-02-22T09:52:54.409" v="2357" actId="27803"/>
          <ac:spMkLst>
            <pc:docMk/>
            <pc:sldMk cId="3942064285" sldId="256"/>
            <ac:spMk id="1261" creationId="{67E5ECEB-C78B-BBF2-081B-DDDD2040DF29}"/>
          </ac:spMkLst>
        </pc:spChg>
        <pc:spChg chg="mod">
          <ac:chgData name="Jassem Abbasi" userId="a485637c-5d5c-44af-8411-f95acc3236b6" providerId="ADAL" clId="{B67E75DF-61F4-4BDD-83F6-F3A9FEB4B984}" dt="2024-02-22T09:52:54.409" v="2357" actId="27803"/>
          <ac:spMkLst>
            <pc:docMk/>
            <pc:sldMk cId="3942064285" sldId="256"/>
            <ac:spMk id="1262" creationId="{5E6988F0-FCCE-EB26-766B-C1360B0064EF}"/>
          </ac:spMkLst>
        </pc:spChg>
        <pc:spChg chg="mod">
          <ac:chgData name="Jassem Abbasi" userId="a485637c-5d5c-44af-8411-f95acc3236b6" providerId="ADAL" clId="{B67E75DF-61F4-4BDD-83F6-F3A9FEB4B984}" dt="2024-02-22T09:52:54.409" v="2357" actId="27803"/>
          <ac:spMkLst>
            <pc:docMk/>
            <pc:sldMk cId="3942064285" sldId="256"/>
            <ac:spMk id="1263" creationId="{46979914-FB05-2E78-9B56-28AEAA9CC811}"/>
          </ac:spMkLst>
        </pc:spChg>
        <pc:spChg chg="mod">
          <ac:chgData name="Jassem Abbasi" userId="a485637c-5d5c-44af-8411-f95acc3236b6" providerId="ADAL" clId="{B67E75DF-61F4-4BDD-83F6-F3A9FEB4B984}" dt="2024-02-22T09:52:54.409" v="2357" actId="27803"/>
          <ac:spMkLst>
            <pc:docMk/>
            <pc:sldMk cId="3942064285" sldId="256"/>
            <ac:spMk id="1264" creationId="{9EBC68E1-BC76-6DD3-8D91-03FE0FC6FF10}"/>
          </ac:spMkLst>
        </pc:spChg>
        <pc:spChg chg="mod">
          <ac:chgData name="Jassem Abbasi" userId="a485637c-5d5c-44af-8411-f95acc3236b6" providerId="ADAL" clId="{B67E75DF-61F4-4BDD-83F6-F3A9FEB4B984}" dt="2024-02-22T09:52:54.409" v="2357" actId="27803"/>
          <ac:spMkLst>
            <pc:docMk/>
            <pc:sldMk cId="3942064285" sldId="256"/>
            <ac:spMk id="1265" creationId="{3BF474BD-CC70-DAC8-B408-A40277821F04}"/>
          </ac:spMkLst>
        </pc:spChg>
        <pc:spChg chg="mod">
          <ac:chgData name="Jassem Abbasi" userId="a485637c-5d5c-44af-8411-f95acc3236b6" providerId="ADAL" clId="{B67E75DF-61F4-4BDD-83F6-F3A9FEB4B984}" dt="2024-02-22T09:52:54.409" v="2357" actId="27803"/>
          <ac:spMkLst>
            <pc:docMk/>
            <pc:sldMk cId="3942064285" sldId="256"/>
            <ac:spMk id="1266" creationId="{AC8062CA-D45F-34E2-8FAF-33DEB6648C09}"/>
          </ac:spMkLst>
        </pc:spChg>
        <pc:spChg chg="mod">
          <ac:chgData name="Jassem Abbasi" userId="a485637c-5d5c-44af-8411-f95acc3236b6" providerId="ADAL" clId="{B67E75DF-61F4-4BDD-83F6-F3A9FEB4B984}" dt="2024-02-22T09:52:54.409" v="2357" actId="27803"/>
          <ac:spMkLst>
            <pc:docMk/>
            <pc:sldMk cId="3942064285" sldId="256"/>
            <ac:spMk id="1267" creationId="{6A88469D-BD70-78F7-D78A-47F668A96FCF}"/>
          </ac:spMkLst>
        </pc:spChg>
        <pc:spChg chg="mod">
          <ac:chgData name="Jassem Abbasi" userId="a485637c-5d5c-44af-8411-f95acc3236b6" providerId="ADAL" clId="{B67E75DF-61F4-4BDD-83F6-F3A9FEB4B984}" dt="2024-02-22T09:52:54.409" v="2357" actId="27803"/>
          <ac:spMkLst>
            <pc:docMk/>
            <pc:sldMk cId="3942064285" sldId="256"/>
            <ac:spMk id="1268" creationId="{434F3E3A-B0E9-39CB-1AC5-0199275865D6}"/>
          </ac:spMkLst>
        </pc:spChg>
        <pc:spChg chg="mod">
          <ac:chgData name="Jassem Abbasi" userId="a485637c-5d5c-44af-8411-f95acc3236b6" providerId="ADAL" clId="{B67E75DF-61F4-4BDD-83F6-F3A9FEB4B984}" dt="2024-02-22T09:52:54.409" v="2357" actId="27803"/>
          <ac:spMkLst>
            <pc:docMk/>
            <pc:sldMk cId="3942064285" sldId="256"/>
            <ac:spMk id="1269" creationId="{55320598-DB0C-4098-5FD9-46FD90543BF7}"/>
          </ac:spMkLst>
        </pc:spChg>
        <pc:spChg chg="mod">
          <ac:chgData name="Jassem Abbasi" userId="a485637c-5d5c-44af-8411-f95acc3236b6" providerId="ADAL" clId="{B67E75DF-61F4-4BDD-83F6-F3A9FEB4B984}" dt="2024-02-22T09:52:54.409" v="2357" actId="27803"/>
          <ac:spMkLst>
            <pc:docMk/>
            <pc:sldMk cId="3942064285" sldId="256"/>
            <ac:spMk id="1270" creationId="{1C83E49D-D509-C9C5-AD1C-A174D73DD656}"/>
          </ac:spMkLst>
        </pc:spChg>
        <pc:spChg chg="mod">
          <ac:chgData name="Jassem Abbasi" userId="a485637c-5d5c-44af-8411-f95acc3236b6" providerId="ADAL" clId="{B67E75DF-61F4-4BDD-83F6-F3A9FEB4B984}" dt="2024-02-22T09:52:54.409" v="2357" actId="27803"/>
          <ac:spMkLst>
            <pc:docMk/>
            <pc:sldMk cId="3942064285" sldId="256"/>
            <ac:spMk id="1271" creationId="{66C58A71-EC88-94E6-40C8-0171C75A5A99}"/>
          </ac:spMkLst>
        </pc:spChg>
        <pc:spChg chg="mod">
          <ac:chgData name="Jassem Abbasi" userId="a485637c-5d5c-44af-8411-f95acc3236b6" providerId="ADAL" clId="{B67E75DF-61F4-4BDD-83F6-F3A9FEB4B984}" dt="2024-02-22T09:52:54.409" v="2357" actId="27803"/>
          <ac:spMkLst>
            <pc:docMk/>
            <pc:sldMk cId="3942064285" sldId="256"/>
            <ac:spMk id="1272" creationId="{758B3821-F543-6BFB-08CD-1893487E16D0}"/>
          </ac:spMkLst>
        </pc:spChg>
        <pc:spChg chg="mod">
          <ac:chgData name="Jassem Abbasi" userId="a485637c-5d5c-44af-8411-f95acc3236b6" providerId="ADAL" clId="{B67E75DF-61F4-4BDD-83F6-F3A9FEB4B984}" dt="2024-02-22T09:52:54.409" v="2357" actId="27803"/>
          <ac:spMkLst>
            <pc:docMk/>
            <pc:sldMk cId="3942064285" sldId="256"/>
            <ac:spMk id="1273" creationId="{194DBE4E-FDA9-4F1A-3477-DF319462838E}"/>
          </ac:spMkLst>
        </pc:spChg>
        <pc:spChg chg="mod">
          <ac:chgData name="Jassem Abbasi" userId="a485637c-5d5c-44af-8411-f95acc3236b6" providerId="ADAL" clId="{B67E75DF-61F4-4BDD-83F6-F3A9FEB4B984}" dt="2024-02-22T09:52:54.409" v="2357" actId="27803"/>
          <ac:spMkLst>
            <pc:docMk/>
            <pc:sldMk cId="3942064285" sldId="256"/>
            <ac:spMk id="1274" creationId="{C4487BAE-CC79-90BB-42C3-8C31E893FF15}"/>
          </ac:spMkLst>
        </pc:spChg>
        <pc:spChg chg="mod">
          <ac:chgData name="Jassem Abbasi" userId="a485637c-5d5c-44af-8411-f95acc3236b6" providerId="ADAL" clId="{B67E75DF-61F4-4BDD-83F6-F3A9FEB4B984}" dt="2024-02-22T09:52:54.409" v="2357" actId="27803"/>
          <ac:spMkLst>
            <pc:docMk/>
            <pc:sldMk cId="3942064285" sldId="256"/>
            <ac:spMk id="1275" creationId="{3DEC362F-4B5E-FADD-A88C-60BC3062A3AA}"/>
          </ac:spMkLst>
        </pc:spChg>
        <pc:spChg chg="mod">
          <ac:chgData name="Jassem Abbasi" userId="a485637c-5d5c-44af-8411-f95acc3236b6" providerId="ADAL" clId="{B67E75DF-61F4-4BDD-83F6-F3A9FEB4B984}" dt="2024-02-22T09:52:54.409" v="2357" actId="27803"/>
          <ac:spMkLst>
            <pc:docMk/>
            <pc:sldMk cId="3942064285" sldId="256"/>
            <ac:spMk id="1276" creationId="{484D9BF9-4DC3-A566-28F1-C42F29685617}"/>
          </ac:spMkLst>
        </pc:spChg>
        <pc:spChg chg="mod">
          <ac:chgData name="Jassem Abbasi" userId="a485637c-5d5c-44af-8411-f95acc3236b6" providerId="ADAL" clId="{B67E75DF-61F4-4BDD-83F6-F3A9FEB4B984}" dt="2024-02-22T09:52:54.409" v="2357" actId="27803"/>
          <ac:spMkLst>
            <pc:docMk/>
            <pc:sldMk cId="3942064285" sldId="256"/>
            <ac:spMk id="1277" creationId="{F1D468CC-D405-7916-5445-B88317C23C63}"/>
          </ac:spMkLst>
        </pc:spChg>
        <pc:spChg chg="mod">
          <ac:chgData name="Jassem Abbasi" userId="a485637c-5d5c-44af-8411-f95acc3236b6" providerId="ADAL" clId="{B67E75DF-61F4-4BDD-83F6-F3A9FEB4B984}" dt="2024-02-22T09:52:54.409" v="2357" actId="27803"/>
          <ac:spMkLst>
            <pc:docMk/>
            <pc:sldMk cId="3942064285" sldId="256"/>
            <ac:spMk id="1278" creationId="{1363DDB1-7DF5-6757-8A0C-EA36461F5694}"/>
          </ac:spMkLst>
        </pc:spChg>
        <pc:spChg chg="mod">
          <ac:chgData name="Jassem Abbasi" userId="a485637c-5d5c-44af-8411-f95acc3236b6" providerId="ADAL" clId="{B67E75DF-61F4-4BDD-83F6-F3A9FEB4B984}" dt="2024-02-22T09:52:54.409" v="2357" actId="27803"/>
          <ac:spMkLst>
            <pc:docMk/>
            <pc:sldMk cId="3942064285" sldId="256"/>
            <ac:spMk id="1279" creationId="{604AB353-5CF3-AFAE-A6BF-0C31B33FE3F9}"/>
          </ac:spMkLst>
        </pc:spChg>
        <pc:spChg chg="mod">
          <ac:chgData name="Jassem Abbasi" userId="a485637c-5d5c-44af-8411-f95acc3236b6" providerId="ADAL" clId="{B67E75DF-61F4-4BDD-83F6-F3A9FEB4B984}" dt="2024-02-22T09:52:54.409" v="2357" actId="27803"/>
          <ac:spMkLst>
            <pc:docMk/>
            <pc:sldMk cId="3942064285" sldId="256"/>
            <ac:spMk id="1280" creationId="{18E28F25-8510-5021-D726-77A09A5B1364}"/>
          </ac:spMkLst>
        </pc:spChg>
        <pc:spChg chg="mod">
          <ac:chgData name="Jassem Abbasi" userId="a485637c-5d5c-44af-8411-f95acc3236b6" providerId="ADAL" clId="{B67E75DF-61F4-4BDD-83F6-F3A9FEB4B984}" dt="2024-02-22T09:52:54.409" v="2357" actId="27803"/>
          <ac:spMkLst>
            <pc:docMk/>
            <pc:sldMk cId="3942064285" sldId="256"/>
            <ac:spMk id="1281" creationId="{1BC04E50-4E78-CFBE-58C1-CCF37C4F41FD}"/>
          </ac:spMkLst>
        </pc:spChg>
        <pc:spChg chg="mod">
          <ac:chgData name="Jassem Abbasi" userId="a485637c-5d5c-44af-8411-f95acc3236b6" providerId="ADAL" clId="{B67E75DF-61F4-4BDD-83F6-F3A9FEB4B984}" dt="2024-02-22T09:52:54.409" v="2357" actId="27803"/>
          <ac:spMkLst>
            <pc:docMk/>
            <pc:sldMk cId="3942064285" sldId="256"/>
            <ac:spMk id="1282" creationId="{D68ACE9E-7BB8-7D7E-91A5-D80E4E48EFC4}"/>
          </ac:spMkLst>
        </pc:spChg>
        <pc:spChg chg="mod">
          <ac:chgData name="Jassem Abbasi" userId="a485637c-5d5c-44af-8411-f95acc3236b6" providerId="ADAL" clId="{B67E75DF-61F4-4BDD-83F6-F3A9FEB4B984}" dt="2024-02-22T09:52:54.409" v="2357" actId="27803"/>
          <ac:spMkLst>
            <pc:docMk/>
            <pc:sldMk cId="3942064285" sldId="256"/>
            <ac:spMk id="1283" creationId="{99A22AEF-A9FC-8C9F-4819-38D07C46230B}"/>
          </ac:spMkLst>
        </pc:spChg>
        <pc:spChg chg="mod">
          <ac:chgData name="Jassem Abbasi" userId="a485637c-5d5c-44af-8411-f95acc3236b6" providerId="ADAL" clId="{B67E75DF-61F4-4BDD-83F6-F3A9FEB4B984}" dt="2024-02-22T09:52:54.409" v="2357" actId="27803"/>
          <ac:spMkLst>
            <pc:docMk/>
            <pc:sldMk cId="3942064285" sldId="256"/>
            <ac:spMk id="1284" creationId="{402423F4-D3CA-9B0F-8FF7-D179DD1CE0BF}"/>
          </ac:spMkLst>
        </pc:spChg>
        <pc:spChg chg="mod">
          <ac:chgData name="Jassem Abbasi" userId="a485637c-5d5c-44af-8411-f95acc3236b6" providerId="ADAL" clId="{B67E75DF-61F4-4BDD-83F6-F3A9FEB4B984}" dt="2024-02-22T09:52:54.409" v="2357" actId="27803"/>
          <ac:spMkLst>
            <pc:docMk/>
            <pc:sldMk cId="3942064285" sldId="256"/>
            <ac:spMk id="1285" creationId="{765CA881-BAC3-7649-C5B1-2946FF1B9BE4}"/>
          </ac:spMkLst>
        </pc:spChg>
        <pc:spChg chg="mod">
          <ac:chgData name="Jassem Abbasi" userId="a485637c-5d5c-44af-8411-f95acc3236b6" providerId="ADAL" clId="{B67E75DF-61F4-4BDD-83F6-F3A9FEB4B984}" dt="2024-02-22T09:52:54.409" v="2357" actId="27803"/>
          <ac:spMkLst>
            <pc:docMk/>
            <pc:sldMk cId="3942064285" sldId="256"/>
            <ac:spMk id="1286" creationId="{67793588-3D2A-0A47-3777-51C92143EA41}"/>
          </ac:spMkLst>
        </pc:spChg>
        <pc:spChg chg="mod">
          <ac:chgData name="Jassem Abbasi" userId="a485637c-5d5c-44af-8411-f95acc3236b6" providerId="ADAL" clId="{B67E75DF-61F4-4BDD-83F6-F3A9FEB4B984}" dt="2024-02-22T09:52:54.409" v="2357" actId="27803"/>
          <ac:spMkLst>
            <pc:docMk/>
            <pc:sldMk cId="3942064285" sldId="256"/>
            <ac:spMk id="1287" creationId="{48C0DA0D-21F9-032E-3E3D-5AD5DB7EAA8D}"/>
          </ac:spMkLst>
        </pc:spChg>
        <pc:spChg chg="mod">
          <ac:chgData name="Jassem Abbasi" userId="a485637c-5d5c-44af-8411-f95acc3236b6" providerId="ADAL" clId="{B67E75DF-61F4-4BDD-83F6-F3A9FEB4B984}" dt="2024-02-22T09:52:54.409" v="2357" actId="27803"/>
          <ac:spMkLst>
            <pc:docMk/>
            <pc:sldMk cId="3942064285" sldId="256"/>
            <ac:spMk id="1288" creationId="{93B88D97-3D04-1881-F786-71764AAA0383}"/>
          </ac:spMkLst>
        </pc:spChg>
        <pc:spChg chg="mod">
          <ac:chgData name="Jassem Abbasi" userId="a485637c-5d5c-44af-8411-f95acc3236b6" providerId="ADAL" clId="{B67E75DF-61F4-4BDD-83F6-F3A9FEB4B984}" dt="2024-02-22T09:52:54.409" v="2357" actId="27803"/>
          <ac:spMkLst>
            <pc:docMk/>
            <pc:sldMk cId="3942064285" sldId="256"/>
            <ac:spMk id="1289" creationId="{099BB0A1-48E2-0B5C-6A6A-89077835F15A}"/>
          </ac:spMkLst>
        </pc:spChg>
        <pc:spChg chg="mod">
          <ac:chgData name="Jassem Abbasi" userId="a485637c-5d5c-44af-8411-f95acc3236b6" providerId="ADAL" clId="{B67E75DF-61F4-4BDD-83F6-F3A9FEB4B984}" dt="2024-02-22T09:52:54.409" v="2357" actId="27803"/>
          <ac:spMkLst>
            <pc:docMk/>
            <pc:sldMk cId="3942064285" sldId="256"/>
            <ac:spMk id="1290" creationId="{E11DB2F1-080B-3285-4A8D-FB30BF34A3AE}"/>
          </ac:spMkLst>
        </pc:spChg>
        <pc:spChg chg="mod">
          <ac:chgData name="Jassem Abbasi" userId="a485637c-5d5c-44af-8411-f95acc3236b6" providerId="ADAL" clId="{B67E75DF-61F4-4BDD-83F6-F3A9FEB4B984}" dt="2024-02-22T09:52:54.409" v="2357" actId="27803"/>
          <ac:spMkLst>
            <pc:docMk/>
            <pc:sldMk cId="3942064285" sldId="256"/>
            <ac:spMk id="1291" creationId="{7114EAA0-4008-230D-482F-63CD0DAEDE5A}"/>
          </ac:spMkLst>
        </pc:spChg>
        <pc:spChg chg="mod">
          <ac:chgData name="Jassem Abbasi" userId="a485637c-5d5c-44af-8411-f95acc3236b6" providerId="ADAL" clId="{B67E75DF-61F4-4BDD-83F6-F3A9FEB4B984}" dt="2024-02-22T09:52:54.409" v="2357" actId="27803"/>
          <ac:spMkLst>
            <pc:docMk/>
            <pc:sldMk cId="3942064285" sldId="256"/>
            <ac:spMk id="1292" creationId="{A4EA6D4F-1488-0869-DD82-8A5B06473FF9}"/>
          </ac:spMkLst>
        </pc:spChg>
        <pc:spChg chg="mod">
          <ac:chgData name="Jassem Abbasi" userId="a485637c-5d5c-44af-8411-f95acc3236b6" providerId="ADAL" clId="{B67E75DF-61F4-4BDD-83F6-F3A9FEB4B984}" dt="2024-02-22T09:52:54.409" v="2357" actId="27803"/>
          <ac:spMkLst>
            <pc:docMk/>
            <pc:sldMk cId="3942064285" sldId="256"/>
            <ac:spMk id="1293" creationId="{CBEE70DD-E434-BF63-B983-942DC5BA273D}"/>
          </ac:spMkLst>
        </pc:spChg>
        <pc:spChg chg="mod">
          <ac:chgData name="Jassem Abbasi" userId="a485637c-5d5c-44af-8411-f95acc3236b6" providerId="ADAL" clId="{B67E75DF-61F4-4BDD-83F6-F3A9FEB4B984}" dt="2024-02-22T09:52:54.409" v="2357" actId="27803"/>
          <ac:spMkLst>
            <pc:docMk/>
            <pc:sldMk cId="3942064285" sldId="256"/>
            <ac:spMk id="1294" creationId="{F08C7624-9432-5CC3-BFA0-059BAAB5E812}"/>
          </ac:spMkLst>
        </pc:spChg>
        <pc:spChg chg="mod">
          <ac:chgData name="Jassem Abbasi" userId="a485637c-5d5c-44af-8411-f95acc3236b6" providerId="ADAL" clId="{B67E75DF-61F4-4BDD-83F6-F3A9FEB4B984}" dt="2024-02-22T09:52:54.409" v="2357" actId="27803"/>
          <ac:spMkLst>
            <pc:docMk/>
            <pc:sldMk cId="3942064285" sldId="256"/>
            <ac:spMk id="1295" creationId="{DF4BA0D7-2061-8A29-3CCB-DB6F8C295AD2}"/>
          </ac:spMkLst>
        </pc:spChg>
        <pc:spChg chg="mod">
          <ac:chgData name="Jassem Abbasi" userId="a485637c-5d5c-44af-8411-f95acc3236b6" providerId="ADAL" clId="{B67E75DF-61F4-4BDD-83F6-F3A9FEB4B984}" dt="2024-02-22T09:52:54.409" v="2357" actId="27803"/>
          <ac:spMkLst>
            <pc:docMk/>
            <pc:sldMk cId="3942064285" sldId="256"/>
            <ac:spMk id="1296" creationId="{50ACF283-052E-41B9-53BE-9D205AB38208}"/>
          </ac:spMkLst>
        </pc:spChg>
        <pc:spChg chg="mod">
          <ac:chgData name="Jassem Abbasi" userId="a485637c-5d5c-44af-8411-f95acc3236b6" providerId="ADAL" clId="{B67E75DF-61F4-4BDD-83F6-F3A9FEB4B984}" dt="2024-02-22T09:52:54.409" v="2357" actId="27803"/>
          <ac:spMkLst>
            <pc:docMk/>
            <pc:sldMk cId="3942064285" sldId="256"/>
            <ac:spMk id="1297" creationId="{101E9748-B058-D158-F97B-458FA78A89FC}"/>
          </ac:spMkLst>
        </pc:spChg>
        <pc:spChg chg="mod">
          <ac:chgData name="Jassem Abbasi" userId="a485637c-5d5c-44af-8411-f95acc3236b6" providerId="ADAL" clId="{B67E75DF-61F4-4BDD-83F6-F3A9FEB4B984}" dt="2024-02-22T09:52:54.409" v="2357" actId="27803"/>
          <ac:spMkLst>
            <pc:docMk/>
            <pc:sldMk cId="3942064285" sldId="256"/>
            <ac:spMk id="1298" creationId="{EAEB88EB-C9C1-0770-5038-4DA917E6D019}"/>
          </ac:spMkLst>
        </pc:spChg>
        <pc:spChg chg="mod">
          <ac:chgData name="Jassem Abbasi" userId="a485637c-5d5c-44af-8411-f95acc3236b6" providerId="ADAL" clId="{B67E75DF-61F4-4BDD-83F6-F3A9FEB4B984}" dt="2024-02-22T09:52:54.409" v="2357" actId="27803"/>
          <ac:spMkLst>
            <pc:docMk/>
            <pc:sldMk cId="3942064285" sldId="256"/>
            <ac:spMk id="1299" creationId="{EDE8280D-F010-7050-DFF6-DDC930C46330}"/>
          </ac:spMkLst>
        </pc:spChg>
        <pc:spChg chg="mod">
          <ac:chgData name="Jassem Abbasi" userId="a485637c-5d5c-44af-8411-f95acc3236b6" providerId="ADAL" clId="{B67E75DF-61F4-4BDD-83F6-F3A9FEB4B984}" dt="2024-02-22T09:52:54.409" v="2357" actId="27803"/>
          <ac:spMkLst>
            <pc:docMk/>
            <pc:sldMk cId="3942064285" sldId="256"/>
            <ac:spMk id="1300" creationId="{552F3BC7-A692-331E-B181-A3955D0C0189}"/>
          </ac:spMkLst>
        </pc:spChg>
        <pc:spChg chg="mod">
          <ac:chgData name="Jassem Abbasi" userId="a485637c-5d5c-44af-8411-f95acc3236b6" providerId="ADAL" clId="{B67E75DF-61F4-4BDD-83F6-F3A9FEB4B984}" dt="2024-02-22T09:52:54.409" v="2357" actId="27803"/>
          <ac:spMkLst>
            <pc:docMk/>
            <pc:sldMk cId="3942064285" sldId="256"/>
            <ac:spMk id="1301" creationId="{278447DD-8435-2F93-FEE1-559CA4F01C33}"/>
          </ac:spMkLst>
        </pc:spChg>
        <pc:spChg chg="mod">
          <ac:chgData name="Jassem Abbasi" userId="a485637c-5d5c-44af-8411-f95acc3236b6" providerId="ADAL" clId="{B67E75DF-61F4-4BDD-83F6-F3A9FEB4B984}" dt="2024-02-22T09:52:54.409" v="2357" actId="27803"/>
          <ac:spMkLst>
            <pc:docMk/>
            <pc:sldMk cId="3942064285" sldId="256"/>
            <ac:spMk id="1302" creationId="{CD06C2B2-3F69-1482-2829-6EBD2B8417DF}"/>
          </ac:spMkLst>
        </pc:spChg>
        <pc:spChg chg="mod">
          <ac:chgData name="Jassem Abbasi" userId="a485637c-5d5c-44af-8411-f95acc3236b6" providerId="ADAL" clId="{B67E75DF-61F4-4BDD-83F6-F3A9FEB4B984}" dt="2024-02-22T09:52:54.409" v="2357" actId="27803"/>
          <ac:spMkLst>
            <pc:docMk/>
            <pc:sldMk cId="3942064285" sldId="256"/>
            <ac:spMk id="1303" creationId="{0368AA7E-5F54-4A64-ACB0-9C76A2BD5BA8}"/>
          </ac:spMkLst>
        </pc:spChg>
        <pc:spChg chg="mod">
          <ac:chgData name="Jassem Abbasi" userId="a485637c-5d5c-44af-8411-f95acc3236b6" providerId="ADAL" clId="{B67E75DF-61F4-4BDD-83F6-F3A9FEB4B984}" dt="2024-02-22T09:52:54.409" v="2357" actId="27803"/>
          <ac:spMkLst>
            <pc:docMk/>
            <pc:sldMk cId="3942064285" sldId="256"/>
            <ac:spMk id="1304" creationId="{756AACFB-2BA3-B1A1-B23B-488E13614E9D}"/>
          </ac:spMkLst>
        </pc:spChg>
        <pc:spChg chg="mod">
          <ac:chgData name="Jassem Abbasi" userId="a485637c-5d5c-44af-8411-f95acc3236b6" providerId="ADAL" clId="{B67E75DF-61F4-4BDD-83F6-F3A9FEB4B984}" dt="2024-02-22T09:52:54.409" v="2357" actId="27803"/>
          <ac:spMkLst>
            <pc:docMk/>
            <pc:sldMk cId="3942064285" sldId="256"/>
            <ac:spMk id="1305" creationId="{714DC9DE-A250-0EA8-8E0E-90C3F97A4D1D}"/>
          </ac:spMkLst>
        </pc:spChg>
        <pc:spChg chg="mod">
          <ac:chgData name="Jassem Abbasi" userId="a485637c-5d5c-44af-8411-f95acc3236b6" providerId="ADAL" clId="{B67E75DF-61F4-4BDD-83F6-F3A9FEB4B984}" dt="2024-02-22T09:52:54.409" v="2357" actId="27803"/>
          <ac:spMkLst>
            <pc:docMk/>
            <pc:sldMk cId="3942064285" sldId="256"/>
            <ac:spMk id="1306" creationId="{07F31090-AA0B-7551-C7F8-7347A3231EC8}"/>
          </ac:spMkLst>
        </pc:spChg>
        <pc:spChg chg="mod">
          <ac:chgData name="Jassem Abbasi" userId="a485637c-5d5c-44af-8411-f95acc3236b6" providerId="ADAL" clId="{B67E75DF-61F4-4BDD-83F6-F3A9FEB4B984}" dt="2024-02-22T09:52:54.409" v="2357" actId="27803"/>
          <ac:spMkLst>
            <pc:docMk/>
            <pc:sldMk cId="3942064285" sldId="256"/>
            <ac:spMk id="1307" creationId="{C2A96C6D-84BC-4E90-B655-EA0B7BFA023C}"/>
          </ac:spMkLst>
        </pc:spChg>
        <pc:spChg chg="mod">
          <ac:chgData name="Jassem Abbasi" userId="a485637c-5d5c-44af-8411-f95acc3236b6" providerId="ADAL" clId="{B67E75DF-61F4-4BDD-83F6-F3A9FEB4B984}" dt="2024-02-22T09:52:54.409" v="2357" actId="27803"/>
          <ac:spMkLst>
            <pc:docMk/>
            <pc:sldMk cId="3942064285" sldId="256"/>
            <ac:spMk id="1308" creationId="{4726AD43-ABF2-A0BE-954F-3CF9B7C64311}"/>
          </ac:spMkLst>
        </pc:spChg>
        <pc:spChg chg="mod">
          <ac:chgData name="Jassem Abbasi" userId="a485637c-5d5c-44af-8411-f95acc3236b6" providerId="ADAL" clId="{B67E75DF-61F4-4BDD-83F6-F3A9FEB4B984}" dt="2024-02-22T09:52:54.409" v="2357" actId="27803"/>
          <ac:spMkLst>
            <pc:docMk/>
            <pc:sldMk cId="3942064285" sldId="256"/>
            <ac:spMk id="1309" creationId="{1D0FAF25-489D-35F0-4BEF-137B9F71C0AF}"/>
          </ac:spMkLst>
        </pc:spChg>
        <pc:spChg chg="mod">
          <ac:chgData name="Jassem Abbasi" userId="a485637c-5d5c-44af-8411-f95acc3236b6" providerId="ADAL" clId="{B67E75DF-61F4-4BDD-83F6-F3A9FEB4B984}" dt="2024-02-22T09:52:54.409" v="2357" actId="27803"/>
          <ac:spMkLst>
            <pc:docMk/>
            <pc:sldMk cId="3942064285" sldId="256"/>
            <ac:spMk id="1310" creationId="{8EDAE7D7-B671-2654-3DB2-8FA0D5C16AD1}"/>
          </ac:spMkLst>
        </pc:spChg>
        <pc:spChg chg="mod">
          <ac:chgData name="Jassem Abbasi" userId="a485637c-5d5c-44af-8411-f95acc3236b6" providerId="ADAL" clId="{B67E75DF-61F4-4BDD-83F6-F3A9FEB4B984}" dt="2024-02-22T09:52:54.409" v="2357" actId="27803"/>
          <ac:spMkLst>
            <pc:docMk/>
            <pc:sldMk cId="3942064285" sldId="256"/>
            <ac:spMk id="1311" creationId="{230B78AE-CDE6-9F19-896F-2E2BD266DFD6}"/>
          </ac:spMkLst>
        </pc:spChg>
        <pc:spChg chg="mod">
          <ac:chgData name="Jassem Abbasi" userId="a485637c-5d5c-44af-8411-f95acc3236b6" providerId="ADAL" clId="{B67E75DF-61F4-4BDD-83F6-F3A9FEB4B984}" dt="2024-02-22T09:52:54.409" v="2357" actId="27803"/>
          <ac:spMkLst>
            <pc:docMk/>
            <pc:sldMk cId="3942064285" sldId="256"/>
            <ac:spMk id="1312" creationId="{3A0C0D33-5416-D71B-0E52-F238F932D286}"/>
          </ac:spMkLst>
        </pc:spChg>
        <pc:spChg chg="mod">
          <ac:chgData name="Jassem Abbasi" userId="a485637c-5d5c-44af-8411-f95acc3236b6" providerId="ADAL" clId="{B67E75DF-61F4-4BDD-83F6-F3A9FEB4B984}" dt="2024-02-22T09:52:54.409" v="2357" actId="27803"/>
          <ac:spMkLst>
            <pc:docMk/>
            <pc:sldMk cId="3942064285" sldId="256"/>
            <ac:spMk id="1313" creationId="{027ED7F6-F8EC-510B-6940-B78489D764FC}"/>
          </ac:spMkLst>
        </pc:spChg>
        <pc:spChg chg="mod">
          <ac:chgData name="Jassem Abbasi" userId="a485637c-5d5c-44af-8411-f95acc3236b6" providerId="ADAL" clId="{B67E75DF-61F4-4BDD-83F6-F3A9FEB4B984}" dt="2024-02-22T09:52:54.409" v="2357" actId="27803"/>
          <ac:spMkLst>
            <pc:docMk/>
            <pc:sldMk cId="3942064285" sldId="256"/>
            <ac:spMk id="1314" creationId="{19D42DE1-0356-8F8B-D399-07BB394FBA38}"/>
          </ac:spMkLst>
        </pc:spChg>
        <pc:spChg chg="mod">
          <ac:chgData name="Jassem Abbasi" userId="a485637c-5d5c-44af-8411-f95acc3236b6" providerId="ADAL" clId="{B67E75DF-61F4-4BDD-83F6-F3A9FEB4B984}" dt="2024-02-22T09:52:54.409" v="2357" actId="27803"/>
          <ac:spMkLst>
            <pc:docMk/>
            <pc:sldMk cId="3942064285" sldId="256"/>
            <ac:spMk id="1315" creationId="{918A300F-9B0E-91AE-F225-34F4A82FE56F}"/>
          </ac:spMkLst>
        </pc:spChg>
        <pc:spChg chg="mod">
          <ac:chgData name="Jassem Abbasi" userId="a485637c-5d5c-44af-8411-f95acc3236b6" providerId="ADAL" clId="{B67E75DF-61F4-4BDD-83F6-F3A9FEB4B984}" dt="2024-02-22T09:52:54.409" v="2357" actId="27803"/>
          <ac:spMkLst>
            <pc:docMk/>
            <pc:sldMk cId="3942064285" sldId="256"/>
            <ac:spMk id="1316" creationId="{28DE9795-05CC-C1C9-B11F-9694AFDE3F7E}"/>
          </ac:spMkLst>
        </pc:spChg>
        <pc:spChg chg="mod">
          <ac:chgData name="Jassem Abbasi" userId="a485637c-5d5c-44af-8411-f95acc3236b6" providerId="ADAL" clId="{B67E75DF-61F4-4BDD-83F6-F3A9FEB4B984}" dt="2024-02-22T09:52:54.409" v="2357" actId="27803"/>
          <ac:spMkLst>
            <pc:docMk/>
            <pc:sldMk cId="3942064285" sldId="256"/>
            <ac:spMk id="1317" creationId="{8356A9C9-CB38-723D-0E5F-C4587A96D1C9}"/>
          </ac:spMkLst>
        </pc:spChg>
        <pc:spChg chg="mod">
          <ac:chgData name="Jassem Abbasi" userId="a485637c-5d5c-44af-8411-f95acc3236b6" providerId="ADAL" clId="{B67E75DF-61F4-4BDD-83F6-F3A9FEB4B984}" dt="2024-02-22T09:52:54.409" v="2357" actId="27803"/>
          <ac:spMkLst>
            <pc:docMk/>
            <pc:sldMk cId="3942064285" sldId="256"/>
            <ac:spMk id="1318" creationId="{1DC2041F-3558-4EE9-4551-3BE1030E0548}"/>
          </ac:spMkLst>
        </pc:spChg>
        <pc:spChg chg="mod">
          <ac:chgData name="Jassem Abbasi" userId="a485637c-5d5c-44af-8411-f95acc3236b6" providerId="ADAL" clId="{B67E75DF-61F4-4BDD-83F6-F3A9FEB4B984}" dt="2024-02-22T09:52:54.409" v="2357" actId="27803"/>
          <ac:spMkLst>
            <pc:docMk/>
            <pc:sldMk cId="3942064285" sldId="256"/>
            <ac:spMk id="1319" creationId="{59A88659-3416-7A44-EB7E-A050FA8F0EC8}"/>
          </ac:spMkLst>
        </pc:spChg>
        <pc:spChg chg="mod">
          <ac:chgData name="Jassem Abbasi" userId="a485637c-5d5c-44af-8411-f95acc3236b6" providerId="ADAL" clId="{B67E75DF-61F4-4BDD-83F6-F3A9FEB4B984}" dt="2024-02-22T09:52:54.409" v="2357" actId="27803"/>
          <ac:spMkLst>
            <pc:docMk/>
            <pc:sldMk cId="3942064285" sldId="256"/>
            <ac:spMk id="1320" creationId="{6996A4B7-774B-91B5-0BBC-80A844379076}"/>
          </ac:spMkLst>
        </pc:spChg>
        <pc:spChg chg="mod">
          <ac:chgData name="Jassem Abbasi" userId="a485637c-5d5c-44af-8411-f95acc3236b6" providerId="ADAL" clId="{B67E75DF-61F4-4BDD-83F6-F3A9FEB4B984}" dt="2024-02-22T09:52:54.409" v="2357" actId="27803"/>
          <ac:spMkLst>
            <pc:docMk/>
            <pc:sldMk cId="3942064285" sldId="256"/>
            <ac:spMk id="1321" creationId="{C871CCAB-4494-BD5D-4B99-2AFB62CE1421}"/>
          </ac:spMkLst>
        </pc:spChg>
        <pc:spChg chg="mod">
          <ac:chgData name="Jassem Abbasi" userId="a485637c-5d5c-44af-8411-f95acc3236b6" providerId="ADAL" clId="{B67E75DF-61F4-4BDD-83F6-F3A9FEB4B984}" dt="2024-02-22T09:52:54.409" v="2357" actId="27803"/>
          <ac:spMkLst>
            <pc:docMk/>
            <pc:sldMk cId="3942064285" sldId="256"/>
            <ac:spMk id="1322" creationId="{3F75DAC7-22C2-3FE1-E293-5EA3576479AC}"/>
          </ac:spMkLst>
        </pc:spChg>
        <pc:spChg chg="mod">
          <ac:chgData name="Jassem Abbasi" userId="a485637c-5d5c-44af-8411-f95acc3236b6" providerId="ADAL" clId="{B67E75DF-61F4-4BDD-83F6-F3A9FEB4B984}" dt="2024-02-22T09:52:54.409" v="2357" actId="27803"/>
          <ac:spMkLst>
            <pc:docMk/>
            <pc:sldMk cId="3942064285" sldId="256"/>
            <ac:spMk id="1323" creationId="{8CEAF315-B7A5-2EC0-4909-B6F37F1BC3DE}"/>
          </ac:spMkLst>
        </pc:spChg>
        <pc:spChg chg="mod">
          <ac:chgData name="Jassem Abbasi" userId="a485637c-5d5c-44af-8411-f95acc3236b6" providerId="ADAL" clId="{B67E75DF-61F4-4BDD-83F6-F3A9FEB4B984}" dt="2024-02-22T09:52:54.409" v="2357" actId="27803"/>
          <ac:spMkLst>
            <pc:docMk/>
            <pc:sldMk cId="3942064285" sldId="256"/>
            <ac:spMk id="1324" creationId="{74564B64-53A2-F6DF-C035-DD8C8E1C728E}"/>
          </ac:spMkLst>
        </pc:spChg>
        <pc:spChg chg="mod">
          <ac:chgData name="Jassem Abbasi" userId="a485637c-5d5c-44af-8411-f95acc3236b6" providerId="ADAL" clId="{B67E75DF-61F4-4BDD-83F6-F3A9FEB4B984}" dt="2024-02-22T09:52:54.409" v="2357" actId="27803"/>
          <ac:spMkLst>
            <pc:docMk/>
            <pc:sldMk cId="3942064285" sldId="256"/>
            <ac:spMk id="1325" creationId="{58CC2241-B3A4-0311-9CF2-8B90A1571E19}"/>
          </ac:spMkLst>
        </pc:spChg>
        <pc:spChg chg="mod">
          <ac:chgData name="Jassem Abbasi" userId="a485637c-5d5c-44af-8411-f95acc3236b6" providerId="ADAL" clId="{B67E75DF-61F4-4BDD-83F6-F3A9FEB4B984}" dt="2024-02-22T09:52:54.409" v="2357" actId="27803"/>
          <ac:spMkLst>
            <pc:docMk/>
            <pc:sldMk cId="3942064285" sldId="256"/>
            <ac:spMk id="1326" creationId="{EAF8FC00-E02B-ACBC-EE69-7E86858E49E3}"/>
          </ac:spMkLst>
        </pc:spChg>
        <pc:spChg chg="mod">
          <ac:chgData name="Jassem Abbasi" userId="a485637c-5d5c-44af-8411-f95acc3236b6" providerId="ADAL" clId="{B67E75DF-61F4-4BDD-83F6-F3A9FEB4B984}" dt="2024-02-22T09:52:54.409" v="2357" actId="27803"/>
          <ac:spMkLst>
            <pc:docMk/>
            <pc:sldMk cId="3942064285" sldId="256"/>
            <ac:spMk id="1327" creationId="{034D24D8-FB9C-79A7-6370-5D8792C82B4A}"/>
          </ac:spMkLst>
        </pc:spChg>
        <pc:spChg chg="mod">
          <ac:chgData name="Jassem Abbasi" userId="a485637c-5d5c-44af-8411-f95acc3236b6" providerId="ADAL" clId="{B67E75DF-61F4-4BDD-83F6-F3A9FEB4B984}" dt="2024-02-22T09:52:54.409" v="2357" actId="27803"/>
          <ac:spMkLst>
            <pc:docMk/>
            <pc:sldMk cId="3942064285" sldId="256"/>
            <ac:spMk id="1328" creationId="{07E0F5E0-465C-B023-9C85-4B371E1DA5B5}"/>
          </ac:spMkLst>
        </pc:spChg>
        <pc:spChg chg="mod">
          <ac:chgData name="Jassem Abbasi" userId="a485637c-5d5c-44af-8411-f95acc3236b6" providerId="ADAL" clId="{B67E75DF-61F4-4BDD-83F6-F3A9FEB4B984}" dt="2024-02-22T09:52:54.409" v="2357" actId="27803"/>
          <ac:spMkLst>
            <pc:docMk/>
            <pc:sldMk cId="3942064285" sldId="256"/>
            <ac:spMk id="1329" creationId="{D095444A-8386-8F34-D247-8B5081C8DF22}"/>
          </ac:spMkLst>
        </pc:spChg>
        <pc:spChg chg="mod">
          <ac:chgData name="Jassem Abbasi" userId="a485637c-5d5c-44af-8411-f95acc3236b6" providerId="ADAL" clId="{B67E75DF-61F4-4BDD-83F6-F3A9FEB4B984}" dt="2024-02-22T09:52:54.409" v="2357" actId="27803"/>
          <ac:spMkLst>
            <pc:docMk/>
            <pc:sldMk cId="3942064285" sldId="256"/>
            <ac:spMk id="1330" creationId="{B2607FD1-1A41-BFA0-1098-E0BAE7043264}"/>
          </ac:spMkLst>
        </pc:spChg>
        <pc:spChg chg="mod">
          <ac:chgData name="Jassem Abbasi" userId="a485637c-5d5c-44af-8411-f95acc3236b6" providerId="ADAL" clId="{B67E75DF-61F4-4BDD-83F6-F3A9FEB4B984}" dt="2024-02-22T09:52:54.409" v="2357" actId="27803"/>
          <ac:spMkLst>
            <pc:docMk/>
            <pc:sldMk cId="3942064285" sldId="256"/>
            <ac:spMk id="1331" creationId="{9A7543BF-1B66-40F5-E955-D8D1F1C723AF}"/>
          </ac:spMkLst>
        </pc:spChg>
        <pc:spChg chg="mod">
          <ac:chgData name="Jassem Abbasi" userId="a485637c-5d5c-44af-8411-f95acc3236b6" providerId="ADAL" clId="{B67E75DF-61F4-4BDD-83F6-F3A9FEB4B984}" dt="2024-02-22T09:52:54.409" v="2357" actId="27803"/>
          <ac:spMkLst>
            <pc:docMk/>
            <pc:sldMk cId="3942064285" sldId="256"/>
            <ac:spMk id="1332" creationId="{499C5D8C-5193-154C-429B-B75F6D123AB3}"/>
          </ac:spMkLst>
        </pc:spChg>
        <pc:spChg chg="mod">
          <ac:chgData name="Jassem Abbasi" userId="a485637c-5d5c-44af-8411-f95acc3236b6" providerId="ADAL" clId="{B67E75DF-61F4-4BDD-83F6-F3A9FEB4B984}" dt="2024-02-22T09:52:54.409" v="2357" actId="27803"/>
          <ac:spMkLst>
            <pc:docMk/>
            <pc:sldMk cId="3942064285" sldId="256"/>
            <ac:spMk id="1333" creationId="{6259C62E-2E09-8A46-A72D-37F3F2984979}"/>
          </ac:spMkLst>
        </pc:spChg>
        <pc:spChg chg="mod">
          <ac:chgData name="Jassem Abbasi" userId="a485637c-5d5c-44af-8411-f95acc3236b6" providerId="ADAL" clId="{B67E75DF-61F4-4BDD-83F6-F3A9FEB4B984}" dt="2024-02-22T09:52:54.409" v="2357" actId="27803"/>
          <ac:spMkLst>
            <pc:docMk/>
            <pc:sldMk cId="3942064285" sldId="256"/>
            <ac:spMk id="1334" creationId="{DA1570B7-0197-BA9C-728A-960B9319EC36}"/>
          </ac:spMkLst>
        </pc:spChg>
        <pc:spChg chg="mod">
          <ac:chgData name="Jassem Abbasi" userId="a485637c-5d5c-44af-8411-f95acc3236b6" providerId="ADAL" clId="{B67E75DF-61F4-4BDD-83F6-F3A9FEB4B984}" dt="2024-02-22T09:52:54.409" v="2357" actId="27803"/>
          <ac:spMkLst>
            <pc:docMk/>
            <pc:sldMk cId="3942064285" sldId="256"/>
            <ac:spMk id="1335" creationId="{0751D344-E085-DDC7-E701-1DB76CBA26C3}"/>
          </ac:spMkLst>
        </pc:spChg>
        <pc:spChg chg="mod">
          <ac:chgData name="Jassem Abbasi" userId="a485637c-5d5c-44af-8411-f95acc3236b6" providerId="ADAL" clId="{B67E75DF-61F4-4BDD-83F6-F3A9FEB4B984}" dt="2024-02-22T09:52:54.409" v="2357" actId="27803"/>
          <ac:spMkLst>
            <pc:docMk/>
            <pc:sldMk cId="3942064285" sldId="256"/>
            <ac:spMk id="1336" creationId="{10AB8E90-F5EE-EFCD-E332-1B7DC4D3D1E5}"/>
          </ac:spMkLst>
        </pc:spChg>
        <pc:spChg chg="mod">
          <ac:chgData name="Jassem Abbasi" userId="a485637c-5d5c-44af-8411-f95acc3236b6" providerId="ADAL" clId="{B67E75DF-61F4-4BDD-83F6-F3A9FEB4B984}" dt="2024-02-22T09:52:54.409" v="2357" actId="27803"/>
          <ac:spMkLst>
            <pc:docMk/>
            <pc:sldMk cId="3942064285" sldId="256"/>
            <ac:spMk id="1337" creationId="{4634C08F-749F-5648-7BBE-EEF7876C4452}"/>
          </ac:spMkLst>
        </pc:spChg>
        <pc:spChg chg="mod">
          <ac:chgData name="Jassem Abbasi" userId="a485637c-5d5c-44af-8411-f95acc3236b6" providerId="ADAL" clId="{B67E75DF-61F4-4BDD-83F6-F3A9FEB4B984}" dt="2024-02-22T09:52:54.409" v="2357" actId="27803"/>
          <ac:spMkLst>
            <pc:docMk/>
            <pc:sldMk cId="3942064285" sldId="256"/>
            <ac:spMk id="1338" creationId="{50EA42E6-4D7D-F0F6-16A7-30CFE8AA1762}"/>
          </ac:spMkLst>
        </pc:spChg>
        <pc:spChg chg="mod">
          <ac:chgData name="Jassem Abbasi" userId="a485637c-5d5c-44af-8411-f95acc3236b6" providerId="ADAL" clId="{B67E75DF-61F4-4BDD-83F6-F3A9FEB4B984}" dt="2024-02-22T09:52:54.409" v="2357" actId="27803"/>
          <ac:spMkLst>
            <pc:docMk/>
            <pc:sldMk cId="3942064285" sldId="256"/>
            <ac:spMk id="1339" creationId="{7CBA28F1-01FB-9757-5266-8B57262716E9}"/>
          </ac:spMkLst>
        </pc:spChg>
        <pc:spChg chg="mod">
          <ac:chgData name="Jassem Abbasi" userId="a485637c-5d5c-44af-8411-f95acc3236b6" providerId="ADAL" clId="{B67E75DF-61F4-4BDD-83F6-F3A9FEB4B984}" dt="2024-02-22T09:52:54.409" v="2357" actId="27803"/>
          <ac:spMkLst>
            <pc:docMk/>
            <pc:sldMk cId="3942064285" sldId="256"/>
            <ac:spMk id="1340" creationId="{A10DD27E-7744-9486-BB3A-B9AA53FC10A0}"/>
          </ac:spMkLst>
        </pc:spChg>
        <pc:spChg chg="mod">
          <ac:chgData name="Jassem Abbasi" userId="a485637c-5d5c-44af-8411-f95acc3236b6" providerId="ADAL" clId="{B67E75DF-61F4-4BDD-83F6-F3A9FEB4B984}" dt="2024-02-22T09:52:54.409" v="2357" actId="27803"/>
          <ac:spMkLst>
            <pc:docMk/>
            <pc:sldMk cId="3942064285" sldId="256"/>
            <ac:spMk id="1341" creationId="{101760CC-85DD-297E-0155-80248EA04838}"/>
          </ac:spMkLst>
        </pc:spChg>
        <pc:spChg chg="mod">
          <ac:chgData name="Jassem Abbasi" userId="a485637c-5d5c-44af-8411-f95acc3236b6" providerId="ADAL" clId="{B67E75DF-61F4-4BDD-83F6-F3A9FEB4B984}" dt="2024-02-22T09:52:54.409" v="2357" actId="27803"/>
          <ac:spMkLst>
            <pc:docMk/>
            <pc:sldMk cId="3942064285" sldId="256"/>
            <ac:spMk id="1342" creationId="{63C2AFC4-99EF-3B7D-AEF5-6E5DC5590770}"/>
          </ac:spMkLst>
        </pc:spChg>
        <pc:spChg chg="mod">
          <ac:chgData name="Jassem Abbasi" userId="a485637c-5d5c-44af-8411-f95acc3236b6" providerId="ADAL" clId="{B67E75DF-61F4-4BDD-83F6-F3A9FEB4B984}" dt="2024-02-22T09:52:54.409" v="2357" actId="27803"/>
          <ac:spMkLst>
            <pc:docMk/>
            <pc:sldMk cId="3942064285" sldId="256"/>
            <ac:spMk id="1343" creationId="{82A7CA48-8498-846D-AEE5-08B1B4B71922}"/>
          </ac:spMkLst>
        </pc:spChg>
        <pc:spChg chg="mod">
          <ac:chgData name="Jassem Abbasi" userId="a485637c-5d5c-44af-8411-f95acc3236b6" providerId="ADAL" clId="{B67E75DF-61F4-4BDD-83F6-F3A9FEB4B984}" dt="2024-02-22T09:52:54.409" v="2357" actId="27803"/>
          <ac:spMkLst>
            <pc:docMk/>
            <pc:sldMk cId="3942064285" sldId="256"/>
            <ac:spMk id="1344" creationId="{696618DA-727E-D200-38D7-B88E3303957B}"/>
          </ac:spMkLst>
        </pc:spChg>
        <pc:spChg chg="mod">
          <ac:chgData name="Jassem Abbasi" userId="a485637c-5d5c-44af-8411-f95acc3236b6" providerId="ADAL" clId="{B67E75DF-61F4-4BDD-83F6-F3A9FEB4B984}" dt="2024-02-22T09:52:54.409" v="2357" actId="27803"/>
          <ac:spMkLst>
            <pc:docMk/>
            <pc:sldMk cId="3942064285" sldId="256"/>
            <ac:spMk id="1345" creationId="{0D876668-AC89-AE3D-9ACD-DB2C545D603F}"/>
          </ac:spMkLst>
        </pc:spChg>
        <pc:spChg chg="mod">
          <ac:chgData name="Jassem Abbasi" userId="a485637c-5d5c-44af-8411-f95acc3236b6" providerId="ADAL" clId="{B67E75DF-61F4-4BDD-83F6-F3A9FEB4B984}" dt="2024-02-22T09:52:54.409" v="2357" actId="27803"/>
          <ac:spMkLst>
            <pc:docMk/>
            <pc:sldMk cId="3942064285" sldId="256"/>
            <ac:spMk id="1346" creationId="{6F17D4C5-F1C8-CD66-8DE9-F8E6214D5115}"/>
          </ac:spMkLst>
        </pc:spChg>
        <pc:spChg chg="mod">
          <ac:chgData name="Jassem Abbasi" userId="a485637c-5d5c-44af-8411-f95acc3236b6" providerId="ADAL" clId="{B67E75DF-61F4-4BDD-83F6-F3A9FEB4B984}" dt="2024-02-22T09:52:54.409" v="2357" actId="27803"/>
          <ac:spMkLst>
            <pc:docMk/>
            <pc:sldMk cId="3942064285" sldId="256"/>
            <ac:spMk id="1347" creationId="{0345BBCD-A1F1-9059-2647-E2CB504730AE}"/>
          </ac:spMkLst>
        </pc:spChg>
        <pc:spChg chg="mod">
          <ac:chgData name="Jassem Abbasi" userId="a485637c-5d5c-44af-8411-f95acc3236b6" providerId="ADAL" clId="{B67E75DF-61F4-4BDD-83F6-F3A9FEB4B984}" dt="2024-02-22T09:52:54.409" v="2357" actId="27803"/>
          <ac:spMkLst>
            <pc:docMk/>
            <pc:sldMk cId="3942064285" sldId="256"/>
            <ac:spMk id="1348" creationId="{681782D9-1397-C241-C0BE-E52A53D1EFD8}"/>
          </ac:spMkLst>
        </pc:spChg>
        <pc:spChg chg="mod">
          <ac:chgData name="Jassem Abbasi" userId="a485637c-5d5c-44af-8411-f95acc3236b6" providerId="ADAL" clId="{B67E75DF-61F4-4BDD-83F6-F3A9FEB4B984}" dt="2024-02-22T09:52:54.409" v="2357" actId="27803"/>
          <ac:spMkLst>
            <pc:docMk/>
            <pc:sldMk cId="3942064285" sldId="256"/>
            <ac:spMk id="1349" creationId="{BC97AC0A-E3BA-4ADF-BB5A-9651AB05A69A}"/>
          </ac:spMkLst>
        </pc:spChg>
        <pc:spChg chg="mod">
          <ac:chgData name="Jassem Abbasi" userId="a485637c-5d5c-44af-8411-f95acc3236b6" providerId="ADAL" clId="{B67E75DF-61F4-4BDD-83F6-F3A9FEB4B984}" dt="2024-02-22T09:52:54.409" v="2357" actId="27803"/>
          <ac:spMkLst>
            <pc:docMk/>
            <pc:sldMk cId="3942064285" sldId="256"/>
            <ac:spMk id="1350" creationId="{66AE7DF2-4A0F-2396-C2BA-3455DAB39FE9}"/>
          </ac:spMkLst>
        </pc:spChg>
        <pc:spChg chg="mod">
          <ac:chgData name="Jassem Abbasi" userId="a485637c-5d5c-44af-8411-f95acc3236b6" providerId="ADAL" clId="{B67E75DF-61F4-4BDD-83F6-F3A9FEB4B984}" dt="2024-02-22T09:52:54.409" v="2357" actId="27803"/>
          <ac:spMkLst>
            <pc:docMk/>
            <pc:sldMk cId="3942064285" sldId="256"/>
            <ac:spMk id="1351" creationId="{9D858252-C2B7-B66E-DC3F-F029AB00585C}"/>
          </ac:spMkLst>
        </pc:spChg>
        <pc:spChg chg="mod">
          <ac:chgData name="Jassem Abbasi" userId="a485637c-5d5c-44af-8411-f95acc3236b6" providerId="ADAL" clId="{B67E75DF-61F4-4BDD-83F6-F3A9FEB4B984}" dt="2024-02-22T09:52:54.409" v="2357" actId="27803"/>
          <ac:spMkLst>
            <pc:docMk/>
            <pc:sldMk cId="3942064285" sldId="256"/>
            <ac:spMk id="1352" creationId="{C9BB1803-25D2-972B-C061-ED9F890939DF}"/>
          </ac:spMkLst>
        </pc:spChg>
        <pc:spChg chg="mod">
          <ac:chgData name="Jassem Abbasi" userId="a485637c-5d5c-44af-8411-f95acc3236b6" providerId="ADAL" clId="{B67E75DF-61F4-4BDD-83F6-F3A9FEB4B984}" dt="2024-02-22T09:52:54.409" v="2357" actId="27803"/>
          <ac:spMkLst>
            <pc:docMk/>
            <pc:sldMk cId="3942064285" sldId="256"/>
            <ac:spMk id="1353" creationId="{7EFFE3CB-30BC-74C7-8DC2-1DCD8E6D5D92}"/>
          </ac:spMkLst>
        </pc:spChg>
        <pc:spChg chg="mod">
          <ac:chgData name="Jassem Abbasi" userId="a485637c-5d5c-44af-8411-f95acc3236b6" providerId="ADAL" clId="{B67E75DF-61F4-4BDD-83F6-F3A9FEB4B984}" dt="2024-02-22T09:52:54.409" v="2357" actId="27803"/>
          <ac:spMkLst>
            <pc:docMk/>
            <pc:sldMk cId="3942064285" sldId="256"/>
            <ac:spMk id="1354" creationId="{344642E9-61E7-4C88-7D1B-B29F024A34C1}"/>
          </ac:spMkLst>
        </pc:spChg>
        <pc:spChg chg="mod">
          <ac:chgData name="Jassem Abbasi" userId="a485637c-5d5c-44af-8411-f95acc3236b6" providerId="ADAL" clId="{B67E75DF-61F4-4BDD-83F6-F3A9FEB4B984}" dt="2024-02-22T09:52:54.409" v="2357" actId="27803"/>
          <ac:spMkLst>
            <pc:docMk/>
            <pc:sldMk cId="3942064285" sldId="256"/>
            <ac:spMk id="1355" creationId="{A6C051BB-609B-C915-1B32-D87C3460B1CD}"/>
          </ac:spMkLst>
        </pc:spChg>
        <pc:spChg chg="mod">
          <ac:chgData name="Jassem Abbasi" userId="a485637c-5d5c-44af-8411-f95acc3236b6" providerId="ADAL" clId="{B67E75DF-61F4-4BDD-83F6-F3A9FEB4B984}" dt="2024-02-22T09:52:54.409" v="2357" actId="27803"/>
          <ac:spMkLst>
            <pc:docMk/>
            <pc:sldMk cId="3942064285" sldId="256"/>
            <ac:spMk id="1356" creationId="{BE207F72-CA6C-47F9-FA1E-F0422D51523E}"/>
          </ac:spMkLst>
        </pc:spChg>
        <pc:spChg chg="mod">
          <ac:chgData name="Jassem Abbasi" userId="a485637c-5d5c-44af-8411-f95acc3236b6" providerId="ADAL" clId="{B67E75DF-61F4-4BDD-83F6-F3A9FEB4B984}" dt="2024-02-22T09:52:54.409" v="2357" actId="27803"/>
          <ac:spMkLst>
            <pc:docMk/>
            <pc:sldMk cId="3942064285" sldId="256"/>
            <ac:spMk id="1357" creationId="{FDEC9DBB-F233-16E3-C477-FD67F36BD95D}"/>
          </ac:spMkLst>
        </pc:spChg>
        <pc:spChg chg="mod">
          <ac:chgData name="Jassem Abbasi" userId="a485637c-5d5c-44af-8411-f95acc3236b6" providerId="ADAL" clId="{B67E75DF-61F4-4BDD-83F6-F3A9FEB4B984}" dt="2024-02-22T09:52:54.409" v="2357" actId="27803"/>
          <ac:spMkLst>
            <pc:docMk/>
            <pc:sldMk cId="3942064285" sldId="256"/>
            <ac:spMk id="1358" creationId="{9D1CF68D-532D-093D-5E6D-0103811BC836}"/>
          </ac:spMkLst>
        </pc:spChg>
        <pc:spChg chg="mod">
          <ac:chgData name="Jassem Abbasi" userId="a485637c-5d5c-44af-8411-f95acc3236b6" providerId="ADAL" clId="{B67E75DF-61F4-4BDD-83F6-F3A9FEB4B984}" dt="2024-02-22T09:52:54.409" v="2357" actId="27803"/>
          <ac:spMkLst>
            <pc:docMk/>
            <pc:sldMk cId="3942064285" sldId="256"/>
            <ac:spMk id="1359" creationId="{BD6A64D8-098E-2679-50FA-F33AC02FC2F7}"/>
          </ac:spMkLst>
        </pc:spChg>
        <pc:spChg chg="mod">
          <ac:chgData name="Jassem Abbasi" userId="a485637c-5d5c-44af-8411-f95acc3236b6" providerId="ADAL" clId="{B67E75DF-61F4-4BDD-83F6-F3A9FEB4B984}" dt="2024-02-22T09:52:54.409" v="2357" actId="27803"/>
          <ac:spMkLst>
            <pc:docMk/>
            <pc:sldMk cId="3942064285" sldId="256"/>
            <ac:spMk id="1360" creationId="{4298F3FE-FD29-B2F7-51A8-7730C2311C6D}"/>
          </ac:spMkLst>
        </pc:spChg>
        <pc:spChg chg="mod">
          <ac:chgData name="Jassem Abbasi" userId="a485637c-5d5c-44af-8411-f95acc3236b6" providerId="ADAL" clId="{B67E75DF-61F4-4BDD-83F6-F3A9FEB4B984}" dt="2024-02-22T09:52:54.409" v="2357" actId="27803"/>
          <ac:spMkLst>
            <pc:docMk/>
            <pc:sldMk cId="3942064285" sldId="256"/>
            <ac:spMk id="1361" creationId="{C6A9464D-5770-1BCC-2EE0-6BCB7926E86A}"/>
          </ac:spMkLst>
        </pc:spChg>
        <pc:spChg chg="mod">
          <ac:chgData name="Jassem Abbasi" userId="a485637c-5d5c-44af-8411-f95acc3236b6" providerId="ADAL" clId="{B67E75DF-61F4-4BDD-83F6-F3A9FEB4B984}" dt="2024-02-22T09:52:54.409" v="2357" actId="27803"/>
          <ac:spMkLst>
            <pc:docMk/>
            <pc:sldMk cId="3942064285" sldId="256"/>
            <ac:spMk id="1362" creationId="{17573B8A-F4C7-E925-E241-E400CF138E15}"/>
          </ac:spMkLst>
        </pc:spChg>
        <pc:spChg chg="mod">
          <ac:chgData name="Jassem Abbasi" userId="a485637c-5d5c-44af-8411-f95acc3236b6" providerId="ADAL" clId="{B67E75DF-61F4-4BDD-83F6-F3A9FEB4B984}" dt="2024-02-22T09:52:54.409" v="2357" actId="27803"/>
          <ac:spMkLst>
            <pc:docMk/>
            <pc:sldMk cId="3942064285" sldId="256"/>
            <ac:spMk id="1363" creationId="{4894B744-155E-C3BE-CA26-A66CD156DAF3}"/>
          </ac:spMkLst>
        </pc:spChg>
        <pc:spChg chg="mod">
          <ac:chgData name="Jassem Abbasi" userId="a485637c-5d5c-44af-8411-f95acc3236b6" providerId="ADAL" clId="{B67E75DF-61F4-4BDD-83F6-F3A9FEB4B984}" dt="2024-02-22T09:52:54.409" v="2357" actId="27803"/>
          <ac:spMkLst>
            <pc:docMk/>
            <pc:sldMk cId="3942064285" sldId="256"/>
            <ac:spMk id="1364" creationId="{7101E5AA-3788-7853-F674-280D6D17C6B7}"/>
          </ac:spMkLst>
        </pc:spChg>
        <pc:spChg chg="mod">
          <ac:chgData name="Jassem Abbasi" userId="a485637c-5d5c-44af-8411-f95acc3236b6" providerId="ADAL" clId="{B67E75DF-61F4-4BDD-83F6-F3A9FEB4B984}" dt="2024-02-22T09:52:54.409" v="2357" actId="27803"/>
          <ac:spMkLst>
            <pc:docMk/>
            <pc:sldMk cId="3942064285" sldId="256"/>
            <ac:spMk id="1365" creationId="{40E43185-36C1-3F68-8295-43A5082D672E}"/>
          </ac:spMkLst>
        </pc:spChg>
        <pc:spChg chg="mod">
          <ac:chgData name="Jassem Abbasi" userId="a485637c-5d5c-44af-8411-f95acc3236b6" providerId="ADAL" clId="{B67E75DF-61F4-4BDD-83F6-F3A9FEB4B984}" dt="2024-02-22T09:52:54.409" v="2357" actId="27803"/>
          <ac:spMkLst>
            <pc:docMk/>
            <pc:sldMk cId="3942064285" sldId="256"/>
            <ac:spMk id="1366" creationId="{0F3640FB-CB56-572D-2AB7-37DCDC83EC83}"/>
          </ac:spMkLst>
        </pc:spChg>
        <pc:spChg chg="mod">
          <ac:chgData name="Jassem Abbasi" userId="a485637c-5d5c-44af-8411-f95acc3236b6" providerId="ADAL" clId="{B67E75DF-61F4-4BDD-83F6-F3A9FEB4B984}" dt="2024-02-22T09:52:54.409" v="2357" actId="27803"/>
          <ac:spMkLst>
            <pc:docMk/>
            <pc:sldMk cId="3942064285" sldId="256"/>
            <ac:spMk id="1367" creationId="{29CED8FE-5D46-044B-F53B-6D4DBD32B4A1}"/>
          </ac:spMkLst>
        </pc:spChg>
        <pc:spChg chg="mod">
          <ac:chgData name="Jassem Abbasi" userId="a485637c-5d5c-44af-8411-f95acc3236b6" providerId="ADAL" clId="{B67E75DF-61F4-4BDD-83F6-F3A9FEB4B984}" dt="2024-02-22T09:52:54.409" v="2357" actId="27803"/>
          <ac:spMkLst>
            <pc:docMk/>
            <pc:sldMk cId="3942064285" sldId="256"/>
            <ac:spMk id="1368" creationId="{5E740009-0E1D-5924-ABAA-0A2D157850AF}"/>
          </ac:spMkLst>
        </pc:spChg>
        <pc:spChg chg="mod">
          <ac:chgData name="Jassem Abbasi" userId="a485637c-5d5c-44af-8411-f95acc3236b6" providerId="ADAL" clId="{B67E75DF-61F4-4BDD-83F6-F3A9FEB4B984}" dt="2024-02-22T09:52:54.409" v="2357" actId="27803"/>
          <ac:spMkLst>
            <pc:docMk/>
            <pc:sldMk cId="3942064285" sldId="256"/>
            <ac:spMk id="1369" creationId="{5B85CB78-A6B3-9AB6-8363-AFA0A7EAA378}"/>
          </ac:spMkLst>
        </pc:spChg>
        <pc:spChg chg="mod">
          <ac:chgData name="Jassem Abbasi" userId="a485637c-5d5c-44af-8411-f95acc3236b6" providerId="ADAL" clId="{B67E75DF-61F4-4BDD-83F6-F3A9FEB4B984}" dt="2024-02-22T09:52:54.409" v="2357" actId="27803"/>
          <ac:spMkLst>
            <pc:docMk/>
            <pc:sldMk cId="3942064285" sldId="256"/>
            <ac:spMk id="1370" creationId="{BECDA725-5D93-169D-69A1-251F01FB482D}"/>
          </ac:spMkLst>
        </pc:spChg>
        <pc:spChg chg="mod">
          <ac:chgData name="Jassem Abbasi" userId="a485637c-5d5c-44af-8411-f95acc3236b6" providerId="ADAL" clId="{B67E75DF-61F4-4BDD-83F6-F3A9FEB4B984}" dt="2024-02-22T09:52:54.409" v="2357" actId="27803"/>
          <ac:spMkLst>
            <pc:docMk/>
            <pc:sldMk cId="3942064285" sldId="256"/>
            <ac:spMk id="1371" creationId="{A322DC03-C1E2-3B94-10F8-4570F2072EC2}"/>
          </ac:spMkLst>
        </pc:spChg>
        <pc:spChg chg="mod">
          <ac:chgData name="Jassem Abbasi" userId="a485637c-5d5c-44af-8411-f95acc3236b6" providerId="ADAL" clId="{B67E75DF-61F4-4BDD-83F6-F3A9FEB4B984}" dt="2024-02-22T09:52:54.409" v="2357" actId="27803"/>
          <ac:spMkLst>
            <pc:docMk/>
            <pc:sldMk cId="3942064285" sldId="256"/>
            <ac:spMk id="1372" creationId="{9BF2DE7E-DE10-4D14-38EE-EA71F3DF5F2B}"/>
          </ac:spMkLst>
        </pc:spChg>
        <pc:spChg chg="mod">
          <ac:chgData name="Jassem Abbasi" userId="a485637c-5d5c-44af-8411-f95acc3236b6" providerId="ADAL" clId="{B67E75DF-61F4-4BDD-83F6-F3A9FEB4B984}" dt="2024-02-22T09:52:54.409" v="2357" actId="27803"/>
          <ac:spMkLst>
            <pc:docMk/>
            <pc:sldMk cId="3942064285" sldId="256"/>
            <ac:spMk id="1373" creationId="{17B8A666-23E0-6CB3-3325-281A09ED8767}"/>
          </ac:spMkLst>
        </pc:spChg>
        <pc:spChg chg="mod">
          <ac:chgData name="Jassem Abbasi" userId="a485637c-5d5c-44af-8411-f95acc3236b6" providerId="ADAL" clId="{B67E75DF-61F4-4BDD-83F6-F3A9FEB4B984}" dt="2024-02-22T09:52:54.409" v="2357" actId="27803"/>
          <ac:spMkLst>
            <pc:docMk/>
            <pc:sldMk cId="3942064285" sldId="256"/>
            <ac:spMk id="1374" creationId="{F0CDA859-D301-C13E-F63E-CEC8645C9CA3}"/>
          </ac:spMkLst>
        </pc:spChg>
        <pc:spChg chg="mod">
          <ac:chgData name="Jassem Abbasi" userId="a485637c-5d5c-44af-8411-f95acc3236b6" providerId="ADAL" clId="{B67E75DF-61F4-4BDD-83F6-F3A9FEB4B984}" dt="2024-02-22T09:52:54.409" v="2357" actId="27803"/>
          <ac:spMkLst>
            <pc:docMk/>
            <pc:sldMk cId="3942064285" sldId="256"/>
            <ac:spMk id="1375" creationId="{E0157589-B706-59F8-36EE-6E22A85C614D}"/>
          </ac:spMkLst>
        </pc:spChg>
        <pc:spChg chg="mod">
          <ac:chgData name="Jassem Abbasi" userId="a485637c-5d5c-44af-8411-f95acc3236b6" providerId="ADAL" clId="{B67E75DF-61F4-4BDD-83F6-F3A9FEB4B984}" dt="2024-02-22T09:52:54.409" v="2357" actId="27803"/>
          <ac:spMkLst>
            <pc:docMk/>
            <pc:sldMk cId="3942064285" sldId="256"/>
            <ac:spMk id="1376" creationId="{ACC2D88D-5664-407F-E119-54D53262D9A5}"/>
          </ac:spMkLst>
        </pc:spChg>
        <pc:spChg chg="mod">
          <ac:chgData name="Jassem Abbasi" userId="a485637c-5d5c-44af-8411-f95acc3236b6" providerId="ADAL" clId="{B67E75DF-61F4-4BDD-83F6-F3A9FEB4B984}" dt="2024-02-22T09:52:54.409" v="2357" actId="27803"/>
          <ac:spMkLst>
            <pc:docMk/>
            <pc:sldMk cId="3942064285" sldId="256"/>
            <ac:spMk id="1377" creationId="{F7EE385F-65EA-490C-5ED9-ACBB333C50CF}"/>
          </ac:spMkLst>
        </pc:spChg>
        <pc:spChg chg="mod">
          <ac:chgData name="Jassem Abbasi" userId="a485637c-5d5c-44af-8411-f95acc3236b6" providerId="ADAL" clId="{B67E75DF-61F4-4BDD-83F6-F3A9FEB4B984}" dt="2024-02-22T09:52:54.409" v="2357" actId="27803"/>
          <ac:spMkLst>
            <pc:docMk/>
            <pc:sldMk cId="3942064285" sldId="256"/>
            <ac:spMk id="1378" creationId="{F07BCEC7-9861-72EE-CCCD-DEAA7D1D0393}"/>
          </ac:spMkLst>
        </pc:spChg>
        <pc:spChg chg="mod">
          <ac:chgData name="Jassem Abbasi" userId="a485637c-5d5c-44af-8411-f95acc3236b6" providerId="ADAL" clId="{B67E75DF-61F4-4BDD-83F6-F3A9FEB4B984}" dt="2024-02-22T09:52:54.409" v="2357" actId="27803"/>
          <ac:spMkLst>
            <pc:docMk/>
            <pc:sldMk cId="3942064285" sldId="256"/>
            <ac:spMk id="1379" creationId="{3E9855C4-75EA-8070-9EB6-B37F7E5A2CF3}"/>
          </ac:spMkLst>
        </pc:spChg>
        <pc:spChg chg="mod">
          <ac:chgData name="Jassem Abbasi" userId="a485637c-5d5c-44af-8411-f95acc3236b6" providerId="ADAL" clId="{B67E75DF-61F4-4BDD-83F6-F3A9FEB4B984}" dt="2024-02-22T09:52:54.409" v="2357" actId="27803"/>
          <ac:spMkLst>
            <pc:docMk/>
            <pc:sldMk cId="3942064285" sldId="256"/>
            <ac:spMk id="1380" creationId="{44FB660A-65AB-0891-9874-1474682E3C02}"/>
          </ac:spMkLst>
        </pc:spChg>
        <pc:spChg chg="mod">
          <ac:chgData name="Jassem Abbasi" userId="a485637c-5d5c-44af-8411-f95acc3236b6" providerId="ADAL" clId="{B67E75DF-61F4-4BDD-83F6-F3A9FEB4B984}" dt="2024-02-22T09:52:54.409" v="2357" actId="27803"/>
          <ac:spMkLst>
            <pc:docMk/>
            <pc:sldMk cId="3942064285" sldId="256"/>
            <ac:spMk id="1381" creationId="{7A4E90F5-520E-3A0F-EBF9-5DE13205E853}"/>
          </ac:spMkLst>
        </pc:spChg>
        <pc:spChg chg="mod">
          <ac:chgData name="Jassem Abbasi" userId="a485637c-5d5c-44af-8411-f95acc3236b6" providerId="ADAL" clId="{B67E75DF-61F4-4BDD-83F6-F3A9FEB4B984}" dt="2024-02-22T09:52:54.409" v="2357" actId="27803"/>
          <ac:spMkLst>
            <pc:docMk/>
            <pc:sldMk cId="3942064285" sldId="256"/>
            <ac:spMk id="1382" creationId="{F058B880-8BAD-82AA-4957-F59882475078}"/>
          </ac:spMkLst>
        </pc:spChg>
        <pc:spChg chg="mod">
          <ac:chgData name="Jassem Abbasi" userId="a485637c-5d5c-44af-8411-f95acc3236b6" providerId="ADAL" clId="{B67E75DF-61F4-4BDD-83F6-F3A9FEB4B984}" dt="2024-02-22T09:52:54.409" v="2357" actId="27803"/>
          <ac:spMkLst>
            <pc:docMk/>
            <pc:sldMk cId="3942064285" sldId="256"/>
            <ac:spMk id="1383" creationId="{B78E9F8C-7F83-21C9-C8C3-3D2AD60D5589}"/>
          </ac:spMkLst>
        </pc:spChg>
        <pc:spChg chg="mod">
          <ac:chgData name="Jassem Abbasi" userId="a485637c-5d5c-44af-8411-f95acc3236b6" providerId="ADAL" clId="{B67E75DF-61F4-4BDD-83F6-F3A9FEB4B984}" dt="2024-02-22T09:52:54.409" v="2357" actId="27803"/>
          <ac:spMkLst>
            <pc:docMk/>
            <pc:sldMk cId="3942064285" sldId="256"/>
            <ac:spMk id="1384" creationId="{577EEA9B-87CF-8A2E-BB51-6C805A4266DC}"/>
          </ac:spMkLst>
        </pc:spChg>
        <pc:spChg chg="mod">
          <ac:chgData name="Jassem Abbasi" userId="a485637c-5d5c-44af-8411-f95acc3236b6" providerId="ADAL" clId="{B67E75DF-61F4-4BDD-83F6-F3A9FEB4B984}" dt="2024-02-22T09:52:54.409" v="2357" actId="27803"/>
          <ac:spMkLst>
            <pc:docMk/>
            <pc:sldMk cId="3942064285" sldId="256"/>
            <ac:spMk id="1385" creationId="{89BFAA37-5DBA-2803-74AE-A600BE0D3C7C}"/>
          </ac:spMkLst>
        </pc:spChg>
        <pc:spChg chg="mod">
          <ac:chgData name="Jassem Abbasi" userId="a485637c-5d5c-44af-8411-f95acc3236b6" providerId="ADAL" clId="{B67E75DF-61F4-4BDD-83F6-F3A9FEB4B984}" dt="2024-02-22T09:52:54.409" v="2357" actId="27803"/>
          <ac:spMkLst>
            <pc:docMk/>
            <pc:sldMk cId="3942064285" sldId="256"/>
            <ac:spMk id="1386" creationId="{8BE52224-B5DF-1011-74E1-A01C356FFB42}"/>
          </ac:spMkLst>
        </pc:spChg>
        <pc:spChg chg="mod">
          <ac:chgData name="Jassem Abbasi" userId="a485637c-5d5c-44af-8411-f95acc3236b6" providerId="ADAL" clId="{B67E75DF-61F4-4BDD-83F6-F3A9FEB4B984}" dt="2024-02-22T09:52:54.409" v="2357" actId="27803"/>
          <ac:spMkLst>
            <pc:docMk/>
            <pc:sldMk cId="3942064285" sldId="256"/>
            <ac:spMk id="1387" creationId="{A94EF7FC-1872-2919-50A1-BBF2E71EE78B}"/>
          </ac:spMkLst>
        </pc:spChg>
        <pc:spChg chg="mod">
          <ac:chgData name="Jassem Abbasi" userId="a485637c-5d5c-44af-8411-f95acc3236b6" providerId="ADAL" clId="{B67E75DF-61F4-4BDD-83F6-F3A9FEB4B984}" dt="2024-02-22T09:52:54.409" v="2357" actId="27803"/>
          <ac:spMkLst>
            <pc:docMk/>
            <pc:sldMk cId="3942064285" sldId="256"/>
            <ac:spMk id="1388" creationId="{44B95DDE-1DC0-0C83-F82E-677CBCC094BF}"/>
          </ac:spMkLst>
        </pc:spChg>
        <pc:spChg chg="mod">
          <ac:chgData name="Jassem Abbasi" userId="a485637c-5d5c-44af-8411-f95acc3236b6" providerId="ADAL" clId="{B67E75DF-61F4-4BDD-83F6-F3A9FEB4B984}" dt="2024-02-22T09:52:54.409" v="2357" actId="27803"/>
          <ac:spMkLst>
            <pc:docMk/>
            <pc:sldMk cId="3942064285" sldId="256"/>
            <ac:spMk id="1389" creationId="{890F8B32-1253-3F52-41D5-1D6DC77E0897}"/>
          </ac:spMkLst>
        </pc:spChg>
        <pc:spChg chg="mod">
          <ac:chgData name="Jassem Abbasi" userId="a485637c-5d5c-44af-8411-f95acc3236b6" providerId="ADAL" clId="{B67E75DF-61F4-4BDD-83F6-F3A9FEB4B984}" dt="2024-02-22T09:52:54.409" v="2357" actId="27803"/>
          <ac:spMkLst>
            <pc:docMk/>
            <pc:sldMk cId="3942064285" sldId="256"/>
            <ac:spMk id="1390" creationId="{5CF758CF-1803-666A-2D86-69851FDC0925}"/>
          </ac:spMkLst>
        </pc:spChg>
        <pc:spChg chg="mod">
          <ac:chgData name="Jassem Abbasi" userId="a485637c-5d5c-44af-8411-f95acc3236b6" providerId="ADAL" clId="{B67E75DF-61F4-4BDD-83F6-F3A9FEB4B984}" dt="2024-02-22T09:52:54.409" v="2357" actId="27803"/>
          <ac:spMkLst>
            <pc:docMk/>
            <pc:sldMk cId="3942064285" sldId="256"/>
            <ac:spMk id="1391" creationId="{D7B0682C-8EFE-1DA9-7100-BB47559E08BA}"/>
          </ac:spMkLst>
        </pc:spChg>
        <pc:spChg chg="mod">
          <ac:chgData name="Jassem Abbasi" userId="a485637c-5d5c-44af-8411-f95acc3236b6" providerId="ADAL" clId="{B67E75DF-61F4-4BDD-83F6-F3A9FEB4B984}" dt="2024-02-22T09:52:54.409" v="2357" actId="27803"/>
          <ac:spMkLst>
            <pc:docMk/>
            <pc:sldMk cId="3942064285" sldId="256"/>
            <ac:spMk id="1392" creationId="{001A8C1D-7F56-0DE2-03A6-77C4EFFD124E}"/>
          </ac:spMkLst>
        </pc:spChg>
        <pc:spChg chg="mod">
          <ac:chgData name="Jassem Abbasi" userId="a485637c-5d5c-44af-8411-f95acc3236b6" providerId="ADAL" clId="{B67E75DF-61F4-4BDD-83F6-F3A9FEB4B984}" dt="2024-02-22T09:52:54.409" v="2357" actId="27803"/>
          <ac:spMkLst>
            <pc:docMk/>
            <pc:sldMk cId="3942064285" sldId="256"/>
            <ac:spMk id="1393" creationId="{DD2F7945-6F3D-C594-A61A-457D60B7559C}"/>
          </ac:spMkLst>
        </pc:spChg>
        <pc:spChg chg="mod">
          <ac:chgData name="Jassem Abbasi" userId="a485637c-5d5c-44af-8411-f95acc3236b6" providerId="ADAL" clId="{B67E75DF-61F4-4BDD-83F6-F3A9FEB4B984}" dt="2024-02-22T09:52:54.409" v="2357" actId="27803"/>
          <ac:spMkLst>
            <pc:docMk/>
            <pc:sldMk cId="3942064285" sldId="256"/>
            <ac:spMk id="1394" creationId="{369809E3-05A5-7376-BCE3-3D3A63EE66FB}"/>
          </ac:spMkLst>
        </pc:spChg>
        <pc:spChg chg="mod">
          <ac:chgData name="Jassem Abbasi" userId="a485637c-5d5c-44af-8411-f95acc3236b6" providerId="ADAL" clId="{B67E75DF-61F4-4BDD-83F6-F3A9FEB4B984}" dt="2024-02-22T09:52:54.409" v="2357" actId="27803"/>
          <ac:spMkLst>
            <pc:docMk/>
            <pc:sldMk cId="3942064285" sldId="256"/>
            <ac:spMk id="1395" creationId="{4ADC013F-E943-5374-E29E-2A8A6C5DA528}"/>
          </ac:spMkLst>
        </pc:spChg>
        <pc:spChg chg="mod">
          <ac:chgData name="Jassem Abbasi" userId="a485637c-5d5c-44af-8411-f95acc3236b6" providerId="ADAL" clId="{B67E75DF-61F4-4BDD-83F6-F3A9FEB4B984}" dt="2024-02-22T09:52:54.409" v="2357" actId="27803"/>
          <ac:spMkLst>
            <pc:docMk/>
            <pc:sldMk cId="3942064285" sldId="256"/>
            <ac:spMk id="1396" creationId="{392C0665-5E09-4C22-2A04-2A450E122A57}"/>
          </ac:spMkLst>
        </pc:spChg>
        <pc:spChg chg="mod">
          <ac:chgData name="Jassem Abbasi" userId="a485637c-5d5c-44af-8411-f95acc3236b6" providerId="ADAL" clId="{B67E75DF-61F4-4BDD-83F6-F3A9FEB4B984}" dt="2024-02-22T09:52:54.409" v="2357" actId="27803"/>
          <ac:spMkLst>
            <pc:docMk/>
            <pc:sldMk cId="3942064285" sldId="256"/>
            <ac:spMk id="1397" creationId="{0FC7C803-6EB3-F141-A2A8-2DBDE34459D1}"/>
          </ac:spMkLst>
        </pc:spChg>
        <pc:spChg chg="mod">
          <ac:chgData name="Jassem Abbasi" userId="a485637c-5d5c-44af-8411-f95acc3236b6" providerId="ADAL" clId="{B67E75DF-61F4-4BDD-83F6-F3A9FEB4B984}" dt="2024-02-22T09:52:54.409" v="2357" actId="27803"/>
          <ac:spMkLst>
            <pc:docMk/>
            <pc:sldMk cId="3942064285" sldId="256"/>
            <ac:spMk id="1398" creationId="{E4BB02AE-B255-59D6-3B84-C37454BB50C2}"/>
          </ac:spMkLst>
        </pc:spChg>
        <pc:spChg chg="mod">
          <ac:chgData name="Jassem Abbasi" userId="a485637c-5d5c-44af-8411-f95acc3236b6" providerId="ADAL" clId="{B67E75DF-61F4-4BDD-83F6-F3A9FEB4B984}" dt="2024-02-22T09:52:54.409" v="2357" actId="27803"/>
          <ac:spMkLst>
            <pc:docMk/>
            <pc:sldMk cId="3942064285" sldId="256"/>
            <ac:spMk id="1399" creationId="{B50F61DB-ADD7-7D4E-237C-77291A603B92}"/>
          </ac:spMkLst>
        </pc:spChg>
        <pc:spChg chg="mod">
          <ac:chgData name="Jassem Abbasi" userId="a485637c-5d5c-44af-8411-f95acc3236b6" providerId="ADAL" clId="{B67E75DF-61F4-4BDD-83F6-F3A9FEB4B984}" dt="2024-02-22T09:52:54.409" v="2357" actId="27803"/>
          <ac:spMkLst>
            <pc:docMk/>
            <pc:sldMk cId="3942064285" sldId="256"/>
            <ac:spMk id="1400" creationId="{792BF2BF-50AF-BBDD-566F-AEF56F6BF341}"/>
          </ac:spMkLst>
        </pc:spChg>
        <pc:spChg chg="mod">
          <ac:chgData name="Jassem Abbasi" userId="a485637c-5d5c-44af-8411-f95acc3236b6" providerId="ADAL" clId="{B67E75DF-61F4-4BDD-83F6-F3A9FEB4B984}" dt="2024-02-22T09:52:54.409" v="2357" actId="27803"/>
          <ac:spMkLst>
            <pc:docMk/>
            <pc:sldMk cId="3942064285" sldId="256"/>
            <ac:spMk id="1401" creationId="{37B1A4BB-9003-5309-67A2-D8F81AA74416}"/>
          </ac:spMkLst>
        </pc:spChg>
        <pc:spChg chg="mod">
          <ac:chgData name="Jassem Abbasi" userId="a485637c-5d5c-44af-8411-f95acc3236b6" providerId="ADAL" clId="{B67E75DF-61F4-4BDD-83F6-F3A9FEB4B984}" dt="2024-02-22T09:52:54.409" v="2357" actId="27803"/>
          <ac:spMkLst>
            <pc:docMk/>
            <pc:sldMk cId="3942064285" sldId="256"/>
            <ac:spMk id="1402" creationId="{8CD77EE2-0CC7-052A-A06C-A5926DB68F25}"/>
          </ac:spMkLst>
        </pc:spChg>
        <pc:spChg chg="mod">
          <ac:chgData name="Jassem Abbasi" userId="a485637c-5d5c-44af-8411-f95acc3236b6" providerId="ADAL" clId="{B67E75DF-61F4-4BDD-83F6-F3A9FEB4B984}" dt="2024-02-22T09:52:54.409" v="2357" actId="27803"/>
          <ac:spMkLst>
            <pc:docMk/>
            <pc:sldMk cId="3942064285" sldId="256"/>
            <ac:spMk id="1403" creationId="{D983F287-2D37-77F2-B06A-9B20C080FC15}"/>
          </ac:spMkLst>
        </pc:spChg>
        <pc:spChg chg="mod">
          <ac:chgData name="Jassem Abbasi" userId="a485637c-5d5c-44af-8411-f95acc3236b6" providerId="ADAL" clId="{B67E75DF-61F4-4BDD-83F6-F3A9FEB4B984}" dt="2024-02-22T09:52:54.409" v="2357" actId="27803"/>
          <ac:spMkLst>
            <pc:docMk/>
            <pc:sldMk cId="3942064285" sldId="256"/>
            <ac:spMk id="1404" creationId="{6FFD3A90-CA43-83EA-2BFC-ED432BB45755}"/>
          </ac:spMkLst>
        </pc:spChg>
        <pc:spChg chg="mod">
          <ac:chgData name="Jassem Abbasi" userId="a485637c-5d5c-44af-8411-f95acc3236b6" providerId="ADAL" clId="{B67E75DF-61F4-4BDD-83F6-F3A9FEB4B984}" dt="2024-02-22T09:52:54.409" v="2357" actId="27803"/>
          <ac:spMkLst>
            <pc:docMk/>
            <pc:sldMk cId="3942064285" sldId="256"/>
            <ac:spMk id="1405" creationId="{B5A51863-D478-F733-0B46-1036C1AF0E51}"/>
          </ac:spMkLst>
        </pc:spChg>
        <pc:spChg chg="mod">
          <ac:chgData name="Jassem Abbasi" userId="a485637c-5d5c-44af-8411-f95acc3236b6" providerId="ADAL" clId="{B67E75DF-61F4-4BDD-83F6-F3A9FEB4B984}" dt="2024-02-22T09:52:54.409" v="2357" actId="27803"/>
          <ac:spMkLst>
            <pc:docMk/>
            <pc:sldMk cId="3942064285" sldId="256"/>
            <ac:spMk id="1406" creationId="{201F4FA6-CAD8-F7E7-FE24-A0779EC8CC94}"/>
          </ac:spMkLst>
        </pc:spChg>
        <pc:spChg chg="mod">
          <ac:chgData name="Jassem Abbasi" userId="a485637c-5d5c-44af-8411-f95acc3236b6" providerId="ADAL" clId="{B67E75DF-61F4-4BDD-83F6-F3A9FEB4B984}" dt="2024-02-22T09:52:54.409" v="2357" actId="27803"/>
          <ac:spMkLst>
            <pc:docMk/>
            <pc:sldMk cId="3942064285" sldId="256"/>
            <ac:spMk id="1407" creationId="{03094BDF-4E6E-464F-2F88-0FE4F5201843}"/>
          </ac:spMkLst>
        </pc:spChg>
        <pc:spChg chg="mod">
          <ac:chgData name="Jassem Abbasi" userId="a485637c-5d5c-44af-8411-f95acc3236b6" providerId="ADAL" clId="{B67E75DF-61F4-4BDD-83F6-F3A9FEB4B984}" dt="2024-02-22T09:52:54.409" v="2357" actId="27803"/>
          <ac:spMkLst>
            <pc:docMk/>
            <pc:sldMk cId="3942064285" sldId="256"/>
            <ac:spMk id="1408" creationId="{83588D47-C9B1-39DF-B812-596BA7434E3C}"/>
          </ac:spMkLst>
        </pc:spChg>
        <pc:spChg chg="mod">
          <ac:chgData name="Jassem Abbasi" userId="a485637c-5d5c-44af-8411-f95acc3236b6" providerId="ADAL" clId="{B67E75DF-61F4-4BDD-83F6-F3A9FEB4B984}" dt="2024-02-22T09:52:54.409" v="2357" actId="27803"/>
          <ac:spMkLst>
            <pc:docMk/>
            <pc:sldMk cId="3942064285" sldId="256"/>
            <ac:spMk id="1409" creationId="{29E8C51F-B140-6BC4-E746-28B05CE2559F}"/>
          </ac:spMkLst>
        </pc:spChg>
        <pc:spChg chg="mod">
          <ac:chgData name="Jassem Abbasi" userId="a485637c-5d5c-44af-8411-f95acc3236b6" providerId="ADAL" clId="{B67E75DF-61F4-4BDD-83F6-F3A9FEB4B984}" dt="2024-02-22T09:52:54.409" v="2357" actId="27803"/>
          <ac:spMkLst>
            <pc:docMk/>
            <pc:sldMk cId="3942064285" sldId="256"/>
            <ac:spMk id="1410" creationId="{D4C09D38-A064-02B8-2FC1-29854A18BD08}"/>
          </ac:spMkLst>
        </pc:spChg>
        <pc:spChg chg="mod">
          <ac:chgData name="Jassem Abbasi" userId="a485637c-5d5c-44af-8411-f95acc3236b6" providerId="ADAL" clId="{B67E75DF-61F4-4BDD-83F6-F3A9FEB4B984}" dt="2024-02-22T09:52:54.409" v="2357" actId="27803"/>
          <ac:spMkLst>
            <pc:docMk/>
            <pc:sldMk cId="3942064285" sldId="256"/>
            <ac:spMk id="1411" creationId="{9C875616-6D4A-16D9-62DE-5B8E742712F7}"/>
          </ac:spMkLst>
        </pc:spChg>
        <pc:spChg chg="mod">
          <ac:chgData name="Jassem Abbasi" userId="a485637c-5d5c-44af-8411-f95acc3236b6" providerId="ADAL" clId="{B67E75DF-61F4-4BDD-83F6-F3A9FEB4B984}" dt="2024-02-22T09:52:54.409" v="2357" actId="27803"/>
          <ac:spMkLst>
            <pc:docMk/>
            <pc:sldMk cId="3942064285" sldId="256"/>
            <ac:spMk id="1412" creationId="{ACA12CB5-B66E-DD5F-3EC4-DA6C3CF85FF7}"/>
          </ac:spMkLst>
        </pc:spChg>
        <pc:spChg chg="mod">
          <ac:chgData name="Jassem Abbasi" userId="a485637c-5d5c-44af-8411-f95acc3236b6" providerId="ADAL" clId="{B67E75DF-61F4-4BDD-83F6-F3A9FEB4B984}" dt="2024-02-22T09:52:54.409" v="2357" actId="27803"/>
          <ac:spMkLst>
            <pc:docMk/>
            <pc:sldMk cId="3942064285" sldId="256"/>
            <ac:spMk id="1413" creationId="{13F37A0D-A643-9AF5-69FE-0A1D73AAA8EC}"/>
          </ac:spMkLst>
        </pc:spChg>
        <pc:spChg chg="mod">
          <ac:chgData name="Jassem Abbasi" userId="a485637c-5d5c-44af-8411-f95acc3236b6" providerId="ADAL" clId="{B67E75DF-61F4-4BDD-83F6-F3A9FEB4B984}" dt="2024-02-22T09:52:54.409" v="2357" actId="27803"/>
          <ac:spMkLst>
            <pc:docMk/>
            <pc:sldMk cId="3942064285" sldId="256"/>
            <ac:spMk id="1414" creationId="{D5F71324-6F63-13B7-8B00-894DAFA9FCE3}"/>
          </ac:spMkLst>
        </pc:spChg>
        <pc:spChg chg="mod">
          <ac:chgData name="Jassem Abbasi" userId="a485637c-5d5c-44af-8411-f95acc3236b6" providerId="ADAL" clId="{B67E75DF-61F4-4BDD-83F6-F3A9FEB4B984}" dt="2024-02-22T09:52:54.409" v="2357" actId="27803"/>
          <ac:spMkLst>
            <pc:docMk/>
            <pc:sldMk cId="3942064285" sldId="256"/>
            <ac:spMk id="1415" creationId="{EDA337A3-D7F5-9594-22E8-E51596126884}"/>
          </ac:spMkLst>
        </pc:spChg>
        <pc:spChg chg="mod">
          <ac:chgData name="Jassem Abbasi" userId="a485637c-5d5c-44af-8411-f95acc3236b6" providerId="ADAL" clId="{B67E75DF-61F4-4BDD-83F6-F3A9FEB4B984}" dt="2024-02-22T09:52:54.409" v="2357" actId="27803"/>
          <ac:spMkLst>
            <pc:docMk/>
            <pc:sldMk cId="3942064285" sldId="256"/>
            <ac:spMk id="1416" creationId="{90666FB8-0238-D6D8-A760-9BE3D9C27DB4}"/>
          </ac:spMkLst>
        </pc:spChg>
        <pc:spChg chg="mod">
          <ac:chgData name="Jassem Abbasi" userId="a485637c-5d5c-44af-8411-f95acc3236b6" providerId="ADAL" clId="{B67E75DF-61F4-4BDD-83F6-F3A9FEB4B984}" dt="2024-02-22T09:52:54.409" v="2357" actId="27803"/>
          <ac:spMkLst>
            <pc:docMk/>
            <pc:sldMk cId="3942064285" sldId="256"/>
            <ac:spMk id="1417" creationId="{4ECC34CC-77A9-8BB0-82F2-91AC4A2904D0}"/>
          </ac:spMkLst>
        </pc:spChg>
        <pc:spChg chg="mod">
          <ac:chgData name="Jassem Abbasi" userId="a485637c-5d5c-44af-8411-f95acc3236b6" providerId="ADAL" clId="{B67E75DF-61F4-4BDD-83F6-F3A9FEB4B984}" dt="2024-02-22T09:52:54.409" v="2357" actId="27803"/>
          <ac:spMkLst>
            <pc:docMk/>
            <pc:sldMk cId="3942064285" sldId="256"/>
            <ac:spMk id="1418" creationId="{9F17EB2C-06CD-328A-C4ED-4BF3119946A2}"/>
          </ac:spMkLst>
        </pc:spChg>
        <pc:spChg chg="mod">
          <ac:chgData name="Jassem Abbasi" userId="a485637c-5d5c-44af-8411-f95acc3236b6" providerId="ADAL" clId="{B67E75DF-61F4-4BDD-83F6-F3A9FEB4B984}" dt="2024-02-22T09:52:54.409" v="2357" actId="27803"/>
          <ac:spMkLst>
            <pc:docMk/>
            <pc:sldMk cId="3942064285" sldId="256"/>
            <ac:spMk id="1419" creationId="{3EC33A44-5CF1-15E9-0A2C-26F7311BBBD4}"/>
          </ac:spMkLst>
        </pc:spChg>
        <pc:spChg chg="mod">
          <ac:chgData name="Jassem Abbasi" userId="a485637c-5d5c-44af-8411-f95acc3236b6" providerId="ADAL" clId="{B67E75DF-61F4-4BDD-83F6-F3A9FEB4B984}" dt="2024-02-22T09:52:54.409" v="2357" actId="27803"/>
          <ac:spMkLst>
            <pc:docMk/>
            <pc:sldMk cId="3942064285" sldId="256"/>
            <ac:spMk id="1420" creationId="{0325D4FC-2B5C-C9E3-E1AA-6210A0EF5724}"/>
          </ac:spMkLst>
        </pc:spChg>
        <pc:spChg chg="mod">
          <ac:chgData name="Jassem Abbasi" userId="a485637c-5d5c-44af-8411-f95acc3236b6" providerId="ADAL" clId="{B67E75DF-61F4-4BDD-83F6-F3A9FEB4B984}" dt="2024-02-22T09:52:54.409" v="2357" actId="27803"/>
          <ac:spMkLst>
            <pc:docMk/>
            <pc:sldMk cId="3942064285" sldId="256"/>
            <ac:spMk id="1421" creationId="{045BBE82-C0C5-114F-0CDD-FE951DBD978C}"/>
          </ac:spMkLst>
        </pc:spChg>
        <pc:spChg chg="mod">
          <ac:chgData name="Jassem Abbasi" userId="a485637c-5d5c-44af-8411-f95acc3236b6" providerId="ADAL" clId="{B67E75DF-61F4-4BDD-83F6-F3A9FEB4B984}" dt="2024-02-22T09:52:54.409" v="2357" actId="27803"/>
          <ac:spMkLst>
            <pc:docMk/>
            <pc:sldMk cId="3942064285" sldId="256"/>
            <ac:spMk id="1422" creationId="{077D45A6-451B-0CBE-FE76-5626C3C4AC6B}"/>
          </ac:spMkLst>
        </pc:spChg>
        <pc:spChg chg="mod">
          <ac:chgData name="Jassem Abbasi" userId="a485637c-5d5c-44af-8411-f95acc3236b6" providerId="ADAL" clId="{B67E75DF-61F4-4BDD-83F6-F3A9FEB4B984}" dt="2024-02-22T09:52:54.409" v="2357" actId="27803"/>
          <ac:spMkLst>
            <pc:docMk/>
            <pc:sldMk cId="3942064285" sldId="256"/>
            <ac:spMk id="1423" creationId="{F8BA357E-FA3C-CFFA-8837-5EE5ED43089B}"/>
          </ac:spMkLst>
        </pc:spChg>
        <pc:spChg chg="mod">
          <ac:chgData name="Jassem Abbasi" userId="a485637c-5d5c-44af-8411-f95acc3236b6" providerId="ADAL" clId="{B67E75DF-61F4-4BDD-83F6-F3A9FEB4B984}" dt="2024-02-22T09:52:54.409" v="2357" actId="27803"/>
          <ac:spMkLst>
            <pc:docMk/>
            <pc:sldMk cId="3942064285" sldId="256"/>
            <ac:spMk id="1424" creationId="{D198DBD6-5112-F62C-F618-694D0CF9D415}"/>
          </ac:spMkLst>
        </pc:spChg>
        <pc:spChg chg="mod">
          <ac:chgData name="Jassem Abbasi" userId="a485637c-5d5c-44af-8411-f95acc3236b6" providerId="ADAL" clId="{B67E75DF-61F4-4BDD-83F6-F3A9FEB4B984}" dt="2024-02-22T09:52:54.409" v="2357" actId="27803"/>
          <ac:spMkLst>
            <pc:docMk/>
            <pc:sldMk cId="3942064285" sldId="256"/>
            <ac:spMk id="1425" creationId="{37C9706C-CC34-3556-B8B3-001ECE08301E}"/>
          </ac:spMkLst>
        </pc:spChg>
        <pc:spChg chg="mod">
          <ac:chgData name="Jassem Abbasi" userId="a485637c-5d5c-44af-8411-f95acc3236b6" providerId="ADAL" clId="{B67E75DF-61F4-4BDD-83F6-F3A9FEB4B984}" dt="2024-02-22T09:52:54.409" v="2357" actId="27803"/>
          <ac:spMkLst>
            <pc:docMk/>
            <pc:sldMk cId="3942064285" sldId="256"/>
            <ac:spMk id="1426" creationId="{18327CE1-48FA-42F4-713D-73476A463B4D}"/>
          </ac:spMkLst>
        </pc:spChg>
        <pc:spChg chg="mod">
          <ac:chgData name="Jassem Abbasi" userId="a485637c-5d5c-44af-8411-f95acc3236b6" providerId="ADAL" clId="{B67E75DF-61F4-4BDD-83F6-F3A9FEB4B984}" dt="2024-02-22T09:52:54.409" v="2357" actId="27803"/>
          <ac:spMkLst>
            <pc:docMk/>
            <pc:sldMk cId="3942064285" sldId="256"/>
            <ac:spMk id="1427" creationId="{9EDF61F4-A43A-88C6-88B4-B2C5F2EA0177}"/>
          </ac:spMkLst>
        </pc:spChg>
        <pc:spChg chg="mod">
          <ac:chgData name="Jassem Abbasi" userId="a485637c-5d5c-44af-8411-f95acc3236b6" providerId="ADAL" clId="{B67E75DF-61F4-4BDD-83F6-F3A9FEB4B984}" dt="2024-02-22T09:52:54.409" v="2357" actId="27803"/>
          <ac:spMkLst>
            <pc:docMk/>
            <pc:sldMk cId="3942064285" sldId="256"/>
            <ac:spMk id="1428" creationId="{68B04C4E-CAD7-EB2D-0E91-E31FA2EADD19}"/>
          </ac:spMkLst>
        </pc:spChg>
        <pc:spChg chg="mod">
          <ac:chgData name="Jassem Abbasi" userId="a485637c-5d5c-44af-8411-f95acc3236b6" providerId="ADAL" clId="{B67E75DF-61F4-4BDD-83F6-F3A9FEB4B984}" dt="2024-02-22T09:52:54.409" v="2357" actId="27803"/>
          <ac:spMkLst>
            <pc:docMk/>
            <pc:sldMk cId="3942064285" sldId="256"/>
            <ac:spMk id="1429" creationId="{1B16DA9F-1EAA-40E1-46C7-A4AC49FFFA83}"/>
          </ac:spMkLst>
        </pc:spChg>
        <pc:spChg chg="mod">
          <ac:chgData name="Jassem Abbasi" userId="a485637c-5d5c-44af-8411-f95acc3236b6" providerId="ADAL" clId="{B67E75DF-61F4-4BDD-83F6-F3A9FEB4B984}" dt="2024-02-22T09:52:54.409" v="2357" actId="27803"/>
          <ac:spMkLst>
            <pc:docMk/>
            <pc:sldMk cId="3942064285" sldId="256"/>
            <ac:spMk id="1430" creationId="{0FC88DC1-525B-52AD-5032-F95A329F192D}"/>
          </ac:spMkLst>
        </pc:spChg>
        <pc:spChg chg="mod">
          <ac:chgData name="Jassem Abbasi" userId="a485637c-5d5c-44af-8411-f95acc3236b6" providerId="ADAL" clId="{B67E75DF-61F4-4BDD-83F6-F3A9FEB4B984}" dt="2024-02-22T09:52:54.409" v="2357" actId="27803"/>
          <ac:spMkLst>
            <pc:docMk/>
            <pc:sldMk cId="3942064285" sldId="256"/>
            <ac:spMk id="1431" creationId="{0C317379-C470-0D8E-0535-58DD9A8AF0EA}"/>
          </ac:spMkLst>
        </pc:spChg>
        <pc:spChg chg="mod">
          <ac:chgData name="Jassem Abbasi" userId="a485637c-5d5c-44af-8411-f95acc3236b6" providerId="ADAL" clId="{B67E75DF-61F4-4BDD-83F6-F3A9FEB4B984}" dt="2024-02-22T09:52:54.409" v="2357" actId="27803"/>
          <ac:spMkLst>
            <pc:docMk/>
            <pc:sldMk cId="3942064285" sldId="256"/>
            <ac:spMk id="1432" creationId="{54711247-94DB-2ED4-F7D6-BBAC3F3AF768}"/>
          </ac:spMkLst>
        </pc:spChg>
        <pc:spChg chg="mod">
          <ac:chgData name="Jassem Abbasi" userId="a485637c-5d5c-44af-8411-f95acc3236b6" providerId="ADAL" clId="{B67E75DF-61F4-4BDD-83F6-F3A9FEB4B984}" dt="2024-02-22T09:52:54.409" v="2357" actId="27803"/>
          <ac:spMkLst>
            <pc:docMk/>
            <pc:sldMk cId="3942064285" sldId="256"/>
            <ac:spMk id="1433" creationId="{F4811127-8818-2D83-175F-3994AF03B360}"/>
          </ac:spMkLst>
        </pc:spChg>
        <pc:spChg chg="mod">
          <ac:chgData name="Jassem Abbasi" userId="a485637c-5d5c-44af-8411-f95acc3236b6" providerId="ADAL" clId="{B67E75DF-61F4-4BDD-83F6-F3A9FEB4B984}" dt="2024-02-22T09:52:54.409" v="2357" actId="27803"/>
          <ac:spMkLst>
            <pc:docMk/>
            <pc:sldMk cId="3942064285" sldId="256"/>
            <ac:spMk id="1434" creationId="{0DFE30E5-DA2D-080E-FB1B-EA8078D670E9}"/>
          </ac:spMkLst>
        </pc:spChg>
        <pc:spChg chg="mod">
          <ac:chgData name="Jassem Abbasi" userId="a485637c-5d5c-44af-8411-f95acc3236b6" providerId="ADAL" clId="{B67E75DF-61F4-4BDD-83F6-F3A9FEB4B984}" dt="2024-02-22T09:52:54.409" v="2357" actId="27803"/>
          <ac:spMkLst>
            <pc:docMk/>
            <pc:sldMk cId="3942064285" sldId="256"/>
            <ac:spMk id="1435" creationId="{FDA3FA87-C911-C357-B3F0-BF1F6662C2B4}"/>
          </ac:spMkLst>
        </pc:spChg>
        <pc:spChg chg="mod">
          <ac:chgData name="Jassem Abbasi" userId="a485637c-5d5c-44af-8411-f95acc3236b6" providerId="ADAL" clId="{B67E75DF-61F4-4BDD-83F6-F3A9FEB4B984}" dt="2024-02-22T09:52:54.409" v="2357" actId="27803"/>
          <ac:spMkLst>
            <pc:docMk/>
            <pc:sldMk cId="3942064285" sldId="256"/>
            <ac:spMk id="1436" creationId="{2336B905-D945-A259-E1F8-919FDC512265}"/>
          </ac:spMkLst>
        </pc:spChg>
        <pc:spChg chg="mod">
          <ac:chgData name="Jassem Abbasi" userId="a485637c-5d5c-44af-8411-f95acc3236b6" providerId="ADAL" clId="{B67E75DF-61F4-4BDD-83F6-F3A9FEB4B984}" dt="2024-02-22T09:52:54.409" v="2357" actId="27803"/>
          <ac:spMkLst>
            <pc:docMk/>
            <pc:sldMk cId="3942064285" sldId="256"/>
            <ac:spMk id="1437" creationId="{442BD62A-DA61-8600-05A1-CFFBFB3FB67F}"/>
          </ac:spMkLst>
        </pc:spChg>
        <pc:spChg chg="mod">
          <ac:chgData name="Jassem Abbasi" userId="a485637c-5d5c-44af-8411-f95acc3236b6" providerId="ADAL" clId="{B67E75DF-61F4-4BDD-83F6-F3A9FEB4B984}" dt="2024-02-22T09:52:54.409" v="2357" actId="27803"/>
          <ac:spMkLst>
            <pc:docMk/>
            <pc:sldMk cId="3942064285" sldId="256"/>
            <ac:spMk id="1438" creationId="{66C2CE49-6AC4-264A-5E0F-BDDB36318A31}"/>
          </ac:spMkLst>
        </pc:spChg>
        <pc:spChg chg="mod">
          <ac:chgData name="Jassem Abbasi" userId="a485637c-5d5c-44af-8411-f95acc3236b6" providerId="ADAL" clId="{B67E75DF-61F4-4BDD-83F6-F3A9FEB4B984}" dt="2024-02-22T09:52:54.409" v="2357" actId="27803"/>
          <ac:spMkLst>
            <pc:docMk/>
            <pc:sldMk cId="3942064285" sldId="256"/>
            <ac:spMk id="1439" creationId="{8F07659E-E6A0-537B-4532-02AA3028258A}"/>
          </ac:spMkLst>
        </pc:spChg>
        <pc:spChg chg="mod">
          <ac:chgData name="Jassem Abbasi" userId="a485637c-5d5c-44af-8411-f95acc3236b6" providerId="ADAL" clId="{B67E75DF-61F4-4BDD-83F6-F3A9FEB4B984}" dt="2024-02-22T09:52:54.409" v="2357" actId="27803"/>
          <ac:spMkLst>
            <pc:docMk/>
            <pc:sldMk cId="3942064285" sldId="256"/>
            <ac:spMk id="1440" creationId="{B8BE012F-68DC-55F4-5EAA-9EB0BB600B10}"/>
          </ac:spMkLst>
        </pc:spChg>
        <pc:spChg chg="mod">
          <ac:chgData name="Jassem Abbasi" userId="a485637c-5d5c-44af-8411-f95acc3236b6" providerId="ADAL" clId="{B67E75DF-61F4-4BDD-83F6-F3A9FEB4B984}" dt="2024-02-22T09:52:54.409" v="2357" actId="27803"/>
          <ac:spMkLst>
            <pc:docMk/>
            <pc:sldMk cId="3942064285" sldId="256"/>
            <ac:spMk id="1441" creationId="{CACE0936-2702-1A80-E577-3A5A69D8CC60}"/>
          </ac:spMkLst>
        </pc:spChg>
        <pc:spChg chg="mod">
          <ac:chgData name="Jassem Abbasi" userId="a485637c-5d5c-44af-8411-f95acc3236b6" providerId="ADAL" clId="{B67E75DF-61F4-4BDD-83F6-F3A9FEB4B984}" dt="2024-02-22T09:52:54.409" v="2357" actId="27803"/>
          <ac:spMkLst>
            <pc:docMk/>
            <pc:sldMk cId="3942064285" sldId="256"/>
            <ac:spMk id="1442" creationId="{1A252228-8E86-05F5-0F9D-9EB0FDF98A32}"/>
          </ac:spMkLst>
        </pc:spChg>
        <pc:spChg chg="mod">
          <ac:chgData name="Jassem Abbasi" userId="a485637c-5d5c-44af-8411-f95acc3236b6" providerId="ADAL" clId="{B67E75DF-61F4-4BDD-83F6-F3A9FEB4B984}" dt="2024-02-22T09:52:54.409" v="2357" actId="27803"/>
          <ac:spMkLst>
            <pc:docMk/>
            <pc:sldMk cId="3942064285" sldId="256"/>
            <ac:spMk id="1443" creationId="{1832F63A-2014-C60D-F162-A1B23BFE4AFF}"/>
          </ac:spMkLst>
        </pc:spChg>
        <pc:spChg chg="mod">
          <ac:chgData name="Jassem Abbasi" userId="a485637c-5d5c-44af-8411-f95acc3236b6" providerId="ADAL" clId="{B67E75DF-61F4-4BDD-83F6-F3A9FEB4B984}" dt="2024-02-22T09:52:54.409" v="2357" actId="27803"/>
          <ac:spMkLst>
            <pc:docMk/>
            <pc:sldMk cId="3942064285" sldId="256"/>
            <ac:spMk id="1444" creationId="{B00CE74B-C583-610F-CCCF-CDF8F84611F3}"/>
          </ac:spMkLst>
        </pc:spChg>
        <pc:spChg chg="mod">
          <ac:chgData name="Jassem Abbasi" userId="a485637c-5d5c-44af-8411-f95acc3236b6" providerId="ADAL" clId="{B67E75DF-61F4-4BDD-83F6-F3A9FEB4B984}" dt="2024-02-22T09:52:54.409" v="2357" actId="27803"/>
          <ac:spMkLst>
            <pc:docMk/>
            <pc:sldMk cId="3942064285" sldId="256"/>
            <ac:spMk id="1445" creationId="{AA2359D7-6ED7-9B4B-ED4D-47BD752795E7}"/>
          </ac:spMkLst>
        </pc:spChg>
        <pc:spChg chg="mod">
          <ac:chgData name="Jassem Abbasi" userId="a485637c-5d5c-44af-8411-f95acc3236b6" providerId="ADAL" clId="{B67E75DF-61F4-4BDD-83F6-F3A9FEB4B984}" dt="2024-02-22T09:52:54.409" v="2357" actId="27803"/>
          <ac:spMkLst>
            <pc:docMk/>
            <pc:sldMk cId="3942064285" sldId="256"/>
            <ac:spMk id="1446" creationId="{712AEABC-8B32-6B4D-8193-22549E940D27}"/>
          </ac:spMkLst>
        </pc:spChg>
        <pc:spChg chg="mod">
          <ac:chgData name="Jassem Abbasi" userId="a485637c-5d5c-44af-8411-f95acc3236b6" providerId="ADAL" clId="{B67E75DF-61F4-4BDD-83F6-F3A9FEB4B984}" dt="2024-02-22T09:52:54.409" v="2357" actId="27803"/>
          <ac:spMkLst>
            <pc:docMk/>
            <pc:sldMk cId="3942064285" sldId="256"/>
            <ac:spMk id="1447" creationId="{AE3F258F-65B8-F128-F698-7D2785E0CC12}"/>
          </ac:spMkLst>
        </pc:spChg>
        <pc:spChg chg="mod">
          <ac:chgData name="Jassem Abbasi" userId="a485637c-5d5c-44af-8411-f95acc3236b6" providerId="ADAL" clId="{B67E75DF-61F4-4BDD-83F6-F3A9FEB4B984}" dt="2024-02-22T09:52:54.409" v="2357" actId="27803"/>
          <ac:spMkLst>
            <pc:docMk/>
            <pc:sldMk cId="3942064285" sldId="256"/>
            <ac:spMk id="1448" creationId="{08A1248C-73FD-B3E1-35CC-2C3812A299CB}"/>
          </ac:spMkLst>
        </pc:spChg>
        <pc:spChg chg="mod">
          <ac:chgData name="Jassem Abbasi" userId="a485637c-5d5c-44af-8411-f95acc3236b6" providerId="ADAL" clId="{B67E75DF-61F4-4BDD-83F6-F3A9FEB4B984}" dt="2024-02-22T09:52:54.409" v="2357" actId="27803"/>
          <ac:spMkLst>
            <pc:docMk/>
            <pc:sldMk cId="3942064285" sldId="256"/>
            <ac:spMk id="1449" creationId="{FEFEB20A-FD34-3CC4-C243-C8097E9892A3}"/>
          </ac:spMkLst>
        </pc:spChg>
        <pc:spChg chg="mod">
          <ac:chgData name="Jassem Abbasi" userId="a485637c-5d5c-44af-8411-f95acc3236b6" providerId="ADAL" clId="{B67E75DF-61F4-4BDD-83F6-F3A9FEB4B984}" dt="2024-02-22T09:52:54.409" v="2357" actId="27803"/>
          <ac:spMkLst>
            <pc:docMk/>
            <pc:sldMk cId="3942064285" sldId="256"/>
            <ac:spMk id="1450" creationId="{168AEF33-46D3-F28E-7CC7-27F8513968E5}"/>
          </ac:spMkLst>
        </pc:spChg>
        <pc:spChg chg="mod">
          <ac:chgData name="Jassem Abbasi" userId="a485637c-5d5c-44af-8411-f95acc3236b6" providerId="ADAL" clId="{B67E75DF-61F4-4BDD-83F6-F3A9FEB4B984}" dt="2024-02-22T09:52:54.409" v="2357" actId="27803"/>
          <ac:spMkLst>
            <pc:docMk/>
            <pc:sldMk cId="3942064285" sldId="256"/>
            <ac:spMk id="1451" creationId="{59E5C734-7110-3545-4D67-6C9E2A96E0F0}"/>
          </ac:spMkLst>
        </pc:spChg>
        <pc:spChg chg="mod">
          <ac:chgData name="Jassem Abbasi" userId="a485637c-5d5c-44af-8411-f95acc3236b6" providerId="ADAL" clId="{B67E75DF-61F4-4BDD-83F6-F3A9FEB4B984}" dt="2024-02-22T09:52:54.409" v="2357" actId="27803"/>
          <ac:spMkLst>
            <pc:docMk/>
            <pc:sldMk cId="3942064285" sldId="256"/>
            <ac:spMk id="1452" creationId="{79151F8A-8E1E-07A1-4FE7-21D6B6C5720E}"/>
          </ac:spMkLst>
        </pc:spChg>
        <pc:spChg chg="mod">
          <ac:chgData name="Jassem Abbasi" userId="a485637c-5d5c-44af-8411-f95acc3236b6" providerId="ADAL" clId="{B67E75DF-61F4-4BDD-83F6-F3A9FEB4B984}" dt="2024-02-22T09:52:54.409" v="2357" actId="27803"/>
          <ac:spMkLst>
            <pc:docMk/>
            <pc:sldMk cId="3942064285" sldId="256"/>
            <ac:spMk id="1453" creationId="{B904D16B-626D-2072-A871-F8D36C9CDB5F}"/>
          </ac:spMkLst>
        </pc:spChg>
        <pc:spChg chg="mod">
          <ac:chgData name="Jassem Abbasi" userId="a485637c-5d5c-44af-8411-f95acc3236b6" providerId="ADAL" clId="{B67E75DF-61F4-4BDD-83F6-F3A9FEB4B984}" dt="2024-02-22T09:52:54.409" v="2357" actId="27803"/>
          <ac:spMkLst>
            <pc:docMk/>
            <pc:sldMk cId="3942064285" sldId="256"/>
            <ac:spMk id="1454" creationId="{F93403D7-3DF8-D849-374B-0D5DD6D1D226}"/>
          </ac:spMkLst>
        </pc:spChg>
        <pc:spChg chg="mod">
          <ac:chgData name="Jassem Abbasi" userId="a485637c-5d5c-44af-8411-f95acc3236b6" providerId="ADAL" clId="{B67E75DF-61F4-4BDD-83F6-F3A9FEB4B984}" dt="2024-02-22T09:52:54.409" v="2357" actId="27803"/>
          <ac:spMkLst>
            <pc:docMk/>
            <pc:sldMk cId="3942064285" sldId="256"/>
            <ac:spMk id="1455" creationId="{97A478DC-B29A-84A6-B3F6-DFFEA71FAA5C}"/>
          </ac:spMkLst>
        </pc:spChg>
        <pc:spChg chg="mod">
          <ac:chgData name="Jassem Abbasi" userId="a485637c-5d5c-44af-8411-f95acc3236b6" providerId="ADAL" clId="{B67E75DF-61F4-4BDD-83F6-F3A9FEB4B984}" dt="2024-02-22T09:52:54.409" v="2357" actId="27803"/>
          <ac:spMkLst>
            <pc:docMk/>
            <pc:sldMk cId="3942064285" sldId="256"/>
            <ac:spMk id="1456" creationId="{CE29779B-DEAC-CFD0-A014-8FFBD14C4E9A}"/>
          </ac:spMkLst>
        </pc:spChg>
        <pc:spChg chg="mod">
          <ac:chgData name="Jassem Abbasi" userId="a485637c-5d5c-44af-8411-f95acc3236b6" providerId="ADAL" clId="{B67E75DF-61F4-4BDD-83F6-F3A9FEB4B984}" dt="2024-02-22T09:52:54.409" v="2357" actId="27803"/>
          <ac:spMkLst>
            <pc:docMk/>
            <pc:sldMk cId="3942064285" sldId="256"/>
            <ac:spMk id="1457" creationId="{A9D656F9-F083-6075-BA50-08B6F5CCC335}"/>
          </ac:spMkLst>
        </pc:spChg>
        <pc:spChg chg="mod">
          <ac:chgData name="Jassem Abbasi" userId="a485637c-5d5c-44af-8411-f95acc3236b6" providerId="ADAL" clId="{B67E75DF-61F4-4BDD-83F6-F3A9FEB4B984}" dt="2024-02-22T09:52:54.409" v="2357" actId="27803"/>
          <ac:spMkLst>
            <pc:docMk/>
            <pc:sldMk cId="3942064285" sldId="256"/>
            <ac:spMk id="1458" creationId="{3633FD32-514F-0AF9-AA63-29D55AC82C40}"/>
          </ac:spMkLst>
        </pc:spChg>
        <pc:spChg chg="mod">
          <ac:chgData name="Jassem Abbasi" userId="a485637c-5d5c-44af-8411-f95acc3236b6" providerId="ADAL" clId="{B67E75DF-61F4-4BDD-83F6-F3A9FEB4B984}" dt="2024-02-22T09:52:54.409" v="2357" actId="27803"/>
          <ac:spMkLst>
            <pc:docMk/>
            <pc:sldMk cId="3942064285" sldId="256"/>
            <ac:spMk id="1459" creationId="{C7D6EDB6-C0D8-89DA-3FFA-A3DA6D10A6A9}"/>
          </ac:spMkLst>
        </pc:spChg>
        <pc:spChg chg="mod">
          <ac:chgData name="Jassem Abbasi" userId="a485637c-5d5c-44af-8411-f95acc3236b6" providerId="ADAL" clId="{B67E75DF-61F4-4BDD-83F6-F3A9FEB4B984}" dt="2024-02-22T09:52:54.409" v="2357" actId="27803"/>
          <ac:spMkLst>
            <pc:docMk/>
            <pc:sldMk cId="3942064285" sldId="256"/>
            <ac:spMk id="1460" creationId="{3EEADE95-0F98-C3E5-22C4-C404F2171806}"/>
          </ac:spMkLst>
        </pc:spChg>
        <pc:spChg chg="mod">
          <ac:chgData name="Jassem Abbasi" userId="a485637c-5d5c-44af-8411-f95acc3236b6" providerId="ADAL" clId="{B67E75DF-61F4-4BDD-83F6-F3A9FEB4B984}" dt="2024-02-22T09:52:54.409" v="2357" actId="27803"/>
          <ac:spMkLst>
            <pc:docMk/>
            <pc:sldMk cId="3942064285" sldId="256"/>
            <ac:spMk id="1461" creationId="{3409B72A-3F40-F779-86DA-8DDD141C41EE}"/>
          </ac:spMkLst>
        </pc:spChg>
        <pc:spChg chg="mod">
          <ac:chgData name="Jassem Abbasi" userId="a485637c-5d5c-44af-8411-f95acc3236b6" providerId="ADAL" clId="{B67E75DF-61F4-4BDD-83F6-F3A9FEB4B984}" dt="2024-02-22T09:52:54.409" v="2357" actId="27803"/>
          <ac:spMkLst>
            <pc:docMk/>
            <pc:sldMk cId="3942064285" sldId="256"/>
            <ac:spMk id="1462" creationId="{624603B8-E729-D4AF-3E79-4D5813C3D482}"/>
          </ac:spMkLst>
        </pc:spChg>
        <pc:spChg chg="mod">
          <ac:chgData name="Jassem Abbasi" userId="a485637c-5d5c-44af-8411-f95acc3236b6" providerId="ADAL" clId="{B67E75DF-61F4-4BDD-83F6-F3A9FEB4B984}" dt="2024-02-22T09:52:54.409" v="2357" actId="27803"/>
          <ac:spMkLst>
            <pc:docMk/>
            <pc:sldMk cId="3942064285" sldId="256"/>
            <ac:spMk id="1463" creationId="{0BF14AB2-4730-C5A5-7A15-4A2E63495206}"/>
          </ac:spMkLst>
        </pc:spChg>
        <pc:spChg chg="mod">
          <ac:chgData name="Jassem Abbasi" userId="a485637c-5d5c-44af-8411-f95acc3236b6" providerId="ADAL" clId="{B67E75DF-61F4-4BDD-83F6-F3A9FEB4B984}" dt="2024-02-22T09:52:54.409" v="2357" actId="27803"/>
          <ac:spMkLst>
            <pc:docMk/>
            <pc:sldMk cId="3942064285" sldId="256"/>
            <ac:spMk id="1464" creationId="{C766ADD2-FCFB-5B3E-67DA-259F2C8E239D}"/>
          </ac:spMkLst>
        </pc:spChg>
        <pc:spChg chg="mod">
          <ac:chgData name="Jassem Abbasi" userId="a485637c-5d5c-44af-8411-f95acc3236b6" providerId="ADAL" clId="{B67E75DF-61F4-4BDD-83F6-F3A9FEB4B984}" dt="2024-02-22T09:52:54.409" v="2357" actId="27803"/>
          <ac:spMkLst>
            <pc:docMk/>
            <pc:sldMk cId="3942064285" sldId="256"/>
            <ac:spMk id="1465" creationId="{24F7CCCB-BCA5-4425-04DC-BCFC68652916}"/>
          </ac:spMkLst>
        </pc:spChg>
        <pc:spChg chg="mod">
          <ac:chgData name="Jassem Abbasi" userId="a485637c-5d5c-44af-8411-f95acc3236b6" providerId="ADAL" clId="{B67E75DF-61F4-4BDD-83F6-F3A9FEB4B984}" dt="2024-02-22T09:52:54.409" v="2357" actId="27803"/>
          <ac:spMkLst>
            <pc:docMk/>
            <pc:sldMk cId="3942064285" sldId="256"/>
            <ac:spMk id="1466" creationId="{FCAE92BC-2876-EDDB-6C45-634F48983DBF}"/>
          </ac:spMkLst>
        </pc:spChg>
        <pc:spChg chg="mod">
          <ac:chgData name="Jassem Abbasi" userId="a485637c-5d5c-44af-8411-f95acc3236b6" providerId="ADAL" clId="{B67E75DF-61F4-4BDD-83F6-F3A9FEB4B984}" dt="2024-02-22T09:52:54.409" v="2357" actId="27803"/>
          <ac:spMkLst>
            <pc:docMk/>
            <pc:sldMk cId="3942064285" sldId="256"/>
            <ac:spMk id="1467" creationId="{DE942D73-CE2D-84CD-7691-3CBEF2A029EB}"/>
          </ac:spMkLst>
        </pc:spChg>
        <pc:spChg chg="mod">
          <ac:chgData name="Jassem Abbasi" userId="a485637c-5d5c-44af-8411-f95acc3236b6" providerId="ADAL" clId="{B67E75DF-61F4-4BDD-83F6-F3A9FEB4B984}" dt="2024-02-22T09:52:54.409" v="2357" actId="27803"/>
          <ac:spMkLst>
            <pc:docMk/>
            <pc:sldMk cId="3942064285" sldId="256"/>
            <ac:spMk id="1468" creationId="{47FE6AD3-D5B5-5856-FD3E-29D6B1A8961B}"/>
          </ac:spMkLst>
        </pc:spChg>
        <pc:spChg chg="mod">
          <ac:chgData name="Jassem Abbasi" userId="a485637c-5d5c-44af-8411-f95acc3236b6" providerId="ADAL" clId="{B67E75DF-61F4-4BDD-83F6-F3A9FEB4B984}" dt="2024-02-22T09:52:54.409" v="2357" actId="27803"/>
          <ac:spMkLst>
            <pc:docMk/>
            <pc:sldMk cId="3942064285" sldId="256"/>
            <ac:spMk id="1469" creationId="{C8729D4B-D3A3-81F8-69D3-204066B3A12F}"/>
          </ac:spMkLst>
        </pc:spChg>
        <pc:spChg chg="mod">
          <ac:chgData name="Jassem Abbasi" userId="a485637c-5d5c-44af-8411-f95acc3236b6" providerId="ADAL" clId="{B67E75DF-61F4-4BDD-83F6-F3A9FEB4B984}" dt="2024-02-22T09:52:54.409" v="2357" actId="27803"/>
          <ac:spMkLst>
            <pc:docMk/>
            <pc:sldMk cId="3942064285" sldId="256"/>
            <ac:spMk id="1470" creationId="{3C4B15D4-A8AC-BBA5-5EEF-56D87808AB54}"/>
          </ac:spMkLst>
        </pc:spChg>
        <pc:spChg chg="mod">
          <ac:chgData name="Jassem Abbasi" userId="a485637c-5d5c-44af-8411-f95acc3236b6" providerId="ADAL" clId="{B67E75DF-61F4-4BDD-83F6-F3A9FEB4B984}" dt="2024-02-22T09:52:54.409" v="2357" actId="27803"/>
          <ac:spMkLst>
            <pc:docMk/>
            <pc:sldMk cId="3942064285" sldId="256"/>
            <ac:spMk id="1471" creationId="{DA631772-2011-9706-8B7D-78DE8B00EEED}"/>
          </ac:spMkLst>
        </pc:spChg>
        <pc:spChg chg="mod">
          <ac:chgData name="Jassem Abbasi" userId="a485637c-5d5c-44af-8411-f95acc3236b6" providerId="ADAL" clId="{B67E75DF-61F4-4BDD-83F6-F3A9FEB4B984}" dt="2024-02-22T09:52:54.409" v="2357" actId="27803"/>
          <ac:spMkLst>
            <pc:docMk/>
            <pc:sldMk cId="3942064285" sldId="256"/>
            <ac:spMk id="1472" creationId="{E7E3E581-87FE-3591-EE5D-434B9B7E7803}"/>
          </ac:spMkLst>
        </pc:spChg>
        <pc:spChg chg="mod">
          <ac:chgData name="Jassem Abbasi" userId="a485637c-5d5c-44af-8411-f95acc3236b6" providerId="ADAL" clId="{B67E75DF-61F4-4BDD-83F6-F3A9FEB4B984}" dt="2024-02-22T09:52:54.409" v="2357" actId="27803"/>
          <ac:spMkLst>
            <pc:docMk/>
            <pc:sldMk cId="3942064285" sldId="256"/>
            <ac:spMk id="1473" creationId="{97D81F9C-C071-C97C-3F75-543720D1DDB1}"/>
          </ac:spMkLst>
        </pc:spChg>
        <pc:spChg chg="mod">
          <ac:chgData name="Jassem Abbasi" userId="a485637c-5d5c-44af-8411-f95acc3236b6" providerId="ADAL" clId="{B67E75DF-61F4-4BDD-83F6-F3A9FEB4B984}" dt="2024-02-22T09:52:54.409" v="2357" actId="27803"/>
          <ac:spMkLst>
            <pc:docMk/>
            <pc:sldMk cId="3942064285" sldId="256"/>
            <ac:spMk id="1474" creationId="{5C2600DE-47FF-F294-DCD9-6EC89DE276B1}"/>
          </ac:spMkLst>
        </pc:spChg>
        <pc:spChg chg="mod">
          <ac:chgData name="Jassem Abbasi" userId="a485637c-5d5c-44af-8411-f95acc3236b6" providerId="ADAL" clId="{B67E75DF-61F4-4BDD-83F6-F3A9FEB4B984}" dt="2024-02-22T09:52:54.409" v="2357" actId="27803"/>
          <ac:spMkLst>
            <pc:docMk/>
            <pc:sldMk cId="3942064285" sldId="256"/>
            <ac:spMk id="1475" creationId="{B5AA7455-CCB8-4829-A0CD-654B4DE81BBB}"/>
          </ac:spMkLst>
        </pc:spChg>
        <pc:spChg chg="mod">
          <ac:chgData name="Jassem Abbasi" userId="a485637c-5d5c-44af-8411-f95acc3236b6" providerId="ADAL" clId="{B67E75DF-61F4-4BDD-83F6-F3A9FEB4B984}" dt="2024-02-22T09:52:54.409" v="2357" actId="27803"/>
          <ac:spMkLst>
            <pc:docMk/>
            <pc:sldMk cId="3942064285" sldId="256"/>
            <ac:spMk id="1476" creationId="{1CE00D1F-CA45-131E-762D-4EF69552CFB2}"/>
          </ac:spMkLst>
        </pc:spChg>
        <pc:spChg chg="mod">
          <ac:chgData name="Jassem Abbasi" userId="a485637c-5d5c-44af-8411-f95acc3236b6" providerId="ADAL" clId="{B67E75DF-61F4-4BDD-83F6-F3A9FEB4B984}" dt="2024-02-22T09:52:54.409" v="2357" actId="27803"/>
          <ac:spMkLst>
            <pc:docMk/>
            <pc:sldMk cId="3942064285" sldId="256"/>
            <ac:spMk id="1477" creationId="{9068EF5C-4F71-8E76-28A7-E071605BE1D3}"/>
          </ac:spMkLst>
        </pc:spChg>
        <pc:spChg chg="mod">
          <ac:chgData name="Jassem Abbasi" userId="a485637c-5d5c-44af-8411-f95acc3236b6" providerId="ADAL" clId="{B67E75DF-61F4-4BDD-83F6-F3A9FEB4B984}" dt="2024-02-22T09:52:54.409" v="2357" actId="27803"/>
          <ac:spMkLst>
            <pc:docMk/>
            <pc:sldMk cId="3942064285" sldId="256"/>
            <ac:spMk id="1478" creationId="{B8465D65-183E-ED25-51CB-9513C46EFE6B}"/>
          </ac:spMkLst>
        </pc:spChg>
        <pc:spChg chg="mod">
          <ac:chgData name="Jassem Abbasi" userId="a485637c-5d5c-44af-8411-f95acc3236b6" providerId="ADAL" clId="{B67E75DF-61F4-4BDD-83F6-F3A9FEB4B984}" dt="2024-02-22T09:52:54.409" v="2357" actId="27803"/>
          <ac:spMkLst>
            <pc:docMk/>
            <pc:sldMk cId="3942064285" sldId="256"/>
            <ac:spMk id="1479" creationId="{D749F15A-AFE7-63AB-8A66-F406617B7F72}"/>
          </ac:spMkLst>
        </pc:spChg>
        <pc:spChg chg="mod">
          <ac:chgData name="Jassem Abbasi" userId="a485637c-5d5c-44af-8411-f95acc3236b6" providerId="ADAL" clId="{B67E75DF-61F4-4BDD-83F6-F3A9FEB4B984}" dt="2024-02-22T09:52:54.409" v="2357" actId="27803"/>
          <ac:spMkLst>
            <pc:docMk/>
            <pc:sldMk cId="3942064285" sldId="256"/>
            <ac:spMk id="1480" creationId="{DD483AB9-EE1A-CD9B-B2E9-D879290B5DAD}"/>
          </ac:spMkLst>
        </pc:spChg>
        <pc:spChg chg="mod">
          <ac:chgData name="Jassem Abbasi" userId="a485637c-5d5c-44af-8411-f95acc3236b6" providerId="ADAL" clId="{B67E75DF-61F4-4BDD-83F6-F3A9FEB4B984}" dt="2024-02-22T09:52:54.409" v="2357" actId="27803"/>
          <ac:spMkLst>
            <pc:docMk/>
            <pc:sldMk cId="3942064285" sldId="256"/>
            <ac:spMk id="1481" creationId="{BADED77E-594C-BF29-FB45-F904401B4BC0}"/>
          </ac:spMkLst>
        </pc:spChg>
        <pc:spChg chg="mod">
          <ac:chgData name="Jassem Abbasi" userId="a485637c-5d5c-44af-8411-f95acc3236b6" providerId="ADAL" clId="{B67E75DF-61F4-4BDD-83F6-F3A9FEB4B984}" dt="2024-02-22T09:52:54.409" v="2357" actId="27803"/>
          <ac:spMkLst>
            <pc:docMk/>
            <pc:sldMk cId="3942064285" sldId="256"/>
            <ac:spMk id="1482" creationId="{A7AFAEB9-132B-CEC9-11B7-546D410F7A73}"/>
          </ac:spMkLst>
        </pc:spChg>
        <pc:spChg chg="mod">
          <ac:chgData name="Jassem Abbasi" userId="a485637c-5d5c-44af-8411-f95acc3236b6" providerId="ADAL" clId="{B67E75DF-61F4-4BDD-83F6-F3A9FEB4B984}" dt="2024-02-22T09:52:54.409" v="2357" actId="27803"/>
          <ac:spMkLst>
            <pc:docMk/>
            <pc:sldMk cId="3942064285" sldId="256"/>
            <ac:spMk id="1483" creationId="{9524E5ED-A707-57B0-78BA-18C4400568B9}"/>
          </ac:spMkLst>
        </pc:spChg>
        <pc:spChg chg="mod">
          <ac:chgData name="Jassem Abbasi" userId="a485637c-5d5c-44af-8411-f95acc3236b6" providerId="ADAL" clId="{B67E75DF-61F4-4BDD-83F6-F3A9FEB4B984}" dt="2024-02-22T09:52:54.409" v="2357" actId="27803"/>
          <ac:spMkLst>
            <pc:docMk/>
            <pc:sldMk cId="3942064285" sldId="256"/>
            <ac:spMk id="1484" creationId="{53F1CB29-FB00-9D65-26D1-AC956D367F77}"/>
          </ac:spMkLst>
        </pc:spChg>
        <pc:spChg chg="mod">
          <ac:chgData name="Jassem Abbasi" userId="a485637c-5d5c-44af-8411-f95acc3236b6" providerId="ADAL" clId="{B67E75DF-61F4-4BDD-83F6-F3A9FEB4B984}" dt="2024-02-22T09:52:54.409" v="2357" actId="27803"/>
          <ac:spMkLst>
            <pc:docMk/>
            <pc:sldMk cId="3942064285" sldId="256"/>
            <ac:spMk id="1485" creationId="{4EDFE46B-7180-7170-6FB8-AEE8C4DFC525}"/>
          </ac:spMkLst>
        </pc:spChg>
        <pc:spChg chg="mod">
          <ac:chgData name="Jassem Abbasi" userId="a485637c-5d5c-44af-8411-f95acc3236b6" providerId="ADAL" clId="{B67E75DF-61F4-4BDD-83F6-F3A9FEB4B984}" dt="2024-02-22T09:52:54.409" v="2357" actId="27803"/>
          <ac:spMkLst>
            <pc:docMk/>
            <pc:sldMk cId="3942064285" sldId="256"/>
            <ac:spMk id="1486" creationId="{58911298-00DB-1F65-491A-39DF28174B28}"/>
          </ac:spMkLst>
        </pc:spChg>
        <pc:spChg chg="mod">
          <ac:chgData name="Jassem Abbasi" userId="a485637c-5d5c-44af-8411-f95acc3236b6" providerId="ADAL" clId="{B67E75DF-61F4-4BDD-83F6-F3A9FEB4B984}" dt="2024-02-22T09:52:54.409" v="2357" actId="27803"/>
          <ac:spMkLst>
            <pc:docMk/>
            <pc:sldMk cId="3942064285" sldId="256"/>
            <ac:spMk id="1487" creationId="{CB659D95-BD0B-307A-6FD8-B53DB8220647}"/>
          </ac:spMkLst>
        </pc:spChg>
        <pc:spChg chg="mod">
          <ac:chgData name="Jassem Abbasi" userId="a485637c-5d5c-44af-8411-f95acc3236b6" providerId="ADAL" clId="{B67E75DF-61F4-4BDD-83F6-F3A9FEB4B984}" dt="2024-02-22T09:52:54.409" v="2357" actId="27803"/>
          <ac:spMkLst>
            <pc:docMk/>
            <pc:sldMk cId="3942064285" sldId="256"/>
            <ac:spMk id="1488" creationId="{1DB4F6CB-F584-797B-D562-DEEF78D73A49}"/>
          </ac:spMkLst>
        </pc:spChg>
        <pc:spChg chg="mod">
          <ac:chgData name="Jassem Abbasi" userId="a485637c-5d5c-44af-8411-f95acc3236b6" providerId="ADAL" clId="{B67E75DF-61F4-4BDD-83F6-F3A9FEB4B984}" dt="2024-02-22T09:52:54.409" v="2357" actId="27803"/>
          <ac:spMkLst>
            <pc:docMk/>
            <pc:sldMk cId="3942064285" sldId="256"/>
            <ac:spMk id="1489" creationId="{BF03B293-58D3-CD20-FBCC-E4C2D854581B}"/>
          </ac:spMkLst>
        </pc:spChg>
        <pc:spChg chg="mod">
          <ac:chgData name="Jassem Abbasi" userId="a485637c-5d5c-44af-8411-f95acc3236b6" providerId="ADAL" clId="{B67E75DF-61F4-4BDD-83F6-F3A9FEB4B984}" dt="2024-02-22T09:52:54.409" v="2357" actId="27803"/>
          <ac:spMkLst>
            <pc:docMk/>
            <pc:sldMk cId="3942064285" sldId="256"/>
            <ac:spMk id="1490" creationId="{220AB680-6E09-5BDA-9122-4912A730B680}"/>
          </ac:spMkLst>
        </pc:spChg>
        <pc:spChg chg="mod">
          <ac:chgData name="Jassem Abbasi" userId="a485637c-5d5c-44af-8411-f95acc3236b6" providerId="ADAL" clId="{B67E75DF-61F4-4BDD-83F6-F3A9FEB4B984}" dt="2024-02-22T09:52:54.409" v="2357" actId="27803"/>
          <ac:spMkLst>
            <pc:docMk/>
            <pc:sldMk cId="3942064285" sldId="256"/>
            <ac:spMk id="1491" creationId="{3E597002-49D4-3ADB-BE8F-9661FEE5061F}"/>
          </ac:spMkLst>
        </pc:spChg>
        <pc:spChg chg="mod">
          <ac:chgData name="Jassem Abbasi" userId="a485637c-5d5c-44af-8411-f95acc3236b6" providerId="ADAL" clId="{B67E75DF-61F4-4BDD-83F6-F3A9FEB4B984}" dt="2024-02-22T09:52:54.409" v="2357" actId="27803"/>
          <ac:spMkLst>
            <pc:docMk/>
            <pc:sldMk cId="3942064285" sldId="256"/>
            <ac:spMk id="1492" creationId="{3791194D-B4A7-EAFC-D6E8-302B9E1885AD}"/>
          </ac:spMkLst>
        </pc:spChg>
        <pc:spChg chg="mod">
          <ac:chgData name="Jassem Abbasi" userId="a485637c-5d5c-44af-8411-f95acc3236b6" providerId="ADAL" clId="{B67E75DF-61F4-4BDD-83F6-F3A9FEB4B984}" dt="2024-02-22T09:52:54.409" v="2357" actId="27803"/>
          <ac:spMkLst>
            <pc:docMk/>
            <pc:sldMk cId="3942064285" sldId="256"/>
            <ac:spMk id="1493" creationId="{66612B31-0481-850B-86A8-5BFC5A70FE98}"/>
          </ac:spMkLst>
        </pc:spChg>
        <pc:spChg chg="mod">
          <ac:chgData name="Jassem Abbasi" userId="a485637c-5d5c-44af-8411-f95acc3236b6" providerId="ADAL" clId="{B67E75DF-61F4-4BDD-83F6-F3A9FEB4B984}" dt="2024-02-22T09:52:54.409" v="2357" actId="27803"/>
          <ac:spMkLst>
            <pc:docMk/>
            <pc:sldMk cId="3942064285" sldId="256"/>
            <ac:spMk id="1494" creationId="{713BDEA6-D6FD-EF06-4519-9936370CB3F4}"/>
          </ac:spMkLst>
        </pc:spChg>
        <pc:spChg chg="mod">
          <ac:chgData name="Jassem Abbasi" userId="a485637c-5d5c-44af-8411-f95acc3236b6" providerId="ADAL" clId="{B67E75DF-61F4-4BDD-83F6-F3A9FEB4B984}" dt="2024-02-22T09:52:54.409" v="2357" actId="27803"/>
          <ac:spMkLst>
            <pc:docMk/>
            <pc:sldMk cId="3942064285" sldId="256"/>
            <ac:spMk id="1495" creationId="{9A1B4E52-FE49-6D95-FD19-6A429C846804}"/>
          </ac:spMkLst>
        </pc:spChg>
        <pc:spChg chg="mod">
          <ac:chgData name="Jassem Abbasi" userId="a485637c-5d5c-44af-8411-f95acc3236b6" providerId="ADAL" clId="{B67E75DF-61F4-4BDD-83F6-F3A9FEB4B984}" dt="2024-02-22T09:52:54.409" v="2357" actId="27803"/>
          <ac:spMkLst>
            <pc:docMk/>
            <pc:sldMk cId="3942064285" sldId="256"/>
            <ac:spMk id="1496" creationId="{2CEBE78A-526F-4CF0-C6A5-BB2D805B409E}"/>
          </ac:spMkLst>
        </pc:spChg>
        <pc:spChg chg="mod">
          <ac:chgData name="Jassem Abbasi" userId="a485637c-5d5c-44af-8411-f95acc3236b6" providerId="ADAL" clId="{B67E75DF-61F4-4BDD-83F6-F3A9FEB4B984}" dt="2024-02-22T09:52:54.409" v="2357" actId="27803"/>
          <ac:spMkLst>
            <pc:docMk/>
            <pc:sldMk cId="3942064285" sldId="256"/>
            <ac:spMk id="1497" creationId="{7DABD685-4FB5-5F92-96DD-12DB9DFACC4A}"/>
          </ac:spMkLst>
        </pc:spChg>
        <pc:spChg chg="mod">
          <ac:chgData name="Jassem Abbasi" userId="a485637c-5d5c-44af-8411-f95acc3236b6" providerId="ADAL" clId="{B67E75DF-61F4-4BDD-83F6-F3A9FEB4B984}" dt="2024-02-22T09:52:54.409" v="2357" actId="27803"/>
          <ac:spMkLst>
            <pc:docMk/>
            <pc:sldMk cId="3942064285" sldId="256"/>
            <ac:spMk id="1498" creationId="{42C024FD-E2C4-DBE1-C374-7CACD83C2907}"/>
          </ac:spMkLst>
        </pc:spChg>
        <pc:spChg chg="mod">
          <ac:chgData name="Jassem Abbasi" userId="a485637c-5d5c-44af-8411-f95acc3236b6" providerId="ADAL" clId="{B67E75DF-61F4-4BDD-83F6-F3A9FEB4B984}" dt="2024-02-22T09:52:54.409" v="2357" actId="27803"/>
          <ac:spMkLst>
            <pc:docMk/>
            <pc:sldMk cId="3942064285" sldId="256"/>
            <ac:spMk id="1499" creationId="{53A28318-EC1C-A3CF-242B-6837BA4BA2C1}"/>
          </ac:spMkLst>
        </pc:spChg>
        <pc:spChg chg="mod">
          <ac:chgData name="Jassem Abbasi" userId="a485637c-5d5c-44af-8411-f95acc3236b6" providerId="ADAL" clId="{B67E75DF-61F4-4BDD-83F6-F3A9FEB4B984}" dt="2024-02-22T09:52:54.409" v="2357" actId="27803"/>
          <ac:spMkLst>
            <pc:docMk/>
            <pc:sldMk cId="3942064285" sldId="256"/>
            <ac:spMk id="1500" creationId="{EAC64F2A-491F-AEEC-649C-B3ECCE2429CB}"/>
          </ac:spMkLst>
        </pc:spChg>
        <pc:spChg chg="mod">
          <ac:chgData name="Jassem Abbasi" userId="a485637c-5d5c-44af-8411-f95acc3236b6" providerId="ADAL" clId="{B67E75DF-61F4-4BDD-83F6-F3A9FEB4B984}" dt="2024-02-22T09:52:54.409" v="2357" actId="27803"/>
          <ac:spMkLst>
            <pc:docMk/>
            <pc:sldMk cId="3942064285" sldId="256"/>
            <ac:spMk id="1501" creationId="{74255B46-BCEB-4320-E568-5918876F829A}"/>
          </ac:spMkLst>
        </pc:spChg>
        <pc:spChg chg="mod">
          <ac:chgData name="Jassem Abbasi" userId="a485637c-5d5c-44af-8411-f95acc3236b6" providerId="ADAL" clId="{B67E75DF-61F4-4BDD-83F6-F3A9FEB4B984}" dt="2024-02-22T09:52:54.409" v="2357" actId="27803"/>
          <ac:spMkLst>
            <pc:docMk/>
            <pc:sldMk cId="3942064285" sldId="256"/>
            <ac:spMk id="1502" creationId="{70784CBE-4F7F-81FC-B96A-051FD21EC009}"/>
          </ac:spMkLst>
        </pc:spChg>
        <pc:spChg chg="mod">
          <ac:chgData name="Jassem Abbasi" userId="a485637c-5d5c-44af-8411-f95acc3236b6" providerId="ADAL" clId="{B67E75DF-61F4-4BDD-83F6-F3A9FEB4B984}" dt="2024-02-22T09:52:54.409" v="2357" actId="27803"/>
          <ac:spMkLst>
            <pc:docMk/>
            <pc:sldMk cId="3942064285" sldId="256"/>
            <ac:spMk id="1503" creationId="{EA823BB7-EA3A-6F9F-0AD6-9534EA396194}"/>
          </ac:spMkLst>
        </pc:spChg>
        <pc:spChg chg="mod">
          <ac:chgData name="Jassem Abbasi" userId="a485637c-5d5c-44af-8411-f95acc3236b6" providerId="ADAL" clId="{B67E75DF-61F4-4BDD-83F6-F3A9FEB4B984}" dt="2024-02-22T09:52:54.409" v="2357" actId="27803"/>
          <ac:spMkLst>
            <pc:docMk/>
            <pc:sldMk cId="3942064285" sldId="256"/>
            <ac:spMk id="1504" creationId="{351341E9-5740-E6D9-DDFB-6FF45F903603}"/>
          </ac:spMkLst>
        </pc:spChg>
        <pc:spChg chg="mod">
          <ac:chgData name="Jassem Abbasi" userId="a485637c-5d5c-44af-8411-f95acc3236b6" providerId="ADAL" clId="{B67E75DF-61F4-4BDD-83F6-F3A9FEB4B984}" dt="2024-02-22T09:52:54.409" v="2357" actId="27803"/>
          <ac:spMkLst>
            <pc:docMk/>
            <pc:sldMk cId="3942064285" sldId="256"/>
            <ac:spMk id="1505" creationId="{220C321B-7971-4C1A-BF1E-C6CE2A4D7561}"/>
          </ac:spMkLst>
        </pc:spChg>
        <pc:spChg chg="mod">
          <ac:chgData name="Jassem Abbasi" userId="a485637c-5d5c-44af-8411-f95acc3236b6" providerId="ADAL" clId="{B67E75DF-61F4-4BDD-83F6-F3A9FEB4B984}" dt="2024-02-22T09:52:54.409" v="2357" actId="27803"/>
          <ac:spMkLst>
            <pc:docMk/>
            <pc:sldMk cId="3942064285" sldId="256"/>
            <ac:spMk id="1506" creationId="{85807931-BB6D-17EC-F53F-60876F1B1565}"/>
          </ac:spMkLst>
        </pc:spChg>
        <pc:spChg chg="mod">
          <ac:chgData name="Jassem Abbasi" userId="a485637c-5d5c-44af-8411-f95acc3236b6" providerId="ADAL" clId="{B67E75DF-61F4-4BDD-83F6-F3A9FEB4B984}" dt="2024-02-22T09:52:54.409" v="2357" actId="27803"/>
          <ac:spMkLst>
            <pc:docMk/>
            <pc:sldMk cId="3942064285" sldId="256"/>
            <ac:spMk id="1507" creationId="{EE615A88-27F3-07FB-9B31-5B494C263899}"/>
          </ac:spMkLst>
        </pc:spChg>
        <pc:spChg chg="mod">
          <ac:chgData name="Jassem Abbasi" userId="a485637c-5d5c-44af-8411-f95acc3236b6" providerId="ADAL" clId="{B67E75DF-61F4-4BDD-83F6-F3A9FEB4B984}" dt="2024-02-22T09:52:54.409" v="2357" actId="27803"/>
          <ac:spMkLst>
            <pc:docMk/>
            <pc:sldMk cId="3942064285" sldId="256"/>
            <ac:spMk id="1508" creationId="{F62AFCEE-8A1D-A4B9-C647-3BF1EFE12769}"/>
          </ac:spMkLst>
        </pc:spChg>
        <pc:spChg chg="mod">
          <ac:chgData name="Jassem Abbasi" userId="a485637c-5d5c-44af-8411-f95acc3236b6" providerId="ADAL" clId="{B67E75DF-61F4-4BDD-83F6-F3A9FEB4B984}" dt="2024-02-22T09:52:54.409" v="2357" actId="27803"/>
          <ac:spMkLst>
            <pc:docMk/>
            <pc:sldMk cId="3942064285" sldId="256"/>
            <ac:spMk id="1509" creationId="{A14C87B6-3087-9D7E-7726-4B8E15BF6A23}"/>
          </ac:spMkLst>
        </pc:spChg>
        <pc:spChg chg="mod">
          <ac:chgData name="Jassem Abbasi" userId="a485637c-5d5c-44af-8411-f95acc3236b6" providerId="ADAL" clId="{B67E75DF-61F4-4BDD-83F6-F3A9FEB4B984}" dt="2024-02-22T09:52:54.409" v="2357" actId="27803"/>
          <ac:spMkLst>
            <pc:docMk/>
            <pc:sldMk cId="3942064285" sldId="256"/>
            <ac:spMk id="1510" creationId="{83C19CFC-B863-A9BF-B243-390B95438D96}"/>
          </ac:spMkLst>
        </pc:spChg>
        <pc:spChg chg="mod">
          <ac:chgData name="Jassem Abbasi" userId="a485637c-5d5c-44af-8411-f95acc3236b6" providerId="ADAL" clId="{B67E75DF-61F4-4BDD-83F6-F3A9FEB4B984}" dt="2024-02-22T09:52:54.409" v="2357" actId="27803"/>
          <ac:spMkLst>
            <pc:docMk/>
            <pc:sldMk cId="3942064285" sldId="256"/>
            <ac:spMk id="1511" creationId="{53660352-3FB2-1DAB-0B5E-D96BD68E61D1}"/>
          </ac:spMkLst>
        </pc:spChg>
        <pc:spChg chg="mod">
          <ac:chgData name="Jassem Abbasi" userId="a485637c-5d5c-44af-8411-f95acc3236b6" providerId="ADAL" clId="{B67E75DF-61F4-4BDD-83F6-F3A9FEB4B984}" dt="2024-02-22T09:52:54.409" v="2357" actId="27803"/>
          <ac:spMkLst>
            <pc:docMk/>
            <pc:sldMk cId="3942064285" sldId="256"/>
            <ac:spMk id="1512" creationId="{32C1329D-CE63-D57D-D1B6-EFD337E44937}"/>
          </ac:spMkLst>
        </pc:spChg>
        <pc:spChg chg="mod">
          <ac:chgData name="Jassem Abbasi" userId="a485637c-5d5c-44af-8411-f95acc3236b6" providerId="ADAL" clId="{B67E75DF-61F4-4BDD-83F6-F3A9FEB4B984}" dt="2024-02-22T09:52:54.409" v="2357" actId="27803"/>
          <ac:spMkLst>
            <pc:docMk/>
            <pc:sldMk cId="3942064285" sldId="256"/>
            <ac:spMk id="1513" creationId="{F2D8D20B-CC80-99EB-BE5E-AA642C53E825}"/>
          </ac:spMkLst>
        </pc:spChg>
        <pc:spChg chg="mod">
          <ac:chgData name="Jassem Abbasi" userId="a485637c-5d5c-44af-8411-f95acc3236b6" providerId="ADAL" clId="{B67E75DF-61F4-4BDD-83F6-F3A9FEB4B984}" dt="2024-02-22T09:52:54.409" v="2357" actId="27803"/>
          <ac:spMkLst>
            <pc:docMk/>
            <pc:sldMk cId="3942064285" sldId="256"/>
            <ac:spMk id="1514" creationId="{04BD35CC-F928-1229-37E2-28899BC6078B}"/>
          </ac:spMkLst>
        </pc:spChg>
        <pc:spChg chg="mod">
          <ac:chgData name="Jassem Abbasi" userId="a485637c-5d5c-44af-8411-f95acc3236b6" providerId="ADAL" clId="{B67E75DF-61F4-4BDD-83F6-F3A9FEB4B984}" dt="2024-02-22T09:52:54.409" v="2357" actId="27803"/>
          <ac:spMkLst>
            <pc:docMk/>
            <pc:sldMk cId="3942064285" sldId="256"/>
            <ac:spMk id="1515" creationId="{D43C4497-0CC5-E9A1-9F6E-4500224BDE47}"/>
          </ac:spMkLst>
        </pc:spChg>
        <pc:spChg chg="mod">
          <ac:chgData name="Jassem Abbasi" userId="a485637c-5d5c-44af-8411-f95acc3236b6" providerId="ADAL" clId="{B67E75DF-61F4-4BDD-83F6-F3A9FEB4B984}" dt="2024-02-22T09:52:54.409" v="2357" actId="27803"/>
          <ac:spMkLst>
            <pc:docMk/>
            <pc:sldMk cId="3942064285" sldId="256"/>
            <ac:spMk id="1516" creationId="{10B9E8C0-F448-2AAB-CD18-80C991DD6875}"/>
          </ac:spMkLst>
        </pc:spChg>
        <pc:spChg chg="mod">
          <ac:chgData name="Jassem Abbasi" userId="a485637c-5d5c-44af-8411-f95acc3236b6" providerId="ADAL" clId="{B67E75DF-61F4-4BDD-83F6-F3A9FEB4B984}" dt="2024-02-22T09:52:54.409" v="2357" actId="27803"/>
          <ac:spMkLst>
            <pc:docMk/>
            <pc:sldMk cId="3942064285" sldId="256"/>
            <ac:spMk id="1517" creationId="{D7033DBD-F269-D755-258B-3F238C1345BA}"/>
          </ac:spMkLst>
        </pc:spChg>
        <pc:spChg chg="mod">
          <ac:chgData name="Jassem Abbasi" userId="a485637c-5d5c-44af-8411-f95acc3236b6" providerId="ADAL" clId="{B67E75DF-61F4-4BDD-83F6-F3A9FEB4B984}" dt="2024-02-22T09:52:54.409" v="2357" actId="27803"/>
          <ac:spMkLst>
            <pc:docMk/>
            <pc:sldMk cId="3942064285" sldId="256"/>
            <ac:spMk id="1518" creationId="{4A6C724D-5841-DCF9-F510-F1C44B7F7EA2}"/>
          </ac:spMkLst>
        </pc:spChg>
        <pc:spChg chg="mod">
          <ac:chgData name="Jassem Abbasi" userId="a485637c-5d5c-44af-8411-f95acc3236b6" providerId="ADAL" clId="{B67E75DF-61F4-4BDD-83F6-F3A9FEB4B984}" dt="2024-02-22T09:52:54.409" v="2357" actId="27803"/>
          <ac:spMkLst>
            <pc:docMk/>
            <pc:sldMk cId="3942064285" sldId="256"/>
            <ac:spMk id="1519" creationId="{5C0615CB-752B-7B10-A022-4DBC0183F7D0}"/>
          </ac:spMkLst>
        </pc:spChg>
        <pc:spChg chg="mod">
          <ac:chgData name="Jassem Abbasi" userId="a485637c-5d5c-44af-8411-f95acc3236b6" providerId="ADAL" clId="{B67E75DF-61F4-4BDD-83F6-F3A9FEB4B984}" dt="2024-02-22T09:52:54.409" v="2357" actId="27803"/>
          <ac:spMkLst>
            <pc:docMk/>
            <pc:sldMk cId="3942064285" sldId="256"/>
            <ac:spMk id="1520" creationId="{681484FC-C712-964B-7F85-18A4BFD9E71F}"/>
          </ac:spMkLst>
        </pc:spChg>
        <pc:spChg chg="mod">
          <ac:chgData name="Jassem Abbasi" userId="a485637c-5d5c-44af-8411-f95acc3236b6" providerId="ADAL" clId="{B67E75DF-61F4-4BDD-83F6-F3A9FEB4B984}" dt="2024-02-22T09:52:54.409" v="2357" actId="27803"/>
          <ac:spMkLst>
            <pc:docMk/>
            <pc:sldMk cId="3942064285" sldId="256"/>
            <ac:spMk id="1521" creationId="{16CF3F2B-626C-E023-8B30-AC20E64406FF}"/>
          </ac:spMkLst>
        </pc:spChg>
        <pc:spChg chg="mod">
          <ac:chgData name="Jassem Abbasi" userId="a485637c-5d5c-44af-8411-f95acc3236b6" providerId="ADAL" clId="{B67E75DF-61F4-4BDD-83F6-F3A9FEB4B984}" dt="2024-02-22T09:52:54.409" v="2357" actId="27803"/>
          <ac:spMkLst>
            <pc:docMk/>
            <pc:sldMk cId="3942064285" sldId="256"/>
            <ac:spMk id="1522" creationId="{0D7167C9-C172-5058-5C9C-F4770DB06703}"/>
          </ac:spMkLst>
        </pc:spChg>
        <pc:spChg chg="mod">
          <ac:chgData name="Jassem Abbasi" userId="a485637c-5d5c-44af-8411-f95acc3236b6" providerId="ADAL" clId="{B67E75DF-61F4-4BDD-83F6-F3A9FEB4B984}" dt="2024-02-22T09:52:54.409" v="2357" actId="27803"/>
          <ac:spMkLst>
            <pc:docMk/>
            <pc:sldMk cId="3942064285" sldId="256"/>
            <ac:spMk id="1523" creationId="{1B6AED84-FFDC-C15E-E6FB-8C75C02A5926}"/>
          </ac:spMkLst>
        </pc:spChg>
        <pc:spChg chg="mod">
          <ac:chgData name="Jassem Abbasi" userId="a485637c-5d5c-44af-8411-f95acc3236b6" providerId="ADAL" clId="{B67E75DF-61F4-4BDD-83F6-F3A9FEB4B984}" dt="2024-02-22T09:52:54.409" v="2357" actId="27803"/>
          <ac:spMkLst>
            <pc:docMk/>
            <pc:sldMk cId="3942064285" sldId="256"/>
            <ac:spMk id="1524" creationId="{F139CE71-8BD2-E04E-5AD4-BA796E59785E}"/>
          </ac:spMkLst>
        </pc:spChg>
        <pc:spChg chg="mod">
          <ac:chgData name="Jassem Abbasi" userId="a485637c-5d5c-44af-8411-f95acc3236b6" providerId="ADAL" clId="{B67E75DF-61F4-4BDD-83F6-F3A9FEB4B984}" dt="2024-02-22T09:52:54.409" v="2357" actId="27803"/>
          <ac:spMkLst>
            <pc:docMk/>
            <pc:sldMk cId="3942064285" sldId="256"/>
            <ac:spMk id="1525" creationId="{79186EF9-6DF8-0E6C-FB72-8EBEAF72F04C}"/>
          </ac:spMkLst>
        </pc:spChg>
        <pc:spChg chg="mod">
          <ac:chgData name="Jassem Abbasi" userId="a485637c-5d5c-44af-8411-f95acc3236b6" providerId="ADAL" clId="{B67E75DF-61F4-4BDD-83F6-F3A9FEB4B984}" dt="2024-02-22T09:52:54.409" v="2357" actId="27803"/>
          <ac:spMkLst>
            <pc:docMk/>
            <pc:sldMk cId="3942064285" sldId="256"/>
            <ac:spMk id="1526" creationId="{8AE2E4A6-6BD3-4016-1214-A285D9A6548D}"/>
          </ac:spMkLst>
        </pc:spChg>
        <pc:spChg chg="mod">
          <ac:chgData name="Jassem Abbasi" userId="a485637c-5d5c-44af-8411-f95acc3236b6" providerId="ADAL" clId="{B67E75DF-61F4-4BDD-83F6-F3A9FEB4B984}" dt="2024-02-22T09:52:54.409" v="2357" actId="27803"/>
          <ac:spMkLst>
            <pc:docMk/>
            <pc:sldMk cId="3942064285" sldId="256"/>
            <ac:spMk id="1527" creationId="{F736B95D-66BA-2BFA-E1CF-1017FAD7FBBF}"/>
          </ac:spMkLst>
        </pc:spChg>
        <pc:spChg chg="mod">
          <ac:chgData name="Jassem Abbasi" userId="a485637c-5d5c-44af-8411-f95acc3236b6" providerId="ADAL" clId="{B67E75DF-61F4-4BDD-83F6-F3A9FEB4B984}" dt="2024-02-22T09:52:54.409" v="2357" actId="27803"/>
          <ac:spMkLst>
            <pc:docMk/>
            <pc:sldMk cId="3942064285" sldId="256"/>
            <ac:spMk id="1528" creationId="{CEA113FE-A59C-B22D-2601-686DAB9D631D}"/>
          </ac:spMkLst>
        </pc:spChg>
        <pc:spChg chg="mod">
          <ac:chgData name="Jassem Abbasi" userId="a485637c-5d5c-44af-8411-f95acc3236b6" providerId="ADAL" clId="{B67E75DF-61F4-4BDD-83F6-F3A9FEB4B984}" dt="2024-02-22T09:52:54.409" v="2357" actId="27803"/>
          <ac:spMkLst>
            <pc:docMk/>
            <pc:sldMk cId="3942064285" sldId="256"/>
            <ac:spMk id="1529" creationId="{8275623E-37BE-2C86-FF71-4D2394432348}"/>
          </ac:spMkLst>
        </pc:spChg>
        <pc:spChg chg="mod">
          <ac:chgData name="Jassem Abbasi" userId="a485637c-5d5c-44af-8411-f95acc3236b6" providerId="ADAL" clId="{B67E75DF-61F4-4BDD-83F6-F3A9FEB4B984}" dt="2024-02-22T09:52:54.409" v="2357" actId="27803"/>
          <ac:spMkLst>
            <pc:docMk/>
            <pc:sldMk cId="3942064285" sldId="256"/>
            <ac:spMk id="1530" creationId="{9F2D1B53-CD1B-F919-ACCF-198B1B883293}"/>
          </ac:spMkLst>
        </pc:spChg>
        <pc:spChg chg="mod">
          <ac:chgData name="Jassem Abbasi" userId="a485637c-5d5c-44af-8411-f95acc3236b6" providerId="ADAL" clId="{B67E75DF-61F4-4BDD-83F6-F3A9FEB4B984}" dt="2024-02-22T09:52:54.409" v="2357" actId="27803"/>
          <ac:spMkLst>
            <pc:docMk/>
            <pc:sldMk cId="3942064285" sldId="256"/>
            <ac:spMk id="1531" creationId="{9554185A-E898-70CD-58C0-411A8B37241C}"/>
          </ac:spMkLst>
        </pc:spChg>
        <pc:spChg chg="mod">
          <ac:chgData name="Jassem Abbasi" userId="a485637c-5d5c-44af-8411-f95acc3236b6" providerId="ADAL" clId="{B67E75DF-61F4-4BDD-83F6-F3A9FEB4B984}" dt="2024-02-22T09:52:54.409" v="2357" actId="27803"/>
          <ac:spMkLst>
            <pc:docMk/>
            <pc:sldMk cId="3942064285" sldId="256"/>
            <ac:spMk id="1532" creationId="{FFCB2D03-4D8C-B29E-7748-6425707672ED}"/>
          </ac:spMkLst>
        </pc:spChg>
        <pc:spChg chg="mod">
          <ac:chgData name="Jassem Abbasi" userId="a485637c-5d5c-44af-8411-f95acc3236b6" providerId="ADAL" clId="{B67E75DF-61F4-4BDD-83F6-F3A9FEB4B984}" dt="2024-02-22T09:52:54.409" v="2357" actId="27803"/>
          <ac:spMkLst>
            <pc:docMk/>
            <pc:sldMk cId="3942064285" sldId="256"/>
            <ac:spMk id="1533" creationId="{8B599585-244E-21C5-5DB8-7B04324E384C}"/>
          </ac:spMkLst>
        </pc:spChg>
        <pc:spChg chg="mod">
          <ac:chgData name="Jassem Abbasi" userId="a485637c-5d5c-44af-8411-f95acc3236b6" providerId="ADAL" clId="{B67E75DF-61F4-4BDD-83F6-F3A9FEB4B984}" dt="2024-02-22T09:52:54.409" v="2357" actId="27803"/>
          <ac:spMkLst>
            <pc:docMk/>
            <pc:sldMk cId="3942064285" sldId="256"/>
            <ac:spMk id="1534" creationId="{7D55C1F0-00BF-0FEC-B60A-5C121681562D}"/>
          </ac:spMkLst>
        </pc:spChg>
        <pc:spChg chg="mod">
          <ac:chgData name="Jassem Abbasi" userId="a485637c-5d5c-44af-8411-f95acc3236b6" providerId="ADAL" clId="{B67E75DF-61F4-4BDD-83F6-F3A9FEB4B984}" dt="2024-02-22T09:52:54.409" v="2357" actId="27803"/>
          <ac:spMkLst>
            <pc:docMk/>
            <pc:sldMk cId="3942064285" sldId="256"/>
            <ac:spMk id="1535" creationId="{7D34E8FC-B034-1820-2923-B5337D2DCE40}"/>
          </ac:spMkLst>
        </pc:spChg>
        <pc:spChg chg="mod">
          <ac:chgData name="Jassem Abbasi" userId="a485637c-5d5c-44af-8411-f95acc3236b6" providerId="ADAL" clId="{B67E75DF-61F4-4BDD-83F6-F3A9FEB4B984}" dt="2024-02-22T09:52:54.409" v="2357" actId="27803"/>
          <ac:spMkLst>
            <pc:docMk/>
            <pc:sldMk cId="3942064285" sldId="256"/>
            <ac:spMk id="1536" creationId="{AE31383D-974E-B794-4807-DBDD5FE23676}"/>
          </ac:spMkLst>
        </pc:spChg>
        <pc:spChg chg="mod">
          <ac:chgData name="Jassem Abbasi" userId="a485637c-5d5c-44af-8411-f95acc3236b6" providerId="ADAL" clId="{B67E75DF-61F4-4BDD-83F6-F3A9FEB4B984}" dt="2024-02-22T09:52:54.409" v="2357" actId="27803"/>
          <ac:spMkLst>
            <pc:docMk/>
            <pc:sldMk cId="3942064285" sldId="256"/>
            <ac:spMk id="1537" creationId="{98F251D3-7698-00E7-7D09-65B5BF2F47D4}"/>
          </ac:spMkLst>
        </pc:spChg>
        <pc:spChg chg="mod">
          <ac:chgData name="Jassem Abbasi" userId="a485637c-5d5c-44af-8411-f95acc3236b6" providerId="ADAL" clId="{B67E75DF-61F4-4BDD-83F6-F3A9FEB4B984}" dt="2024-02-22T09:52:54.409" v="2357" actId="27803"/>
          <ac:spMkLst>
            <pc:docMk/>
            <pc:sldMk cId="3942064285" sldId="256"/>
            <ac:spMk id="1538" creationId="{EA0ACC43-497D-F590-248E-57951FDBD59E}"/>
          </ac:spMkLst>
        </pc:spChg>
        <pc:spChg chg="mod">
          <ac:chgData name="Jassem Abbasi" userId="a485637c-5d5c-44af-8411-f95acc3236b6" providerId="ADAL" clId="{B67E75DF-61F4-4BDD-83F6-F3A9FEB4B984}" dt="2024-02-22T09:52:54.409" v="2357" actId="27803"/>
          <ac:spMkLst>
            <pc:docMk/>
            <pc:sldMk cId="3942064285" sldId="256"/>
            <ac:spMk id="1539" creationId="{C735A00D-5B4C-835B-35FA-41AEB8D26943}"/>
          </ac:spMkLst>
        </pc:spChg>
        <pc:spChg chg="mod">
          <ac:chgData name="Jassem Abbasi" userId="a485637c-5d5c-44af-8411-f95acc3236b6" providerId="ADAL" clId="{B67E75DF-61F4-4BDD-83F6-F3A9FEB4B984}" dt="2024-02-22T09:52:54.409" v="2357" actId="27803"/>
          <ac:spMkLst>
            <pc:docMk/>
            <pc:sldMk cId="3942064285" sldId="256"/>
            <ac:spMk id="1540" creationId="{1A9250E3-42AF-3C2F-94A9-F441121F115C}"/>
          </ac:spMkLst>
        </pc:spChg>
        <pc:spChg chg="mod">
          <ac:chgData name="Jassem Abbasi" userId="a485637c-5d5c-44af-8411-f95acc3236b6" providerId="ADAL" clId="{B67E75DF-61F4-4BDD-83F6-F3A9FEB4B984}" dt="2024-02-22T09:52:54.409" v="2357" actId="27803"/>
          <ac:spMkLst>
            <pc:docMk/>
            <pc:sldMk cId="3942064285" sldId="256"/>
            <ac:spMk id="1541" creationId="{CF9C4C14-5DE9-DFF8-3D25-4F3974C6451F}"/>
          </ac:spMkLst>
        </pc:spChg>
        <pc:spChg chg="mod">
          <ac:chgData name="Jassem Abbasi" userId="a485637c-5d5c-44af-8411-f95acc3236b6" providerId="ADAL" clId="{B67E75DF-61F4-4BDD-83F6-F3A9FEB4B984}" dt="2024-02-22T09:52:54.409" v="2357" actId="27803"/>
          <ac:spMkLst>
            <pc:docMk/>
            <pc:sldMk cId="3942064285" sldId="256"/>
            <ac:spMk id="1542" creationId="{C0C70DDB-13D4-6737-4668-5BB07C513A01}"/>
          </ac:spMkLst>
        </pc:spChg>
        <pc:spChg chg="mod">
          <ac:chgData name="Jassem Abbasi" userId="a485637c-5d5c-44af-8411-f95acc3236b6" providerId="ADAL" clId="{B67E75DF-61F4-4BDD-83F6-F3A9FEB4B984}" dt="2024-02-22T09:52:54.409" v="2357" actId="27803"/>
          <ac:spMkLst>
            <pc:docMk/>
            <pc:sldMk cId="3942064285" sldId="256"/>
            <ac:spMk id="1543" creationId="{1A786933-25C9-1A96-39FC-A3662EBA7759}"/>
          </ac:spMkLst>
        </pc:spChg>
        <pc:spChg chg="mod">
          <ac:chgData name="Jassem Abbasi" userId="a485637c-5d5c-44af-8411-f95acc3236b6" providerId="ADAL" clId="{B67E75DF-61F4-4BDD-83F6-F3A9FEB4B984}" dt="2024-02-22T09:52:54.409" v="2357" actId="27803"/>
          <ac:spMkLst>
            <pc:docMk/>
            <pc:sldMk cId="3942064285" sldId="256"/>
            <ac:spMk id="1544" creationId="{B6366845-D270-529E-679F-677F0865F652}"/>
          </ac:spMkLst>
        </pc:spChg>
        <pc:spChg chg="mod">
          <ac:chgData name="Jassem Abbasi" userId="a485637c-5d5c-44af-8411-f95acc3236b6" providerId="ADAL" clId="{B67E75DF-61F4-4BDD-83F6-F3A9FEB4B984}" dt="2024-02-22T09:52:54.409" v="2357" actId="27803"/>
          <ac:spMkLst>
            <pc:docMk/>
            <pc:sldMk cId="3942064285" sldId="256"/>
            <ac:spMk id="1545" creationId="{CB3A3696-DE71-1FBE-25EC-5588E0A0010C}"/>
          </ac:spMkLst>
        </pc:spChg>
        <pc:spChg chg="mod">
          <ac:chgData name="Jassem Abbasi" userId="a485637c-5d5c-44af-8411-f95acc3236b6" providerId="ADAL" clId="{B67E75DF-61F4-4BDD-83F6-F3A9FEB4B984}" dt="2024-02-22T09:52:54.409" v="2357" actId="27803"/>
          <ac:spMkLst>
            <pc:docMk/>
            <pc:sldMk cId="3942064285" sldId="256"/>
            <ac:spMk id="1546" creationId="{DCE4E63D-99BF-51D5-8917-BB48568961E8}"/>
          </ac:spMkLst>
        </pc:spChg>
        <pc:spChg chg="mod">
          <ac:chgData name="Jassem Abbasi" userId="a485637c-5d5c-44af-8411-f95acc3236b6" providerId="ADAL" clId="{B67E75DF-61F4-4BDD-83F6-F3A9FEB4B984}" dt="2024-02-22T09:52:54.409" v="2357" actId="27803"/>
          <ac:spMkLst>
            <pc:docMk/>
            <pc:sldMk cId="3942064285" sldId="256"/>
            <ac:spMk id="1547" creationId="{B1C7E44D-B3E1-E5BE-7FFE-69E42FDBCCB8}"/>
          </ac:spMkLst>
        </pc:spChg>
        <pc:spChg chg="mod">
          <ac:chgData name="Jassem Abbasi" userId="a485637c-5d5c-44af-8411-f95acc3236b6" providerId="ADAL" clId="{B67E75DF-61F4-4BDD-83F6-F3A9FEB4B984}" dt="2024-02-22T09:52:54.409" v="2357" actId="27803"/>
          <ac:spMkLst>
            <pc:docMk/>
            <pc:sldMk cId="3942064285" sldId="256"/>
            <ac:spMk id="1548" creationId="{573F6582-F790-762E-95CB-C1A40EDE8C80}"/>
          </ac:spMkLst>
        </pc:spChg>
        <pc:spChg chg="mod">
          <ac:chgData name="Jassem Abbasi" userId="a485637c-5d5c-44af-8411-f95acc3236b6" providerId="ADAL" clId="{B67E75DF-61F4-4BDD-83F6-F3A9FEB4B984}" dt="2024-02-22T09:52:54.409" v="2357" actId="27803"/>
          <ac:spMkLst>
            <pc:docMk/>
            <pc:sldMk cId="3942064285" sldId="256"/>
            <ac:spMk id="1549" creationId="{F6F241D3-C083-32B7-900D-D4121BE846BC}"/>
          </ac:spMkLst>
        </pc:spChg>
        <pc:spChg chg="mod">
          <ac:chgData name="Jassem Abbasi" userId="a485637c-5d5c-44af-8411-f95acc3236b6" providerId="ADAL" clId="{B67E75DF-61F4-4BDD-83F6-F3A9FEB4B984}" dt="2024-02-22T09:52:54.409" v="2357" actId="27803"/>
          <ac:spMkLst>
            <pc:docMk/>
            <pc:sldMk cId="3942064285" sldId="256"/>
            <ac:spMk id="1550" creationId="{FDB38FBE-0737-09E3-175E-B07E5E594BB7}"/>
          </ac:spMkLst>
        </pc:spChg>
        <pc:spChg chg="mod">
          <ac:chgData name="Jassem Abbasi" userId="a485637c-5d5c-44af-8411-f95acc3236b6" providerId="ADAL" clId="{B67E75DF-61F4-4BDD-83F6-F3A9FEB4B984}" dt="2024-02-22T09:52:54.409" v="2357" actId="27803"/>
          <ac:spMkLst>
            <pc:docMk/>
            <pc:sldMk cId="3942064285" sldId="256"/>
            <ac:spMk id="1551" creationId="{3B738237-365E-B54A-28C0-5D3C003D2757}"/>
          </ac:spMkLst>
        </pc:spChg>
        <pc:spChg chg="mod">
          <ac:chgData name="Jassem Abbasi" userId="a485637c-5d5c-44af-8411-f95acc3236b6" providerId="ADAL" clId="{B67E75DF-61F4-4BDD-83F6-F3A9FEB4B984}" dt="2024-02-22T09:52:54.409" v="2357" actId="27803"/>
          <ac:spMkLst>
            <pc:docMk/>
            <pc:sldMk cId="3942064285" sldId="256"/>
            <ac:spMk id="1552" creationId="{F890CB1E-0AF3-1AB4-6C4F-09A0B7CB6598}"/>
          </ac:spMkLst>
        </pc:spChg>
        <pc:spChg chg="mod">
          <ac:chgData name="Jassem Abbasi" userId="a485637c-5d5c-44af-8411-f95acc3236b6" providerId="ADAL" clId="{B67E75DF-61F4-4BDD-83F6-F3A9FEB4B984}" dt="2024-02-22T09:52:54.409" v="2357" actId="27803"/>
          <ac:spMkLst>
            <pc:docMk/>
            <pc:sldMk cId="3942064285" sldId="256"/>
            <ac:spMk id="1553" creationId="{F2441790-84A2-FF4B-9926-6C02613791D6}"/>
          </ac:spMkLst>
        </pc:spChg>
        <pc:spChg chg="mod">
          <ac:chgData name="Jassem Abbasi" userId="a485637c-5d5c-44af-8411-f95acc3236b6" providerId="ADAL" clId="{B67E75DF-61F4-4BDD-83F6-F3A9FEB4B984}" dt="2024-02-22T09:52:54.409" v="2357" actId="27803"/>
          <ac:spMkLst>
            <pc:docMk/>
            <pc:sldMk cId="3942064285" sldId="256"/>
            <ac:spMk id="1554" creationId="{272C47C4-DD62-7D6D-ECAC-B292FB0A24E5}"/>
          </ac:spMkLst>
        </pc:spChg>
        <pc:spChg chg="mod">
          <ac:chgData name="Jassem Abbasi" userId="a485637c-5d5c-44af-8411-f95acc3236b6" providerId="ADAL" clId="{B67E75DF-61F4-4BDD-83F6-F3A9FEB4B984}" dt="2024-02-22T09:52:54.409" v="2357" actId="27803"/>
          <ac:spMkLst>
            <pc:docMk/>
            <pc:sldMk cId="3942064285" sldId="256"/>
            <ac:spMk id="1555" creationId="{C0F25DDB-3B95-92C8-1DFF-139E2D52CC09}"/>
          </ac:spMkLst>
        </pc:spChg>
        <pc:spChg chg="mod">
          <ac:chgData name="Jassem Abbasi" userId="a485637c-5d5c-44af-8411-f95acc3236b6" providerId="ADAL" clId="{B67E75DF-61F4-4BDD-83F6-F3A9FEB4B984}" dt="2024-02-22T09:52:54.409" v="2357" actId="27803"/>
          <ac:spMkLst>
            <pc:docMk/>
            <pc:sldMk cId="3942064285" sldId="256"/>
            <ac:spMk id="1556" creationId="{090BF2F2-41A0-4FBF-F716-702B1E8E26C1}"/>
          </ac:spMkLst>
        </pc:spChg>
        <pc:spChg chg="mod">
          <ac:chgData name="Jassem Abbasi" userId="a485637c-5d5c-44af-8411-f95acc3236b6" providerId="ADAL" clId="{B67E75DF-61F4-4BDD-83F6-F3A9FEB4B984}" dt="2024-02-22T09:52:54.409" v="2357" actId="27803"/>
          <ac:spMkLst>
            <pc:docMk/>
            <pc:sldMk cId="3942064285" sldId="256"/>
            <ac:spMk id="1557" creationId="{EBB62BDF-DE1F-74B9-AE5C-E26447A84325}"/>
          </ac:spMkLst>
        </pc:spChg>
        <pc:spChg chg="mod">
          <ac:chgData name="Jassem Abbasi" userId="a485637c-5d5c-44af-8411-f95acc3236b6" providerId="ADAL" clId="{B67E75DF-61F4-4BDD-83F6-F3A9FEB4B984}" dt="2024-02-22T09:52:54.409" v="2357" actId="27803"/>
          <ac:spMkLst>
            <pc:docMk/>
            <pc:sldMk cId="3942064285" sldId="256"/>
            <ac:spMk id="1558" creationId="{769554EF-42DA-FE44-9DBF-CDF9CA3F5C11}"/>
          </ac:spMkLst>
        </pc:spChg>
        <pc:spChg chg="mod">
          <ac:chgData name="Jassem Abbasi" userId="a485637c-5d5c-44af-8411-f95acc3236b6" providerId="ADAL" clId="{B67E75DF-61F4-4BDD-83F6-F3A9FEB4B984}" dt="2024-02-22T09:52:54.409" v="2357" actId="27803"/>
          <ac:spMkLst>
            <pc:docMk/>
            <pc:sldMk cId="3942064285" sldId="256"/>
            <ac:spMk id="1559" creationId="{32EDFF85-EE8E-1F93-305B-393CEB6B165D}"/>
          </ac:spMkLst>
        </pc:spChg>
        <pc:spChg chg="mod">
          <ac:chgData name="Jassem Abbasi" userId="a485637c-5d5c-44af-8411-f95acc3236b6" providerId="ADAL" clId="{B67E75DF-61F4-4BDD-83F6-F3A9FEB4B984}" dt="2024-02-22T09:52:54.409" v="2357" actId="27803"/>
          <ac:spMkLst>
            <pc:docMk/>
            <pc:sldMk cId="3942064285" sldId="256"/>
            <ac:spMk id="1560" creationId="{6C7CE487-3BA4-C796-F372-B88F286B10CD}"/>
          </ac:spMkLst>
        </pc:spChg>
        <pc:spChg chg="mod">
          <ac:chgData name="Jassem Abbasi" userId="a485637c-5d5c-44af-8411-f95acc3236b6" providerId="ADAL" clId="{B67E75DF-61F4-4BDD-83F6-F3A9FEB4B984}" dt="2024-02-22T09:52:54.409" v="2357" actId="27803"/>
          <ac:spMkLst>
            <pc:docMk/>
            <pc:sldMk cId="3942064285" sldId="256"/>
            <ac:spMk id="1561" creationId="{8F276D68-0F2D-8720-9D7F-ADD24E9DDA12}"/>
          </ac:spMkLst>
        </pc:spChg>
        <pc:spChg chg="mod">
          <ac:chgData name="Jassem Abbasi" userId="a485637c-5d5c-44af-8411-f95acc3236b6" providerId="ADAL" clId="{B67E75DF-61F4-4BDD-83F6-F3A9FEB4B984}" dt="2024-02-22T09:52:54.409" v="2357" actId="27803"/>
          <ac:spMkLst>
            <pc:docMk/>
            <pc:sldMk cId="3942064285" sldId="256"/>
            <ac:spMk id="1562" creationId="{246F645A-4DA3-AE56-7553-3FBB75F11DA7}"/>
          </ac:spMkLst>
        </pc:spChg>
        <pc:spChg chg="mod">
          <ac:chgData name="Jassem Abbasi" userId="a485637c-5d5c-44af-8411-f95acc3236b6" providerId="ADAL" clId="{B67E75DF-61F4-4BDD-83F6-F3A9FEB4B984}" dt="2024-02-22T09:52:54.409" v="2357" actId="27803"/>
          <ac:spMkLst>
            <pc:docMk/>
            <pc:sldMk cId="3942064285" sldId="256"/>
            <ac:spMk id="1563" creationId="{7DC4B328-C32B-C304-8F29-36E222C9544E}"/>
          </ac:spMkLst>
        </pc:spChg>
        <pc:spChg chg="mod">
          <ac:chgData name="Jassem Abbasi" userId="a485637c-5d5c-44af-8411-f95acc3236b6" providerId="ADAL" clId="{B67E75DF-61F4-4BDD-83F6-F3A9FEB4B984}" dt="2024-02-22T09:52:54.409" v="2357" actId="27803"/>
          <ac:spMkLst>
            <pc:docMk/>
            <pc:sldMk cId="3942064285" sldId="256"/>
            <ac:spMk id="1564" creationId="{F4D1660B-6673-6645-A8C1-9B945E7F2D9E}"/>
          </ac:spMkLst>
        </pc:spChg>
        <pc:spChg chg="mod">
          <ac:chgData name="Jassem Abbasi" userId="a485637c-5d5c-44af-8411-f95acc3236b6" providerId="ADAL" clId="{B67E75DF-61F4-4BDD-83F6-F3A9FEB4B984}" dt="2024-02-22T09:52:54.409" v="2357" actId="27803"/>
          <ac:spMkLst>
            <pc:docMk/>
            <pc:sldMk cId="3942064285" sldId="256"/>
            <ac:spMk id="1565" creationId="{BC8BF2EE-C01D-959A-0E95-EB25EC061785}"/>
          </ac:spMkLst>
        </pc:spChg>
        <pc:spChg chg="mod">
          <ac:chgData name="Jassem Abbasi" userId="a485637c-5d5c-44af-8411-f95acc3236b6" providerId="ADAL" clId="{B67E75DF-61F4-4BDD-83F6-F3A9FEB4B984}" dt="2024-02-22T09:52:54.409" v="2357" actId="27803"/>
          <ac:spMkLst>
            <pc:docMk/>
            <pc:sldMk cId="3942064285" sldId="256"/>
            <ac:spMk id="1566" creationId="{A3936507-8A8D-C3CC-01A4-83B1D055BDB9}"/>
          </ac:spMkLst>
        </pc:spChg>
        <pc:spChg chg="mod">
          <ac:chgData name="Jassem Abbasi" userId="a485637c-5d5c-44af-8411-f95acc3236b6" providerId="ADAL" clId="{B67E75DF-61F4-4BDD-83F6-F3A9FEB4B984}" dt="2024-02-22T09:52:54.409" v="2357" actId="27803"/>
          <ac:spMkLst>
            <pc:docMk/>
            <pc:sldMk cId="3942064285" sldId="256"/>
            <ac:spMk id="1567" creationId="{82646373-7F73-E8A7-4627-B8EB5E2FA236}"/>
          </ac:spMkLst>
        </pc:spChg>
        <pc:spChg chg="mod">
          <ac:chgData name="Jassem Abbasi" userId="a485637c-5d5c-44af-8411-f95acc3236b6" providerId="ADAL" clId="{B67E75DF-61F4-4BDD-83F6-F3A9FEB4B984}" dt="2024-02-22T09:52:54.409" v="2357" actId="27803"/>
          <ac:spMkLst>
            <pc:docMk/>
            <pc:sldMk cId="3942064285" sldId="256"/>
            <ac:spMk id="1568" creationId="{DFD1D853-63CA-F64D-E36B-D279730BB921}"/>
          </ac:spMkLst>
        </pc:spChg>
        <pc:spChg chg="mod">
          <ac:chgData name="Jassem Abbasi" userId="a485637c-5d5c-44af-8411-f95acc3236b6" providerId="ADAL" clId="{B67E75DF-61F4-4BDD-83F6-F3A9FEB4B984}" dt="2024-02-22T09:52:54.409" v="2357" actId="27803"/>
          <ac:spMkLst>
            <pc:docMk/>
            <pc:sldMk cId="3942064285" sldId="256"/>
            <ac:spMk id="1569" creationId="{576E5C5E-4C39-F4A3-28A9-428692B055D2}"/>
          </ac:spMkLst>
        </pc:spChg>
        <pc:spChg chg="mod">
          <ac:chgData name="Jassem Abbasi" userId="a485637c-5d5c-44af-8411-f95acc3236b6" providerId="ADAL" clId="{B67E75DF-61F4-4BDD-83F6-F3A9FEB4B984}" dt="2024-02-22T09:52:54.409" v="2357" actId="27803"/>
          <ac:spMkLst>
            <pc:docMk/>
            <pc:sldMk cId="3942064285" sldId="256"/>
            <ac:spMk id="1570" creationId="{78F70A13-AE32-EDBF-47B7-3485EE527E85}"/>
          </ac:spMkLst>
        </pc:spChg>
        <pc:spChg chg="mod">
          <ac:chgData name="Jassem Abbasi" userId="a485637c-5d5c-44af-8411-f95acc3236b6" providerId="ADAL" clId="{B67E75DF-61F4-4BDD-83F6-F3A9FEB4B984}" dt="2024-02-22T09:52:54.409" v="2357" actId="27803"/>
          <ac:spMkLst>
            <pc:docMk/>
            <pc:sldMk cId="3942064285" sldId="256"/>
            <ac:spMk id="1571" creationId="{2A62C5D4-443C-82BD-573E-258838CBA1C2}"/>
          </ac:spMkLst>
        </pc:spChg>
        <pc:spChg chg="mod">
          <ac:chgData name="Jassem Abbasi" userId="a485637c-5d5c-44af-8411-f95acc3236b6" providerId="ADAL" clId="{B67E75DF-61F4-4BDD-83F6-F3A9FEB4B984}" dt="2024-02-22T09:52:54.409" v="2357" actId="27803"/>
          <ac:spMkLst>
            <pc:docMk/>
            <pc:sldMk cId="3942064285" sldId="256"/>
            <ac:spMk id="1572" creationId="{7ED3188F-263C-52DD-2563-AF224F36BED9}"/>
          </ac:spMkLst>
        </pc:spChg>
        <pc:spChg chg="mod">
          <ac:chgData name="Jassem Abbasi" userId="a485637c-5d5c-44af-8411-f95acc3236b6" providerId="ADAL" clId="{B67E75DF-61F4-4BDD-83F6-F3A9FEB4B984}" dt="2024-02-22T09:52:54.409" v="2357" actId="27803"/>
          <ac:spMkLst>
            <pc:docMk/>
            <pc:sldMk cId="3942064285" sldId="256"/>
            <ac:spMk id="1573" creationId="{1E14AC3A-5144-4D78-84F8-8F0752CC25CD}"/>
          </ac:spMkLst>
        </pc:spChg>
        <pc:spChg chg="mod">
          <ac:chgData name="Jassem Abbasi" userId="a485637c-5d5c-44af-8411-f95acc3236b6" providerId="ADAL" clId="{B67E75DF-61F4-4BDD-83F6-F3A9FEB4B984}" dt="2024-02-22T09:52:54.409" v="2357" actId="27803"/>
          <ac:spMkLst>
            <pc:docMk/>
            <pc:sldMk cId="3942064285" sldId="256"/>
            <ac:spMk id="1574" creationId="{B258FD87-3136-0A2A-BC34-1618B2EF36FB}"/>
          </ac:spMkLst>
        </pc:spChg>
        <pc:spChg chg="mod">
          <ac:chgData name="Jassem Abbasi" userId="a485637c-5d5c-44af-8411-f95acc3236b6" providerId="ADAL" clId="{B67E75DF-61F4-4BDD-83F6-F3A9FEB4B984}" dt="2024-02-22T09:52:54.409" v="2357" actId="27803"/>
          <ac:spMkLst>
            <pc:docMk/>
            <pc:sldMk cId="3942064285" sldId="256"/>
            <ac:spMk id="1575" creationId="{A30AD633-0770-3B04-6113-D91591FE08D1}"/>
          </ac:spMkLst>
        </pc:spChg>
        <pc:spChg chg="mod">
          <ac:chgData name="Jassem Abbasi" userId="a485637c-5d5c-44af-8411-f95acc3236b6" providerId="ADAL" clId="{B67E75DF-61F4-4BDD-83F6-F3A9FEB4B984}" dt="2024-02-22T09:52:54.409" v="2357" actId="27803"/>
          <ac:spMkLst>
            <pc:docMk/>
            <pc:sldMk cId="3942064285" sldId="256"/>
            <ac:spMk id="1576" creationId="{614E6217-3BEF-EAD6-489D-37D6786F37B7}"/>
          </ac:spMkLst>
        </pc:spChg>
        <pc:spChg chg="mod">
          <ac:chgData name="Jassem Abbasi" userId="a485637c-5d5c-44af-8411-f95acc3236b6" providerId="ADAL" clId="{B67E75DF-61F4-4BDD-83F6-F3A9FEB4B984}" dt="2024-02-22T09:52:54.409" v="2357" actId="27803"/>
          <ac:spMkLst>
            <pc:docMk/>
            <pc:sldMk cId="3942064285" sldId="256"/>
            <ac:spMk id="1577" creationId="{FB7CF05F-5819-64B2-CC5F-DABABF4585CB}"/>
          </ac:spMkLst>
        </pc:spChg>
        <pc:spChg chg="mod">
          <ac:chgData name="Jassem Abbasi" userId="a485637c-5d5c-44af-8411-f95acc3236b6" providerId="ADAL" clId="{B67E75DF-61F4-4BDD-83F6-F3A9FEB4B984}" dt="2024-02-22T09:52:54.409" v="2357" actId="27803"/>
          <ac:spMkLst>
            <pc:docMk/>
            <pc:sldMk cId="3942064285" sldId="256"/>
            <ac:spMk id="1578" creationId="{0B0043AA-70C3-334A-AB7D-C990AE08603C}"/>
          </ac:spMkLst>
        </pc:spChg>
        <pc:spChg chg="mod">
          <ac:chgData name="Jassem Abbasi" userId="a485637c-5d5c-44af-8411-f95acc3236b6" providerId="ADAL" clId="{B67E75DF-61F4-4BDD-83F6-F3A9FEB4B984}" dt="2024-02-22T09:52:54.409" v="2357" actId="27803"/>
          <ac:spMkLst>
            <pc:docMk/>
            <pc:sldMk cId="3942064285" sldId="256"/>
            <ac:spMk id="1579" creationId="{E8BC4351-FF97-B702-58CC-0C38C50C75FE}"/>
          </ac:spMkLst>
        </pc:spChg>
        <pc:spChg chg="mod">
          <ac:chgData name="Jassem Abbasi" userId="a485637c-5d5c-44af-8411-f95acc3236b6" providerId="ADAL" clId="{B67E75DF-61F4-4BDD-83F6-F3A9FEB4B984}" dt="2024-02-22T09:52:54.409" v="2357" actId="27803"/>
          <ac:spMkLst>
            <pc:docMk/>
            <pc:sldMk cId="3942064285" sldId="256"/>
            <ac:spMk id="1580" creationId="{8A022E4B-43D2-8322-D4D1-218035700948}"/>
          </ac:spMkLst>
        </pc:spChg>
        <pc:spChg chg="mod">
          <ac:chgData name="Jassem Abbasi" userId="a485637c-5d5c-44af-8411-f95acc3236b6" providerId="ADAL" clId="{B67E75DF-61F4-4BDD-83F6-F3A9FEB4B984}" dt="2024-02-22T09:52:54.409" v="2357" actId="27803"/>
          <ac:spMkLst>
            <pc:docMk/>
            <pc:sldMk cId="3942064285" sldId="256"/>
            <ac:spMk id="1581" creationId="{BCD6A0CA-A155-F701-3FBB-F7D1987D1B4A}"/>
          </ac:spMkLst>
        </pc:spChg>
        <pc:spChg chg="mod">
          <ac:chgData name="Jassem Abbasi" userId="a485637c-5d5c-44af-8411-f95acc3236b6" providerId="ADAL" clId="{B67E75DF-61F4-4BDD-83F6-F3A9FEB4B984}" dt="2024-02-22T09:52:54.409" v="2357" actId="27803"/>
          <ac:spMkLst>
            <pc:docMk/>
            <pc:sldMk cId="3942064285" sldId="256"/>
            <ac:spMk id="1582" creationId="{7A2696A1-B6F3-2E21-2D59-ACBA9206503E}"/>
          </ac:spMkLst>
        </pc:spChg>
        <pc:spChg chg="mod">
          <ac:chgData name="Jassem Abbasi" userId="a485637c-5d5c-44af-8411-f95acc3236b6" providerId="ADAL" clId="{B67E75DF-61F4-4BDD-83F6-F3A9FEB4B984}" dt="2024-02-22T09:52:54.409" v="2357" actId="27803"/>
          <ac:spMkLst>
            <pc:docMk/>
            <pc:sldMk cId="3942064285" sldId="256"/>
            <ac:spMk id="1583" creationId="{3C0301B0-B9DC-046F-E3E5-258434CA7AAB}"/>
          </ac:spMkLst>
        </pc:spChg>
        <pc:spChg chg="mod">
          <ac:chgData name="Jassem Abbasi" userId="a485637c-5d5c-44af-8411-f95acc3236b6" providerId="ADAL" clId="{B67E75DF-61F4-4BDD-83F6-F3A9FEB4B984}" dt="2024-02-22T09:52:54.409" v="2357" actId="27803"/>
          <ac:spMkLst>
            <pc:docMk/>
            <pc:sldMk cId="3942064285" sldId="256"/>
            <ac:spMk id="1584" creationId="{DADBB6B8-55DF-8281-278F-50CA2ECAC0EB}"/>
          </ac:spMkLst>
        </pc:spChg>
        <pc:spChg chg="mod">
          <ac:chgData name="Jassem Abbasi" userId="a485637c-5d5c-44af-8411-f95acc3236b6" providerId="ADAL" clId="{B67E75DF-61F4-4BDD-83F6-F3A9FEB4B984}" dt="2024-02-22T09:52:54.409" v="2357" actId="27803"/>
          <ac:spMkLst>
            <pc:docMk/>
            <pc:sldMk cId="3942064285" sldId="256"/>
            <ac:spMk id="1585" creationId="{5A9DEA17-B6B7-532C-9B21-048698F85D9F}"/>
          </ac:spMkLst>
        </pc:spChg>
        <pc:spChg chg="mod">
          <ac:chgData name="Jassem Abbasi" userId="a485637c-5d5c-44af-8411-f95acc3236b6" providerId="ADAL" clId="{B67E75DF-61F4-4BDD-83F6-F3A9FEB4B984}" dt="2024-02-22T09:52:54.409" v="2357" actId="27803"/>
          <ac:spMkLst>
            <pc:docMk/>
            <pc:sldMk cId="3942064285" sldId="256"/>
            <ac:spMk id="1586" creationId="{45B0191C-8CD7-D13D-3060-B53824E0A4A8}"/>
          </ac:spMkLst>
        </pc:spChg>
        <pc:spChg chg="mod">
          <ac:chgData name="Jassem Abbasi" userId="a485637c-5d5c-44af-8411-f95acc3236b6" providerId="ADAL" clId="{B67E75DF-61F4-4BDD-83F6-F3A9FEB4B984}" dt="2024-02-22T09:52:54.409" v="2357" actId="27803"/>
          <ac:spMkLst>
            <pc:docMk/>
            <pc:sldMk cId="3942064285" sldId="256"/>
            <ac:spMk id="1587" creationId="{F2596E4A-F62D-57CC-7BCE-7C2F2EF0D8DA}"/>
          </ac:spMkLst>
        </pc:spChg>
        <pc:spChg chg="mod">
          <ac:chgData name="Jassem Abbasi" userId="a485637c-5d5c-44af-8411-f95acc3236b6" providerId="ADAL" clId="{B67E75DF-61F4-4BDD-83F6-F3A9FEB4B984}" dt="2024-02-22T09:52:54.409" v="2357" actId="27803"/>
          <ac:spMkLst>
            <pc:docMk/>
            <pc:sldMk cId="3942064285" sldId="256"/>
            <ac:spMk id="1588" creationId="{BA963F54-5BA2-B4C4-D30A-E441E2C75752}"/>
          </ac:spMkLst>
        </pc:spChg>
        <pc:spChg chg="mod">
          <ac:chgData name="Jassem Abbasi" userId="a485637c-5d5c-44af-8411-f95acc3236b6" providerId="ADAL" clId="{B67E75DF-61F4-4BDD-83F6-F3A9FEB4B984}" dt="2024-02-22T09:52:54.409" v="2357" actId="27803"/>
          <ac:spMkLst>
            <pc:docMk/>
            <pc:sldMk cId="3942064285" sldId="256"/>
            <ac:spMk id="1589" creationId="{B37A162B-48F8-F5B0-E279-37F897660A28}"/>
          </ac:spMkLst>
        </pc:spChg>
        <pc:spChg chg="mod">
          <ac:chgData name="Jassem Abbasi" userId="a485637c-5d5c-44af-8411-f95acc3236b6" providerId="ADAL" clId="{B67E75DF-61F4-4BDD-83F6-F3A9FEB4B984}" dt="2024-02-22T09:52:54.409" v="2357" actId="27803"/>
          <ac:spMkLst>
            <pc:docMk/>
            <pc:sldMk cId="3942064285" sldId="256"/>
            <ac:spMk id="1590" creationId="{FD7D67E8-335E-252D-ED91-049EDD98100A}"/>
          </ac:spMkLst>
        </pc:spChg>
        <pc:spChg chg="mod">
          <ac:chgData name="Jassem Abbasi" userId="a485637c-5d5c-44af-8411-f95acc3236b6" providerId="ADAL" clId="{B67E75DF-61F4-4BDD-83F6-F3A9FEB4B984}" dt="2024-02-22T09:52:54.409" v="2357" actId="27803"/>
          <ac:spMkLst>
            <pc:docMk/>
            <pc:sldMk cId="3942064285" sldId="256"/>
            <ac:spMk id="1591" creationId="{62B512E1-A5DB-A45D-1509-4D20D937D304}"/>
          </ac:spMkLst>
        </pc:spChg>
        <pc:spChg chg="mod">
          <ac:chgData name="Jassem Abbasi" userId="a485637c-5d5c-44af-8411-f95acc3236b6" providerId="ADAL" clId="{B67E75DF-61F4-4BDD-83F6-F3A9FEB4B984}" dt="2024-02-22T09:52:54.409" v="2357" actId="27803"/>
          <ac:spMkLst>
            <pc:docMk/>
            <pc:sldMk cId="3942064285" sldId="256"/>
            <ac:spMk id="1592" creationId="{F23EA2B1-3803-1F0E-C462-A0E630505C42}"/>
          </ac:spMkLst>
        </pc:spChg>
        <pc:spChg chg="mod">
          <ac:chgData name="Jassem Abbasi" userId="a485637c-5d5c-44af-8411-f95acc3236b6" providerId="ADAL" clId="{B67E75DF-61F4-4BDD-83F6-F3A9FEB4B984}" dt="2024-02-22T09:52:54.409" v="2357" actId="27803"/>
          <ac:spMkLst>
            <pc:docMk/>
            <pc:sldMk cId="3942064285" sldId="256"/>
            <ac:spMk id="1593" creationId="{988DEFDC-5FED-2B78-7D90-A73F98014948}"/>
          </ac:spMkLst>
        </pc:spChg>
        <pc:spChg chg="mod">
          <ac:chgData name="Jassem Abbasi" userId="a485637c-5d5c-44af-8411-f95acc3236b6" providerId="ADAL" clId="{B67E75DF-61F4-4BDD-83F6-F3A9FEB4B984}" dt="2024-02-22T09:52:54.409" v="2357" actId="27803"/>
          <ac:spMkLst>
            <pc:docMk/>
            <pc:sldMk cId="3942064285" sldId="256"/>
            <ac:spMk id="1594" creationId="{887E161F-11E5-2354-927A-52691693F7C8}"/>
          </ac:spMkLst>
        </pc:spChg>
        <pc:spChg chg="mod">
          <ac:chgData name="Jassem Abbasi" userId="a485637c-5d5c-44af-8411-f95acc3236b6" providerId="ADAL" clId="{B67E75DF-61F4-4BDD-83F6-F3A9FEB4B984}" dt="2024-02-22T09:52:54.409" v="2357" actId="27803"/>
          <ac:spMkLst>
            <pc:docMk/>
            <pc:sldMk cId="3942064285" sldId="256"/>
            <ac:spMk id="1595" creationId="{93D3C4E8-633B-B8C0-48BC-3564FE890FC4}"/>
          </ac:spMkLst>
        </pc:spChg>
        <pc:spChg chg="mod">
          <ac:chgData name="Jassem Abbasi" userId="a485637c-5d5c-44af-8411-f95acc3236b6" providerId="ADAL" clId="{B67E75DF-61F4-4BDD-83F6-F3A9FEB4B984}" dt="2024-02-22T09:52:54.409" v="2357" actId="27803"/>
          <ac:spMkLst>
            <pc:docMk/>
            <pc:sldMk cId="3942064285" sldId="256"/>
            <ac:spMk id="1596" creationId="{BC3667A6-62BD-021D-24D1-2B03147781FC}"/>
          </ac:spMkLst>
        </pc:spChg>
        <pc:spChg chg="mod">
          <ac:chgData name="Jassem Abbasi" userId="a485637c-5d5c-44af-8411-f95acc3236b6" providerId="ADAL" clId="{B67E75DF-61F4-4BDD-83F6-F3A9FEB4B984}" dt="2024-02-22T09:52:54.409" v="2357" actId="27803"/>
          <ac:spMkLst>
            <pc:docMk/>
            <pc:sldMk cId="3942064285" sldId="256"/>
            <ac:spMk id="1597" creationId="{B82D6812-A445-3A13-1C1A-CAC994D32CF6}"/>
          </ac:spMkLst>
        </pc:spChg>
        <pc:spChg chg="mod">
          <ac:chgData name="Jassem Abbasi" userId="a485637c-5d5c-44af-8411-f95acc3236b6" providerId="ADAL" clId="{B67E75DF-61F4-4BDD-83F6-F3A9FEB4B984}" dt="2024-02-22T09:52:54.409" v="2357" actId="27803"/>
          <ac:spMkLst>
            <pc:docMk/>
            <pc:sldMk cId="3942064285" sldId="256"/>
            <ac:spMk id="1598" creationId="{5B62A09C-8B91-94B7-6913-CA2A1ED66B37}"/>
          </ac:spMkLst>
        </pc:spChg>
        <pc:spChg chg="mod">
          <ac:chgData name="Jassem Abbasi" userId="a485637c-5d5c-44af-8411-f95acc3236b6" providerId="ADAL" clId="{B67E75DF-61F4-4BDD-83F6-F3A9FEB4B984}" dt="2024-02-22T09:52:54.409" v="2357" actId="27803"/>
          <ac:spMkLst>
            <pc:docMk/>
            <pc:sldMk cId="3942064285" sldId="256"/>
            <ac:spMk id="1599" creationId="{30642116-12A0-A173-31D5-68E5E31402DB}"/>
          </ac:spMkLst>
        </pc:spChg>
        <pc:spChg chg="mod">
          <ac:chgData name="Jassem Abbasi" userId="a485637c-5d5c-44af-8411-f95acc3236b6" providerId="ADAL" clId="{B67E75DF-61F4-4BDD-83F6-F3A9FEB4B984}" dt="2024-02-22T09:52:54.409" v="2357" actId="27803"/>
          <ac:spMkLst>
            <pc:docMk/>
            <pc:sldMk cId="3942064285" sldId="256"/>
            <ac:spMk id="1600" creationId="{CD30BF1C-755C-1D31-3621-B4F1B9FEF0BF}"/>
          </ac:spMkLst>
        </pc:spChg>
        <pc:spChg chg="mod">
          <ac:chgData name="Jassem Abbasi" userId="a485637c-5d5c-44af-8411-f95acc3236b6" providerId="ADAL" clId="{B67E75DF-61F4-4BDD-83F6-F3A9FEB4B984}" dt="2024-02-22T09:52:54.409" v="2357" actId="27803"/>
          <ac:spMkLst>
            <pc:docMk/>
            <pc:sldMk cId="3942064285" sldId="256"/>
            <ac:spMk id="1601" creationId="{BC9C8467-919D-958B-261A-09486D5C1CA3}"/>
          </ac:spMkLst>
        </pc:spChg>
        <pc:spChg chg="mod">
          <ac:chgData name="Jassem Abbasi" userId="a485637c-5d5c-44af-8411-f95acc3236b6" providerId="ADAL" clId="{B67E75DF-61F4-4BDD-83F6-F3A9FEB4B984}" dt="2024-02-22T09:52:54.409" v="2357" actId="27803"/>
          <ac:spMkLst>
            <pc:docMk/>
            <pc:sldMk cId="3942064285" sldId="256"/>
            <ac:spMk id="1602" creationId="{A4C3179D-17C8-B53E-5DB4-5C933374DCC6}"/>
          </ac:spMkLst>
        </pc:spChg>
        <pc:spChg chg="mod">
          <ac:chgData name="Jassem Abbasi" userId="a485637c-5d5c-44af-8411-f95acc3236b6" providerId="ADAL" clId="{B67E75DF-61F4-4BDD-83F6-F3A9FEB4B984}" dt="2024-02-22T09:52:54.409" v="2357" actId="27803"/>
          <ac:spMkLst>
            <pc:docMk/>
            <pc:sldMk cId="3942064285" sldId="256"/>
            <ac:spMk id="1603" creationId="{BC7430CA-DD86-0961-D4BC-216384363C57}"/>
          </ac:spMkLst>
        </pc:spChg>
        <pc:spChg chg="mod">
          <ac:chgData name="Jassem Abbasi" userId="a485637c-5d5c-44af-8411-f95acc3236b6" providerId="ADAL" clId="{B67E75DF-61F4-4BDD-83F6-F3A9FEB4B984}" dt="2024-02-22T09:52:54.409" v="2357" actId="27803"/>
          <ac:spMkLst>
            <pc:docMk/>
            <pc:sldMk cId="3942064285" sldId="256"/>
            <ac:spMk id="1604" creationId="{91A3428A-BB57-24B4-8292-D23E99B78E94}"/>
          </ac:spMkLst>
        </pc:spChg>
        <pc:spChg chg="mod">
          <ac:chgData name="Jassem Abbasi" userId="a485637c-5d5c-44af-8411-f95acc3236b6" providerId="ADAL" clId="{B67E75DF-61F4-4BDD-83F6-F3A9FEB4B984}" dt="2024-02-22T09:52:54.409" v="2357" actId="27803"/>
          <ac:spMkLst>
            <pc:docMk/>
            <pc:sldMk cId="3942064285" sldId="256"/>
            <ac:spMk id="1605" creationId="{93045898-CF16-067D-1838-06EF290E068A}"/>
          </ac:spMkLst>
        </pc:spChg>
        <pc:spChg chg="mod">
          <ac:chgData name="Jassem Abbasi" userId="a485637c-5d5c-44af-8411-f95acc3236b6" providerId="ADAL" clId="{B67E75DF-61F4-4BDD-83F6-F3A9FEB4B984}" dt="2024-02-22T09:52:54.409" v="2357" actId="27803"/>
          <ac:spMkLst>
            <pc:docMk/>
            <pc:sldMk cId="3942064285" sldId="256"/>
            <ac:spMk id="1606" creationId="{A3755A21-6990-DAA8-8280-56CA5C715054}"/>
          </ac:spMkLst>
        </pc:spChg>
        <pc:spChg chg="mod">
          <ac:chgData name="Jassem Abbasi" userId="a485637c-5d5c-44af-8411-f95acc3236b6" providerId="ADAL" clId="{B67E75DF-61F4-4BDD-83F6-F3A9FEB4B984}" dt="2024-02-22T09:52:54.409" v="2357" actId="27803"/>
          <ac:spMkLst>
            <pc:docMk/>
            <pc:sldMk cId="3942064285" sldId="256"/>
            <ac:spMk id="1607" creationId="{27C5BE03-56B8-D54C-2B39-42EC464EACB9}"/>
          </ac:spMkLst>
        </pc:spChg>
        <pc:spChg chg="mod">
          <ac:chgData name="Jassem Abbasi" userId="a485637c-5d5c-44af-8411-f95acc3236b6" providerId="ADAL" clId="{B67E75DF-61F4-4BDD-83F6-F3A9FEB4B984}" dt="2024-02-22T09:52:54.409" v="2357" actId="27803"/>
          <ac:spMkLst>
            <pc:docMk/>
            <pc:sldMk cId="3942064285" sldId="256"/>
            <ac:spMk id="1608" creationId="{6B37BF67-E759-DCF7-76BE-07AEA26EB71E}"/>
          </ac:spMkLst>
        </pc:spChg>
        <pc:spChg chg="mod">
          <ac:chgData name="Jassem Abbasi" userId="a485637c-5d5c-44af-8411-f95acc3236b6" providerId="ADAL" clId="{B67E75DF-61F4-4BDD-83F6-F3A9FEB4B984}" dt="2024-02-22T09:52:54.409" v="2357" actId="27803"/>
          <ac:spMkLst>
            <pc:docMk/>
            <pc:sldMk cId="3942064285" sldId="256"/>
            <ac:spMk id="1609" creationId="{162F16F0-67A1-9CD9-01FC-A615F2A50E04}"/>
          </ac:spMkLst>
        </pc:spChg>
        <pc:spChg chg="mod">
          <ac:chgData name="Jassem Abbasi" userId="a485637c-5d5c-44af-8411-f95acc3236b6" providerId="ADAL" clId="{B67E75DF-61F4-4BDD-83F6-F3A9FEB4B984}" dt="2024-02-22T09:52:54.409" v="2357" actId="27803"/>
          <ac:spMkLst>
            <pc:docMk/>
            <pc:sldMk cId="3942064285" sldId="256"/>
            <ac:spMk id="1610" creationId="{5657F557-C9B0-ED82-CC30-118E67FFF91B}"/>
          </ac:spMkLst>
        </pc:spChg>
        <pc:spChg chg="mod">
          <ac:chgData name="Jassem Abbasi" userId="a485637c-5d5c-44af-8411-f95acc3236b6" providerId="ADAL" clId="{B67E75DF-61F4-4BDD-83F6-F3A9FEB4B984}" dt="2024-02-22T09:52:54.409" v="2357" actId="27803"/>
          <ac:spMkLst>
            <pc:docMk/>
            <pc:sldMk cId="3942064285" sldId="256"/>
            <ac:spMk id="1611" creationId="{9EF56449-FC01-D3FE-95FF-FEF530069018}"/>
          </ac:spMkLst>
        </pc:spChg>
        <pc:spChg chg="mod">
          <ac:chgData name="Jassem Abbasi" userId="a485637c-5d5c-44af-8411-f95acc3236b6" providerId="ADAL" clId="{B67E75DF-61F4-4BDD-83F6-F3A9FEB4B984}" dt="2024-02-22T09:52:54.409" v="2357" actId="27803"/>
          <ac:spMkLst>
            <pc:docMk/>
            <pc:sldMk cId="3942064285" sldId="256"/>
            <ac:spMk id="1612" creationId="{FD162601-E146-5774-B486-18EE57277B0E}"/>
          </ac:spMkLst>
        </pc:spChg>
        <pc:spChg chg="mod">
          <ac:chgData name="Jassem Abbasi" userId="a485637c-5d5c-44af-8411-f95acc3236b6" providerId="ADAL" clId="{B67E75DF-61F4-4BDD-83F6-F3A9FEB4B984}" dt="2024-02-22T09:52:54.409" v="2357" actId="27803"/>
          <ac:spMkLst>
            <pc:docMk/>
            <pc:sldMk cId="3942064285" sldId="256"/>
            <ac:spMk id="1613" creationId="{33203B16-4ECB-C7B1-8678-E2FC5BF6CB8E}"/>
          </ac:spMkLst>
        </pc:spChg>
        <pc:spChg chg="mod">
          <ac:chgData name="Jassem Abbasi" userId="a485637c-5d5c-44af-8411-f95acc3236b6" providerId="ADAL" clId="{B67E75DF-61F4-4BDD-83F6-F3A9FEB4B984}" dt="2024-02-22T09:52:54.409" v="2357" actId="27803"/>
          <ac:spMkLst>
            <pc:docMk/>
            <pc:sldMk cId="3942064285" sldId="256"/>
            <ac:spMk id="1614" creationId="{6A4BB9C9-9927-7B25-A29A-0AB9AAFF34E4}"/>
          </ac:spMkLst>
        </pc:spChg>
        <pc:spChg chg="mod">
          <ac:chgData name="Jassem Abbasi" userId="a485637c-5d5c-44af-8411-f95acc3236b6" providerId="ADAL" clId="{B67E75DF-61F4-4BDD-83F6-F3A9FEB4B984}" dt="2024-02-22T09:52:54.409" v="2357" actId="27803"/>
          <ac:spMkLst>
            <pc:docMk/>
            <pc:sldMk cId="3942064285" sldId="256"/>
            <ac:spMk id="1615" creationId="{A2B2B26E-5D29-9D1E-3768-1F38468BE60F}"/>
          </ac:spMkLst>
        </pc:spChg>
        <pc:spChg chg="mod">
          <ac:chgData name="Jassem Abbasi" userId="a485637c-5d5c-44af-8411-f95acc3236b6" providerId="ADAL" clId="{B67E75DF-61F4-4BDD-83F6-F3A9FEB4B984}" dt="2024-02-22T09:52:54.409" v="2357" actId="27803"/>
          <ac:spMkLst>
            <pc:docMk/>
            <pc:sldMk cId="3942064285" sldId="256"/>
            <ac:spMk id="1616" creationId="{8C37D0F1-FB1B-5B5F-B321-CB66B933B088}"/>
          </ac:spMkLst>
        </pc:spChg>
        <pc:spChg chg="mod">
          <ac:chgData name="Jassem Abbasi" userId="a485637c-5d5c-44af-8411-f95acc3236b6" providerId="ADAL" clId="{B67E75DF-61F4-4BDD-83F6-F3A9FEB4B984}" dt="2024-02-22T09:52:54.409" v="2357" actId="27803"/>
          <ac:spMkLst>
            <pc:docMk/>
            <pc:sldMk cId="3942064285" sldId="256"/>
            <ac:spMk id="1617" creationId="{A2E9349E-8285-849B-A3A4-652ABF997020}"/>
          </ac:spMkLst>
        </pc:spChg>
        <pc:spChg chg="mod">
          <ac:chgData name="Jassem Abbasi" userId="a485637c-5d5c-44af-8411-f95acc3236b6" providerId="ADAL" clId="{B67E75DF-61F4-4BDD-83F6-F3A9FEB4B984}" dt="2024-02-22T09:52:54.409" v="2357" actId="27803"/>
          <ac:spMkLst>
            <pc:docMk/>
            <pc:sldMk cId="3942064285" sldId="256"/>
            <ac:spMk id="1618" creationId="{C3AB1798-199D-FDBE-CCAB-9E0CDC03B992}"/>
          </ac:spMkLst>
        </pc:spChg>
        <pc:spChg chg="mod">
          <ac:chgData name="Jassem Abbasi" userId="a485637c-5d5c-44af-8411-f95acc3236b6" providerId="ADAL" clId="{B67E75DF-61F4-4BDD-83F6-F3A9FEB4B984}" dt="2024-02-22T09:52:54.409" v="2357" actId="27803"/>
          <ac:spMkLst>
            <pc:docMk/>
            <pc:sldMk cId="3942064285" sldId="256"/>
            <ac:spMk id="1619" creationId="{A6F9053E-8012-7945-1804-FBAFC9FBE28D}"/>
          </ac:spMkLst>
        </pc:spChg>
        <pc:spChg chg="mod">
          <ac:chgData name="Jassem Abbasi" userId="a485637c-5d5c-44af-8411-f95acc3236b6" providerId="ADAL" clId="{B67E75DF-61F4-4BDD-83F6-F3A9FEB4B984}" dt="2024-02-22T09:52:54.409" v="2357" actId="27803"/>
          <ac:spMkLst>
            <pc:docMk/>
            <pc:sldMk cId="3942064285" sldId="256"/>
            <ac:spMk id="1620" creationId="{44870CA9-199E-E6A9-C30F-F7BB2AB2EA60}"/>
          </ac:spMkLst>
        </pc:spChg>
        <pc:spChg chg="mod">
          <ac:chgData name="Jassem Abbasi" userId="a485637c-5d5c-44af-8411-f95acc3236b6" providerId="ADAL" clId="{B67E75DF-61F4-4BDD-83F6-F3A9FEB4B984}" dt="2024-02-22T09:52:54.409" v="2357" actId="27803"/>
          <ac:spMkLst>
            <pc:docMk/>
            <pc:sldMk cId="3942064285" sldId="256"/>
            <ac:spMk id="1621" creationId="{32217182-A9FC-183F-4675-977074CBB4A9}"/>
          </ac:spMkLst>
        </pc:spChg>
        <pc:spChg chg="mod">
          <ac:chgData name="Jassem Abbasi" userId="a485637c-5d5c-44af-8411-f95acc3236b6" providerId="ADAL" clId="{B67E75DF-61F4-4BDD-83F6-F3A9FEB4B984}" dt="2024-02-22T09:52:54.409" v="2357" actId="27803"/>
          <ac:spMkLst>
            <pc:docMk/>
            <pc:sldMk cId="3942064285" sldId="256"/>
            <ac:spMk id="1622" creationId="{B86884A5-074A-B1BF-A61E-98D0E7778E72}"/>
          </ac:spMkLst>
        </pc:spChg>
        <pc:spChg chg="mod">
          <ac:chgData name="Jassem Abbasi" userId="a485637c-5d5c-44af-8411-f95acc3236b6" providerId="ADAL" clId="{B67E75DF-61F4-4BDD-83F6-F3A9FEB4B984}" dt="2024-02-22T09:52:54.409" v="2357" actId="27803"/>
          <ac:spMkLst>
            <pc:docMk/>
            <pc:sldMk cId="3942064285" sldId="256"/>
            <ac:spMk id="1623" creationId="{B6BD5BF7-AEFD-D83C-860D-2459C3C2CE7F}"/>
          </ac:spMkLst>
        </pc:spChg>
        <pc:spChg chg="mod">
          <ac:chgData name="Jassem Abbasi" userId="a485637c-5d5c-44af-8411-f95acc3236b6" providerId="ADAL" clId="{B67E75DF-61F4-4BDD-83F6-F3A9FEB4B984}" dt="2024-02-22T09:52:54.409" v="2357" actId="27803"/>
          <ac:spMkLst>
            <pc:docMk/>
            <pc:sldMk cId="3942064285" sldId="256"/>
            <ac:spMk id="1624" creationId="{D6B906DE-4225-B3D1-BC1A-B71EF755EB80}"/>
          </ac:spMkLst>
        </pc:spChg>
        <pc:spChg chg="mod">
          <ac:chgData name="Jassem Abbasi" userId="a485637c-5d5c-44af-8411-f95acc3236b6" providerId="ADAL" clId="{B67E75DF-61F4-4BDD-83F6-F3A9FEB4B984}" dt="2024-02-22T09:52:54.409" v="2357" actId="27803"/>
          <ac:spMkLst>
            <pc:docMk/>
            <pc:sldMk cId="3942064285" sldId="256"/>
            <ac:spMk id="1625" creationId="{150D2415-F09B-AB73-0BD9-2D6BCC42B322}"/>
          </ac:spMkLst>
        </pc:spChg>
        <pc:spChg chg="mod">
          <ac:chgData name="Jassem Abbasi" userId="a485637c-5d5c-44af-8411-f95acc3236b6" providerId="ADAL" clId="{B67E75DF-61F4-4BDD-83F6-F3A9FEB4B984}" dt="2024-02-22T09:52:54.409" v="2357" actId="27803"/>
          <ac:spMkLst>
            <pc:docMk/>
            <pc:sldMk cId="3942064285" sldId="256"/>
            <ac:spMk id="1626" creationId="{42FFBD88-E0B6-4D63-684C-3224E1D763BA}"/>
          </ac:spMkLst>
        </pc:spChg>
        <pc:spChg chg="mod">
          <ac:chgData name="Jassem Abbasi" userId="a485637c-5d5c-44af-8411-f95acc3236b6" providerId="ADAL" clId="{B67E75DF-61F4-4BDD-83F6-F3A9FEB4B984}" dt="2024-02-22T09:52:54.409" v="2357" actId="27803"/>
          <ac:spMkLst>
            <pc:docMk/>
            <pc:sldMk cId="3942064285" sldId="256"/>
            <ac:spMk id="1627" creationId="{892B5C33-F35B-EC74-ADC9-4C7079EABB31}"/>
          </ac:spMkLst>
        </pc:spChg>
        <pc:spChg chg="mod">
          <ac:chgData name="Jassem Abbasi" userId="a485637c-5d5c-44af-8411-f95acc3236b6" providerId="ADAL" clId="{B67E75DF-61F4-4BDD-83F6-F3A9FEB4B984}" dt="2024-02-22T09:52:54.409" v="2357" actId="27803"/>
          <ac:spMkLst>
            <pc:docMk/>
            <pc:sldMk cId="3942064285" sldId="256"/>
            <ac:spMk id="1628" creationId="{D74734E0-8078-C462-F814-50352AB115A7}"/>
          </ac:spMkLst>
        </pc:spChg>
        <pc:spChg chg="mod">
          <ac:chgData name="Jassem Abbasi" userId="a485637c-5d5c-44af-8411-f95acc3236b6" providerId="ADAL" clId="{B67E75DF-61F4-4BDD-83F6-F3A9FEB4B984}" dt="2024-02-22T09:52:54.409" v="2357" actId="27803"/>
          <ac:spMkLst>
            <pc:docMk/>
            <pc:sldMk cId="3942064285" sldId="256"/>
            <ac:spMk id="1629" creationId="{0959E83E-4A89-D4BB-C970-C18099463B14}"/>
          </ac:spMkLst>
        </pc:spChg>
        <pc:spChg chg="mod">
          <ac:chgData name="Jassem Abbasi" userId="a485637c-5d5c-44af-8411-f95acc3236b6" providerId="ADAL" clId="{B67E75DF-61F4-4BDD-83F6-F3A9FEB4B984}" dt="2024-02-22T09:52:54.409" v="2357" actId="27803"/>
          <ac:spMkLst>
            <pc:docMk/>
            <pc:sldMk cId="3942064285" sldId="256"/>
            <ac:spMk id="1630" creationId="{BD4C2521-DFB9-C54E-8DC8-1ECF863E962E}"/>
          </ac:spMkLst>
        </pc:spChg>
        <pc:spChg chg="mod">
          <ac:chgData name="Jassem Abbasi" userId="a485637c-5d5c-44af-8411-f95acc3236b6" providerId="ADAL" clId="{B67E75DF-61F4-4BDD-83F6-F3A9FEB4B984}" dt="2024-02-22T09:52:54.409" v="2357" actId="27803"/>
          <ac:spMkLst>
            <pc:docMk/>
            <pc:sldMk cId="3942064285" sldId="256"/>
            <ac:spMk id="1631" creationId="{2525EF75-D5E8-4D92-2700-14A466798660}"/>
          </ac:spMkLst>
        </pc:spChg>
        <pc:spChg chg="mod">
          <ac:chgData name="Jassem Abbasi" userId="a485637c-5d5c-44af-8411-f95acc3236b6" providerId="ADAL" clId="{B67E75DF-61F4-4BDD-83F6-F3A9FEB4B984}" dt="2024-02-22T09:52:54.409" v="2357" actId="27803"/>
          <ac:spMkLst>
            <pc:docMk/>
            <pc:sldMk cId="3942064285" sldId="256"/>
            <ac:spMk id="1632" creationId="{ACD84BFD-5EDA-67CC-2111-5F920B246C30}"/>
          </ac:spMkLst>
        </pc:spChg>
        <pc:spChg chg="mod">
          <ac:chgData name="Jassem Abbasi" userId="a485637c-5d5c-44af-8411-f95acc3236b6" providerId="ADAL" clId="{B67E75DF-61F4-4BDD-83F6-F3A9FEB4B984}" dt="2024-02-22T09:52:54.409" v="2357" actId="27803"/>
          <ac:spMkLst>
            <pc:docMk/>
            <pc:sldMk cId="3942064285" sldId="256"/>
            <ac:spMk id="1633" creationId="{88B692AE-3002-4033-5860-06809E43E790}"/>
          </ac:spMkLst>
        </pc:spChg>
        <pc:spChg chg="mod">
          <ac:chgData name="Jassem Abbasi" userId="a485637c-5d5c-44af-8411-f95acc3236b6" providerId="ADAL" clId="{B67E75DF-61F4-4BDD-83F6-F3A9FEB4B984}" dt="2024-02-22T09:52:54.409" v="2357" actId="27803"/>
          <ac:spMkLst>
            <pc:docMk/>
            <pc:sldMk cId="3942064285" sldId="256"/>
            <ac:spMk id="1634" creationId="{FFBFBFE2-1C65-625B-1DD9-FB4EB41C2EFD}"/>
          </ac:spMkLst>
        </pc:spChg>
        <pc:spChg chg="mod">
          <ac:chgData name="Jassem Abbasi" userId="a485637c-5d5c-44af-8411-f95acc3236b6" providerId="ADAL" clId="{B67E75DF-61F4-4BDD-83F6-F3A9FEB4B984}" dt="2024-02-22T09:52:54.409" v="2357" actId="27803"/>
          <ac:spMkLst>
            <pc:docMk/>
            <pc:sldMk cId="3942064285" sldId="256"/>
            <ac:spMk id="1635" creationId="{4D9990B9-2A7B-3341-C4B0-C5E39EFC6D92}"/>
          </ac:spMkLst>
        </pc:spChg>
        <pc:spChg chg="mod">
          <ac:chgData name="Jassem Abbasi" userId="a485637c-5d5c-44af-8411-f95acc3236b6" providerId="ADAL" clId="{B67E75DF-61F4-4BDD-83F6-F3A9FEB4B984}" dt="2024-02-22T09:52:54.409" v="2357" actId="27803"/>
          <ac:spMkLst>
            <pc:docMk/>
            <pc:sldMk cId="3942064285" sldId="256"/>
            <ac:spMk id="1636" creationId="{8F13BFA9-602D-3B3B-F21E-5BC83CCB9E82}"/>
          </ac:spMkLst>
        </pc:spChg>
        <pc:spChg chg="mod">
          <ac:chgData name="Jassem Abbasi" userId="a485637c-5d5c-44af-8411-f95acc3236b6" providerId="ADAL" clId="{B67E75DF-61F4-4BDD-83F6-F3A9FEB4B984}" dt="2024-02-22T09:52:54.409" v="2357" actId="27803"/>
          <ac:spMkLst>
            <pc:docMk/>
            <pc:sldMk cId="3942064285" sldId="256"/>
            <ac:spMk id="1637" creationId="{23671D89-5A72-DF59-3D56-AAAE59058E52}"/>
          </ac:spMkLst>
        </pc:spChg>
        <pc:spChg chg="mod">
          <ac:chgData name="Jassem Abbasi" userId="a485637c-5d5c-44af-8411-f95acc3236b6" providerId="ADAL" clId="{B67E75DF-61F4-4BDD-83F6-F3A9FEB4B984}" dt="2024-02-22T09:52:54.409" v="2357" actId="27803"/>
          <ac:spMkLst>
            <pc:docMk/>
            <pc:sldMk cId="3942064285" sldId="256"/>
            <ac:spMk id="1638" creationId="{5E70B29E-EBAB-6EEF-AFA1-7D4EFED1151D}"/>
          </ac:spMkLst>
        </pc:spChg>
        <pc:spChg chg="mod">
          <ac:chgData name="Jassem Abbasi" userId="a485637c-5d5c-44af-8411-f95acc3236b6" providerId="ADAL" clId="{B67E75DF-61F4-4BDD-83F6-F3A9FEB4B984}" dt="2024-02-22T09:52:54.409" v="2357" actId="27803"/>
          <ac:spMkLst>
            <pc:docMk/>
            <pc:sldMk cId="3942064285" sldId="256"/>
            <ac:spMk id="1639" creationId="{0AAAE429-84F3-1A7E-AE91-CEA26F75F628}"/>
          </ac:spMkLst>
        </pc:spChg>
        <pc:spChg chg="mod">
          <ac:chgData name="Jassem Abbasi" userId="a485637c-5d5c-44af-8411-f95acc3236b6" providerId="ADAL" clId="{B67E75DF-61F4-4BDD-83F6-F3A9FEB4B984}" dt="2024-02-22T09:52:54.409" v="2357" actId="27803"/>
          <ac:spMkLst>
            <pc:docMk/>
            <pc:sldMk cId="3942064285" sldId="256"/>
            <ac:spMk id="1640" creationId="{5CC07051-69E4-15A3-9685-8E516918C0C5}"/>
          </ac:spMkLst>
        </pc:spChg>
        <pc:spChg chg="mod">
          <ac:chgData name="Jassem Abbasi" userId="a485637c-5d5c-44af-8411-f95acc3236b6" providerId="ADAL" clId="{B67E75DF-61F4-4BDD-83F6-F3A9FEB4B984}" dt="2024-02-22T09:52:54.409" v="2357" actId="27803"/>
          <ac:spMkLst>
            <pc:docMk/>
            <pc:sldMk cId="3942064285" sldId="256"/>
            <ac:spMk id="1641" creationId="{FB27BFDC-7AC0-7EB7-A1D0-D4F8A78DAB4A}"/>
          </ac:spMkLst>
        </pc:spChg>
        <pc:spChg chg="mod">
          <ac:chgData name="Jassem Abbasi" userId="a485637c-5d5c-44af-8411-f95acc3236b6" providerId="ADAL" clId="{B67E75DF-61F4-4BDD-83F6-F3A9FEB4B984}" dt="2024-02-22T09:52:54.409" v="2357" actId="27803"/>
          <ac:spMkLst>
            <pc:docMk/>
            <pc:sldMk cId="3942064285" sldId="256"/>
            <ac:spMk id="1642" creationId="{2AB2B0C5-4065-357B-4623-0BC14B9A4DAD}"/>
          </ac:spMkLst>
        </pc:spChg>
        <pc:spChg chg="mod">
          <ac:chgData name="Jassem Abbasi" userId="a485637c-5d5c-44af-8411-f95acc3236b6" providerId="ADAL" clId="{B67E75DF-61F4-4BDD-83F6-F3A9FEB4B984}" dt="2024-02-22T09:52:54.409" v="2357" actId="27803"/>
          <ac:spMkLst>
            <pc:docMk/>
            <pc:sldMk cId="3942064285" sldId="256"/>
            <ac:spMk id="1643" creationId="{B79F3252-F9B8-39ED-0CBD-C6D018D70C2E}"/>
          </ac:spMkLst>
        </pc:spChg>
        <pc:spChg chg="mod">
          <ac:chgData name="Jassem Abbasi" userId="a485637c-5d5c-44af-8411-f95acc3236b6" providerId="ADAL" clId="{B67E75DF-61F4-4BDD-83F6-F3A9FEB4B984}" dt="2024-02-22T09:52:54.409" v="2357" actId="27803"/>
          <ac:spMkLst>
            <pc:docMk/>
            <pc:sldMk cId="3942064285" sldId="256"/>
            <ac:spMk id="1644" creationId="{BCD98F04-962E-8BD9-2FD9-817C85DF83DD}"/>
          </ac:spMkLst>
        </pc:spChg>
        <pc:spChg chg="mod">
          <ac:chgData name="Jassem Abbasi" userId="a485637c-5d5c-44af-8411-f95acc3236b6" providerId="ADAL" clId="{B67E75DF-61F4-4BDD-83F6-F3A9FEB4B984}" dt="2024-02-22T09:52:54.409" v="2357" actId="27803"/>
          <ac:spMkLst>
            <pc:docMk/>
            <pc:sldMk cId="3942064285" sldId="256"/>
            <ac:spMk id="1645" creationId="{E4BB2A06-A6C8-280B-D292-94B20EE9E135}"/>
          </ac:spMkLst>
        </pc:spChg>
        <pc:spChg chg="mod">
          <ac:chgData name="Jassem Abbasi" userId="a485637c-5d5c-44af-8411-f95acc3236b6" providerId="ADAL" clId="{B67E75DF-61F4-4BDD-83F6-F3A9FEB4B984}" dt="2024-02-22T09:52:54.409" v="2357" actId="27803"/>
          <ac:spMkLst>
            <pc:docMk/>
            <pc:sldMk cId="3942064285" sldId="256"/>
            <ac:spMk id="1646" creationId="{E7719192-4E8A-06D0-F7F0-E0DCEEAD3B16}"/>
          </ac:spMkLst>
        </pc:spChg>
        <pc:spChg chg="mod">
          <ac:chgData name="Jassem Abbasi" userId="a485637c-5d5c-44af-8411-f95acc3236b6" providerId="ADAL" clId="{B67E75DF-61F4-4BDD-83F6-F3A9FEB4B984}" dt="2024-02-22T09:52:54.409" v="2357" actId="27803"/>
          <ac:spMkLst>
            <pc:docMk/>
            <pc:sldMk cId="3942064285" sldId="256"/>
            <ac:spMk id="1647" creationId="{C4EC519F-922C-1E75-3786-B81798E18FC4}"/>
          </ac:spMkLst>
        </pc:spChg>
        <pc:spChg chg="mod">
          <ac:chgData name="Jassem Abbasi" userId="a485637c-5d5c-44af-8411-f95acc3236b6" providerId="ADAL" clId="{B67E75DF-61F4-4BDD-83F6-F3A9FEB4B984}" dt="2024-02-22T09:52:54.409" v="2357" actId="27803"/>
          <ac:spMkLst>
            <pc:docMk/>
            <pc:sldMk cId="3942064285" sldId="256"/>
            <ac:spMk id="1648" creationId="{38F5243D-AA4F-CB7F-078C-372D4631D6BE}"/>
          </ac:spMkLst>
        </pc:spChg>
        <pc:spChg chg="mod">
          <ac:chgData name="Jassem Abbasi" userId="a485637c-5d5c-44af-8411-f95acc3236b6" providerId="ADAL" clId="{B67E75DF-61F4-4BDD-83F6-F3A9FEB4B984}" dt="2024-02-22T09:52:54.409" v="2357" actId="27803"/>
          <ac:spMkLst>
            <pc:docMk/>
            <pc:sldMk cId="3942064285" sldId="256"/>
            <ac:spMk id="1649" creationId="{39A5E817-12A9-6CB0-EF7A-4DD8BFCE3062}"/>
          </ac:spMkLst>
        </pc:spChg>
        <pc:spChg chg="mod">
          <ac:chgData name="Jassem Abbasi" userId="a485637c-5d5c-44af-8411-f95acc3236b6" providerId="ADAL" clId="{B67E75DF-61F4-4BDD-83F6-F3A9FEB4B984}" dt="2024-02-22T09:52:54.409" v="2357" actId="27803"/>
          <ac:spMkLst>
            <pc:docMk/>
            <pc:sldMk cId="3942064285" sldId="256"/>
            <ac:spMk id="1650" creationId="{50801977-5265-217A-F8F5-D20BD79A8F55}"/>
          </ac:spMkLst>
        </pc:spChg>
        <pc:spChg chg="mod">
          <ac:chgData name="Jassem Abbasi" userId="a485637c-5d5c-44af-8411-f95acc3236b6" providerId="ADAL" clId="{B67E75DF-61F4-4BDD-83F6-F3A9FEB4B984}" dt="2024-02-22T09:52:54.409" v="2357" actId="27803"/>
          <ac:spMkLst>
            <pc:docMk/>
            <pc:sldMk cId="3942064285" sldId="256"/>
            <ac:spMk id="1651" creationId="{03BAC01E-9773-8C07-817D-0B37E30D23A4}"/>
          </ac:spMkLst>
        </pc:spChg>
        <pc:spChg chg="mod">
          <ac:chgData name="Jassem Abbasi" userId="a485637c-5d5c-44af-8411-f95acc3236b6" providerId="ADAL" clId="{B67E75DF-61F4-4BDD-83F6-F3A9FEB4B984}" dt="2024-02-22T09:52:54.409" v="2357" actId="27803"/>
          <ac:spMkLst>
            <pc:docMk/>
            <pc:sldMk cId="3942064285" sldId="256"/>
            <ac:spMk id="1652" creationId="{AA0F6511-0382-EDD3-2973-CE16F906F782}"/>
          </ac:spMkLst>
        </pc:spChg>
        <pc:spChg chg="mod">
          <ac:chgData name="Jassem Abbasi" userId="a485637c-5d5c-44af-8411-f95acc3236b6" providerId="ADAL" clId="{B67E75DF-61F4-4BDD-83F6-F3A9FEB4B984}" dt="2024-02-22T09:52:54.409" v="2357" actId="27803"/>
          <ac:spMkLst>
            <pc:docMk/>
            <pc:sldMk cId="3942064285" sldId="256"/>
            <ac:spMk id="1653" creationId="{696658E1-81CB-18B4-6FF9-769B1060037B}"/>
          </ac:spMkLst>
        </pc:spChg>
        <pc:spChg chg="mod">
          <ac:chgData name="Jassem Abbasi" userId="a485637c-5d5c-44af-8411-f95acc3236b6" providerId="ADAL" clId="{B67E75DF-61F4-4BDD-83F6-F3A9FEB4B984}" dt="2024-02-22T09:52:54.409" v="2357" actId="27803"/>
          <ac:spMkLst>
            <pc:docMk/>
            <pc:sldMk cId="3942064285" sldId="256"/>
            <ac:spMk id="1654" creationId="{0A4197F4-FC22-A255-67FB-1EC64C9BA037}"/>
          </ac:spMkLst>
        </pc:spChg>
        <pc:spChg chg="mod">
          <ac:chgData name="Jassem Abbasi" userId="a485637c-5d5c-44af-8411-f95acc3236b6" providerId="ADAL" clId="{B67E75DF-61F4-4BDD-83F6-F3A9FEB4B984}" dt="2024-02-22T09:52:54.409" v="2357" actId="27803"/>
          <ac:spMkLst>
            <pc:docMk/>
            <pc:sldMk cId="3942064285" sldId="256"/>
            <ac:spMk id="1655" creationId="{D75805FE-E6FD-A762-C729-AD73E9B4D8D4}"/>
          </ac:spMkLst>
        </pc:spChg>
        <pc:spChg chg="mod">
          <ac:chgData name="Jassem Abbasi" userId="a485637c-5d5c-44af-8411-f95acc3236b6" providerId="ADAL" clId="{B67E75DF-61F4-4BDD-83F6-F3A9FEB4B984}" dt="2024-02-22T09:52:54.409" v="2357" actId="27803"/>
          <ac:spMkLst>
            <pc:docMk/>
            <pc:sldMk cId="3942064285" sldId="256"/>
            <ac:spMk id="1656" creationId="{8EBF0D84-55D7-9107-837F-BFCB4EEDD57E}"/>
          </ac:spMkLst>
        </pc:spChg>
        <pc:spChg chg="mod">
          <ac:chgData name="Jassem Abbasi" userId="a485637c-5d5c-44af-8411-f95acc3236b6" providerId="ADAL" clId="{B67E75DF-61F4-4BDD-83F6-F3A9FEB4B984}" dt="2024-02-22T09:52:54.409" v="2357" actId="27803"/>
          <ac:spMkLst>
            <pc:docMk/>
            <pc:sldMk cId="3942064285" sldId="256"/>
            <ac:spMk id="1657" creationId="{AC96EB4D-2DC4-1E48-74D4-BFDC51DB2BC1}"/>
          </ac:spMkLst>
        </pc:spChg>
        <pc:spChg chg="mod">
          <ac:chgData name="Jassem Abbasi" userId="a485637c-5d5c-44af-8411-f95acc3236b6" providerId="ADAL" clId="{B67E75DF-61F4-4BDD-83F6-F3A9FEB4B984}" dt="2024-02-22T09:52:54.409" v="2357" actId="27803"/>
          <ac:spMkLst>
            <pc:docMk/>
            <pc:sldMk cId="3942064285" sldId="256"/>
            <ac:spMk id="1658" creationId="{B3D71C4F-9008-8833-3657-A15F9D8820C4}"/>
          </ac:spMkLst>
        </pc:spChg>
        <pc:spChg chg="mod">
          <ac:chgData name="Jassem Abbasi" userId="a485637c-5d5c-44af-8411-f95acc3236b6" providerId="ADAL" clId="{B67E75DF-61F4-4BDD-83F6-F3A9FEB4B984}" dt="2024-02-22T09:52:54.409" v="2357" actId="27803"/>
          <ac:spMkLst>
            <pc:docMk/>
            <pc:sldMk cId="3942064285" sldId="256"/>
            <ac:spMk id="1659" creationId="{65D90763-6E07-06F4-0FF9-005BB5EA1998}"/>
          </ac:spMkLst>
        </pc:spChg>
        <pc:spChg chg="mod">
          <ac:chgData name="Jassem Abbasi" userId="a485637c-5d5c-44af-8411-f95acc3236b6" providerId="ADAL" clId="{B67E75DF-61F4-4BDD-83F6-F3A9FEB4B984}" dt="2024-02-22T09:52:54.409" v="2357" actId="27803"/>
          <ac:spMkLst>
            <pc:docMk/>
            <pc:sldMk cId="3942064285" sldId="256"/>
            <ac:spMk id="1660" creationId="{A5CF4582-EF8B-17BB-AB79-FE1458E5C5E5}"/>
          </ac:spMkLst>
        </pc:spChg>
        <pc:spChg chg="mod">
          <ac:chgData name="Jassem Abbasi" userId="a485637c-5d5c-44af-8411-f95acc3236b6" providerId="ADAL" clId="{B67E75DF-61F4-4BDD-83F6-F3A9FEB4B984}" dt="2024-02-22T09:52:54.409" v="2357" actId="27803"/>
          <ac:spMkLst>
            <pc:docMk/>
            <pc:sldMk cId="3942064285" sldId="256"/>
            <ac:spMk id="1661" creationId="{7E71A674-7C10-6ED7-AA3E-6CD2022EFF01}"/>
          </ac:spMkLst>
        </pc:spChg>
        <pc:spChg chg="mod">
          <ac:chgData name="Jassem Abbasi" userId="a485637c-5d5c-44af-8411-f95acc3236b6" providerId="ADAL" clId="{B67E75DF-61F4-4BDD-83F6-F3A9FEB4B984}" dt="2024-02-22T09:52:54.409" v="2357" actId="27803"/>
          <ac:spMkLst>
            <pc:docMk/>
            <pc:sldMk cId="3942064285" sldId="256"/>
            <ac:spMk id="1662" creationId="{13C486C6-0878-D503-D280-5347D1236BCF}"/>
          </ac:spMkLst>
        </pc:spChg>
        <pc:spChg chg="mod">
          <ac:chgData name="Jassem Abbasi" userId="a485637c-5d5c-44af-8411-f95acc3236b6" providerId="ADAL" clId="{B67E75DF-61F4-4BDD-83F6-F3A9FEB4B984}" dt="2024-02-22T09:52:54.409" v="2357" actId="27803"/>
          <ac:spMkLst>
            <pc:docMk/>
            <pc:sldMk cId="3942064285" sldId="256"/>
            <ac:spMk id="1663" creationId="{A16D6CE5-A531-5906-5BE0-F94FAB0C6D8B}"/>
          </ac:spMkLst>
        </pc:spChg>
        <pc:spChg chg="mod">
          <ac:chgData name="Jassem Abbasi" userId="a485637c-5d5c-44af-8411-f95acc3236b6" providerId="ADAL" clId="{B67E75DF-61F4-4BDD-83F6-F3A9FEB4B984}" dt="2024-02-22T09:52:54.409" v="2357" actId="27803"/>
          <ac:spMkLst>
            <pc:docMk/>
            <pc:sldMk cId="3942064285" sldId="256"/>
            <ac:spMk id="1664" creationId="{D8E54B81-4412-305B-16B2-32E9CFC2C2CF}"/>
          </ac:spMkLst>
        </pc:spChg>
        <pc:spChg chg="mod">
          <ac:chgData name="Jassem Abbasi" userId="a485637c-5d5c-44af-8411-f95acc3236b6" providerId="ADAL" clId="{B67E75DF-61F4-4BDD-83F6-F3A9FEB4B984}" dt="2024-02-22T09:52:54.409" v="2357" actId="27803"/>
          <ac:spMkLst>
            <pc:docMk/>
            <pc:sldMk cId="3942064285" sldId="256"/>
            <ac:spMk id="1665" creationId="{2ADBBA9C-B530-1085-54C2-889BAD93B48B}"/>
          </ac:spMkLst>
        </pc:spChg>
        <pc:spChg chg="mod">
          <ac:chgData name="Jassem Abbasi" userId="a485637c-5d5c-44af-8411-f95acc3236b6" providerId="ADAL" clId="{B67E75DF-61F4-4BDD-83F6-F3A9FEB4B984}" dt="2024-02-22T09:52:54.409" v="2357" actId="27803"/>
          <ac:spMkLst>
            <pc:docMk/>
            <pc:sldMk cId="3942064285" sldId="256"/>
            <ac:spMk id="1666" creationId="{B3EFC2EB-229F-6A40-1BD4-A741A8A77E26}"/>
          </ac:spMkLst>
        </pc:spChg>
        <pc:spChg chg="mod">
          <ac:chgData name="Jassem Abbasi" userId="a485637c-5d5c-44af-8411-f95acc3236b6" providerId="ADAL" clId="{B67E75DF-61F4-4BDD-83F6-F3A9FEB4B984}" dt="2024-02-22T09:52:54.409" v="2357" actId="27803"/>
          <ac:spMkLst>
            <pc:docMk/>
            <pc:sldMk cId="3942064285" sldId="256"/>
            <ac:spMk id="1667" creationId="{C526A795-304E-032D-8FF7-C6FB3C837282}"/>
          </ac:spMkLst>
        </pc:spChg>
        <pc:spChg chg="mod">
          <ac:chgData name="Jassem Abbasi" userId="a485637c-5d5c-44af-8411-f95acc3236b6" providerId="ADAL" clId="{B67E75DF-61F4-4BDD-83F6-F3A9FEB4B984}" dt="2024-02-22T09:52:54.409" v="2357" actId="27803"/>
          <ac:spMkLst>
            <pc:docMk/>
            <pc:sldMk cId="3942064285" sldId="256"/>
            <ac:spMk id="1668" creationId="{C2661DAE-F5BC-F8A2-043A-CFFDE2265DC0}"/>
          </ac:spMkLst>
        </pc:spChg>
        <pc:spChg chg="mod">
          <ac:chgData name="Jassem Abbasi" userId="a485637c-5d5c-44af-8411-f95acc3236b6" providerId="ADAL" clId="{B67E75DF-61F4-4BDD-83F6-F3A9FEB4B984}" dt="2024-02-22T09:52:54.409" v="2357" actId="27803"/>
          <ac:spMkLst>
            <pc:docMk/>
            <pc:sldMk cId="3942064285" sldId="256"/>
            <ac:spMk id="1669" creationId="{A5939FE6-CD29-C40F-0950-750938B0A49F}"/>
          </ac:spMkLst>
        </pc:spChg>
        <pc:spChg chg="mod">
          <ac:chgData name="Jassem Abbasi" userId="a485637c-5d5c-44af-8411-f95acc3236b6" providerId="ADAL" clId="{B67E75DF-61F4-4BDD-83F6-F3A9FEB4B984}" dt="2024-02-22T09:52:54.409" v="2357" actId="27803"/>
          <ac:spMkLst>
            <pc:docMk/>
            <pc:sldMk cId="3942064285" sldId="256"/>
            <ac:spMk id="1670" creationId="{B53BA0F3-0E89-03E2-F4AB-FAB0E8F32E5E}"/>
          </ac:spMkLst>
        </pc:spChg>
        <pc:spChg chg="mod">
          <ac:chgData name="Jassem Abbasi" userId="a485637c-5d5c-44af-8411-f95acc3236b6" providerId="ADAL" clId="{B67E75DF-61F4-4BDD-83F6-F3A9FEB4B984}" dt="2024-02-22T09:52:54.409" v="2357" actId="27803"/>
          <ac:spMkLst>
            <pc:docMk/>
            <pc:sldMk cId="3942064285" sldId="256"/>
            <ac:spMk id="1671" creationId="{0BF2C17B-B87A-3590-7889-E0DBD8C7312B}"/>
          </ac:spMkLst>
        </pc:spChg>
        <pc:spChg chg="mod">
          <ac:chgData name="Jassem Abbasi" userId="a485637c-5d5c-44af-8411-f95acc3236b6" providerId="ADAL" clId="{B67E75DF-61F4-4BDD-83F6-F3A9FEB4B984}" dt="2024-02-22T09:52:54.409" v="2357" actId="27803"/>
          <ac:spMkLst>
            <pc:docMk/>
            <pc:sldMk cId="3942064285" sldId="256"/>
            <ac:spMk id="1672" creationId="{F3C415C8-2CE8-5D59-75DD-6328AC011175}"/>
          </ac:spMkLst>
        </pc:spChg>
        <pc:spChg chg="mod">
          <ac:chgData name="Jassem Abbasi" userId="a485637c-5d5c-44af-8411-f95acc3236b6" providerId="ADAL" clId="{B67E75DF-61F4-4BDD-83F6-F3A9FEB4B984}" dt="2024-02-22T09:52:54.409" v="2357" actId="27803"/>
          <ac:spMkLst>
            <pc:docMk/>
            <pc:sldMk cId="3942064285" sldId="256"/>
            <ac:spMk id="1673" creationId="{465A22C9-E167-4349-456F-85752EEA6E44}"/>
          </ac:spMkLst>
        </pc:spChg>
        <pc:spChg chg="mod">
          <ac:chgData name="Jassem Abbasi" userId="a485637c-5d5c-44af-8411-f95acc3236b6" providerId="ADAL" clId="{B67E75DF-61F4-4BDD-83F6-F3A9FEB4B984}" dt="2024-02-22T09:52:54.409" v="2357" actId="27803"/>
          <ac:spMkLst>
            <pc:docMk/>
            <pc:sldMk cId="3942064285" sldId="256"/>
            <ac:spMk id="1674" creationId="{8A32308F-78F3-9DC7-2BCD-2DF7D9BE788E}"/>
          </ac:spMkLst>
        </pc:spChg>
        <pc:spChg chg="mod">
          <ac:chgData name="Jassem Abbasi" userId="a485637c-5d5c-44af-8411-f95acc3236b6" providerId="ADAL" clId="{B67E75DF-61F4-4BDD-83F6-F3A9FEB4B984}" dt="2024-02-22T09:52:54.409" v="2357" actId="27803"/>
          <ac:spMkLst>
            <pc:docMk/>
            <pc:sldMk cId="3942064285" sldId="256"/>
            <ac:spMk id="1675" creationId="{33D01207-A479-64C6-E4CE-72FEDF5056D7}"/>
          </ac:spMkLst>
        </pc:spChg>
        <pc:spChg chg="mod">
          <ac:chgData name="Jassem Abbasi" userId="a485637c-5d5c-44af-8411-f95acc3236b6" providerId="ADAL" clId="{B67E75DF-61F4-4BDD-83F6-F3A9FEB4B984}" dt="2024-02-22T09:52:54.409" v="2357" actId="27803"/>
          <ac:spMkLst>
            <pc:docMk/>
            <pc:sldMk cId="3942064285" sldId="256"/>
            <ac:spMk id="1676" creationId="{178F06B0-1176-5E80-155E-818D5144F939}"/>
          </ac:spMkLst>
        </pc:spChg>
        <pc:spChg chg="mod">
          <ac:chgData name="Jassem Abbasi" userId="a485637c-5d5c-44af-8411-f95acc3236b6" providerId="ADAL" clId="{B67E75DF-61F4-4BDD-83F6-F3A9FEB4B984}" dt="2024-02-22T09:52:54.409" v="2357" actId="27803"/>
          <ac:spMkLst>
            <pc:docMk/>
            <pc:sldMk cId="3942064285" sldId="256"/>
            <ac:spMk id="1677" creationId="{63F62958-F67D-6EE6-94AB-1C567F5BC575}"/>
          </ac:spMkLst>
        </pc:spChg>
        <pc:spChg chg="mod">
          <ac:chgData name="Jassem Abbasi" userId="a485637c-5d5c-44af-8411-f95acc3236b6" providerId="ADAL" clId="{B67E75DF-61F4-4BDD-83F6-F3A9FEB4B984}" dt="2024-02-22T09:52:54.409" v="2357" actId="27803"/>
          <ac:spMkLst>
            <pc:docMk/>
            <pc:sldMk cId="3942064285" sldId="256"/>
            <ac:spMk id="1678" creationId="{8D18626D-D89C-9E8A-2E99-7F738505FE52}"/>
          </ac:spMkLst>
        </pc:spChg>
        <pc:spChg chg="mod">
          <ac:chgData name="Jassem Abbasi" userId="a485637c-5d5c-44af-8411-f95acc3236b6" providerId="ADAL" clId="{B67E75DF-61F4-4BDD-83F6-F3A9FEB4B984}" dt="2024-02-22T09:52:54.409" v="2357" actId="27803"/>
          <ac:spMkLst>
            <pc:docMk/>
            <pc:sldMk cId="3942064285" sldId="256"/>
            <ac:spMk id="1679" creationId="{90FC887E-1A94-9CB5-88F1-5ACE430C3DD6}"/>
          </ac:spMkLst>
        </pc:spChg>
        <pc:spChg chg="mod">
          <ac:chgData name="Jassem Abbasi" userId="a485637c-5d5c-44af-8411-f95acc3236b6" providerId="ADAL" clId="{B67E75DF-61F4-4BDD-83F6-F3A9FEB4B984}" dt="2024-02-22T09:52:54.409" v="2357" actId="27803"/>
          <ac:spMkLst>
            <pc:docMk/>
            <pc:sldMk cId="3942064285" sldId="256"/>
            <ac:spMk id="1680" creationId="{6FC9CE58-7F25-8B38-955C-ABB77FDB3391}"/>
          </ac:spMkLst>
        </pc:spChg>
        <pc:spChg chg="mod">
          <ac:chgData name="Jassem Abbasi" userId="a485637c-5d5c-44af-8411-f95acc3236b6" providerId="ADAL" clId="{B67E75DF-61F4-4BDD-83F6-F3A9FEB4B984}" dt="2024-02-22T09:52:54.409" v="2357" actId="27803"/>
          <ac:spMkLst>
            <pc:docMk/>
            <pc:sldMk cId="3942064285" sldId="256"/>
            <ac:spMk id="1681" creationId="{324FCF95-DF25-002E-3134-6A106CD43D8C}"/>
          </ac:spMkLst>
        </pc:spChg>
        <pc:spChg chg="mod">
          <ac:chgData name="Jassem Abbasi" userId="a485637c-5d5c-44af-8411-f95acc3236b6" providerId="ADAL" clId="{B67E75DF-61F4-4BDD-83F6-F3A9FEB4B984}" dt="2024-02-22T09:52:54.409" v="2357" actId="27803"/>
          <ac:spMkLst>
            <pc:docMk/>
            <pc:sldMk cId="3942064285" sldId="256"/>
            <ac:spMk id="1682" creationId="{93DE833A-8C95-C397-BBB4-347025BA9CB8}"/>
          </ac:spMkLst>
        </pc:spChg>
        <pc:spChg chg="mod">
          <ac:chgData name="Jassem Abbasi" userId="a485637c-5d5c-44af-8411-f95acc3236b6" providerId="ADAL" clId="{B67E75DF-61F4-4BDD-83F6-F3A9FEB4B984}" dt="2024-02-22T09:52:54.409" v="2357" actId="27803"/>
          <ac:spMkLst>
            <pc:docMk/>
            <pc:sldMk cId="3942064285" sldId="256"/>
            <ac:spMk id="1683" creationId="{9522B759-C37F-7AB3-3687-4705A6E8713A}"/>
          </ac:spMkLst>
        </pc:spChg>
        <pc:spChg chg="mod">
          <ac:chgData name="Jassem Abbasi" userId="a485637c-5d5c-44af-8411-f95acc3236b6" providerId="ADAL" clId="{B67E75DF-61F4-4BDD-83F6-F3A9FEB4B984}" dt="2024-02-22T09:52:54.409" v="2357" actId="27803"/>
          <ac:spMkLst>
            <pc:docMk/>
            <pc:sldMk cId="3942064285" sldId="256"/>
            <ac:spMk id="1684" creationId="{E2E5B8FB-712C-F906-B8E8-3F962115D512}"/>
          </ac:spMkLst>
        </pc:spChg>
        <pc:spChg chg="mod">
          <ac:chgData name="Jassem Abbasi" userId="a485637c-5d5c-44af-8411-f95acc3236b6" providerId="ADAL" clId="{B67E75DF-61F4-4BDD-83F6-F3A9FEB4B984}" dt="2024-02-22T09:52:54.409" v="2357" actId="27803"/>
          <ac:spMkLst>
            <pc:docMk/>
            <pc:sldMk cId="3942064285" sldId="256"/>
            <ac:spMk id="1685" creationId="{A2C9F4D7-DB6F-F2A1-683D-7BA5028058A1}"/>
          </ac:spMkLst>
        </pc:spChg>
        <pc:spChg chg="mod">
          <ac:chgData name="Jassem Abbasi" userId="a485637c-5d5c-44af-8411-f95acc3236b6" providerId="ADAL" clId="{B67E75DF-61F4-4BDD-83F6-F3A9FEB4B984}" dt="2024-02-22T09:52:54.409" v="2357" actId="27803"/>
          <ac:spMkLst>
            <pc:docMk/>
            <pc:sldMk cId="3942064285" sldId="256"/>
            <ac:spMk id="1686" creationId="{6D8D2777-E9AE-78E1-A631-B2ACE9C60B13}"/>
          </ac:spMkLst>
        </pc:spChg>
        <pc:spChg chg="mod">
          <ac:chgData name="Jassem Abbasi" userId="a485637c-5d5c-44af-8411-f95acc3236b6" providerId="ADAL" clId="{B67E75DF-61F4-4BDD-83F6-F3A9FEB4B984}" dt="2024-02-22T09:52:54.409" v="2357" actId="27803"/>
          <ac:spMkLst>
            <pc:docMk/>
            <pc:sldMk cId="3942064285" sldId="256"/>
            <ac:spMk id="1687" creationId="{26712647-7AA1-BBF8-6126-78E0155C0991}"/>
          </ac:spMkLst>
        </pc:spChg>
        <pc:spChg chg="mod">
          <ac:chgData name="Jassem Abbasi" userId="a485637c-5d5c-44af-8411-f95acc3236b6" providerId="ADAL" clId="{B67E75DF-61F4-4BDD-83F6-F3A9FEB4B984}" dt="2024-02-22T09:52:54.409" v="2357" actId="27803"/>
          <ac:spMkLst>
            <pc:docMk/>
            <pc:sldMk cId="3942064285" sldId="256"/>
            <ac:spMk id="1688" creationId="{72FE25B5-19C4-85CC-A654-5D2FEA933CBB}"/>
          </ac:spMkLst>
        </pc:spChg>
        <pc:spChg chg="mod">
          <ac:chgData name="Jassem Abbasi" userId="a485637c-5d5c-44af-8411-f95acc3236b6" providerId="ADAL" clId="{B67E75DF-61F4-4BDD-83F6-F3A9FEB4B984}" dt="2024-02-22T09:52:54.409" v="2357" actId="27803"/>
          <ac:spMkLst>
            <pc:docMk/>
            <pc:sldMk cId="3942064285" sldId="256"/>
            <ac:spMk id="1689" creationId="{6700C6E6-8BB5-97E0-4A8B-A5CB2699B86B}"/>
          </ac:spMkLst>
        </pc:spChg>
        <pc:spChg chg="mod">
          <ac:chgData name="Jassem Abbasi" userId="a485637c-5d5c-44af-8411-f95acc3236b6" providerId="ADAL" clId="{B67E75DF-61F4-4BDD-83F6-F3A9FEB4B984}" dt="2024-02-22T09:52:54.409" v="2357" actId="27803"/>
          <ac:spMkLst>
            <pc:docMk/>
            <pc:sldMk cId="3942064285" sldId="256"/>
            <ac:spMk id="1690" creationId="{92009E7F-33A3-857F-7061-163AA92F50D0}"/>
          </ac:spMkLst>
        </pc:spChg>
        <pc:spChg chg="mod">
          <ac:chgData name="Jassem Abbasi" userId="a485637c-5d5c-44af-8411-f95acc3236b6" providerId="ADAL" clId="{B67E75DF-61F4-4BDD-83F6-F3A9FEB4B984}" dt="2024-02-22T09:52:54.409" v="2357" actId="27803"/>
          <ac:spMkLst>
            <pc:docMk/>
            <pc:sldMk cId="3942064285" sldId="256"/>
            <ac:spMk id="1691" creationId="{5438400A-6E26-1D02-E97B-86B9BEEA0F89}"/>
          </ac:spMkLst>
        </pc:spChg>
        <pc:spChg chg="mod">
          <ac:chgData name="Jassem Abbasi" userId="a485637c-5d5c-44af-8411-f95acc3236b6" providerId="ADAL" clId="{B67E75DF-61F4-4BDD-83F6-F3A9FEB4B984}" dt="2024-02-22T09:52:54.409" v="2357" actId="27803"/>
          <ac:spMkLst>
            <pc:docMk/>
            <pc:sldMk cId="3942064285" sldId="256"/>
            <ac:spMk id="1692" creationId="{279222FE-4E4C-AE92-BF07-A41512D951DD}"/>
          </ac:spMkLst>
        </pc:spChg>
        <pc:spChg chg="mod">
          <ac:chgData name="Jassem Abbasi" userId="a485637c-5d5c-44af-8411-f95acc3236b6" providerId="ADAL" clId="{B67E75DF-61F4-4BDD-83F6-F3A9FEB4B984}" dt="2024-02-22T09:52:54.409" v="2357" actId="27803"/>
          <ac:spMkLst>
            <pc:docMk/>
            <pc:sldMk cId="3942064285" sldId="256"/>
            <ac:spMk id="1693" creationId="{770AF2E8-71A1-2D0D-7054-815461E1A6C3}"/>
          </ac:spMkLst>
        </pc:spChg>
        <pc:spChg chg="mod">
          <ac:chgData name="Jassem Abbasi" userId="a485637c-5d5c-44af-8411-f95acc3236b6" providerId="ADAL" clId="{B67E75DF-61F4-4BDD-83F6-F3A9FEB4B984}" dt="2024-02-22T09:52:54.409" v="2357" actId="27803"/>
          <ac:spMkLst>
            <pc:docMk/>
            <pc:sldMk cId="3942064285" sldId="256"/>
            <ac:spMk id="1694" creationId="{4D6C7BC5-0507-99C6-EF58-96AFD04236AF}"/>
          </ac:spMkLst>
        </pc:spChg>
        <pc:spChg chg="mod">
          <ac:chgData name="Jassem Abbasi" userId="a485637c-5d5c-44af-8411-f95acc3236b6" providerId="ADAL" clId="{B67E75DF-61F4-4BDD-83F6-F3A9FEB4B984}" dt="2024-02-22T09:52:54.409" v="2357" actId="27803"/>
          <ac:spMkLst>
            <pc:docMk/>
            <pc:sldMk cId="3942064285" sldId="256"/>
            <ac:spMk id="1695" creationId="{9BC3C49A-7A45-4490-3626-8C227E6D8954}"/>
          </ac:spMkLst>
        </pc:spChg>
        <pc:spChg chg="mod">
          <ac:chgData name="Jassem Abbasi" userId="a485637c-5d5c-44af-8411-f95acc3236b6" providerId="ADAL" clId="{B67E75DF-61F4-4BDD-83F6-F3A9FEB4B984}" dt="2024-02-22T09:52:54.409" v="2357" actId="27803"/>
          <ac:spMkLst>
            <pc:docMk/>
            <pc:sldMk cId="3942064285" sldId="256"/>
            <ac:spMk id="1696" creationId="{1C65FB86-9FF0-9ECD-B83D-3F2D3AD88663}"/>
          </ac:spMkLst>
        </pc:spChg>
        <pc:spChg chg="mod">
          <ac:chgData name="Jassem Abbasi" userId="a485637c-5d5c-44af-8411-f95acc3236b6" providerId="ADAL" clId="{B67E75DF-61F4-4BDD-83F6-F3A9FEB4B984}" dt="2024-02-22T09:52:54.409" v="2357" actId="27803"/>
          <ac:spMkLst>
            <pc:docMk/>
            <pc:sldMk cId="3942064285" sldId="256"/>
            <ac:spMk id="1697" creationId="{F47B0B33-71E7-82F3-FF2D-40140815B054}"/>
          </ac:spMkLst>
        </pc:spChg>
        <pc:spChg chg="mod">
          <ac:chgData name="Jassem Abbasi" userId="a485637c-5d5c-44af-8411-f95acc3236b6" providerId="ADAL" clId="{B67E75DF-61F4-4BDD-83F6-F3A9FEB4B984}" dt="2024-02-22T09:52:54.409" v="2357" actId="27803"/>
          <ac:spMkLst>
            <pc:docMk/>
            <pc:sldMk cId="3942064285" sldId="256"/>
            <ac:spMk id="1698" creationId="{FBFD4E68-4E0E-0EE0-A288-08F62F09710A}"/>
          </ac:spMkLst>
        </pc:spChg>
        <pc:spChg chg="mod">
          <ac:chgData name="Jassem Abbasi" userId="a485637c-5d5c-44af-8411-f95acc3236b6" providerId="ADAL" clId="{B67E75DF-61F4-4BDD-83F6-F3A9FEB4B984}" dt="2024-02-22T09:52:54.409" v="2357" actId="27803"/>
          <ac:spMkLst>
            <pc:docMk/>
            <pc:sldMk cId="3942064285" sldId="256"/>
            <ac:spMk id="1699" creationId="{3DF36AA9-B385-894D-D348-1F999B80A31F}"/>
          </ac:spMkLst>
        </pc:spChg>
        <pc:spChg chg="mod">
          <ac:chgData name="Jassem Abbasi" userId="a485637c-5d5c-44af-8411-f95acc3236b6" providerId="ADAL" clId="{B67E75DF-61F4-4BDD-83F6-F3A9FEB4B984}" dt="2024-02-22T09:52:54.409" v="2357" actId="27803"/>
          <ac:spMkLst>
            <pc:docMk/>
            <pc:sldMk cId="3942064285" sldId="256"/>
            <ac:spMk id="1700" creationId="{43B78818-922C-BDB8-3D5B-407B1FD33331}"/>
          </ac:spMkLst>
        </pc:spChg>
        <pc:spChg chg="mod">
          <ac:chgData name="Jassem Abbasi" userId="a485637c-5d5c-44af-8411-f95acc3236b6" providerId="ADAL" clId="{B67E75DF-61F4-4BDD-83F6-F3A9FEB4B984}" dt="2024-02-22T09:52:54.409" v="2357" actId="27803"/>
          <ac:spMkLst>
            <pc:docMk/>
            <pc:sldMk cId="3942064285" sldId="256"/>
            <ac:spMk id="1701" creationId="{287FD177-BD2B-14F9-B913-F44C62ECBBE1}"/>
          </ac:spMkLst>
        </pc:spChg>
        <pc:spChg chg="mod">
          <ac:chgData name="Jassem Abbasi" userId="a485637c-5d5c-44af-8411-f95acc3236b6" providerId="ADAL" clId="{B67E75DF-61F4-4BDD-83F6-F3A9FEB4B984}" dt="2024-02-22T09:52:54.409" v="2357" actId="27803"/>
          <ac:spMkLst>
            <pc:docMk/>
            <pc:sldMk cId="3942064285" sldId="256"/>
            <ac:spMk id="1702" creationId="{9B84ED0A-4B4F-7240-2D6C-A93148E11AEF}"/>
          </ac:spMkLst>
        </pc:spChg>
        <pc:spChg chg="mod">
          <ac:chgData name="Jassem Abbasi" userId="a485637c-5d5c-44af-8411-f95acc3236b6" providerId="ADAL" clId="{B67E75DF-61F4-4BDD-83F6-F3A9FEB4B984}" dt="2024-02-22T09:52:54.409" v="2357" actId="27803"/>
          <ac:spMkLst>
            <pc:docMk/>
            <pc:sldMk cId="3942064285" sldId="256"/>
            <ac:spMk id="1703" creationId="{FD2E09E7-8E34-FC13-DF3E-9B7E2F24350F}"/>
          </ac:spMkLst>
        </pc:spChg>
        <pc:spChg chg="mod">
          <ac:chgData name="Jassem Abbasi" userId="a485637c-5d5c-44af-8411-f95acc3236b6" providerId="ADAL" clId="{B67E75DF-61F4-4BDD-83F6-F3A9FEB4B984}" dt="2024-02-22T09:52:54.409" v="2357" actId="27803"/>
          <ac:spMkLst>
            <pc:docMk/>
            <pc:sldMk cId="3942064285" sldId="256"/>
            <ac:spMk id="1704" creationId="{A11F0448-7079-6D64-2A53-DE63F4C1DDA4}"/>
          </ac:spMkLst>
        </pc:spChg>
        <pc:spChg chg="mod">
          <ac:chgData name="Jassem Abbasi" userId="a485637c-5d5c-44af-8411-f95acc3236b6" providerId="ADAL" clId="{B67E75DF-61F4-4BDD-83F6-F3A9FEB4B984}" dt="2024-02-22T09:52:54.409" v="2357" actId="27803"/>
          <ac:spMkLst>
            <pc:docMk/>
            <pc:sldMk cId="3942064285" sldId="256"/>
            <ac:spMk id="1705" creationId="{EE64DDAA-7CDC-EA4B-493A-9F2F29BF5BAF}"/>
          </ac:spMkLst>
        </pc:spChg>
        <pc:spChg chg="mod">
          <ac:chgData name="Jassem Abbasi" userId="a485637c-5d5c-44af-8411-f95acc3236b6" providerId="ADAL" clId="{B67E75DF-61F4-4BDD-83F6-F3A9FEB4B984}" dt="2024-02-22T09:52:54.409" v="2357" actId="27803"/>
          <ac:spMkLst>
            <pc:docMk/>
            <pc:sldMk cId="3942064285" sldId="256"/>
            <ac:spMk id="1706" creationId="{4117C808-F535-6F0F-3384-DC5A5A734522}"/>
          </ac:spMkLst>
        </pc:spChg>
        <pc:spChg chg="mod">
          <ac:chgData name="Jassem Abbasi" userId="a485637c-5d5c-44af-8411-f95acc3236b6" providerId="ADAL" clId="{B67E75DF-61F4-4BDD-83F6-F3A9FEB4B984}" dt="2024-02-22T09:52:54.409" v="2357" actId="27803"/>
          <ac:spMkLst>
            <pc:docMk/>
            <pc:sldMk cId="3942064285" sldId="256"/>
            <ac:spMk id="1707" creationId="{C2FE7353-EB02-32F9-0694-486D082126F2}"/>
          </ac:spMkLst>
        </pc:spChg>
        <pc:spChg chg="mod">
          <ac:chgData name="Jassem Abbasi" userId="a485637c-5d5c-44af-8411-f95acc3236b6" providerId="ADAL" clId="{B67E75DF-61F4-4BDD-83F6-F3A9FEB4B984}" dt="2024-02-22T09:52:54.409" v="2357" actId="27803"/>
          <ac:spMkLst>
            <pc:docMk/>
            <pc:sldMk cId="3942064285" sldId="256"/>
            <ac:spMk id="1708" creationId="{E9657CBF-850B-3DAF-3FFF-9ADC3E1362DB}"/>
          </ac:spMkLst>
        </pc:spChg>
        <pc:spChg chg="mod">
          <ac:chgData name="Jassem Abbasi" userId="a485637c-5d5c-44af-8411-f95acc3236b6" providerId="ADAL" clId="{B67E75DF-61F4-4BDD-83F6-F3A9FEB4B984}" dt="2024-02-22T09:52:54.409" v="2357" actId="27803"/>
          <ac:spMkLst>
            <pc:docMk/>
            <pc:sldMk cId="3942064285" sldId="256"/>
            <ac:spMk id="1709" creationId="{AD75487C-CB0A-9132-DF67-DFFA14163E8D}"/>
          </ac:spMkLst>
        </pc:spChg>
        <pc:spChg chg="mod">
          <ac:chgData name="Jassem Abbasi" userId="a485637c-5d5c-44af-8411-f95acc3236b6" providerId="ADAL" clId="{B67E75DF-61F4-4BDD-83F6-F3A9FEB4B984}" dt="2024-02-22T09:52:54.409" v="2357" actId="27803"/>
          <ac:spMkLst>
            <pc:docMk/>
            <pc:sldMk cId="3942064285" sldId="256"/>
            <ac:spMk id="1710" creationId="{C78A8FED-98CB-86C8-0DF2-92561A36FFFF}"/>
          </ac:spMkLst>
        </pc:spChg>
        <pc:spChg chg="mod">
          <ac:chgData name="Jassem Abbasi" userId="a485637c-5d5c-44af-8411-f95acc3236b6" providerId="ADAL" clId="{B67E75DF-61F4-4BDD-83F6-F3A9FEB4B984}" dt="2024-02-22T09:52:54.409" v="2357" actId="27803"/>
          <ac:spMkLst>
            <pc:docMk/>
            <pc:sldMk cId="3942064285" sldId="256"/>
            <ac:spMk id="1711" creationId="{ACDCF269-8AB4-02B8-5A08-6D363875E934}"/>
          </ac:spMkLst>
        </pc:spChg>
        <pc:spChg chg="mod">
          <ac:chgData name="Jassem Abbasi" userId="a485637c-5d5c-44af-8411-f95acc3236b6" providerId="ADAL" clId="{B67E75DF-61F4-4BDD-83F6-F3A9FEB4B984}" dt="2024-02-22T09:52:54.409" v="2357" actId="27803"/>
          <ac:spMkLst>
            <pc:docMk/>
            <pc:sldMk cId="3942064285" sldId="256"/>
            <ac:spMk id="1712" creationId="{EA72127D-10B3-9346-0650-3AD9D8692D2E}"/>
          </ac:spMkLst>
        </pc:spChg>
        <pc:spChg chg="mod">
          <ac:chgData name="Jassem Abbasi" userId="a485637c-5d5c-44af-8411-f95acc3236b6" providerId="ADAL" clId="{B67E75DF-61F4-4BDD-83F6-F3A9FEB4B984}" dt="2024-02-22T09:52:54.409" v="2357" actId="27803"/>
          <ac:spMkLst>
            <pc:docMk/>
            <pc:sldMk cId="3942064285" sldId="256"/>
            <ac:spMk id="1713" creationId="{483BF7C4-5C4F-3E66-7289-E9DCF3A9973B}"/>
          </ac:spMkLst>
        </pc:spChg>
        <pc:spChg chg="mod">
          <ac:chgData name="Jassem Abbasi" userId="a485637c-5d5c-44af-8411-f95acc3236b6" providerId="ADAL" clId="{B67E75DF-61F4-4BDD-83F6-F3A9FEB4B984}" dt="2024-02-22T09:52:54.409" v="2357" actId="27803"/>
          <ac:spMkLst>
            <pc:docMk/>
            <pc:sldMk cId="3942064285" sldId="256"/>
            <ac:spMk id="1714" creationId="{FCF653DC-DDE9-904E-EBD6-262F2043D89D}"/>
          </ac:spMkLst>
        </pc:spChg>
        <pc:spChg chg="mod">
          <ac:chgData name="Jassem Abbasi" userId="a485637c-5d5c-44af-8411-f95acc3236b6" providerId="ADAL" clId="{B67E75DF-61F4-4BDD-83F6-F3A9FEB4B984}" dt="2024-02-22T09:52:54.409" v="2357" actId="27803"/>
          <ac:spMkLst>
            <pc:docMk/>
            <pc:sldMk cId="3942064285" sldId="256"/>
            <ac:spMk id="1715" creationId="{72E86845-3AD1-2615-3B14-45DD721790B9}"/>
          </ac:spMkLst>
        </pc:spChg>
        <pc:spChg chg="mod">
          <ac:chgData name="Jassem Abbasi" userId="a485637c-5d5c-44af-8411-f95acc3236b6" providerId="ADAL" clId="{B67E75DF-61F4-4BDD-83F6-F3A9FEB4B984}" dt="2024-02-22T09:52:54.409" v="2357" actId="27803"/>
          <ac:spMkLst>
            <pc:docMk/>
            <pc:sldMk cId="3942064285" sldId="256"/>
            <ac:spMk id="1716" creationId="{0C5FF245-6046-D9BB-DB3F-4F404EEC40AB}"/>
          </ac:spMkLst>
        </pc:spChg>
        <pc:spChg chg="mod">
          <ac:chgData name="Jassem Abbasi" userId="a485637c-5d5c-44af-8411-f95acc3236b6" providerId="ADAL" clId="{B67E75DF-61F4-4BDD-83F6-F3A9FEB4B984}" dt="2024-02-22T09:52:54.409" v="2357" actId="27803"/>
          <ac:spMkLst>
            <pc:docMk/>
            <pc:sldMk cId="3942064285" sldId="256"/>
            <ac:spMk id="1717" creationId="{73F9F9E7-535B-ED53-9505-0CB9D3665A2D}"/>
          </ac:spMkLst>
        </pc:spChg>
        <pc:spChg chg="mod">
          <ac:chgData name="Jassem Abbasi" userId="a485637c-5d5c-44af-8411-f95acc3236b6" providerId="ADAL" clId="{B67E75DF-61F4-4BDD-83F6-F3A9FEB4B984}" dt="2024-02-22T09:52:54.409" v="2357" actId="27803"/>
          <ac:spMkLst>
            <pc:docMk/>
            <pc:sldMk cId="3942064285" sldId="256"/>
            <ac:spMk id="1718" creationId="{083C028D-A3B9-0718-18D1-058A18003028}"/>
          </ac:spMkLst>
        </pc:spChg>
        <pc:spChg chg="mod">
          <ac:chgData name="Jassem Abbasi" userId="a485637c-5d5c-44af-8411-f95acc3236b6" providerId="ADAL" clId="{B67E75DF-61F4-4BDD-83F6-F3A9FEB4B984}" dt="2024-02-22T09:52:54.409" v="2357" actId="27803"/>
          <ac:spMkLst>
            <pc:docMk/>
            <pc:sldMk cId="3942064285" sldId="256"/>
            <ac:spMk id="1719" creationId="{E92A1106-892E-56E9-FDB3-DA999B3EA1C6}"/>
          </ac:spMkLst>
        </pc:spChg>
        <pc:spChg chg="mod">
          <ac:chgData name="Jassem Abbasi" userId="a485637c-5d5c-44af-8411-f95acc3236b6" providerId="ADAL" clId="{B67E75DF-61F4-4BDD-83F6-F3A9FEB4B984}" dt="2024-02-22T09:52:54.409" v="2357" actId="27803"/>
          <ac:spMkLst>
            <pc:docMk/>
            <pc:sldMk cId="3942064285" sldId="256"/>
            <ac:spMk id="1720" creationId="{21D50AAA-0A21-4B4A-E953-C7460EA5E555}"/>
          </ac:spMkLst>
        </pc:spChg>
        <pc:spChg chg="mod">
          <ac:chgData name="Jassem Abbasi" userId="a485637c-5d5c-44af-8411-f95acc3236b6" providerId="ADAL" clId="{B67E75DF-61F4-4BDD-83F6-F3A9FEB4B984}" dt="2024-02-22T09:52:54.409" v="2357" actId="27803"/>
          <ac:spMkLst>
            <pc:docMk/>
            <pc:sldMk cId="3942064285" sldId="256"/>
            <ac:spMk id="1721" creationId="{B40D0BDD-2670-EE08-281B-241D0604B788}"/>
          </ac:spMkLst>
        </pc:spChg>
        <pc:spChg chg="mod">
          <ac:chgData name="Jassem Abbasi" userId="a485637c-5d5c-44af-8411-f95acc3236b6" providerId="ADAL" clId="{B67E75DF-61F4-4BDD-83F6-F3A9FEB4B984}" dt="2024-02-22T09:52:54.409" v="2357" actId="27803"/>
          <ac:spMkLst>
            <pc:docMk/>
            <pc:sldMk cId="3942064285" sldId="256"/>
            <ac:spMk id="1722" creationId="{502DA3F1-4E44-DFA5-E4EC-8B9667D034E4}"/>
          </ac:spMkLst>
        </pc:spChg>
        <pc:spChg chg="mod">
          <ac:chgData name="Jassem Abbasi" userId="a485637c-5d5c-44af-8411-f95acc3236b6" providerId="ADAL" clId="{B67E75DF-61F4-4BDD-83F6-F3A9FEB4B984}" dt="2024-02-22T09:52:54.409" v="2357" actId="27803"/>
          <ac:spMkLst>
            <pc:docMk/>
            <pc:sldMk cId="3942064285" sldId="256"/>
            <ac:spMk id="1723" creationId="{F20BC4B9-A3EE-3E34-A392-08CC7279C3C0}"/>
          </ac:spMkLst>
        </pc:spChg>
        <pc:spChg chg="mod">
          <ac:chgData name="Jassem Abbasi" userId="a485637c-5d5c-44af-8411-f95acc3236b6" providerId="ADAL" clId="{B67E75DF-61F4-4BDD-83F6-F3A9FEB4B984}" dt="2024-02-22T09:52:54.409" v="2357" actId="27803"/>
          <ac:spMkLst>
            <pc:docMk/>
            <pc:sldMk cId="3942064285" sldId="256"/>
            <ac:spMk id="1724" creationId="{8EF2D9FE-A8C5-4FA4-4FF9-80D7E395A748}"/>
          </ac:spMkLst>
        </pc:spChg>
        <pc:spChg chg="mod">
          <ac:chgData name="Jassem Abbasi" userId="a485637c-5d5c-44af-8411-f95acc3236b6" providerId="ADAL" clId="{B67E75DF-61F4-4BDD-83F6-F3A9FEB4B984}" dt="2024-02-22T09:52:54.409" v="2357" actId="27803"/>
          <ac:spMkLst>
            <pc:docMk/>
            <pc:sldMk cId="3942064285" sldId="256"/>
            <ac:spMk id="1725" creationId="{EEA5BC51-A65D-B66C-083D-8FB01E6255A0}"/>
          </ac:spMkLst>
        </pc:spChg>
        <pc:spChg chg="mod">
          <ac:chgData name="Jassem Abbasi" userId="a485637c-5d5c-44af-8411-f95acc3236b6" providerId="ADAL" clId="{B67E75DF-61F4-4BDD-83F6-F3A9FEB4B984}" dt="2024-02-22T09:52:54.409" v="2357" actId="27803"/>
          <ac:spMkLst>
            <pc:docMk/>
            <pc:sldMk cId="3942064285" sldId="256"/>
            <ac:spMk id="1726" creationId="{FB114CF5-629B-6604-DD90-7950B514C5BC}"/>
          </ac:spMkLst>
        </pc:spChg>
        <pc:spChg chg="mod">
          <ac:chgData name="Jassem Abbasi" userId="a485637c-5d5c-44af-8411-f95acc3236b6" providerId="ADAL" clId="{B67E75DF-61F4-4BDD-83F6-F3A9FEB4B984}" dt="2024-02-22T09:52:54.409" v="2357" actId="27803"/>
          <ac:spMkLst>
            <pc:docMk/>
            <pc:sldMk cId="3942064285" sldId="256"/>
            <ac:spMk id="1727" creationId="{ECDAE192-3E64-F2CC-5A2E-3C1398001723}"/>
          </ac:spMkLst>
        </pc:spChg>
        <pc:spChg chg="mod">
          <ac:chgData name="Jassem Abbasi" userId="a485637c-5d5c-44af-8411-f95acc3236b6" providerId="ADAL" clId="{B67E75DF-61F4-4BDD-83F6-F3A9FEB4B984}" dt="2024-02-22T09:52:54.409" v="2357" actId="27803"/>
          <ac:spMkLst>
            <pc:docMk/>
            <pc:sldMk cId="3942064285" sldId="256"/>
            <ac:spMk id="1728" creationId="{5F686D0D-2232-78FE-7E8A-3B70245A2530}"/>
          </ac:spMkLst>
        </pc:spChg>
        <pc:spChg chg="mod">
          <ac:chgData name="Jassem Abbasi" userId="a485637c-5d5c-44af-8411-f95acc3236b6" providerId="ADAL" clId="{B67E75DF-61F4-4BDD-83F6-F3A9FEB4B984}" dt="2024-02-22T09:52:54.409" v="2357" actId="27803"/>
          <ac:spMkLst>
            <pc:docMk/>
            <pc:sldMk cId="3942064285" sldId="256"/>
            <ac:spMk id="1729" creationId="{34B3A629-E7E2-FE8C-5E6B-90394CBA685B}"/>
          </ac:spMkLst>
        </pc:spChg>
        <pc:spChg chg="mod">
          <ac:chgData name="Jassem Abbasi" userId="a485637c-5d5c-44af-8411-f95acc3236b6" providerId="ADAL" clId="{B67E75DF-61F4-4BDD-83F6-F3A9FEB4B984}" dt="2024-02-22T09:52:54.409" v="2357" actId="27803"/>
          <ac:spMkLst>
            <pc:docMk/>
            <pc:sldMk cId="3942064285" sldId="256"/>
            <ac:spMk id="1730" creationId="{CFA821D9-F2E4-38D8-AFD8-618B465D6259}"/>
          </ac:spMkLst>
        </pc:spChg>
        <pc:spChg chg="mod">
          <ac:chgData name="Jassem Abbasi" userId="a485637c-5d5c-44af-8411-f95acc3236b6" providerId="ADAL" clId="{B67E75DF-61F4-4BDD-83F6-F3A9FEB4B984}" dt="2024-02-22T09:52:54.409" v="2357" actId="27803"/>
          <ac:spMkLst>
            <pc:docMk/>
            <pc:sldMk cId="3942064285" sldId="256"/>
            <ac:spMk id="1731" creationId="{93ED332D-0B34-C0DE-3519-5F85454B27BA}"/>
          </ac:spMkLst>
        </pc:spChg>
        <pc:spChg chg="mod">
          <ac:chgData name="Jassem Abbasi" userId="a485637c-5d5c-44af-8411-f95acc3236b6" providerId="ADAL" clId="{B67E75DF-61F4-4BDD-83F6-F3A9FEB4B984}" dt="2024-02-22T09:52:54.409" v="2357" actId="27803"/>
          <ac:spMkLst>
            <pc:docMk/>
            <pc:sldMk cId="3942064285" sldId="256"/>
            <ac:spMk id="1732" creationId="{11418DC6-CACF-0995-12AE-DF64C7389D0E}"/>
          </ac:spMkLst>
        </pc:spChg>
        <pc:spChg chg="mod">
          <ac:chgData name="Jassem Abbasi" userId="a485637c-5d5c-44af-8411-f95acc3236b6" providerId="ADAL" clId="{B67E75DF-61F4-4BDD-83F6-F3A9FEB4B984}" dt="2024-02-22T09:52:54.409" v="2357" actId="27803"/>
          <ac:spMkLst>
            <pc:docMk/>
            <pc:sldMk cId="3942064285" sldId="256"/>
            <ac:spMk id="1733" creationId="{B34B1E92-0855-FB0F-EC4D-C015B778E97A}"/>
          </ac:spMkLst>
        </pc:spChg>
        <pc:spChg chg="mod">
          <ac:chgData name="Jassem Abbasi" userId="a485637c-5d5c-44af-8411-f95acc3236b6" providerId="ADAL" clId="{B67E75DF-61F4-4BDD-83F6-F3A9FEB4B984}" dt="2024-02-22T09:52:54.409" v="2357" actId="27803"/>
          <ac:spMkLst>
            <pc:docMk/>
            <pc:sldMk cId="3942064285" sldId="256"/>
            <ac:spMk id="1734" creationId="{54D6476A-EC35-F909-84B3-2A219E7B1195}"/>
          </ac:spMkLst>
        </pc:spChg>
        <pc:spChg chg="mod">
          <ac:chgData name="Jassem Abbasi" userId="a485637c-5d5c-44af-8411-f95acc3236b6" providerId="ADAL" clId="{B67E75DF-61F4-4BDD-83F6-F3A9FEB4B984}" dt="2024-02-22T09:52:54.409" v="2357" actId="27803"/>
          <ac:spMkLst>
            <pc:docMk/>
            <pc:sldMk cId="3942064285" sldId="256"/>
            <ac:spMk id="1735" creationId="{15927D09-231F-6A13-F906-C2A098F19137}"/>
          </ac:spMkLst>
        </pc:spChg>
        <pc:spChg chg="mod">
          <ac:chgData name="Jassem Abbasi" userId="a485637c-5d5c-44af-8411-f95acc3236b6" providerId="ADAL" clId="{B67E75DF-61F4-4BDD-83F6-F3A9FEB4B984}" dt="2024-02-22T09:52:54.409" v="2357" actId="27803"/>
          <ac:spMkLst>
            <pc:docMk/>
            <pc:sldMk cId="3942064285" sldId="256"/>
            <ac:spMk id="1736" creationId="{F4672311-D7A3-98AC-B296-E37F1AE87CB2}"/>
          </ac:spMkLst>
        </pc:spChg>
        <pc:spChg chg="mod">
          <ac:chgData name="Jassem Abbasi" userId="a485637c-5d5c-44af-8411-f95acc3236b6" providerId="ADAL" clId="{B67E75DF-61F4-4BDD-83F6-F3A9FEB4B984}" dt="2024-02-22T09:52:54.409" v="2357" actId="27803"/>
          <ac:spMkLst>
            <pc:docMk/>
            <pc:sldMk cId="3942064285" sldId="256"/>
            <ac:spMk id="1737" creationId="{599CEDC3-2A62-CB2F-0CDD-B373AAA57CEA}"/>
          </ac:spMkLst>
        </pc:spChg>
        <pc:spChg chg="mod">
          <ac:chgData name="Jassem Abbasi" userId="a485637c-5d5c-44af-8411-f95acc3236b6" providerId="ADAL" clId="{B67E75DF-61F4-4BDD-83F6-F3A9FEB4B984}" dt="2024-02-22T09:52:54.409" v="2357" actId="27803"/>
          <ac:spMkLst>
            <pc:docMk/>
            <pc:sldMk cId="3942064285" sldId="256"/>
            <ac:spMk id="1738" creationId="{E0AF0506-F9C9-962D-5452-3F0C708410C5}"/>
          </ac:spMkLst>
        </pc:spChg>
        <pc:spChg chg="mod">
          <ac:chgData name="Jassem Abbasi" userId="a485637c-5d5c-44af-8411-f95acc3236b6" providerId="ADAL" clId="{B67E75DF-61F4-4BDD-83F6-F3A9FEB4B984}" dt="2024-02-22T09:52:54.409" v="2357" actId="27803"/>
          <ac:spMkLst>
            <pc:docMk/>
            <pc:sldMk cId="3942064285" sldId="256"/>
            <ac:spMk id="1739" creationId="{CBA33518-483B-E5D3-CF7E-2DB5CF636221}"/>
          </ac:spMkLst>
        </pc:spChg>
        <pc:spChg chg="mod">
          <ac:chgData name="Jassem Abbasi" userId="a485637c-5d5c-44af-8411-f95acc3236b6" providerId="ADAL" clId="{B67E75DF-61F4-4BDD-83F6-F3A9FEB4B984}" dt="2024-02-22T09:52:54.409" v="2357" actId="27803"/>
          <ac:spMkLst>
            <pc:docMk/>
            <pc:sldMk cId="3942064285" sldId="256"/>
            <ac:spMk id="1740" creationId="{EFB272B9-A217-9111-EF92-3E2256AC5078}"/>
          </ac:spMkLst>
        </pc:spChg>
        <pc:spChg chg="mod">
          <ac:chgData name="Jassem Abbasi" userId="a485637c-5d5c-44af-8411-f95acc3236b6" providerId="ADAL" clId="{B67E75DF-61F4-4BDD-83F6-F3A9FEB4B984}" dt="2024-02-22T09:52:54.409" v="2357" actId="27803"/>
          <ac:spMkLst>
            <pc:docMk/>
            <pc:sldMk cId="3942064285" sldId="256"/>
            <ac:spMk id="1741" creationId="{7387A7D1-4BB1-7FEB-5604-72116BFA06B3}"/>
          </ac:spMkLst>
        </pc:spChg>
        <pc:spChg chg="mod">
          <ac:chgData name="Jassem Abbasi" userId="a485637c-5d5c-44af-8411-f95acc3236b6" providerId="ADAL" clId="{B67E75DF-61F4-4BDD-83F6-F3A9FEB4B984}" dt="2024-02-22T09:52:54.409" v="2357" actId="27803"/>
          <ac:spMkLst>
            <pc:docMk/>
            <pc:sldMk cId="3942064285" sldId="256"/>
            <ac:spMk id="1742" creationId="{9F60D6E7-33DE-1265-B936-3BF5F4AACFCF}"/>
          </ac:spMkLst>
        </pc:spChg>
        <pc:spChg chg="mod">
          <ac:chgData name="Jassem Abbasi" userId="a485637c-5d5c-44af-8411-f95acc3236b6" providerId="ADAL" clId="{B67E75DF-61F4-4BDD-83F6-F3A9FEB4B984}" dt="2024-02-22T09:52:54.409" v="2357" actId="27803"/>
          <ac:spMkLst>
            <pc:docMk/>
            <pc:sldMk cId="3942064285" sldId="256"/>
            <ac:spMk id="1743" creationId="{F25E6A00-726C-52EE-5A00-C2C3A15D9334}"/>
          </ac:spMkLst>
        </pc:spChg>
        <pc:spChg chg="mod">
          <ac:chgData name="Jassem Abbasi" userId="a485637c-5d5c-44af-8411-f95acc3236b6" providerId="ADAL" clId="{B67E75DF-61F4-4BDD-83F6-F3A9FEB4B984}" dt="2024-02-22T09:52:54.409" v="2357" actId="27803"/>
          <ac:spMkLst>
            <pc:docMk/>
            <pc:sldMk cId="3942064285" sldId="256"/>
            <ac:spMk id="1744" creationId="{758238E4-CB08-F04E-26A3-DC4795CCBCBB}"/>
          </ac:spMkLst>
        </pc:spChg>
        <pc:spChg chg="mod">
          <ac:chgData name="Jassem Abbasi" userId="a485637c-5d5c-44af-8411-f95acc3236b6" providerId="ADAL" clId="{B67E75DF-61F4-4BDD-83F6-F3A9FEB4B984}" dt="2024-02-22T09:52:54.409" v="2357" actId="27803"/>
          <ac:spMkLst>
            <pc:docMk/>
            <pc:sldMk cId="3942064285" sldId="256"/>
            <ac:spMk id="1745" creationId="{FA3E9085-FA22-5404-8023-1E51E5D17DCC}"/>
          </ac:spMkLst>
        </pc:spChg>
        <pc:spChg chg="mod">
          <ac:chgData name="Jassem Abbasi" userId="a485637c-5d5c-44af-8411-f95acc3236b6" providerId="ADAL" clId="{B67E75DF-61F4-4BDD-83F6-F3A9FEB4B984}" dt="2024-02-22T09:52:54.409" v="2357" actId="27803"/>
          <ac:spMkLst>
            <pc:docMk/>
            <pc:sldMk cId="3942064285" sldId="256"/>
            <ac:spMk id="1746" creationId="{88F1D2D4-34B8-2AB0-67D0-58FC37A0BE77}"/>
          </ac:spMkLst>
        </pc:spChg>
        <pc:spChg chg="mod">
          <ac:chgData name="Jassem Abbasi" userId="a485637c-5d5c-44af-8411-f95acc3236b6" providerId="ADAL" clId="{B67E75DF-61F4-4BDD-83F6-F3A9FEB4B984}" dt="2024-02-22T09:52:54.409" v="2357" actId="27803"/>
          <ac:spMkLst>
            <pc:docMk/>
            <pc:sldMk cId="3942064285" sldId="256"/>
            <ac:spMk id="1747" creationId="{359E3729-A472-86D7-560F-C7E6836CBA7C}"/>
          </ac:spMkLst>
        </pc:spChg>
        <pc:spChg chg="mod">
          <ac:chgData name="Jassem Abbasi" userId="a485637c-5d5c-44af-8411-f95acc3236b6" providerId="ADAL" clId="{B67E75DF-61F4-4BDD-83F6-F3A9FEB4B984}" dt="2024-02-22T09:52:54.409" v="2357" actId="27803"/>
          <ac:spMkLst>
            <pc:docMk/>
            <pc:sldMk cId="3942064285" sldId="256"/>
            <ac:spMk id="1748" creationId="{5179ED11-E917-F80A-BC38-BB85F0B1406A}"/>
          </ac:spMkLst>
        </pc:spChg>
        <pc:spChg chg="mod">
          <ac:chgData name="Jassem Abbasi" userId="a485637c-5d5c-44af-8411-f95acc3236b6" providerId="ADAL" clId="{B67E75DF-61F4-4BDD-83F6-F3A9FEB4B984}" dt="2024-02-22T09:52:54.409" v="2357" actId="27803"/>
          <ac:spMkLst>
            <pc:docMk/>
            <pc:sldMk cId="3942064285" sldId="256"/>
            <ac:spMk id="1749" creationId="{FB7FCCE0-10E9-1B6E-304E-AD0D302D5CFA}"/>
          </ac:spMkLst>
        </pc:spChg>
        <pc:spChg chg="mod">
          <ac:chgData name="Jassem Abbasi" userId="a485637c-5d5c-44af-8411-f95acc3236b6" providerId="ADAL" clId="{B67E75DF-61F4-4BDD-83F6-F3A9FEB4B984}" dt="2024-02-22T09:52:54.409" v="2357" actId="27803"/>
          <ac:spMkLst>
            <pc:docMk/>
            <pc:sldMk cId="3942064285" sldId="256"/>
            <ac:spMk id="1750" creationId="{490F0488-460B-474D-C77E-494E9D86DB44}"/>
          </ac:spMkLst>
        </pc:spChg>
        <pc:spChg chg="mod">
          <ac:chgData name="Jassem Abbasi" userId="a485637c-5d5c-44af-8411-f95acc3236b6" providerId="ADAL" clId="{B67E75DF-61F4-4BDD-83F6-F3A9FEB4B984}" dt="2024-02-22T09:52:54.409" v="2357" actId="27803"/>
          <ac:spMkLst>
            <pc:docMk/>
            <pc:sldMk cId="3942064285" sldId="256"/>
            <ac:spMk id="1751" creationId="{94A0B9ED-48C2-CB07-4E24-CC1743501BD1}"/>
          </ac:spMkLst>
        </pc:spChg>
        <pc:spChg chg="mod">
          <ac:chgData name="Jassem Abbasi" userId="a485637c-5d5c-44af-8411-f95acc3236b6" providerId="ADAL" clId="{B67E75DF-61F4-4BDD-83F6-F3A9FEB4B984}" dt="2024-02-22T09:52:54.409" v="2357" actId="27803"/>
          <ac:spMkLst>
            <pc:docMk/>
            <pc:sldMk cId="3942064285" sldId="256"/>
            <ac:spMk id="1752" creationId="{DBC88C5D-203D-D6A6-3E04-84A4C8DED484}"/>
          </ac:spMkLst>
        </pc:spChg>
        <pc:spChg chg="mod">
          <ac:chgData name="Jassem Abbasi" userId="a485637c-5d5c-44af-8411-f95acc3236b6" providerId="ADAL" clId="{B67E75DF-61F4-4BDD-83F6-F3A9FEB4B984}" dt="2024-02-22T09:52:54.409" v="2357" actId="27803"/>
          <ac:spMkLst>
            <pc:docMk/>
            <pc:sldMk cId="3942064285" sldId="256"/>
            <ac:spMk id="1753" creationId="{24677EA0-16EA-DBD6-0B6E-5485AFF123BB}"/>
          </ac:spMkLst>
        </pc:spChg>
        <pc:spChg chg="mod">
          <ac:chgData name="Jassem Abbasi" userId="a485637c-5d5c-44af-8411-f95acc3236b6" providerId="ADAL" clId="{B67E75DF-61F4-4BDD-83F6-F3A9FEB4B984}" dt="2024-02-22T09:52:54.409" v="2357" actId="27803"/>
          <ac:spMkLst>
            <pc:docMk/>
            <pc:sldMk cId="3942064285" sldId="256"/>
            <ac:spMk id="1754" creationId="{38F8B3B3-0BE7-B713-AD52-736A68525A96}"/>
          </ac:spMkLst>
        </pc:spChg>
        <pc:spChg chg="mod">
          <ac:chgData name="Jassem Abbasi" userId="a485637c-5d5c-44af-8411-f95acc3236b6" providerId="ADAL" clId="{B67E75DF-61F4-4BDD-83F6-F3A9FEB4B984}" dt="2024-02-22T09:52:54.409" v="2357" actId="27803"/>
          <ac:spMkLst>
            <pc:docMk/>
            <pc:sldMk cId="3942064285" sldId="256"/>
            <ac:spMk id="1755" creationId="{A3C9A814-B18A-A9CA-1E57-D4416BBE8516}"/>
          </ac:spMkLst>
        </pc:spChg>
        <pc:spChg chg="mod">
          <ac:chgData name="Jassem Abbasi" userId="a485637c-5d5c-44af-8411-f95acc3236b6" providerId="ADAL" clId="{B67E75DF-61F4-4BDD-83F6-F3A9FEB4B984}" dt="2024-02-22T09:52:54.409" v="2357" actId="27803"/>
          <ac:spMkLst>
            <pc:docMk/>
            <pc:sldMk cId="3942064285" sldId="256"/>
            <ac:spMk id="1756" creationId="{58E498A6-B031-2F35-4C9B-9FE6005E5C4B}"/>
          </ac:spMkLst>
        </pc:spChg>
        <pc:spChg chg="mod">
          <ac:chgData name="Jassem Abbasi" userId="a485637c-5d5c-44af-8411-f95acc3236b6" providerId="ADAL" clId="{B67E75DF-61F4-4BDD-83F6-F3A9FEB4B984}" dt="2024-02-22T09:52:54.409" v="2357" actId="27803"/>
          <ac:spMkLst>
            <pc:docMk/>
            <pc:sldMk cId="3942064285" sldId="256"/>
            <ac:spMk id="1757" creationId="{342655C8-88F4-4C2B-27AD-914B01A140E2}"/>
          </ac:spMkLst>
        </pc:spChg>
        <pc:spChg chg="mod">
          <ac:chgData name="Jassem Abbasi" userId="a485637c-5d5c-44af-8411-f95acc3236b6" providerId="ADAL" clId="{B67E75DF-61F4-4BDD-83F6-F3A9FEB4B984}" dt="2024-02-22T09:52:54.409" v="2357" actId="27803"/>
          <ac:spMkLst>
            <pc:docMk/>
            <pc:sldMk cId="3942064285" sldId="256"/>
            <ac:spMk id="1758" creationId="{C28DF4BA-6D3C-DE20-D175-0AC453637AFA}"/>
          </ac:spMkLst>
        </pc:spChg>
        <pc:spChg chg="mod">
          <ac:chgData name="Jassem Abbasi" userId="a485637c-5d5c-44af-8411-f95acc3236b6" providerId="ADAL" clId="{B67E75DF-61F4-4BDD-83F6-F3A9FEB4B984}" dt="2024-02-22T09:52:54.409" v="2357" actId="27803"/>
          <ac:spMkLst>
            <pc:docMk/>
            <pc:sldMk cId="3942064285" sldId="256"/>
            <ac:spMk id="1759" creationId="{AC135149-5E3C-E578-CA1F-FE0529BC7954}"/>
          </ac:spMkLst>
        </pc:spChg>
        <pc:spChg chg="mod">
          <ac:chgData name="Jassem Abbasi" userId="a485637c-5d5c-44af-8411-f95acc3236b6" providerId="ADAL" clId="{B67E75DF-61F4-4BDD-83F6-F3A9FEB4B984}" dt="2024-02-22T09:52:54.409" v="2357" actId="27803"/>
          <ac:spMkLst>
            <pc:docMk/>
            <pc:sldMk cId="3942064285" sldId="256"/>
            <ac:spMk id="1760" creationId="{5FCC43F3-C58C-0BF9-00B4-4A6B3C844872}"/>
          </ac:spMkLst>
        </pc:spChg>
        <pc:spChg chg="mod">
          <ac:chgData name="Jassem Abbasi" userId="a485637c-5d5c-44af-8411-f95acc3236b6" providerId="ADAL" clId="{B67E75DF-61F4-4BDD-83F6-F3A9FEB4B984}" dt="2024-02-22T09:52:54.409" v="2357" actId="27803"/>
          <ac:spMkLst>
            <pc:docMk/>
            <pc:sldMk cId="3942064285" sldId="256"/>
            <ac:spMk id="1761" creationId="{0F7932A3-2113-7613-4DA0-0883950D50AD}"/>
          </ac:spMkLst>
        </pc:spChg>
        <pc:spChg chg="mod">
          <ac:chgData name="Jassem Abbasi" userId="a485637c-5d5c-44af-8411-f95acc3236b6" providerId="ADAL" clId="{B67E75DF-61F4-4BDD-83F6-F3A9FEB4B984}" dt="2024-02-22T09:52:54.409" v="2357" actId="27803"/>
          <ac:spMkLst>
            <pc:docMk/>
            <pc:sldMk cId="3942064285" sldId="256"/>
            <ac:spMk id="1762" creationId="{C186D879-94ED-9EFC-BEED-E0878A34D138}"/>
          </ac:spMkLst>
        </pc:spChg>
        <pc:spChg chg="mod">
          <ac:chgData name="Jassem Abbasi" userId="a485637c-5d5c-44af-8411-f95acc3236b6" providerId="ADAL" clId="{B67E75DF-61F4-4BDD-83F6-F3A9FEB4B984}" dt="2024-02-22T09:52:54.409" v="2357" actId="27803"/>
          <ac:spMkLst>
            <pc:docMk/>
            <pc:sldMk cId="3942064285" sldId="256"/>
            <ac:spMk id="1763" creationId="{B7CFB84A-14FC-FCB5-7CFA-5DED75D27776}"/>
          </ac:spMkLst>
        </pc:spChg>
        <pc:spChg chg="mod">
          <ac:chgData name="Jassem Abbasi" userId="a485637c-5d5c-44af-8411-f95acc3236b6" providerId="ADAL" clId="{B67E75DF-61F4-4BDD-83F6-F3A9FEB4B984}" dt="2024-02-22T09:52:54.409" v="2357" actId="27803"/>
          <ac:spMkLst>
            <pc:docMk/>
            <pc:sldMk cId="3942064285" sldId="256"/>
            <ac:spMk id="1764" creationId="{147EBCCE-C1B0-36B1-FC37-EC754801E635}"/>
          </ac:spMkLst>
        </pc:spChg>
        <pc:spChg chg="mod">
          <ac:chgData name="Jassem Abbasi" userId="a485637c-5d5c-44af-8411-f95acc3236b6" providerId="ADAL" clId="{B67E75DF-61F4-4BDD-83F6-F3A9FEB4B984}" dt="2024-02-22T09:52:54.409" v="2357" actId="27803"/>
          <ac:spMkLst>
            <pc:docMk/>
            <pc:sldMk cId="3942064285" sldId="256"/>
            <ac:spMk id="1765" creationId="{5F00532C-07AF-78E7-BCCE-828CB2086959}"/>
          </ac:spMkLst>
        </pc:spChg>
        <pc:spChg chg="mod">
          <ac:chgData name="Jassem Abbasi" userId="a485637c-5d5c-44af-8411-f95acc3236b6" providerId="ADAL" clId="{B67E75DF-61F4-4BDD-83F6-F3A9FEB4B984}" dt="2024-02-22T09:52:54.409" v="2357" actId="27803"/>
          <ac:spMkLst>
            <pc:docMk/>
            <pc:sldMk cId="3942064285" sldId="256"/>
            <ac:spMk id="1766" creationId="{9B8A1674-A58F-6539-9397-28111CC141CE}"/>
          </ac:spMkLst>
        </pc:spChg>
        <pc:spChg chg="mod">
          <ac:chgData name="Jassem Abbasi" userId="a485637c-5d5c-44af-8411-f95acc3236b6" providerId="ADAL" clId="{B67E75DF-61F4-4BDD-83F6-F3A9FEB4B984}" dt="2024-02-22T09:52:54.409" v="2357" actId="27803"/>
          <ac:spMkLst>
            <pc:docMk/>
            <pc:sldMk cId="3942064285" sldId="256"/>
            <ac:spMk id="1767" creationId="{B8EF676D-1549-1F14-3328-3DBA67B673E4}"/>
          </ac:spMkLst>
        </pc:spChg>
        <pc:spChg chg="mod">
          <ac:chgData name="Jassem Abbasi" userId="a485637c-5d5c-44af-8411-f95acc3236b6" providerId="ADAL" clId="{B67E75DF-61F4-4BDD-83F6-F3A9FEB4B984}" dt="2024-02-22T09:52:54.409" v="2357" actId="27803"/>
          <ac:spMkLst>
            <pc:docMk/>
            <pc:sldMk cId="3942064285" sldId="256"/>
            <ac:spMk id="1768" creationId="{38B94843-FD18-0D91-6DEF-137CC2870E7C}"/>
          </ac:spMkLst>
        </pc:spChg>
        <pc:spChg chg="mod">
          <ac:chgData name="Jassem Abbasi" userId="a485637c-5d5c-44af-8411-f95acc3236b6" providerId="ADAL" clId="{B67E75DF-61F4-4BDD-83F6-F3A9FEB4B984}" dt="2024-02-22T09:52:54.409" v="2357" actId="27803"/>
          <ac:spMkLst>
            <pc:docMk/>
            <pc:sldMk cId="3942064285" sldId="256"/>
            <ac:spMk id="1769" creationId="{55C7A152-3488-E19E-1445-A09A7BB38D1C}"/>
          </ac:spMkLst>
        </pc:spChg>
        <pc:spChg chg="mod">
          <ac:chgData name="Jassem Abbasi" userId="a485637c-5d5c-44af-8411-f95acc3236b6" providerId="ADAL" clId="{B67E75DF-61F4-4BDD-83F6-F3A9FEB4B984}" dt="2024-02-22T09:52:54.409" v="2357" actId="27803"/>
          <ac:spMkLst>
            <pc:docMk/>
            <pc:sldMk cId="3942064285" sldId="256"/>
            <ac:spMk id="1770" creationId="{9F7F2CF6-CFA5-D941-B988-A331FCEF2993}"/>
          </ac:spMkLst>
        </pc:spChg>
        <pc:spChg chg="mod">
          <ac:chgData name="Jassem Abbasi" userId="a485637c-5d5c-44af-8411-f95acc3236b6" providerId="ADAL" clId="{B67E75DF-61F4-4BDD-83F6-F3A9FEB4B984}" dt="2024-02-22T09:52:54.409" v="2357" actId="27803"/>
          <ac:spMkLst>
            <pc:docMk/>
            <pc:sldMk cId="3942064285" sldId="256"/>
            <ac:spMk id="1771" creationId="{745C840A-652F-7742-1890-C03C287C9EF0}"/>
          </ac:spMkLst>
        </pc:spChg>
        <pc:spChg chg="mod">
          <ac:chgData name="Jassem Abbasi" userId="a485637c-5d5c-44af-8411-f95acc3236b6" providerId="ADAL" clId="{B67E75DF-61F4-4BDD-83F6-F3A9FEB4B984}" dt="2024-02-22T09:52:54.409" v="2357" actId="27803"/>
          <ac:spMkLst>
            <pc:docMk/>
            <pc:sldMk cId="3942064285" sldId="256"/>
            <ac:spMk id="1772" creationId="{37596205-34B3-527C-A8AF-D9421CB49365}"/>
          </ac:spMkLst>
        </pc:spChg>
        <pc:spChg chg="mod">
          <ac:chgData name="Jassem Abbasi" userId="a485637c-5d5c-44af-8411-f95acc3236b6" providerId="ADAL" clId="{B67E75DF-61F4-4BDD-83F6-F3A9FEB4B984}" dt="2024-02-22T09:52:54.409" v="2357" actId="27803"/>
          <ac:spMkLst>
            <pc:docMk/>
            <pc:sldMk cId="3942064285" sldId="256"/>
            <ac:spMk id="1773" creationId="{DBBC6F2D-A72F-CB95-459C-467CDBB0562B}"/>
          </ac:spMkLst>
        </pc:spChg>
        <pc:spChg chg="mod">
          <ac:chgData name="Jassem Abbasi" userId="a485637c-5d5c-44af-8411-f95acc3236b6" providerId="ADAL" clId="{B67E75DF-61F4-4BDD-83F6-F3A9FEB4B984}" dt="2024-02-22T09:52:54.409" v="2357" actId="27803"/>
          <ac:spMkLst>
            <pc:docMk/>
            <pc:sldMk cId="3942064285" sldId="256"/>
            <ac:spMk id="1774" creationId="{A5E68E27-0100-93C3-B378-490846C827BD}"/>
          </ac:spMkLst>
        </pc:spChg>
        <pc:spChg chg="mod">
          <ac:chgData name="Jassem Abbasi" userId="a485637c-5d5c-44af-8411-f95acc3236b6" providerId="ADAL" clId="{B67E75DF-61F4-4BDD-83F6-F3A9FEB4B984}" dt="2024-02-22T09:52:54.409" v="2357" actId="27803"/>
          <ac:spMkLst>
            <pc:docMk/>
            <pc:sldMk cId="3942064285" sldId="256"/>
            <ac:spMk id="1775" creationId="{B73BDF5F-64D8-025A-38EA-D3E345C806BE}"/>
          </ac:spMkLst>
        </pc:spChg>
        <pc:spChg chg="mod">
          <ac:chgData name="Jassem Abbasi" userId="a485637c-5d5c-44af-8411-f95acc3236b6" providerId="ADAL" clId="{B67E75DF-61F4-4BDD-83F6-F3A9FEB4B984}" dt="2024-02-22T09:52:54.409" v="2357" actId="27803"/>
          <ac:spMkLst>
            <pc:docMk/>
            <pc:sldMk cId="3942064285" sldId="256"/>
            <ac:spMk id="1776" creationId="{001F519C-50A1-D686-A831-72C2B0ADD288}"/>
          </ac:spMkLst>
        </pc:spChg>
        <pc:spChg chg="mod">
          <ac:chgData name="Jassem Abbasi" userId="a485637c-5d5c-44af-8411-f95acc3236b6" providerId="ADAL" clId="{B67E75DF-61F4-4BDD-83F6-F3A9FEB4B984}" dt="2024-02-22T09:52:54.409" v="2357" actId="27803"/>
          <ac:spMkLst>
            <pc:docMk/>
            <pc:sldMk cId="3942064285" sldId="256"/>
            <ac:spMk id="1777" creationId="{E0CCEDA1-DC43-2D67-D30B-D0C616B9B0C7}"/>
          </ac:spMkLst>
        </pc:spChg>
        <pc:spChg chg="mod">
          <ac:chgData name="Jassem Abbasi" userId="a485637c-5d5c-44af-8411-f95acc3236b6" providerId="ADAL" clId="{B67E75DF-61F4-4BDD-83F6-F3A9FEB4B984}" dt="2024-02-22T09:52:54.409" v="2357" actId="27803"/>
          <ac:spMkLst>
            <pc:docMk/>
            <pc:sldMk cId="3942064285" sldId="256"/>
            <ac:spMk id="1778" creationId="{B809CA7E-4171-1211-06CF-21BB588CF0B5}"/>
          </ac:spMkLst>
        </pc:spChg>
        <pc:spChg chg="mod">
          <ac:chgData name="Jassem Abbasi" userId="a485637c-5d5c-44af-8411-f95acc3236b6" providerId="ADAL" clId="{B67E75DF-61F4-4BDD-83F6-F3A9FEB4B984}" dt="2024-02-22T09:52:54.409" v="2357" actId="27803"/>
          <ac:spMkLst>
            <pc:docMk/>
            <pc:sldMk cId="3942064285" sldId="256"/>
            <ac:spMk id="1779" creationId="{CC584D08-9982-5761-5757-015CAAAE8844}"/>
          </ac:spMkLst>
        </pc:spChg>
        <pc:spChg chg="mod">
          <ac:chgData name="Jassem Abbasi" userId="a485637c-5d5c-44af-8411-f95acc3236b6" providerId="ADAL" clId="{B67E75DF-61F4-4BDD-83F6-F3A9FEB4B984}" dt="2024-02-22T09:52:54.409" v="2357" actId="27803"/>
          <ac:spMkLst>
            <pc:docMk/>
            <pc:sldMk cId="3942064285" sldId="256"/>
            <ac:spMk id="1780" creationId="{8D71A016-7D96-E3FB-7986-4DD4B27B441D}"/>
          </ac:spMkLst>
        </pc:spChg>
        <pc:spChg chg="mod">
          <ac:chgData name="Jassem Abbasi" userId="a485637c-5d5c-44af-8411-f95acc3236b6" providerId="ADAL" clId="{B67E75DF-61F4-4BDD-83F6-F3A9FEB4B984}" dt="2024-02-22T09:52:54.409" v="2357" actId="27803"/>
          <ac:spMkLst>
            <pc:docMk/>
            <pc:sldMk cId="3942064285" sldId="256"/>
            <ac:spMk id="1781" creationId="{B775D0FE-61CA-9563-5206-5C909D8EA628}"/>
          </ac:spMkLst>
        </pc:spChg>
        <pc:spChg chg="mod">
          <ac:chgData name="Jassem Abbasi" userId="a485637c-5d5c-44af-8411-f95acc3236b6" providerId="ADAL" clId="{B67E75DF-61F4-4BDD-83F6-F3A9FEB4B984}" dt="2024-02-22T09:52:54.409" v="2357" actId="27803"/>
          <ac:spMkLst>
            <pc:docMk/>
            <pc:sldMk cId="3942064285" sldId="256"/>
            <ac:spMk id="1782" creationId="{B93086D5-B84A-77C4-4CBE-7974C7C244C3}"/>
          </ac:spMkLst>
        </pc:spChg>
        <pc:spChg chg="mod">
          <ac:chgData name="Jassem Abbasi" userId="a485637c-5d5c-44af-8411-f95acc3236b6" providerId="ADAL" clId="{B67E75DF-61F4-4BDD-83F6-F3A9FEB4B984}" dt="2024-02-22T09:52:54.409" v="2357" actId="27803"/>
          <ac:spMkLst>
            <pc:docMk/>
            <pc:sldMk cId="3942064285" sldId="256"/>
            <ac:spMk id="1783" creationId="{1DAA5D5D-546D-A41A-A189-8B7BAE2485A4}"/>
          </ac:spMkLst>
        </pc:spChg>
        <pc:spChg chg="mod">
          <ac:chgData name="Jassem Abbasi" userId="a485637c-5d5c-44af-8411-f95acc3236b6" providerId="ADAL" clId="{B67E75DF-61F4-4BDD-83F6-F3A9FEB4B984}" dt="2024-02-22T09:52:54.409" v="2357" actId="27803"/>
          <ac:spMkLst>
            <pc:docMk/>
            <pc:sldMk cId="3942064285" sldId="256"/>
            <ac:spMk id="1784" creationId="{0E5CE7C9-FA2A-2200-CE60-A0E07B4933CA}"/>
          </ac:spMkLst>
        </pc:spChg>
        <pc:spChg chg="mod">
          <ac:chgData name="Jassem Abbasi" userId="a485637c-5d5c-44af-8411-f95acc3236b6" providerId="ADAL" clId="{B67E75DF-61F4-4BDD-83F6-F3A9FEB4B984}" dt="2024-02-22T09:52:54.409" v="2357" actId="27803"/>
          <ac:spMkLst>
            <pc:docMk/>
            <pc:sldMk cId="3942064285" sldId="256"/>
            <ac:spMk id="1785" creationId="{E4910DE5-D4BB-579A-2B8A-4F7B95130D6E}"/>
          </ac:spMkLst>
        </pc:spChg>
        <pc:spChg chg="mod">
          <ac:chgData name="Jassem Abbasi" userId="a485637c-5d5c-44af-8411-f95acc3236b6" providerId="ADAL" clId="{B67E75DF-61F4-4BDD-83F6-F3A9FEB4B984}" dt="2024-02-22T09:52:54.409" v="2357" actId="27803"/>
          <ac:spMkLst>
            <pc:docMk/>
            <pc:sldMk cId="3942064285" sldId="256"/>
            <ac:spMk id="1786" creationId="{A6206DB6-98FE-2D7A-97FA-92DAFF8CB29E}"/>
          </ac:spMkLst>
        </pc:spChg>
        <pc:spChg chg="mod">
          <ac:chgData name="Jassem Abbasi" userId="a485637c-5d5c-44af-8411-f95acc3236b6" providerId="ADAL" clId="{B67E75DF-61F4-4BDD-83F6-F3A9FEB4B984}" dt="2024-02-22T09:52:54.409" v="2357" actId="27803"/>
          <ac:spMkLst>
            <pc:docMk/>
            <pc:sldMk cId="3942064285" sldId="256"/>
            <ac:spMk id="1787" creationId="{FB3BFCEB-772C-4137-3C33-249E7958A8AC}"/>
          </ac:spMkLst>
        </pc:spChg>
        <pc:spChg chg="mod">
          <ac:chgData name="Jassem Abbasi" userId="a485637c-5d5c-44af-8411-f95acc3236b6" providerId="ADAL" clId="{B67E75DF-61F4-4BDD-83F6-F3A9FEB4B984}" dt="2024-02-22T09:52:54.409" v="2357" actId="27803"/>
          <ac:spMkLst>
            <pc:docMk/>
            <pc:sldMk cId="3942064285" sldId="256"/>
            <ac:spMk id="1788" creationId="{13FA0B31-AB5A-CCFE-1A02-D45571F94B93}"/>
          </ac:spMkLst>
        </pc:spChg>
        <pc:spChg chg="mod">
          <ac:chgData name="Jassem Abbasi" userId="a485637c-5d5c-44af-8411-f95acc3236b6" providerId="ADAL" clId="{B67E75DF-61F4-4BDD-83F6-F3A9FEB4B984}" dt="2024-02-22T09:52:54.409" v="2357" actId="27803"/>
          <ac:spMkLst>
            <pc:docMk/>
            <pc:sldMk cId="3942064285" sldId="256"/>
            <ac:spMk id="1789" creationId="{992C88F1-6994-CABA-0E7D-3B143185E5B2}"/>
          </ac:spMkLst>
        </pc:spChg>
        <pc:spChg chg="mod">
          <ac:chgData name="Jassem Abbasi" userId="a485637c-5d5c-44af-8411-f95acc3236b6" providerId="ADAL" clId="{B67E75DF-61F4-4BDD-83F6-F3A9FEB4B984}" dt="2024-02-22T09:52:54.409" v="2357" actId="27803"/>
          <ac:spMkLst>
            <pc:docMk/>
            <pc:sldMk cId="3942064285" sldId="256"/>
            <ac:spMk id="1790" creationId="{380BA3F9-CFB1-EB76-BDF0-EFA139FCD1B1}"/>
          </ac:spMkLst>
        </pc:spChg>
        <pc:spChg chg="mod">
          <ac:chgData name="Jassem Abbasi" userId="a485637c-5d5c-44af-8411-f95acc3236b6" providerId="ADAL" clId="{B67E75DF-61F4-4BDD-83F6-F3A9FEB4B984}" dt="2024-02-22T09:52:54.409" v="2357" actId="27803"/>
          <ac:spMkLst>
            <pc:docMk/>
            <pc:sldMk cId="3942064285" sldId="256"/>
            <ac:spMk id="1791" creationId="{BA61D3CA-89F3-09A1-51F9-B35309329B64}"/>
          </ac:spMkLst>
        </pc:spChg>
        <pc:spChg chg="mod">
          <ac:chgData name="Jassem Abbasi" userId="a485637c-5d5c-44af-8411-f95acc3236b6" providerId="ADAL" clId="{B67E75DF-61F4-4BDD-83F6-F3A9FEB4B984}" dt="2024-02-22T09:52:54.409" v="2357" actId="27803"/>
          <ac:spMkLst>
            <pc:docMk/>
            <pc:sldMk cId="3942064285" sldId="256"/>
            <ac:spMk id="1792" creationId="{30E571BF-844F-E11F-3B6C-7844B0B9A275}"/>
          </ac:spMkLst>
        </pc:spChg>
        <pc:spChg chg="mod">
          <ac:chgData name="Jassem Abbasi" userId="a485637c-5d5c-44af-8411-f95acc3236b6" providerId="ADAL" clId="{B67E75DF-61F4-4BDD-83F6-F3A9FEB4B984}" dt="2024-02-22T09:52:54.409" v="2357" actId="27803"/>
          <ac:spMkLst>
            <pc:docMk/>
            <pc:sldMk cId="3942064285" sldId="256"/>
            <ac:spMk id="1793" creationId="{E6E023BD-2C03-09DB-4695-13EE079DA7A5}"/>
          </ac:spMkLst>
        </pc:spChg>
        <pc:spChg chg="mod">
          <ac:chgData name="Jassem Abbasi" userId="a485637c-5d5c-44af-8411-f95acc3236b6" providerId="ADAL" clId="{B67E75DF-61F4-4BDD-83F6-F3A9FEB4B984}" dt="2024-02-22T09:52:54.409" v="2357" actId="27803"/>
          <ac:spMkLst>
            <pc:docMk/>
            <pc:sldMk cId="3942064285" sldId="256"/>
            <ac:spMk id="1794" creationId="{757AFC61-6C73-1AD9-315D-8BE12EF5B02B}"/>
          </ac:spMkLst>
        </pc:spChg>
        <pc:spChg chg="mod">
          <ac:chgData name="Jassem Abbasi" userId="a485637c-5d5c-44af-8411-f95acc3236b6" providerId="ADAL" clId="{B67E75DF-61F4-4BDD-83F6-F3A9FEB4B984}" dt="2024-02-22T09:52:54.409" v="2357" actId="27803"/>
          <ac:spMkLst>
            <pc:docMk/>
            <pc:sldMk cId="3942064285" sldId="256"/>
            <ac:spMk id="1795" creationId="{78CA3C14-391F-6115-6853-95B1EEEB8FD0}"/>
          </ac:spMkLst>
        </pc:spChg>
        <pc:spChg chg="mod">
          <ac:chgData name="Jassem Abbasi" userId="a485637c-5d5c-44af-8411-f95acc3236b6" providerId="ADAL" clId="{B67E75DF-61F4-4BDD-83F6-F3A9FEB4B984}" dt="2024-02-22T09:52:54.409" v="2357" actId="27803"/>
          <ac:spMkLst>
            <pc:docMk/>
            <pc:sldMk cId="3942064285" sldId="256"/>
            <ac:spMk id="1796" creationId="{74751C0C-FDF7-2E6D-6AB7-E7876988FAD3}"/>
          </ac:spMkLst>
        </pc:spChg>
        <pc:spChg chg="mod">
          <ac:chgData name="Jassem Abbasi" userId="a485637c-5d5c-44af-8411-f95acc3236b6" providerId="ADAL" clId="{B67E75DF-61F4-4BDD-83F6-F3A9FEB4B984}" dt="2024-02-22T09:52:54.409" v="2357" actId="27803"/>
          <ac:spMkLst>
            <pc:docMk/>
            <pc:sldMk cId="3942064285" sldId="256"/>
            <ac:spMk id="1797" creationId="{372CDAD0-6093-0923-61C7-B7E5FA7D5F1F}"/>
          </ac:spMkLst>
        </pc:spChg>
        <pc:spChg chg="mod">
          <ac:chgData name="Jassem Abbasi" userId="a485637c-5d5c-44af-8411-f95acc3236b6" providerId="ADAL" clId="{B67E75DF-61F4-4BDD-83F6-F3A9FEB4B984}" dt="2024-02-22T09:52:54.409" v="2357" actId="27803"/>
          <ac:spMkLst>
            <pc:docMk/>
            <pc:sldMk cId="3942064285" sldId="256"/>
            <ac:spMk id="1798" creationId="{E1F60051-35F7-8D2E-C3CE-8C0715E54AD3}"/>
          </ac:spMkLst>
        </pc:spChg>
        <pc:spChg chg="mod">
          <ac:chgData name="Jassem Abbasi" userId="a485637c-5d5c-44af-8411-f95acc3236b6" providerId="ADAL" clId="{B67E75DF-61F4-4BDD-83F6-F3A9FEB4B984}" dt="2024-02-22T09:52:54.409" v="2357" actId="27803"/>
          <ac:spMkLst>
            <pc:docMk/>
            <pc:sldMk cId="3942064285" sldId="256"/>
            <ac:spMk id="1799" creationId="{B3C89569-BEBE-35C8-1808-888CE8EFD906}"/>
          </ac:spMkLst>
        </pc:spChg>
        <pc:spChg chg="mod">
          <ac:chgData name="Jassem Abbasi" userId="a485637c-5d5c-44af-8411-f95acc3236b6" providerId="ADAL" clId="{B67E75DF-61F4-4BDD-83F6-F3A9FEB4B984}" dt="2024-02-22T09:52:54.409" v="2357" actId="27803"/>
          <ac:spMkLst>
            <pc:docMk/>
            <pc:sldMk cId="3942064285" sldId="256"/>
            <ac:spMk id="1800" creationId="{0A0820B9-ADC4-8307-1AF4-13D197165F41}"/>
          </ac:spMkLst>
        </pc:spChg>
        <pc:spChg chg="mod">
          <ac:chgData name="Jassem Abbasi" userId="a485637c-5d5c-44af-8411-f95acc3236b6" providerId="ADAL" clId="{B67E75DF-61F4-4BDD-83F6-F3A9FEB4B984}" dt="2024-02-22T09:52:54.409" v="2357" actId="27803"/>
          <ac:spMkLst>
            <pc:docMk/>
            <pc:sldMk cId="3942064285" sldId="256"/>
            <ac:spMk id="1801" creationId="{7E491927-7A47-F11B-A4A4-4BDD37CFA62E}"/>
          </ac:spMkLst>
        </pc:spChg>
        <pc:spChg chg="mod">
          <ac:chgData name="Jassem Abbasi" userId="a485637c-5d5c-44af-8411-f95acc3236b6" providerId="ADAL" clId="{B67E75DF-61F4-4BDD-83F6-F3A9FEB4B984}" dt="2024-02-22T09:52:54.409" v="2357" actId="27803"/>
          <ac:spMkLst>
            <pc:docMk/>
            <pc:sldMk cId="3942064285" sldId="256"/>
            <ac:spMk id="1802" creationId="{3FD0337C-7B91-578D-E1AE-736FF1AFCDB7}"/>
          </ac:spMkLst>
        </pc:spChg>
        <pc:spChg chg="mod">
          <ac:chgData name="Jassem Abbasi" userId="a485637c-5d5c-44af-8411-f95acc3236b6" providerId="ADAL" clId="{B67E75DF-61F4-4BDD-83F6-F3A9FEB4B984}" dt="2024-02-22T09:52:54.409" v="2357" actId="27803"/>
          <ac:spMkLst>
            <pc:docMk/>
            <pc:sldMk cId="3942064285" sldId="256"/>
            <ac:spMk id="1803" creationId="{417FBA35-4C5E-999C-8043-7CC4BBCD6E34}"/>
          </ac:spMkLst>
        </pc:spChg>
        <pc:spChg chg="mod">
          <ac:chgData name="Jassem Abbasi" userId="a485637c-5d5c-44af-8411-f95acc3236b6" providerId="ADAL" clId="{B67E75DF-61F4-4BDD-83F6-F3A9FEB4B984}" dt="2024-02-22T09:52:54.409" v="2357" actId="27803"/>
          <ac:spMkLst>
            <pc:docMk/>
            <pc:sldMk cId="3942064285" sldId="256"/>
            <ac:spMk id="1804" creationId="{8C653470-D0A0-00D0-6D8A-1A3613D45872}"/>
          </ac:spMkLst>
        </pc:spChg>
        <pc:spChg chg="mod">
          <ac:chgData name="Jassem Abbasi" userId="a485637c-5d5c-44af-8411-f95acc3236b6" providerId="ADAL" clId="{B67E75DF-61F4-4BDD-83F6-F3A9FEB4B984}" dt="2024-02-22T09:52:54.409" v="2357" actId="27803"/>
          <ac:spMkLst>
            <pc:docMk/>
            <pc:sldMk cId="3942064285" sldId="256"/>
            <ac:spMk id="1805" creationId="{418D856D-254C-F05F-626F-E1113A599C67}"/>
          </ac:spMkLst>
        </pc:spChg>
        <pc:spChg chg="mod">
          <ac:chgData name="Jassem Abbasi" userId="a485637c-5d5c-44af-8411-f95acc3236b6" providerId="ADAL" clId="{B67E75DF-61F4-4BDD-83F6-F3A9FEB4B984}" dt="2024-02-22T09:52:54.409" v="2357" actId="27803"/>
          <ac:spMkLst>
            <pc:docMk/>
            <pc:sldMk cId="3942064285" sldId="256"/>
            <ac:spMk id="1806" creationId="{FF1BBB18-21DA-29D2-5219-F287FB3FEE47}"/>
          </ac:spMkLst>
        </pc:spChg>
        <pc:spChg chg="mod">
          <ac:chgData name="Jassem Abbasi" userId="a485637c-5d5c-44af-8411-f95acc3236b6" providerId="ADAL" clId="{B67E75DF-61F4-4BDD-83F6-F3A9FEB4B984}" dt="2024-02-22T09:52:54.409" v="2357" actId="27803"/>
          <ac:spMkLst>
            <pc:docMk/>
            <pc:sldMk cId="3942064285" sldId="256"/>
            <ac:spMk id="1807" creationId="{2BA93CB7-3F8B-01AD-B796-29F4DCA2D818}"/>
          </ac:spMkLst>
        </pc:spChg>
        <pc:spChg chg="mod">
          <ac:chgData name="Jassem Abbasi" userId="a485637c-5d5c-44af-8411-f95acc3236b6" providerId="ADAL" clId="{B67E75DF-61F4-4BDD-83F6-F3A9FEB4B984}" dt="2024-02-22T09:52:54.409" v="2357" actId="27803"/>
          <ac:spMkLst>
            <pc:docMk/>
            <pc:sldMk cId="3942064285" sldId="256"/>
            <ac:spMk id="1808" creationId="{F262ECA7-FC3F-6FB0-3E2A-6CB9D15E7DAD}"/>
          </ac:spMkLst>
        </pc:spChg>
        <pc:spChg chg="mod">
          <ac:chgData name="Jassem Abbasi" userId="a485637c-5d5c-44af-8411-f95acc3236b6" providerId="ADAL" clId="{B67E75DF-61F4-4BDD-83F6-F3A9FEB4B984}" dt="2024-02-22T09:52:54.409" v="2357" actId="27803"/>
          <ac:spMkLst>
            <pc:docMk/>
            <pc:sldMk cId="3942064285" sldId="256"/>
            <ac:spMk id="1809" creationId="{3DE92CCA-363B-26CD-720B-35FE1025D8A9}"/>
          </ac:spMkLst>
        </pc:spChg>
        <pc:spChg chg="mod">
          <ac:chgData name="Jassem Abbasi" userId="a485637c-5d5c-44af-8411-f95acc3236b6" providerId="ADAL" clId="{B67E75DF-61F4-4BDD-83F6-F3A9FEB4B984}" dt="2024-02-22T09:52:54.409" v="2357" actId="27803"/>
          <ac:spMkLst>
            <pc:docMk/>
            <pc:sldMk cId="3942064285" sldId="256"/>
            <ac:spMk id="1810" creationId="{C8801E20-20A6-8436-A163-296815A89281}"/>
          </ac:spMkLst>
        </pc:spChg>
        <pc:spChg chg="mod">
          <ac:chgData name="Jassem Abbasi" userId="a485637c-5d5c-44af-8411-f95acc3236b6" providerId="ADAL" clId="{B67E75DF-61F4-4BDD-83F6-F3A9FEB4B984}" dt="2024-02-22T09:52:54.409" v="2357" actId="27803"/>
          <ac:spMkLst>
            <pc:docMk/>
            <pc:sldMk cId="3942064285" sldId="256"/>
            <ac:spMk id="1811" creationId="{901A6D3D-76EF-C312-EB37-E939D164428A}"/>
          </ac:spMkLst>
        </pc:spChg>
        <pc:spChg chg="mod">
          <ac:chgData name="Jassem Abbasi" userId="a485637c-5d5c-44af-8411-f95acc3236b6" providerId="ADAL" clId="{B67E75DF-61F4-4BDD-83F6-F3A9FEB4B984}" dt="2024-02-22T09:52:54.409" v="2357" actId="27803"/>
          <ac:spMkLst>
            <pc:docMk/>
            <pc:sldMk cId="3942064285" sldId="256"/>
            <ac:spMk id="1812" creationId="{52E6E73D-612D-E8AA-7BF3-9A0D702E1739}"/>
          </ac:spMkLst>
        </pc:spChg>
        <pc:spChg chg="mod">
          <ac:chgData name="Jassem Abbasi" userId="a485637c-5d5c-44af-8411-f95acc3236b6" providerId="ADAL" clId="{B67E75DF-61F4-4BDD-83F6-F3A9FEB4B984}" dt="2024-02-22T09:52:54.409" v="2357" actId="27803"/>
          <ac:spMkLst>
            <pc:docMk/>
            <pc:sldMk cId="3942064285" sldId="256"/>
            <ac:spMk id="1813" creationId="{5CC6459F-F1A3-47D7-8E8C-249AD5CFB136}"/>
          </ac:spMkLst>
        </pc:spChg>
        <pc:spChg chg="mod">
          <ac:chgData name="Jassem Abbasi" userId="a485637c-5d5c-44af-8411-f95acc3236b6" providerId="ADAL" clId="{B67E75DF-61F4-4BDD-83F6-F3A9FEB4B984}" dt="2024-02-22T09:52:54.409" v="2357" actId="27803"/>
          <ac:spMkLst>
            <pc:docMk/>
            <pc:sldMk cId="3942064285" sldId="256"/>
            <ac:spMk id="1814" creationId="{0C1DFFF6-4E89-D37B-FAC6-D0A30B5352B1}"/>
          </ac:spMkLst>
        </pc:spChg>
        <pc:spChg chg="mod">
          <ac:chgData name="Jassem Abbasi" userId="a485637c-5d5c-44af-8411-f95acc3236b6" providerId="ADAL" clId="{B67E75DF-61F4-4BDD-83F6-F3A9FEB4B984}" dt="2024-02-22T09:52:54.409" v="2357" actId="27803"/>
          <ac:spMkLst>
            <pc:docMk/>
            <pc:sldMk cId="3942064285" sldId="256"/>
            <ac:spMk id="1815" creationId="{7C66755C-A6D2-F9AD-C99E-41B67C1E2B44}"/>
          </ac:spMkLst>
        </pc:spChg>
        <pc:spChg chg="mod">
          <ac:chgData name="Jassem Abbasi" userId="a485637c-5d5c-44af-8411-f95acc3236b6" providerId="ADAL" clId="{B67E75DF-61F4-4BDD-83F6-F3A9FEB4B984}" dt="2024-02-22T09:52:54.409" v="2357" actId="27803"/>
          <ac:spMkLst>
            <pc:docMk/>
            <pc:sldMk cId="3942064285" sldId="256"/>
            <ac:spMk id="1816" creationId="{0D565663-854B-1C52-5706-47EAF50A6A5E}"/>
          </ac:spMkLst>
        </pc:spChg>
        <pc:spChg chg="mod">
          <ac:chgData name="Jassem Abbasi" userId="a485637c-5d5c-44af-8411-f95acc3236b6" providerId="ADAL" clId="{B67E75DF-61F4-4BDD-83F6-F3A9FEB4B984}" dt="2024-02-22T09:52:54.409" v="2357" actId="27803"/>
          <ac:spMkLst>
            <pc:docMk/>
            <pc:sldMk cId="3942064285" sldId="256"/>
            <ac:spMk id="1817" creationId="{266CD19A-C161-ED28-4619-C6A18550F86C}"/>
          </ac:spMkLst>
        </pc:spChg>
        <pc:spChg chg="mod">
          <ac:chgData name="Jassem Abbasi" userId="a485637c-5d5c-44af-8411-f95acc3236b6" providerId="ADAL" clId="{B67E75DF-61F4-4BDD-83F6-F3A9FEB4B984}" dt="2024-02-22T09:52:54.409" v="2357" actId="27803"/>
          <ac:spMkLst>
            <pc:docMk/>
            <pc:sldMk cId="3942064285" sldId="256"/>
            <ac:spMk id="1818" creationId="{8D7F12F9-B62C-C802-A437-8490F0F538A5}"/>
          </ac:spMkLst>
        </pc:spChg>
        <pc:spChg chg="mod">
          <ac:chgData name="Jassem Abbasi" userId="a485637c-5d5c-44af-8411-f95acc3236b6" providerId="ADAL" clId="{B67E75DF-61F4-4BDD-83F6-F3A9FEB4B984}" dt="2024-02-22T09:52:54.409" v="2357" actId="27803"/>
          <ac:spMkLst>
            <pc:docMk/>
            <pc:sldMk cId="3942064285" sldId="256"/>
            <ac:spMk id="1819" creationId="{ECE420E7-A9F7-5C9F-3397-5281222BD566}"/>
          </ac:spMkLst>
        </pc:spChg>
        <pc:spChg chg="mod">
          <ac:chgData name="Jassem Abbasi" userId="a485637c-5d5c-44af-8411-f95acc3236b6" providerId="ADAL" clId="{B67E75DF-61F4-4BDD-83F6-F3A9FEB4B984}" dt="2024-02-22T09:52:54.409" v="2357" actId="27803"/>
          <ac:spMkLst>
            <pc:docMk/>
            <pc:sldMk cId="3942064285" sldId="256"/>
            <ac:spMk id="1820" creationId="{C99CF694-18F9-CF81-8EEE-4E0C5C238307}"/>
          </ac:spMkLst>
        </pc:spChg>
        <pc:spChg chg="mod">
          <ac:chgData name="Jassem Abbasi" userId="a485637c-5d5c-44af-8411-f95acc3236b6" providerId="ADAL" clId="{B67E75DF-61F4-4BDD-83F6-F3A9FEB4B984}" dt="2024-02-22T09:52:54.409" v="2357" actId="27803"/>
          <ac:spMkLst>
            <pc:docMk/>
            <pc:sldMk cId="3942064285" sldId="256"/>
            <ac:spMk id="1821" creationId="{4B1443DC-2E0B-4938-B6F3-A348F57CB780}"/>
          </ac:spMkLst>
        </pc:spChg>
        <pc:spChg chg="mod">
          <ac:chgData name="Jassem Abbasi" userId="a485637c-5d5c-44af-8411-f95acc3236b6" providerId="ADAL" clId="{B67E75DF-61F4-4BDD-83F6-F3A9FEB4B984}" dt="2024-02-22T09:52:54.409" v="2357" actId="27803"/>
          <ac:spMkLst>
            <pc:docMk/>
            <pc:sldMk cId="3942064285" sldId="256"/>
            <ac:spMk id="1822" creationId="{FCC7FF5B-782C-C4AE-FCE3-04CD50D7F800}"/>
          </ac:spMkLst>
        </pc:spChg>
        <pc:spChg chg="mod">
          <ac:chgData name="Jassem Abbasi" userId="a485637c-5d5c-44af-8411-f95acc3236b6" providerId="ADAL" clId="{B67E75DF-61F4-4BDD-83F6-F3A9FEB4B984}" dt="2024-02-22T09:52:54.409" v="2357" actId="27803"/>
          <ac:spMkLst>
            <pc:docMk/>
            <pc:sldMk cId="3942064285" sldId="256"/>
            <ac:spMk id="1823" creationId="{68B89DB6-4BC4-AF48-D5B1-328D35F29E5C}"/>
          </ac:spMkLst>
        </pc:spChg>
        <pc:spChg chg="mod">
          <ac:chgData name="Jassem Abbasi" userId="a485637c-5d5c-44af-8411-f95acc3236b6" providerId="ADAL" clId="{B67E75DF-61F4-4BDD-83F6-F3A9FEB4B984}" dt="2024-02-22T09:52:54.409" v="2357" actId="27803"/>
          <ac:spMkLst>
            <pc:docMk/>
            <pc:sldMk cId="3942064285" sldId="256"/>
            <ac:spMk id="1824" creationId="{7EB560FD-ACF7-55DF-AE46-D2896BA70B5A}"/>
          </ac:spMkLst>
        </pc:spChg>
        <pc:spChg chg="mod">
          <ac:chgData name="Jassem Abbasi" userId="a485637c-5d5c-44af-8411-f95acc3236b6" providerId="ADAL" clId="{B67E75DF-61F4-4BDD-83F6-F3A9FEB4B984}" dt="2024-02-22T09:52:54.409" v="2357" actId="27803"/>
          <ac:spMkLst>
            <pc:docMk/>
            <pc:sldMk cId="3942064285" sldId="256"/>
            <ac:spMk id="1825" creationId="{CE58F976-19E8-4DC6-C2E0-C8A6DD465CCE}"/>
          </ac:spMkLst>
        </pc:spChg>
        <pc:spChg chg="mod">
          <ac:chgData name="Jassem Abbasi" userId="a485637c-5d5c-44af-8411-f95acc3236b6" providerId="ADAL" clId="{B67E75DF-61F4-4BDD-83F6-F3A9FEB4B984}" dt="2024-02-22T09:52:54.409" v="2357" actId="27803"/>
          <ac:spMkLst>
            <pc:docMk/>
            <pc:sldMk cId="3942064285" sldId="256"/>
            <ac:spMk id="1826" creationId="{A7EFDB21-D965-D6AB-190D-87AF38DF2096}"/>
          </ac:spMkLst>
        </pc:spChg>
        <pc:spChg chg="mod">
          <ac:chgData name="Jassem Abbasi" userId="a485637c-5d5c-44af-8411-f95acc3236b6" providerId="ADAL" clId="{B67E75DF-61F4-4BDD-83F6-F3A9FEB4B984}" dt="2024-02-22T09:52:54.409" v="2357" actId="27803"/>
          <ac:spMkLst>
            <pc:docMk/>
            <pc:sldMk cId="3942064285" sldId="256"/>
            <ac:spMk id="1827" creationId="{8CDF6B10-1D09-950D-C081-1A4E00924978}"/>
          </ac:spMkLst>
        </pc:spChg>
        <pc:spChg chg="mod">
          <ac:chgData name="Jassem Abbasi" userId="a485637c-5d5c-44af-8411-f95acc3236b6" providerId="ADAL" clId="{B67E75DF-61F4-4BDD-83F6-F3A9FEB4B984}" dt="2024-02-22T09:52:54.409" v="2357" actId="27803"/>
          <ac:spMkLst>
            <pc:docMk/>
            <pc:sldMk cId="3942064285" sldId="256"/>
            <ac:spMk id="1828" creationId="{ED181B31-289C-BEC9-3B3B-3ADCD9E6C9C6}"/>
          </ac:spMkLst>
        </pc:spChg>
        <pc:spChg chg="mod">
          <ac:chgData name="Jassem Abbasi" userId="a485637c-5d5c-44af-8411-f95acc3236b6" providerId="ADAL" clId="{B67E75DF-61F4-4BDD-83F6-F3A9FEB4B984}" dt="2024-02-22T09:52:54.409" v="2357" actId="27803"/>
          <ac:spMkLst>
            <pc:docMk/>
            <pc:sldMk cId="3942064285" sldId="256"/>
            <ac:spMk id="1829" creationId="{10D3A104-1629-9CD4-81C9-6B623D2F430D}"/>
          </ac:spMkLst>
        </pc:spChg>
        <pc:spChg chg="mod">
          <ac:chgData name="Jassem Abbasi" userId="a485637c-5d5c-44af-8411-f95acc3236b6" providerId="ADAL" clId="{B67E75DF-61F4-4BDD-83F6-F3A9FEB4B984}" dt="2024-02-22T09:52:54.409" v="2357" actId="27803"/>
          <ac:spMkLst>
            <pc:docMk/>
            <pc:sldMk cId="3942064285" sldId="256"/>
            <ac:spMk id="1830" creationId="{A04882DB-E519-5CDB-F362-8E7BF847291F}"/>
          </ac:spMkLst>
        </pc:spChg>
        <pc:spChg chg="mod">
          <ac:chgData name="Jassem Abbasi" userId="a485637c-5d5c-44af-8411-f95acc3236b6" providerId="ADAL" clId="{B67E75DF-61F4-4BDD-83F6-F3A9FEB4B984}" dt="2024-02-22T09:52:54.409" v="2357" actId="27803"/>
          <ac:spMkLst>
            <pc:docMk/>
            <pc:sldMk cId="3942064285" sldId="256"/>
            <ac:spMk id="1831" creationId="{C0C21237-8A1C-8B46-AE8F-211283EDFC45}"/>
          </ac:spMkLst>
        </pc:spChg>
        <pc:spChg chg="mod">
          <ac:chgData name="Jassem Abbasi" userId="a485637c-5d5c-44af-8411-f95acc3236b6" providerId="ADAL" clId="{B67E75DF-61F4-4BDD-83F6-F3A9FEB4B984}" dt="2024-02-22T09:52:54.409" v="2357" actId="27803"/>
          <ac:spMkLst>
            <pc:docMk/>
            <pc:sldMk cId="3942064285" sldId="256"/>
            <ac:spMk id="1832" creationId="{ABF48C0A-7610-82AC-C383-58AB78FAC222}"/>
          </ac:spMkLst>
        </pc:spChg>
        <pc:spChg chg="mod">
          <ac:chgData name="Jassem Abbasi" userId="a485637c-5d5c-44af-8411-f95acc3236b6" providerId="ADAL" clId="{B67E75DF-61F4-4BDD-83F6-F3A9FEB4B984}" dt="2024-02-22T09:52:54.409" v="2357" actId="27803"/>
          <ac:spMkLst>
            <pc:docMk/>
            <pc:sldMk cId="3942064285" sldId="256"/>
            <ac:spMk id="1833" creationId="{F09D4B29-D9E5-FC7D-4D06-3C96EDB61670}"/>
          </ac:spMkLst>
        </pc:spChg>
        <pc:spChg chg="mod">
          <ac:chgData name="Jassem Abbasi" userId="a485637c-5d5c-44af-8411-f95acc3236b6" providerId="ADAL" clId="{B67E75DF-61F4-4BDD-83F6-F3A9FEB4B984}" dt="2024-02-22T09:52:54.409" v="2357" actId="27803"/>
          <ac:spMkLst>
            <pc:docMk/>
            <pc:sldMk cId="3942064285" sldId="256"/>
            <ac:spMk id="1834" creationId="{79885BA4-E01A-3D5C-CC6E-EE207484B3C5}"/>
          </ac:spMkLst>
        </pc:spChg>
        <pc:spChg chg="mod">
          <ac:chgData name="Jassem Abbasi" userId="a485637c-5d5c-44af-8411-f95acc3236b6" providerId="ADAL" clId="{B67E75DF-61F4-4BDD-83F6-F3A9FEB4B984}" dt="2024-02-22T09:52:54.409" v="2357" actId="27803"/>
          <ac:spMkLst>
            <pc:docMk/>
            <pc:sldMk cId="3942064285" sldId="256"/>
            <ac:spMk id="1835" creationId="{80AEA499-D7F1-5CA8-9A43-66DB4D1232BC}"/>
          </ac:spMkLst>
        </pc:spChg>
        <pc:spChg chg="mod">
          <ac:chgData name="Jassem Abbasi" userId="a485637c-5d5c-44af-8411-f95acc3236b6" providerId="ADAL" clId="{B67E75DF-61F4-4BDD-83F6-F3A9FEB4B984}" dt="2024-02-22T09:52:54.409" v="2357" actId="27803"/>
          <ac:spMkLst>
            <pc:docMk/>
            <pc:sldMk cId="3942064285" sldId="256"/>
            <ac:spMk id="1836" creationId="{3A193DF2-343A-C629-F9A1-DA5884F2AA39}"/>
          </ac:spMkLst>
        </pc:spChg>
        <pc:spChg chg="mod">
          <ac:chgData name="Jassem Abbasi" userId="a485637c-5d5c-44af-8411-f95acc3236b6" providerId="ADAL" clId="{B67E75DF-61F4-4BDD-83F6-F3A9FEB4B984}" dt="2024-02-22T09:52:54.409" v="2357" actId="27803"/>
          <ac:spMkLst>
            <pc:docMk/>
            <pc:sldMk cId="3942064285" sldId="256"/>
            <ac:spMk id="1837" creationId="{DB31ACFC-CE41-7C14-9DA1-361EEA77A5A9}"/>
          </ac:spMkLst>
        </pc:spChg>
        <pc:spChg chg="mod">
          <ac:chgData name="Jassem Abbasi" userId="a485637c-5d5c-44af-8411-f95acc3236b6" providerId="ADAL" clId="{B67E75DF-61F4-4BDD-83F6-F3A9FEB4B984}" dt="2024-02-22T09:52:54.409" v="2357" actId="27803"/>
          <ac:spMkLst>
            <pc:docMk/>
            <pc:sldMk cId="3942064285" sldId="256"/>
            <ac:spMk id="1838" creationId="{4C43C4A6-0DBE-919E-2FB9-FA140ACAF12A}"/>
          </ac:spMkLst>
        </pc:spChg>
        <pc:spChg chg="mod">
          <ac:chgData name="Jassem Abbasi" userId="a485637c-5d5c-44af-8411-f95acc3236b6" providerId="ADAL" clId="{B67E75DF-61F4-4BDD-83F6-F3A9FEB4B984}" dt="2024-02-22T09:52:54.409" v="2357" actId="27803"/>
          <ac:spMkLst>
            <pc:docMk/>
            <pc:sldMk cId="3942064285" sldId="256"/>
            <ac:spMk id="1839" creationId="{54C23892-5A2B-B1F0-5746-E5331639A711}"/>
          </ac:spMkLst>
        </pc:spChg>
        <pc:spChg chg="mod">
          <ac:chgData name="Jassem Abbasi" userId="a485637c-5d5c-44af-8411-f95acc3236b6" providerId="ADAL" clId="{B67E75DF-61F4-4BDD-83F6-F3A9FEB4B984}" dt="2024-02-22T09:52:54.409" v="2357" actId="27803"/>
          <ac:spMkLst>
            <pc:docMk/>
            <pc:sldMk cId="3942064285" sldId="256"/>
            <ac:spMk id="1840" creationId="{07B269BB-325E-40B3-2E2D-AFDDC0382BCF}"/>
          </ac:spMkLst>
        </pc:spChg>
        <pc:spChg chg="mod">
          <ac:chgData name="Jassem Abbasi" userId="a485637c-5d5c-44af-8411-f95acc3236b6" providerId="ADAL" clId="{B67E75DF-61F4-4BDD-83F6-F3A9FEB4B984}" dt="2024-02-22T09:52:54.409" v="2357" actId="27803"/>
          <ac:spMkLst>
            <pc:docMk/>
            <pc:sldMk cId="3942064285" sldId="256"/>
            <ac:spMk id="1841" creationId="{CBC9DA11-2EFF-C5B3-3CBA-D0746847E2A1}"/>
          </ac:spMkLst>
        </pc:spChg>
        <pc:spChg chg="mod">
          <ac:chgData name="Jassem Abbasi" userId="a485637c-5d5c-44af-8411-f95acc3236b6" providerId="ADAL" clId="{B67E75DF-61F4-4BDD-83F6-F3A9FEB4B984}" dt="2024-02-22T09:52:54.409" v="2357" actId="27803"/>
          <ac:spMkLst>
            <pc:docMk/>
            <pc:sldMk cId="3942064285" sldId="256"/>
            <ac:spMk id="1842" creationId="{5D26FE5E-438F-57A8-8E6A-02C303DCD0A9}"/>
          </ac:spMkLst>
        </pc:spChg>
        <pc:spChg chg="mod">
          <ac:chgData name="Jassem Abbasi" userId="a485637c-5d5c-44af-8411-f95acc3236b6" providerId="ADAL" clId="{B67E75DF-61F4-4BDD-83F6-F3A9FEB4B984}" dt="2024-02-22T09:52:54.409" v="2357" actId="27803"/>
          <ac:spMkLst>
            <pc:docMk/>
            <pc:sldMk cId="3942064285" sldId="256"/>
            <ac:spMk id="1843" creationId="{59BF0E00-CBF5-B062-9B4D-2F8F297CE69B}"/>
          </ac:spMkLst>
        </pc:spChg>
        <pc:spChg chg="mod">
          <ac:chgData name="Jassem Abbasi" userId="a485637c-5d5c-44af-8411-f95acc3236b6" providerId="ADAL" clId="{B67E75DF-61F4-4BDD-83F6-F3A9FEB4B984}" dt="2024-02-22T09:52:54.409" v="2357" actId="27803"/>
          <ac:spMkLst>
            <pc:docMk/>
            <pc:sldMk cId="3942064285" sldId="256"/>
            <ac:spMk id="1844" creationId="{A413D176-A52B-EE09-FE07-513F6A30B914}"/>
          </ac:spMkLst>
        </pc:spChg>
        <pc:spChg chg="mod">
          <ac:chgData name="Jassem Abbasi" userId="a485637c-5d5c-44af-8411-f95acc3236b6" providerId="ADAL" clId="{B67E75DF-61F4-4BDD-83F6-F3A9FEB4B984}" dt="2024-02-22T09:52:54.409" v="2357" actId="27803"/>
          <ac:spMkLst>
            <pc:docMk/>
            <pc:sldMk cId="3942064285" sldId="256"/>
            <ac:spMk id="1845" creationId="{177E9437-0B82-385B-12FA-E324CD003319}"/>
          </ac:spMkLst>
        </pc:spChg>
        <pc:spChg chg="mod">
          <ac:chgData name="Jassem Abbasi" userId="a485637c-5d5c-44af-8411-f95acc3236b6" providerId="ADAL" clId="{B67E75DF-61F4-4BDD-83F6-F3A9FEB4B984}" dt="2024-02-22T09:52:54.409" v="2357" actId="27803"/>
          <ac:spMkLst>
            <pc:docMk/>
            <pc:sldMk cId="3942064285" sldId="256"/>
            <ac:spMk id="1846" creationId="{FB1288D1-C7B8-EA2A-9C99-38D49ED94276}"/>
          </ac:spMkLst>
        </pc:spChg>
        <pc:spChg chg="mod">
          <ac:chgData name="Jassem Abbasi" userId="a485637c-5d5c-44af-8411-f95acc3236b6" providerId="ADAL" clId="{B67E75DF-61F4-4BDD-83F6-F3A9FEB4B984}" dt="2024-02-22T09:52:54.409" v="2357" actId="27803"/>
          <ac:spMkLst>
            <pc:docMk/>
            <pc:sldMk cId="3942064285" sldId="256"/>
            <ac:spMk id="1847" creationId="{C42A8748-8B5C-B299-1B64-C932929847D1}"/>
          </ac:spMkLst>
        </pc:spChg>
        <pc:spChg chg="mod">
          <ac:chgData name="Jassem Abbasi" userId="a485637c-5d5c-44af-8411-f95acc3236b6" providerId="ADAL" clId="{B67E75DF-61F4-4BDD-83F6-F3A9FEB4B984}" dt="2024-02-22T09:52:54.409" v="2357" actId="27803"/>
          <ac:spMkLst>
            <pc:docMk/>
            <pc:sldMk cId="3942064285" sldId="256"/>
            <ac:spMk id="1848" creationId="{4B2DF84D-B243-1502-C0F4-60F5494CCAAE}"/>
          </ac:spMkLst>
        </pc:spChg>
        <pc:spChg chg="mod">
          <ac:chgData name="Jassem Abbasi" userId="a485637c-5d5c-44af-8411-f95acc3236b6" providerId="ADAL" clId="{B67E75DF-61F4-4BDD-83F6-F3A9FEB4B984}" dt="2024-02-22T09:52:54.409" v="2357" actId="27803"/>
          <ac:spMkLst>
            <pc:docMk/>
            <pc:sldMk cId="3942064285" sldId="256"/>
            <ac:spMk id="1849" creationId="{BC485DCA-42ED-9E44-B55E-4C7C82934C3D}"/>
          </ac:spMkLst>
        </pc:spChg>
        <pc:spChg chg="mod">
          <ac:chgData name="Jassem Abbasi" userId="a485637c-5d5c-44af-8411-f95acc3236b6" providerId="ADAL" clId="{B67E75DF-61F4-4BDD-83F6-F3A9FEB4B984}" dt="2024-02-22T09:52:54.409" v="2357" actId="27803"/>
          <ac:spMkLst>
            <pc:docMk/>
            <pc:sldMk cId="3942064285" sldId="256"/>
            <ac:spMk id="1850" creationId="{5776EF3E-761D-B8E8-D3D5-53DB8673D98E}"/>
          </ac:spMkLst>
        </pc:spChg>
        <pc:spChg chg="mod">
          <ac:chgData name="Jassem Abbasi" userId="a485637c-5d5c-44af-8411-f95acc3236b6" providerId="ADAL" clId="{B67E75DF-61F4-4BDD-83F6-F3A9FEB4B984}" dt="2024-02-22T09:52:54.409" v="2357" actId="27803"/>
          <ac:spMkLst>
            <pc:docMk/>
            <pc:sldMk cId="3942064285" sldId="256"/>
            <ac:spMk id="1851" creationId="{005E305C-AC6A-0230-EAB9-A01316129B4C}"/>
          </ac:spMkLst>
        </pc:spChg>
        <pc:spChg chg="mod">
          <ac:chgData name="Jassem Abbasi" userId="a485637c-5d5c-44af-8411-f95acc3236b6" providerId="ADAL" clId="{B67E75DF-61F4-4BDD-83F6-F3A9FEB4B984}" dt="2024-02-22T09:52:54.409" v="2357" actId="27803"/>
          <ac:spMkLst>
            <pc:docMk/>
            <pc:sldMk cId="3942064285" sldId="256"/>
            <ac:spMk id="1852" creationId="{149D13AF-A99B-88EC-F0E9-9606E994C4A9}"/>
          </ac:spMkLst>
        </pc:spChg>
        <pc:spChg chg="mod">
          <ac:chgData name="Jassem Abbasi" userId="a485637c-5d5c-44af-8411-f95acc3236b6" providerId="ADAL" clId="{B67E75DF-61F4-4BDD-83F6-F3A9FEB4B984}" dt="2024-02-22T09:52:54.409" v="2357" actId="27803"/>
          <ac:spMkLst>
            <pc:docMk/>
            <pc:sldMk cId="3942064285" sldId="256"/>
            <ac:spMk id="1853" creationId="{A6738688-BA73-B2B0-43D8-E0F518D2115C}"/>
          </ac:spMkLst>
        </pc:spChg>
        <pc:spChg chg="mod">
          <ac:chgData name="Jassem Abbasi" userId="a485637c-5d5c-44af-8411-f95acc3236b6" providerId="ADAL" clId="{B67E75DF-61F4-4BDD-83F6-F3A9FEB4B984}" dt="2024-02-22T09:52:54.409" v="2357" actId="27803"/>
          <ac:spMkLst>
            <pc:docMk/>
            <pc:sldMk cId="3942064285" sldId="256"/>
            <ac:spMk id="1854" creationId="{47545E39-DB63-DE03-4D51-F798E90DB98D}"/>
          </ac:spMkLst>
        </pc:spChg>
        <pc:spChg chg="mod">
          <ac:chgData name="Jassem Abbasi" userId="a485637c-5d5c-44af-8411-f95acc3236b6" providerId="ADAL" clId="{B67E75DF-61F4-4BDD-83F6-F3A9FEB4B984}" dt="2024-02-22T09:52:54.409" v="2357" actId="27803"/>
          <ac:spMkLst>
            <pc:docMk/>
            <pc:sldMk cId="3942064285" sldId="256"/>
            <ac:spMk id="1855" creationId="{42E701A0-E35D-4A38-1F63-952E0201024C}"/>
          </ac:spMkLst>
        </pc:spChg>
        <pc:spChg chg="mod">
          <ac:chgData name="Jassem Abbasi" userId="a485637c-5d5c-44af-8411-f95acc3236b6" providerId="ADAL" clId="{B67E75DF-61F4-4BDD-83F6-F3A9FEB4B984}" dt="2024-02-22T09:52:54.409" v="2357" actId="27803"/>
          <ac:spMkLst>
            <pc:docMk/>
            <pc:sldMk cId="3942064285" sldId="256"/>
            <ac:spMk id="1856" creationId="{9A3D5AE5-6A06-8F8C-E921-1303596D9786}"/>
          </ac:spMkLst>
        </pc:spChg>
        <pc:spChg chg="mod">
          <ac:chgData name="Jassem Abbasi" userId="a485637c-5d5c-44af-8411-f95acc3236b6" providerId="ADAL" clId="{B67E75DF-61F4-4BDD-83F6-F3A9FEB4B984}" dt="2024-02-22T09:52:54.409" v="2357" actId="27803"/>
          <ac:spMkLst>
            <pc:docMk/>
            <pc:sldMk cId="3942064285" sldId="256"/>
            <ac:spMk id="1857" creationId="{257701A8-E9BC-C624-AED7-19BBF6C4C0E5}"/>
          </ac:spMkLst>
        </pc:spChg>
        <pc:spChg chg="mod">
          <ac:chgData name="Jassem Abbasi" userId="a485637c-5d5c-44af-8411-f95acc3236b6" providerId="ADAL" clId="{B67E75DF-61F4-4BDD-83F6-F3A9FEB4B984}" dt="2024-02-22T09:52:54.409" v="2357" actId="27803"/>
          <ac:spMkLst>
            <pc:docMk/>
            <pc:sldMk cId="3942064285" sldId="256"/>
            <ac:spMk id="1858" creationId="{9868B65B-5EEE-9C80-A6DB-6D8855C5E0DD}"/>
          </ac:spMkLst>
        </pc:spChg>
        <pc:spChg chg="mod">
          <ac:chgData name="Jassem Abbasi" userId="a485637c-5d5c-44af-8411-f95acc3236b6" providerId="ADAL" clId="{B67E75DF-61F4-4BDD-83F6-F3A9FEB4B984}" dt="2024-02-22T09:52:54.409" v="2357" actId="27803"/>
          <ac:spMkLst>
            <pc:docMk/>
            <pc:sldMk cId="3942064285" sldId="256"/>
            <ac:spMk id="1859" creationId="{E53B65C8-01C6-D947-F080-07888E182A85}"/>
          </ac:spMkLst>
        </pc:spChg>
        <pc:spChg chg="mod">
          <ac:chgData name="Jassem Abbasi" userId="a485637c-5d5c-44af-8411-f95acc3236b6" providerId="ADAL" clId="{B67E75DF-61F4-4BDD-83F6-F3A9FEB4B984}" dt="2024-02-22T09:52:54.409" v="2357" actId="27803"/>
          <ac:spMkLst>
            <pc:docMk/>
            <pc:sldMk cId="3942064285" sldId="256"/>
            <ac:spMk id="1860" creationId="{7A4C389A-0EC3-DC66-C2CB-CD1579E0430F}"/>
          </ac:spMkLst>
        </pc:spChg>
        <pc:spChg chg="mod">
          <ac:chgData name="Jassem Abbasi" userId="a485637c-5d5c-44af-8411-f95acc3236b6" providerId="ADAL" clId="{B67E75DF-61F4-4BDD-83F6-F3A9FEB4B984}" dt="2024-02-22T09:52:54.409" v="2357" actId="27803"/>
          <ac:spMkLst>
            <pc:docMk/>
            <pc:sldMk cId="3942064285" sldId="256"/>
            <ac:spMk id="1861" creationId="{09D4CF6A-90A3-18E9-12C6-947364E2274D}"/>
          </ac:spMkLst>
        </pc:spChg>
        <pc:spChg chg="mod">
          <ac:chgData name="Jassem Abbasi" userId="a485637c-5d5c-44af-8411-f95acc3236b6" providerId="ADAL" clId="{B67E75DF-61F4-4BDD-83F6-F3A9FEB4B984}" dt="2024-02-22T09:52:54.409" v="2357" actId="27803"/>
          <ac:spMkLst>
            <pc:docMk/>
            <pc:sldMk cId="3942064285" sldId="256"/>
            <ac:spMk id="1862" creationId="{302C8E14-2640-5D2B-9D74-373C2BFD9DC3}"/>
          </ac:spMkLst>
        </pc:spChg>
        <pc:spChg chg="mod">
          <ac:chgData name="Jassem Abbasi" userId="a485637c-5d5c-44af-8411-f95acc3236b6" providerId="ADAL" clId="{B67E75DF-61F4-4BDD-83F6-F3A9FEB4B984}" dt="2024-02-22T09:52:54.409" v="2357" actId="27803"/>
          <ac:spMkLst>
            <pc:docMk/>
            <pc:sldMk cId="3942064285" sldId="256"/>
            <ac:spMk id="1863" creationId="{253E940A-98DD-81ED-9690-14F0DB007064}"/>
          </ac:spMkLst>
        </pc:spChg>
        <pc:spChg chg="mod">
          <ac:chgData name="Jassem Abbasi" userId="a485637c-5d5c-44af-8411-f95acc3236b6" providerId="ADAL" clId="{B67E75DF-61F4-4BDD-83F6-F3A9FEB4B984}" dt="2024-02-22T09:52:54.409" v="2357" actId="27803"/>
          <ac:spMkLst>
            <pc:docMk/>
            <pc:sldMk cId="3942064285" sldId="256"/>
            <ac:spMk id="1864" creationId="{DCF975A2-9729-C21B-58CC-40D9CCBC3D32}"/>
          </ac:spMkLst>
        </pc:spChg>
        <pc:spChg chg="mod">
          <ac:chgData name="Jassem Abbasi" userId="a485637c-5d5c-44af-8411-f95acc3236b6" providerId="ADAL" clId="{B67E75DF-61F4-4BDD-83F6-F3A9FEB4B984}" dt="2024-02-22T09:52:54.409" v="2357" actId="27803"/>
          <ac:spMkLst>
            <pc:docMk/>
            <pc:sldMk cId="3942064285" sldId="256"/>
            <ac:spMk id="1865" creationId="{0CDE949C-2ACD-72DA-F37A-BE42ED6545B9}"/>
          </ac:spMkLst>
        </pc:spChg>
        <pc:spChg chg="mod">
          <ac:chgData name="Jassem Abbasi" userId="a485637c-5d5c-44af-8411-f95acc3236b6" providerId="ADAL" clId="{B67E75DF-61F4-4BDD-83F6-F3A9FEB4B984}" dt="2024-02-22T09:52:54.409" v="2357" actId="27803"/>
          <ac:spMkLst>
            <pc:docMk/>
            <pc:sldMk cId="3942064285" sldId="256"/>
            <ac:spMk id="1866" creationId="{DF329E80-C8EB-993D-3D2A-920FD9416A2B}"/>
          </ac:spMkLst>
        </pc:spChg>
        <pc:spChg chg="mod">
          <ac:chgData name="Jassem Abbasi" userId="a485637c-5d5c-44af-8411-f95acc3236b6" providerId="ADAL" clId="{B67E75DF-61F4-4BDD-83F6-F3A9FEB4B984}" dt="2024-02-22T09:52:54.409" v="2357" actId="27803"/>
          <ac:spMkLst>
            <pc:docMk/>
            <pc:sldMk cId="3942064285" sldId="256"/>
            <ac:spMk id="1867" creationId="{9A47A5D7-22A5-06F8-FD9B-77C297325044}"/>
          </ac:spMkLst>
        </pc:spChg>
        <pc:spChg chg="mod">
          <ac:chgData name="Jassem Abbasi" userId="a485637c-5d5c-44af-8411-f95acc3236b6" providerId="ADAL" clId="{B67E75DF-61F4-4BDD-83F6-F3A9FEB4B984}" dt="2024-02-22T09:52:54.409" v="2357" actId="27803"/>
          <ac:spMkLst>
            <pc:docMk/>
            <pc:sldMk cId="3942064285" sldId="256"/>
            <ac:spMk id="1868" creationId="{A6FBDADB-E061-2DF5-FE19-76D4D98FA2A1}"/>
          </ac:spMkLst>
        </pc:spChg>
        <pc:spChg chg="mod">
          <ac:chgData name="Jassem Abbasi" userId="a485637c-5d5c-44af-8411-f95acc3236b6" providerId="ADAL" clId="{B67E75DF-61F4-4BDD-83F6-F3A9FEB4B984}" dt="2024-02-22T09:52:54.409" v="2357" actId="27803"/>
          <ac:spMkLst>
            <pc:docMk/>
            <pc:sldMk cId="3942064285" sldId="256"/>
            <ac:spMk id="1869" creationId="{A8467586-33EF-BF16-BA59-B99406061D8D}"/>
          </ac:spMkLst>
        </pc:spChg>
        <pc:spChg chg="mod">
          <ac:chgData name="Jassem Abbasi" userId="a485637c-5d5c-44af-8411-f95acc3236b6" providerId="ADAL" clId="{B67E75DF-61F4-4BDD-83F6-F3A9FEB4B984}" dt="2024-02-22T09:52:54.409" v="2357" actId="27803"/>
          <ac:spMkLst>
            <pc:docMk/>
            <pc:sldMk cId="3942064285" sldId="256"/>
            <ac:spMk id="1870" creationId="{C155DC58-0500-5230-368B-F95D4607D257}"/>
          </ac:spMkLst>
        </pc:spChg>
        <pc:spChg chg="mod">
          <ac:chgData name="Jassem Abbasi" userId="a485637c-5d5c-44af-8411-f95acc3236b6" providerId="ADAL" clId="{B67E75DF-61F4-4BDD-83F6-F3A9FEB4B984}" dt="2024-02-22T09:52:54.409" v="2357" actId="27803"/>
          <ac:spMkLst>
            <pc:docMk/>
            <pc:sldMk cId="3942064285" sldId="256"/>
            <ac:spMk id="1871" creationId="{193DE241-9F98-2256-7AD0-4C4780321DDE}"/>
          </ac:spMkLst>
        </pc:spChg>
        <pc:spChg chg="mod">
          <ac:chgData name="Jassem Abbasi" userId="a485637c-5d5c-44af-8411-f95acc3236b6" providerId="ADAL" clId="{B67E75DF-61F4-4BDD-83F6-F3A9FEB4B984}" dt="2024-02-22T09:52:54.409" v="2357" actId="27803"/>
          <ac:spMkLst>
            <pc:docMk/>
            <pc:sldMk cId="3942064285" sldId="256"/>
            <ac:spMk id="1872" creationId="{4AD08C97-0165-6170-21EA-52761A3DFEAD}"/>
          </ac:spMkLst>
        </pc:spChg>
        <pc:spChg chg="mod">
          <ac:chgData name="Jassem Abbasi" userId="a485637c-5d5c-44af-8411-f95acc3236b6" providerId="ADAL" clId="{B67E75DF-61F4-4BDD-83F6-F3A9FEB4B984}" dt="2024-02-22T09:52:54.409" v="2357" actId="27803"/>
          <ac:spMkLst>
            <pc:docMk/>
            <pc:sldMk cId="3942064285" sldId="256"/>
            <ac:spMk id="1873" creationId="{89263103-5639-B3EA-C166-4B7FDA211718}"/>
          </ac:spMkLst>
        </pc:spChg>
        <pc:spChg chg="mod">
          <ac:chgData name="Jassem Abbasi" userId="a485637c-5d5c-44af-8411-f95acc3236b6" providerId="ADAL" clId="{B67E75DF-61F4-4BDD-83F6-F3A9FEB4B984}" dt="2024-02-22T09:52:54.409" v="2357" actId="27803"/>
          <ac:spMkLst>
            <pc:docMk/>
            <pc:sldMk cId="3942064285" sldId="256"/>
            <ac:spMk id="1874" creationId="{05E6E1E1-370E-502F-24F8-029516508445}"/>
          </ac:spMkLst>
        </pc:spChg>
        <pc:spChg chg="mod">
          <ac:chgData name="Jassem Abbasi" userId="a485637c-5d5c-44af-8411-f95acc3236b6" providerId="ADAL" clId="{B67E75DF-61F4-4BDD-83F6-F3A9FEB4B984}" dt="2024-02-22T09:52:54.409" v="2357" actId="27803"/>
          <ac:spMkLst>
            <pc:docMk/>
            <pc:sldMk cId="3942064285" sldId="256"/>
            <ac:spMk id="1875" creationId="{1897A825-A8D8-95B6-DE2F-6A0CD6003393}"/>
          </ac:spMkLst>
        </pc:spChg>
        <pc:spChg chg="mod">
          <ac:chgData name="Jassem Abbasi" userId="a485637c-5d5c-44af-8411-f95acc3236b6" providerId="ADAL" clId="{B67E75DF-61F4-4BDD-83F6-F3A9FEB4B984}" dt="2024-02-22T09:52:54.409" v="2357" actId="27803"/>
          <ac:spMkLst>
            <pc:docMk/>
            <pc:sldMk cId="3942064285" sldId="256"/>
            <ac:spMk id="1876" creationId="{FD79BE06-E849-F3F5-A585-7297E9966E01}"/>
          </ac:spMkLst>
        </pc:spChg>
        <pc:spChg chg="mod">
          <ac:chgData name="Jassem Abbasi" userId="a485637c-5d5c-44af-8411-f95acc3236b6" providerId="ADAL" clId="{B67E75DF-61F4-4BDD-83F6-F3A9FEB4B984}" dt="2024-02-22T09:52:54.409" v="2357" actId="27803"/>
          <ac:spMkLst>
            <pc:docMk/>
            <pc:sldMk cId="3942064285" sldId="256"/>
            <ac:spMk id="1877" creationId="{E316E2C8-DA4C-C2F1-8464-5604488EAE8A}"/>
          </ac:spMkLst>
        </pc:spChg>
        <pc:spChg chg="mod">
          <ac:chgData name="Jassem Abbasi" userId="a485637c-5d5c-44af-8411-f95acc3236b6" providerId="ADAL" clId="{B67E75DF-61F4-4BDD-83F6-F3A9FEB4B984}" dt="2024-02-22T09:52:54.409" v="2357" actId="27803"/>
          <ac:spMkLst>
            <pc:docMk/>
            <pc:sldMk cId="3942064285" sldId="256"/>
            <ac:spMk id="1878" creationId="{418EEF16-0E3A-DE8F-521B-8476C9779520}"/>
          </ac:spMkLst>
        </pc:spChg>
        <pc:spChg chg="mod">
          <ac:chgData name="Jassem Abbasi" userId="a485637c-5d5c-44af-8411-f95acc3236b6" providerId="ADAL" clId="{B67E75DF-61F4-4BDD-83F6-F3A9FEB4B984}" dt="2024-02-22T09:52:54.409" v="2357" actId="27803"/>
          <ac:spMkLst>
            <pc:docMk/>
            <pc:sldMk cId="3942064285" sldId="256"/>
            <ac:spMk id="1879" creationId="{3EADDC9C-9536-82E1-AEC8-E2A34F62D2D2}"/>
          </ac:spMkLst>
        </pc:spChg>
        <pc:spChg chg="mod">
          <ac:chgData name="Jassem Abbasi" userId="a485637c-5d5c-44af-8411-f95acc3236b6" providerId="ADAL" clId="{B67E75DF-61F4-4BDD-83F6-F3A9FEB4B984}" dt="2024-02-22T09:52:54.409" v="2357" actId="27803"/>
          <ac:spMkLst>
            <pc:docMk/>
            <pc:sldMk cId="3942064285" sldId="256"/>
            <ac:spMk id="1880" creationId="{65B731D9-C0A9-B490-5EAC-011E6BECE57F}"/>
          </ac:spMkLst>
        </pc:spChg>
        <pc:spChg chg="mod">
          <ac:chgData name="Jassem Abbasi" userId="a485637c-5d5c-44af-8411-f95acc3236b6" providerId="ADAL" clId="{B67E75DF-61F4-4BDD-83F6-F3A9FEB4B984}" dt="2024-02-22T09:52:54.409" v="2357" actId="27803"/>
          <ac:spMkLst>
            <pc:docMk/>
            <pc:sldMk cId="3942064285" sldId="256"/>
            <ac:spMk id="1881" creationId="{984CDA92-532B-4E3D-C889-8210B92AE928}"/>
          </ac:spMkLst>
        </pc:spChg>
        <pc:spChg chg="mod">
          <ac:chgData name="Jassem Abbasi" userId="a485637c-5d5c-44af-8411-f95acc3236b6" providerId="ADAL" clId="{B67E75DF-61F4-4BDD-83F6-F3A9FEB4B984}" dt="2024-02-22T09:52:54.409" v="2357" actId="27803"/>
          <ac:spMkLst>
            <pc:docMk/>
            <pc:sldMk cId="3942064285" sldId="256"/>
            <ac:spMk id="1882" creationId="{43D12143-51FC-6634-2128-4561C1BEF244}"/>
          </ac:spMkLst>
        </pc:spChg>
        <pc:spChg chg="mod">
          <ac:chgData name="Jassem Abbasi" userId="a485637c-5d5c-44af-8411-f95acc3236b6" providerId="ADAL" clId="{B67E75DF-61F4-4BDD-83F6-F3A9FEB4B984}" dt="2024-02-22T09:52:54.409" v="2357" actId="27803"/>
          <ac:spMkLst>
            <pc:docMk/>
            <pc:sldMk cId="3942064285" sldId="256"/>
            <ac:spMk id="1883" creationId="{B0632902-95B2-0E24-7235-06DE7F978D43}"/>
          </ac:spMkLst>
        </pc:spChg>
        <pc:spChg chg="mod">
          <ac:chgData name="Jassem Abbasi" userId="a485637c-5d5c-44af-8411-f95acc3236b6" providerId="ADAL" clId="{B67E75DF-61F4-4BDD-83F6-F3A9FEB4B984}" dt="2024-02-22T09:52:54.409" v="2357" actId="27803"/>
          <ac:spMkLst>
            <pc:docMk/>
            <pc:sldMk cId="3942064285" sldId="256"/>
            <ac:spMk id="1884" creationId="{756BAA97-E970-A6C4-35B4-A011C834F802}"/>
          </ac:spMkLst>
        </pc:spChg>
        <pc:spChg chg="mod">
          <ac:chgData name="Jassem Abbasi" userId="a485637c-5d5c-44af-8411-f95acc3236b6" providerId="ADAL" clId="{B67E75DF-61F4-4BDD-83F6-F3A9FEB4B984}" dt="2024-02-22T09:52:54.409" v="2357" actId="27803"/>
          <ac:spMkLst>
            <pc:docMk/>
            <pc:sldMk cId="3942064285" sldId="256"/>
            <ac:spMk id="1885" creationId="{6783343F-44DA-5F40-FBF7-FFE53A45CCF6}"/>
          </ac:spMkLst>
        </pc:spChg>
        <pc:spChg chg="mod">
          <ac:chgData name="Jassem Abbasi" userId="a485637c-5d5c-44af-8411-f95acc3236b6" providerId="ADAL" clId="{B67E75DF-61F4-4BDD-83F6-F3A9FEB4B984}" dt="2024-02-22T09:52:54.409" v="2357" actId="27803"/>
          <ac:spMkLst>
            <pc:docMk/>
            <pc:sldMk cId="3942064285" sldId="256"/>
            <ac:spMk id="1886" creationId="{495C23B8-F464-41C2-ECE2-7CA5D9F5E6EF}"/>
          </ac:spMkLst>
        </pc:spChg>
        <pc:spChg chg="mod">
          <ac:chgData name="Jassem Abbasi" userId="a485637c-5d5c-44af-8411-f95acc3236b6" providerId="ADAL" clId="{B67E75DF-61F4-4BDD-83F6-F3A9FEB4B984}" dt="2024-02-22T09:52:54.409" v="2357" actId="27803"/>
          <ac:spMkLst>
            <pc:docMk/>
            <pc:sldMk cId="3942064285" sldId="256"/>
            <ac:spMk id="1887" creationId="{A27AC833-45D6-35A4-7E1C-A6DA9A662E03}"/>
          </ac:spMkLst>
        </pc:spChg>
        <pc:spChg chg="mod">
          <ac:chgData name="Jassem Abbasi" userId="a485637c-5d5c-44af-8411-f95acc3236b6" providerId="ADAL" clId="{B67E75DF-61F4-4BDD-83F6-F3A9FEB4B984}" dt="2024-02-22T09:52:54.409" v="2357" actId="27803"/>
          <ac:spMkLst>
            <pc:docMk/>
            <pc:sldMk cId="3942064285" sldId="256"/>
            <ac:spMk id="1888" creationId="{71404290-4AC3-9C7D-1271-67AE20A674BC}"/>
          </ac:spMkLst>
        </pc:spChg>
        <pc:spChg chg="mod">
          <ac:chgData name="Jassem Abbasi" userId="a485637c-5d5c-44af-8411-f95acc3236b6" providerId="ADAL" clId="{B67E75DF-61F4-4BDD-83F6-F3A9FEB4B984}" dt="2024-02-22T09:52:54.409" v="2357" actId="27803"/>
          <ac:spMkLst>
            <pc:docMk/>
            <pc:sldMk cId="3942064285" sldId="256"/>
            <ac:spMk id="1889" creationId="{067D9712-40A1-1416-529D-2B7C912AFA30}"/>
          </ac:spMkLst>
        </pc:spChg>
        <pc:spChg chg="mod">
          <ac:chgData name="Jassem Abbasi" userId="a485637c-5d5c-44af-8411-f95acc3236b6" providerId="ADAL" clId="{B67E75DF-61F4-4BDD-83F6-F3A9FEB4B984}" dt="2024-02-22T09:52:54.409" v="2357" actId="27803"/>
          <ac:spMkLst>
            <pc:docMk/>
            <pc:sldMk cId="3942064285" sldId="256"/>
            <ac:spMk id="1890" creationId="{1EA46C29-B955-348E-24C5-E4AC307ED53E}"/>
          </ac:spMkLst>
        </pc:spChg>
        <pc:spChg chg="mod">
          <ac:chgData name="Jassem Abbasi" userId="a485637c-5d5c-44af-8411-f95acc3236b6" providerId="ADAL" clId="{B67E75DF-61F4-4BDD-83F6-F3A9FEB4B984}" dt="2024-02-22T09:52:54.409" v="2357" actId="27803"/>
          <ac:spMkLst>
            <pc:docMk/>
            <pc:sldMk cId="3942064285" sldId="256"/>
            <ac:spMk id="1891" creationId="{A17DFA8C-F0C8-F3B6-0408-B61AE0E23DC1}"/>
          </ac:spMkLst>
        </pc:spChg>
        <pc:spChg chg="mod">
          <ac:chgData name="Jassem Abbasi" userId="a485637c-5d5c-44af-8411-f95acc3236b6" providerId="ADAL" clId="{B67E75DF-61F4-4BDD-83F6-F3A9FEB4B984}" dt="2024-02-22T09:52:54.409" v="2357" actId="27803"/>
          <ac:spMkLst>
            <pc:docMk/>
            <pc:sldMk cId="3942064285" sldId="256"/>
            <ac:spMk id="1892" creationId="{0EC0686E-0626-9DBA-778B-38935E947F2C}"/>
          </ac:spMkLst>
        </pc:spChg>
        <pc:spChg chg="mod">
          <ac:chgData name="Jassem Abbasi" userId="a485637c-5d5c-44af-8411-f95acc3236b6" providerId="ADAL" clId="{B67E75DF-61F4-4BDD-83F6-F3A9FEB4B984}" dt="2024-02-22T09:52:54.409" v="2357" actId="27803"/>
          <ac:spMkLst>
            <pc:docMk/>
            <pc:sldMk cId="3942064285" sldId="256"/>
            <ac:spMk id="1893" creationId="{921E2812-A569-6A32-DAFC-BD5AFFBB34B3}"/>
          </ac:spMkLst>
        </pc:spChg>
        <pc:spChg chg="mod">
          <ac:chgData name="Jassem Abbasi" userId="a485637c-5d5c-44af-8411-f95acc3236b6" providerId="ADAL" clId="{B67E75DF-61F4-4BDD-83F6-F3A9FEB4B984}" dt="2024-02-22T09:52:54.409" v="2357" actId="27803"/>
          <ac:spMkLst>
            <pc:docMk/>
            <pc:sldMk cId="3942064285" sldId="256"/>
            <ac:spMk id="1894" creationId="{B766BB41-3081-CC6A-DE33-696E438BCBB4}"/>
          </ac:spMkLst>
        </pc:spChg>
        <pc:spChg chg="mod">
          <ac:chgData name="Jassem Abbasi" userId="a485637c-5d5c-44af-8411-f95acc3236b6" providerId="ADAL" clId="{B67E75DF-61F4-4BDD-83F6-F3A9FEB4B984}" dt="2024-02-22T09:52:54.409" v="2357" actId="27803"/>
          <ac:spMkLst>
            <pc:docMk/>
            <pc:sldMk cId="3942064285" sldId="256"/>
            <ac:spMk id="1895" creationId="{5DE68D81-35E8-3324-9E31-16D576342651}"/>
          </ac:spMkLst>
        </pc:spChg>
        <pc:spChg chg="mod">
          <ac:chgData name="Jassem Abbasi" userId="a485637c-5d5c-44af-8411-f95acc3236b6" providerId="ADAL" clId="{B67E75DF-61F4-4BDD-83F6-F3A9FEB4B984}" dt="2024-02-22T09:52:54.409" v="2357" actId="27803"/>
          <ac:spMkLst>
            <pc:docMk/>
            <pc:sldMk cId="3942064285" sldId="256"/>
            <ac:spMk id="1896" creationId="{2F4E6B5B-3960-2BB2-07CA-6E1277E30721}"/>
          </ac:spMkLst>
        </pc:spChg>
        <pc:spChg chg="mod">
          <ac:chgData name="Jassem Abbasi" userId="a485637c-5d5c-44af-8411-f95acc3236b6" providerId="ADAL" clId="{B67E75DF-61F4-4BDD-83F6-F3A9FEB4B984}" dt="2024-02-22T09:52:54.409" v="2357" actId="27803"/>
          <ac:spMkLst>
            <pc:docMk/>
            <pc:sldMk cId="3942064285" sldId="256"/>
            <ac:spMk id="1897" creationId="{521997B7-0C07-D7A8-3249-9EB04C89C3BC}"/>
          </ac:spMkLst>
        </pc:spChg>
        <pc:spChg chg="mod">
          <ac:chgData name="Jassem Abbasi" userId="a485637c-5d5c-44af-8411-f95acc3236b6" providerId="ADAL" clId="{B67E75DF-61F4-4BDD-83F6-F3A9FEB4B984}" dt="2024-02-22T09:52:54.409" v="2357" actId="27803"/>
          <ac:spMkLst>
            <pc:docMk/>
            <pc:sldMk cId="3942064285" sldId="256"/>
            <ac:spMk id="1898" creationId="{79D64D73-2E59-131B-4072-F12F1952773D}"/>
          </ac:spMkLst>
        </pc:spChg>
        <pc:spChg chg="mod">
          <ac:chgData name="Jassem Abbasi" userId="a485637c-5d5c-44af-8411-f95acc3236b6" providerId="ADAL" clId="{B67E75DF-61F4-4BDD-83F6-F3A9FEB4B984}" dt="2024-02-22T09:52:54.409" v="2357" actId="27803"/>
          <ac:spMkLst>
            <pc:docMk/>
            <pc:sldMk cId="3942064285" sldId="256"/>
            <ac:spMk id="1899" creationId="{1F92307F-F1ED-9E7E-9B43-486A695CF6D8}"/>
          </ac:spMkLst>
        </pc:spChg>
        <pc:spChg chg="mod">
          <ac:chgData name="Jassem Abbasi" userId="a485637c-5d5c-44af-8411-f95acc3236b6" providerId="ADAL" clId="{B67E75DF-61F4-4BDD-83F6-F3A9FEB4B984}" dt="2024-02-22T09:52:54.409" v="2357" actId="27803"/>
          <ac:spMkLst>
            <pc:docMk/>
            <pc:sldMk cId="3942064285" sldId="256"/>
            <ac:spMk id="1900" creationId="{871FE81A-AB3A-E076-78ED-73A56F01E09D}"/>
          </ac:spMkLst>
        </pc:spChg>
        <pc:spChg chg="mod">
          <ac:chgData name="Jassem Abbasi" userId="a485637c-5d5c-44af-8411-f95acc3236b6" providerId="ADAL" clId="{B67E75DF-61F4-4BDD-83F6-F3A9FEB4B984}" dt="2024-02-22T09:52:54.409" v="2357" actId="27803"/>
          <ac:spMkLst>
            <pc:docMk/>
            <pc:sldMk cId="3942064285" sldId="256"/>
            <ac:spMk id="1901" creationId="{26F84817-6786-01EA-DF56-4118BBD85708}"/>
          </ac:spMkLst>
        </pc:spChg>
        <pc:spChg chg="mod">
          <ac:chgData name="Jassem Abbasi" userId="a485637c-5d5c-44af-8411-f95acc3236b6" providerId="ADAL" clId="{B67E75DF-61F4-4BDD-83F6-F3A9FEB4B984}" dt="2024-02-22T09:52:54.409" v="2357" actId="27803"/>
          <ac:spMkLst>
            <pc:docMk/>
            <pc:sldMk cId="3942064285" sldId="256"/>
            <ac:spMk id="1902" creationId="{A3BCBEDE-51C3-B5D7-EAF7-15A4E241D139}"/>
          </ac:spMkLst>
        </pc:spChg>
        <pc:spChg chg="mod">
          <ac:chgData name="Jassem Abbasi" userId="a485637c-5d5c-44af-8411-f95acc3236b6" providerId="ADAL" clId="{B67E75DF-61F4-4BDD-83F6-F3A9FEB4B984}" dt="2024-02-22T09:52:54.409" v="2357" actId="27803"/>
          <ac:spMkLst>
            <pc:docMk/>
            <pc:sldMk cId="3942064285" sldId="256"/>
            <ac:spMk id="1903" creationId="{263B045C-F630-AA6A-A1BD-01A764DF8F43}"/>
          </ac:spMkLst>
        </pc:spChg>
        <pc:spChg chg="mod">
          <ac:chgData name="Jassem Abbasi" userId="a485637c-5d5c-44af-8411-f95acc3236b6" providerId="ADAL" clId="{B67E75DF-61F4-4BDD-83F6-F3A9FEB4B984}" dt="2024-02-22T09:52:54.409" v="2357" actId="27803"/>
          <ac:spMkLst>
            <pc:docMk/>
            <pc:sldMk cId="3942064285" sldId="256"/>
            <ac:spMk id="1904" creationId="{8C223715-B77D-A1D1-8EE6-39F4EBD85C7F}"/>
          </ac:spMkLst>
        </pc:spChg>
        <pc:spChg chg="mod">
          <ac:chgData name="Jassem Abbasi" userId="a485637c-5d5c-44af-8411-f95acc3236b6" providerId="ADAL" clId="{B67E75DF-61F4-4BDD-83F6-F3A9FEB4B984}" dt="2024-02-22T09:52:54.409" v="2357" actId="27803"/>
          <ac:spMkLst>
            <pc:docMk/>
            <pc:sldMk cId="3942064285" sldId="256"/>
            <ac:spMk id="1905" creationId="{10A5E8C7-4126-B2FA-793F-1F588A8BC476}"/>
          </ac:spMkLst>
        </pc:spChg>
        <pc:spChg chg="mod">
          <ac:chgData name="Jassem Abbasi" userId="a485637c-5d5c-44af-8411-f95acc3236b6" providerId="ADAL" clId="{B67E75DF-61F4-4BDD-83F6-F3A9FEB4B984}" dt="2024-02-22T09:52:54.409" v="2357" actId="27803"/>
          <ac:spMkLst>
            <pc:docMk/>
            <pc:sldMk cId="3942064285" sldId="256"/>
            <ac:spMk id="1906" creationId="{154F1AA1-6090-B5C8-299B-E5B42CE89FD7}"/>
          </ac:spMkLst>
        </pc:spChg>
        <pc:spChg chg="mod">
          <ac:chgData name="Jassem Abbasi" userId="a485637c-5d5c-44af-8411-f95acc3236b6" providerId="ADAL" clId="{B67E75DF-61F4-4BDD-83F6-F3A9FEB4B984}" dt="2024-02-22T09:52:54.409" v="2357" actId="27803"/>
          <ac:spMkLst>
            <pc:docMk/>
            <pc:sldMk cId="3942064285" sldId="256"/>
            <ac:spMk id="1907" creationId="{B43BBCB4-30E8-F0C2-C35C-8C5A7879BDAC}"/>
          </ac:spMkLst>
        </pc:spChg>
        <pc:spChg chg="mod">
          <ac:chgData name="Jassem Abbasi" userId="a485637c-5d5c-44af-8411-f95acc3236b6" providerId="ADAL" clId="{B67E75DF-61F4-4BDD-83F6-F3A9FEB4B984}" dt="2024-02-22T09:52:54.409" v="2357" actId="27803"/>
          <ac:spMkLst>
            <pc:docMk/>
            <pc:sldMk cId="3942064285" sldId="256"/>
            <ac:spMk id="1908" creationId="{0B9551E9-B363-822B-E2ED-8FF7A9AD5DB1}"/>
          </ac:spMkLst>
        </pc:spChg>
        <pc:spChg chg="mod">
          <ac:chgData name="Jassem Abbasi" userId="a485637c-5d5c-44af-8411-f95acc3236b6" providerId="ADAL" clId="{B67E75DF-61F4-4BDD-83F6-F3A9FEB4B984}" dt="2024-02-22T09:52:54.409" v="2357" actId="27803"/>
          <ac:spMkLst>
            <pc:docMk/>
            <pc:sldMk cId="3942064285" sldId="256"/>
            <ac:spMk id="1909" creationId="{B0E062C0-6617-DE34-5007-3E10A4504591}"/>
          </ac:spMkLst>
        </pc:spChg>
        <pc:spChg chg="mod">
          <ac:chgData name="Jassem Abbasi" userId="a485637c-5d5c-44af-8411-f95acc3236b6" providerId="ADAL" clId="{B67E75DF-61F4-4BDD-83F6-F3A9FEB4B984}" dt="2024-02-22T09:52:54.409" v="2357" actId="27803"/>
          <ac:spMkLst>
            <pc:docMk/>
            <pc:sldMk cId="3942064285" sldId="256"/>
            <ac:spMk id="1910" creationId="{6C68B4DE-CC5C-AD51-EF05-F7E04EBB9CCC}"/>
          </ac:spMkLst>
        </pc:spChg>
        <pc:spChg chg="mod">
          <ac:chgData name="Jassem Abbasi" userId="a485637c-5d5c-44af-8411-f95acc3236b6" providerId="ADAL" clId="{B67E75DF-61F4-4BDD-83F6-F3A9FEB4B984}" dt="2024-02-22T09:52:54.409" v="2357" actId="27803"/>
          <ac:spMkLst>
            <pc:docMk/>
            <pc:sldMk cId="3942064285" sldId="256"/>
            <ac:spMk id="1911" creationId="{E7C301C9-D853-5884-F362-4D2A7CA6F21F}"/>
          </ac:spMkLst>
        </pc:spChg>
        <pc:spChg chg="mod">
          <ac:chgData name="Jassem Abbasi" userId="a485637c-5d5c-44af-8411-f95acc3236b6" providerId="ADAL" clId="{B67E75DF-61F4-4BDD-83F6-F3A9FEB4B984}" dt="2024-02-22T09:52:54.409" v="2357" actId="27803"/>
          <ac:spMkLst>
            <pc:docMk/>
            <pc:sldMk cId="3942064285" sldId="256"/>
            <ac:spMk id="1912" creationId="{61048F2F-49DB-4EC4-C97D-8AADE9A49083}"/>
          </ac:spMkLst>
        </pc:spChg>
        <pc:spChg chg="mod">
          <ac:chgData name="Jassem Abbasi" userId="a485637c-5d5c-44af-8411-f95acc3236b6" providerId="ADAL" clId="{B67E75DF-61F4-4BDD-83F6-F3A9FEB4B984}" dt="2024-02-22T09:52:54.409" v="2357" actId="27803"/>
          <ac:spMkLst>
            <pc:docMk/>
            <pc:sldMk cId="3942064285" sldId="256"/>
            <ac:spMk id="1913" creationId="{08AF7FD1-B053-06F1-7E4F-2EDC3497FB20}"/>
          </ac:spMkLst>
        </pc:spChg>
        <pc:spChg chg="mod">
          <ac:chgData name="Jassem Abbasi" userId="a485637c-5d5c-44af-8411-f95acc3236b6" providerId="ADAL" clId="{B67E75DF-61F4-4BDD-83F6-F3A9FEB4B984}" dt="2024-02-22T09:52:54.409" v="2357" actId="27803"/>
          <ac:spMkLst>
            <pc:docMk/>
            <pc:sldMk cId="3942064285" sldId="256"/>
            <ac:spMk id="1914" creationId="{F7B81A82-BE91-FCBD-9324-2440A8C0E350}"/>
          </ac:spMkLst>
        </pc:spChg>
        <pc:spChg chg="mod">
          <ac:chgData name="Jassem Abbasi" userId="a485637c-5d5c-44af-8411-f95acc3236b6" providerId="ADAL" clId="{B67E75DF-61F4-4BDD-83F6-F3A9FEB4B984}" dt="2024-02-22T09:52:54.409" v="2357" actId="27803"/>
          <ac:spMkLst>
            <pc:docMk/>
            <pc:sldMk cId="3942064285" sldId="256"/>
            <ac:spMk id="1915" creationId="{B3763012-6CAD-C968-76BD-5C1D33161978}"/>
          </ac:spMkLst>
        </pc:spChg>
        <pc:spChg chg="mod">
          <ac:chgData name="Jassem Abbasi" userId="a485637c-5d5c-44af-8411-f95acc3236b6" providerId="ADAL" clId="{B67E75DF-61F4-4BDD-83F6-F3A9FEB4B984}" dt="2024-02-22T09:52:54.409" v="2357" actId="27803"/>
          <ac:spMkLst>
            <pc:docMk/>
            <pc:sldMk cId="3942064285" sldId="256"/>
            <ac:spMk id="1916" creationId="{CD693385-8F60-ACC1-5312-3BE547ACF898}"/>
          </ac:spMkLst>
        </pc:spChg>
        <pc:spChg chg="mod">
          <ac:chgData name="Jassem Abbasi" userId="a485637c-5d5c-44af-8411-f95acc3236b6" providerId="ADAL" clId="{B67E75DF-61F4-4BDD-83F6-F3A9FEB4B984}" dt="2024-02-22T09:52:54.409" v="2357" actId="27803"/>
          <ac:spMkLst>
            <pc:docMk/>
            <pc:sldMk cId="3942064285" sldId="256"/>
            <ac:spMk id="1917" creationId="{11093042-3409-3ED0-852F-F3DAF781DC9F}"/>
          </ac:spMkLst>
        </pc:spChg>
        <pc:spChg chg="mod">
          <ac:chgData name="Jassem Abbasi" userId="a485637c-5d5c-44af-8411-f95acc3236b6" providerId="ADAL" clId="{B67E75DF-61F4-4BDD-83F6-F3A9FEB4B984}" dt="2024-02-22T09:52:54.409" v="2357" actId="27803"/>
          <ac:spMkLst>
            <pc:docMk/>
            <pc:sldMk cId="3942064285" sldId="256"/>
            <ac:spMk id="1918" creationId="{CFEEE55D-9F2A-EC33-8C3E-8DB80C2EC31C}"/>
          </ac:spMkLst>
        </pc:spChg>
        <pc:spChg chg="mod">
          <ac:chgData name="Jassem Abbasi" userId="a485637c-5d5c-44af-8411-f95acc3236b6" providerId="ADAL" clId="{B67E75DF-61F4-4BDD-83F6-F3A9FEB4B984}" dt="2024-02-22T09:52:54.409" v="2357" actId="27803"/>
          <ac:spMkLst>
            <pc:docMk/>
            <pc:sldMk cId="3942064285" sldId="256"/>
            <ac:spMk id="1919" creationId="{96211C5F-14CA-BBC8-AF42-E58A5D7F0D5E}"/>
          </ac:spMkLst>
        </pc:spChg>
        <pc:spChg chg="mod">
          <ac:chgData name="Jassem Abbasi" userId="a485637c-5d5c-44af-8411-f95acc3236b6" providerId="ADAL" clId="{B67E75DF-61F4-4BDD-83F6-F3A9FEB4B984}" dt="2024-02-22T09:52:54.409" v="2357" actId="27803"/>
          <ac:spMkLst>
            <pc:docMk/>
            <pc:sldMk cId="3942064285" sldId="256"/>
            <ac:spMk id="1920" creationId="{B7C48745-16BB-2B41-7F42-87EE80C22751}"/>
          </ac:spMkLst>
        </pc:spChg>
        <pc:spChg chg="mod">
          <ac:chgData name="Jassem Abbasi" userId="a485637c-5d5c-44af-8411-f95acc3236b6" providerId="ADAL" clId="{B67E75DF-61F4-4BDD-83F6-F3A9FEB4B984}" dt="2024-02-22T09:52:54.409" v="2357" actId="27803"/>
          <ac:spMkLst>
            <pc:docMk/>
            <pc:sldMk cId="3942064285" sldId="256"/>
            <ac:spMk id="1921" creationId="{AED0BF14-535E-128B-94D3-F0CCA1C5677E}"/>
          </ac:spMkLst>
        </pc:spChg>
        <pc:spChg chg="mod">
          <ac:chgData name="Jassem Abbasi" userId="a485637c-5d5c-44af-8411-f95acc3236b6" providerId="ADAL" clId="{B67E75DF-61F4-4BDD-83F6-F3A9FEB4B984}" dt="2024-02-22T09:52:54.409" v="2357" actId="27803"/>
          <ac:spMkLst>
            <pc:docMk/>
            <pc:sldMk cId="3942064285" sldId="256"/>
            <ac:spMk id="1922" creationId="{EA145C8E-ACAC-FE3E-BA68-2F701526114F}"/>
          </ac:spMkLst>
        </pc:spChg>
        <pc:spChg chg="mod">
          <ac:chgData name="Jassem Abbasi" userId="a485637c-5d5c-44af-8411-f95acc3236b6" providerId="ADAL" clId="{B67E75DF-61F4-4BDD-83F6-F3A9FEB4B984}" dt="2024-02-22T09:52:54.409" v="2357" actId="27803"/>
          <ac:spMkLst>
            <pc:docMk/>
            <pc:sldMk cId="3942064285" sldId="256"/>
            <ac:spMk id="1923" creationId="{8304F7F8-FE98-556A-5EC0-A46B62211EC7}"/>
          </ac:spMkLst>
        </pc:spChg>
        <pc:spChg chg="mod">
          <ac:chgData name="Jassem Abbasi" userId="a485637c-5d5c-44af-8411-f95acc3236b6" providerId="ADAL" clId="{B67E75DF-61F4-4BDD-83F6-F3A9FEB4B984}" dt="2024-02-22T09:52:54.409" v="2357" actId="27803"/>
          <ac:spMkLst>
            <pc:docMk/>
            <pc:sldMk cId="3942064285" sldId="256"/>
            <ac:spMk id="1924" creationId="{C49073E3-A15A-27F6-0227-B730FA4AE610}"/>
          </ac:spMkLst>
        </pc:spChg>
        <pc:spChg chg="mod">
          <ac:chgData name="Jassem Abbasi" userId="a485637c-5d5c-44af-8411-f95acc3236b6" providerId="ADAL" clId="{B67E75DF-61F4-4BDD-83F6-F3A9FEB4B984}" dt="2024-02-22T09:52:54.409" v="2357" actId="27803"/>
          <ac:spMkLst>
            <pc:docMk/>
            <pc:sldMk cId="3942064285" sldId="256"/>
            <ac:spMk id="1925" creationId="{3FEE5E13-D7BC-D021-EE67-3039DA927044}"/>
          </ac:spMkLst>
        </pc:spChg>
        <pc:spChg chg="mod">
          <ac:chgData name="Jassem Abbasi" userId="a485637c-5d5c-44af-8411-f95acc3236b6" providerId="ADAL" clId="{B67E75DF-61F4-4BDD-83F6-F3A9FEB4B984}" dt="2024-02-22T09:52:54.409" v="2357" actId="27803"/>
          <ac:spMkLst>
            <pc:docMk/>
            <pc:sldMk cId="3942064285" sldId="256"/>
            <ac:spMk id="1926" creationId="{37F99CEA-C5C8-5282-42C7-6109E5028892}"/>
          </ac:spMkLst>
        </pc:spChg>
        <pc:spChg chg="mod">
          <ac:chgData name="Jassem Abbasi" userId="a485637c-5d5c-44af-8411-f95acc3236b6" providerId="ADAL" clId="{B67E75DF-61F4-4BDD-83F6-F3A9FEB4B984}" dt="2024-02-22T09:52:54.409" v="2357" actId="27803"/>
          <ac:spMkLst>
            <pc:docMk/>
            <pc:sldMk cId="3942064285" sldId="256"/>
            <ac:spMk id="1927" creationId="{0BFD0CEB-298E-F14E-092A-77A2E2C92EA0}"/>
          </ac:spMkLst>
        </pc:spChg>
        <pc:spChg chg="mod">
          <ac:chgData name="Jassem Abbasi" userId="a485637c-5d5c-44af-8411-f95acc3236b6" providerId="ADAL" clId="{B67E75DF-61F4-4BDD-83F6-F3A9FEB4B984}" dt="2024-02-22T09:52:54.409" v="2357" actId="27803"/>
          <ac:spMkLst>
            <pc:docMk/>
            <pc:sldMk cId="3942064285" sldId="256"/>
            <ac:spMk id="1928" creationId="{552A72C2-C214-3C94-BFF3-EBA7F2703989}"/>
          </ac:spMkLst>
        </pc:spChg>
        <pc:spChg chg="mod">
          <ac:chgData name="Jassem Abbasi" userId="a485637c-5d5c-44af-8411-f95acc3236b6" providerId="ADAL" clId="{B67E75DF-61F4-4BDD-83F6-F3A9FEB4B984}" dt="2024-02-22T09:52:54.409" v="2357" actId="27803"/>
          <ac:spMkLst>
            <pc:docMk/>
            <pc:sldMk cId="3942064285" sldId="256"/>
            <ac:spMk id="1929" creationId="{8F7ECA0C-624A-2094-DC40-6014B68060D5}"/>
          </ac:spMkLst>
        </pc:spChg>
        <pc:spChg chg="mod">
          <ac:chgData name="Jassem Abbasi" userId="a485637c-5d5c-44af-8411-f95acc3236b6" providerId="ADAL" clId="{B67E75DF-61F4-4BDD-83F6-F3A9FEB4B984}" dt="2024-02-22T09:52:54.409" v="2357" actId="27803"/>
          <ac:spMkLst>
            <pc:docMk/>
            <pc:sldMk cId="3942064285" sldId="256"/>
            <ac:spMk id="1930" creationId="{59701BF9-DCB6-8461-D28C-3608F7180421}"/>
          </ac:spMkLst>
        </pc:spChg>
        <pc:spChg chg="mod">
          <ac:chgData name="Jassem Abbasi" userId="a485637c-5d5c-44af-8411-f95acc3236b6" providerId="ADAL" clId="{B67E75DF-61F4-4BDD-83F6-F3A9FEB4B984}" dt="2024-02-22T09:52:54.409" v="2357" actId="27803"/>
          <ac:spMkLst>
            <pc:docMk/>
            <pc:sldMk cId="3942064285" sldId="256"/>
            <ac:spMk id="1931" creationId="{04BF7024-3D2F-08A0-99C5-C6840632CA9E}"/>
          </ac:spMkLst>
        </pc:spChg>
        <pc:spChg chg="mod">
          <ac:chgData name="Jassem Abbasi" userId="a485637c-5d5c-44af-8411-f95acc3236b6" providerId="ADAL" clId="{B67E75DF-61F4-4BDD-83F6-F3A9FEB4B984}" dt="2024-02-22T09:52:54.409" v="2357" actId="27803"/>
          <ac:spMkLst>
            <pc:docMk/>
            <pc:sldMk cId="3942064285" sldId="256"/>
            <ac:spMk id="1932" creationId="{13B094B8-8966-32CA-2BC2-3EE59CF625D5}"/>
          </ac:spMkLst>
        </pc:spChg>
        <pc:spChg chg="mod">
          <ac:chgData name="Jassem Abbasi" userId="a485637c-5d5c-44af-8411-f95acc3236b6" providerId="ADAL" clId="{B67E75DF-61F4-4BDD-83F6-F3A9FEB4B984}" dt="2024-02-22T09:52:54.409" v="2357" actId="27803"/>
          <ac:spMkLst>
            <pc:docMk/>
            <pc:sldMk cId="3942064285" sldId="256"/>
            <ac:spMk id="1933" creationId="{235943EA-C839-2990-8300-1F81D192B483}"/>
          </ac:spMkLst>
        </pc:spChg>
        <pc:spChg chg="mod">
          <ac:chgData name="Jassem Abbasi" userId="a485637c-5d5c-44af-8411-f95acc3236b6" providerId="ADAL" clId="{B67E75DF-61F4-4BDD-83F6-F3A9FEB4B984}" dt="2024-02-22T09:52:54.409" v="2357" actId="27803"/>
          <ac:spMkLst>
            <pc:docMk/>
            <pc:sldMk cId="3942064285" sldId="256"/>
            <ac:spMk id="1934" creationId="{676E8211-A1A8-C39C-9A6D-4EE490C07E1F}"/>
          </ac:spMkLst>
        </pc:spChg>
        <pc:spChg chg="mod">
          <ac:chgData name="Jassem Abbasi" userId="a485637c-5d5c-44af-8411-f95acc3236b6" providerId="ADAL" clId="{B67E75DF-61F4-4BDD-83F6-F3A9FEB4B984}" dt="2024-02-22T09:52:54.409" v="2357" actId="27803"/>
          <ac:spMkLst>
            <pc:docMk/>
            <pc:sldMk cId="3942064285" sldId="256"/>
            <ac:spMk id="1935" creationId="{A5893291-AB58-BC0E-F1FD-9D43B812DCA1}"/>
          </ac:spMkLst>
        </pc:spChg>
        <pc:spChg chg="mod">
          <ac:chgData name="Jassem Abbasi" userId="a485637c-5d5c-44af-8411-f95acc3236b6" providerId="ADAL" clId="{B67E75DF-61F4-4BDD-83F6-F3A9FEB4B984}" dt="2024-02-22T09:52:54.409" v="2357" actId="27803"/>
          <ac:spMkLst>
            <pc:docMk/>
            <pc:sldMk cId="3942064285" sldId="256"/>
            <ac:spMk id="1936" creationId="{EFABF2BF-0E96-6371-E715-95E072BEABE9}"/>
          </ac:spMkLst>
        </pc:spChg>
        <pc:spChg chg="mod">
          <ac:chgData name="Jassem Abbasi" userId="a485637c-5d5c-44af-8411-f95acc3236b6" providerId="ADAL" clId="{B67E75DF-61F4-4BDD-83F6-F3A9FEB4B984}" dt="2024-02-22T09:52:54.409" v="2357" actId="27803"/>
          <ac:spMkLst>
            <pc:docMk/>
            <pc:sldMk cId="3942064285" sldId="256"/>
            <ac:spMk id="1937" creationId="{6EFEE6E6-EFE9-3F45-2685-DD2710C4908E}"/>
          </ac:spMkLst>
        </pc:spChg>
        <pc:spChg chg="mod">
          <ac:chgData name="Jassem Abbasi" userId="a485637c-5d5c-44af-8411-f95acc3236b6" providerId="ADAL" clId="{B67E75DF-61F4-4BDD-83F6-F3A9FEB4B984}" dt="2024-02-22T09:52:54.409" v="2357" actId="27803"/>
          <ac:spMkLst>
            <pc:docMk/>
            <pc:sldMk cId="3942064285" sldId="256"/>
            <ac:spMk id="1938" creationId="{DD2AEB54-EFA5-6A21-2FC7-FA55C290D35D}"/>
          </ac:spMkLst>
        </pc:spChg>
        <pc:spChg chg="mod">
          <ac:chgData name="Jassem Abbasi" userId="a485637c-5d5c-44af-8411-f95acc3236b6" providerId="ADAL" clId="{B67E75DF-61F4-4BDD-83F6-F3A9FEB4B984}" dt="2024-02-22T09:52:54.409" v="2357" actId="27803"/>
          <ac:spMkLst>
            <pc:docMk/>
            <pc:sldMk cId="3942064285" sldId="256"/>
            <ac:spMk id="1939" creationId="{63D134A4-A9F9-FC6C-E9EF-8451F33D7D0A}"/>
          </ac:spMkLst>
        </pc:spChg>
        <pc:spChg chg="mod">
          <ac:chgData name="Jassem Abbasi" userId="a485637c-5d5c-44af-8411-f95acc3236b6" providerId="ADAL" clId="{B67E75DF-61F4-4BDD-83F6-F3A9FEB4B984}" dt="2024-02-22T09:52:54.409" v="2357" actId="27803"/>
          <ac:spMkLst>
            <pc:docMk/>
            <pc:sldMk cId="3942064285" sldId="256"/>
            <ac:spMk id="1940" creationId="{2ED6BA0B-EE07-7100-25E0-0DA951406BA7}"/>
          </ac:spMkLst>
        </pc:spChg>
        <pc:spChg chg="mod">
          <ac:chgData name="Jassem Abbasi" userId="a485637c-5d5c-44af-8411-f95acc3236b6" providerId="ADAL" clId="{B67E75DF-61F4-4BDD-83F6-F3A9FEB4B984}" dt="2024-02-22T09:52:54.409" v="2357" actId="27803"/>
          <ac:spMkLst>
            <pc:docMk/>
            <pc:sldMk cId="3942064285" sldId="256"/>
            <ac:spMk id="1941" creationId="{343E5940-0585-305A-AB8C-B56B0B5090E7}"/>
          </ac:spMkLst>
        </pc:spChg>
        <pc:spChg chg="mod">
          <ac:chgData name="Jassem Abbasi" userId="a485637c-5d5c-44af-8411-f95acc3236b6" providerId="ADAL" clId="{B67E75DF-61F4-4BDD-83F6-F3A9FEB4B984}" dt="2024-02-22T09:52:54.409" v="2357" actId="27803"/>
          <ac:spMkLst>
            <pc:docMk/>
            <pc:sldMk cId="3942064285" sldId="256"/>
            <ac:spMk id="1942" creationId="{66136B8A-3FAC-F13B-F7CD-8059E3F2C104}"/>
          </ac:spMkLst>
        </pc:spChg>
        <pc:spChg chg="mod">
          <ac:chgData name="Jassem Abbasi" userId="a485637c-5d5c-44af-8411-f95acc3236b6" providerId="ADAL" clId="{B67E75DF-61F4-4BDD-83F6-F3A9FEB4B984}" dt="2024-02-22T09:52:54.409" v="2357" actId="27803"/>
          <ac:spMkLst>
            <pc:docMk/>
            <pc:sldMk cId="3942064285" sldId="256"/>
            <ac:spMk id="1943" creationId="{EEC236FC-00F8-850C-3F4E-E05CBD1A98E6}"/>
          </ac:spMkLst>
        </pc:spChg>
        <pc:spChg chg="mod">
          <ac:chgData name="Jassem Abbasi" userId="a485637c-5d5c-44af-8411-f95acc3236b6" providerId="ADAL" clId="{B67E75DF-61F4-4BDD-83F6-F3A9FEB4B984}" dt="2024-02-22T09:52:54.409" v="2357" actId="27803"/>
          <ac:spMkLst>
            <pc:docMk/>
            <pc:sldMk cId="3942064285" sldId="256"/>
            <ac:spMk id="1944" creationId="{CEE8B729-FB32-DC06-29A3-1B1A06CDD55B}"/>
          </ac:spMkLst>
        </pc:spChg>
        <pc:spChg chg="mod">
          <ac:chgData name="Jassem Abbasi" userId="a485637c-5d5c-44af-8411-f95acc3236b6" providerId="ADAL" clId="{B67E75DF-61F4-4BDD-83F6-F3A9FEB4B984}" dt="2024-02-22T09:52:54.409" v="2357" actId="27803"/>
          <ac:spMkLst>
            <pc:docMk/>
            <pc:sldMk cId="3942064285" sldId="256"/>
            <ac:spMk id="1945" creationId="{8E603565-92B9-A606-0621-A6CAB312A7E4}"/>
          </ac:spMkLst>
        </pc:spChg>
        <pc:spChg chg="mod">
          <ac:chgData name="Jassem Abbasi" userId="a485637c-5d5c-44af-8411-f95acc3236b6" providerId="ADAL" clId="{B67E75DF-61F4-4BDD-83F6-F3A9FEB4B984}" dt="2024-02-22T09:52:54.409" v="2357" actId="27803"/>
          <ac:spMkLst>
            <pc:docMk/>
            <pc:sldMk cId="3942064285" sldId="256"/>
            <ac:spMk id="1946" creationId="{C9EADB3E-8082-5B28-BCBA-4539FB3940F2}"/>
          </ac:spMkLst>
        </pc:spChg>
        <pc:spChg chg="mod">
          <ac:chgData name="Jassem Abbasi" userId="a485637c-5d5c-44af-8411-f95acc3236b6" providerId="ADAL" clId="{B67E75DF-61F4-4BDD-83F6-F3A9FEB4B984}" dt="2024-02-22T09:52:54.409" v="2357" actId="27803"/>
          <ac:spMkLst>
            <pc:docMk/>
            <pc:sldMk cId="3942064285" sldId="256"/>
            <ac:spMk id="1947" creationId="{3A6000A4-E176-21F9-99F6-A91939F2B227}"/>
          </ac:spMkLst>
        </pc:spChg>
        <pc:spChg chg="mod">
          <ac:chgData name="Jassem Abbasi" userId="a485637c-5d5c-44af-8411-f95acc3236b6" providerId="ADAL" clId="{B67E75DF-61F4-4BDD-83F6-F3A9FEB4B984}" dt="2024-02-22T09:52:54.409" v="2357" actId="27803"/>
          <ac:spMkLst>
            <pc:docMk/>
            <pc:sldMk cId="3942064285" sldId="256"/>
            <ac:spMk id="1948" creationId="{2C1E71EB-EF44-870F-450B-91943C95DE4C}"/>
          </ac:spMkLst>
        </pc:spChg>
        <pc:spChg chg="mod">
          <ac:chgData name="Jassem Abbasi" userId="a485637c-5d5c-44af-8411-f95acc3236b6" providerId="ADAL" clId="{B67E75DF-61F4-4BDD-83F6-F3A9FEB4B984}" dt="2024-02-22T09:52:54.409" v="2357" actId="27803"/>
          <ac:spMkLst>
            <pc:docMk/>
            <pc:sldMk cId="3942064285" sldId="256"/>
            <ac:spMk id="1949" creationId="{1355C043-9B83-F6CD-B2EF-28F837C36F52}"/>
          </ac:spMkLst>
        </pc:spChg>
        <pc:spChg chg="mod">
          <ac:chgData name="Jassem Abbasi" userId="a485637c-5d5c-44af-8411-f95acc3236b6" providerId="ADAL" clId="{B67E75DF-61F4-4BDD-83F6-F3A9FEB4B984}" dt="2024-02-22T09:52:54.409" v="2357" actId="27803"/>
          <ac:spMkLst>
            <pc:docMk/>
            <pc:sldMk cId="3942064285" sldId="256"/>
            <ac:spMk id="1950" creationId="{E754FD52-70AF-666E-645C-83FE3BC361CD}"/>
          </ac:spMkLst>
        </pc:spChg>
        <pc:spChg chg="mod">
          <ac:chgData name="Jassem Abbasi" userId="a485637c-5d5c-44af-8411-f95acc3236b6" providerId="ADAL" clId="{B67E75DF-61F4-4BDD-83F6-F3A9FEB4B984}" dt="2024-02-22T09:52:54.409" v="2357" actId="27803"/>
          <ac:spMkLst>
            <pc:docMk/>
            <pc:sldMk cId="3942064285" sldId="256"/>
            <ac:spMk id="1951" creationId="{892A810C-133E-9AE5-4F02-F70D9180FB50}"/>
          </ac:spMkLst>
        </pc:spChg>
        <pc:spChg chg="mod">
          <ac:chgData name="Jassem Abbasi" userId="a485637c-5d5c-44af-8411-f95acc3236b6" providerId="ADAL" clId="{B67E75DF-61F4-4BDD-83F6-F3A9FEB4B984}" dt="2024-02-22T09:52:54.409" v="2357" actId="27803"/>
          <ac:spMkLst>
            <pc:docMk/>
            <pc:sldMk cId="3942064285" sldId="256"/>
            <ac:spMk id="1952" creationId="{3008EEE4-AF70-93D7-FA0D-C5B77741E17C}"/>
          </ac:spMkLst>
        </pc:spChg>
        <pc:spChg chg="mod">
          <ac:chgData name="Jassem Abbasi" userId="a485637c-5d5c-44af-8411-f95acc3236b6" providerId="ADAL" clId="{B67E75DF-61F4-4BDD-83F6-F3A9FEB4B984}" dt="2024-02-22T09:52:54.409" v="2357" actId="27803"/>
          <ac:spMkLst>
            <pc:docMk/>
            <pc:sldMk cId="3942064285" sldId="256"/>
            <ac:spMk id="1953" creationId="{31BF29E4-78D9-81FA-AE9E-7C7B670D0D5E}"/>
          </ac:spMkLst>
        </pc:spChg>
        <pc:spChg chg="mod">
          <ac:chgData name="Jassem Abbasi" userId="a485637c-5d5c-44af-8411-f95acc3236b6" providerId="ADAL" clId="{B67E75DF-61F4-4BDD-83F6-F3A9FEB4B984}" dt="2024-02-22T09:52:54.409" v="2357" actId="27803"/>
          <ac:spMkLst>
            <pc:docMk/>
            <pc:sldMk cId="3942064285" sldId="256"/>
            <ac:spMk id="1954" creationId="{70961423-FC4C-4AB3-4117-7FE600BD24B8}"/>
          </ac:spMkLst>
        </pc:spChg>
        <pc:spChg chg="mod">
          <ac:chgData name="Jassem Abbasi" userId="a485637c-5d5c-44af-8411-f95acc3236b6" providerId="ADAL" clId="{B67E75DF-61F4-4BDD-83F6-F3A9FEB4B984}" dt="2024-02-22T09:52:54.409" v="2357" actId="27803"/>
          <ac:spMkLst>
            <pc:docMk/>
            <pc:sldMk cId="3942064285" sldId="256"/>
            <ac:spMk id="1955" creationId="{E2F34B8D-E36A-1818-BDC7-37E13BE010CB}"/>
          </ac:spMkLst>
        </pc:spChg>
        <pc:spChg chg="mod">
          <ac:chgData name="Jassem Abbasi" userId="a485637c-5d5c-44af-8411-f95acc3236b6" providerId="ADAL" clId="{B67E75DF-61F4-4BDD-83F6-F3A9FEB4B984}" dt="2024-02-22T09:52:54.409" v="2357" actId="27803"/>
          <ac:spMkLst>
            <pc:docMk/>
            <pc:sldMk cId="3942064285" sldId="256"/>
            <ac:spMk id="1956" creationId="{AA37EDB0-C727-5B61-8DEF-914FD73A63A4}"/>
          </ac:spMkLst>
        </pc:spChg>
        <pc:spChg chg="mod">
          <ac:chgData name="Jassem Abbasi" userId="a485637c-5d5c-44af-8411-f95acc3236b6" providerId="ADAL" clId="{B67E75DF-61F4-4BDD-83F6-F3A9FEB4B984}" dt="2024-02-22T09:52:54.409" v="2357" actId="27803"/>
          <ac:spMkLst>
            <pc:docMk/>
            <pc:sldMk cId="3942064285" sldId="256"/>
            <ac:spMk id="1957" creationId="{E7E43CFE-F74F-33B3-336D-B6EF098D290D}"/>
          </ac:spMkLst>
        </pc:spChg>
        <pc:spChg chg="mod">
          <ac:chgData name="Jassem Abbasi" userId="a485637c-5d5c-44af-8411-f95acc3236b6" providerId="ADAL" clId="{B67E75DF-61F4-4BDD-83F6-F3A9FEB4B984}" dt="2024-02-22T09:52:54.409" v="2357" actId="27803"/>
          <ac:spMkLst>
            <pc:docMk/>
            <pc:sldMk cId="3942064285" sldId="256"/>
            <ac:spMk id="1958" creationId="{997D0756-FAE1-FEE9-3536-613ECFC8B41E}"/>
          </ac:spMkLst>
        </pc:spChg>
        <pc:spChg chg="mod">
          <ac:chgData name="Jassem Abbasi" userId="a485637c-5d5c-44af-8411-f95acc3236b6" providerId="ADAL" clId="{B67E75DF-61F4-4BDD-83F6-F3A9FEB4B984}" dt="2024-02-22T09:52:54.409" v="2357" actId="27803"/>
          <ac:spMkLst>
            <pc:docMk/>
            <pc:sldMk cId="3942064285" sldId="256"/>
            <ac:spMk id="1959" creationId="{40749C41-0977-66A9-403F-C642158EA81B}"/>
          </ac:spMkLst>
        </pc:spChg>
        <pc:spChg chg="mod">
          <ac:chgData name="Jassem Abbasi" userId="a485637c-5d5c-44af-8411-f95acc3236b6" providerId="ADAL" clId="{B67E75DF-61F4-4BDD-83F6-F3A9FEB4B984}" dt="2024-02-22T09:52:54.409" v="2357" actId="27803"/>
          <ac:spMkLst>
            <pc:docMk/>
            <pc:sldMk cId="3942064285" sldId="256"/>
            <ac:spMk id="1960" creationId="{62F7C088-CD5A-336D-366F-FAD75D0E3A82}"/>
          </ac:spMkLst>
        </pc:spChg>
        <pc:spChg chg="mod">
          <ac:chgData name="Jassem Abbasi" userId="a485637c-5d5c-44af-8411-f95acc3236b6" providerId="ADAL" clId="{B67E75DF-61F4-4BDD-83F6-F3A9FEB4B984}" dt="2024-02-22T09:52:54.409" v="2357" actId="27803"/>
          <ac:spMkLst>
            <pc:docMk/>
            <pc:sldMk cId="3942064285" sldId="256"/>
            <ac:spMk id="1961" creationId="{147D419E-2148-4BF4-D4C8-D8AC4C077524}"/>
          </ac:spMkLst>
        </pc:spChg>
        <pc:spChg chg="mod">
          <ac:chgData name="Jassem Abbasi" userId="a485637c-5d5c-44af-8411-f95acc3236b6" providerId="ADAL" clId="{B67E75DF-61F4-4BDD-83F6-F3A9FEB4B984}" dt="2024-02-22T09:52:54.409" v="2357" actId="27803"/>
          <ac:spMkLst>
            <pc:docMk/>
            <pc:sldMk cId="3942064285" sldId="256"/>
            <ac:spMk id="1962" creationId="{4D41F249-04CC-76ED-E271-BF5F7341C5AC}"/>
          </ac:spMkLst>
        </pc:spChg>
        <pc:spChg chg="mod">
          <ac:chgData name="Jassem Abbasi" userId="a485637c-5d5c-44af-8411-f95acc3236b6" providerId="ADAL" clId="{B67E75DF-61F4-4BDD-83F6-F3A9FEB4B984}" dt="2024-02-22T09:52:54.409" v="2357" actId="27803"/>
          <ac:spMkLst>
            <pc:docMk/>
            <pc:sldMk cId="3942064285" sldId="256"/>
            <ac:spMk id="1963" creationId="{07018A98-B618-D574-A094-55BE0F770BF2}"/>
          </ac:spMkLst>
        </pc:spChg>
        <pc:spChg chg="mod">
          <ac:chgData name="Jassem Abbasi" userId="a485637c-5d5c-44af-8411-f95acc3236b6" providerId="ADAL" clId="{B67E75DF-61F4-4BDD-83F6-F3A9FEB4B984}" dt="2024-02-22T09:52:54.409" v="2357" actId="27803"/>
          <ac:spMkLst>
            <pc:docMk/>
            <pc:sldMk cId="3942064285" sldId="256"/>
            <ac:spMk id="1964" creationId="{4F83424F-4860-06DE-0BFE-5B6E2021D189}"/>
          </ac:spMkLst>
        </pc:spChg>
        <pc:spChg chg="mod">
          <ac:chgData name="Jassem Abbasi" userId="a485637c-5d5c-44af-8411-f95acc3236b6" providerId="ADAL" clId="{B67E75DF-61F4-4BDD-83F6-F3A9FEB4B984}" dt="2024-02-22T09:52:54.409" v="2357" actId="27803"/>
          <ac:spMkLst>
            <pc:docMk/>
            <pc:sldMk cId="3942064285" sldId="256"/>
            <ac:spMk id="1965" creationId="{1BBE1CF0-C3BB-8432-DC9A-6AC2F44F6EEC}"/>
          </ac:spMkLst>
        </pc:spChg>
        <pc:spChg chg="mod">
          <ac:chgData name="Jassem Abbasi" userId="a485637c-5d5c-44af-8411-f95acc3236b6" providerId="ADAL" clId="{B67E75DF-61F4-4BDD-83F6-F3A9FEB4B984}" dt="2024-02-22T09:52:54.409" v="2357" actId="27803"/>
          <ac:spMkLst>
            <pc:docMk/>
            <pc:sldMk cId="3942064285" sldId="256"/>
            <ac:spMk id="1966" creationId="{E02C65F0-AAEC-FD77-7977-49EF8D018545}"/>
          </ac:spMkLst>
        </pc:spChg>
        <pc:spChg chg="mod">
          <ac:chgData name="Jassem Abbasi" userId="a485637c-5d5c-44af-8411-f95acc3236b6" providerId="ADAL" clId="{B67E75DF-61F4-4BDD-83F6-F3A9FEB4B984}" dt="2024-02-22T09:52:54.409" v="2357" actId="27803"/>
          <ac:spMkLst>
            <pc:docMk/>
            <pc:sldMk cId="3942064285" sldId="256"/>
            <ac:spMk id="1967" creationId="{071843E6-7667-A949-B64E-0E2207A8909B}"/>
          </ac:spMkLst>
        </pc:spChg>
        <pc:spChg chg="mod">
          <ac:chgData name="Jassem Abbasi" userId="a485637c-5d5c-44af-8411-f95acc3236b6" providerId="ADAL" clId="{B67E75DF-61F4-4BDD-83F6-F3A9FEB4B984}" dt="2024-02-22T09:52:54.409" v="2357" actId="27803"/>
          <ac:spMkLst>
            <pc:docMk/>
            <pc:sldMk cId="3942064285" sldId="256"/>
            <ac:spMk id="1968" creationId="{775907F4-B088-7C1E-E8CB-8DAF95391B46}"/>
          </ac:spMkLst>
        </pc:spChg>
        <pc:spChg chg="mod">
          <ac:chgData name="Jassem Abbasi" userId="a485637c-5d5c-44af-8411-f95acc3236b6" providerId="ADAL" clId="{B67E75DF-61F4-4BDD-83F6-F3A9FEB4B984}" dt="2024-02-22T09:52:54.409" v="2357" actId="27803"/>
          <ac:spMkLst>
            <pc:docMk/>
            <pc:sldMk cId="3942064285" sldId="256"/>
            <ac:spMk id="1969" creationId="{755C5D6F-573E-9A89-DE03-4246096DE961}"/>
          </ac:spMkLst>
        </pc:spChg>
        <pc:spChg chg="mod">
          <ac:chgData name="Jassem Abbasi" userId="a485637c-5d5c-44af-8411-f95acc3236b6" providerId="ADAL" clId="{B67E75DF-61F4-4BDD-83F6-F3A9FEB4B984}" dt="2024-02-22T09:52:54.409" v="2357" actId="27803"/>
          <ac:spMkLst>
            <pc:docMk/>
            <pc:sldMk cId="3942064285" sldId="256"/>
            <ac:spMk id="1970" creationId="{5BBCF142-C302-1083-C2EB-F12A4188E0BC}"/>
          </ac:spMkLst>
        </pc:spChg>
        <pc:spChg chg="mod">
          <ac:chgData name="Jassem Abbasi" userId="a485637c-5d5c-44af-8411-f95acc3236b6" providerId="ADAL" clId="{B67E75DF-61F4-4BDD-83F6-F3A9FEB4B984}" dt="2024-02-22T09:52:54.409" v="2357" actId="27803"/>
          <ac:spMkLst>
            <pc:docMk/>
            <pc:sldMk cId="3942064285" sldId="256"/>
            <ac:spMk id="1971" creationId="{FA60F077-141D-57D5-A215-EC0E1E3D8904}"/>
          </ac:spMkLst>
        </pc:spChg>
        <pc:spChg chg="mod">
          <ac:chgData name="Jassem Abbasi" userId="a485637c-5d5c-44af-8411-f95acc3236b6" providerId="ADAL" clId="{B67E75DF-61F4-4BDD-83F6-F3A9FEB4B984}" dt="2024-02-22T09:52:54.409" v="2357" actId="27803"/>
          <ac:spMkLst>
            <pc:docMk/>
            <pc:sldMk cId="3942064285" sldId="256"/>
            <ac:spMk id="1972" creationId="{FBB3EB21-CC89-BDDB-A0F5-2AD03519C88D}"/>
          </ac:spMkLst>
        </pc:spChg>
        <pc:spChg chg="mod">
          <ac:chgData name="Jassem Abbasi" userId="a485637c-5d5c-44af-8411-f95acc3236b6" providerId="ADAL" clId="{B67E75DF-61F4-4BDD-83F6-F3A9FEB4B984}" dt="2024-02-22T09:52:54.409" v="2357" actId="27803"/>
          <ac:spMkLst>
            <pc:docMk/>
            <pc:sldMk cId="3942064285" sldId="256"/>
            <ac:spMk id="1973" creationId="{6643BA22-5D23-7E80-DE55-12711E3AE3EB}"/>
          </ac:spMkLst>
        </pc:spChg>
        <pc:spChg chg="mod">
          <ac:chgData name="Jassem Abbasi" userId="a485637c-5d5c-44af-8411-f95acc3236b6" providerId="ADAL" clId="{B67E75DF-61F4-4BDD-83F6-F3A9FEB4B984}" dt="2024-02-22T09:52:54.409" v="2357" actId="27803"/>
          <ac:spMkLst>
            <pc:docMk/>
            <pc:sldMk cId="3942064285" sldId="256"/>
            <ac:spMk id="1974" creationId="{E0676DE0-4A7C-12CB-8719-300FFAF29623}"/>
          </ac:spMkLst>
        </pc:spChg>
        <pc:spChg chg="mod">
          <ac:chgData name="Jassem Abbasi" userId="a485637c-5d5c-44af-8411-f95acc3236b6" providerId="ADAL" clId="{B67E75DF-61F4-4BDD-83F6-F3A9FEB4B984}" dt="2024-02-22T09:52:54.409" v="2357" actId="27803"/>
          <ac:spMkLst>
            <pc:docMk/>
            <pc:sldMk cId="3942064285" sldId="256"/>
            <ac:spMk id="1975" creationId="{C57C2061-54D2-4426-964A-10B6E6D6454F}"/>
          </ac:spMkLst>
        </pc:spChg>
        <pc:spChg chg="mod">
          <ac:chgData name="Jassem Abbasi" userId="a485637c-5d5c-44af-8411-f95acc3236b6" providerId="ADAL" clId="{B67E75DF-61F4-4BDD-83F6-F3A9FEB4B984}" dt="2024-02-22T09:52:54.409" v="2357" actId="27803"/>
          <ac:spMkLst>
            <pc:docMk/>
            <pc:sldMk cId="3942064285" sldId="256"/>
            <ac:spMk id="1976" creationId="{D6AE126B-A7F4-16AA-3E7A-6D78ADC599CC}"/>
          </ac:spMkLst>
        </pc:spChg>
        <pc:spChg chg="mod">
          <ac:chgData name="Jassem Abbasi" userId="a485637c-5d5c-44af-8411-f95acc3236b6" providerId="ADAL" clId="{B67E75DF-61F4-4BDD-83F6-F3A9FEB4B984}" dt="2024-02-22T09:52:54.409" v="2357" actId="27803"/>
          <ac:spMkLst>
            <pc:docMk/>
            <pc:sldMk cId="3942064285" sldId="256"/>
            <ac:spMk id="1977" creationId="{10341A01-5B0F-B734-C128-CD8798FD456C}"/>
          </ac:spMkLst>
        </pc:spChg>
        <pc:spChg chg="mod">
          <ac:chgData name="Jassem Abbasi" userId="a485637c-5d5c-44af-8411-f95acc3236b6" providerId="ADAL" clId="{B67E75DF-61F4-4BDD-83F6-F3A9FEB4B984}" dt="2024-02-22T09:52:54.409" v="2357" actId="27803"/>
          <ac:spMkLst>
            <pc:docMk/>
            <pc:sldMk cId="3942064285" sldId="256"/>
            <ac:spMk id="1978" creationId="{22CB345D-6B32-C6EA-DF1C-B50485044774}"/>
          </ac:spMkLst>
        </pc:spChg>
        <pc:spChg chg="mod">
          <ac:chgData name="Jassem Abbasi" userId="a485637c-5d5c-44af-8411-f95acc3236b6" providerId="ADAL" clId="{B67E75DF-61F4-4BDD-83F6-F3A9FEB4B984}" dt="2024-02-22T09:52:54.409" v="2357" actId="27803"/>
          <ac:spMkLst>
            <pc:docMk/>
            <pc:sldMk cId="3942064285" sldId="256"/>
            <ac:spMk id="1979" creationId="{E7ACA071-228D-383A-5C84-CD673EB42686}"/>
          </ac:spMkLst>
        </pc:spChg>
        <pc:spChg chg="mod">
          <ac:chgData name="Jassem Abbasi" userId="a485637c-5d5c-44af-8411-f95acc3236b6" providerId="ADAL" clId="{B67E75DF-61F4-4BDD-83F6-F3A9FEB4B984}" dt="2024-02-22T09:52:54.409" v="2357" actId="27803"/>
          <ac:spMkLst>
            <pc:docMk/>
            <pc:sldMk cId="3942064285" sldId="256"/>
            <ac:spMk id="1980" creationId="{24BC7F73-367F-6A7B-50B1-9101AD695D45}"/>
          </ac:spMkLst>
        </pc:spChg>
        <pc:spChg chg="mod">
          <ac:chgData name="Jassem Abbasi" userId="a485637c-5d5c-44af-8411-f95acc3236b6" providerId="ADAL" clId="{B67E75DF-61F4-4BDD-83F6-F3A9FEB4B984}" dt="2024-02-22T09:52:54.409" v="2357" actId="27803"/>
          <ac:spMkLst>
            <pc:docMk/>
            <pc:sldMk cId="3942064285" sldId="256"/>
            <ac:spMk id="1981" creationId="{4C95D9B1-E961-F2D4-D1A1-758E2FD8A74A}"/>
          </ac:spMkLst>
        </pc:spChg>
        <pc:spChg chg="mod">
          <ac:chgData name="Jassem Abbasi" userId="a485637c-5d5c-44af-8411-f95acc3236b6" providerId="ADAL" clId="{B67E75DF-61F4-4BDD-83F6-F3A9FEB4B984}" dt="2024-02-22T09:52:54.409" v="2357" actId="27803"/>
          <ac:spMkLst>
            <pc:docMk/>
            <pc:sldMk cId="3942064285" sldId="256"/>
            <ac:spMk id="1982" creationId="{45D87A09-7028-7068-8D71-9C462CF5A6A8}"/>
          </ac:spMkLst>
        </pc:spChg>
        <pc:spChg chg="mod">
          <ac:chgData name="Jassem Abbasi" userId="a485637c-5d5c-44af-8411-f95acc3236b6" providerId="ADAL" clId="{B67E75DF-61F4-4BDD-83F6-F3A9FEB4B984}" dt="2024-02-22T09:52:54.409" v="2357" actId="27803"/>
          <ac:spMkLst>
            <pc:docMk/>
            <pc:sldMk cId="3942064285" sldId="256"/>
            <ac:spMk id="1983" creationId="{5A626E63-49D6-2678-0017-224168036593}"/>
          </ac:spMkLst>
        </pc:spChg>
        <pc:spChg chg="mod">
          <ac:chgData name="Jassem Abbasi" userId="a485637c-5d5c-44af-8411-f95acc3236b6" providerId="ADAL" clId="{B67E75DF-61F4-4BDD-83F6-F3A9FEB4B984}" dt="2024-02-22T09:52:54.409" v="2357" actId="27803"/>
          <ac:spMkLst>
            <pc:docMk/>
            <pc:sldMk cId="3942064285" sldId="256"/>
            <ac:spMk id="1984" creationId="{B8A8EAFE-AE0D-9226-6CC6-FD5FA3700E59}"/>
          </ac:spMkLst>
        </pc:spChg>
        <pc:spChg chg="mod">
          <ac:chgData name="Jassem Abbasi" userId="a485637c-5d5c-44af-8411-f95acc3236b6" providerId="ADAL" clId="{B67E75DF-61F4-4BDD-83F6-F3A9FEB4B984}" dt="2024-02-22T09:52:54.409" v="2357" actId="27803"/>
          <ac:spMkLst>
            <pc:docMk/>
            <pc:sldMk cId="3942064285" sldId="256"/>
            <ac:spMk id="1985" creationId="{1572F3E7-B460-CEA0-49A6-905BD4D90DFB}"/>
          </ac:spMkLst>
        </pc:spChg>
        <pc:spChg chg="mod">
          <ac:chgData name="Jassem Abbasi" userId="a485637c-5d5c-44af-8411-f95acc3236b6" providerId="ADAL" clId="{B67E75DF-61F4-4BDD-83F6-F3A9FEB4B984}" dt="2024-02-22T09:52:54.409" v="2357" actId="27803"/>
          <ac:spMkLst>
            <pc:docMk/>
            <pc:sldMk cId="3942064285" sldId="256"/>
            <ac:spMk id="1986" creationId="{132F69EE-742F-3363-F258-84CAC6976B22}"/>
          </ac:spMkLst>
        </pc:spChg>
        <pc:spChg chg="mod">
          <ac:chgData name="Jassem Abbasi" userId="a485637c-5d5c-44af-8411-f95acc3236b6" providerId="ADAL" clId="{B67E75DF-61F4-4BDD-83F6-F3A9FEB4B984}" dt="2024-02-22T09:52:54.409" v="2357" actId="27803"/>
          <ac:spMkLst>
            <pc:docMk/>
            <pc:sldMk cId="3942064285" sldId="256"/>
            <ac:spMk id="1987" creationId="{5C2CB172-5E93-6797-B6A9-47C34B007DA0}"/>
          </ac:spMkLst>
        </pc:spChg>
        <pc:spChg chg="mod">
          <ac:chgData name="Jassem Abbasi" userId="a485637c-5d5c-44af-8411-f95acc3236b6" providerId="ADAL" clId="{B67E75DF-61F4-4BDD-83F6-F3A9FEB4B984}" dt="2024-02-22T09:52:54.409" v="2357" actId="27803"/>
          <ac:spMkLst>
            <pc:docMk/>
            <pc:sldMk cId="3942064285" sldId="256"/>
            <ac:spMk id="1988" creationId="{4972499D-D0AE-4977-16D5-E4F94E6D405E}"/>
          </ac:spMkLst>
        </pc:spChg>
        <pc:spChg chg="mod">
          <ac:chgData name="Jassem Abbasi" userId="a485637c-5d5c-44af-8411-f95acc3236b6" providerId="ADAL" clId="{B67E75DF-61F4-4BDD-83F6-F3A9FEB4B984}" dt="2024-02-22T09:52:54.409" v="2357" actId="27803"/>
          <ac:spMkLst>
            <pc:docMk/>
            <pc:sldMk cId="3942064285" sldId="256"/>
            <ac:spMk id="1989" creationId="{CD9A640C-0B4A-47A4-CF3B-D6ABDBBFC5A7}"/>
          </ac:spMkLst>
        </pc:spChg>
        <pc:spChg chg="mod">
          <ac:chgData name="Jassem Abbasi" userId="a485637c-5d5c-44af-8411-f95acc3236b6" providerId="ADAL" clId="{B67E75DF-61F4-4BDD-83F6-F3A9FEB4B984}" dt="2024-02-22T09:52:54.409" v="2357" actId="27803"/>
          <ac:spMkLst>
            <pc:docMk/>
            <pc:sldMk cId="3942064285" sldId="256"/>
            <ac:spMk id="1990" creationId="{F60639DB-008E-0013-E7EC-979CD9598DAA}"/>
          </ac:spMkLst>
        </pc:spChg>
        <pc:spChg chg="mod">
          <ac:chgData name="Jassem Abbasi" userId="a485637c-5d5c-44af-8411-f95acc3236b6" providerId="ADAL" clId="{B67E75DF-61F4-4BDD-83F6-F3A9FEB4B984}" dt="2024-02-22T09:52:54.409" v="2357" actId="27803"/>
          <ac:spMkLst>
            <pc:docMk/>
            <pc:sldMk cId="3942064285" sldId="256"/>
            <ac:spMk id="1991" creationId="{055ED41D-CE3B-F130-E1C5-7A055A08DFBD}"/>
          </ac:spMkLst>
        </pc:spChg>
        <pc:spChg chg="mod">
          <ac:chgData name="Jassem Abbasi" userId="a485637c-5d5c-44af-8411-f95acc3236b6" providerId="ADAL" clId="{B67E75DF-61F4-4BDD-83F6-F3A9FEB4B984}" dt="2024-02-22T09:52:54.409" v="2357" actId="27803"/>
          <ac:spMkLst>
            <pc:docMk/>
            <pc:sldMk cId="3942064285" sldId="256"/>
            <ac:spMk id="1992" creationId="{C712738D-B1C4-F92D-ABAF-A2C316F0CADE}"/>
          </ac:spMkLst>
        </pc:spChg>
        <pc:spChg chg="mod">
          <ac:chgData name="Jassem Abbasi" userId="a485637c-5d5c-44af-8411-f95acc3236b6" providerId="ADAL" clId="{B67E75DF-61F4-4BDD-83F6-F3A9FEB4B984}" dt="2024-02-22T09:52:54.409" v="2357" actId="27803"/>
          <ac:spMkLst>
            <pc:docMk/>
            <pc:sldMk cId="3942064285" sldId="256"/>
            <ac:spMk id="1993" creationId="{05FEF7AF-A811-D85E-AEDE-7F4C7A19429D}"/>
          </ac:spMkLst>
        </pc:spChg>
        <pc:spChg chg="mod">
          <ac:chgData name="Jassem Abbasi" userId="a485637c-5d5c-44af-8411-f95acc3236b6" providerId="ADAL" clId="{B67E75DF-61F4-4BDD-83F6-F3A9FEB4B984}" dt="2024-02-22T09:52:54.409" v="2357" actId="27803"/>
          <ac:spMkLst>
            <pc:docMk/>
            <pc:sldMk cId="3942064285" sldId="256"/>
            <ac:spMk id="1994" creationId="{9F4AF8B6-9D34-696C-5EB1-C638DF6EC03D}"/>
          </ac:spMkLst>
        </pc:spChg>
        <pc:spChg chg="mod">
          <ac:chgData name="Jassem Abbasi" userId="a485637c-5d5c-44af-8411-f95acc3236b6" providerId="ADAL" clId="{B67E75DF-61F4-4BDD-83F6-F3A9FEB4B984}" dt="2024-02-22T09:52:54.409" v="2357" actId="27803"/>
          <ac:spMkLst>
            <pc:docMk/>
            <pc:sldMk cId="3942064285" sldId="256"/>
            <ac:spMk id="1995" creationId="{231092F6-D184-938C-1DA4-E0FD18F5B877}"/>
          </ac:spMkLst>
        </pc:spChg>
        <pc:spChg chg="mod">
          <ac:chgData name="Jassem Abbasi" userId="a485637c-5d5c-44af-8411-f95acc3236b6" providerId="ADAL" clId="{B67E75DF-61F4-4BDD-83F6-F3A9FEB4B984}" dt="2024-02-22T09:52:54.409" v="2357" actId="27803"/>
          <ac:spMkLst>
            <pc:docMk/>
            <pc:sldMk cId="3942064285" sldId="256"/>
            <ac:spMk id="1996" creationId="{5D7623F2-91FF-7C09-4BD1-11252DFBAADB}"/>
          </ac:spMkLst>
        </pc:spChg>
        <pc:spChg chg="mod">
          <ac:chgData name="Jassem Abbasi" userId="a485637c-5d5c-44af-8411-f95acc3236b6" providerId="ADAL" clId="{B67E75DF-61F4-4BDD-83F6-F3A9FEB4B984}" dt="2024-02-22T09:52:54.409" v="2357" actId="27803"/>
          <ac:spMkLst>
            <pc:docMk/>
            <pc:sldMk cId="3942064285" sldId="256"/>
            <ac:spMk id="1997" creationId="{649635E1-EEB3-FD65-26EA-12CB3BDE51D0}"/>
          </ac:spMkLst>
        </pc:spChg>
        <pc:spChg chg="mod">
          <ac:chgData name="Jassem Abbasi" userId="a485637c-5d5c-44af-8411-f95acc3236b6" providerId="ADAL" clId="{B67E75DF-61F4-4BDD-83F6-F3A9FEB4B984}" dt="2024-02-22T09:52:54.409" v="2357" actId="27803"/>
          <ac:spMkLst>
            <pc:docMk/>
            <pc:sldMk cId="3942064285" sldId="256"/>
            <ac:spMk id="1998" creationId="{7D1BD1ED-0701-A581-EEEF-D0EA4E570360}"/>
          </ac:spMkLst>
        </pc:spChg>
        <pc:spChg chg="mod">
          <ac:chgData name="Jassem Abbasi" userId="a485637c-5d5c-44af-8411-f95acc3236b6" providerId="ADAL" clId="{B67E75DF-61F4-4BDD-83F6-F3A9FEB4B984}" dt="2024-02-22T09:52:54.409" v="2357" actId="27803"/>
          <ac:spMkLst>
            <pc:docMk/>
            <pc:sldMk cId="3942064285" sldId="256"/>
            <ac:spMk id="1999" creationId="{8345EC91-3BE7-C0A3-C463-83E62D046443}"/>
          </ac:spMkLst>
        </pc:spChg>
        <pc:spChg chg="mod">
          <ac:chgData name="Jassem Abbasi" userId="a485637c-5d5c-44af-8411-f95acc3236b6" providerId="ADAL" clId="{B67E75DF-61F4-4BDD-83F6-F3A9FEB4B984}" dt="2024-02-22T09:52:54.409" v="2357" actId="27803"/>
          <ac:spMkLst>
            <pc:docMk/>
            <pc:sldMk cId="3942064285" sldId="256"/>
            <ac:spMk id="2000" creationId="{BC7E2F44-701B-0D2B-8431-19EE96E22D14}"/>
          </ac:spMkLst>
        </pc:spChg>
        <pc:spChg chg="mod">
          <ac:chgData name="Jassem Abbasi" userId="a485637c-5d5c-44af-8411-f95acc3236b6" providerId="ADAL" clId="{B67E75DF-61F4-4BDD-83F6-F3A9FEB4B984}" dt="2024-02-22T09:52:54.409" v="2357" actId="27803"/>
          <ac:spMkLst>
            <pc:docMk/>
            <pc:sldMk cId="3942064285" sldId="256"/>
            <ac:spMk id="2001" creationId="{8BAA350F-9A2A-D3CC-30E9-0D5F9092B948}"/>
          </ac:spMkLst>
        </pc:spChg>
        <pc:spChg chg="mod">
          <ac:chgData name="Jassem Abbasi" userId="a485637c-5d5c-44af-8411-f95acc3236b6" providerId="ADAL" clId="{B67E75DF-61F4-4BDD-83F6-F3A9FEB4B984}" dt="2024-02-22T09:52:54.409" v="2357" actId="27803"/>
          <ac:spMkLst>
            <pc:docMk/>
            <pc:sldMk cId="3942064285" sldId="256"/>
            <ac:spMk id="2002" creationId="{8C6505EA-96DE-A3DE-D64A-B5D57F60DB88}"/>
          </ac:spMkLst>
        </pc:spChg>
        <pc:spChg chg="mod">
          <ac:chgData name="Jassem Abbasi" userId="a485637c-5d5c-44af-8411-f95acc3236b6" providerId="ADAL" clId="{B67E75DF-61F4-4BDD-83F6-F3A9FEB4B984}" dt="2024-02-22T09:52:54.409" v="2357" actId="27803"/>
          <ac:spMkLst>
            <pc:docMk/>
            <pc:sldMk cId="3942064285" sldId="256"/>
            <ac:spMk id="2003" creationId="{9378FB69-090A-5678-D195-2E71FA3247DE}"/>
          </ac:spMkLst>
        </pc:spChg>
        <pc:spChg chg="mod">
          <ac:chgData name="Jassem Abbasi" userId="a485637c-5d5c-44af-8411-f95acc3236b6" providerId="ADAL" clId="{B67E75DF-61F4-4BDD-83F6-F3A9FEB4B984}" dt="2024-02-22T09:52:54.409" v="2357" actId="27803"/>
          <ac:spMkLst>
            <pc:docMk/>
            <pc:sldMk cId="3942064285" sldId="256"/>
            <ac:spMk id="2004" creationId="{9578FBCF-6D59-2E9A-1C97-1C8B67DB1D40}"/>
          </ac:spMkLst>
        </pc:spChg>
        <pc:spChg chg="mod">
          <ac:chgData name="Jassem Abbasi" userId="a485637c-5d5c-44af-8411-f95acc3236b6" providerId="ADAL" clId="{B67E75DF-61F4-4BDD-83F6-F3A9FEB4B984}" dt="2024-02-22T09:52:54.409" v="2357" actId="27803"/>
          <ac:spMkLst>
            <pc:docMk/>
            <pc:sldMk cId="3942064285" sldId="256"/>
            <ac:spMk id="2005" creationId="{D57F1B7E-B4A6-3B3E-6318-14122F74AAAF}"/>
          </ac:spMkLst>
        </pc:spChg>
        <pc:spChg chg="mod">
          <ac:chgData name="Jassem Abbasi" userId="a485637c-5d5c-44af-8411-f95acc3236b6" providerId="ADAL" clId="{B67E75DF-61F4-4BDD-83F6-F3A9FEB4B984}" dt="2024-02-22T09:52:54.409" v="2357" actId="27803"/>
          <ac:spMkLst>
            <pc:docMk/>
            <pc:sldMk cId="3942064285" sldId="256"/>
            <ac:spMk id="2006" creationId="{C3B5033E-9F17-5F16-B693-F05572CBC0DC}"/>
          </ac:spMkLst>
        </pc:spChg>
        <pc:spChg chg="mod">
          <ac:chgData name="Jassem Abbasi" userId="a485637c-5d5c-44af-8411-f95acc3236b6" providerId="ADAL" clId="{B67E75DF-61F4-4BDD-83F6-F3A9FEB4B984}" dt="2024-02-22T09:52:54.409" v="2357" actId="27803"/>
          <ac:spMkLst>
            <pc:docMk/>
            <pc:sldMk cId="3942064285" sldId="256"/>
            <ac:spMk id="2007" creationId="{3C10A349-CFD3-84DA-5BCF-982BA7C75779}"/>
          </ac:spMkLst>
        </pc:spChg>
        <pc:spChg chg="mod">
          <ac:chgData name="Jassem Abbasi" userId="a485637c-5d5c-44af-8411-f95acc3236b6" providerId="ADAL" clId="{B67E75DF-61F4-4BDD-83F6-F3A9FEB4B984}" dt="2024-02-22T09:52:54.409" v="2357" actId="27803"/>
          <ac:spMkLst>
            <pc:docMk/>
            <pc:sldMk cId="3942064285" sldId="256"/>
            <ac:spMk id="2008" creationId="{F99E85D0-BA9F-57F4-C023-063E71C84987}"/>
          </ac:spMkLst>
        </pc:spChg>
        <pc:spChg chg="mod">
          <ac:chgData name="Jassem Abbasi" userId="a485637c-5d5c-44af-8411-f95acc3236b6" providerId="ADAL" clId="{B67E75DF-61F4-4BDD-83F6-F3A9FEB4B984}" dt="2024-02-22T09:52:54.409" v="2357" actId="27803"/>
          <ac:spMkLst>
            <pc:docMk/>
            <pc:sldMk cId="3942064285" sldId="256"/>
            <ac:spMk id="2009" creationId="{F1A08A66-5798-D93E-DB4C-841BCE14B9A1}"/>
          </ac:spMkLst>
        </pc:spChg>
        <pc:spChg chg="mod">
          <ac:chgData name="Jassem Abbasi" userId="a485637c-5d5c-44af-8411-f95acc3236b6" providerId="ADAL" clId="{B67E75DF-61F4-4BDD-83F6-F3A9FEB4B984}" dt="2024-02-22T09:52:54.409" v="2357" actId="27803"/>
          <ac:spMkLst>
            <pc:docMk/>
            <pc:sldMk cId="3942064285" sldId="256"/>
            <ac:spMk id="2010" creationId="{1CC7D8B8-FC02-FC04-8A98-84440A1EA8B2}"/>
          </ac:spMkLst>
        </pc:spChg>
        <pc:spChg chg="mod">
          <ac:chgData name="Jassem Abbasi" userId="a485637c-5d5c-44af-8411-f95acc3236b6" providerId="ADAL" clId="{B67E75DF-61F4-4BDD-83F6-F3A9FEB4B984}" dt="2024-02-22T09:52:54.409" v="2357" actId="27803"/>
          <ac:spMkLst>
            <pc:docMk/>
            <pc:sldMk cId="3942064285" sldId="256"/>
            <ac:spMk id="2011" creationId="{2F9DEFF0-94F0-A0A4-E63F-A4D7C7D79DA4}"/>
          </ac:spMkLst>
        </pc:spChg>
        <pc:spChg chg="mod">
          <ac:chgData name="Jassem Abbasi" userId="a485637c-5d5c-44af-8411-f95acc3236b6" providerId="ADAL" clId="{B67E75DF-61F4-4BDD-83F6-F3A9FEB4B984}" dt="2024-02-22T09:52:54.409" v="2357" actId="27803"/>
          <ac:spMkLst>
            <pc:docMk/>
            <pc:sldMk cId="3942064285" sldId="256"/>
            <ac:spMk id="2012" creationId="{293526E7-7D21-8CCC-9785-F8E753DA1CCD}"/>
          </ac:spMkLst>
        </pc:spChg>
        <pc:spChg chg="mod">
          <ac:chgData name="Jassem Abbasi" userId="a485637c-5d5c-44af-8411-f95acc3236b6" providerId="ADAL" clId="{B67E75DF-61F4-4BDD-83F6-F3A9FEB4B984}" dt="2024-02-22T09:52:54.409" v="2357" actId="27803"/>
          <ac:spMkLst>
            <pc:docMk/>
            <pc:sldMk cId="3942064285" sldId="256"/>
            <ac:spMk id="2013" creationId="{34BDCF62-6CB6-C068-6944-0C271A4611A1}"/>
          </ac:spMkLst>
        </pc:spChg>
        <pc:spChg chg="mod">
          <ac:chgData name="Jassem Abbasi" userId="a485637c-5d5c-44af-8411-f95acc3236b6" providerId="ADAL" clId="{B67E75DF-61F4-4BDD-83F6-F3A9FEB4B984}" dt="2024-02-22T09:52:54.409" v="2357" actId="27803"/>
          <ac:spMkLst>
            <pc:docMk/>
            <pc:sldMk cId="3942064285" sldId="256"/>
            <ac:spMk id="2014" creationId="{B014C885-B008-7C8D-5171-0F7DB2C8F490}"/>
          </ac:spMkLst>
        </pc:spChg>
        <pc:spChg chg="mod">
          <ac:chgData name="Jassem Abbasi" userId="a485637c-5d5c-44af-8411-f95acc3236b6" providerId="ADAL" clId="{B67E75DF-61F4-4BDD-83F6-F3A9FEB4B984}" dt="2024-02-22T09:52:54.409" v="2357" actId="27803"/>
          <ac:spMkLst>
            <pc:docMk/>
            <pc:sldMk cId="3942064285" sldId="256"/>
            <ac:spMk id="2015" creationId="{3C8B7BBF-802F-49AB-9C73-EA0D57A81685}"/>
          </ac:spMkLst>
        </pc:spChg>
        <pc:spChg chg="mod">
          <ac:chgData name="Jassem Abbasi" userId="a485637c-5d5c-44af-8411-f95acc3236b6" providerId="ADAL" clId="{B67E75DF-61F4-4BDD-83F6-F3A9FEB4B984}" dt="2024-02-22T09:52:54.409" v="2357" actId="27803"/>
          <ac:spMkLst>
            <pc:docMk/>
            <pc:sldMk cId="3942064285" sldId="256"/>
            <ac:spMk id="2016" creationId="{6C579039-92B2-3530-04FB-11BA9D36590F}"/>
          </ac:spMkLst>
        </pc:spChg>
        <pc:spChg chg="mod">
          <ac:chgData name="Jassem Abbasi" userId="a485637c-5d5c-44af-8411-f95acc3236b6" providerId="ADAL" clId="{B67E75DF-61F4-4BDD-83F6-F3A9FEB4B984}" dt="2024-02-22T09:52:54.409" v="2357" actId="27803"/>
          <ac:spMkLst>
            <pc:docMk/>
            <pc:sldMk cId="3942064285" sldId="256"/>
            <ac:spMk id="2017" creationId="{18843D79-EF58-E8E3-2550-B3C3586C1F45}"/>
          </ac:spMkLst>
        </pc:spChg>
        <pc:spChg chg="mod">
          <ac:chgData name="Jassem Abbasi" userId="a485637c-5d5c-44af-8411-f95acc3236b6" providerId="ADAL" clId="{B67E75DF-61F4-4BDD-83F6-F3A9FEB4B984}" dt="2024-02-22T09:52:54.409" v="2357" actId="27803"/>
          <ac:spMkLst>
            <pc:docMk/>
            <pc:sldMk cId="3942064285" sldId="256"/>
            <ac:spMk id="2018" creationId="{D7D39B8B-1ABC-2630-F1C2-9F2DD9847D03}"/>
          </ac:spMkLst>
        </pc:spChg>
        <pc:spChg chg="mod">
          <ac:chgData name="Jassem Abbasi" userId="a485637c-5d5c-44af-8411-f95acc3236b6" providerId="ADAL" clId="{B67E75DF-61F4-4BDD-83F6-F3A9FEB4B984}" dt="2024-02-22T09:52:54.409" v="2357" actId="27803"/>
          <ac:spMkLst>
            <pc:docMk/>
            <pc:sldMk cId="3942064285" sldId="256"/>
            <ac:spMk id="2019" creationId="{BB3DCE17-74B8-D2A2-ECDD-6D5809F22A8C}"/>
          </ac:spMkLst>
        </pc:spChg>
        <pc:spChg chg="mod">
          <ac:chgData name="Jassem Abbasi" userId="a485637c-5d5c-44af-8411-f95acc3236b6" providerId="ADAL" clId="{B67E75DF-61F4-4BDD-83F6-F3A9FEB4B984}" dt="2024-02-22T09:52:54.409" v="2357" actId="27803"/>
          <ac:spMkLst>
            <pc:docMk/>
            <pc:sldMk cId="3942064285" sldId="256"/>
            <ac:spMk id="2020" creationId="{C2A34F8F-1A98-23A3-9DF9-D721399DCDC9}"/>
          </ac:spMkLst>
        </pc:spChg>
        <pc:spChg chg="mod">
          <ac:chgData name="Jassem Abbasi" userId="a485637c-5d5c-44af-8411-f95acc3236b6" providerId="ADAL" clId="{B67E75DF-61F4-4BDD-83F6-F3A9FEB4B984}" dt="2024-02-22T09:52:54.409" v="2357" actId="27803"/>
          <ac:spMkLst>
            <pc:docMk/>
            <pc:sldMk cId="3942064285" sldId="256"/>
            <ac:spMk id="2021" creationId="{F83D2777-020C-32DA-FC17-AB5B6C53F41B}"/>
          </ac:spMkLst>
        </pc:spChg>
        <pc:spChg chg="mod">
          <ac:chgData name="Jassem Abbasi" userId="a485637c-5d5c-44af-8411-f95acc3236b6" providerId="ADAL" clId="{B67E75DF-61F4-4BDD-83F6-F3A9FEB4B984}" dt="2024-02-22T09:52:54.409" v="2357" actId="27803"/>
          <ac:spMkLst>
            <pc:docMk/>
            <pc:sldMk cId="3942064285" sldId="256"/>
            <ac:spMk id="2022" creationId="{ABECDF96-B7C2-4EC9-FF29-E9241BDC732C}"/>
          </ac:spMkLst>
        </pc:spChg>
        <pc:spChg chg="mod">
          <ac:chgData name="Jassem Abbasi" userId="a485637c-5d5c-44af-8411-f95acc3236b6" providerId="ADAL" clId="{B67E75DF-61F4-4BDD-83F6-F3A9FEB4B984}" dt="2024-02-22T09:52:54.409" v="2357" actId="27803"/>
          <ac:spMkLst>
            <pc:docMk/>
            <pc:sldMk cId="3942064285" sldId="256"/>
            <ac:spMk id="2023" creationId="{5C15BAF6-267F-B4C9-D808-64927686962C}"/>
          </ac:spMkLst>
        </pc:spChg>
        <pc:spChg chg="mod">
          <ac:chgData name="Jassem Abbasi" userId="a485637c-5d5c-44af-8411-f95acc3236b6" providerId="ADAL" clId="{B67E75DF-61F4-4BDD-83F6-F3A9FEB4B984}" dt="2024-02-22T09:52:54.409" v="2357" actId="27803"/>
          <ac:spMkLst>
            <pc:docMk/>
            <pc:sldMk cId="3942064285" sldId="256"/>
            <ac:spMk id="2024" creationId="{78BE45FD-C68A-A89D-1AA7-4116D2033A1A}"/>
          </ac:spMkLst>
        </pc:spChg>
        <pc:spChg chg="mod">
          <ac:chgData name="Jassem Abbasi" userId="a485637c-5d5c-44af-8411-f95acc3236b6" providerId="ADAL" clId="{B67E75DF-61F4-4BDD-83F6-F3A9FEB4B984}" dt="2024-02-22T09:52:54.409" v="2357" actId="27803"/>
          <ac:spMkLst>
            <pc:docMk/>
            <pc:sldMk cId="3942064285" sldId="256"/>
            <ac:spMk id="2025" creationId="{F39BFA4A-7315-D18B-8F73-F53AA6375EF8}"/>
          </ac:spMkLst>
        </pc:spChg>
        <pc:spChg chg="mod">
          <ac:chgData name="Jassem Abbasi" userId="a485637c-5d5c-44af-8411-f95acc3236b6" providerId="ADAL" clId="{B67E75DF-61F4-4BDD-83F6-F3A9FEB4B984}" dt="2024-02-22T09:52:54.409" v="2357" actId="27803"/>
          <ac:spMkLst>
            <pc:docMk/>
            <pc:sldMk cId="3942064285" sldId="256"/>
            <ac:spMk id="2026" creationId="{5D859890-4DF1-7E31-4583-94EF22F36AD3}"/>
          </ac:spMkLst>
        </pc:spChg>
        <pc:spChg chg="mod">
          <ac:chgData name="Jassem Abbasi" userId="a485637c-5d5c-44af-8411-f95acc3236b6" providerId="ADAL" clId="{B67E75DF-61F4-4BDD-83F6-F3A9FEB4B984}" dt="2024-02-22T09:52:54.409" v="2357" actId="27803"/>
          <ac:spMkLst>
            <pc:docMk/>
            <pc:sldMk cId="3942064285" sldId="256"/>
            <ac:spMk id="2027" creationId="{FEF943A4-616E-5BCA-F255-0B91BF231F34}"/>
          </ac:spMkLst>
        </pc:spChg>
        <pc:spChg chg="mod">
          <ac:chgData name="Jassem Abbasi" userId="a485637c-5d5c-44af-8411-f95acc3236b6" providerId="ADAL" clId="{B67E75DF-61F4-4BDD-83F6-F3A9FEB4B984}" dt="2024-02-22T09:52:54.409" v="2357" actId="27803"/>
          <ac:spMkLst>
            <pc:docMk/>
            <pc:sldMk cId="3942064285" sldId="256"/>
            <ac:spMk id="2028" creationId="{A0553E3B-CE47-96F0-1341-E33AA43C5643}"/>
          </ac:spMkLst>
        </pc:spChg>
        <pc:spChg chg="mod">
          <ac:chgData name="Jassem Abbasi" userId="a485637c-5d5c-44af-8411-f95acc3236b6" providerId="ADAL" clId="{B67E75DF-61F4-4BDD-83F6-F3A9FEB4B984}" dt="2024-02-22T09:52:54.409" v="2357" actId="27803"/>
          <ac:spMkLst>
            <pc:docMk/>
            <pc:sldMk cId="3942064285" sldId="256"/>
            <ac:spMk id="2029" creationId="{4AD08D0E-9B16-B210-77AA-0905D14566D4}"/>
          </ac:spMkLst>
        </pc:spChg>
        <pc:spChg chg="mod">
          <ac:chgData name="Jassem Abbasi" userId="a485637c-5d5c-44af-8411-f95acc3236b6" providerId="ADAL" clId="{B67E75DF-61F4-4BDD-83F6-F3A9FEB4B984}" dt="2024-02-22T09:52:54.409" v="2357" actId="27803"/>
          <ac:spMkLst>
            <pc:docMk/>
            <pc:sldMk cId="3942064285" sldId="256"/>
            <ac:spMk id="2030" creationId="{841A6C8E-BE61-1567-B95C-98CAE00CF771}"/>
          </ac:spMkLst>
        </pc:spChg>
        <pc:spChg chg="mod">
          <ac:chgData name="Jassem Abbasi" userId="a485637c-5d5c-44af-8411-f95acc3236b6" providerId="ADAL" clId="{B67E75DF-61F4-4BDD-83F6-F3A9FEB4B984}" dt="2024-02-22T09:52:54.409" v="2357" actId="27803"/>
          <ac:spMkLst>
            <pc:docMk/>
            <pc:sldMk cId="3942064285" sldId="256"/>
            <ac:spMk id="2031" creationId="{55DF84E6-C3C1-1699-5354-7AE091D154D7}"/>
          </ac:spMkLst>
        </pc:spChg>
        <pc:spChg chg="mod">
          <ac:chgData name="Jassem Abbasi" userId="a485637c-5d5c-44af-8411-f95acc3236b6" providerId="ADAL" clId="{B67E75DF-61F4-4BDD-83F6-F3A9FEB4B984}" dt="2024-02-22T09:52:54.409" v="2357" actId="27803"/>
          <ac:spMkLst>
            <pc:docMk/>
            <pc:sldMk cId="3942064285" sldId="256"/>
            <ac:spMk id="2032" creationId="{FE4DE18B-5BDB-D289-176E-95E2F98BB9CD}"/>
          </ac:spMkLst>
        </pc:spChg>
        <pc:spChg chg="mod">
          <ac:chgData name="Jassem Abbasi" userId="a485637c-5d5c-44af-8411-f95acc3236b6" providerId="ADAL" clId="{B67E75DF-61F4-4BDD-83F6-F3A9FEB4B984}" dt="2024-02-22T09:52:54.409" v="2357" actId="27803"/>
          <ac:spMkLst>
            <pc:docMk/>
            <pc:sldMk cId="3942064285" sldId="256"/>
            <ac:spMk id="2033" creationId="{24ACF9E9-ED1A-B0FF-8679-950DC59D522F}"/>
          </ac:spMkLst>
        </pc:spChg>
        <pc:spChg chg="mod">
          <ac:chgData name="Jassem Abbasi" userId="a485637c-5d5c-44af-8411-f95acc3236b6" providerId="ADAL" clId="{B67E75DF-61F4-4BDD-83F6-F3A9FEB4B984}" dt="2024-02-22T09:52:54.409" v="2357" actId="27803"/>
          <ac:spMkLst>
            <pc:docMk/>
            <pc:sldMk cId="3942064285" sldId="256"/>
            <ac:spMk id="2034" creationId="{CE81B278-91E1-96A8-B561-8B019CA965F6}"/>
          </ac:spMkLst>
        </pc:spChg>
        <pc:spChg chg="mod">
          <ac:chgData name="Jassem Abbasi" userId="a485637c-5d5c-44af-8411-f95acc3236b6" providerId="ADAL" clId="{B67E75DF-61F4-4BDD-83F6-F3A9FEB4B984}" dt="2024-02-22T09:52:54.409" v="2357" actId="27803"/>
          <ac:spMkLst>
            <pc:docMk/>
            <pc:sldMk cId="3942064285" sldId="256"/>
            <ac:spMk id="2035" creationId="{062CDF8F-879C-0EC0-775F-11F159E0C9E0}"/>
          </ac:spMkLst>
        </pc:spChg>
        <pc:spChg chg="mod">
          <ac:chgData name="Jassem Abbasi" userId="a485637c-5d5c-44af-8411-f95acc3236b6" providerId="ADAL" clId="{B67E75DF-61F4-4BDD-83F6-F3A9FEB4B984}" dt="2024-02-22T09:52:54.409" v="2357" actId="27803"/>
          <ac:spMkLst>
            <pc:docMk/>
            <pc:sldMk cId="3942064285" sldId="256"/>
            <ac:spMk id="2036" creationId="{C91446A1-CEC5-3A4D-F4C1-58692BF0F7F4}"/>
          </ac:spMkLst>
        </pc:spChg>
        <pc:spChg chg="mod">
          <ac:chgData name="Jassem Abbasi" userId="a485637c-5d5c-44af-8411-f95acc3236b6" providerId="ADAL" clId="{B67E75DF-61F4-4BDD-83F6-F3A9FEB4B984}" dt="2024-02-22T09:52:54.409" v="2357" actId="27803"/>
          <ac:spMkLst>
            <pc:docMk/>
            <pc:sldMk cId="3942064285" sldId="256"/>
            <ac:spMk id="2037" creationId="{FCF42B46-E214-C825-0874-8D3DAE8710CE}"/>
          </ac:spMkLst>
        </pc:spChg>
        <pc:spChg chg="mod">
          <ac:chgData name="Jassem Abbasi" userId="a485637c-5d5c-44af-8411-f95acc3236b6" providerId="ADAL" clId="{B67E75DF-61F4-4BDD-83F6-F3A9FEB4B984}" dt="2024-02-22T09:52:54.409" v="2357" actId="27803"/>
          <ac:spMkLst>
            <pc:docMk/>
            <pc:sldMk cId="3942064285" sldId="256"/>
            <ac:spMk id="2038" creationId="{8E7E2B4C-EB0A-069C-DCE8-F8CAFCC2C630}"/>
          </ac:spMkLst>
        </pc:spChg>
        <pc:spChg chg="mod">
          <ac:chgData name="Jassem Abbasi" userId="a485637c-5d5c-44af-8411-f95acc3236b6" providerId="ADAL" clId="{B67E75DF-61F4-4BDD-83F6-F3A9FEB4B984}" dt="2024-02-22T09:52:54.409" v="2357" actId="27803"/>
          <ac:spMkLst>
            <pc:docMk/>
            <pc:sldMk cId="3942064285" sldId="256"/>
            <ac:spMk id="2039" creationId="{946CB323-535E-425A-9573-90494F04558D}"/>
          </ac:spMkLst>
        </pc:spChg>
        <pc:spChg chg="mod">
          <ac:chgData name="Jassem Abbasi" userId="a485637c-5d5c-44af-8411-f95acc3236b6" providerId="ADAL" clId="{B67E75DF-61F4-4BDD-83F6-F3A9FEB4B984}" dt="2024-02-22T09:52:54.409" v="2357" actId="27803"/>
          <ac:spMkLst>
            <pc:docMk/>
            <pc:sldMk cId="3942064285" sldId="256"/>
            <ac:spMk id="2040" creationId="{321B4A33-BCA8-0A23-EB8F-1B8935DE3CEB}"/>
          </ac:spMkLst>
        </pc:spChg>
        <pc:spChg chg="mod">
          <ac:chgData name="Jassem Abbasi" userId="a485637c-5d5c-44af-8411-f95acc3236b6" providerId="ADAL" clId="{B67E75DF-61F4-4BDD-83F6-F3A9FEB4B984}" dt="2024-02-22T09:52:54.409" v="2357" actId="27803"/>
          <ac:spMkLst>
            <pc:docMk/>
            <pc:sldMk cId="3942064285" sldId="256"/>
            <ac:spMk id="2041" creationId="{7F987173-4DC8-5B14-099D-6E057539F296}"/>
          </ac:spMkLst>
        </pc:spChg>
        <pc:spChg chg="mod">
          <ac:chgData name="Jassem Abbasi" userId="a485637c-5d5c-44af-8411-f95acc3236b6" providerId="ADAL" clId="{B67E75DF-61F4-4BDD-83F6-F3A9FEB4B984}" dt="2024-02-22T09:52:54.409" v="2357" actId="27803"/>
          <ac:spMkLst>
            <pc:docMk/>
            <pc:sldMk cId="3942064285" sldId="256"/>
            <ac:spMk id="2042" creationId="{F531372B-84BF-5352-3098-F620998CBDFD}"/>
          </ac:spMkLst>
        </pc:spChg>
        <pc:spChg chg="mod">
          <ac:chgData name="Jassem Abbasi" userId="a485637c-5d5c-44af-8411-f95acc3236b6" providerId="ADAL" clId="{B67E75DF-61F4-4BDD-83F6-F3A9FEB4B984}" dt="2024-02-22T09:52:54.409" v="2357" actId="27803"/>
          <ac:spMkLst>
            <pc:docMk/>
            <pc:sldMk cId="3942064285" sldId="256"/>
            <ac:spMk id="2043" creationId="{4FAB226F-DDD7-E37B-0D64-D8CEA44CB267}"/>
          </ac:spMkLst>
        </pc:spChg>
        <pc:spChg chg="mod">
          <ac:chgData name="Jassem Abbasi" userId="a485637c-5d5c-44af-8411-f95acc3236b6" providerId="ADAL" clId="{B67E75DF-61F4-4BDD-83F6-F3A9FEB4B984}" dt="2024-02-22T09:52:54.409" v="2357" actId="27803"/>
          <ac:spMkLst>
            <pc:docMk/>
            <pc:sldMk cId="3942064285" sldId="256"/>
            <ac:spMk id="2044" creationId="{D2590601-7A64-A6D6-C7D3-0642A3F01B0B}"/>
          </ac:spMkLst>
        </pc:spChg>
        <pc:spChg chg="mod">
          <ac:chgData name="Jassem Abbasi" userId="a485637c-5d5c-44af-8411-f95acc3236b6" providerId="ADAL" clId="{B67E75DF-61F4-4BDD-83F6-F3A9FEB4B984}" dt="2024-02-22T09:52:54.409" v="2357" actId="27803"/>
          <ac:spMkLst>
            <pc:docMk/>
            <pc:sldMk cId="3942064285" sldId="256"/>
            <ac:spMk id="2045" creationId="{E9127D11-2F9E-5868-D962-F924C0652EB6}"/>
          </ac:spMkLst>
        </pc:spChg>
        <pc:spChg chg="mod">
          <ac:chgData name="Jassem Abbasi" userId="a485637c-5d5c-44af-8411-f95acc3236b6" providerId="ADAL" clId="{B67E75DF-61F4-4BDD-83F6-F3A9FEB4B984}" dt="2024-02-22T09:52:54.409" v="2357" actId="27803"/>
          <ac:spMkLst>
            <pc:docMk/>
            <pc:sldMk cId="3942064285" sldId="256"/>
            <ac:spMk id="2046" creationId="{CFB00BBB-233A-8A06-C4EA-5351978B4228}"/>
          </ac:spMkLst>
        </pc:spChg>
        <pc:spChg chg="mod">
          <ac:chgData name="Jassem Abbasi" userId="a485637c-5d5c-44af-8411-f95acc3236b6" providerId="ADAL" clId="{B67E75DF-61F4-4BDD-83F6-F3A9FEB4B984}" dt="2024-02-22T09:52:54.409" v="2357" actId="27803"/>
          <ac:spMkLst>
            <pc:docMk/>
            <pc:sldMk cId="3942064285" sldId="256"/>
            <ac:spMk id="2047" creationId="{8CBAF121-1BF0-1450-9E57-A1925C68B433}"/>
          </ac:spMkLst>
        </pc:spChg>
        <pc:spChg chg="mod">
          <ac:chgData name="Jassem Abbasi" userId="a485637c-5d5c-44af-8411-f95acc3236b6" providerId="ADAL" clId="{B67E75DF-61F4-4BDD-83F6-F3A9FEB4B984}" dt="2024-02-22T09:52:54.409" v="2357" actId="27803"/>
          <ac:spMkLst>
            <pc:docMk/>
            <pc:sldMk cId="3942064285" sldId="256"/>
            <ac:spMk id="2048" creationId="{2E434218-D723-C572-A683-5DBDFBC1B547}"/>
          </ac:spMkLst>
        </pc:spChg>
        <pc:spChg chg="mod">
          <ac:chgData name="Jassem Abbasi" userId="a485637c-5d5c-44af-8411-f95acc3236b6" providerId="ADAL" clId="{B67E75DF-61F4-4BDD-83F6-F3A9FEB4B984}" dt="2024-02-22T09:52:54.409" v="2357" actId="27803"/>
          <ac:spMkLst>
            <pc:docMk/>
            <pc:sldMk cId="3942064285" sldId="256"/>
            <ac:spMk id="2049" creationId="{7BEE16AD-6363-2A75-EF45-693D3026562F}"/>
          </ac:spMkLst>
        </pc:spChg>
        <pc:spChg chg="mod">
          <ac:chgData name="Jassem Abbasi" userId="a485637c-5d5c-44af-8411-f95acc3236b6" providerId="ADAL" clId="{B67E75DF-61F4-4BDD-83F6-F3A9FEB4B984}" dt="2024-02-22T09:52:54.409" v="2357" actId="27803"/>
          <ac:spMkLst>
            <pc:docMk/>
            <pc:sldMk cId="3942064285" sldId="256"/>
            <ac:spMk id="2050" creationId="{AE7EBEF9-5BEB-256A-B4D0-EAE89F02907A}"/>
          </ac:spMkLst>
        </pc:spChg>
        <pc:spChg chg="mod">
          <ac:chgData name="Jassem Abbasi" userId="a485637c-5d5c-44af-8411-f95acc3236b6" providerId="ADAL" clId="{B67E75DF-61F4-4BDD-83F6-F3A9FEB4B984}" dt="2024-02-22T09:52:54.409" v="2357" actId="27803"/>
          <ac:spMkLst>
            <pc:docMk/>
            <pc:sldMk cId="3942064285" sldId="256"/>
            <ac:spMk id="2051" creationId="{E37CBCBB-63E0-DD49-77CE-5E6CF843B44D}"/>
          </ac:spMkLst>
        </pc:spChg>
        <pc:spChg chg="mod">
          <ac:chgData name="Jassem Abbasi" userId="a485637c-5d5c-44af-8411-f95acc3236b6" providerId="ADAL" clId="{B67E75DF-61F4-4BDD-83F6-F3A9FEB4B984}" dt="2024-02-22T09:52:54.409" v="2357" actId="27803"/>
          <ac:spMkLst>
            <pc:docMk/>
            <pc:sldMk cId="3942064285" sldId="256"/>
            <ac:spMk id="2052" creationId="{5B8B4E85-308D-826A-A68A-B7BE628B5173}"/>
          </ac:spMkLst>
        </pc:spChg>
        <pc:spChg chg="mod">
          <ac:chgData name="Jassem Abbasi" userId="a485637c-5d5c-44af-8411-f95acc3236b6" providerId="ADAL" clId="{B67E75DF-61F4-4BDD-83F6-F3A9FEB4B984}" dt="2024-02-22T09:52:54.409" v="2357" actId="27803"/>
          <ac:spMkLst>
            <pc:docMk/>
            <pc:sldMk cId="3942064285" sldId="256"/>
            <ac:spMk id="2053" creationId="{431F13EC-1200-691F-18E1-073D58F0CBFF}"/>
          </ac:spMkLst>
        </pc:spChg>
        <pc:spChg chg="mod">
          <ac:chgData name="Jassem Abbasi" userId="a485637c-5d5c-44af-8411-f95acc3236b6" providerId="ADAL" clId="{B67E75DF-61F4-4BDD-83F6-F3A9FEB4B984}" dt="2024-02-22T09:52:54.409" v="2357" actId="27803"/>
          <ac:spMkLst>
            <pc:docMk/>
            <pc:sldMk cId="3942064285" sldId="256"/>
            <ac:spMk id="2054" creationId="{7F5AC507-1D4E-8438-6B86-34D5EEBD73CC}"/>
          </ac:spMkLst>
        </pc:spChg>
        <pc:spChg chg="mod">
          <ac:chgData name="Jassem Abbasi" userId="a485637c-5d5c-44af-8411-f95acc3236b6" providerId="ADAL" clId="{B67E75DF-61F4-4BDD-83F6-F3A9FEB4B984}" dt="2024-02-22T09:52:54.409" v="2357" actId="27803"/>
          <ac:spMkLst>
            <pc:docMk/>
            <pc:sldMk cId="3942064285" sldId="256"/>
            <ac:spMk id="2055" creationId="{3F11A540-FFBC-4DE6-B919-5FE8EA43ECAD}"/>
          </ac:spMkLst>
        </pc:spChg>
        <pc:spChg chg="mod">
          <ac:chgData name="Jassem Abbasi" userId="a485637c-5d5c-44af-8411-f95acc3236b6" providerId="ADAL" clId="{B67E75DF-61F4-4BDD-83F6-F3A9FEB4B984}" dt="2024-02-22T09:52:54.409" v="2357" actId="27803"/>
          <ac:spMkLst>
            <pc:docMk/>
            <pc:sldMk cId="3942064285" sldId="256"/>
            <ac:spMk id="2056" creationId="{A9206660-3D31-5D7E-81AA-E6595DCF73F6}"/>
          </ac:spMkLst>
        </pc:spChg>
        <pc:spChg chg="mod">
          <ac:chgData name="Jassem Abbasi" userId="a485637c-5d5c-44af-8411-f95acc3236b6" providerId="ADAL" clId="{B67E75DF-61F4-4BDD-83F6-F3A9FEB4B984}" dt="2024-02-22T09:52:54.409" v="2357" actId="27803"/>
          <ac:spMkLst>
            <pc:docMk/>
            <pc:sldMk cId="3942064285" sldId="256"/>
            <ac:spMk id="2057" creationId="{46826B5E-448A-FEA8-9227-0C058CE92505}"/>
          </ac:spMkLst>
        </pc:spChg>
        <pc:spChg chg="mod">
          <ac:chgData name="Jassem Abbasi" userId="a485637c-5d5c-44af-8411-f95acc3236b6" providerId="ADAL" clId="{B67E75DF-61F4-4BDD-83F6-F3A9FEB4B984}" dt="2024-02-22T09:52:54.409" v="2357" actId="27803"/>
          <ac:spMkLst>
            <pc:docMk/>
            <pc:sldMk cId="3942064285" sldId="256"/>
            <ac:spMk id="2058" creationId="{9FC05996-B13E-8146-4331-0F4EDDF8802F}"/>
          </ac:spMkLst>
        </pc:spChg>
        <pc:spChg chg="mod">
          <ac:chgData name="Jassem Abbasi" userId="a485637c-5d5c-44af-8411-f95acc3236b6" providerId="ADAL" clId="{B67E75DF-61F4-4BDD-83F6-F3A9FEB4B984}" dt="2024-02-22T09:52:54.409" v="2357" actId="27803"/>
          <ac:spMkLst>
            <pc:docMk/>
            <pc:sldMk cId="3942064285" sldId="256"/>
            <ac:spMk id="2059" creationId="{3CC77BB6-3471-D4F6-626B-F7B89E2F6D6C}"/>
          </ac:spMkLst>
        </pc:spChg>
        <pc:spChg chg="mod">
          <ac:chgData name="Jassem Abbasi" userId="a485637c-5d5c-44af-8411-f95acc3236b6" providerId="ADAL" clId="{B67E75DF-61F4-4BDD-83F6-F3A9FEB4B984}" dt="2024-02-22T09:52:54.409" v="2357" actId="27803"/>
          <ac:spMkLst>
            <pc:docMk/>
            <pc:sldMk cId="3942064285" sldId="256"/>
            <ac:spMk id="2060" creationId="{D2CA14B6-209F-4E14-658F-156EE13036AE}"/>
          </ac:spMkLst>
        </pc:spChg>
        <pc:spChg chg="mod">
          <ac:chgData name="Jassem Abbasi" userId="a485637c-5d5c-44af-8411-f95acc3236b6" providerId="ADAL" clId="{B67E75DF-61F4-4BDD-83F6-F3A9FEB4B984}" dt="2024-02-22T09:52:54.409" v="2357" actId="27803"/>
          <ac:spMkLst>
            <pc:docMk/>
            <pc:sldMk cId="3942064285" sldId="256"/>
            <ac:spMk id="2061" creationId="{FDC8C9DF-5D52-D823-852D-2870B750DE0A}"/>
          </ac:spMkLst>
        </pc:spChg>
        <pc:spChg chg="mod">
          <ac:chgData name="Jassem Abbasi" userId="a485637c-5d5c-44af-8411-f95acc3236b6" providerId="ADAL" clId="{B67E75DF-61F4-4BDD-83F6-F3A9FEB4B984}" dt="2024-02-22T09:52:54.409" v="2357" actId="27803"/>
          <ac:spMkLst>
            <pc:docMk/>
            <pc:sldMk cId="3942064285" sldId="256"/>
            <ac:spMk id="2062" creationId="{F8E86822-4517-4078-8161-6C0F0A9F9584}"/>
          </ac:spMkLst>
        </pc:spChg>
        <pc:spChg chg="mod">
          <ac:chgData name="Jassem Abbasi" userId="a485637c-5d5c-44af-8411-f95acc3236b6" providerId="ADAL" clId="{B67E75DF-61F4-4BDD-83F6-F3A9FEB4B984}" dt="2024-02-22T09:52:54.409" v="2357" actId="27803"/>
          <ac:spMkLst>
            <pc:docMk/>
            <pc:sldMk cId="3942064285" sldId="256"/>
            <ac:spMk id="2063" creationId="{BE0130A6-C0EA-ABF5-167E-B93CC14F843B}"/>
          </ac:spMkLst>
        </pc:spChg>
        <pc:spChg chg="mod">
          <ac:chgData name="Jassem Abbasi" userId="a485637c-5d5c-44af-8411-f95acc3236b6" providerId="ADAL" clId="{B67E75DF-61F4-4BDD-83F6-F3A9FEB4B984}" dt="2024-02-22T09:52:54.409" v="2357" actId="27803"/>
          <ac:spMkLst>
            <pc:docMk/>
            <pc:sldMk cId="3942064285" sldId="256"/>
            <ac:spMk id="2064" creationId="{795D1386-AC60-16AC-AE37-D6803F608637}"/>
          </ac:spMkLst>
        </pc:spChg>
        <pc:spChg chg="mod">
          <ac:chgData name="Jassem Abbasi" userId="a485637c-5d5c-44af-8411-f95acc3236b6" providerId="ADAL" clId="{B67E75DF-61F4-4BDD-83F6-F3A9FEB4B984}" dt="2024-02-22T09:52:54.409" v="2357" actId="27803"/>
          <ac:spMkLst>
            <pc:docMk/>
            <pc:sldMk cId="3942064285" sldId="256"/>
            <ac:spMk id="2065" creationId="{1A371BB4-5731-A33E-896C-9CFBD9954CB9}"/>
          </ac:spMkLst>
        </pc:spChg>
        <pc:spChg chg="mod">
          <ac:chgData name="Jassem Abbasi" userId="a485637c-5d5c-44af-8411-f95acc3236b6" providerId="ADAL" clId="{B67E75DF-61F4-4BDD-83F6-F3A9FEB4B984}" dt="2024-02-22T09:52:54.409" v="2357" actId="27803"/>
          <ac:spMkLst>
            <pc:docMk/>
            <pc:sldMk cId="3942064285" sldId="256"/>
            <ac:spMk id="2066" creationId="{650B024F-15A7-7AF9-11F8-19F35F7D13D2}"/>
          </ac:spMkLst>
        </pc:spChg>
        <pc:spChg chg="mod">
          <ac:chgData name="Jassem Abbasi" userId="a485637c-5d5c-44af-8411-f95acc3236b6" providerId="ADAL" clId="{B67E75DF-61F4-4BDD-83F6-F3A9FEB4B984}" dt="2024-02-22T09:52:54.409" v="2357" actId="27803"/>
          <ac:spMkLst>
            <pc:docMk/>
            <pc:sldMk cId="3942064285" sldId="256"/>
            <ac:spMk id="2067" creationId="{CF5E7FFB-CE84-C3C7-D521-80AB38BEF62C}"/>
          </ac:spMkLst>
        </pc:spChg>
        <pc:spChg chg="mod">
          <ac:chgData name="Jassem Abbasi" userId="a485637c-5d5c-44af-8411-f95acc3236b6" providerId="ADAL" clId="{B67E75DF-61F4-4BDD-83F6-F3A9FEB4B984}" dt="2024-02-22T09:52:54.409" v="2357" actId="27803"/>
          <ac:spMkLst>
            <pc:docMk/>
            <pc:sldMk cId="3942064285" sldId="256"/>
            <ac:spMk id="2068" creationId="{FE9C5191-469B-98DC-074C-7B9E08B00085}"/>
          </ac:spMkLst>
        </pc:spChg>
        <pc:spChg chg="mod">
          <ac:chgData name="Jassem Abbasi" userId="a485637c-5d5c-44af-8411-f95acc3236b6" providerId="ADAL" clId="{B67E75DF-61F4-4BDD-83F6-F3A9FEB4B984}" dt="2024-02-22T09:52:54.409" v="2357" actId="27803"/>
          <ac:spMkLst>
            <pc:docMk/>
            <pc:sldMk cId="3942064285" sldId="256"/>
            <ac:spMk id="2069" creationId="{CAC37D9A-E933-8DBC-DABE-24D64033D967}"/>
          </ac:spMkLst>
        </pc:spChg>
        <pc:spChg chg="mod">
          <ac:chgData name="Jassem Abbasi" userId="a485637c-5d5c-44af-8411-f95acc3236b6" providerId="ADAL" clId="{B67E75DF-61F4-4BDD-83F6-F3A9FEB4B984}" dt="2024-02-22T09:52:54.409" v="2357" actId="27803"/>
          <ac:spMkLst>
            <pc:docMk/>
            <pc:sldMk cId="3942064285" sldId="256"/>
            <ac:spMk id="2070" creationId="{8A498339-840D-9569-9867-08E626CD06D4}"/>
          </ac:spMkLst>
        </pc:spChg>
        <pc:spChg chg="mod">
          <ac:chgData name="Jassem Abbasi" userId="a485637c-5d5c-44af-8411-f95acc3236b6" providerId="ADAL" clId="{B67E75DF-61F4-4BDD-83F6-F3A9FEB4B984}" dt="2024-02-22T09:52:54.409" v="2357" actId="27803"/>
          <ac:spMkLst>
            <pc:docMk/>
            <pc:sldMk cId="3942064285" sldId="256"/>
            <ac:spMk id="2071" creationId="{A09FF105-AC1B-CFDD-B12A-C30D760738E2}"/>
          </ac:spMkLst>
        </pc:spChg>
        <pc:spChg chg="mod">
          <ac:chgData name="Jassem Abbasi" userId="a485637c-5d5c-44af-8411-f95acc3236b6" providerId="ADAL" clId="{B67E75DF-61F4-4BDD-83F6-F3A9FEB4B984}" dt="2024-02-22T09:52:54.409" v="2357" actId="27803"/>
          <ac:spMkLst>
            <pc:docMk/>
            <pc:sldMk cId="3942064285" sldId="256"/>
            <ac:spMk id="2072" creationId="{C6C253BE-C861-BF89-77DC-193BFA651310}"/>
          </ac:spMkLst>
        </pc:spChg>
        <pc:spChg chg="mod">
          <ac:chgData name="Jassem Abbasi" userId="a485637c-5d5c-44af-8411-f95acc3236b6" providerId="ADAL" clId="{B67E75DF-61F4-4BDD-83F6-F3A9FEB4B984}" dt="2024-02-22T09:52:54.409" v="2357" actId="27803"/>
          <ac:spMkLst>
            <pc:docMk/>
            <pc:sldMk cId="3942064285" sldId="256"/>
            <ac:spMk id="2073" creationId="{E54C0894-A308-2AD4-A21B-5B128C3866A1}"/>
          </ac:spMkLst>
        </pc:spChg>
        <pc:spChg chg="mod">
          <ac:chgData name="Jassem Abbasi" userId="a485637c-5d5c-44af-8411-f95acc3236b6" providerId="ADAL" clId="{B67E75DF-61F4-4BDD-83F6-F3A9FEB4B984}" dt="2024-02-22T09:52:54.409" v="2357" actId="27803"/>
          <ac:spMkLst>
            <pc:docMk/>
            <pc:sldMk cId="3942064285" sldId="256"/>
            <ac:spMk id="2074" creationId="{E70B18E1-863A-E27F-6304-2CD150F84763}"/>
          </ac:spMkLst>
        </pc:spChg>
        <pc:spChg chg="mod">
          <ac:chgData name="Jassem Abbasi" userId="a485637c-5d5c-44af-8411-f95acc3236b6" providerId="ADAL" clId="{B67E75DF-61F4-4BDD-83F6-F3A9FEB4B984}" dt="2024-02-22T09:52:54.409" v="2357" actId="27803"/>
          <ac:spMkLst>
            <pc:docMk/>
            <pc:sldMk cId="3942064285" sldId="256"/>
            <ac:spMk id="2075" creationId="{82130809-F0F5-7D3C-0C78-08AEE1C05B00}"/>
          </ac:spMkLst>
        </pc:spChg>
        <pc:spChg chg="mod">
          <ac:chgData name="Jassem Abbasi" userId="a485637c-5d5c-44af-8411-f95acc3236b6" providerId="ADAL" clId="{B67E75DF-61F4-4BDD-83F6-F3A9FEB4B984}" dt="2024-02-22T09:52:54.409" v="2357" actId="27803"/>
          <ac:spMkLst>
            <pc:docMk/>
            <pc:sldMk cId="3942064285" sldId="256"/>
            <ac:spMk id="2076" creationId="{3565DEC9-DB6B-FB28-D900-32BFAFA57826}"/>
          </ac:spMkLst>
        </pc:spChg>
        <pc:spChg chg="mod">
          <ac:chgData name="Jassem Abbasi" userId="a485637c-5d5c-44af-8411-f95acc3236b6" providerId="ADAL" clId="{B67E75DF-61F4-4BDD-83F6-F3A9FEB4B984}" dt="2024-02-22T09:52:54.409" v="2357" actId="27803"/>
          <ac:spMkLst>
            <pc:docMk/>
            <pc:sldMk cId="3942064285" sldId="256"/>
            <ac:spMk id="2077" creationId="{37366E25-BAD7-8E8A-51BF-758698953257}"/>
          </ac:spMkLst>
        </pc:spChg>
        <pc:spChg chg="mod">
          <ac:chgData name="Jassem Abbasi" userId="a485637c-5d5c-44af-8411-f95acc3236b6" providerId="ADAL" clId="{B67E75DF-61F4-4BDD-83F6-F3A9FEB4B984}" dt="2024-02-22T09:52:54.409" v="2357" actId="27803"/>
          <ac:spMkLst>
            <pc:docMk/>
            <pc:sldMk cId="3942064285" sldId="256"/>
            <ac:spMk id="2078" creationId="{F967A60F-2BBB-7B0E-CDE2-1F1582AF70E8}"/>
          </ac:spMkLst>
        </pc:spChg>
        <pc:spChg chg="mod">
          <ac:chgData name="Jassem Abbasi" userId="a485637c-5d5c-44af-8411-f95acc3236b6" providerId="ADAL" clId="{B67E75DF-61F4-4BDD-83F6-F3A9FEB4B984}" dt="2024-02-22T09:52:54.409" v="2357" actId="27803"/>
          <ac:spMkLst>
            <pc:docMk/>
            <pc:sldMk cId="3942064285" sldId="256"/>
            <ac:spMk id="2079" creationId="{AECB38CF-55A3-03AF-050B-18D7918A0971}"/>
          </ac:spMkLst>
        </pc:spChg>
        <pc:spChg chg="mod">
          <ac:chgData name="Jassem Abbasi" userId="a485637c-5d5c-44af-8411-f95acc3236b6" providerId="ADAL" clId="{B67E75DF-61F4-4BDD-83F6-F3A9FEB4B984}" dt="2024-02-22T09:52:54.409" v="2357" actId="27803"/>
          <ac:spMkLst>
            <pc:docMk/>
            <pc:sldMk cId="3942064285" sldId="256"/>
            <ac:spMk id="2080" creationId="{907B857D-B69D-F25C-12E0-E3561DDEF787}"/>
          </ac:spMkLst>
        </pc:spChg>
        <pc:spChg chg="mod">
          <ac:chgData name="Jassem Abbasi" userId="a485637c-5d5c-44af-8411-f95acc3236b6" providerId="ADAL" clId="{B67E75DF-61F4-4BDD-83F6-F3A9FEB4B984}" dt="2024-02-22T09:52:54.409" v="2357" actId="27803"/>
          <ac:spMkLst>
            <pc:docMk/>
            <pc:sldMk cId="3942064285" sldId="256"/>
            <ac:spMk id="2081" creationId="{AF0F0AF0-5C35-3ABB-612A-A855AA14DF80}"/>
          </ac:spMkLst>
        </pc:spChg>
        <pc:spChg chg="mod">
          <ac:chgData name="Jassem Abbasi" userId="a485637c-5d5c-44af-8411-f95acc3236b6" providerId="ADAL" clId="{B67E75DF-61F4-4BDD-83F6-F3A9FEB4B984}" dt="2024-02-22T09:52:54.409" v="2357" actId="27803"/>
          <ac:spMkLst>
            <pc:docMk/>
            <pc:sldMk cId="3942064285" sldId="256"/>
            <ac:spMk id="2082" creationId="{E7E8D301-9531-9BBB-F621-3503F3ED38B7}"/>
          </ac:spMkLst>
        </pc:spChg>
        <pc:spChg chg="mod">
          <ac:chgData name="Jassem Abbasi" userId="a485637c-5d5c-44af-8411-f95acc3236b6" providerId="ADAL" clId="{B67E75DF-61F4-4BDD-83F6-F3A9FEB4B984}" dt="2024-02-22T09:52:54.409" v="2357" actId="27803"/>
          <ac:spMkLst>
            <pc:docMk/>
            <pc:sldMk cId="3942064285" sldId="256"/>
            <ac:spMk id="2083" creationId="{EFDB35F3-DDF8-3CE5-0958-FA6FE3E8E113}"/>
          </ac:spMkLst>
        </pc:spChg>
        <pc:spChg chg="mod">
          <ac:chgData name="Jassem Abbasi" userId="a485637c-5d5c-44af-8411-f95acc3236b6" providerId="ADAL" clId="{B67E75DF-61F4-4BDD-83F6-F3A9FEB4B984}" dt="2024-02-22T09:52:54.409" v="2357" actId="27803"/>
          <ac:spMkLst>
            <pc:docMk/>
            <pc:sldMk cId="3942064285" sldId="256"/>
            <ac:spMk id="2084" creationId="{DB97894C-D955-2065-515C-046C9C3D811B}"/>
          </ac:spMkLst>
        </pc:spChg>
        <pc:spChg chg="mod">
          <ac:chgData name="Jassem Abbasi" userId="a485637c-5d5c-44af-8411-f95acc3236b6" providerId="ADAL" clId="{B67E75DF-61F4-4BDD-83F6-F3A9FEB4B984}" dt="2024-02-22T09:52:54.409" v="2357" actId="27803"/>
          <ac:spMkLst>
            <pc:docMk/>
            <pc:sldMk cId="3942064285" sldId="256"/>
            <ac:spMk id="2085" creationId="{CB397A9A-D9AE-CC22-B1B3-195BC7731547}"/>
          </ac:spMkLst>
        </pc:spChg>
        <pc:spChg chg="mod">
          <ac:chgData name="Jassem Abbasi" userId="a485637c-5d5c-44af-8411-f95acc3236b6" providerId="ADAL" clId="{B67E75DF-61F4-4BDD-83F6-F3A9FEB4B984}" dt="2024-02-22T09:52:54.409" v="2357" actId="27803"/>
          <ac:spMkLst>
            <pc:docMk/>
            <pc:sldMk cId="3942064285" sldId="256"/>
            <ac:spMk id="2086" creationId="{334C65BC-4EA3-BB8D-E1CF-0EAA4EF9980B}"/>
          </ac:spMkLst>
        </pc:spChg>
        <pc:spChg chg="mod">
          <ac:chgData name="Jassem Abbasi" userId="a485637c-5d5c-44af-8411-f95acc3236b6" providerId="ADAL" clId="{B67E75DF-61F4-4BDD-83F6-F3A9FEB4B984}" dt="2024-02-22T09:52:54.409" v="2357" actId="27803"/>
          <ac:spMkLst>
            <pc:docMk/>
            <pc:sldMk cId="3942064285" sldId="256"/>
            <ac:spMk id="2087" creationId="{878320AA-4786-1449-B761-A5ED2B07643E}"/>
          </ac:spMkLst>
        </pc:spChg>
        <pc:spChg chg="mod">
          <ac:chgData name="Jassem Abbasi" userId="a485637c-5d5c-44af-8411-f95acc3236b6" providerId="ADAL" clId="{B67E75DF-61F4-4BDD-83F6-F3A9FEB4B984}" dt="2024-02-22T09:52:54.409" v="2357" actId="27803"/>
          <ac:spMkLst>
            <pc:docMk/>
            <pc:sldMk cId="3942064285" sldId="256"/>
            <ac:spMk id="2088" creationId="{F0061356-FA9D-9DB8-FC80-E81EB3D852AC}"/>
          </ac:spMkLst>
        </pc:spChg>
        <pc:spChg chg="mod">
          <ac:chgData name="Jassem Abbasi" userId="a485637c-5d5c-44af-8411-f95acc3236b6" providerId="ADAL" clId="{B67E75DF-61F4-4BDD-83F6-F3A9FEB4B984}" dt="2024-02-22T09:52:54.409" v="2357" actId="27803"/>
          <ac:spMkLst>
            <pc:docMk/>
            <pc:sldMk cId="3942064285" sldId="256"/>
            <ac:spMk id="2089" creationId="{CFFBB1C0-5985-EE1F-F911-CAB5D36BE266}"/>
          </ac:spMkLst>
        </pc:spChg>
        <pc:spChg chg="mod">
          <ac:chgData name="Jassem Abbasi" userId="a485637c-5d5c-44af-8411-f95acc3236b6" providerId="ADAL" clId="{B67E75DF-61F4-4BDD-83F6-F3A9FEB4B984}" dt="2024-02-22T09:52:54.409" v="2357" actId="27803"/>
          <ac:spMkLst>
            <pc:docMk/>
            <pc:sldMk cId="3942064285" sldId="256"/>
            <ac:spMk id="2090" creationId="{5B6055DF-ED70-BBA4-4D81-43EF756569B3}"/>
          </ac:spMkLst>
        </pc:spChg>
        <pc:spChg chg="mod">
          <ac:chgData name="Jassem Abbasi" userId="a485637c-5d5c-44af-8411-f95acc3236b6" providerId="ADAL" clId="{B67E75DF-61F4-4BDD-83F6-F3A9FEB4B984}" dt="2024-02-22T09:52:54.409" v="2357" actId="27803"/>
          <ac:spMkLst>
            <pc:docMk/>
            <pc:sldMk cId="3942064285" sldId="256"/>
            <ac:spMk id="2091" creationId="{532BAB23-44C8-6FD0-A8A8-9B20408280F2}"/>
          </ac:spMkLst>
        </pc:spChg>
        <pc:spChg chg="mod">
          <ac:chgData name="Jassem Abbasi" userId="a485637c-5d5c-44af-8411-f95acc3236b6" providerId="ADAL" clId="{B67E75DF-61F4-4BDD-83F6-F3A9FEB4B984}" dt="2024-02-22T09:52:54.409" v="2357" actId="27803"/>
          <ac:spMkLst>
            <pc:docMk/>
            <pc:sldMk cId="3942064285" sldId="256"/>
            <ac:spMk id="2092" creationId="{A919660E-96DB-9584-1AFE-7CAA8FAA8E09}"/>
          </ac:spMkLst>
        </pc:spChg>
        <pc:spChg chg="mod">
          <ac:chgData name="Jassem Abbasi" userId="a485637c-5d5c-44af-8411-f95acc3236b6" providerId="ADAL" clId="{B67E75DF-61F4-4BDD-83F6-F3A9FEB4B984}" dt="2024-02-22T09:52:54.409" v="2357" actId="27803"/>
          <ac:spMkLst>
            <pc:docMk/>
            <pc:sldMk cId="3942064285" sldId="256"/>
            <ac:spMk id="2093" creationId="{212B12ED-16EF-5345-C427-C5D32B0F1C6C}"/>
          </ac:spMkLst>
        </pc:spChg>
        <pc:spChg chg="mod">
          <ac:chgData name="Jassem Abbasi" userId="a485637c-5d5c-44af-8411-f95acc3236b6" providerId="ADAL" clId="{B67E75DF-61F4-4BDD-83F6-F3A9FEB4B984}" dt="2024-02-22T09:52:54.409" v="2357" actId="27803"/>
          <ac:spMkLst>
            <pc:docMk/>
            <pc:sldMk cId="3942064285" sldId="256"/>
            <ac:spMk id="2094" creationId="{92621328-FAC2-2C1F-7F8D-7EF21B6BAB2D}"/>
          </ac:spMkLst>
        </pc:spChg>
        <pc:spChg chg="mod">
          <ac:chgData name="Jassem Abbasi" userId="a485637c-5d5c-44af-8411-f95acc3236b6" providerId="ADAL" clId="{B67E75DF-61F4-4BDD-83F6-F3A9FEB4B984}" dt="2024-02-22T09:52:54.409" v="2357" actId="27803"/>
          <ac:spMkLst>
            <pc:docMk/>
            <pc:sldMk cId="3942064285" sldId="256"/>
            <ac:spMk id="2095" creationId="{4A99C3FE-CD04-BAE9-3046-BFE2BC09B677}"/>
          </ac:spMkLst>
        </pc:spChg>
        <pc:spChg chg="mod">
          <ac:chgData name="Jassem Abbasi" userId="a485637c-5d5c-44af-8411-f95acc3236b6" providerId="ADAL" clId="{B67E75DF-61F4-4BDD-83F6-F3A9FEB4B984}" dt="2024-02-22T09:52:54.409" v="2357" actId="27803"/>
          <ac:spMkLst>
            <pc:docMk/>
            <pc:sldMk cId="3942064285" sldId="256"/>
            <ac:spMk id="2096" creationId="{913F732A-C307-8DE4-9E20-AFFFCDCB8767}"/>
          </ac:spMkLst>
        </pc:spChg>
        <pc:spChg chg="mod">
          <ac:chgData name="Jassem Abbasi" userId="a485637c-5d5c-44af-8411-f95acc3236b6" providerId="ADAL" clId="{B67E75DF-61F4-4BDD-83F6-F3A9FEB4B984}" dt="2024-02-22T09:52:54.409" v="2357" actId="27803"/>
          <ac:spMkLst>
            <pc:docMk/>
            <pc:sldMk cId="3942064285" sldId="256"/>
            <ac:spMk id="2097" creationId="{156B1D1A-7D84-575A-DB8B-877AE74034CB}"/>
          </ac:spMkLst>
        </pc:spChg>
        <pc:spChg chg="mod">
          <ac:chgData name="Jassem Abbasi" userId="a485637c-5d5c-44af-8411-f95acc3236b6" providerId="ADAL" clId="{B67E75DF-61F4-4BDD-83F6-F3A9FEB4B984}" dt="2024-02-22T09:52:54.409" v="2357" actId="27803"/>
          <ac:spMkLst>
            <pc:docMk/>
            <pc:sldMk cId="3942064285" sldId="256"/>
            <ac:spMk id="2098" creationId="{8158D962-0FB2-3BA0-71A9-C5FDF2867407}"/>
          </ac:spMkLst>
        </pc:spChg>
        <pc:spChg chg="mod">
          <ac:chgData name="Jassem Abbasi" userId="a485637c-5d5c-44af-8411-f95acc3236b6" providerId="ADAL" clId="{B67E75DF-61F4-4BDD-83F6-F3A9FEB4B984}" dt="2024-02-22T09:52:54.409" v="2357" actId="27803"/>
          <ac:spMkLst>
            <pc:docMk/>
            <pc:sldMk cId="3942064285" sldId="256"/>
            <ac:spMk id="2099" creationId="{59866954-E10B-4F8A-44E4-5AAF13E406CF}"/>
          </ac:spMkLst>
        </pc:spChg>
        <pc:spChg chg="mod">
          <ac:chgData name="Jassem Abbasi" userId="a485637c-5d5c-44af-8411-f95acc3236b6" providerId="ADAL" clId="{B67E75DF-61F4-4BDD-83F6-F3A9FEB4B984}" dt="2024-02-22T09:52:54.409" v="2357" actId="27803"/>
          <ac:spMkLst>
            <pc:docMk/>
            <pc:sldMk cId="3942064285" sldId="256"/>
            <ac:spMk id="2100" creationId="{8F978EB7-35F5-42B1-BFB6-C6B6AD65CF7D}"/>
          </ac:spMkLst>
        </pc:spChg>
        <pc:spChg chg="mod">
          <ac:chgData name="Jassem Abbasi" userId="a485637c-5d5c-44af-8411-f95acc3236b6" providerId="ADAL" clId="{B67E75DF-61F4-4BDD-83F6-F3A9FEB4B984}" dt="2024-02-22T09:52:54.409" v="2357" actId="27803"/>
          <ac:spMkLst>
            <pc:docMk/>
            <pc:sldMk cId="3942064285" sldId="256"/>
            <ac:spMk id="2101" creationId="{F67BC4C8-364A-9361-39F1-495536C84528}"/>
          </ac:spMkLst>
        </pc:spChg>
        <pc:spChg chg="mod">
          <ac:chgData name="Jassem Abbasi" userId="a485637c-5d5c-44af-8411-f95acc3236b6" providerId="ADAL" clId="{B67E75DF-61F4-4BDD-83F6-F3A9FEB4B984}" dt="2024-02-22T09:52:54.409" v="2357" actId="27803"/>
          <ac:spMkLst>
            <pc:docMk/>
            <pc:sldMk cId="3942064285" sldId="256"/>
            <ac:spMk id="2102" creationId="{06A9E925-3DD7-67F9-4E33-24DE15E2CFA7}"/>
          </ac:spMkLst>
        </pc:spChg>
        <pc:spChg chg="mod">
          <ac:chgData name="Jassem Abbasi" userId="a485637c-5d5c-44af-8411-f95acc3236b6" providerId="ADAL" clId="{B67E75DF-61F4-4BDD-83F6-F3A9FEB4B984}" dt="2024-02-22T09:52:54.409" v="2357" actId="27803"/>
          <ac:spMkLst>
            <pc:docMk/>
            <pc:sldMk cId="3942064285" sldId="256"/>
            <ac:spMk id="2103" creationId="{DECF7BE3-4711-803C-4D4F-CACEC4790CF0}"/>
          </ac:spMkLst>
        </pc:spChg>
        <pc:spChg chg="mod">
          <ac:chgData name="Jassem Abbasi" userId="a485637c-5d5c-44af-8411-f95acc3236b6" providerId="ADAL" clId="{B67E75DF-61F4-4BDD-83F6-F3A9FEB4B984}" dt="2024-02-22T09:52:54.409" v="2357" actId="27803"/>
          <ac:spMkLst>
            <pc:docMk/>
            <pc:sldMk cId="3942064285" sldId="256"/>
            <ac:spMk id="2104" creationId="{0E448E3E-5404-AF10-36D5-4E939C1A9A50}"/>
          </ac:spMkLst>
        </pc:spChg>
        <pc:spChg chg="mod">
          <ac:chgData name="Jassem Abbasi" userId="a485637c-5d5c-44af-8411-f95acc3236b6" providerId="ADAL" clId="{B67E75DF-61F4-4BDD-83F6-F3A9FEB4B984}" dt="2024-02-22T09:52:54.409" v="2357" actId="27803"/>
          <ac:spMkLst>
            <pc:docMk/>
            <pc:sldMk cId="3942064285" sldId="256"/>
            <ac:spMk id="2105" creationId="{71705589-E868-F191-27E4-EECA871164E1}"/>
          </ac:spMkLst>
        </pc:spChg>
        <pc:spChg chg="mod">
          <ac:chgData name="Jassem Abbasi" userId="a485637c-5d5c-44af-8411-f95acc3236b6" providerId="ADAL" clId="{B67E75DF-61F4-4BDD-83F6-F3A9FEB4B984}" dt="2024-02-22T09:52:54.409" v="2357" actId="27803"/>
          <ac:spMkLst>
            <pc:docMk/>
            <pc:sldMk cId="3942064285" sldId="256"/>
            <ac:spMk id="2106" creationId="{C44B121E-E5DD-6A22-213D-1DABCEE8AF22}"/>
          </ac:spMkLst>
        </pc:spChg>
        <pc:spChg chg="mod">
          <ac:chgData name="Jassem Abbasi" userId="a485637c-5d5c-44af-8411-f95acc3236b6" providerId="ADAL" clId="{B67E75DF-61F4-4BDD-83F6-F3A9FEB4B984}" dt="2024-02-22T09:52:54.409" v="2357" actId="27803"/>
          <ac:spMkLst>
            <pc:docMk/>
            <pc:sldMk cId="3942064285" sldId="256"/>
            <ac:spMk id="2107" creationId="{13737848-387A-0687-F8B5-2B70C2810A21}"/>
          </ac:spMkLst>
        </pc:spChg>
        <pc:spChg chg="mod">
          <ac:chgData name="Jassem Abbasi" userId="a485637c-5d5c-44af-8411-f95acc3236b6" providerId="ADAL" clId="{B67E75DF-61F4-4BDD-83F6-F3A9FEB4B984}" dt="2024-02-22T09:52:54.409" v="2357" actId="27803"/>
          <ac:spMkLst>
            <pc:docMk/>
            <pc:sldMk cId="3942064285" sldId="256"/>
            <ac:spMk id="2108" creationId="{D5130D78-DD7A-4B2B-7EAF-FFB2359688B6}"/>
          </ac:spMkLst>
        </pc:spChg>
        <pc:spChg chg="mod">
          <ac:chgData name="Jassem Abbasi" userId="a485637c-5d5c-44af-8411-f95acc3236b6" providerId="ADAL" clId="{B67E75DF-61F4-4BDD-83F6-F3A9FEB4B984}" dt="2024-02-22T09:52:54.409" v="2357" actId="27803"/>
          <ac:spMkLst>
            <pc:docMk/>
            <pc:sldMk cId="3942064285" sldId="256"/>
            <ac:spMk id="2109" creationId="{7711CE32-A26E-257E-A3A7-E6AFA900893F}"/>
          </ac:spMkLst>
        </pc:spChg>
        <pc:spChg chg="mod">
          <ac:chgData name="Jassem Abbasi" userId="a485637c-5d5c-44af-8411-f95acc3236b6" providerId="ADAL" clId="{B67E75DF-61F4-4BDD-83F6-F3A9FEB4B984}" dt="2024-02-22T09:52:54.409" v="2357" actId="27803"/>
          <ac:spMkLst>
            <pc:docMk/>
            <pc:sldMk cId="3942064285" sldId="256"/>
            <ac:spMk id="2110" creationId="{846C5A5E-B637-EB48-B519-F8EE58714524}"/>
          </ac:spMkLst>
        </pc:spChg>
        <pc:spChg chg="mod">
          <ac:chgData name="Jassem Abbasi" userId="a485637c-5d5c-44af-8411-f95acc3236b6" providerId="ADAL" clId="{B67E75DF-61F4-4BDD-83F6-F3A9FEB4B984}" dt="2024-02-22T09:52:54.409" v="2357" actId="27803"/>
          <ac:spMkLst>
            <pc:docMk/>
            <pc:sldMk cId="3942064285" sldId="256"/>
            <ac:spMk id="2111" creationId="{8CB6BB17-9A6A-E904-5335-3D0A699700B6}"/>
          </ac:spMkLst>
        </pc:spChg>
        <pc:spChg chg="mod">
          <ac:chgData name="Jassem Abbasi" userId="a485637c-5d5c-44af-8411-f95acc3236b6" providerId="ADAL" clId="{B67E75DF-61F4-4BDD-83F6-F3A9FEB4B984}" dt="2024-02-22T09:52:54.409" v="2357" actId="27803"/>
          <ac:spMkLst>
            <pc:docMk/>
            <pc:sldMk cId="3942064285" sldId="256"/>
            <ac:spMk id="2112" creationId="{62D3E907-579A-06C0-0220-1EEAF3523002}"/>
          </ac:spMkLst>
        </pc:spChg>
        <pc:spChg chg="mod">
          <ac:chgData name="Jassem Abbasi" userId="a485637c-5d5c-44af-8411-f95acc3236b6" providerId="ADAL" clId="{B67E75DF-61F4-4BDD-83F6-F3A9FEB4B984}" dt="2024-02-22T09:52:54.409" v="2357" actId="27803"/>
          <ac:spMkLst>
            <pc:docMk/>
            <pc:sldMk cId="3942064285" sldId="256"/>
            <ac:spMk id="2113" creationId="{E7735FB0-828F-282C-D34C-0F2223BD039E}"/>
          </ac:spMkLst>
        </pc:spChg>
        <pc:spChg chg="mod">
          <ac:chgData name="Jassem Abbasi" userId="a485637c-5d5c-44af-8411-f95acc3236b6" providerId="ADAL" clId="{B67E75DF-61F4-4BDD-83F6-F3A9FEB4B984}" dt="2024-02-22T09:52:54.409" v="2357" actId="27803"/>
          <ac:spMkLst>
            <pc:docMk/>
            <pc:sldMk cId="3942064285" sldId="256"/>
            <ac:spMk id="2114" creationId="{8DE6BB6F-4AF4-DFEE-11F7-C8ACA519AD2B}"/>
          </ac:spMkLst>
        </pc:spChg>
        <pc:spChg chg="mod">
          <ac:chgData name="Jassem Abbasi" userId="a485637c-5d5c-44af-8411-f95acc3236b6" providerId="ADAL" clId="{B67E75DF-61F4-4BDD-83F6-F3A9FEB4B984}" dt="2024-02-22T09:52:54.409" v="2357" actId="27803"/>
          <ac:spMkLst>
            <pc:docMk/>
            <pc:sldMk cId="3942064285" sldId="256"/>
            <ac:spMk id="2115" creationId="{99F52A28-DCA8-02E6-7E5F-1D873BC28413}"/>
          </ac:spMkLst>
        </pc:spChg>
        <pc:spChg chg="mod">
          <ac:chgData name="Jassem Abbasi" userId="a485637c-5d5c-44af-8411-f95acc3236b6" providerId="ADAL" clId="{B67E75DF-61F4-4BDD-83F6-F3A9FEB4B984}" dt="2024-02-22T09:52:54.409" v="2357" actId="27803"/>
          <ac:spMkLst>
            <pc:docMk/>
            <pc:sldMk cId="3942064285" sldId="256"/>
            <ac:spMk id="2116" creationId="{7D9BAE71-7396-2246-F46E-0A52CE294C6C}"/>
          </ac:spMkLst>
        </pc:spChg>
        <pc:spChg chg="mod">
          <ac:chgData name="Jassem Abbasi" userId="a485637c-5d5c-44af-8411-f95acc3236b6" providerId="ADAL" clId="{B67E75DF-61F4-4BDD-83F6-F3A9FEB4B984}" dt="2024-02-22T09:52:54.409" v="2357" actId="27803"/>
          <ac:spMkLst>
            <pc:docMk/>
            <pc:sldMk cId="3942064285" sldId="256"/>
            <ac:spMk id="2117" creationId="{BC0A9B62-5C88-D36B-260B-7E73E9196297}"/>
          </ac:spMkLst>
        </pc:spChg>
        <pc:spChg chg="mod">
          <ac:chgData name="Jassem Abbasi" userId="a485637c-5d5c-44af-8411-f95acc3236b6" providerId="ADAL" clId="{B67E75DF-61F4-4BDD-83F6-F3A9FEB4B984}" dt="2024-02-22T09:52:54.409" v="2357" actId="27803"/>
          <ac:spMkLst>
            <pc:docMk/>
            <pc:sldMk cId="3942064285" sldId="256"/>
            <ac:spMk id="2118" creationId="{F0B618E0-0260-E3A7-479A-16B9871E0873}"/>
          </ac:spMkLst>
        </pc:spChg>
        <pc:spChg chg="mod">
          <ac:chgData name="Jassem Abbasi" userId="a485637c-5d5c-44af-8411-f95acc3236b6" providerId="ADAL" clId="{B67E75DF-61F4-4BDD-83F6-F3A9FEB4B984}" dt="2024-02-22T09:52:54.409" v="2357" actId="27803"/>
          <ac:spMkLst>
            <pc:docMk/>
            <pc:sldMk cId="3942064285" sldId="256"/>
            <ac:spMk id="2119" creationId="{9A7F1070-4171-3171-E75E-694F6437DA6E}"/>
          </ac:spMkLst>
        </pc:spChg>
        <pc:spChg chg="mod">
          <ac:chgData name="Jassem Abbasi" userId="a485637c-5d5c-44af-8411-f95acc3236b6" providerId="ADAL" clId="{B67E75DF-61F4-4BDD-83F6-F3A9FEB4B984}" dt="2024-02-22T09:52:54.409" v="2357" actId="27803"/>
          <ac:spMkLst>
            <pc:docMk/>
            <pc:sldMk cId="3942064285" sldId="256"/>
            <ac:spMk id="2120" creationId="{964C91B1-146C-BB95-C123-8BCE941B2BF8}"/>
          </ac:spMkLst>
        </pc:spChg>
        <pc:spChg chg="mod">
          <ac:chgData name="Jassem Abbasi" userId="a485637c-5d5c-44af-8411-f95acc3236b6" providerId="ADAL" clId="{B67E75DF-61F4-4BDD-83F6-F3A9FEB4B984}" dt="2024-02-22T09:52:54.409" v="2357" actId="27803"/>
          <ac:spMkLst>
            <pc:docMk/>
            <pc:sldMk cId="3942064285" sldId="256"/>
            <ac:spMk id="2121" creationId="{E49BC768-02D0-99E0-5BCB-4F9BAB957DB7}"/>
          </ac:spMkLst>
        </pc:spChg>
        <pc:spChg chg="mod">
          <ac:chgData name="Jassem Abbasi" userId="a485637c-5d5c-44af-8411-f95acc3236b6" providerId="ADAL" clId="{B67E75DF-61F4-4BDD-83F6-F3A9FEB4B984}" dt="2024-02-22T09:52:54.409" v="2357" actId="27803"/>
          <ac:spMkLst>
            <pc:docMk/>
            <pc:sldMk cId="3942064285" sldId="256"/>
            <ac:spMk id="2122" creationId="{DF2E81E4-2EBC-D169-2B40-73FD5D9C56D8}"/>
          </ac:spMkLst>
        </pc:spChg>
        <pc:spChg chg="mod">
          <ac:chgData name="Jassem Abbasi" userId="a485637c-5d5c-44af-8411-f95acc3236b6" providerId="ADAL" clId="{B67E75DF-61F4-4BDD-83F6-F3A9FEB4B984}" dt="2024-02-22T09:52:54.409" v="2357" actId="27803"/>
          <ac:spMkLst>
            <pc:docMk/>
            <pc:sldMk cId="3942064285" sldId="256"/>
            <ac:spMk id="2123" creationId="{528D3725-E55D-B306-5877-0AD325A32227}"/>
          </ac:spMkLst>
        </pc:spChg>
        <pc:spChg chg="mod">
          <ac:chgData name="Jassem Abbasi" userId="a485637c-5d5c-44af-8411-f95acc3236b6" providerId="ADAL" clId="{B67E75DF-61F4-4BDD-83F6-F3A9FEB4B984}" dt="2024-02-22T09:52:54.409" v="2357" actId="27803"/>
          <ac:spMkLst>
            <pc:docMk/>
            <pc:sldMk cId="3942064285" sldId="256"/>
            <ac:spMk id="2124" creationId="{47E036D8-043E-4624-97C8-32BDD5C05D4D}"/>
          </ac:spMkLst>
        </pc:spChg>
        <pc:spChg chg="mod">
          <ac:chgData name="Jassem Abbasi" userId="a485637c-5d5c-44af-8411-f95acc3236b6" providerId="ADAL" clId="{B67E75DF-61F4-4BDD-83F6-F3A9FEB4B984}" dt="2024-02-22T09:52:54.409" v="2357" actId="27803"/>
          <ac:spMkLst>
            <pc:docMk/>
            <pc:sldMk cId="3942064285" sldId="256"/>
            <ac:spMk id="2125" creationId="{F2BD3CCE-59E6-91A0-C8FD-8451642D1706}"/>
          </ac:spMkLst>
        </pc:spChg>
        <pc:spChg chg="mod">
          <ac:chgData name="Jassem Abbasi" userId="a485637c-5d5c-44af-8411-f95acc3236b6" providerId="ADAL" clId="{B67E75DF-61F4-4BDD-83F6-F3A9FEB4B984}" dt="2024-02-22T09:52:54.409" v="2357" actId="27803"/>
          <ac:spMkLst>
            <pc:docMk/>
            <pc:sldMk cId="3942064285" sldId="256"/>
            <ac:spMk id="2126" creationId="{4BDAB3E1-4FB1-858A-A586-5FE3391296C3}"/>
          </ac:spMkLst>
        </pc:spChg>
        <pc:spChg chg="mod">
          <ac:chgData name="Jassem Abbasi" userId="a485637c-5d5c-44af-8411-f95acc3236b6" providerId="ADAL" clId="{B67E75DF-61F4-4BDD-83F6-F3A9FEB4B984}" dt="2024-02-22T09:52:54.409" v="2357" actId="27803"/>
          <ac:spMkLst>
            <pc:docMk/>
            <pc:sldMk cId="3942064285" sldId="256"/>
            <ac:spMk id="2127" creationId="{340E7BFA-E307-FCCD-3519-ABB551E13334}"/>
          </ac:spMkLst>
        </pc:spChg>
        <pc:spChg chg="mod">
          <ac:chgData name="Jassem Abbasi" userId="a485637c-5d5c-44af-8411-f95acc3236b6" providerId="ADAL" clId="{B67E75DF-61F4-4BDD-83F6-F3A9FEB4B984}" dt="2024-02-22T09:52:54.409" v="2357" actId="27803"/>
          <ac:spMkLst>
            <pc:docMk/>
            <pc:sldMk cId="3942064285" sldId="256"/>
            <ac:spMk id="2128" creationId="{4FF56FF2-C631-A8B6-0585-AE9BD0114B62}"/>
          </ac:spMkLst>
        </pc:spChg>
        <pc:spChg chg="mod">
          <ac:chgData name="Jassem Abbasi" userId="a485637c-5d5c-44af-8411-f95acc3236b6" providerId="ADAL" clId="{B67E75DF-61F4-4BDD-83F6-F3A9FEB4B984}" dt="2024-02-22T09:52:54.409" v="2357" actId="27803"/>
          <ac:spMkLst>
            <pc:docMk/>
            <pc:sldMk cId="3942064285" sldId="256"/>
            <ac:spMk id="2129" creationId="{4840569B-2E32-68FA-2A53-68E53EBC529D}"/>
          </ac:spMkLst>
        </pc:spChg>
        <pc:spChg chg="mod">
          <ac:chgData name="Jassem Abbasi" userId="a485637c-5d5c-44af-8411-f95acc3236b6" providerId="ADAL" clId="{B67E75DF-61F4-4BDD-83F6-F3A9FEB4B984}" dt="2024-02-22T09:52:54.409" v="2357" actId="27803"/>
          <ac:spMkLst>
            <pc:docMk/>
            <pc:sldMk cId="3942064285" sldId="256"/>
            <ac:spMk id="2130" creationId="{00DAF3F9-0F69-E229-2169-E2A12D7F2382}"/>
          </ac:spMkLst>
        </pc:spChg>
        <pc:spChg chg="mod">
          <ac:chgData name="Jassem Abbasi" userId="a485637c-5d5c-44af-8411-f95acc3236b6" providerId="ADAL" clId="{B67E75DF-61F4-4BDD-83F6-F3A9FEB4B984}" dt="2024-02-22T09:52:54.409" v="2357" actId="27803"/>
          <ac:spMkLst>
            <pc:docMk/>
            <pc:sldMk cId="3942064285" sldId="256"/>
            <ac:spMk id="2131" creationId="{8A32C0C7-874C-9F44-A95F-599B35B204D0}"/>
          </ac:spMkLst>
        </pc:spChg>
        <pc:spChg chg="mod">
          <ac:chgData name="Jassem Abbasi" userId="a485637c-5d5c-44af-8411-f95acc3236b6" providerId="ADAL" clId="{B67E75DF-61F4-4BDD-83F6-F3A9FEB4B984}" dt="2024-02-22T09:52:54.409" v="2357" actId="27803"/>
          <ac:spMkLst>
            <pc:docMk/>
            <pc:sldMk cId="3942064285" sldId="256"/>
            <ac:spMk id="2132" creationId="{EE2BAA3F-D448-1468-24B9-122227635D7B}"/>
          </ac:spMkLst>
        </pc:spChg>
        <pc:spChg chg="mod">
          <ac:chgData name="Jassem Abbasi" userId="a485637c-5d5c-44af-8411-f95acc3236b6" providerId="ADAL" clId="{B67E75DF-61F4-4BDD-83F6-F3A9FEB4B984}" dt="2024-02-22T09:52:54.409" v="2357" actId="27803"/>
          <ac:spMkLst>
            <pc:docMk/>
            <pc:sldMk cId="3942064285" sldId="256"/>
            <ac:spMk id="2133" creationId="{6E7EE663-2E7E-09AA-5542-E59E6636C165}"/>
          </ac:spMkLst>
        </pc:spChg>
        <pc:spChg chg="mod">
          <ac:chgData name="Jassem Abbasi" userId="a485637c-5d5c-44af-8411-f95acc3236b6" providerId="ADAL" clId="{B67E75DF-61F4-4BDD-83F6-F3A9FEB4B984}" dt="2024-02-22T09:52:54.409" v="2357" actId="27803"/>
          <ac:spMkLst>
            <pc:docMk/>
            <pc:sldMk cId="3942064285" sldId="256"/>
            <ac:spMk id="2134" creationId="{C625B16C-B472-DC10-3D58-0C2E3B73CE1E}"/>
          </ac:spMkLst>
        </pc:spChg>
        <pc:spChg chg="mod">
          <ac:chgData name="Jassem Abbasi" userId="a485637c-5d5c-44af-8411-f95acc3236b6" providerId="ADAL" clId="{B67E75DF-61F4-4BDD-83F6-F3A9FEB4B984}" dt="2024-02-22T09:52:54.409" v="2357" actId="27803"/>
          <ac:spMkLst>
            <pc:docMk/>
            <pc:sldMk cId="3942064285" sldId="256"/>
            <ac:spMk id="2135" creationId="{F46C4B74-61FC-3EF7-76DB-E05DFF631B38}"/>
          </ac:spMkLst>
        </pc:spChg>
        <pc:spChg chg="mod">
          <ac:chgData name="Jassem Abbasi" userId="a485637c-5d5c-44af-8411-f95acc3236b6" providerId="ADAL" clId="{B67E75DF-61F4-4BDD-83F6-F3A9FEB4B984}" dt="2024-02-22T09:52:54.409" v="2357" actId="27803"/>
          <ac:spMkLst>
            <pc:docMk/>
            <pc:sldMk cId="3942064285" sldId="256"/>
            <ac:spMk id="2136" creationId="{ADD414B4-1A3F-359A-D14E-84AF105907AA}"/>
          </ac:spMkLst>
        </pc:spChg>
        <pc:spChg chg="mod">
          <ac:chgData name="Jassem Abbasi" userId="a485637c-5d5c-44af-8411-f95acc3236b6" providerId="ADAL" clId="{B67E75DF-61F4-4BDD-83F6-F3A9FEB4B984}" dt="2024-02-22T09:52:54.409" v="2357" actId="27803"/>
          <ac:spMkLst>
            <pc:docMk/>
            <pc:sldMk cId="3942064285" sldId="256"/>
            <ac:spMk id="2137" creationId="{31720B8E-473F-1852-DD21-F143A7DE8DE3}"/>
          </ac:spMkLst>
        </pc:spChg>
        <pc:spChg chg="mod">
          <ac:chgData name="Jassem Abbasi" userId="a485637c-5d5c-44af-8411-f95acc3236b6" providerId="ADAL" clId="{B67E75DF-61F4-4BDD-83F6-F3A9FEB4B984}" dt="2024-02-22T09:52:54.409" v="2357" actId="27803"/>
          <ac:spMkLst>
            <pc:docMk/>
            <pc:sldMk cId="3942064285" sldId="256"/>
            <ac:spMk id="2138" creationId="{76E58A0F-BF41-72BA-81F5-D5BC946F59A1}"/>
          </ac:spMkLst>
        </pc:spChg>
        <pc:spChg chg="mod">
          <ac:chgData name="Jassem Abbasi" userId="a485637c-5d5c-44af-8411-f95acc3236b6" providerId="ADAL" clId="{B67E75DF-61F4-4BDD-83F6-F3A9FEB4B984}" dt="2024-02-22T09:52:54.409" v="2357" actId="27803"/>
          <ac:spMkLst>
            <pc:docMk/>
            <pc:sldMk cId="3942064285" sldId="256"/>
            <ac:spMk id="2139" creationId="{1C2A2602-9BE2-09BA-648B-A638A0EF18C0}"/>
          </ac:spMkLst>
        </pc:spChg>
        <pc:spChg chg="mod">
          <ac:chgData name="Jassem Abbasi" userId="a485637c-5d5c-44af-8411-f95acc3236b6" providerId="ADAL" clId="{B67E75DF-61F4-4BDD-83F6-F3A9FEB4B984}" dt="2024-02-22T09:52:54.409" v="2357" actId="27803"/>
          <ac:spMkLst>
            <pc:docMk/>
            <pc:sldMk cId="3942064285" sldId="256"/>
            <ac:spMk id="2140" creationId="{18ECEDBC-63AE-6585-58FD-122B007D36B0}"/>
          </ac:spMkLst>
        </pc:spChg>
        <pc:spChg chg="mod">
          <ac:chgData name="Jassem Abbasi" userId="a485637c-5d5c-44af-8411-f95acc3236b6" providerId="ADAL" clId="{B67E75DF-61F4-4BDD-83F6-F3A9FEB4B984}" dt="2024-02-22T09:52:54.409" v="2357" actId="27803"/>
          <ac:spMkLst>
            <pc:docMk/>
            <pc:sldMk cId="3942064285" sldId="256"/>
            <ac:spMk id="2141" creationId="{F6C93712-D32F-6AAB-41E7-A7FACAE3AF34}"/>
          </ac:spMkLst>
        </pc:spChg>
        <pc:spChg chg="mod">
          <ac:chgData name="Jassem Abbasi" userId="a485637c-5d5c-44af-8411-f95acc3236b6" providerId="ADAL" clId="{B67E75DF-61F4-4BDD-83F6-F3A9FEB4B984}" dt="2024-02-22T09:52:54.409" v="2357" actId="27803"/>
          <ac:spMkLst>
            <pc:docMk/>
            <pc:sldMk cId="3942064285" sldId="256"/>
            <ac:spMk id="2142" creationId="{67A5ECC3-EA92-5F53-D134-C4D0B93DF796}"/>
          </ac:spMkLst>
        </pc:spChg>
        <pc:spChg chg="mod">
          <ac:chgData name="Jassem Abbasi" userId="a485637c-5d5c-44af-8411-f95acc3236b6" providerId="ADAL" clId="{B67E75DF-61F4-4BDD-83F6-F3A9FEB4B984}" dt="2024-02-22T09:52:54.409" v="2357" actId="27803"/>
          <ac:spMkLst>
            <pc:docMk/>
            <pc:sldMk cId="3942064285" sldId="256"/>
            <ac:spMk id="2143" creationId="{31CAEB68-0729-AEBC-7D97-F02F64C75884}"/>
          </ac:spMkLst>
        </pc:spChg>
        <pc:spChg chg="mod">
          <ac:chgData name="Jassem Abbasi" userId="a485637c-5d5c-44af-8411-f95acc3236b6" providerId="ADAL" clId="{B67E75DF-61F4-4BDD-83F6-F3A9FEB4B984}" dt="2024-02-22T09:52:54.409" v="2357" actId="27803"/>
          <ac:spMkLst>
            <pc:docMk/>
            <pc:sldMk cId="3942064285" sldId="256"/>
            <ac:spMk id="2144" creationId="{92B3F7BB-725D-6E5A-560A-29A12BA45351}"/>
          </ac:spMkLst>
        </pc:spChg>
        <pc:spChg chg="mod">
          <ac:chgData name="Jassem Abbasi" userId="a485637c-5d5c-44af-8411-f95acc3236b6" providerId="ADAL" clId="{B67E75DF-61F4-4BDD-83F6-F3A9FEB4B984}" dt="2024-02-22T09:52:54.409" v="2357" actId="27803"/>
          <ac:spMkLst>
            <pc:docMk/>
            <pc:sldMk cId="3942064285" sldId="256"/>
            <ac:spMk id="2145" creationId="{5F8FF294-42D9-577D-BC9B-14A63093A61C}"/>
          </ac:spMkLst>
        </pc:spChg>
        <pc:spChg chg="mod">
          <ac:chgData name="Jassem Abbasi" userId="a485637c-5d5c-44af-8411-f95acc3236b6" providerId="ADAL" clId="{B67E75DF-61F4-4BDD-83F6-F3A9FEB4B984}" dt="2024-02-22T09:52:54.409" v="2357" actId="27803"/>
          <ac:spMkLst>
            <pc:docMk/>
            <pc:sldMk cId="3942064285" sldId="256"/>
            <ac:spMk id="2146" creationId="{D9E48C23-BD9A-DD33-1D64-05D77FDD1F9E}"/>
          </ac:spMkLst>
        </pc:spChg>
        <pc:spChg chg="mod">
          <ac:chgData name="Jassem Abbasi" userId="a485637c-5d5c-44af-8411-f95acc3236b6" providerId="ADAL" clId="{B67E75DF-61F4-4BDD-83F6-F3A9FEB4B984}" dt="2024-02-22T09:52:54.409" v="2357" actId="27803"/>
          <ac:spMkLst>
            <pc:docMk/>
            <pc:sldMk cId="3942064285" sldId="256"/>
            <ac:spMk id="2147" creationId="{B542DFC7-C160-AF37-97E1-86DDD5874B0A}"/>
          </ac:spMkLst>
        </pc:spChg>
        <pc:spChg chg="mod">
          <ac:chgData name="Jassem Abbasi" userId="a485637c-5d5c-44af-8411-f95acc3236b6" providerId="ADAL" clId="{B67E75DF-61F4-4BDD-83F6-F3A9FEB4B984}" dt="2024-02-22T09:52:54.409" v="2357" actId="27803"/>
          <ac:spMkLst>
            <pc:docMk/>
            <pc:sldMk cId="3942064285" sldId="256"/>
            <ac:spMk id="2148" creationId="{4380C19D-CFB2-93A2-A4AD-A61CBA4F0989}"/>
          </ac:spMkLst>
        </pc:spChg>
        <pc:spChg chg="mod">
          <ac:chgData name="Jassem Abbasi" userId="a485637c-5d5c-44af-8411-f95acc3236b6" providerId="ADAL" clId="{B67E75DF-61F4-4BDD-83F6-F3A9FEB4B984}" dt="2024-02-22T09:52:54.409" v="2357" actId="27803"/>
          <ac:spMkLst>
            <pc:docMk/>
            <pc:sldMk cId="3942064285" sldId="256"/>
            <ac:spMk id="2149" creationId="{0A2368D1-1721-F907-1E0F-6FE8E280B528}"/>
          </ac:spMkLst>
        </pc:spChg>
        <pc:spChg chg="mod">
          <ac:chgData name="Jassem Abbasi" userId="a485637c-5d5c-44af-8411-f95acc3236b6" providerId="ADAL" clId="{B67E75DF-61F4-4BDD-83F6-F3A9FEB4B984}" dt="2024-02-22T09:52:54.409" v="2357" actId="27803"/>
          <ac:spMkLst>
            <pc:docMk/>
            <pc:sldMk cId="3942064285" sldId="256"/>
            <ac:spMk id="2150" creationId="{9E2394DB-7496-A215-5D46-5B51138B489B}"/>
          </ac:spMkLst>
        </pc:spChg>
        <pc:spChg chg="mod">
          <ac:chgData name="Jassem Abbasi" userId="a485637c-5d5c-44af-8411-f95acc3236b6" providerId="ADAL" clId="{B67E75DF-61F4-4BDD-83F6-F3A9FEB4B984}" dt="2024-02-22T09:52:54.409" v="2357" actId="27803"/>
          <ac:spMkLst>
            <pc:docMk/>
            <pc:sldMk cId="3942064285" sldId="256"/>
            <ac:spMk id="2151" creationId="{86A9CBD3-5025-E032-5022-F32CF3284BEC}"/>
          </ac:spMkLst>
        </pc:spChg>
        <pc:spChg chg="mod">
          <ac:chgData name="Jassem Abbasi" userId="a485637c-5d5c-44af-8411-f95acc3236b6" providerId="ADAL" clId="{B67E75DF-61F4-4BDD-83F6-F3A9FEB4B984}" dt="2024-02-22T09:52:54.409" v="2357" actId="27803"/>
          <ac:spMkLst>
            <pc:docMk/>
            <pc:sldMk cId="3942064285" sldId="256"/>
            <ac:spMk id="2152" creationId="{986A282B-5D7B-9AC7-699E-863562628A44}"/>
          </ac:spMkLst>
        </pc:spChg>
        <pc:spChg chg="mod">
          <ac:chgData name="Jassem Abbasi" userId="a485637c-5d5c-44af-8411-f95acc3236b6" providerId="ADAL" clId="{B67E75DF-61F4-4BDD-83F6-F3A9FEB4B984}" dt="2024-02-22T09:52:54.409" v="2357" actId="27803"/>
          <ac:spMkLst>
            <pc:docMk/>
            <pc:sldMk cId="3942064285" sldId="256"/>
            <ac:spMk id="2153" creationId="{B9E5FC47-9275-69BF-AAAD-269C4CD6EB05}"/>
          </ac:spMkLst>
        </pc:spChg>
        <pc:spChg chg="mod">
          <ac:chgData name="Jassem Abbasi" userId="a485637c-5d5c-44af-8411-f95acc3236b6" providerId="ADAL" clId="{B67E75DF-61F4-4BDD-83F6-F3A9FEB4B984}" dt="2024-02-22T09:52:54.409" v="2357" actId="27803"/>
          <ac:spMkLst>
            <pc:docMk/>
            <pc:sldMk cId="3942064285" sldId="256"/>
            <ac:spMk id="2154" creationId="{C6FC0FF6-09E4-1626-E682-EFF967C9F947}"/>
          </ac:spMkLst>
        </pc:spChg>
        <pc:spChg chg="mod">
          <ac:chgData name="Jassem Abbasi" userId="a485637c-5d5c-44af-8411-f95acc3236b6" providerId="ADAL" clId="{B67E75DF-61F4-4BDD-83F6-F3A9FEB4B984}" dt="2024-02-22T09:52:54.409" v="2357" actId="27803"/>
          <ac:spMkLst>
            <pc:docMk/>
            <pc:sldMk cId="3942064285" sldId="256"/>
            <ac:spMk id="2155" creationId="{92313D64-61DD-BC49-F0A2-514F644A6FC9}"/>
          </ac:spMkLst>
        </pc:spChg>
        <pc:spChg chg="mod">
          <ac:chgData name="Jassem Abbasi" userId="a485637c-5d5c-44af-8411-f95acc3236b6" providerId="ADAL" clId="{B67E75DF-61F4-4BDD-83F6-F3A9FEB4B984}" dt="2024-02-22T09:52:54.409" v="2357" actId="27803"/>
          <ac:spMkLst>
            <pc:docMk/>
            <pc:sldMk cId="3942064285" sldId="256"/>
            <ac:spMk id="2156" creationId="{76C6D35E-00E7-1637-C3C5-04F050861DA8}"/>
          </ac:spMkLst>
        </pc:spChg>
        <pc:spChg chg="mod">
          <ac:chgData name="Jassem Abbasi" userId="a485637c-5d5c-44af-8411-f95acc3236b6" providerId="ADAL" clId="{B67E75DF-61F4-4BDD-83F6-F3A9FEB4B984}" dt="2024-02-22T09:52:54.409" v="2357" actId="27803"/>
          <ac:spMkLst>
            <pc:docMk/>
            <pc:sldMk cId="3942064285" sldId="256"/>
            <ac:spMk id="2157" creationId="{6A52F609-8F1F-42E0-8D79-46F8E79E878A}"/>
          </ac:spMkLst>
        </pc:spChg>
        <pc:spChg chg="mod">
          <ac:chgData name="Jassem Abbasi" userId="a485637c-5d5c-44af-8411-f95acc3236b6" providerId="ADAL" clId="{B67E75DF-61F4-4BDD-83F6-F3A9FEB4B984}" dt="2024-02-22T09:52:54.409" v="2357" actId="27803"/>
          <ac:spMkLst>
            <pc:docMk/>
            <pc:sldMk cId="3942064285" sldId="256"/>
            <ac:spMk id="2158" creationId="{8FB462B5-38C4-111F-718A-9BBD7F44AC30}"/>
          </ac:spMkLst>
        </pc:spChg>
        <pc:spChg chg="mod">
          <ac:chgData name="Jassem Abbasi" userId="a485637c-5d5c-44af-8411-f95acc3236b6" providerId="ADAL" clId="{B67E75DF-61F4-4BDD-83F6-F3A9FEB4B984}" dt="2024-02-22T09:52:54.409" v="2357" actId="27803"/>
          <ac:spMkLst>
            <pc:docMk/>
            <pc:sldMk cId="3942064285" sldId="256"/>
            <ac:spMk id="2159" creationId="{A78C1896-91DC-6954-9CAE-4301946C45B9}"/>
          </ac:spMkLst>
        </pc:spChg>
        <pc:spChg chg="mod">
          <ac:chgData name="Jassem Abbasi" userId="a485637c-5d5c-44af-8411-f95acc3236b6" providerId="ADAL" clId="{B67E75DF-61F4-4BDD-83F6-F3A9FEB4B984}" dt="2024-02-22T09:52:54.409" v="2357" actId="27803"/>
          <ac:spMkLst>
            <pc:docMk/>
            <pc:sldMk cId="3942064285" sldId="256"/>
            <ac:spMk id="2160" creationId="{7EEA44EE-F888-8FFC-FE06-2E68CF1C3151}"/>
          </ac:spMkLst>
        </pc:spChg>
        <pc:spChg chg="mod">
          <ac:chgData name="Jassem Abbasi" userId="a485637c-5d5c-44af-8411-f95acc3236b6" providerId="ADAL" clId="{B67E75DF-61F4-4BDD-83F6-F3A9FEB4B984}" dt="2024-02-22T09:52:54.409" v="2357" actId="27803"/>
          <ac:spMkLst>
            <pc:docMk/>
            <pc:sldMk cId="3942064285" sldId="256"/>
            <ac:spMk id="2161" creationId="{39132C34-DE58-6C39-BACD-D0BBC95BA1B5}"/>
          </ac:spMkLst>
        </pc:spChg>
        <pc:spChg chg="mod">
          <ac:chgData name="Jassem Abbasi" userId="a485637c-5d5c-44af-8411-f95acc3236b6" providerId="ADAL" clId="{B67E75DF-61F4-4BDD-83F6-F3A9FEB4B984}" dt="2024-02-22T09:52:54.409" v="2357" actId="27803"/>
          <ac:spMkLst>
            <pc:docMk/>
            <pc:sldMk cId="3942064285" sldId="256"/>
            <ac:spMk id="2162" creationId="{5D710A80-94FA-BAE2-40A9-20FB879B05EA}"/>
          </ac:spMkLst>
        </pc:spChg>
        <pc:spChg chg="mod">
          <ac:chgData name="Jassem Abbasi" userId="a485637c-5d5c-44af-8411-f95acc3236b6" providerId="ADAL" clId="{B67E75DF-61F4-4BDD-83F6-F3A9FEB4B984}" dt="2024-02-22T09:52:54.409" v="2357" actId="27803"/>
          <ac:spMkLst>
            <pc:docMk/>
            <pc:sldMk cId="3942064285" sldId="256"/>
            <ac:spMk id="2163" creationId="{BB0C7C84-0E6A-CC97-7CA7-8413FA6A178B}"/>
          </ac:spMkLst>
        </pc:spChg>
        <pc:spChg chg="mod">
          <ac:chgData name="Jassem Abbasi" userId="a485637c-5d5c-44af-8411-f95acc3236b6" providerId="ADAL" clId="{B67E75DF-61F4-4BDD-83F6-F3A9FEB4B984}" dt="2024-02-22T09:52:54.409" v="2357" actId="27803"/>
          <ac:spMkLst>
            <pc:docMk/>
            <pc:sldMk cId="3942064285" sldId="256"/>
            <ac:spMk id="2164" creationId="{DE6E7FF2-59EF-9FCE-30EB-0CD7FC1D86E2}"/>
          </ac:spMkLst>
        </pc:spChg>
        <pc:spChg chg="mod">
          <ac:chgData name="Jassem Abbasi" userId="a485637c-5d5c-44af-8411-f95acc3236b6" providerId="ADAL" clId="{B67E75DF-61F4-4BDD-83F6-F3A9FEB4B984}" dt="2024-02-22T09:52:54.409" v="2357" actId="27803"/>
          <ac:spMkLst>
            <pc:docMk/>
            <pc:sldMk cId="3942064285" sldId="256"/>
            <ac:spMk id="2165" creationId="{E5E82B68-54AA-F558-1B3B-9F90FDD7AD25}"/>
          </ac:spMkLst>
        </pc:spChg>
        <pc:spChg chg="mod">
          <ac:chgData name="Jassem Abbasi" userId="a485637c-5d5c-44af-8411-f95acc3236b6" providerId="ADAL" clId="{B67E75DF-61F4-4BDD-83F6-F3A9FEB4B984}" dt="2024-02-22T09:52:54.409" v="2357" actId="27803"/>
          <ac:spMkLst>
            <pc:docMk/>
            <pc:sldMk cId="3942064285" sldId="256"/>
            <ac:spMk id="2166" creationId="{B5C1A439-B4FB-E2DD-F987-EF8ED55316A5}"/>
          </ac:spMkLst>
        </pc:spChg>
        <pc:spChg chg="mod">
          <ac:chgData name="Jassem Abbasi" userId="a485637c-5d5c-44af-8411-f95acc3236b6" providerId="ADAL" clId="{B67E75DF-61F4-4BDD-83F6-F3A9FEB4B984}" dt="2024-02-22T09:52:54.409" v="2357" actId="27803"/>
          <ac:spMkLst>
            <pc:docMk/>
            <pc:sldMk cId="3942064285" sldId="256"/>
            <ac:spMk id="2167" creationId="{83863A6E-D9B1-3928-9439-03D94CF20485}"/>
          </ac:spMkLst>
        </pc:spChg>
        <pc:spChg chg="mod">
          <ac:chgData name="Jassem Abbasi" userId="a485637c-5d5c-44af-8411-f95acc3236b6" providerId="ADAL" clId="{B67E75DF-61F4-4BDD-83F6-F3A9FEB4B984}" dt="2024-02-22T09:52:54.409" v="2357" actId="27803"/>
          <ac:spMkLst>
            <pc:docMk/>
            <pc:sldMk cId="3942064285" sldId="256"/>
            <ac:spMk id="2168" creationId="{08FD4647-4207-3B6E-D73E-D1F3F5700388}"/>
          </ac:spMkLst>
        </pc:spChg>
        <pc:spChg chg="mod">
          <ac:chgData name="Jassem Abbasi" userId="a485637c-5d5c-44af-8411-f95acc3236b6" providerId="ADAL" clId="{B67E75DF-61F4-4BDD-83F6-F3A9FEB4B984}" dt="2024-02-22T09:52:54.409" v="2357" actId="27803"/>
          <ac:spMkLst>
            <pc:docMk/>
            <pc:sldMk cId="3942064285" sldId="256"/>
            <ac:spMk id="2169" creationId="{C7CF3357-C5DB-E924-7D26-14B54672EE0D}"/>
          </ac:spMkLst>
        </pc:spChg>
        <pc:spChg chg="mod">
          <ac:chgData name="Jassem Abbasi" userId="a485637c-5d5c-44af-8411-f95acc3236b6" providerId="ADAL" clId="{B67E75DF-61F4-4BDD-83F6-F3A9FEB4B984}" dt="2024-02-22T09:52:54.409" v="2357" actId="27803"/>
          <ac:spMkLst>
            <pc:docMk/>
            <pc:sldMk cId="3942064285" sldId="256"/>
            <ac:spMk id="2170" creationId="{16B9F114-F6E3-AACD-695B-FE0BCFEF280A}"/>
          </ac:spMkLst>
        </pc:spChg>
        <pc:spChg chg="mod">
          <ac:chgData name="Jassem Abbasi" userId="a485637c-5d5c-44af-8411-f95acc3236b6" providerId="ADAL" clId="{B67E75DF-61F4-4BDD-83F6-F3A9FEB4B984}" dt="2024-02-22T09:52:54.409" v="2357" actId="27803"/>
          <ac:spMkLst>
            <pc:docMk/>
            <pc:sldMk cId="3942064285" sldId="256"/>
            <ac:spMk id="2171" creationId="{B706FEB6-54CD-B415-86B0-F9A8BAD30829}"/>
          </ac:spMkLst>
        </pc:spChg>
        <pc:spChg chg="mod">
          <ac:chgData name="Jassem Abbasi" userId="a485637c-5d5c-44af-8411-f95acc3236b6" providerId="ADAL" clId="{B67E75DF-61F4-4BDD-83F6-F3A9FEB4B984}" dt="2024-02-22T09:52:54.409" v="2357" actId="27803"/>
          <ac:spMkLst>
            <pc:docMk/>
            <pc:sldMk cId="3942064285" sldId="256"/>
            <ac:spMk id="2172" creationId="{3F54914D-F126-6DB8-F22C-4C5422A3462E}"/>
          </ac:spMkLst>
        </pc:spChg>
        <pc:spChg chg="mod">
          <ac:chgData name="Jassem Abbasi" userId="a485637c-5d5c-44af-8411-f95acc3236b6" providerId="ADAL" clId="{B67E75DF-61F4-4BDD-83F6-F3A9FEB4B984}" dt="2024-02-22T09:52:54.409" v="2357" actId="27803"/>
          <ac:spMkLst>
            <pc:docMk/>
            <pc:sldMk cId="3942064285" sldId="256"/>
            <ac:spMk id="2173" creationId="{A1484EC8-3FF4-2728-E667-B6E09E6CD70F}"/>
          </ac:spMkLst>
        </pc:spChg>
        <pc:spChg chg="mod">
          <ac:chgData name="Jassem Abbasi" userId="a485637c-5d5c-44af-8411-f95acc3236b6" providerId="ADAL" clId="{B67E75DF-61F4-4BDD-83F6-F3A9FEB4B984}" dt="2024-02-22T09:52:54.409" v="2357" actId="27803"/>
          <ac:spMkLst>
            <pc:docMk/>
            <pc:sldMk cId="3942064285" sldId="256"/>
            <ac:spMk id="2174" creationId="{C37EFFEC-6706-9685-7D31-10DCFA64DD58}"/>
          </ac:spMkLst>
        </pc:spChg>
        <pc:spChg chg="mod">
          <ac:chgData name="Jassem Abbasi" userId="a485637c-5d5c-44af-8411-f95acc3236b6" providerId="ADAL" clId="{B67E75DF-61F4-4BDD-83F6-F3A9FEB4B984}" dt="2024-02-22T09:52:54.409" v="2357" actId="27803"/>
          <ac:spMkLst>
            <pc:docMk/>
            <pc:sldMk cId="3942064285" sldId="256"/>
            <ac:spMk id="2175" creationId="{7151D892-A4DA-BB1C-1387-5C73584577E5}"/>
          </ac:spMkLst>
        </pc:spChg>
        <pc:spChg chg="mod">
          <ac:chgData name="Jassem Abbasi" userId="a485637c-5d5c-44af-8411-f95acc3236b6" providerId="ADAL" clId="{B67E75DF-61F4-4BDD-83F6-F3A9FEB4B984}" dt="2024-02-22T09:52:54.409" v="2357" actId="27803"/>
          <ac:spMkLst>
            <pc:docMk/>
            <pc:sldMk cId="3942064285" sldId="256"/>
            <ac:spMk id="2176" creationId="{828C5209-0692-ED06-5C47-4CC58A9938C4}"/>
          </ac:spMkLst>
        </pc:spChg>
        <pc:spChg chg="mod">
          <ac:chgData name="Jassem Abbasi" userId="a485637c-5d5c-44af-8411-f95acc3236b6" providerId="ADAL" clId="{B67E75DF-61F4-4BDD-83F6-F3A9FEB4B984}" dt="2024-02-22T09:52:54.409" v="2357" actId="27803"/>
          <ac:spMkLst>
            <pc:docMk/>
            <pc:sldMk cId="3942064285" sldId="256"/>
            <ac:spMk id="2177" creationId="{FF4DD148-E869-57DD-5691-283136E4A9E2}"/>
          </ac:spMkLst>
        </pc:spChg>
        <pc:spChg chg="mod">
          <ac:chgData name="Jassem Abbasi" userId="a485637c-5d5c-44af-8411-f95acc3236b6" providerId="ADAL" clId="{B67E75DF-61F4-4BDD-83F6-F3A9FEB4B984}" dt="2024-02-22T09:52:54.409" v="2357" actId="27803"/>
          <ac:spMkLst>
            <pc:docMk/>
            <pc:sldMk cId="3942064285" sldId="256"/>
            <ac:spMk id="2178" creationId="{799D4EF6-5533-7A75-F640-AFD0887F1ACE}"/>
          </ac:spMkLst>
        </pc:spChg>
        <pc:spChg chg="mod">
          <ac:chgData name="Jassem Abbasi" userId="a485637c-5d5c-44af-8411-f95acc3236b6" providerId="ADAL" clId="{B67E75DF-61F4-4BDD-83F6-F3A9FEB4B984}" dt="2024-02-22T09:52:54.409" v="2357" actId="27803"/>
          <ac:spMkLst>
            <pc:docMk/>
            <pc:sldMk cId="3942064285" sldId="256"/>
            <ac:spMk id="2179" creationId="{42F32E9F-6B40-DDFF-8061-31CA444FFC4B}"/>
          </ac:spMkLst>
        </pc:spChg>
        <pc:spChg chg="mod">
          <ac:chgData name="Jassem Abbasi" userId="a485637c-5d5c-44af-8411-f95acc3236b6" providerId="ADAL" clId="{B67E75DF-61F4-4BDD-83F6-F3A9FEB4B984}" dt="2024-02-22T09:52:54.409" v="2357" actId="27803"/>
          <ac:spMkLst>
            <pc:docMk/>
            <pc:sldMk cId="3942064285" sldId="256"/>
            <ac:spMk id="2180" creationId="{20AE2BFB-322E-A9D4-96D7-7ED6A46D9544}"/>
          </ac:spMkLst>
        </pc:spChg>
        <pc:spChg chg="mod">
          <ac:chgData name="Jassem Abbasi" userId="a485637c-5d5c-44af-8411-f95acc3236b6" providerId="ADAL" clId="{B67E75DF-61F4-4BDD-83F6-F3A9FEB4B984}" dt="2024-02-22T09:52:54.409" v="2357" actId="27803"/>
          <ac:spMkLst>
            <pc:docMk/>
            <pc:sldMk cId="3942064285" sldId="256"/>
            <ac:spMk id="2181" creationId="{709B040A-F86D-1BB2-28BB-267AABBA1FC2}"/>
          </ac:spMkLst>
        </pc:spChg>
        <pc:spChg chg="mod">
          <ac:chgData name="Jassem Abbasi" userId="a485637c-5d5c-44af-8411-f95acc3236b6" providerId="ADAL" clId="{B67E75DF-61F4-4BDD-83F6-F3A9FEB4B984}" dt="2024-02-22T09:52:54.409" v="2357" actId="27803"/>
          <ac:spMkLst>
            <pc:docMk/>
            <pc:sldMk cId="3942064285" sldId="256"/>
            <ac:spMk id="2182" creationId="{79FC7337-AA95-BFAB-A2F3-377A3F448D95}"/>
          </ac:spMkLst>
        </pc:spChg>
        <pc:spChg chg="mod">
          <ac:chgData name="Jassem Abbasi" userId="a485637c-5d5c-44af-8411-f95acc3236b6" providerId="ADAL" clId="{B67E75DF-61F4-4BDD-83F6-F3A9FEB4B984}" dt="2024-02-22T09:52:54.409" v="2357" actId="27803"/>
          <ac:spMkLst>
            <pc:docMk/>
            <pc:sldMk cId="3942064285" sldId="256"/>
            <ac:spMk id="2183" creationId="{6D81D047-1FEF-3261-2DC8-87E2E6BBD5FE}"/>
          </ac:spMkLst>
        </pc:spChg>
        <pc:spChg chg="mod">
          <ac:chgData name="Jassem Abbasi" userId="a485637c-5d5c-44af-8411-f95acc3236b6" providerId="ADAL" clId="{B67E75DF-61F4-4BDD-83F6-F3A9FEB4B984}" dt="2024-02-22T09:52:54.409" v="2357" actId="27803"/>
          <ac:spMkLst>
            <pc:docMk/>
            <pc:sldMk cId="3942064285" sldId="256"/>
            <ac:spMk id="2184" creationId="{A2B21D93-F1EB-D87E-B8C3-E05D58FD5662}"/>
          </ac:spMkLst>
        </pc:spChg>
        <pc:spChg chg="mod">
          <ac:chgData name="Jassem Abbasi" userId="a485637c-5d5c-44af-8411-f95acc3236b6" providerId="ADAL" clId="{B67E75DF-61F4-4BDD-83F6-F3A9FEB4B984}" dt="2024-02-22T09:52:54.409" v="2357" actId="27803"/>
          <ac:spMkLst>
            <pc:docMk/>
            <pc:sldMk cId="3942064285" sldId="256"/>
            <ac:spMk id="2185" creationId="{02F67C72-D1C8-D349-8E16-1F023803DE07}"/>
          </ac:spMkLst>
        </pc:spChg>
        <pc:spChg chg="mod">
          <ac:chgData name="Jassem Abbasi" userId="a485637c-5d5c-44af-8411-f95acc3236b6" providerId="ADAL" clId="{B67E75DF-61F4-4BDD-83F6-F3A9FEB4B984}" dt="2024-02-22T09:52:54.409" v="2357" actId="27803"/>
          <ac:spMkLst>
            <pc:docMk/>
            <pc:sldMk cId="3942064285" sldId="256"/>
            <ac:spMk id="2186" creationId="{EA62F8FF-DAF0-311E-E30C-AD689C2B4301}"/>
          </ac:spMkLst>
        </pc:spChg>
        <pc:spChg chg="mod">
          <ac:chgData name="Jassem Abbasi" userId="a485637c-5d5c-44af-8411-f95acc3236b6" providerId="ADAL" clId="{B67E75DF-61F4-4BDD-83F6-F3A9FEB4B984}" dt="2024-02-22T09:52:54.409" v="2357" actId="27803"/>
          <ac:spMkLst>
            <pc:docMk/>
            <pc:sldMk cId="3942064285" sldId="256"/>
            <ac:spMk id="2187" creationId="{EE52689B-F347-4530-90D5-9FDE2838822B}"/>
          </ac:spMkLst>
        </pc:spChg>
        <pc:spChg chg="mod">
          <ac:chgData name="Jassem Abbasi" userId="a485637c-5d5c-44af-8411-f95acc3236b6" providerId="ADAL" clId="{B67E75DF-61F4-4BDD-83F6-F3A9FEB4B984}" dt="2024-02-22T09:52:54.409" v="2357" actId="27803"/>
          <ac:spMkLst>
            <pc:docMk/>
            <pc:sldMk cId="3942064285" sldId="256"/>
            <ac:spMk id="2188" creationId="{B4E7A045-B418-5856-A1DD-F8B34E25D245}"/>
          </ac:spMkLst>
        </pc:spChg>
        <pc:spChg chg="mod">
          <ac:chgData name="Jassem Abbasi" userId="a485637c-5d5c-44af-8411-f95acc3236b6" providerId="ADAL" clId="{B67E75DF-61F4-4BDD-83F6-F3A9FEB4B984}" dt="2024-02-22T09:52:54.409" v="2357" actId="27803"/>
          <ac:spMkLst>
            <pc:docMk/>
            <pc:sldMk cId="3942064285" sldId="256"/>
            <ac:spMk id="2189" creationId="{D6F69CA8-A7FF-6647-8BBC-2F3D2505CC42}"/>
          </ac:spMkLst>
        </pc:spChg>
        <pc:spChg chg="mod">
          <ac:chgData name="Jassem Abbasi" userId="a485637c-5d5c-44af-8411-f95acc3236b6" providerId="ADAL" clId="{B67E75DF-61F4-4BDD-83F6-F3A9FEB4B984}" dt="2024-02-22T09:52:54.409" v="2357" actId="27803"/>
          <ac:spMkLst>
            <pc:docMk/>
            <pc:sldMk cId="3942064285" sldId="256"/>
            <ac:spMk id="2190" creationId="{752E712A-1C29-8F69-92EB-DDF5CDC97E62}"/>
          </ac:spMkLst>
        </pc:spChg>
        <pc:spChg chg="mod">
          <ac:chgData name="Jassem Abbasi" userId="a485637c-5d5c-44af-8411-f95acc3236b6" providerId="ADAL" clId="{B67E75DF-61F4-4BDD-83F6-F3A9FEB4B984}" dt="2024-02-22T09:52:54.409" v="2357" actId="27803"/>
          <ac:spMkLst>
            <pc:docMk/>
            <pc:sldMk cId="3942064285" sldId="256"/>
            <ac:spMk id="2191" creationId="{FD343A13-E3F6-706F-D7A9-A277A3CD3603}"/>
          </ac:spMkLst>
        </pc:spChg>
        <pc:spChg chg="mod">
          <ac:chgData name="Jassem Abbasi" userId="a485637c-5d5c-44af-8411-f95acc3236b6" providerId="ADAL" clId="{B67E75DF-61F4-4BDD-83F6-F3A9FEB4B984}" dt="2024-02-22T09:52:54.409" v="2357" actId="27803"/>
          <ac:spMkLst>
            <pc:docMk/>
            <pc:sldMk cId="3942064285" sldId="256"/>
            <ac:spMk id="2192" creationId="{C6EFBB3B-C4BE-EE39-3F5A-6E1C3C3344EB}"/>
          </ac:spMkLst>
        </pc:spChg>
        <pc:spChg chg="mod">
          <ac:chgData name="Jassem Abbasi" userId="a485637c-5d5c-44af-8411-f95acc3236b6" providerId="ADAL" clId="{B67E75DF-61F4-4BDD-83F6-F3A9FEB4B984}" dt="2024-02-22T09:52:54.409" v="2357" actId="27803"/>
          <ac:spMkLst>
            <pc:docMk/>
            <pc:sldMk cId="3942064285" sldId="256"/>
            <ac:spMk id="2193" creationId="{EB93244F-0B43-E2C0-F2BB-263A1ABFBBF2}"/>
          </ac:spMkLst>
        </pc:spChg>
        <pc:spChg chg="mod">
          <ac:chgData name="Jassem Abbasi" userId="a485637c-5d5c-44af-8411-f95acc3236b6" providerId="ADAL" clId="{B67E75DF-61F4-4BDD-83F6-F3A9FEB4B984}" dt="2024-02-22T09:52:54.409" v="2357" actId="27803"/>
          <ac:spMkLst>
            <pc:docMk/>
            <pc:sldMk cId="3942064285" sldId="256"/>
            <ac:spMk id="2194" creationId="{024B2A98-4DB1-9042-88E3-1E67342313A7}"/>
          </ac:spMkLst>
        </pc:spChg>
        <pc:spChg chg="mod">
          <ac:chgData name="Jassem Abbasi" userId="a485637c-5d5c-44af-8411-f95acc3236b6" providerId="ADAL" clId="{B67E75DF-61F4-4BDD-83F6-F3A9FEB4B984}" dt="2024-02-22T09:52:54.409" v="2357" actId="27803"/>
          <ac:spMkLst>
            <pc:docMk/>
            <pc:sldMk cId="3942064285" sldId="256"/>
            <ac:spMk id="2195" creationId="{6B817AC1-DDB2-096A-75A8-C3F83E7D9BDC}"/>
          </ac:spMkLst>
        </pc:spChg>
        <pc:spChg chg="mod">
          <ac:chgData name="Jassem Abbasi" userId="a485637c-5d5c-44af-8411-f95acc3236b6" providerId="ADAL" clId="{B67E75DF-61F4-4BDD-83F6-F3A9FEB4B984}" dt="2024-02-22T09:52:54.409" v="2357" actId="27803"/>
          <ac:spMkLst>
            <pc:docMk/>
            <pc:sldMk cId="3942064285" sldId="256"/>
            <ac:spMk id="2196" creationId="{2B19D086-1A1E-B9B7-6440-C531E3AA535C}"/>
          </ac:spMkLst>
        </pc:spChg>
        <pc:spChg chg="mod">
          <ac:chgData name="Jassem Abbasi" userId="a485637c-5d5c-44af-8411-f95acc3236b6" providerId="ADAL" clId="{B67E75DF-61F4-4BDD-83F6-F3A9FEB4B984}" dt="2024-02-22T09:52:54.409" v="2357" actId="27803"/>
          <ac:spMkLst>
            <pc:docMk/>
            <pc:sldMk cId="3942064285" sldId="256"/>
            <ac:spMk id="2197" creationId="{00297A28-5660-D9BD-D443-F406998CE865}"/>
          </ac:spMkLst>
        </pc:spChg>
        <pc:spChg chg="mod">
          <ac:chgData name="Jassem Abbasi" userId="a485637c-5d5c-44af-8411-f95acc3236b6" providerId="ADAL" clId="{B67E75DF-61F4-4BDD-83F6-F3A9FEB4B984}" dt="2024-02-22T09:52:54.409" v="2357" actId="27803"/>
          <ac:spMkLst>
            <pc:docMk/>
            <pc:sldMk cId="3942064285" sldId="256"/>
            <ac:spMk id="2198" creationId="{8215E1EC-F98A-2EE2-0A7F-AE66D530334E}"/>
          </ac:spMkLst>
        </pc:spChg>
        <pc:spChg chg="mod">
          <ac:chgData name="Jassem Abbasi" userId="a485637c-5d5c-44af-8411-f95acc3236b6" providerId="ADAL" clId="{B67E75DF-61F4-4BDD-83F6-F3A9FEB4B984}" dt="2024-02-22T09:52:54.409" v="2357" actId="27803"/>
          <ac:spMkLst>
            <pc:docMk/>
            <pc:sldMk cId="3942064285" sldId="256"/>
            <ac:spMk id="2199" creationId="{C4DC582F-54DE-12E2-38F2-61BE96DD03C3}"/>
          </ac:spMkLst>
        </pc:spChg>
        <pc:spChg chg="mod">
          <ac:chgData name="Jassem Abbasi" userId="a485637c-5d5c-44af-8411-f95acc3236b6" providerId="ADAL" clId="{B67E75DF-61F4-4BDD-83F6-F3A9FEB4B984}" dt="2024-02-22T09:52:54.409" v="2357" actId="27803"/>
          <ac:spMkLst>
            <pc:docMk/>
            <pc:sldMk cId="3942064285" sldId="256"/>
            <ac:spMk id="2200" creationId="{78CE96FE-D032-7C6C-50C8-EF5DC7330CF3}"/>
          </ac:spMkLst>
        </pc:spChg>
        <pc:spChg chg="mod">
          <ac:chgData name="Jassem Abbasi" userId="a485637c-5d5c-44af-8411-f95acc3236b6" providerId="ADAL" clId="{B67E75DF-61F4-4BDD-83F6-F3A9FEB4B984}" dt="2024-02-22T09:52:54.409" v="2357" actId="27803"/>
          <ac:spMkLst>
            <pc:docMk/>
            <pc:sldMk cId="3942064285" sldId="256"/>
            <ac:spMk id="2201" creationId="{75511722-D636-509F-D9FE-50FA5B69B41B}"/>
          </ac:spMkLst>
        </pc:spChg>
        <pc:spChg chg="mod">
          <ac:chgData name="Jassem Abbasi" userId="a485637c-5d5c-44af-8411-f95acc3236b6" providerId="ADAL" clId="{B67E75DF-61F4-4BDD-83F6-F3A9FEB4B984}" dt="2024-02-22T09:52:54.409" v="2357" actId="27803"/>
          <ac:spMkLst>
            <pc:docMk/>
            <pc:sldMk cId="3942064285" sldId="256"/>
            <ac:spMk id="2202" creationId="{CC6036AF-3CC0-8452-DE1F-CF31F7BC1E60}"/>
          </ac:spMkLst>
        </pc:spChg>
        <pc:spChg chg="mod">
          <ac:chgData name="Jassem Abbasi" userId="a485637c-5d5c-44af-8411-f95acc3236b6" providerId="ADAL" clId="{B67E75DF-61F4-4BDD-83F6-F3A9FEB4B984}" dt="2024-02-22T09:52:54.409" v="2357" actId="27803"/>
          <ac:spMkLst>
            <pc:docMk/>
            <pc:sldMk cId="3942064285" sldId="256"/>
            <ac:spMk id="2203" creationId="{B78AA933-6507-6D0C-4069-FE4B7ECF3748}"/>
          </ac:spMkLst>
        </pc:spChg>
        <pc:spChg chg="mod">
          <ac:chgData name="Jassem Abbasi" userId="a485637c-5d5c-44af-8411-f95acc3236b6" providerId="ADAL" clId="{B67E75DF-61F4-4BDD-83F6-F3A9FEB4B984}" dt="2024-02-22T09:52:54.409" v="2357" actId="27803"/>
          <ac:spMkLst>
            <pc:docMk/>
            <pc:sldMk cId="3942064285" sldId="256"/>
            <ac:spMk id="2204" creationId="{AAC36458-72B7-C2E4-D54C-D8CEB38B7A19}"/>
          </ac:spMkLst>
        </pc:spChg>
        <pc:spChg chg="mod">
          <ac:chgData name="Jassem Abbasi" userId="a485637c-5d5c-44af-8411-f95acc3236b6" providerId="ADAL" clId="{B67E75DF-61F4-4BDD-83F6-F3A9FEB4B984}" dt="2024-02-22T09:52:54.409" v="2357" actId="27803"/>
          <ac:spMkLst>
            <pc:docMk/>
            <pc:sldMk cId="3942064285" sldId="256"/>
            <ac:spMk id="2205" creationId="{D8972A99-F8F2-B158-728B-851F88ED7B11}"/>
          </ac:spMkLst>
        </pc:spChg>
        <pc:spChg chg="mod">
          <ac:chgData name="Jassem Abbasi" userId="a485637c-5d5c-44af-8411-f95acc3236b6" providerId="ADAL" clId="{B67E75DF-61F4-4BDD-83F6-F3A9FEB4B984}" dt="2024-02-22T09:52:54.409" v="2357" actId="27803"/>
          <ac:spMkLst>
            <pc:docMk/>
            <pc:sldMk cId="3942064285" sldId="256"/>
            <ac:spMk id="2206" creationId="{9A7358DF-1A61-EE25-A3FF-692AF2FC6B5C}"/>
          </ac:spMkLst>
        </pc:spChg>
        <pc:spChg chg="mod">
          <ac:chgData name="Jassem Abbasi" userId="a485637c-5d5c-44af-8411-f95acc3236b6" providerId="ADAL" clId="{B67E75DF-61F4-4BDD-83F6-F3A9FEB4B984}" dt="2024-02-22T09:52:54.409" v="2357" actId="27803"/>
          <ac:spMkLst>
            <pc:docMk/>
            <pc:sldMk cId="3942064285" sldId="256"/>
            <ac:spMk id="2207" creationId="{4BA3F0F7-C859-046E-3A64-AD98E68EDE79}"/>
          </ac:spMkLst>
        </pc:spChg>
        <pc:spChg chg="mod">
          <ac:chgData name="Jassem Abbasi" userId="a485637c-5d5c-44af-8411-f95acc3236b6" providerId="ADAL" clId="{B67E75DF-61F4-4BDD-83F6-F3A9FEB4B984}" dt="2024-02-22T09:52:54.409" v="2357" actId="27803"/>
          <ac:spMkLst>
            <pc:docMk/>
            <pc:sldMk cId="3942064285" sldId="256"/>
            <ac:spMk id="2208" creationId="{6A4A3DA9-6DCA-9CE0-E6C7-DC6638096212}"/>
          </ac:spMkLst>
        </pc:spChg>
        <pc:spChg chg="mod">
          <ac:chgData name="Jassem Abbasi" userId="a485637c-5d5c-44af-8411-f95acc3236b6" providerId="ADAL" clId="{B67E75DF-61F4-4BDD-83F6-F3A9FEB4B984}" dt="2024-02-22T09:52:54.409" v="2357" actId="27803"/>
          <ac:spMkLst>
            <pc:docMk/>
            <pc:sldMk cId="3942064285" sldId="256"/>
            <ac:spMk id="2209" creationId="{8CBB1FCA-1A5C-DEFE-D173-B0E75F74316B}"/>
          </ac:spMkLst>
        </pc:spChg>
        <pc:spChg chg="mod">
          <ac:chgData name="Jassem Abbasi" userId="a485637c-5d5c-44af-8411-f95acc3236b6" providerId="ADAL" clId="{B67E75DF-61F4-4BDD-83F6-F3A9FEB4B984}" dt="2024-02-22T09:52:54.409" v="2357" actId="27803"/>
          <ac:spMkLst>
            <pc:docMk/>
            <pc:sldMk cId="3942064285" sldId="256"/>
            <ac:spMk id="2210" creationId="{0E8033D3-93BC-5DEC-81FA-49ED8931ABAC}"/>
          </ac:spMkLst>
        </pc:spChg>
        <pc:spChg chg="mod">
          <ac:chgData name="Jassem Abbasi" userId="a485637c-5d5c-44af-8411-f95acc3236b6" providerId="ADAL" clId="{B67E75DF-61F4-4BDD-83F6-F3A9FEB4B984}" dt="2024-02-22T09:52:54.409" v="2357" actId="27803"/>
          <ac:spMkLst>
            <pc:docMk/>
            <pc:sldMk cId="3942064285" sldId="256"/>
            <ac:spMk id="2211" creationId="{3A08FE7F-9A26-D39D-D9A4-170E1356BA98}"/>
          </ac:spMkLst>
        </pc:spChg>
        <pc:spChg chg="mod">
          <ac:chgData name="Jassem Abbasi" userId="a485637c-5d5c-44af-8411-f95acc3236b6" providerId="ADAL" clId="{B67E75DF-61F4-4BDD-83F6-F3A9FEB4B984}" dt="2024-02-22T09:52:54.409" v="2357" actId="27803"/>
          <ac:spMkLst>
            <pc:docMk/>
            <pc:sldMk cId="3942064285" sldId="256"/>
            <ac:spMk id="2212" creationId="{9D5C5796-B485-8A8C-DCA7-E6080EBC2863}"/>
          </ac:spMkLst>
        </pc:spChg>
        <pc:spChg chg="mod">
          <ac:chgData name="Jassem Abbasi" userId="a485637c-5d5c-44af-8411-f95acc3236b6" providerId="ADAL" clId="{B67E75DF-61F4-4BDD-83F6-F3A9FEB4B984}" dt="2024-02-22T09:52:54.409" v="2357" actId="27803"/>
          <ac:spMkLst>
            <pc:docMk/>
            <pc:sldMk cId="3942064285" sldId="256"/>
            <ac:spMk id="2213" creationId="{8C14A4BF-CD2A-1E9B-E8F6-6BF3F76E376F}"/>
          </ac:spMkLst>
        </pc:spChg>
        <pc:spChg chg="mod">
          <ac:chgData name="Jassem Abbasi" userId="a485637c-5d5c-44af-8411-f95acc3236b6" providerId="ADAL" clId="{B67E75DF-61F4-4BDD-83F6-F3A9FEB4B984}" dt="2024-02-22T09:52:54.409" v="2357" actId="27803"/>
          <ac:spMkLst>
            <pc:docMk/>
            <pc:sldMk cId="3942064285" sldId="256"/>
            <ac:spMk id="2214" creationId="{8DAC4C20-3351-B498-A963-027E1C387457}"/>
          </ac:spMkLst>
        </pc:spChg>
        <pc:spChg chg="mod">
          <ac:chgData name="Jassem Abbasi" userId="a485637c-5d5c-44af-8411-f95acc3236b6" providerId="ADAL" clId="{B67E75DF-61F4-4BDD-83F6-F3A9FEB4B984}" dt="2024-02-22T09:52:54.409" v="2357" actId="27803"/>
          <ac:spMkLst>
            <pc:docMk/>
            <pc:sldMk cId="3942064285" sldId="256"/>
            <ac:spMk id="2215" creationId="{9B47BA8C-F91C-84AE-3A57-3EFB97441DA0}"/>
          </ac:spMkLst>
        </pc:spChg>
        <pc:spChg chg="mod">
          <ac:chgData name="Jassem Abbasi" userId="a485637c-5d5c-44af-8411-f95acc3236b6" providerId="ADAL" clId="{B67E75DF-61F4-4BDD-83F6-F3A9FEB4B984}" dt="2024-02-22T09:52:54.409" v="2357" actId="27803"/>
          <ac:spMkLst>
            <pc:docMk/>
            <pc:sldMk cId="3942064285" sldId="256"/>
            <ac:spMk id="2216" creationId="{D994EA1C-CB7C-CD13-F5B5-91B09A3A18A9}"/>
          </ac:spMkLst>
        </pc:spChg>
        <pc:spChg chg="mod">
          <ac:chgData name="Jassem Abbasi" userId="a485637c-5d5c-44af-8411-f95acc3236b6" providerId="ADAL" clId="{B67E75DF-61F4-4BDD-83F6-F3A9FEB4B984}" dt="2024-02-22T09:52:54.409" v="2357" actId="27803"/>
          <ac:spMkLst>
            <pc:docMk/>
            <pc:sldMk cId="3942064285" sldId="256"/>
            <ac:spMk id="2217" creationId="{19E714C7-7FBC-98B4-0C7F-259B44236DD6}"/>
          </ac:spMkLst>
        </pc:spChg>
        <pc:spChg chg="mod">
          <ac:chgData name="Jassem Abbasi" userId="a485637c-5d5c-44af-8411-f95acc3236b6" providerId="ADAL" clId="{B67E75DF-61F4-4BDD-83F6-F3A9FEB4B984}" dt="2024-02-22T09:52:54.409" v="2357" actId="27803"/>
          <ac:spMkLst>
            <pc:docMk/>
            <pc:sldMk cId="3942064285" sldId="256"/>
            <ac:spMk id="2218" creationId="{F94D852D-8271-AB43-3B7B-E4A03756D93B}"/>
          </ac:spMkLst>
        </pc:spChg>
        <pc:spChg chg="mod">
          <ac:chgData name="Jassem Abbasi" userId="a485637c-5d5c-44af-8411-f95acc3236b6" providerId="ADAL" clId="{B67E75DF-61F4-4BDD-83F6-F3A9FEB4B984}" dt="2024-02-22T09:52:54.409" v="2357" actId="27803"/>
          <ac:spMkLst>
            <pc:docMk/>
            <pc:sldMk cId="3942064285" sldId="256"/>
            <ac:spMk id="2219" creationId="{2F03C84B-B6CE-66EE-73AA-301832B6DEFD}"/>
          </ac:spMkLst>
        </pc:spChg>
        <pc:spChg chg="mod">
          <ac:chgData name="Jassem Abbasi" userId="a485637c-5d5c-44af-8411-f95acc3236b6" providerId="ADAL" clId="{B67E75DF-61F4-4BDD-83F6-F3A9FEB4B984}" dt="2024-02-22T09:52:54.409" v="2357" actId="27803"/>
          <ac:spMkLst>
            <pc:docMk/>
            <pc:sldMk cId="3942064285" sldId="256"/>
            <ac:spMk id="2220" creationId="{95550672-0657-321D-5979-0A4C83A74749}"/>
          </ac:spMkLst>
        </pc:spChg>
        <pc:spChg chg="mod">
          <ac:chgData name="Jassem Abbasi" userId="a485637c-5d5c-44af-8411-f95acc3236b6" providerId="ADAL" clId="{B67E75DF-61F4-4BDD-83F6-F3A9FEB4B984}" dt="2024-02-22T09:52:54.409" v="2357" actId="27803"/>
          <ac:spMkLst>
            <pc:docMk/>
            <pc:sldMk cId="3942064285" sldId="256"/>
            <ac:spMk id="2221" creationId="{37F1DE00-DAFC-E1D8-D076-6FA9401F70A0}"/>
          </ac:spMkLst>
        </pc:spChg>
        <pc:spChg chg="mod">
          <ac:chgData name="Jassem Abbasi" userId="a485637c-5d5c-44af-8411-f95acc3236b6" providerId="ADAL" clId="{B67E75DF-61F4-4BDD-83F6-F3A9FEB4B984}" dt="2024-02-22T09:52:54.409" v="2357" actId="27803"/>
          <ac:spMkLst>
            <pc:docMk/>
            <pc:sldMk cId="3942064285" sldId="256"/>
            <ac:spMk id="2222" creationId="{A0EB9F70-24E1-F320-BCC0-FFF810266729}"/>
          </ac:spMkLst>
        </pc:spChg>
        <pc:spChg chg="mod">
          <ac:chgData name="Jassem Abbasi" userId="a485637c-5d5c-44af-8411-f95acc3236b6" providerId="ADAL" clId="{B67E75DF-61F4-4BDD-83F6-F3A9FEB4B984}" dt="2024-02-22T09:52:54.409" v="2357" actId="27803"/>
          <ac:spMkLst>
            <pc:docMk/>
            <pc:sldMk cId="3942064285" sldId="256"/>
            <ac:spMk id="2223" creationId="{0F847621-46E5-413B-81B5-1BAA480103D6}"/>
          </ac:spMkLst>
        </pc:spChg>
        <pc:spChg chg="mod">
          <ac:chgData name="Jassem Abbasi" userId="a485637c-5d5c-44af-8411-f95acc3236b6" providerId="ADAL" clId="{B67E75DF-61F4-4BDD-83F6-F3A9FEB4B984}" dt="2024-02-22T09:52:54.409" v="2357" actId="27803"/>
          <ac:spMkLst>
            <pc:docMk/>
            <pc:sldMk cId="3942064285" sldId="256"/>
            <ac:spMk id="2224" creationId="{3237EB69-A038-0F92-BB0F-7D74C3C55DF7}"/>
          </ac:spMkLst>
        </pc:spChg>
        <pc:spChg chg="mod">
          <ac:chgData name="Jassem Abbasi" userId="a485637c-5d5c-44af-8411-f95acc3236b6" providerId="ADAL" clId="{B67E75DF-61F4-4BDD-83F6-F3A9FEB4B984}" dt="2024-02-22T09:52:54.409" v="2357" actId="27803"/>
          <ac:spMkLst>
            <pc:docMk/>
            <pc:sldMk cId="3942064285" sldId="256"/>
            <ac:spMk id="2225" creationId="{5E72C92D-6FCF-BF35-561B-02C9010F15AD}"/>
          </ac:spMkLst>
        </pc:spChg>
        <pc:spChg chg="mod">
          <ac:chgData name="Jassem Abbasi" userId="a485637c-5d5c-44af-8411-f95acc3236b6" providerId="ADAL" clId="{B67E75DF-61F4-4BDD-83F6-F3A9FEB4B984}" dt="2024-02-22T09:52:54.409" v="2357" actId="27803"/>
          <ac:spMkLst>
            <pc:docMk/>
            <pc:sldMk cId="3942064285" sldId="256"/>
            <ac:spMk id="2226" creationId="{50F53110-FC79-9819-7A9D-3B04D5C59354}"/>
          </ac:spMkLst>
        </pc:spChg>
        <pc:spChg chg="mod">
          <ac:chgData name="Jassem Abbasi" userId="a485637c-5d5c-44af-8411-f95acc3236b6" providerId="ADAL" clId="{B67E75DF-61F4-4BDD-83F6-F3A9FEB4B984}" dt="2024-02-22T09:52:54.409" v="2357" actId="27803"/>
          <ac:spMkLst>
            <pc:docMk/>
            <pc:sldMk cId="3942064285" sldId="256"/>
            <ac:spMk id="2227" creationId="{E19F1EE4-2300-BBF8-875A-8E537C81B2CC}"/>
          </ac:spMkLst>
        </pc:spChg>
        <pc:spChg chg="mod">
          <ac:chgData name="Jassem Abbasi" userId="a485637c-5d5c-44af-8411-f95acc3236b6" providerId="ADAL" clId="{B67E75DF-61F4-4BDD-83F6-F3A9FEB4B984}" dt="2024-02-22T09:52:54.409" v="2357" actId="27803"/>
          <ac:spMkLst>
            <pc:docMk/>
            <pc:sldMk cId="3942064285" sldId="256"/>
            <ac:spMk id="2228" creationId="{46A220BB-1B1A-0BCD-6FB8-469E598C21C5}"/>
          </ac:spMkLst>
        </pc:spChg>
        <pc:spChg chg="mod">
          <ac:chgData name="Jassem Abbasi" userId="a485637c-5d5c-44af-8411-f95acc3236b6" providerId="ADAL" clId="{B67E75DF-61F4-4BDD-83F6-F3A9FEB4B984}" dt="2024-02-22T09:52:54.409" v="2357" actId="27803"/>
          <ac:spMkLst>
            <pc:docMk/>
            <pc:sldMk cId="3942064285" sldId="256"/>
            <ac:spMk id="2229" creationId="{F469BA80-75E8-9310-7B41-58ED2C5FE269}"/>
          </ac:spMkLst>
        </pc:spChg>
        <pc:spChg chg="mod">
          <ac:chgData name="Jassem Abbasi" userId="a485637c-5d5c-44af-8411-f95acc3236b6" providerId="ADAL" clId="{B67E75DF-61F4-4BDD-83F6-F3A9FEB4B984}" dt="2024-02-22T09:52:54.409" v="2357" actId="27803"/>
          <ac:spMkLst>
            <pc:docMk/>
            <pc:sldMk cId="3942064285" sldId="256"/>
            <ac:spMk id="2230" creationId="{5AC83EA5-A300-0894-3CEB-4E6DDBB4D518}"/>
          </ac:spMkLst>
        </pc:spChg>
        <pc:spChg chg="mod">
          <ac:chgData name="Jassem Abbasi" userId="a485637c-5d5c-44af-8411-f95acc3236b6" providerId="ADAL" clId="{B67E75DF-61F4-4BDD-83F6-F3A9FEB4B984}" dt="2024-02-22T09:52:54.409" v="2357" actId="27803"/>
          <ac:spMkLst>
            <pc:docMk/>
            <pc:sldMk cId="3942064285" sldId="256"/>
            <ac:spMk id="2231" creationId="{9123D08F-9429-3ECC-E259-32A05254EA1A}"/>
          </ac:spMkLst>
        </pc:spChg>
        <pc:spChg chg="mod">
          <ac:chgData name="Jassem Abbasi" userId="a485637c-5d5c-44af-8411-f95acc3236b6" providerId="ADAL" clId="{B67E75DF-61F4-4BDD-83F6-F3A9FEB4B984}" dt="2024-02-22T09:52:54.409" v="2357" actId="27803"/>
          <ac:spMkLst>
            <pc:docMk/>
            <pc:sldMk cId="3942064285" sldId="256"/>
            <ac:spMk id="2232" creationId="{4B4295F1-84CD-689A-A9AA-D98BE7B92D19}"/>
          </ac:spMkLst>
        </pc:spChg>
        <pc:spChg chg="mod">
          <ac:chgData name="Jassem Abbasi" userId="a485637c-5d5c-44af-8411-f95acc3236b6" providerId="ADAL" clId="{B67E75DF-61F4-4BDD-83F6-F3A9FEB4B984}" dt="2024-02-22T09:52:54.409" v="2357" actId="27803"/>
          <ac:spMkLst>
            <pc:docMk/>
            <pc:sldMk cId="3942064285" sldId="256"/>
            <ac:spMk id="2233" creationId="{FDCC31BF-16C4-2920-AD8B-5A9DCCB4D10F}"/>
          </ac:spMkLst>
        </pc:spChg>
        <pc:spChg chg="mod">
          <ac:chgData name="Jassem Abbasi" userId="a485637c-5d5c-44af-8411-f95acc3236b6" providerId="ADAL" clId="{B67E75DF-61F4-4BDD-83F6-F3A9FEB4B984}" dt="2024-02-22T09:52:54.409" v="2357" actId="27803"/>
          <ac:spMkLst>
            <pc:docMk/>
            <pc:sldMk cId="3942064285" sldId="256"/>
            <ac:spMk id="2234" creationId="{B88C3D47-E5E8-8AF6-1668-7E10CE657AAF}"/>
          </ac:spMkLst>
        </pc:spChg>
        <pc:spChg chg="mod">
          <ac:chgData name="Jassem Abbasi" userId="a485637c-5d5c-44af-8411-f95acc3236b6" providerId="ADAL" clId="{B67E75DF-61F4-4BDD-83F6-F3A9FEB4B984}" dt="2024-02-22T09:52:54.409" v="2357" actId="27803"/>
          <ac:spMkLst>
            <pc:docMk/>
            <pc:sldMk cId="3942064285" sldId="256"/>
            <ac:spMk id="2235" creationId="{ECCD7C0D-F4C7-E208-2751-5265BC9F341E}"/>
          </ac:spMkLst>
        </pc:spChg>
        <pc:spChg chg="mod">
          <ac:chgData name="Jassem Abbasi" userId="a485637c-5d5c-44af-8411-f95acc3236b6" providerId="ADAL" clId="{B67E75DF-61F4-4BDD-83F6-F3A9FEB4B984}" dt="2024-02-22T09:52:54.409" v="2357" actId="27803"/>
          <ac:spMkLst>
            <pc:docMk/>
            <pc:sldMk cId="3942064285" sldId="256"/>
            <ac:spMk id="2236" creationId="{41A34F93-7C16-CDA8-5E1B-EC8219D81EDB}"/>
          </ac:spMkLst>
        </pc:spChg>
        <pc:spChg chg="mod">
          <ac:chgData name="Jassem Abbasi" userId="a485637c-5d5c-44af-8411-f95acc3236b6" providerId="ADAL" clId="{B67E75DF-61F4-4BDD-83F6-F3A9FEB4B984}" dt="2024-02-22T09:52:54.409" v="2357" actId="27803"/>
          <ac:spMkLst>
            <pc:docMk/>
            <pc:sldMk cId="3942064285" sldId="256"/>
            <ac:spMk id="2237" creationId="{AD1B45FA-E021-474C-E53B-D0C02295B253}"/>
          </ac:spMkLst>
        </pc:spChg>
        <pc:spChg chg="mod">
          <ac:chgData name="Jassem Abbasi" userId="a485637c-5d5c-44af-8411-f95acc3236b6" providerId="ADAL" clId="{B67E75DF-61F4-4BDD-83F6-F3A9FEB4B984}" dt="2024-02-22T09:52:54.409" v="2357" actId="27803"/>
          <ac:spMkLst>
            <pc:docMk/>
            <pc:sldMk cId="3942064285" sldId="256"/>
            <ac:spMk id="2238" creationId="{70B2E5C0-21D6-6E31-402A-A550912B072B}"/>
          </ac:spMkLst>
        </pc:spChg>
        <pc:spChg chg="mod">
          <ac:chgData name="Jassem Abbasi" userId="a485637c-5d5c-44af-8411-f95acc3236b6" providerId="ADAL" clId="{B67E75DF-61F4-4BDD-83F6-F3A9FEB4B984}" dt="2024-02-22T09:52:54.409" v="2357" actId="27803"/>
          <ac:spMkLst>
            <pc:docMk/>
            <pc:sldMk cId="3942064285" sldId="256"/>
            <ac:spMk id="2239" creationId="{9C08E8E8-8BBA-9BE6-F2BC-44CE31629A94}"/>
          </ac:spMkLst>
        </pc:spChg>
        <pc:spChg chg="mod">
          <ac:chgData name="Jassem Abbasi" userId="a485637c-5d5c-44af-8411-f95acc3236b6" providerId="ADAL" clId="{B67E75DF-61F4-4BDD-83F6-F3A9FEB4B984}" dt="2024-02-22T09:52:54.409" v="2357" actId="27803"/>
          <ac:spMkLst>
            <pc:docMk/>
            <pc:sldMk cId="3942064285" sldId="256"/>
            <ac:spMk id="2240" creationId="{5CDA0CAB-4CF1-710B-591B-DBDA5AC1C5C9}"/>
          </ac:spMkLst>
        </pc:spChg>
        <pc:spChg chg="mod">
          <ac:chgData name="Jassem Abbasi" userId="a485637c-5d5c-44af-8411-f95acc3236b6" providerId="ADAL" clId="{B67E75DF-61F4-4BDD-83F6-F3A9FEB4B984}" dt="2024-02-22T09:52:54.409" v="2357" actId="27803"/>
          <ac:spMkLst>
            <pc:docMk/>
            <pc:sldMk cId="3942064285" sldId="256"/>
            <ac:spMk id="2241" creationId="{EEDA6EB2-6F75-2465-4549-91935FC5A478}"/>
          </ac:spMkLst>
        </pc:spChg>
        <pc:spChg chg="mod">
          <ac:chgData name="Jassem Abbasi" userId="a485637c-5d5c-44af-8411-f95acc3236b6" providerId="ADAL" clId="{B67E75DF-61F4-4BDD-83F6-F3A9FEB4B984}" dt="2024-02-22T09:52:54.409" v="2357" actId="27803"/>
          <ac:spMkLst>
            <pc:docMk/>
            <pc:sldMk cId="3942064285" sldId="256"/>
            <ac:spMk id="2242" creationId="{4E4F488E-9F8F-26EE-F9FF-26F26CB3C481}"/>
          </ac:spMkLst>
        </pc:spChg>
        <pc:spChg chg="mod">
          <ac:chgData name="Jassem Abbasi" userId="a485637c-5d5c-44af-8411-f95acc3236b6" providerId="ADAL" clId="{B67E75DF-61F4-4BDD-83F6-F3A9FEB4B984}" dt="2024-02-22T09:52:54.409" v="2357" actId="27803"/>
          <ac:spMkLst>
            <pc:docMk/>
            <pc:sldMk cId="3942064285" sldId="256"/>
            <ac:spMk id="2243" creationId="{6F84DE8C-90A2-BCEA-FF62-975B1EA8696F}"/>
          </ac:spMkLst>
        </pc:spChg>
        <pc:spChg chg="mod">
          <ac:chgData name="Jassem Abbasi" userId="a485637c-5d5c-44af-8411-f95acc3236b6" providerId="ADAL" clId="{B67E75DF-61F4-4BDD-83F6-F3A9FEB4B984}" dt="2024-02-22T09:52:54.409" v="2357" actId="27803"/>
          <ac:spMkLst>
            <pc:docMk/>
            <pc:sldMk cId="3942064285" sldId="256"/>
            <ac:spMk id="2244" creationId="{114A7F01-E73D-E55C-DDE6-70D5EA4C9B17}"/>
          </ac:spMkLst>
        </pc:spChg>
        <pc:spChg chg="mod">
          <ac:chgData name="Jassem Abbasi" userId="a485637c-5d5c-44af-8411-f95acc3236b6" providerId="ADAL" clId="{B67E75DF-61F4-4BDD-83F6-F3A9FEB4B984}" dt="2024-02-22T09:52:54.409" v="2357" actId="27803"/>
          <ac:spMkLst>
            <pc:docMk/>
            <pc:sldMk cId="3942064285" sldId="256"/>
            <ac:spMk id="2245" creationId="{93C61039-5F81-A3A2-678E-E1448438D994}"/>
          </ac:spMkLst>
        </pc:spChg>
        <pc:spChg chg="mod">
          <ac:chgData name="Jassem Abbasi" userId="a485637c-5d5c-44af-8411-f95acc3236b6" providerId="ADAL" clId="{B67E75DF-61F4-4BDD-83F6-F3A9FEB4B984}" dt="2024-02-22T09:52:54.409" v="2357" actId="27803"/>
          <ac:spMkLst>
            <pc:docMk/>
            <pc:sldMk cId="3942064285" sldId="256"/>
            <ac:spMk id="2246" creationId="{4579533A-28BC-3422-82BE-EB7D150C7B41}"/>
          </ac:spMkLst>
        </pc:spChg>
        <pc:spChg chg="mod">
          <ac:chgData name="Jassem Abbasi" userId="a485637c-5d5c-44af-8411-f95acc3236b6" providerId="ADAL" clId="{B67E75DF-61F4-4BDD-83F6-F3A9FEB4B984}" dt="2024-02-22T09:52:54.409" v="2357" actId="27803"/>
          <ac:spMkLst>
            <pc:docMk/>
            <pc:sldMk cId="3942064285" sldId="256"/>
            <ac:spMk id="2247" creationId="{2808C720-8C87-5AE8-532B-94D0D23F4A82}"/>
          </ac:spMkLst>
        </pc:spChg>
        <pc:spChg chg="mod">
          <ac:chgData name="Jassem Abbasi" userId="a485637c-5d5c-44af-8411-f95acc3236b6" providerId="ADAL" clId="{B67E75DF-61F4-4BDD-83F6-F3A9FEB4B984}" dt="2024-02-22T09:52:54.409" v="2357" actId="27803"/>
          <ac:spMkLst>
            <pc:docMk/>
            <pc:sldMk cId="3942064285" sldId="256"/>
            <ac:spMk id="2248" creationId="{72788D48-585B-4655-8269-A734AFBB77AA}"/>
          </ac:spMkLst>
        </pc:spChg>
        <pc:spChg chg="mod">
          <ac:chgData name="Jassem Abbasi" userId="a485637c-5d5c-44af-8411-f95acc3236b6" providerId="ADAL" clId="{B67E75DF-61F4-4BDD-83F6-F3A9FEB4B984}" dt="2024-02-22T09:52:54.409" v="2357" actId="27803"/>
          <ac:spMkLst>
            <pc:docMk/>
            <pc:sldMk cId="3942064285" sldId="256"/>
            <ac:spMk id="2249" creationId="{FE561B78-1582-3590-3FCF-66D271E2E493}"/>
          </ac:spMkLst>
        </pc:spChg>
        <pc:spChg chg="mod">
          <ac:chgData name="Jassem Abbasi" userId="a485637c-5d5c-44af-8411-f95acc3236b6" providerId="ADAL" clId="{B67E75DF-61F4-4BDD-83F6-F3A9FEB4B984}" dt="2024-02-22T09:52:54.409" v="2357" actId="27803"/>
          <ac:spMkLst>
            <pc:docMk/>
            <pc:sldMk cId="3942064285" sldId="256"/>
            <ac:spMk id="2250" creationId="{F484D504-5D2F-DF4E-4381-9F306738ED72}"/>
          </ac:spMkLst>
        </pc:spChg>
        <pc:spChg chg="mod">
          <ac:chgData name="Jassem Abbasi" userId="a485637c-5d5c-44af-8411-f95acc3236b6" providerId="ADAL" clId="{B67E75DF-61F4-4BDD-83F6-F3A9FEB4B984}" dt="2024-02-22T09:52:54.409" v="2357" actId="27803"/>
          <ac:spMkLst>
            <pc:docMk/>
            <pc:sldMk cId="3942064285" sldId="256"/>
            <ac:spMk id="2251" creationId="{E211F4BC-4BAE-B050-505F-F64CFB82970C}"/>
          </ac:spMkLst>
        </pc:spChg>
        <pc:spChg chg="mod">
          <ac:chgData name="Jassem Abbasi" userId="a485637c-5d5c-44af-8411-f95acc3236b6" providerId="ADAL" clId="{B67E75DF-61F4-4BDD-83F6-F3A9FEB4B984}" dt="2024-02-22T09:52:54.409" v="2357" actId="27803"/>
          <ac:spMkLst>
            <pc:docMk/>
            <pc:sldMk cId="3942064285" sldId="256"/>
            <ac:spMk id="2252" creationId="{96E21BC9-EBBD-277D-1F56-1FC693E82336}"/>
          </ac:spMkLst>
        </pc:spChg>
        <pc:spChg chg="mod">
          <ac:chgData name="Jassem Abbasi" userId="a485637c-5d5c-44af-8411-f95acc3236b6" providerId="ADAL" clId="{B67E75DF-61F4-4BDD-83F6-F3A9FEB4B984}" dt="2024-02-22T09:52:54.409" v="2357" actId="27803"/>
          <ac:spMkLst>
            <pc:docMk/>
            <pc:sldMk cId="3942064285" sldId="256"/>
            <ac:spMk id="2253" creationId="{33E69BAA-FEE1-6901-1758-A8898EAFDCB1}"/>
          </ac:spMkLst>
        </pc:spChg>
        <pc:spChg chg="mod">
          <ac:chgData name="Jassem Abbasi" userId="a485637c-5d5c-44af-8411-f95acc3236b6" providerId="ADAL" clId="{B67E75DF-61F4-4BDD-83F6-F3A9FEB4B984}" dt="2024-02-22T09:52:54.409" v="2357" actId="27803"/>
          <ac:spMkLst>
            <pc:docMk/>
            <pc:sldMk cId="3942064285" sldId="256"/>
            <ac:spMk id="2254" creationId="{43C34456-683A-6FC7-34ED-65BEB5930359}"/>
          </ac:spMkLst>
        </pc:spChg>
        <pc:spChg chg="mod">
          <ac:chgData name="Jassem Abbasi" userId="a485637c-5d5c-44af-8411-f95acc3236b6" providerId="ADAL" clId="{B67E75DF-61F4-4BDD-83F6-F3A9FEB4B984}" dt="2024-02-22T09:52:54.409" v="2357" actId="27803"/>
          <ac:spMkLst>
            <pc:docMk/>
            <pc:sldMk cId="3942064285" sldId="256"/>
            <ac:spMk id="2255" creationId="{0551FF13-40B3-640E-4961-1E23D55AA45B}"/>
          </ac:spMkLst>
        </pc:spChg>
        <pc:spChg chg="mod">
          <ac:chgData name="Jassem Abbasi" userId="a485637c-5d5c-44af-8411-f95acc3236b6" providerId="ADAL" clId="{B67E75DF-61F4-4BDD-83F6-F3A9FEB4B984}" dt="2024-02-22T09:52:54.409" v="2357" actId="27803"/>
          <ac:spMkLst>
            <pc:docMk/>
            <pc:sldMk cId="3942064285" sldId="256"/>
            <ac:spMk id="2256" creationId="{AD7469BE-64E0-12EA-95BA-4878D7BE9FFA}"/>
          </ac:spMkLst>
        </pc:spChg>
        <pc:spChg chg="mod">
          <ac:chgData name="Jassem Abbasi" userId="a485637c-5d5c-44af-8411-f95acc3236b6" providerId="ADAL" clId="{B67E75DF-61F4-4BDD-83F6-F3A9FEB4B984}" dt="2024-02-22T09:52:54.409" v="2357" actId="27803"/>
          <ac:spMkLst>
            <pc:docMk/>
            <pc:sldMk cId="3942064285" sldId="256"/>
            <ac:spMk id="2257" creationId="{E4C898F6-C7E9-6EA5-2C1D-9EC41B2BF112}"/>
          </ac:spMkLst>
        </pc:spChg>
        <pc:spChg chg="mod">
          <ac:chgData name="Jassem Abbasi" userId="a485637c-5d5c-44af-8411-f95acc3236b6" providerId="ADAL" clId="{B67E75DF-61F4-4BDD-83F6-F3A9FEB4B984}" dt="2024-02-22T09:52:54.409" v="2357" actId="27803"/>
          <ac:spMkLst>
            <pc:docMk/>
            <pc:sldMk cId="3942064285" sldId="256"/>
            <ac:spMk id="2258" creationId="{9652AF4A-9DFF-F929-E656-373319E947C8}"/>
          </ac:spMkLst>
        </pc:spChg>
        <pc:spChg chg="mod">
          <ac:chgData name="Jassem Abbasi" userId="a485637c-5d5c-44af-8411-f95acc3236b6" providerId="ADAL" clId="{B67E75DF-61F4-4BDD-83F6-F3A9FEB4B984}" dt="2024-02-22T09:52:54.409" v="2357" actId="27803"/>
          <ac:spMkLst>
            <pc:docMk/>
            <pc:sldMk cId="3942064285" sldId="256"/>
            <ac:spMk id="2259" creationId="{4E2B4F4C-0FE5-EBF8-C604-210461B39143}"/>
          </ac:spMkLst>
        </pc:spChg>
        <pc:spChg chg="mod">
          <ac:chgData name="Jassem Abbasi" userId="a485637c-5d5c-44af-8411-f95acc3236b6" providerId="ADAL" clId="{B67E75DF-61F4-4BDD-83F6-F3A9FEB4B984}" dt="2024-02-22T09:52:54.409" v="2357" actId="27803"/>
          <ac:spMkLst>
            <pc:docMk/>
            <pc:sldMk cId="3942064285" sldId="256"/>
            <ac:spMk id="2260" creationId="{35B79E2A-FA43-5B3D-67D9-CCD9645806CC}"/>
          </ac:spMkLst>
        </pc:spChg>
        <pc:spChg chg="mod">
          <ac:chgData name="Jassem Abbasi" userId="a485637c-5d5c-44af-8411-f95acc3236b6" providerId="ADAL" clId="{B67E75DF-61F4-4BDD-83F6-F3A9FEB4B984}" dt="2024-02-22T09:52:54.409" v="2357" actId="27803"/>
          <ac:spMkLst>
            <pc:docMk/>
            <pc:sldMk cId="3942064285" sldId="256"/>
            <ac:spMk id="2261" creationId="{97195AF7-A034-24A3-C97A-A305A024696C}"/>
          </ac:spMkLst>
        </pc:spChg>
        <pc:spChg chg="mod">
          <ac:chgData name="Jassem Abbasi" userId="a485637c-5d5c-44af-8411-f95acc3236b6" providerId="ADAL" clId="{B67E75DF-61F4-4BDD-83F6-F3A9FEB4B984}" dt="2024-02-22T09:52:54.409" v="2357" actId="27803"/>
          <ac:spMkLst>
            <pc:docMk/>
            <pc:sldMk cId="3942064285" sldId="256"/>
            <ac:spMk id="2262" creationId="{74DAB653-8714-7EA9-B704-896D173FDF50}"/>
          </ac:spMkLst>
        </pc:spChg>
        <pc:spChg chg="mod">
          <ac:chgData name="Jassem Abbasi" userId="a485637c-5d5c-44af-8411-f95acc3236b6" providerId="ADAL" clId="{B67E75DF-61F4-4BDD-83F6-F3A9FEB4B984}" dt="2024-02-22T09:52:54.409" v="2357" actId="27803"/>
          <ac:spMkLst>
            <pc:docMk/>
            <pc:sldMk cId="3942064285" sldId="256"/>
            <ac:spMk id="2263" creationId="{2637B9D0-E536-945C-9CA7-60FDD75AE324}"/>
          </ac:spMkLst>
        </pc:spChg>
        <pc:spChg chg="mod">
          <ac:chgData name="Jassem Abbasi" userId="a485637c-5d5c-44af-8411-f95acc3236b6" providerId="ADAL" clId="{B67E75DF-61F4-4BDD-83F6-F3A9FEB4B984}" dt="2024-02-22T09:52:54.409" v="2357" actId="27803"/>
          <ac:spMkLst>
            <pc:docMk/>
            <pc:sldMk cId="3942064285" sldId="256"/>
            <ac:spMk id="2264" creationId="{1C3C6C0F-2314-479B-E636-7FFFBCCCE3C1}"/>
          </ac:spMkLst>
        </pc:spChg>
        <pc:spChg chg="mod">
          <ac:chgData name="Jassem Abbasi" userId="a485637c-5d5c-44af-8411-f95acc3236b6" providerId="ADAL" clId="{B67E75DF-61F4-4BDD-83F6-F3A9FEB4B984}" dt="2024-02-22T09:52:54.409" v="2357" actId="27803"/>
          <ac:spMkLst>
            <pc:docMk/>
            <pc:sldMk cId="3942064285" sldId="256"/>
            <ac:spMk id="2265" creationId="{27554DCF-046D-3D8F-1FE4-56A4A446227C}"/>
          </ac:spMkLst>
        </pc:spChg>
        <pc:spChg chg="mod">
          <ac:chgData name="Jassem Abbasi" userId="a485637c-5d5c-44af-8411-f95acc3236b6" providerId="ADAL" clId="{B67E75DF-61F4-4BDD-83F6-F3A9FEB4B984}" dt="2024-02-22T09:52:54.409" v="2357" actId="27803"/>
          <ac:spMkLst>
            <pc:docMk/>
            <pc:sldMk cId="3942064285" sldId="256"/>
            <ac:spMk id="2266" creationId="{3B8EDBBE-2ABD-8C5E-1CB4-83859E64BF40}"/>
          </ac:spMkLst>
        </pc:spChg>
        <pc:spChg chg="mod">
          <ac:chgData name="Jassem Abbasi" userId="a485637c-5d5c-44af-8411-f95acc3236b6" providerId="ADAL" clId="{B67E75DF-61F4-4BDD-83F6-F3A9FEB4B984}" dt="2024-02-22T09:52:54.409" v="2357" actId="27803"/>
          <ac:spMkLst>
            <pc:docMk/>
            <pc:sldMk cId="3942064285" sldId="256"/>
            <ac:spMk id="2267" creationId="{487AC0BB-139D-93DB-8D3A-DDE3B868A3B2}"/>
          </ac:spMkLst>
        </pc:spChg>
        <pc:spChg chg="mod">
          <ac:chgData name="Jassem Abbasi" userId="a485637c-5d5c-44af-8411-f95acc3236b6" providerId="ADAL" clId="{B67E75DF-61F4-4BDD-83F6-F3A9FEB4B984}" dt="2024-02-22T09:52:54.409" v="2357" actId="27803"/>
          <ac:spMkLst>
            <pc:docMk/>
            <pc:sldMk cId="3942064285" sldId="256"/>
            <ac:spMk id="2268" creationId="{BBB51978-E883-CF20-D9F7-C7C88DC93D38}"/>
          </ac:spMkLst>
        </pc:spChg>
        <pc:spChg chg="mod">
          <ac:chgData name="Jassem Abbasi" userId="a485637c-5d5c-44af-8411-f95acc3236b6" providerId="ADAL" clId="{B67E75DF-61F4-4BDD-83F6-F3A9FEB4B984}" dt="2024-02-22T09:52:54.409" v="2357" actId="27803"/>
          <ac:spMkLst>
            <pc:docMk/>
            <pc:sldMk cId="3942064285" sldId="256"/>
            <ac:spMk id="2269" creationId="{6D6502DD-66DD-A2FC-864F-1EAC326301E5}"/>
          </ac:spMkLst>
        </pc:spChg>
        <pc:spChg chg="mod">
          <ac:chgData name="Jassem Abbasi" userId="a485637c-5d5c-44af-8411-f95acc3236b6" providerId="ADAL" clId="{B67E75DF-61F4-4BDD-83F6-F3A9FEB4B984}" dt="2024-02-22T09:52:54.409" v="2357" actId="27803"/>
          <ac:spMkLst>
            <pc:docMk/>
            <pc:sldMk cId="3942064285" sldId="256"/>
            <ac:spMk id="2270" creationId="{68A36993-D609-D193-E683-DD92B56C1044}"/>
          </ac:spMkLst>
        </pc:spChg>
        <pc:spChg chg="mod">
          <ac:chgData name="Jassem Abbasi" userId="a485637c-5d5c-44af-8411-f95acc3236b6" providerId="ADAL" clId="{B67E75DF-61F4-4BDD-83F6-F3A9FEB4B984}" dt="2024-02-22T09:52:54.409" v="2357" actId="27803"/>
          <ac:spMkLst>
            <pc:docMk/>
            <pc:sldMk cId="3942064285" sldId="256"/>
            <ac:spMk id="2271" creationId="{825878D6-CD76-FF69-5929-AD67F84C198F}"/>
          </ac:spMkLst>
        </pc:spChg>
        <pc:spChg chg="mod">
          <ac:chgData name="Jassem Abbasi" userId="a485637c-5d5c-44af-8411-f95acc3236b6" providerId="ADAL" clId="{B67E75DF-61F4-4BDD-83F6-F3A9FEB4B984}" dt="2024-02-22T09:52:54.409" v="2357" actId="27803"/>
          <ac:spMkLst>
            <pc:docMk/>
            <pc:sldMk cId="3942064285" sldId="256"/>
            <ac:spMk id="2272" creationId="{8470B45A-A753-A094-DEC9-405737A29B65}"/>
          </ac:spMkLst>
        </pc:spChg>
        <pc:spChg chg="mod">
          <ac:chgData name="Jassem Abbasi" userId="a485637c-5d5c-44af-8411-f95acc3236b6" providerId="ADAL" clId="{B67E75DF-61F4-4BDD-83F6-F3A9FEB4B984}" dt="2024-02-22T09:52:54.409" v="2357" actId="27803"/>
          <ac:spMkLst>
            <pc:docMk/>
            <pc:sldMk cId="3942064285" sldId="256"/>
            <ac:spMk id="2273" creationId="{3EA050C2-912D-3642-92CD-B38CA3BEBA1F}"/>
          </ac:spMkLst>
        </pc:spChg>
        <pc:spChg chg="mod">
          <ac:chgData name="Jassem Abbasi" userId="a485637c-5d5c-44af-8411-f95acc3236b6" providerId="ADAL" clId="{B67E75DF-61F4-4BDD-83F6-F3A9FEB4B984}" dt="2024-02-22T09:52:54.409" v="2357" actId="27803"/>
          <ac:spMkLst>
            <pc:docMk/>
            <pc:sldMk cId="3942064285" sldId="256"/>
            <ac:spMk id="2274" creationId="{587F235F-3C7C-AD66-30CF-D72B51DF977E}"/>
          </ac:spMkLst>
        </pc:spChg>
        <pc:spChg chg="mod">
          <ac:chgData name="Jassem Abbasi" userId="a485637c-5d5c-44af-8411-f95acc3236b6" providerId="ADAL" clId="{B67E75DF-61F4-4BDD-83F6-F3A9FEB4B984}" dt="2024-02-22T09:52:54.409" v="2357" actId="27803"/>
          <ac:spMkLst>
            <pc:docMk/>
            <pc:sldMk cId="3942064285" sldId="256"/>
            <ac:spMk id="2275" creationId="{07FD9062-21AE-B671-0E2D-1EA4F6BF4512}"/>
          </ac:spMkLst>
        </pc:spChg>
        <pc:spChg chg="mod">
          <ac:chgData name="Jassem Abbasi" userId="a485637c-5d5c-44af-8411-f95acc3236b6" providerId="ADAL" clId="{B67E75DF-61F4-4BDD-83F6-F3A9FEB4B984}" dt="2024-02-22T09:52:54.409" v="2357" actId="27803"/>
          <ac:spMkLst>
            <pc:docMk/>
            <pc:sldMk cId="3942064285" sldId="256"/>
            <ac:spMk id="2276" creationId="{0CF0B582-0BA7-BBFB-0B45-17E98A2C9717}"/>
          </ac:spMkLst>
        </pc:spChg>
        <pc:spChg chg="mod">
          <ac:chgData name="Jassem Abbasi" userId="a485637c-5d5c-44af-8411-f95acc3236b6" providerId="ADAL" clId="{B67E75DF-61F4-4BDD-83F6-F3A9FEB4B984}" dt="2024-02-22T09:52:54.409" v="2357" actId="27803"/>
          <ac:spMkLst>
            <pc:docMk/>
            <pc:sldMk cId="3942064285" sldId="256"/>
            <ac:spMk id="2277" creationId="{DF2809B8-F80A-E2CC-140E-F82364493C94}"/>
          </ac:spMkLst>
        </pc:spChg>
        <pc:spChg chg="mod">
          <ac:chgData name="Jassem Abbasi" userId="a485637c-5d5c-44af-8411-f95acc3236b6" providerId="ADAL" clId="{B67E75DF-61F4-4BDD-83F6-F3A9FEB4B984}" dt="2024-02-22T09:52:54.409" v="2357" actId="27803"/>
          <ac:spMkLst>
            <pc:docMk/>
            <pc:sldMk cId="3942064285" sldId="256"/>
            <ac:spMk id="2278" creationId="{BFC69CF7-0743-531A-7ABA-8A2588E04BE3}"/>
          </ac:spMkLst>
        </pc:spChg>
        <pc:spChg chg="mod">
          <ac:chgData name="Jassem Abbasi" userId="a485637c-5d5c-44af-8411-f95acc3236b6" providerId="ADAL" clId="{B67E75DF-61F4-4BDD-83F6-F3A9FEB4B984}" dt="2024-02-22T09:52:54.409" v="2357" actId="27803"/>
          <ac:spMkLst>
            <pc:docMk/>
            <pc:sldMk cId="3942064285" sldId="256"/>
            <ac:spMk id="2279" creationId="{AA328597-CC2E-86B9-4919-E79E1185886B}"/>
          </ac:spMkLst>
        </pc:spChg>
        <pc:spChg chg="mod">
          <ac:chgData name="Jassem Abbasi" userId="a485637c-5d5c-44af-8411-f95acc3236b6" providerId="ADAL" clId="{B67E75DF-61F4-4BDD-83F6-F3A9FEB4B984}" dt="2024-02-22T09:52:54.409" v="2357" actId="27803"/>
          <ac:spMkLst>
            <pc:docMk/>
            <pc:sldMk cId="3942064285" sldId="256"/>
            <ac:spMk id="2280" creationId="{F4C2DC7F-114D-051D-B3C2-80CF337611B6}"/>
          </ac:spMkLst>
        </pc:spChg>
        <pc:spChg chg="mod">
          <ac:chgData name="Jassem Abbasi" userId="a485637c-5d5c-44af-8411-f95acc3236b6" providerId="ADAL" clId="{B67E75DF-61F4-4BDD-83F6-F3A9FEB4B984}" dt="2024-02-22T09:52:54.409" v="2357" actId="27803"/>
          <ac:spMkLst>
            <pc:docMk/>
            <pc:sldMk cId="3942064285" sldId="256"/>
            <ac:spMk id="2281" creationId="{1D1107A1-AB37-9DB9-B62A-2F87A2E3F166}"/>
          </ac:spMkLst>
        </pc:spChg>
        <pc:spChg chg="mod">
          <ac:chgData name="Jassem Abbasi" userId="a485637c-5d5c-44af-8411-f95acc3236b6" providerId="ADAL" clId="{B67E75DF-61F4-4BDD-83F6-F3A9FEB4B984}" dt="2024-02-22T09:52:54.409" v="2357" actId="27803"/>
          <ac:spMkLst>
            <pc:docMk/>
            <pc:sldMk cId="3942064285" sldId="256"/>
            <ac:spMk id="2282" creationId="{159A9F7C-D3F5-EBEC-021A-05015300F89D}"/>
          </ac:spMkLst>
        </pc:spChg>
        <pc:spChg chg="mod">
          <ac:chgData name="Jassem Abbasi" userId="a485637c-5d5c-44af-8411-f95acc3236b6" providerId="ADAL" clId="{B67E75DF-61F4-4BDD-83F6-F3A9FEB4B984}" dt="2024-02-22T09:52:54.409" v="2357" actId="27803"/>
          <ac:spMkLst>
            <pc:docMk/>
            <pc:sldMk cId="3942064285" sldId="256"/>
            <ac:spMk id="2283" creationId="{742C20A6-6FB6-79D0-D00C-48AF405F7668}"/>
          </ac:spMkLst>
        </pc:spChg>
        <pc:spChg chg="mod">
          <ac:chgData name="Jassem Abbasi" userId="a485637c-5d5c-44af-8411-f95acc3236b6" providerId="ADAL" clId="{B67E75DF-61F4-4BDD-83F6-F3A9FEB4B984}" dt="2024-02-22T09:52:54.409" v="2357" actId="27803"/>
          <ac:spMkLst>
            <pc:docMk/>
            <pc:sldMk cId="3942064285" sldId="256"/>
            <ac:spMk id="2284" creationId="{E5A63E43-34BF-D632-15AF-01DFF6DA3184}"/>
          </ac:spMkLst>
        </pc:spChg>
        <pc:spChg chg="mod">
          <ac:chgData name="Jassem Abbasi" userId="a485637c-5d5c-44af-8411-f95acc3236b6" providerId="ADAL" clId="{B67E75DF-61F4-4BDD-83F6-F3A9FEB4B984}" dt="2024-02-22T09:52:54.409" v="2357" actId="27803"/>
          <ac:spMkLst>
            <pc:docMk/>
            <pc:sldMk cId="3942064285" sldId="256"/>
            <ac:spMk id="2285" creationId="{80EFF75C-A18F-93CB-36FA-AA7B07592030}"/>
          </ac:spMkLst>
        </pc:spChg>
        <pc:spChg chg="mod">
          <ac:chgData name="Jassem Abbasi" userId="a485637c-5d5c-44af-8411-f95acc3236b6" providerId="ADAL" clId="{B67E75DF-61F4-4BDD-83F6-F3A9FEB4B984}" dt="2024-02-22T09:52:54.409" v="2357" actId="27803"/>
          <ac:spMkLst>
            <pc:docMk/>
            <pc:sldMk cId="3942064285" sldId="256"/>
            <ac:spMk id="2286" creationId="{97C6CB01-C43C-F8FC-3BD9-4DD70FD822F5}"/>
          </ac:spMkLst>
        </pc:spChg>
        <pc:spChg chg="mod">
          <ac:chgData name="Jassem Abbasi" userId="a485637c-5d5c-44af-8411-f95acc3236b6" providerId="ADAL" clId="{B67E75DF-61F4-4BDD-83F6-F3A9FEB4B984}" dt="2024-02-22T09:52:54.409" v="2357" actId="27803"/>
          <ac:spMkLst>
            <pc:docMk/>
            <pc:sldMk cId="3942064285" sldId="256"/>
            <ac:spMk id="2287" creationId="{3AD7617D-88C9-F8C0-6890-486152D59C38}"/>
          </ac:spMkLst>
        </pc:spChg>
        <pc:spChg chg="mod">
          <ac:chgData name="Jassem Abbasi" userId="a485637c-5d5c-44af-8411-f95acc3236b6" providerId="ADAL" clId="{B67E75DF-61F4-4BDD-83F6-F3A9FEB4B984}" dt="2024-02-22T09:52:54.409" v="2357" actId="27803"/>
          <ac:spMkLst>
            <pc:docMk/>
            <pc:sldMk cId="3942064285" sldId="256"/>
            <ac:spMk id="2288" creationId="{FE347E4E-22BA-32BB-CCEC-4147CD299110}"/>
          </ac:spMkLst>
        </pc:spChg>
        <pc:spChg chg="mod">
          <ac:chgData name="Jassem Abbasi" userId="a485637c-5d5c-44af-8411-f95acc3236b6" providerId="ADAL" clId="{B67E75DF-61F4-4BDD-83F6-F3A9FEB4B984}" dt="2024-02-22T09:52:54.409" v="2357" actId="27803"/>
          <ac:spMkLst>
            <pc:docMk/>
            <pc:sldMk cId="3942064285" sldId="256"/>
            <ac:spMk id="2289" creationId="{65CCDDC7-D574-2A46-6774-D25344BC8BD9}"/>
          </ac:spMkLst>
        </pc:spChg>
        <pc:spChg chg="mod">
          <ac:chgData name="Jassem Abbasi" userId="a485637c-5d5c-44af-8411-f95acc3236b6" providerId="ADAL" clId="{B67E75DF-61F4-4BDD-83F6-F3A9FEB4B984}" dt="2024-02-22T09:52:54.409" v="2357" actId="27803"/>
          <ac:spMkLst>
            <pc:docMk/>
            <pc:sldMk cId="3942064285" sldId="256"/>
            <ac:spMk id="2290" creationId="{0F470179-E415-B241-7279-FDB924EED9C4}"/>
          </ac:spMkLst>
        </pc:spChg>
        <pc:spChg chg="mod">
          <ac:chgData name="Jassem Abbasi" userId="a485637c-5d5c-44af-8411-f95acc3236b6" providerId="ADAL" clId="{B67E75DF-61F4-4BDD-83F6-F3A9FEB4B984}" dt="2024-02-22T09:52:54.409" v="2357" actId="27803"/>
          <ac:spMkLst>
            <pc:docMk/>
            <pc:sldMk cId="3942064285" sldId="256"/>
            <ac:spMk id="2291" creationId="{6EFD04CF-E664-BA5C-A9E2-EF5FAFDADB83}"/>
          </ac:spMkLst>
        </pc:spChg>
        <pc:spChg chg="mod">
          <ac:chgData name="Jassem Abbasi" userId="a485637c-5d5c-44af-8411-f95acc3236b6" providerId="ADAL" clId="{B67E75DF-61F4-4BDD-83F6-F3A9FEB4B984}" dt="2024-02-22T09:52:54.409" v="2357" actId="27803"/>
          <ac:spMkLst>
            <pc:docMk/>
            <pc:sldMk cId="3942064285" sldId="256"/>
            <ac:spMk id="2292" creationId="{E2869E8C-C2B5-409E-0AF3-4AAA905F538F}"/>
          </ac:spMkLst>
        </pc:spChg>
        <pc:spChg chg="mod">
          <ac:chgData name="Jassem Abbasi" userId="a485637c-5d5c-44af-8411-f95acc3236b6" providerId="ADAL" clId="{B67E75DF-61F4-4BDD-83F6-F3A9FEB4B984}" dt="2024-02-22T09:52:54.409" v="2357" actId="27803"/>
          <ac:spMkLst>
            <pc:docMk/>
            <pc:sldMk cId="3942064285" sldId="256"/>
            <ac:spMk id="2293" creationId="{3A364DAF-F6AC-9DB1-067D-5A000FF4F371}"/>
          </ac:spMkLst>
        </pc:spChg>
        <pc:spChg chg="mod">
          <ac:chgData name="Jassem Abbasi" userId="a485637c-5d5c-44af-8411-f95acc3236b6" providerId="ADAL" clId="{B67E75DF-61F4-4BDD-83F6-F3A9FEB4B984}" dt="2024-02-22T09:52:54.409" v="2357" actId="27803"/>
          <ac:spMkLst>
            <pc:docMk/>
            <pc:sldMk cId="3942064285" sldId="256"/>
            <ac:spMk id="2294" creationId="{1DAE2D96-BDEA-D61D-3278-A35B93C573E3}"/>
          </ac:spMkLst>
        </pc:spChg>
        <pc:spChg chg="mod">
          <ac:chgData name="Jassem Abbasi" userId="a485637c-5d5c-44af-8411-f95acc3236b6" providerId="ADAL" clId="{B67E75DF-61F4-4BDD-83F6-F3A9FEB4B984}" dt="2024-02-22T09:52:54.409" v="2357" actId="27803"/>
          <ac:spMkLst>
            <pc:docMk/>
            <pc:sldMk cId="3942064285" sldId="256"/>
            <ac:spMk id="2295" creationId="{341B7705-0FE4-EDE6-A2C7-4934C99638F0}"/>
          </ac:spMkLst>
        </pc:spChg>
        <pc:spChg chg="mod">
          <ac:chgData name="Jassem Abbasi" userId="a485637c-5d5c-44af-8411-f95acc3236b6" providerId="ADAL" clId="{B67E75DF-61F4-4BDD-83F6-F3A9FEB4B984}" dt="2024-02-22T09:52:54.409" v="2357" actId="27803"/>
          <ac:spMkLst>
            <pc:docMk/>
            <pc:sldMk cId="3942064285" sldId="256"/>
            <ac:spMk id="2296" creationId="{EADF5FFA-C726-AD2F-EDBC-147674B8E8EF}"/>
          </ac:spMkLst>
        </pc:spChg>
        <pc:spChg chg="mod">
          <ac:chgData name="Jassem Abbasi" userId="a485637c-5d5c-44af-8411-f95acc3236b6" providerId="ADAL" clId="{B67E75DF-61F4-4BDD-83F6-F3A9FEB4B984}" dt="2024-02-22T09:52:54.409" v="2357" actId="27803"/>
          <ac:spMkLst>
            <pc:docMk/>
            <pc:sldMk cId="3942064285" sldId="256"/>
            <ac:spMk id="2297" creationId="{0FDA2070-AFC6-D895-735D-3400191A4FD1}"/>
          </ac:spMkLst>
        </pc:spChg>
        <pc:spChg chg="mod">
          <ac:chgData name="Jassem Abbasi" userId="a485637c-5d5c-44af-8411-f95acc3236b6" providerId="ADAL" clId="{B67E75DF-61F4-4BDD-83F6-F3A9FEB4B984}" dt="2024-02-22T09:52:54.409" v="2357" actId="27803"/>
          <ac:spMkLst>
            <pc:docMk/>
            <pc:sldMk cId="3942064285" sldId="256"/>
            <ac:spMk id="2298" creationId="{506FB4F0-A28A-AB0E-3C66-C2B7BDAB8992}"/>
          </ac:spMkLst>
        </pc:spChg>
        <pc:spChg chg="mod">
          <ac:chgData name="Jassem Abbasi" userId="a485637c-5d5c-44af-8411-f95acc3236b6" providerId="ADAL" clId="{B67E75DF-61F4-4BDD-83F6-F3A9FEB4B984}" dt="2024-02-22T09:52:54.409" v="2357" actId="27803"/>
          <ac:spMkLst>
            <pc:docMk/>
            <pc:sldMk cId="3942064285" sldId="256"/>
            <ac:spMk id="2299" creationId="{C5FC10ED-A3A0-CF03-EE02-5C6C296ECE15}"/>
          </ac:spMkLst>
        </pc:spChg>
        <pc:spChg chg="mod">
          <ac:chgData name="Jassem Abbasi" userId="a485637c-5d5c-44af-8411-f95acc3236b6" providerId="ADAL" clId="{B67E75DF-61F4-4BDD-83F6-F3A9FEB4B984}" dt="2024-02-22T09:52:54.409" v="2357" actId="27803"/>
          <ac:spMkLst>
            <pc:docMk/>
            <pc:sldMk cId="3942064285" sldId="256"/>
            <ac:spMk id="2300" creationId="{BFB84313-17D2-E709-FDE7-8AE770FE8CFC}"/>
          </ac:spMkLst>
        </pc:spChg>
        <pc:spChg chg="mod">
          <ac:chgData name="Jassem Abbasi" userId="a485637c-5d5c-44af-8411-f95acc3236b6" providerId="ADAL" clId="{B67E75DF-61F4-4BDD-83F6-F3A9FEB4B984}" dt="2024-02-22T09:52:54.409" v="2357" actId="27803"/>
          <ac:spMkLst>
            <pc:docMk/>
            <pc:sldMk cId="3942064285" sldId="256"/>
            <ac:spMk id="2301" creationId="{C2A92DCC-516B-4228-8BC5-415F81E6CEF7}"/>
          </ac:spMkLst>
        </pc:spChg>
        <pc:spChg chg="mod">
          <ac:chgData name="Jassem Abbasi" userId="a485637c-5d5c-44af-8411-f95acc3236b6" providerId="ADAL" clId="{B67E75DF-61F4-4BDD-83F6-F3A9FEB4B984}" dt="2024-02-22T09:52:54.409" v="2357" actId="27803"/>
          <ac:spMkLst>
            <pc:docMk/>
            <pc:sldMk cId="3942064285" sldId="256"/>
            <ac:spMk id="2302" creationId="{2A148DC0-C41A-6384-C6A4-CDAA0C6DD344}"/>
          </ac:spMkLst>
        </pc:spChg>
        <pc:spChg chg="mod">
          <ac:chgData name="Jassem Abbasi" userId="a485637c-5d5c-44af-8411-f95acc3236b6" providerId="ADAL" clId="{B67E75DF-61F4-4BDD-83F6-F3A9FEB4B984}" dt="2024-02-22T09:52:54.409" v="2357" actId="27803"/>
          <ac:spMkLst>
            <pc:docMk/>
            <pc:sldMk cId="3942064285" sldId="256"/>
            <ac:spMk id="2303" creationId="{24BE5C45-F6E7-634E-407E-9EECB1245B9B}"/>
          </ac:spMkLst>
        </pc:spChg>
        <pc:spChg chg="mod">
          <ac:chgData name="Jassem Abbasi" userId="a485637c-5d5c-44af-8411-f95acc3236b6" providerId="ADAL" clId="{B67E75DF-61F4-4BDD-83F6-F3A9FEB4B984}" dt="2024-02-22T09:52:54.409" v="2357" actId="27803"/>
          <ac:spMkLst>
            <pc:docMk/>
            <pc:sldMk cId="3942064285" sldId="256"/>
            <ac:spMk id="2304" creationId="{3EFEB0C9-FBDA-CF78-AD07-0E5AAB907CC0}"/>
          </ac:spMkLst>
        </pc:spChg>
        <pc:spChg chg="mod">
          <ac:chgData name="Jassem Abbasi" userId="a485637c-5d5c-44af-8411-f95acc3236b6" providerId="ADAL" clId="{B67E75DF-61F4-4BDD-83F6-F3A9FEB4B984}" dt="2024-02-22T09:52:54.409" v="2357" actId="27803"/>
          <ac:spMkLst>
            <pc:docMk/>
            <pc:sldMk cId="3942064285" sldId="256"/>
            <ac:spMk id="2305" creationId="{E9A04735-C58A-B96E-BEEB-795C68263A44}"/>
          </ac:spMkLst>
        </pc:spChg>
        <pc:spChg chg="mod">
          <ac:chgData name="Jassem Abbasi" userId="a485637c-5d5c-44af-8411-f95acc3236b6" providerId="ADAL" clId="{B67E75DF-61F4-4BDD-83F6-F3A9FEB4B984}" dt="2024-02-22T09:52:54.409" v="2357" actId="27803"/>
          <ac:spMkLst>
            <pc:docMk/>
            <pc:sldMk cId="3942064285" sldId="256"/>
            <ac:spMk id="2306" creationId="{1CABB8D8-AD7F-8B9D-53FB-635BA990278D}"/>
          </ac:spMkLst>
        </pc:spChg>
        <pc:spChg chg="mod">
          <ac:chgData name="Jassem Abbasi" userId="a485637c-5d5c-44af-8411-f95acc3236b6" providerId="ADAL" clId="{B67E75DF-61F4-4BDD-83F6-F3A9FEB4B984}" dt="2024-02-22T09:52:54.409" v="2357" actId="27803"/>
          <ac:spMkLst>
            <pc:docMk/>
            <pc:sldMk cId="3942064285" sldId="256"/>
            <ac:spMk id="2307" creationId="{EE8478D0-4402-1132-7E62-DBEE2474169A}"/>
          </ac:spMkLst>
        </pc:spChg>
        <pc:spChg chg="mod">
          <ac:chgData name="Jassem Abbasi" userId="a485637c-5d5c-44af-8411-f95acc3236b6" providerId="ADAL" clId="{B67E75DF-61F4-4BDD-83F6-F3A9FEB4B984}" dt="2024-02-22T09:52:54.409" v="2357" actId="27803"/>
          <ac:spMkLst>
            <pc:docMk/>
            <pc:sldMk cId="3942064285" sldId="256"/>
            <ac:spMk id="2308" creationId="{1CF878E8-A500-EB6A-7B9E-DB951B86F52C}"/>
          </ac:spMkLst>
        </pc:spChg>
        <pc:spChg chg="mod">
          <ac:chgData name="Jassem Abbasi" userId="a485637c-5d5c-44af-8411-f95acc3236b6" providerId="ADAL" clId="{B67E75DF-61F4-4BDD-83F6-F3A9FEB4B984}" dt="2024-02-22T09:52:54.409" v="2357" actId="27803"/>
          <ac:spMkLst>
            <pc:docMk/>
            <pc:sldMk cId="3942064285" sldId="256"/>
            <ac:spMk id="2309" creationId="{FBEFB80A-0955-BD03-E6E8-708503666483}"/>
          </ac:spMkLst>
        </pc:spChg>
        <pc:spChg chg="mod">
          <ac:chgData name="Jassem Abbasi" userId="a485637c-5d5c-44af-8411-f95acc3236b6" providerId="ADAL" clId="{B67E75DF-61F4-4BDD-83F6-F3A9FEB4B984}" dt="2024-02-22T09:52:54.409" v="2357" actId="27803"/>
          <ac:spMkLst>
            <pc:docMk/>
            <pc:sldMk cId="3942064285" sldId="256"/>
            <ac:spMk id="2310" creationId="{CD8A22BA-5F4A-CA08-DA49-45E54D8ECC5A}"/>
          </ac:spMkLst>
        </pc:spChg>
        <pc:spChg chg="mod">
          <ac:chgData name="Jassem Abbasi" userId="a485637c-5d5c-44af-8411-f95acc3236b6" providerId="ADAL" clId="{B67E75DF-61F4-4BDD-83F6-F3A9FEB4B984}" dt="2024-02-22T09:52:54.409" v="2357" actId="27803"/>
          <ac:spMkLst>
            <pc:docMk/>
            <pc:sldMk cId="3942064285" sldId="256"/>
            <ac:spMk id="2311" creationId="{5FF8C2B5-FC6F-2D70-C469-252B6A84516C}"/>
          </ac:spMkLst>
        </pc:spChg>
        <pc:spChg chg="mod">
          <ac:chgData name="Jassem Abbasi" userId="a485637c-5d5c-44af-8411-f95acc3236b6" providerId="ADAL" clId="{B67E75DF-61F4-4BDD-83F6-F3A9FEB4B984}" dt="2024-02-22T09:52:54.409" v="2357" actId="27803"/>
          <ac:spMkLst>
            <pc:docMk/>
            <pc:sldMk cId="3942064285" sldId="256"/>
            <ac:spMk id="2312" creationId="{91CF5DFD-B11E-9296-74DE-F516D9BA9208}"/>
          </ac:spMkLst>
        </pc:spChg>
        <pc:spChg chg="mod">
          <ac:chgData name="Jassem Abbasi" userId="a485637c-5d5c-44af-8411-f95acc3236b6" providerId="ADAL" clId="{B67E75DF-61F4-4BDD-83F6-F3A9FEB4B984}" dt="2024-02-22T09:52:54.409" v="2357" actId="27803"/>
          <ac:spMkLst>
            <pc:docMk/>
            <pc:sldMk cId="3942064285" sldId="256"/>
            <ac:spMk id="2313" creationId="{6F63E9AB-CF24-9CB2-65D7-6EE2C26355A9}"/>
          </ac:spMkLst>
        </pc:spChg>
        <pc:spChg chg="mod">
          <ac:chgData name="Jassem Abbasi" userId="a485637c-5d5c-44af-8411-f95acc3236b6" providerId="ADAL" clId="{B67E75DF-61F4-4BDD-83F6-F3A9FEB4B984}" dt="2024-02-22T09:52:54.409" v="2357" actId="27803"/>
          <ac:spMkLst>
            <pc:docMk/>
            <pc:sldMk cId="3942064285" sldId="256"/>
            <ac:spMk id="2314" creationId="{E6B45406-9741-AE04-F603-1474F88B1C58}"/>
          </ac:spMkLst>
        </pc:spChg>
        <pc:spChg chg="mod">
          <ac:chgData name="Jassem Abbasi" userId="a485637c-5d5c-44af-8411-f95acc3236b6" providerId="ADAL" clId="{B67E75DF-61F4-4BDD-83F6-F3A9FEB4B984}" dt="2024-02-22T09:52:54.409" v="2357" actId="27803"/>
          <ac:spMkLst>
            <pc:docMk/>
            <pc:sldMk cId="3942064285" sldId="256"/>
            <ac:spMk id="2315" creationId="{3E8A8173-ABE3-27DB-519E-9A2A7146D761}"/>
          </ac:spMkLst>
        </pc:spChg>
        <pc:spChg chg="mod">
          <ac:chgData name="Jassem Abbasi" userId="a485637c-5d5c-44af-8411-f95acc3236b6" providerId="ADAL" clId="{B67E75DF-61F4-4BDD-83F6-F3A9FEB4B984}" dt="2024-02-22T09:52:54.409" v="2357" actId="27803"/>
          <ac:spMkLst>
            <pc:docMk/>
            <pc:sldMk cId="3942064285" sldId="256"/>
            <ac:spMk id="2316" creationId="{53E5ED4F-EE79-4876-D2FA-489C3F712D54}"/>
          </ac:spMkLst>
        </pc:spChg>
        <pc:spChg chg="mod">
          <ac:chgData name="Jassem Abbasi" userId="a485637c-5d5c-44af-8411-f95acc3236b6" providerId="ADAL" clId="{B67E75DF-61F4-4BDD-83F6-F3A9FEB4B984}" dt="2024-02-22T09:52:54.409" v="2357" actId="27803"/>
          <ac:spMkLst>
            <pc:docMk/>
            <pc:sldMk cId="3942064285" sldId="256"/>
            <ac:spMk id="2317" creationId="{403A4326-FE06-C9D3-4ABF-DE8DF2700A2F}"/>
          </ac:spMkLst>
        </pc:spChg>
        <pc:spChg chg="mod">
          <ac:chgData name="Jassem Abbasi" userId="a485637c-5d5c-44af-8411-f95acc3236b6" providerId="ADAL" clId="{B67E75DF-61F4-4BDD-83F6-F3A9FEB4B984}" dt="2024-02-22T09:52:54.409" v="2357" actId="27803"/>
          <ac:spMkLst>
            <pc:docMk/>
            <pc:sldMk cId="3942064285" sldId="256"/>
            <ac:spMk id="2318" creationId="{07D00461-510D-0B06-56B1-A77D7C1BCAE5}"/>
          </ac:spMkLst>
        </pc:spChg>
        <pc:spChg chg="mod">
          <ac:chgData name="Jassem Abbasi" userId="a485637c-5d5c-44af-8411-f95acc3236b6" providerId="ADAL" clId="{B67E75DF-61F4-4BDD-83F6-F3A9FEB4B984}" dt="2024-02-22T09:52:54.409" v="2357" actId="27803"/>
          <ac:spMkLst>
            <pc:docMk/>
            <pc:sldMk cId="3942064285" sldId="256"/>
            <ac:spMk id="2319" creationId="{0EA108E4-8F67-4575-882B-09B155408766}"/>
          </ac:spMkLst>
        </pc:spChg>
        <pc:spChg chg="mod">
          <ac:chgData name="Jassem Abbasi" userId="a485637c-5d5c-44af-8411-f95acc3236b6" providerId="ADAL" clId="{B67E75DF-61F4-4BDD-83F6-F3A9FEB4B984}" dt="2024-02-22T09:52:54.409" v="2357" actId="27803"/>
          <ac:spMkLst>
            <pc:docMk/>
            <pc:sldMk cId="3942064285" sldId="256"/>
            <ac:spMk id="2320" creationId="{FD0A52BA-CA80-5948-3623-5A30605335BA}"/>
          </ac:spMkLst>
        </pc:spChg>
        <pc:spChg chg="mod">
          <ac:chgData name="Jassem Abbasi" userId="a485637c-5d5c-44af-8411-f95acc3236b6" providerId="ADAL" clId="{B67E75DF-61F4-4BDD-83F6-F3A9FEB4B984}" dt="2024-02-22T09:52:54.409" v="2357" actId="27803"/>
          <ac:spMkLst>
            <pc:docMk/>
            <pc:sldMk cId="3942064285" sldId="256"/>
            <ac:spMk id="2321" creationId="{82898573-94A9-70B0-3F33-6600371998F9}"/>
          </ac:spMkLst>
        </pc:spChg>
        <pc:spChg chg="mod">
          <ac:chgData name="Jassem Abbasi" userId="a485637c-5d5c-44af-8411-f95acc3236b6" providerId="ADAL" clId="{B67E75DF-61F4-4BDD-83F6-F3A9FEB4B984}" dt="2024-02-22T09:52:54.409" v="2357" actId="27803"/>
          <ac:spMkLst>
            <pc:docMk/>
            <pc:sldMk cId="3942064285" sldId="256"/>
            <ac:spMk id="2322" creationId="{BADB2477-0DB9-F142-BC08-4E2578A80E36}"/>
          </ac:spMkLst>
        </pc:spChg>
        <pc:spChg chg="mod">
          <ac:chgData name="Jassem Abbasi" userId="a485637c-5d5c-44af-8411-f95acc3236b6" providerId="ADAL" clId="{B67E75DF-61F4-4BDD-83F6-F3A9FEB4B984}" dt="2024-02-22T09:52:54.409" v="2357" actId="27803"/>
          <ac:spMkLst>
            <pc:docMk/>
            <pc:sldMk cId="3942064285" sldId="256"/>
            <ac:spMk id="2323" creationId="{8243903C-303C-AC84-D880-9774CBF6438E}"/>
          </ac:spMkLst>
        </pc:spChg>
        <pc:spChg chg="mod">
          <ac:chgData name="Jassem Abbasi" userId="a485637c-5d5c-44af-8411-f95acc3236b6" providerId="ADAL" clId="{B67E75DF-61F4-4BDD-83F6-F3A9FEB4B984}" dt="2024-02-22T09:52:54.409" v="2357" actId="27803"/>
          <ac:spMkLst>
            <pc:docMk/>
            <pc:sldMk cId="3942064285" sldId="256"/>
            <ac:spMk id="2324" creationId="{A79F117D-2BFD-D16B-F376-C73B0CF783E2}"/>
          </ac:spMkLst>
        </pc:spChg>
        <pc:spChg chg="mod">
          <ac:chgData name="Jassem Abbasi" userId="a485637c-5d5c-44af-8411-f95acc3236b6" providerId="ADAL" clId="{B67E75DF-61F4-4BDD-83F6-F3A9FEB4B984}" dt="2024-02-22T09:52:54.409" v="2357" actId="27803"/>
          <ac:spMkLst>
            <pc:docMk/>
            <pc:sldMk cId="3942064285" sldId="256"/>
            <ac:spMk id="2325" creationId="{A79C981E-87EA-F874-F256-8ABCD0DF5379}"/>
          </ac:spMkLst>
        </pc:spChg>
        <pc:spChg chg="mod">
          <ac:chgData name="Jassem Abbasi" userId="a485637c-5d5c-44af-8411-f95acc3236b6" providerId="ADAL" clId="{B67E75DF-61F4-4BDD-83F6-F3A9FEB4B984}" dt="2024-02-22T09:52:54.409" v="2357" actId="27803"/>
          <ac:spMkLst>
            <pc:docMk/>
            <pc:sldMk cId="3942064285" sldId="256"/>
            <ac:spMk id="2326" creationId="{3E242BF5-7F5F-2FCE-43FB-B688D350A29F}"/>
          </ac:spMkLst>
        </pc:spChg>
        <pc:spChg chg="mod">
          <ac:chgData name="Jassem Abbasi" userId="a485637c-5d5c-44af-8411-f95acc3236b6" providerId="ADAL" clId="{B67E75DF-61F4-4BDD-83F6-F3A9FEB4B984}" dt="2024-02-22T09:52:54.409" v="2357" actId="27803"/>
          <ac:spMkLst>
            <pc:docMk/>
            <pc:sldMk cId="3942064285" sldId="256"/>
            <ac:spMk id="2327" creationId="{643114AA-88CE-A60B-2C78-CD431992ACCB}"/>
          </ac:spMkLst>
        </pc:spChg>
        <pc:spChg chg="mod">
          <ac:chgData name="Jassem Abbasi" userId="a485637c-5d5c-44af-8411-f95acc3236b6" providerId="ADAL" clId="{B67E75DF-61F4-4BDD-83F6-F3A9FEB4B984}" dt="2024-02-22T09:52:54.409" v="2357" actId="27803"/>
          <ac:spMkLst>
            <pc:docMk/>
            <pc:sldMk cId="3942064285" sldId="256"/>
            <ac:spMk id="2328" creationId="{EBDFAEE3-50B7-D003-FA07-D447EE4E42A5}"/>
          </ac:spMkLst>
        </pc:spChg>
        <pc:spChg chg="mod">
          <ac:chgData name="Jassem Abbasi" userId="a485637c-5d5c-44af-8411-f95acc3236b6" providerId="ADAL" clId="{B67E75DF-61F4-4BDD-83F6-F3A9FEB4B984}" dt="2024-02-22T09:52:54.409" v="2357" actId="27803"/>
          <ac:spMkLst>
            <pc:docMk/>
            <pc:sldMk cId="3942064285" sldId="256"/>
            <ac:spMk id="2329" creationId="{0E6BA969-566A-F64C-86B7-F4E554090E00}"/>
          </ac:spMkLst>
        </pc:spChg>
        <pc:spChg chg="mod">
          <ac:chgData name="Jassem Abbasi" userId="a485637c-5d5c-44af-8411-f95acc3236b6" providerId="ADAL" clId="{B67E75DF-61F4-4BDD-83F6-F3A9FEB4B984}" dt="2024-02-22T09:52:54.409" v="2357" actId="27803"/>
          <ac:spMkLst>
            <pc:docMk/>
            <pc:sldMk cId="3942064285" sldId="256"/>
            <ac:spMk id="2330" creationId="{38C34621-4E8C-9914-20B3-CBD0C4439882}"/>
          </ac:spMkLst>
        </pc:spChg>
        <pc:spChg chg="mod">
          <ac:chgData name="Jassem Abbasi" userId="a485637c-5d5c-44af-8411-f95acc3236b6" providerId="ADAL" clId="{B67E75DF-61F4-4BDD-83F6-F3A9FEB4B984}" dt="2024-02-22T09:52:54.409" v="2357" actId="27803"/>
          <ac:spMkLst>
            <pc:docMk/>
            <pc:sldMk cId="3942064285" sldId="256"/>
            <ac:spMk id="2331" creationId="{8A3A5D7A-EBA6-67AE-F37D-66A0FD065319}"/>
          </ac:spMkLst>
        </pc:spChg>
        <pc:spChg chg="mod">
          <ac:chgData name="Jassem Abbasi" userId="a485637c-5d5c-44af-8411-f95acc3236b6" providerId="ADAL" clId="{B67E75DF-61F4-4BDD-83F6-F3A9FEB4B984}" dt="2024-02-22T09:52:54.409" v="2357" actId="27803"/>
          <ac:spMkLst>
            <pc:docMk/>
            <pc:sldMk cId="3942064285" sldId="256"/>
            <ac:spMk id="2332" creationId="{A12D0485-955A-7731-93E8-0BBD238EDF89}"/>
          </ac:spMkLst>
        </pc:spChg>
        <pc:spChg chg="mod">
          <ac:chgData name="Jassem Abbasi" userId="a485637c-5d5c-44af-8411-f95acc3236b6" providerId="ADAL" clId="{B67E75DF-61F4-4BDD-83F6-F3A9FEB4B984}" dt="2024-02-22T09:52:54.409" v="2357" actId="27803"/>
          <ac:spMkLst>
            <pc:docMk/>
            <pc:sldMk cId="3942064285" sldId="256"/>
            <ac:spMk id="2333" creationId="{5A61F9A3-A24F-FBA0-B155-99B0237DD619}"/>
          </ac:spMkLst>
        </pc:spChg>
        <pc:spChg chg="mod">
          <ac:chgData name="Jassem Abbasi" userId="a485637c-5d5c-44af-8411-f95acc3236b6" providerId="ADAL" clId="{B67E75DF-61F4-4BDD-83F6-F3A9FEB4B984}" dt="2024-02-22T09:52:54.409" v="2357" actId="27803"/>
          <ac:spMkLst>
            <pc:docMk/>
            <pc:sldMk cId="3942064285" sldId="256"/>
            <ac:spMk id="2334" creationId="{04612F78-713C-C5DD-FF5F-790311C25837}"/>
          </ac:spMkLst>
        </pc:spChg>
        <pc:spChg chg="mod">
          <ac:chgData name="Jassem Abbasi" userId="a485637c-5d5c-44af-8411-f95acc3236b6" providerId="ADAL" clId="{B67E75DF-61F4-4BDD-83F6-F3A9FEB4B984}" dt="2024-02-22T09:52:54.409" v="2357" actId="27803"/>
          <ac:spMkLst>
            <pc:docMk/>
            <pc:sldMk cId="3942064285" sldId="256"/>
            <ac:spMk id="2335" creationId="{D7507F96-2172-AC83-CE7B-854FEB12739E}"/>
          </ac:spMkLst>
        </pc:spChg>
        <pc:spChg chg="mod">
          <ac:chgData name="Jassem Abbasi" userId="a485637c-5d5c-44af-8411-f95acc3236b6" providerId="ADAL" clId="{B67E75DF-61F4-4BDD-83F6-F3A9FEB4B984}" dt="2024-02-22T09:52:54.409" v="2357" actId="27803"/>
          <ac:spMkLst>
            <pc:docMk/>
            <pc:sldMk cId="3942064285" sldId="256"/>
            <ac:spMk id="2336" creationId="{1C5FC5D5-239F-AC06-34C6-F4F2B0B61938}"/>
          </ac:spMkLst>
        </pc:spChg>
        <pc:spChg chg="mod">
          <ac:chgData name="Jassem Abbasi" userId="a485637c-5d5c-44af-8411-f95acc3236b6" providerId="ADAL" clId="{B67E75DF-61F4-4BDD-83F6-F3A9FEB4B984}" dt="2024-02-22T09:52:54.409" v="2357" actId="27803"/>
          <ac:spMkLst>
            <pc:docMk/>
            <pc:sldMk cId="3942064285" sldId="256"/>
            <ac:spMk id="2337" creationId="{43385B92-53CD-9F78-A8BA-1270B3CE6B05}"/>
          </ac:spMkLst>
        </pc:spChg>
        <pc:spChg chg="mod">
          <ac:chgData name="Jassem Abbasi" userId="a485637c-5d5c-44af-8411-f95acc3236b6" providerId="ADAL" clId="{B67E75DF-61F4-4BDD-83F6-F3A9FEB4B984}" dt="2024-02-22T09:52:54.409" v="2357" actId="27803"/>
          <ac:spMkLst>
            <pc:docMk/>
            <pc:sldMk cId="3942064285" sldId="256"/>
            <ac:spMk id="2338" creationId="{0185FC33-AFA7-0D1A-0454-878728DA3401}"/>
          </ac:spMkLst>
        </pc:spChg>
        <pc:spChg chg="mod">
          <ac:chgData name="Jassem Abbasi" userId="a485637c-5d5c-44af-8411-f95acc3236b6" providerId="ADAL" clId="{B67E75DF-61F4-4BDD-83F6-F3A9FEB4B984}" dt="2024-02-22T09:52:54.409" v="2357" actId="27803"/>
          <ac:spMkLst>
            <pc:docMk/>
            <pc:sldMk cId="3942064285" sldId="256"/>
            <ac:spMk id="2339" creationId="{BA766957-F88A-F9D7-D697-45414F454631}"/>
          </ac:spMkLst>
        </pc:spChg>
        <pc:spChg chg="mod">
          <ac:chgData name="Jassem Abbasi" userId="a485637c-5d5c-44af-8411-f95acc3236b6" providerId="ADAL" clId="{B67E75DF-61F4-4BDD-83F6-F3A9FEB4B984}" dt="2024-02-22T09:52:54.409" v="2357" actId="27803"/>
          <ac:spMkLst>
            <pc:docMk/>
            <pc:sldMk cId="3942064285" sldId="256"/>
            <ac:spMk id="2340" creationId="{90BCDA62-7C00-9778-22B9-62904ACCC00F}"/>
          </ac:spMkLst>
        </pc:spChg>
        <pc:spChg chg="mod">
          <ac:chgData name="Jassem Abbasi" userId="a485637c-5d5c-44af-8411-f95acc3236b6" providerId="ADAL" clId="{B67E75DF-61F4-4BDD-83F6-F3A9FEB4B984}" dt="2024-02-22T09:52:54.409" v="2357" actId="27803"/>
          <ac:spMkLst>
            <pc:docMk/>
            <pc:sldMk cId="3942064285" sldId="256"/>
            <ac:spMk id="2341" creationId="{D1BDE857-3C68-E898-FA24-7431B14573DA}"/>
          </ac:spMkLst>
        </pc:spChg>
        <pc:spChg chg="mod">
          <ac:chgData name="Jassem Abbasi" userId="a485637c-5d5c-44af-8411-f95acc3236b6" providerId="ADAL" clId="{B67E75DF-61F4-4BDD-83F6-F3A9FEB4B984}" dt="2024-02-22T09:52:54.409" v="2357" actId="27803"/>
          <ac:spMkLst>
            <pc:docMk/>
            <pc:sldMk cId="3942064285" sldId="256"/>
            <ac:spMk id="2342" creationId="{C212370C-0423-8CD7-F05D-203209358B69}"/>
          </ac:spMkLst>
        </pc:spChg>
        <pc:spChg chg="mod">
          <ac:chgData name="Jassem Abbasi" userId="a485637c-5d5c-44af-8411-f95acc3236b6" providerId="ADAL" clId="{B67E75DF-61F4-4BDD-83F6-F3A9FEB4B984}" dt="2024-02-22T09:52:54.409" v="2357" actId="27803"/>
          <ac:spMkLst>
            <pc:docMk/>
            <pc:sldMk cId="3942064285" sldId="256"/>
            <ac:spMk id="2343" creationId="{92626A50-F5CE-33FA-1600-DF8269E9AD8A}"/>
          </ac:spMkLst>
        </pc:spChg>
        <pc:spChg chg="mod">
          <ac:chgData name="Jassem Abbasi" userId="a485637c-5d5c-44af-8411-f95acc3236b6" providerId="ADAL" clId="{B67E75DF-61F4-4BDD-83F6-F3A9FEB4B984}" dt="2024-02-22T09:52:54.409" v="2357" actId="27803"/>
          <ac:spMkLst>
            <pc:docMk/>
            <pc:sldMk cId="3942064285" sldId="256"/>
            <ac:spMk id="2344" creationId="{E56C4F8C-B35C-4794-0A59-486858BE831B}"/>
          </ac:spMkLst>
        </pc:spChg>
        <pc:spChg chg="mod">
          <ac:chgData name="Jassem Abbasi" userId="a485637c-5d5c-44af-8411-f95acc3236b6" providerId="ADAL" clId="{B67E75DF-61F4-4BDD-83F6-F3A9FEB4B984}" dt="2024-02-22T09:52:54.409" v="2357" actId="27803"/>
          <ac:spMkLst>
            <pc:docMk/>
            <pc:sldMk cId="3942064285" sldId="256"/>
            <ac:spMk id="2345" creationId="{07699416-1EAB-9D1B-18C6-47E96483191F}"/>
          </ac:spMkLst>
        </pc:spChg>
        <pc:spChg chg="mod">
          <ac:chgData name="Jassem Abbasi" userId="a485637c-5d5c-44af-8411-f95acc3236b6" providerId="ADAL" clId="{B67E75DF-61F4-4BDD-83F6-F3A9FEB4B984}" dt="2024-02-22T09:52:54.409" v="2357" actId="27803"/>
          <ac:spMkLst>
            <pc:docMk/>
            <pc:sldMk cId="3942064285" sldId="256"/>
            <ac:spMk id="2346" creationId="{ACD86BB7-6EF3-E46C-6D4B-67D2F47D434A}"/>
          </ac:spMkLst>
        </pc:spChg>
        <pc:spChg chg="mod">
          <ac:chgData name="Jassem Abbasi" userId="a485637c-5d5c-44af-8411-f95acc3236b6" providerId="ADAL" clId="{B67E75DF-61F4-4BDD-83F6-F3A9FEB4B984}" dt="2024-02-22T09:52:54.409" v="2357" actId="27803"/>
          <ac:spMkLst>
            <pc:docMk/>
            <pc:sldMk cId="3942064285" sldId="256"/>
            <ac:spMk id="2347" creationId="{2DAD6273-64DC-5B59-4FD0-FF7A540AB71D}"/>
          </ac:spMkLst>
        </pc:spChg>
        <pc:spChg chg="mod">
          <ac:chgData name="Jassem Abbasi" userId="a485637c-5d5c-44af-8411-f95acc3236b6" providerId="ADAL" clId="{B67E75DF-61F4-4BDD-83F6-F3A9FEB4B984}" dt="2024-02-22T09:52:54.409" v="2357" actId="27803"/>
          <ac:spMkLst>
            <pc:docMk/>
            <pc:sldMk cId="3942064285" sldId="256"/>
            <ac:spMk id="2348" creationId="{DEEFA48F-0ACA-BAA2-6EEB-A6923AC76F60}"/>
          </ac:spMkLst>
        </pc:spChg>
        <pc:spChg chg="mod">
          <ac:chgData name="Jassem Abbasi" userId="a485637c-5d5c-44af-8411-f95acc3236b6" providerId="ADAL" clId="{B67E75DF-61F4-4BDD-83F6-F3A9FEB4B984}" dt="2024-02-22T09:52:54.409" v="2357" actId="27803"/>
          <ac:spMkLst>
            <pc:docMk/>
            <pc:sldMk cId="3942064285" sldId="256"/>
            <ac:spMk id="2349" creationId="{57873891-8CF2-1402-B787-C4ABA80B33C3}"/>
          </ac:spMkLst>
        </pc:spChg>
        <pc:spChg chg="mod">
          <ac:chgData name="Jassem Abbasi" userId="a485637c-5d5c-44af-8411-f95acc3236b6" providerId="ADAL" clId="{B67E75DF-61F4-4BDD-83F6-F3A9FEB4B984}" dt="2024-02-22T09:52:54.409" v="2357" actId="27803"/>
          <ac:spMkLst>
            <pc:docMk/>
            <pc:sldMk cId="3942064285" sldId="256"/>
            <ac:spMk id="2350" creationId="{C6171E9D-E72A-CA7C-0D37-D916CAFAF78B}"/>
          </ac:spMkLst>
        </pc:spChg>
        <pc:spChg chg="mod">
          <ac:chgData name="Jassem Abbasi" userId="a485637c-5d5c-44af-8411-f95acc3236b6" providerId="ADAL" clId="{B67E75DF-61F4-4BDD-83F6-F3A9FEB4B984}" dt="2024-02-22T09:52:54.409" v="2357" actId="27803"/>
          <ac:spMkLst>
            <pc:docMk/>
            <pc:sldMk cId="3942064285" sldId="256"/>
            <ac:spMk id="2351" creationId="{2241F61A-809A-7025-842F-639AF6E3793E}"/>
          </ac:spMkLst>
        </pc:spChg>
        <pc:spChg chg="mod">
          <ac:chgData name="Jassem Abbasi" userId="a485637c-5d5c-44af-8411-f95acc3236b6" providerId="ADAL" clId="{B67E75DF-61F4-4BDD-83F6-F3A9FEB4B984}" dt="2024-02-22T09:52:54.409" v="2357" actId="27803"/>
          <ac:spMkLst>
            <pc:docMk/>
            <pc:sldMk cId="3942064285" sldId="256"/>
            <ac:spMk id="2352" creationId="{22B5B196-85A3-5688-9302-1B4EE74BB90B}"/>
          </ac:spMkLst>
        </pc:spChg>
        <pc:spChg chg="mod">
          <ac:chgData name="Jassem Abbasi" userId="a485637c-5d5c-44af-8411-f95acc3236b6" providerId="ADAL" clId="{B67E75DF-61F4-4BDD-83F6-F3A9FEB4B984}" dt="2024-02-22T09:52:54.409" v="2357" actId="27803"/>
          <ac:spMkLst>
            <pc:docMk/>
            <pc:sldMk cId="3942064285" sldId="256"/>
            <ac:spMk id="2353" creationId="{906CA156-A7A5-19F7-71C5-60F6A4B2FF91}"/>
          </ac:spMkLst>
        </pc:spChg>
        <pc:spChg chg="mod">
          <ac:chgData name="Jassem Abbasi" userId="a485637c-5d5c-44af-8411-f95acc3236b6" providerId="ADAL" clId="{B67E75DF-61F4-4BDD-83F6-F3A9FEB4B984}" dt="2024-02-22T09:52:54.409" v="2357" actId="27803"/>
          <ac:spMkLst>
            <pc:docMk/>
            <pc:sldMk cId="3942064285" sldId="256"/>
            <ac:spMk id="2354" creationId="{8A36791B-9F6F-A406-3C0D-8395DA403D70}"/>
          </ac:spMkLst>
        </pc:spChg>
        <pc:spChg chg="mod">
          <ac:chgData name="Jassem Abbasi" userId="a485637c-5d5c-44af-8411-f95acc3236b6" providerId="ADAL" clId="{B67E75DF-61F4-4BDD-83F6-F3A9FEB4B984}" dt="2024-02-22T09:52:54.409" v="2357" actId="27803"/>
          <ac:spMkLst>
            <pc:docMk/>
            <pc:sldMk cId="3942064285" sldId="256"/>
            <ac:spMk id="2355" creationId="{40B1149A-32AC-557A-8560-B32BA9A42185}"/>
          </ac:spMkLst>
        </pc:spChg>
        <pc:spChg chg="mod">
          <ac:chgData name="Jassem Abbasi" userId="a485637c-5d5c-44af-8411-f95acc3236b6" providerId="ADAL" clId="{B67E75DF-61F4-4BDD-83F6-F3A9FEB4B984}" dt="2024-02-22T09:52:54.409" v="2357" actId="27803"/>
          <ac:spMkLst>
            <pc:docMk/>
            <pc:sldMk cId="3942064285" sldId="256"/>
            <ac:spMk id="2356" creationId="{A22B4513-BDEC-CD0A-4C76-86CB94F2ED60}"/>
          </ac:spMkLst>
        </pc:spChg>
        <pc:spChg chg="mod">
          <ac:chgData name="Jassem Abbasi" userId="a485637c-5d5c-44af-8411-f95acc3236b6" providerId="ADAL" clId="{B67E75DF-61F4-4BDD-83F6-F3A9FEB4B984}" dt="2024-02-22T09:52:54.409" v="2357" actId="27803"/>
          <ac:spMkLst>
            <pc:docMk/>
            <pc:sldMk cId="3942064285" sldId="256"/>
            <ac:spMk id="2357" creationId="{9BDA282B-B2BA-7405-1F10-A8531E218141}"/>
          </ac:spMkLst>
        </pc:spChg>
        <pc:spChg chg="mod">
          <ac:chgData name="Jassem Abbasi" userId="a485637c-5d5c-44af-8411-f95acc3236b6" providerId="ADAL" clId="{B67E75DF-61F4-4BDD-83F6-F3A9FEB4B984}" dt="2024-02-22T09:52:54.409" v="2357" actId="27803"/>
          <ac:spMkLst>
            <pc:docMk/>
            <pc:sldMk cId="3942064285" sldId="256"/>
            <ac:spMk id="2358" creationId="{8AFEE0CD-D131-E94A-820B-0A1F2DF12230}"/>
          </ac:spMkLst>
        </pc:spChg>
        <pc:spChg chg="mod">
          <ac:chgData name="Jassem Abbasi" userId="a485637c-5d5c-44af-8411-f95acc3236b6" providerId="ADAL" clId="{B67E75DF-61F4-4BDD-83F6-F3A9FEB4B984}" dt="2024-02-22T09:52:54.409" v="2357" actId="27803"/>
          <ac:spMkLst>
            <pc:docMk/>
            <pc:sldMk cId="3942064285" sldId="256"/>
            <ac:spMk id="2359" creationId="{34817025-1BEB-5DFB-A6E5-DD820CDC79C1}"/>
          </ac:spMkLst>
        </pc:spChg>
        <pc:spChg chg="mod">
          <ac:chgData name="Jassem Abbasi" userId="a485637c-5d5c-44af-8411-f95acc3236b6" providerId="ADAL" clId="{B67E75DF-61F4-4BDD-83F6-F3A9FEB4B984}" dt="2024-02-22T09:52:54.409" v="2357" actId="27803"/>
          <ac:spMkLst>
            <pc:docMk/>
            <pc:sldMk cId="3942064285" sldId="256"/>
            <ac:spMk id="2360" creationId="{4B7ACA79-7C07-991B-5FE2-0194F3AFA22C}"/>
          </ac:spMkLst>
        </pc:spChg>
        <pc:spChg chg="mod">
          <ac:chgData name="Jassem Abbasi" userId="a485637c-5d5c-44af-8411-f95acc3236b6" providerId="ADAL" clId="{B67E75DF-61F4-4BDD-83F6-F3A9FEB4B984}" dt="2024-02-22T09:52:54.409" v="2357" actId="27803"/>
          <ac:spMkLst>
            <pc:docMk/>
            <pc:sldMk cId="3942064285" sldId="256"/>
            <ac:spMk id="2361" creationId="{BB66BFA6-BEDC-EC8B-B69C-6D2CDF0A3DB3}"/>
          </ac:spMkLst>
        </pc:spChg>
        <pc:spChg chg="mod">
          <ac:chgData name="Jassem Abbasi" userId="a485637c-5d5c-44af-8411-f95acc3236b6" providerId="ADAL" clId="{B67E75DF-61F4-4BDD-83F6-F3A9FEB4B984}" dt="2024-02-22T09:52:54.409" v="2357" actId="27803"/>
          <ac:spMkLst>
            <pc:docMk/>
            <pc:sldMk cId="3942064285" sldId="256"/>
            <ac:spMk id="2362" creationId="{F0A02F17-A909-64D4-CB5E-39C68C0E5E58}"/>
          </ac:spMkLst>
        </pc:spChg>
        <pc:spChg chg="mod">
          <ac:chgData name="Jassem Abbasi" userId="a485637c-5d5c-44af-8411-f95acc3236b6" providerId="ADAL" clId="{B67E75DF-61F4-4BDD-83F6-F3A9FEB4B984}" dt="2024-02-22T09:52:54.409" v="2357" actId="27803"/>
          <ac:spMkLst>
            <pc:docMk/>
            <pc:sldMk cId="3942064285" sldId="256"/>
            <ac:spMk id="2363" creationId="{8307AA7C-B95F-E509-18D5-3F4ADDEFE908}"/>
          </ac:spMkLst>
        </pc:spChg>
        <pc:spChg chg="mod">
          <ac:chgData name="Jassem Abbasi" userId="a485637c-5d5c-44af-8411-f95acc3236b6" providerId="ADAL" clId="{B67E75DF-61F4-4BDD-83F6-F3A9FEB4B984}" dt="2024-02-22T09:52:54.409" v="2357" actId="27803"/>
          <ac:spMkLst>
            <pc:docMk/>
            <pc:sldMk cId="3942064285" sldId="256"/>
            <ac:spMk id="2364" creationId="{DFF1C876-5956-2EA5-B991-3EE003E02E83}"/>
          </ac:spMkLst>
        </pc:spChg>
        <pc:spChg chg="mod">
          <ac:chgData name="Jassem Abbasi" userId="a485637c-5d5c-44af-8411-f95acc3236b6" providerId="ADAL" clId="{B67E75DF-61F4-4BDD-83F6-F3A9FEB4B984}" dt="2024-02-22T09:52:54.409" v="2357" actId="27803"/>
          <ac:spMkLst>
            <pc:docMk/>
            <pc:sldMk cId="3942064285" sldId="256"/>
            <ac:spMk id="2365" creationId="{423D8016-F378-46D5-8199-C19BA6EC6D7A}"/>
          </ac:spMkLst>
        </pc:spChg>
        <pc:spChg chg="mod">
          <ac:chgData name="Jassem Abbasi" userId="a485637c-5d5c-44af-8411-f95acc3236b6" providerId="ADAL" clId="{B67E75DF-61F4-4BDD-83F6-F3A9FEB4B984}" dt="2024-02-22T09:52:54.409" v="2357" actId="27803"/>
          <ac:spMkLst>
            <pc:docMk/>
            <pc:sldMk cId="3942064285" sldId="256"/>
            <ac:spMk id="2366" creationId="{2C7FD3F1-7E19-F605-DF9E-3ADB1B8180FF}"/>
          </ac:spMkLst>
        </pc:spChg>
        <pc:spChg chg="mod">
          <ac:chgData name="Jassem Abbasi" userId="a485637c-5d5c-44af-8411-f95acc3236b6" providerId="ADAL" clId="{B67E75DF-61F4-4BDD-83F6-F3A9FEB4B984}" dt="2024-02-22T09:52:54.409" v="2357" actId="27803"/>
          <ac:spMkLst>
            <pc:docMk/>
            <pc:sldMk cId="3942064285" sldId="256"/>
            <ac:spMk id="2367" creationId="{64F4ACC2-1EB8-781C-599E-8D8DA2C0251C}"/>
          </ac:spMkLst>
        </pc:spChg>
        <pc:spChg chg="mod">
          <ac:chgData name="Jassem Abbasi" userId="a485637c-5d5c-44af-8411-f95acc3236b6" providerId="ADAL" clId="{B67E75DF-61F4-4BDD-83F6-F3A9FEB4B984}" dt="2024-02-22T09:52:54.409" v="2357" actId="27803"/>
          <ac:spMkLst>
            <pc:docMk/>
            <pc:sldMk cId="3942064285" sldId="256"/>
            <ac:spMk id="2368" creationId="{206E46BD-3C66-35A9-41BA-E2290DA69EDC}"/>
          </ac:spMkLst>
        </pc:spChg>
        <pc:spChg chg="mod">
          <ac:chgData name="Jassem Abbasi" userId="a485637c-5d5c-44af-8411-f95acc3236b6" providerId="ADAL" clId="{B67E75DF-61F4-4BDD-83F6-F3A9FEB4B984}" dt="2024-02-22T09:52:54.409" v="2357" actId="27803"/>
          <ac:spMkLst>
            <pc:docMk/>
            <pc:sldMk cId="3942064285" sldId="256"/>
            <ac:spMk id="2369" creationId="{BFF8169D-B263-3715-A5F8-61D00F674BD4}"/>
          </ac:spMkLst>
        </pc:spChg>
        <pc:spChg chg="mod">
          <ac:chgData name="Jassem Abbasi" userId="a485637c-5d5c-44af-8411-f95acc3236b6" providerId="ADAL" clId="{B67E75DF-61F4-4BDD-83F6-F3A9FEB4B984}" dt="2024-02-22T09:52:54.409" v="2357" actId="27803"/>
          <ac:spMkLst>
            <pc:docMk/>
            <pc:sldMk cId="3942064285" sldId="256"/>
            <ac:spMk id="2370" creationId="{6DB99A81-81F9-D9EA-5AE0-EDF5D4814E13}"/>
          </ac:spMkLst>
        </pc:spChg>
        <pc:spChg chg="mod">
          <ac:chgData name="Jassem Abbasi" userId="a485637c-5d5c-44af-8411-f95acc3236b6" providerId="ADAL" clId="{B67E75DF-61F4-4BDD-83F6-F3A9FEB4B984}" dt="2024-02-22T09:52:54.409" v="2357" actId="27803"/>
          <ac:spMkLst>
            <pc:docMk/>
            <pc:sldMk cId="3942064285" sldId="256"/>
            <ac:spMk id="2371" creationId="{E67EBEC2-AD3C-0E52-D443-BE6E9A732871}"/>
          </ac:spMkLst>
        </pc:spChg>
        <pc:spChg chg="mod">
          <ac:chgData name="Jassem Abbasi" userId="a485637c-5d5c-44af-8411-f95acc3236b6" providerId="ADAL" clId="{B67E75DF-61F4-4BDD-83F6-F3A9FEB4B984}" dt="2024-02-22T09:52:54.409" v="2357" actId="27803"/>
          <ac:spMkLst>
            <pc:docMk/>
            <pc:sldMk cId="3942064285" sldId="256"/>
            <ac:spMk id="2372" creationId="{DD3A4F48-BB81-6229-FC0B-515A915F0F9C}"/>
          </ac:spMkLst>
        </pc:spChg>
        <pc:spChg chg="mod">
          <ac:chgData name="Jassem Abbasi" userId="a485637c-5d5c-44af-8411-f95acc3236b6" providerId="ADAL" clId="{B67E75DF-61F4-4BDD-83F6-F3A9FEB4B984}" dt="2024-02-22T09:52:54.409" v="2357" actId="27803"/>
          <ac:spMkLst>
            <pc:docMk/>
            <pc:sldMk cId="3942064285" sldId="256"/>
            <ac:spMk id="2373" creationId="{337205B0-46EF-627E-0FBB-4E8F30BDA89A}"/>
          </ac:spMkLst>
        </pc:spChg>
        <pc:spChg chg="mod">
          <ac:chgData name="Jassem Abbasi" userId="a485637c-5d5c-44af-8411-f95acc3236b6" providerId="ADAL" clId="{B67E75DF-61F4-4BDD-83F6-F3A9FEB4B984}" dt="2024-02-22T09:52:54.409" v="2357" actId="27803"/>
          <ac:spMkLst>
            <pc:docMk/>
            <pc:sldMk cId="3942064285" sldId="256"/>
            <ac:spMk id="2374" creationId="{CE5B070F-4DAF-CA75-E7D4-45B4BF6A50A6}"/>
          </ac:spMkLst>
        </pc:spChg>
        <pc:spChg chg="mod">
          <ac:chgData name="Jassem Abbasi" userId="a485637c-5d5c-44af-8411-f95acc3236b6" providerId="ADAL" clId="{B67E75DF-61F4-4BDD-83F6-F3A9FEB4B984}" dt="2024-02-22T09:52:54.409" v="2357" actId="27803"/>
          <ac:spMkLst>
            <pc:docMk/>
            <pc:sldMk cId="3942064285" sldId="256"/>
            <ac:spMk id="2375" creationId="{F997057F-8F01-56B5-CB31-7AC512E98D67}"/>
          </ac:spMkLst>
        </pc:spChg>
        <pc:spChg chg="mod">
          <ac:chgData name="Jassem Abbasi" userId="a485637c-5d5c-44af-8411-f95acc3236b6" providerId="ADAL" clId="{B67E75DF-61F4-4BDD-83F6-F3A9FEB4B984}" dt="2024-02-22T09:52:54.409" v="2357" actId="27803"/>
          <ac:spMkLst>
            <pc:docMk/>
            <pc:sldMk cId="3942064285" sldId="256"/>
            <ac:spMk id="2376" creationId="{52F48E89-B09C-3AF0-E77F-445142D4EB8A}"/>
          </ac:spMkLst>
        </pc:spChg>
        <pc:spChg chg="mod">
          <ac:chgData name="Jassem Abbasi" userId="a485637c-5d5c-44af-8411-f95acc3236b6" providerId="ADAL" clId="{B67E75DF-61F4-4BDD-83F6-F3A9FEB4B984}" dt="2024-02-22T09:52:54.409" v="2357" actId="27803"/>
          <ac:spMkLst>
            <pc:docMk/>
            <pc:sldMk cId="3942064285" sldId="256"/>
            <ac:spMk id="2377" creationId="{D349FB79-C31C-9228-7AE3-AC137A260E36}"/>
          </ac:spMkLst>
        </pc:spChg>
        <pc:spChg chg="mod">
          <ac:chgData name="Jassem Abbasi" userId="a485637c-5d5c-44af-8411-f95acc3236b6" providerId="ADAL" clId="{B67E75DF-61F4-4BDD-83F6-F3A9FEB4B984}" dt="2024-02-22T09:52:54.409" v="2357" actId="27803"/>
          <ac:spMkLst>
            <pc:docMk/>
            <pc:sldMk cId="3942064285" sldId="256"/>
            <ac:spMk id="2378" creationId="{4AF181DB-BBCE-BFB2-03F7-26137116FB83}"/>
          </ac:spMkLst>
        </pc:spChg>
        <pc:spChg chg="mod">
          <ac:chgData name="Jassem Abbasi" userId="a485637c-5d5c-44af-8411-f95acc3236b6" providerId="ADAL" clId="{B67E75DF-61F4-4BDD-83F6-F3A9FEB4B984}" dt="2024-02-22T09:52:54.409" v="2357" actId="27803"/>
          <ac:spMkLst>
            <pc:docMk/>
            <pc:sldMk cId="3942064285" sldId="256"/>
            <ac:spMk id="2379" creationId="{68DBF43B-6DC9-CA59-A0EE-375DB334D4EB}"/>
          </ac:spMkLst>
        </pc:spChg>
        <pc:spChg chg="mod">
          <ac:chgData name="Jassem Abbasi" userId="a485637c-5d5c-44af-8411-f95acc3236b6" providerId="ADAL" clId="{B67E75DF-61F4-4BDD-83F6-F3A9FEB4B984}" dt="2024-02-22T09:52:54.409" v="2357" actId="27803"/>
          <ac:spMkLst>
            <pc:docMk/>
            <pc:sldMk cId="3942064285" sldId="256"/>
            <ac:spMk id="2380" creationId="{856081F5-1053-566C-9245-E05EC8B690C2}"/>
          </ac:spMkLst>
        </pc:spChg>
        <pc:spChg chg="mod">
          <ac:chgData name="Jassem Abbasi" userId="a485637c-5d5c-44af-8411-f95acc3236b6" providerId="ADAL" clId="{B67E75DF-61F4-4BDD-83F6-F3A9FEB4B984}" dt="2024-02-22T09:52:54.409" v="2357" actId="27803"/>
          <ac:spMkLst>
            <pc:docMk/>
            <pc:sldMk cId="3942064285" sldId="256"/>
            <ac:spMk id="2381" creationId="{2BCE165D-528B-2C2E-FF0D-BB8765FDB577}"/>
          </ac:spMkLst>
        </pc:spChg>
        <pc:spChg chg="mod">
          <ac:chgData name="Jassem Abbasi" userId="a485637c-5d5c-44af-8411-f95acc3236b6" providerId="ADAL" clId="{B67E75DF-61F4-4BDD-83F6-F3A9FEB4B984}" dt="2024-02-22T09:52:54.409" v="2357" actId="27803"/>
          <ac:spMkLst>
            <pc:docMk/>
            <pc:sldMk cId="3942064285" sldId="256"/>
            <ac:spMk id="2382" creationId="{CDED57BF-85BC-5BB4-A540-69FEE234E1A6}"/>
          </ac:spMkLst>
        </pc:spChg>
        <pc:spChg chg="mod">
          <ac:chgData name="Jassem Abbasi" userId="a485637c-5d5c-44af-8411-f95acc3236b6" providerId="ADAL" clId="{B67E75DF-61F4-4BDD-83F6-F3A9FEB4B984}" dt="2024-02-22T09:52:54.409" v="2357" actId="27803"/>
          <ac:spMkLst>
            <pc:docMk/>
            <pc:sldMk cId="3942064285" sldId="256"/>
            <ac:spMk id="2383" creationId="{91121A66-4628-EAFC-B0BD-27A359DF970A}"/>
          </ac:spMkLst>
        </pc:spChg>
        <pc:spChg chg="mod">
          <ac:chgData name="Jassem Abbasi" userId="a485637c-5d5c-44af-8411-f95acc3236b6" providerId="ADAL" clId="{B67E75DF-61F4-4BDD-83F6-F3A9FEB4B984}" dt="2024-02-22T09:52:54.409" v="2357" actId="27803"/>
          <ac:spMkLst>
            <pc:docMk/>
            <pc:sldMk cId="3942064285" sldId="256"/>
            <ac:spMk id="2384" creationId="{1784A348-AA70-0EF9-8FFF-785A0D3A0AAE}"/>
          </ac:spMkLst>
        </pc:spChg>
        <pc:spChg chg="mod">
          <ac:chgData name="Jassem Abbasi" userId="a485637c-5d5c-44af-8411-f95acc3236b6" providerId="ADAL" clId="{B67E75DF-61F4-4BDD-83F6-F3A9FEB4B984}" dt="2024-02-22T09:52:54.409" v="2357" actId="27803"/>
          <ac:spMkLst>
            <pc:docMk/>
            <pc:sldMk cId="3942064285" sldId="256"/>
            <ac:spMk id="2385" creationId="{C9706D1E-E1AE-2CC7-8287-97825BAB7629}"/>
          </ac:spMkLst>
        </pc:spChg>
        <pc:spChg chg="mod">
          <ac:chgData name="Jassem Abbasi" userId="a485637c-5d5c-44af-8411-f95acc3236b6" providerId="ADAL" clId="{B67E75DF-61F4-4BDD-83F6-F3A9FEB4B984}" dt="2024-02-22T09:52:54.409" v="2357" actId="27803"/>
          <ac:spMkLst>
            <pc:docMk/>
            <pc:sldMk cId="3942064285" sldId="256"/>
            <ac:spMk id="2386" creationId="{985F0A16-E81F-9620-6E6F-6A66DE6A3D91}"/>
          </ac:spMkLst>
        </pc:spChg>
        <pc:spChg chg="mod">
          <ac:chgData name="Jassem Abbasi" userId="a485637c-5d5c-44af-8411-f95acc3236b6" providerId="ADAL" clId="{B67E75DF-61F4-4BDD-83F6-F3A9FEB4B984}" dt="2024-02-22T09:52:54.409" v="2357" actId="27803"/>
          <ac:spMkLst>
            <pc:docMk/>
            <pc:sldMk cId="3942064285" sldId="256"/>
            <ac:spMk id="2387" creationId="{7776C6C2-0662-A58E-3DFA-35F9440572C8}"/>
          </ac:spMkLst>
        </pc:spChg>
        <pc:spChg chg="mod">
          <ac:chgData name="Jassem Abbasi" userId="a485637c-5d5c-44af-8411-f95acc3236b6" providerId="ADAL" clId="{B67E75DF-61F4-4BDD-83F6-F3A9FEB4B984}" dt="2024-02-22T09:52:54.409" v="2357" actId="27803"/>
          <ac:spMkLst>
            <pc:docMk/>
            <pc:sldMk cId="3942064285" sldId="256"/>
            <ac:spMk id="2388" creationId="{583617E5-6BBC-6710-9B82-EDA3D5B2C1D5}"/>
          </ac:spMkLst>
        </pc:spChg>
        <pc:spChg chg="mod">
          <ac:chgData name="Jassem Abbasi" userId="a485637c-5d5c-44af-8411-f95acc3236b6" providerId="ADAL" clId="{B67E75DF-61F4-4BDD-83F6-F3A9FEB4B984}" dt="2024-02-22T09:52:54.409" v="2357" actId="27803"/>
          <ac:spMkLst>
            <pc:docMk/>
            <pc:sldMk cId="3942064285" sldId="256"/>
            <ac:spMk id="2389" creationId="{907AB1EA-FA3C-3157-3E89-BB7069C1A151}"/>
          </ac:spMkLst>
        </pc:spChg>
        <pc:spChg chg="mod">
          <ac:chgData name="Jassem Abbasi" userId="a485637c-5d5c-44af-8411-f95acc3236b6" providerId="ADAL" clId="{B67E75DF-61F4-4BDD-83F6-F3A9FEB4B984}" dt="2024-02-22T09:52:54.409" v="2357" actId="27803"/>
          <ac:spMkLst>
            <pc:docMk/>
            <pc:sldMk cId="3942064285" sldId="256"/>
            <ac:spMk id="2390" creationId="{9E2EBDCA-45ED-AB09-7BDA-BB9A085EF0DB}"/>
          </ac:spMkLst>
        </pc:spChg>
        <pc:spChg chg="mod">
          <ac:chgData name="Jassem Abbasi" userId="a485637c-5d5c-44af-8411-f95acc3236b6" providerId="ADAL" clId="{B67E75DF-61F4-4BDD-83F6-F3A9FEB4B984}" dt="2024-02-22T09:52:54.409" v="2357" actId="27803"/>
          <ac:spMkLst>
            <pc:docMk/>
            <pc:sldMk cId="3942064285" sldId="256"/>
            <ac:spMk id="2391" creationId="{219256C1-529A-DC6E-5AE8-2F49C27A5CF2}"/>
          </ac:spMkLst>
        </pc:spChg>
        <pc:spChg chg="mod">
          <ac:chgData name="Jassem Abbasi" userId="a485637c-5d5c-44af-8411-f95acc3236b6" providerId="ADAL" clId="{B67E75DF-61F4-4BDD-83F6-F3A9FEB4B984}" dt="2024-02-22T09:52:54.409" v="2357" actId="27803"/>
          <ac:spMkLst>
            <pc:docMk/>
            <pc:sldMk cId="3942064285" sldId="256"/>
            <ac:spMk id="2392" creationId="{B978F15D-C455-DFAB-3339-0D8F3AC84AAA}"/>
          </ac:spMkLst>
        </pc:spChg>
        <pc:spChg chg="mod">
          <ac:chgData name="Jassem Abbasi" userId="a485637c-5d5c-44af-8411-f95acc3236b6" providerId="ADAL" clId="{B67E75DF-61F4-4BDD-83F6-F3A9FEB4B984}" dt="2024-02-22T09:52:54.409" v="2357" actId="27803"/>
          <ac:spMkLst>
            <pc:docMk/>
            <pc:sldMk cId="3942064285" sldId="256"/>
            <ac:spMk id="2393" creationId="{BB24CB48-E1B5-D0D4-F9A2-4BA8F57E0C5D}"/>
          </ac:spMkLst>
        </pc:spChg>
        <pc:spChg chg="mod">
          <ac:chgData name="Jassem Abbasi" userId="a485637c-5d5c-44af-8411-f95acc3236b6" providerId="ADAL" clId="{B67E75DF-61F4-4BDD-83F6-F3A9FEB4B984}" dt="2024-02-22T09:52:54.409" v="2357" actId="27803"/>
          <ac:spMkLst>
            <pc:docMk/>
            <pc:sldMk cId="3942064285" sldId="256"/>
            <ac:spMk id="2394" creationId="{D31EF0ED-D017-1A05-2A6D-06BC9BC39B6A}"/>
          </ac:spMkLst>
        </pc:spChg>
        <pc:spChg chg="mod">
          <ac:chgData name="Jassem Abbasi" userId="a485637c-5d5c-44af-8411-f95acc3236b6" providerId="ADAL" clId="{B67E75DF-61F4-4BDD-83F6-F3A9FEB4B984}" dt="2024-02-22T09:52:54.409" v="2357" actId="27803"/>
          <ac:spMkLst>
            <pc:docMk/>
            <pc:sldMk cId="3942064285" sldId="256"/>
            <ac:spMk id="2395" creationId="{3733F0C8-74A2-DD4B-9E38-FBCA546FDDAF}"/>
          </ac:spMkLst>
        </pc:spChg>
        <pc:spChg chg="mod">
          <ac:chgData name="Jassem Abbasi" userId="a485637c-5d5c-44af-8411-f95acc3236b6" providerId="ADAL" clId="{B67E75DF-61F4-4BDD-83F6-F3A9FEB4B984}" dt="2024-02-22T09:52:54.409" v="2357" actId="27803"/>
          <ac:spMkLst>
            <pc:docMk/>
            <pc:sldMk cId="3942064285" sldId="256"/>
            <ac:spMk id="2396" creationId="{CD01ADE9-724A-25B5-F68B-8B2EF3A6EB35}"/>
          </ac:spMkLst>
        </pc:spChg>
        <pc:spChg chg="mod">
          <ac:chgData name="Jassem Abbasi" userId="a485637c-5d5c-44af-8411-f95acc3236b6" providerId="ADAL" clId="{B67E75DF-61F4-4BDD-83F6-F3A9FEB4B984}" dt="2024-02-22T09:52:54.409" v="2357" actId="27803"/>
          <ac:spMkLst>
            <pc:docMk/>
            <pc:sldMk cId="3942064285" sldId="256"/>
            <ac:spMk id="2397" creationId="{5212A4C8-90B5-0A62-2E0C-58116616C9C5}"/>
          </ac:spMkLst>
        </pc:spChg>
        <pc:spChg chg="mod">
          <ac:chgData name="Jassem Abbasi" userId="a485637c-5d5c-44af-8411-f95acc3236b6" providerId="ADAL" clId="{B67E75DF-61F4-4BDD-83F6-F3A9FEB4B984}" dt="2024-02-22T09:52:54.409" v="2357" actId="27803"/>
          <ac:spMkLst>
            <pc:docMk/>
            <pc:sldMk cId="3942064285" sldId="256"/>
            <ac:spMk id="2398" creationId="{72185C82-FCC8-9E94-5453-F90E2587B4E3}"/>
          </ac:spMkLst>
        </pc:spChg>
        <pc:spChg chg="mod">
          <ac:chgData name="Jassem Abbasi" userId="a485637c-5d5c-44af-8411-f95acc3236b6" providerId="ADAL" clId="{B67E75DF-61F4-4BDD-83F6-F3A9FEB4B984}" dt="2024-02-22T09:52:54.409" v="2357" actId="27803"/>
          <ac:spMkLst>
            <pc:docMk/>
            <pc:sldMk cId="3942064285" sldId="256"/>
            <ac:spMk id="2399" creationId="{AA347755-5E80-E4A8-ED30-889530EDB720}"/>
          </ac:spMkLst>
        </pc:spChg>
        <pc:spChg chg="mod">
          <ac:chgData name="Jassem Abbasi" userId="a485637c-5d5c-44af-8411-f95acc3236b6" providerId="ADAL" clId="{B67E75DF-61F4-4BDD-83F6-F3A9FEB4B984}" dt="2024-02-22T09:52:54.409" v="2357" actId="27803"/>
          <ac:spMkLst>
            <pc:docMk/>
            <pc:sldMk cId="3942064285" sldId="256"/>
            <ac:spMk id="2400" creationId="{12493280-33C9-95D9-7F00-7F77DB2B69B1}"/>
          </ac:spMkLst>
        </pc:spChg>
        <pc:spChg chg="mod">
          <ac:chgData name="Jassem Abbasi" userId="a485637c-5d5c-44af-8411-f95acc3236b6" providerId="ADAL" clId="{B67E75DF-61F4-4BDD-83F6-F3A9FEB4B984}" dt="2024-02-22T09:52:54.409" v="2357" actId="27803"/>
          <ac:spMkLst>
            <pc:docMk/>
            <pc:sldMk cId="3942064285" sldId="256"/>
            <ac:spMk id="2401" creationId="{CD97EEFD-15F5-50C5-6E02-6337A021C2A2}"/>
          </ac:spMkLst>
        </pc:spChg>
        <pc:spChg chg="mod">
          <ac:chgData name="Jassem Abbasi" userId="a485637c-5d5c-44af-8411-f95acc3236b6" providerId="ADAL" clId="{B67E75DF-61F4-4BDD-83F6-F3A9FEB4B984}" dt="2024-02-22T09:52:54.409" v="2357" actId="27803"/>
          <ac:spMkLst>
            <pc:docMk/>
            <pc:sldMk cId="3942064285" sldId="256"/>
            <ac:spMk id="2402" creationId="{37382F9B-8241-FE91-7316-AC73414D237E}"/>
          </ac:spMkLst>
        </pc:spChg>
        <pc:spChg chg="mod">
          <ac:chgData name="Jassem Abbasi" userId="a485637c-5d5c-44af-8411-f95acc3236b6" providerId="ADAL" clId="{B67E75DF-61F4-4BDD-83F6-F3A9FEB4B984}" dt="2024-02-22T09:52:54.409" v="2357" actId="27803"/>
          <ac:spMkLst>
            <pc:docMk/>
            <pc:sldMk cId="3942064285" sldId="256"/>
            <ac:spMk id="2403" creationId="{18B5A7AC-5806-E685-22A5-C37E8D521013}"/>
          </ac:spMkLst>
        </pc:spChg>
        <pc:spChg chg="mod">
          <ac:chgData name="Jassem Abbasi" userId="a485637c-5d5c-44af-8411-f95acc3236b6" providerId="ADAL" clId="{B67E75DF-61F4-4BDD-83F6-F3A9FEB4B984}" dt="2024-02-22T09:52:54.409" v="2357" actId="27803"/>
          <ac:spMkLst>
            <pc:docMk/>
            <pc:sldMk cId="3942064285" sldId="256"/>
            <ac:spMk id="2404" creationId="{2FAADDC2-01DF-56D2-EAC7-9C317B13B84E}"/>
          </ac:spMkLst>
        </pc:spChg>
        <pc:spChg chg="mod">
          <ac:chgData name="Jassem Abbasi" userId="a485637c-5d5c-44af-8411-f95acc3236b6" providerId="ADAL" clId="{B67E75DF-61F4-4BDD-83F6-F3A9FEB4B984}" dt="2024-02-22T09:52:54.409" v="2357" actId="27803"/>
          <ac:spMkLst>
            <pc:docMk/>
            <pc:sldMk cId="3942064285" sldId="256"/>
            <ac:spMk id="2405" creationId="{D40B4C44-44F0-4E92-AA55-8428BB73887D}"/>
          </ac:spMkLst>
        </pc:spChg>
        <pc:spChg chg="mod">
          <ac:chgData name="Jassem Abbasi" userId="a485637c-5d5c-44af-8411-f95acc3236b6" providerId="ADAL" clId="{B67E75DF-61F4-4BDD-83F6-F3A9FEB4B984}" dt="2024-02-22T09:52:54.409" v="2357" actId="27803"/>
          <ac:spMkLst>
            <pc:docMk/>
            <pc:sldMk cId="3942064285" sldId="256"/>
            <ac:spMk id="2406" creationId="{D9A01268-6168-8443-4B86-6B8B95E3F41E}"/>
          </ac:spMkLst>
        </pc:spChg>
        <pc:spChg chg="mod">
          <ac:chgData name="Jassem Abbasi" userId="a485637c-5d5c-44af-8411-f95acc3236b6" providerId="ADAL" clId="{B67E75DF-61F4-4BDD-83F6-F3A9FEB4B984}" dt="2024-02-22T09:52:54.409" v="2357" actId="27803"/>
          <ac:spMkLst>
            <pc:docMk/>
            <pc:sldMk cId="3942064285" sldId="256"/>
            <ac:spMk id="2407" creationId="{062F2CDD-B31D-BE89-A13C-E1D745706A3D}"/>
          </ac:spMkLst>
        </pc:spChg>
        <pc:spChg chg="mod">
          <ac:chgData name="Jassem Abbasi" userId="a485637c-5d5c-44af-8411-f95acc3236b6" providerId="ADAL" clId="{B67E75DF-61F4-4BDD-83F6-F3A9FEB4B984}" dt="2024-02-22T09:52:54.409" v="2357" actId="27803"/>
          <ac:spMkLst>
            <pc:docMk/>
            <pc:sldMk cId="3942064285" sldId="256"/>
            <ac:spMk id="2408" creationId="{9AC2EE8F-A317-E258-546C-719D58F7FAEB}"/>
          </ac:spMkLst>
        </pc:spChg>
        <pc:spChg chg="mod">
          <ac:chgData name="Jassem Abbasi" userId="a485637c-5d5c-44af-8411-f95acc3236b6" providerId="ADAL" clId="{B67E75DF-61F4-4BDD-83F6-F3A9FEB4B984}" dt="2024-02-22T09:52:54.409" v="2357" actId="27803"/>
          <ac:spMkLst>
            <pc:docMk/>
            <pc:sldMk cId="3942064285" sldId="256"/>
            <ac:spMk id="2409" creationId="{5DBC976B-0643-60D7-C303-F73594A7AE2D}"/>
          </ac:spMkLst>
        </pc:spChg>
        <pc:spChg chg="mod">
          <ac:chgData name="Jassem Abbasi" userId="a485637c-5d5c-44af-8411-f95acc3236b6" providerId="ADAL" clId="{B67E75DF-61F4-4BDD-83F6-F3A9FEB4B984}" dt="2024-02-22T09:52:54.409" v="2357" actId="27803"/>
          <ac:spMkLst>
            <pc:docMk/>
            <pc:sldMk cId="3942064285" sldId="256"/>
            <ac:spMk id="2410" creationId="{348EADE7-DE1A-8F4E-69DA-8B089B59E201}"/>
          </ac:spMkLst>
        </pc:spChg>
        <pc:spChg chg="mod">
          <ac:chgData name="Jassem Abbasi" userId="a485637c-5d5c-44af-8411-f95acc3236b6" providerId="ADAL" clId="{B67E75DF-61F4-4BDD-83F6-F3A9FEB4B984}" dt="2024-02-22T09:52:54.409" v="2357" actId="27803"/>
          <ac:spMkLst>
            <pc:docMk/>
            <pc:sldMk cId="3942064285" sldId="256"/>
            <ac:spMk id="2411" creationId="{CFCE73A0-1D3E-905F-CBF2-9D18AF0FE3EF}"/>
          </ac:spMkLst>
        </pc:spChg>
        <pc:spChg chg="mod">
          <ac:chgData name="Jassem Abbasi" userId="a485637c-5d5c-44af-8411-f95acc3236b6" providerId="ADAL" clId="{B67E75DF-61F4-4BDD-83F6-F3A9FEB4B984}" dt="2024-02-22T09:52:54.409" v="2357" actId="27803"/>
          <ac:spMkLst>
            <pc:docMk/>
            <pc:sldMk cId="3942064285" sldId="256"/>
            <ac:spMk id="2412" creationId="{54208DFA-A915-DA14-2EF2-14712C901FD7}"/>
          </ac:spMkLst>
        </pc:spChg>
        <pc:spChg chg="mod">
          <ac:chgData name="Jassem Abbasi" userId="a485637c-5d5c-44af-8411-f95acc3236b6" providerId="ADAL" clId="{B67E75DF-61F4-4BDD-83F6-F3A9FEB4B984}" dt="2024-02-22T09:52:54.409" v="2357" actId="27803"/>
          <ac:spMkLst>
            <pc:docMk/>
            <pc:sldMk cId="3942064285" sldId="256"/>
            <ac:spMk id="2413" creationId="{8D05D133-6D0B-5847-1057-55FC481D8813}"/>
          </ac:spMkLst>
        </pc:spChg>
        <pc:spChg chg="mod">
          <ac:chgData name="Jassem Abbasi" userId="a485637c-5d5c-44af-8411-f95acc3236b6" providerId="ADAL" clId="{B67E75DF-61F4-4BDD-83F6-F3A9FEB4B984}" dt="2024-02-22T09:52:54.409" v="2357" actId="27803"/>
          <ac:spMkLst>
            <pc:docMk/>
            <pc:sldMk cId="3942064285" sldId="256"/>
            <ac:spMk id="2414" creationId="{3AE7C76D-FF00-CD95-7768-1F2A42FE4256}"/>
          </ac:spMkLst>
        </pc:spChg>
        <pc:spChg chg="mod">
          <ac:chgData name="Jassem Abbasi" userId="a485637c-5d5c-44af-8411-f95acc3236b6" providerId="ADAL" clId="{B67E75DF-61F4-4BDD-83F6-F3A9FEB4B984}" dt="2024-02-22T09:52:54.409" v="2357" actId="27803"/>
          <ac:spMkLst>
            <pc:docMk/>
            <pc:sldMk cId="3942064285" sldId="256"/>
            <ac:spMk id="2415" creationId="{BFA8E47E-4B19-C359-FE4D-E95AA839688B}"/>
          </ac:spMkLst>
        </pc:spChg>
        <pc:spChg chg="mod">
          <ac:chgData name="Jassem Abbasi" userId="a485637c-5d5c-44af-8411-f95acc3236b6" providerId="ADAL" clId="{B67E75DF-61F4-4BDD-83F6-F3A9FEB4B984}" dt="2024-02-22T09:52:54.409" v="2357" actId="27803"/>
          <ac:spMkLst>
            <pc:docMk/>
            <pc:sldMk cId="3942064285" sldId="256"/>
            <ac:spMk id="2416" creationId="{F33130E9-826A-17E4-FE06-3B193264DC9E}"/>
          </ac:spMkLst>
        </pc:spChg>
        <pc:spChg chg="mod">
          <ac:chgData name="Jassem Abbasi" userId="a485637c-5d5c-44af-8411-f95acc3236b6" providerId="ADAL" clId="{B67E75DF-61F4-4BDD-83F6-F3A9FEB4B984}" dt="2024-02-22T09:52:54.409" v="2357" actId="27803"/>
          <ac:spMkLst>
            <pc:docMk/>
            <pc:sldMk cId="3942064285" sldId="256"/>
            <ac:spMk id="2417" creationId="{9C0EB2C3-87A9-CB4B-8F6C-F6F4E424B2ED}"/>
          </ac:spMkLst>
        </pc:spChg>
        <pc:spChg chg="mod">
          <ac:chgData name="Jassem Abbasi" userId="a485637c-5d5c-44af-8411-f95acc3236b6" providerId="ADAL" clId="{B67E75DF-61F4-4BDD-83F6-F3A9FEB4B984}" dt="2024-02-22T09:52:54.409" v="2357" actId="27803"/>
          <ac:spMkLst>
            <pc:docMk/>
            <pc:sldMk cId="3942064285" sldId="256"/>
            <ac:spMk id="2418" creationId="{D1DB72F1-C270-57C5-B6A2-AABEFDEA0023}"/>
          </ac:spMkLst>
        </pc:spChg>
        <pc:spChg chg="mod">
          <ac:chgData name="Jassem Abbasi" userId="a485637c-5d5c-44af-8411-f95acc3236b6" providerId="ADAL" clId="{B67E75DF-61F4-4BDD-83F6-F3A9FEB4B984}" dt="2024-02-22T09:52:54.409" v="2357" actId="27803"/>
          <ac:spMkLst>
            <pc:docMk/>
            <pc:sldMk cId="3942064285" sldId="256"/>
            <ac:spMk id="2419" creationId="{BB581114-FC08-5D1A-E33B-1BA0B1273758}"/>
          </ac:spMkLst>
        </pc:spChg>
        <pc:spChg chg="mod">
          <ac:chgData name="Jassem Abbasi" userId="a485637c-5d5c-44af-8411-f95acc3236b6" providerId="ADAL" clId="{B67E75DF-61F4-4BDD-83F6-F3A9FEB4B984}" dt="2024-02-22T09:52:54.409" v="2357" actId="27803"/>
          <ac:spMkLst>
            <pc:docMk/>
            <pc:sldMk cId="3942064285" sldId="256"/>
            <ac:spMk id="2420" creationId="{61CA8C40-F492-B963-B330-43722425EEBE}"/>
          </ac:spMkLst>
        </pc:spChg>
        <pc:spChg chg="mod">
          <ac:chgData name="Jassem Abbasi" userId="a485637c-5d5c-44af-8411-f95acc3236b6" providerId="ADAL" clId="{B67E75DF-61F4-4BDD-83F6-F3A9FEB4B984}" dt="2024-02-22T09:52:54.409" v="2357" actId="27803"/>
          <ac:spMkLst>
            <pc:docMk/>
            <pc:sldMk cId="3942064285" sldId="256"/>
            <ac:spMk id="2421" creationId="{FB2CDA99-C022-DE77-83B4-AA71CC129235}"/>
          </ac:spMkLst>
        </pc:spChg>
        <pc:spChg chg="mod">
          <ac:chgData name="Jassem Abbasi" userId="a485637c-5d5c-44af-8411-f95acc3236b6" providerId="ADAL" clId="{B67E75DF-61F4-4BDD-83F6-F3A9FEB4B984}" dt="2024-02-22T09:52:54.409" v="2357" actId="27803"/>
          <ac:spMkLst>
            <pc:docMk/>
            <pc:sldMk cId="3942064285" sldId="256"/>
            <ac:spMk id="2422" creationId="{E1D71C62-98C9-1324-105A-14B917103BE4}"/>
          </ac:spMkLst>
        </pc:spChg>
        <pc:spChg chg="mod">
          <ac:chgData name="Jassem Abbasi" userId="a485637c-5d5c-44af-8411-f95acc3236b6" providerId="ADAL" clId="{B67E75DF-61F4-4BDD-83F6-F3A9FEB4B984}" dt="2024-02-22T09:52:54.409" v="2357" actId="27803"/>
          <ac:spMkLst>
            <pc:docMk/>
            <pc:sldMk cId="3942064285" sldId="256"/>
            <ac:spMk id="2423" creationId="{D67FEA68-2614-B149-AE6E-86F83797BB8C}"/>
          </ac:spMkLst>
        </pc:spChg>
        <pc:spChg chg="mod">
          <ac:chgData name="Jassem Abbasi" userId="a485637c-5d5c-44af-8411-f95acc3236b6" providerId="ADAL" clId="{B67E75DF-61F4-4BDD-83F6-F3A9FEB4B984}" dt="2024-02-22T09:52:54.409" v="2357" actId="27803"/>
          <ac:spMkLst>
            <pc:docMk/>
            <pc:sldMk cId="3942064285" sldId="256"/>
            <ac:spMk id="2424" creationId="{41A67F0F-9200-D7AA-25F3-124B59B963BC}"/>
          </ac:spMkLst>
        </pc:spChg>
        <pc:spChg chg="mod">
          <ac:chgData name="Jassem Abbasi" userId="a485637c-5d5c-44af-8411-f95acc3236b6" providerId="ADAL" clId="{B67E75DF-61F4-4BDD-83F6-F3A9FEB4B984}" dt="2024-02-22T09:52:54.409" v="2357" actId="27803"/>
          <ac:spMkLst>
            <pc:docMk/>
            <pc:sldMk cId="3942064285" sldId="256"/>
            <ac:spMk id="2425" creationId="{52E7DFA3-44F9-846F-492E-6247BBF215BF}"/>
          </ac:spMkLst>
        </pc:spChg>
        <pc:spChg chg="mod">
          <ac:chgData name="Jassem Abbasi" userId="a485637c-5d5c-44af-8411-f95acc3236b6" providerId="ADAL" clId="{B67E75DF-61F4-4BDD-83F6-F3A9FEB4B984}" dt="2024-02-22T09:52:54.409" v="2357" actId="27803"/>
          <ac:spMkLst>
            <pc:docMk/>
            <pc:sldMk cId="3942064285" sldId="256"/>
            <ac:spMk id="2426" creationId="{58EA22B8-CF72-4686-FBD5-73DFD33F8642}"/>
          </ac:spMkLst>
        </pc:spChg>
        <pc:spChg chg="mod">
          <ac:chgData name="Jassem Abbasi" userId="a485637c-5d5c-44af-8411-f95acc3236b6" providerId="ADAL" clId="{B67E75DF-61F4-4BDD-83F6-F3A9FEB4B984}" dt="2024-02-22T09:52:54.409" v="2357" actId="27803"/>
          <ac:spMkLst>
            <pc:docMk/>
            <pc:sldMk cId="3942064285" sldId="256"/>
            <ac:spMk id="2427" creationId="{3467D21F-7CF2-AAFF-70BF-C938FD49069A}"/>
          </ac:spMkLst>
        </pc:spChg>
        <pc:spChg chg="mod">
          <ac:chgData name="Jassem Abbasi" userId="a485637c-5d5c-44af-8411-f95acc3236b6" providerId="ADAL" clId="{B67E75DF-61F4-4BDD-83F6-F3A9FEB4B984}" dt="2024-02-22T09:52:54.409" v="2357" actId="27803"/>
          <ac:spMkLst>
            <pc:docMk/>
            <pc:sldMk cId="3942064285" sldId="256"/>
            <ac:spMk id="2428" creationId="{1C22F611-E311-457B-D0A2-0450F3550B0A}"/>
          </ac:spMkLst>
        </pc:spChg>
        <pc:spChg chg="mod">
          <ac:chgData name="Jassem Abbasi" userId="a485637c-5d5c-44af-8411-f95acc3236b6" providerId="ADAL" clId="{B67E75DF-61F4-4BDD-83F6-F3A9FEB4B984}" dt="2024-02-22T09:52:54.409" v="2357" actId="27803"/>
          <ac:spMkLst>
            <pc:docMk/>
            <pc:sldMk cId="3942064285" sldId="256"/>
            <ac:spMk id="2429" creationId="{898EE814-4BB2-FE52-30F9-91FA8AFBEB0A}"/>
          </ac:spMkLst>
        </pc:spChg>
        <pc:spChg chg="mod">
          <ac:chgData name="Jassem Abbasi" userId="a485637c-5d5c-44af-8411-f95acc3236b6" providerId="ADAL" clId="{B67E75DF-61F4-4BDD-83F6-F3A9FEB4B984}" dt="2024-02-22T09:52:54.409" v="2357" actId="27803"/>
          <ac:spMkLst>
            <pc:docMk/>
            <pc:sldMk cId="3942064285" sldId="256"/>
            <ac:spMk id="2430" creationId="{62ED6D20-FAAA-8E65-AEBF-06C56DBA5AD1}"/>
          </ac:spMkLst>
        </pc:spChg>
        <pc:spChg chg="mod">
          <ac:chgData name="Jassem Abbasi" userId="a485637c-5d5c-44af-8411-f95acc3236b6" providerId="ADAL" clId="{B67E75DF-61F4-4BDD-83F6-F3A9FEB4B984}" dt="2024-02-22T09:52:54.409" v="2357" actId="27803"/>
          <ac:spMkLst>
            <pc:docMk/>
            <pc:sldMk cId="3942064285" sldId="256"/>
            <ac:spMk id="2431" creationId="{1DD5FBFA-E8D1-A1EC-723C-E1E06EEC2FD5}"/>
          </ac:spMkLst>
        </pc:spChg>
        <pc:spChg chg="mod">
          <ac:chgData name="Jassem Abbasi" userId="a485637c-5d5c-44af-8411-f95acc3236b6" providerId="ADAL" clId="{B67E75DF-61F4-4BDD-83F6-F3A9FEB4B984}" dt="2024-02-22T09:52:54.409" v="2357" actId="27803"/>
          <ac:spMkLst>
            <pc:docMk/>
            <pc:sldMk cId="3942064285" sldId="256"/>
            <ac:spMk id="2432" creationId="{873FA3D6-7161-8322-1950-BA97B1C3C570}"/>
          </ac:spMkLst>
        </pc:spChg>
        <pc:spChg chg="mod">
          <ac:chgData name="Jassem Abbasi" userId="a485637c-5d5c-44af-8411-f95acc3236b6" providerId="ADAL" clId="{B67E75DF-61F4-4BDD-83F6-F3A9FEB4B984}" dt="2024-02-22T09:52:54.409" v="2357" actId="27803"/>
          <ac:spMkLst>
            <pc:docMk/>
            <pc:sldMk cId="3942064285" sldId="256"/>
            <ac:spMk id="2433" creationId="{84C326CC-A094-C986-785F-262B401510FD}"/>
          </ac:spMkLst>
        </pc:spChg>
        <pc:spChg chg="mod">
          <ac:chgData name="Jassem Abbasi" userId="a485637c-5d5c-44af-8411-f95acc3236b6" providerId="ADAL" clId="{B67E75DF-61F4-4BDD-83F6-F3A9FEB4B984}" dt="2024-02-22T09:52:54.409" v="2357" actId="27803"/>
          <ac:spMkLst>
            <pc:docMk/>
            <pc:sldMk cId="3942064285" sldId="256"/>
            <ac:spMk id="2434" creationId="{67B22C29-D764-8EEA-CCFE-B351B3885CBC}"/>
          </ac:spMkLst>
        </pc:spChg>
        <pc:spChg chg="mod">
          <ac:chgData name="Jassem Abbasi" userId="a485637c-5d5c-44af-8411-f95acc3236b6" providerId="ADAL" clId="{B67E75DF-61F4-4BDD-83F6-F3A9FEB4B984}" dt="2024-02-22T09:52:54.409" v="2357" actId="27803"/>
          <ac:spMkLst>
            <pc:docMk/>
            <pc:sldMk cId="3942064285" sldId="256"/>
            <ac:spMk id="2435" creationId="{F86AC8C2-4BC7-36AB-46EE-E8E08B53C727}"/>
          </ac:spMkLst>
        </pc:spChg>
        <pc:spChg chg="mod">
          <ac:chgData name="Jassem Abbasi" userId="a485637c-5d5c-44af-8411-f95acc3236b6" providerId="ADAL" clId="{B67E75DF-61F4-4BDD-83F6-F3A9FEB4B984}" dt="2024-02-22T09:52:54.409" v="2357" actId="27803"/>
          <ac:spMkLst>
            <pc:docMk/>
            <pc:sldMk cId="3942064285" sldId="256"/>
            <ac:spMk id="2436" creationId="{C97CD5CA-7B6C-1050-FD62-930E35EE560A}"/>
          </ac:spMkLst>
        </pc:spChg>
        <pc:spChg chg="mod">
          <ac:chgData name="Jassem Abbasi" userId="a485637c-5d5c-44af-8411-f95acc3236b6" providerId="ADAL" clId="{B67E75DF-61F4-4BDD-83F6-F3A9FEB4B984}" dt="2024-02-22T09:52:54.409" v="2357" actId="27803"/>
          <ac:spMkLst>
            <pc:docMk/>
            <pc:sldMk cId="3942064285" sldId="256"/>
            <ac:spMk id="2437" creationId="{C4AD8FD8-397B-E1DA-CC1E-A9712735491F}"/>
          </ac:spMkLst>
        </pc:spChg>
        <pc:spChg chg="mod">
          <ac:chgData name="Jassem Abbasi" userId="a485637c-5d5c-44af-8411-f95acc3236b6" providerId="ADAL" clId="{B67E75DF-61F4-4BDD-83F6-F3A9FEB4B984}" dt="2024-02-22T09:52:54.409" v="2357" actId="27803"/>
          <ac:spMkLst>
            <pc:docMk/>
            <pc:sldMk cId="3942064285" sldId="256"/>
            <ac:spMk id="2438" creationId="{10C3FB68-3DC0-4616-D471-15D4AF71B0D6}"/>
          </ac:spMkLst>
        </pc:spChg>
        <pc:spChg chg="mod">
          <ac:chgData name="Jassem Abbasi" userId="a485637c-5d5c-44af-8411-f95acc3236b6" providerId="ADAL" clId="{B67E75DF-61F4-4BDD-83F6-F3A9FEB4B984}" dt="2024-02-22T09:52:54.409" v="2357" actId="27803"/>
          <ac:spMkLst>
            <pc:docMk/>
            <pc:sldMk cId="3942064285" sldId="256"/>
            <ac:spMk id="2439" creationId="{49D809E8-5DE7-D201-3682-9891C5CF487C}"/>
          </ac:spMkLst>
        </pc:spChg>
        <pc:spChg chg="mod">
          <ac:chgData name="Jassem Abbasi" userId="a485637c-5d5c-44af-8411-f95acc3236b6" providerId="ADAL" clId="{B67E75DF-61F4-4BDD-83F6-F3A9FEB4B984}" dt="2024-02-22T09:52:54.409" v="2357" actId="27803"/>
          <ac:spMkLst>
            <pc:docMk/>
            <pc:sldMk cId="3942064285" sldId="256"/>
            <ac:spMk id="2440" creationId="{C00C78FC-64F8-F4BD-875F-4A8A9D6DA7C5}"/>
          </ac:spMkLst>
        </pc:spChg>
        <pc:spChg chg="mod">
          <ac:chgData name="Jassem Abbasi" userId="a485637c-5d5c-44af-8411-f95acc3236b6" providerId="ADAL" clId="{B67E75DF-61F4-4BDD-83F6-F3A9FEB4B984}" dt="2024-02-22T09:52:54.409" v="2357" actId="27803"/>
          <ac:spMkLst>
            <pc:docMk/>
            <pc:sldMk cId="3942064285" sldId="256"/>
            <ac:spMk id="2441" creationId="{CD2FAFD9-3319-3F2A-7D78-F8808F9E41A3}"/>
          </ac:spMkLst>
        </pc:spChg>
        <pc:spChg chg="mod">
          <ac:chgData name="Jassem Abbasi" userId="a485637c-5d5c-44af-8411-f95acc3236b6" providerId="ADAL" clId="{B67E75DF-61F4-4BDD-83F6-F3A9FEB4B984}" dt="2024-02-22T09:52:54.409" v="2357" actId="27803"/>
          <ac:spMkLst>
            <pc:docMk/>
            <pc:sldMk cId="3942064285" sldId="256"/>
            <ac:spMk id="2442" creationId="{2B9808C0-6380-A1F0-E07E-0D6656E2B085}"/>
          </ac:spMkLst>
        </pc:spChg>
        <pc:spChg chg="mod">
          <ac:chgData name="Jassem Abbasi" userId="a485637c-5d5c-44af-8411-f95acc3236b6" providerId="ADAL" clId="{B67E75DF-61F4-4BDD-83F6-F3A9FEB4B984}" dt="2024-02-22T09:52:54.409" v="2357" actId="27803"/>
          <ac:spMkLst>
            <pc:docMk/>
            <pc:sldMk cId="3942064285" sldId="256"/>
            <ac:spMk id="2443" creationId="{A85627D2-47C6-3B19-DD6D-AE745EA3AF13}"/>
          </ac:spMkLst>
        </pc:spChg>
        <pc:spChg chg="mod">
          <ac:chgData name="Jassem Abbasi" userId="a485637c-5d5c-44af-8411-f95acc3236b6" providerId="ADAL" clId="{B67E75DF-61F4-4BDD-83F6-F3A9FEB4B984}" dt="2024-02-22T09:52:54.409" v="2357" actId="27803"/>
          <ac:spMkLst>
            <pc:docMk/>
            <pc:sldMk cId="3942064285" sldId="256"/>
            <ac:spMk id="2444" creationId="{86217F7F-E28F-B661-7AB1-7C167CA8D5FD}"/>
          </ac:spMkLst>
        </pc:spChg>
        <pc:spChg chg="mod">
          <ac:chgData name="Jassem Abbasi" userId="a485637c-5d5c-44af-8411-f95acc3236b6" providerId="ADAL" clId="{B67E75DF-61F4-4BDD-83F6-F3A9FEB4B984}" dt="2024-02-22T09:52:54.409" v="2357" actId="27803"/>
          <ac:spMkLst>
            <pc:docMk/>
            <pc:sldMk cId="3942064285" sldId="256"/>
            <ac:spMk id="2445" creationId="{E8388F32-042A-B1A6-5F86-1009D07DB31B}"/>
          </ac:spMkLst>
        </pc:spChg>
        <pc:spChg chg="mod">
          <ac:chgData name="Jassem Abbasi" userId="a485637c-5d5c-44af-8411-f95acc3236b6" providerId="ADAL" clId="{B67E75DF-61F4-4BDD-83F6-F3A9FEB4B984}" dt="2024-02-22T09:52:54.409" v="2357" actId="27803"/>
          <ac:spMkLst>
            <pc:docMk/>
            <pc:sldMk cId="3942064285" sldId="256"/>
            <ac:spMk id="2446" creationId="{051135EC-CCD1-8FCA-4B90-67BD8971C14E}"/>
          </ac:spMkLst>
        </pc:spChg>
        <pc:spChg chg="mod">
          <ac:chgData name="Jassem Abbasi" userId="a485637c-5d5c-44af-8411-f95acc3236b6" providerId="ADAL" clId="{B67E75DF-61F4-4BDD-83F6-F3A9FEB4B984}" dt="2024-02-22T09:52:54.409" v="2357" actId="27803"/>
          <ac:spMkLst>
            <pc:docMk/>
            <pc:sldMk cId="3942064285" sldId="256"/>
            <ac:spMk id="2447" creationId="{6E89C180-9D3D-774C-1062-7977B055DB42}"/>
          </ac:spMkLst>
        </pc:spChg>
        <pc:spChg chg="mod">
          <ac:chgData name="Jassem Abbasi" userId="a485637c-5d5c-44af-8411-f95acc3236b6" providerId="ADAL" clId="{B67E75DF-61F4-4BDD-83F6-F3A9FEB4B984}" dt="2024-02-22T09:52:54.409" v="2357" actId="27803"/>
          <ac:spMkLst>
            <pc:docMk/>
            <pc:sldMk cId="3942064285" sldId="256"/>
            <ac:spMk id="2448" creationId="{759B7547-D593-9710-5FDC-B988CCBCD518}"/>
          </ac:spMkLst>
        </pc:spChg>
        <pc:spChg chg="mod">
          <ac:chgData name="Jassem Abbasi" userId="a485637c-5d5c-44af-8411-f95acc3236b6" providerId="ADAL" clId="{B67E75DF-61F4-4BDD-83F6-F3A9FEB4B984}" dt="2024-02-22T09:52:54.409" v="2357" actId="27803"/>
          <ac:spMkLst>
            <pc:docMk/>
            <pc:sldMk cId="3942064285" sldId="256"/>
            <ac:spMk id="2449" creationId="{0D228B16-CFB8-212B-5B70-D4C1DF1E01C0}"/>
          </ac:spMkLst>
        </pc:spChg>
        <pc:spChg chg="mod">
          <ac:chgData name="Jassem Abbasi" userId="a485637c-5d5c-44af-8411-f95acc3236b6" providerId="ADAL" clId="{B67E75DF-61F4-4BDD-83F6-F3A9FEB4B984}" dt="2024-02-22T09:52:54.409" v="2357" actId="27803"/>
          <ac:spMkLst>
            <pc:docMk/>
            <pc:sldMk cId="3942064285" sldId="256"/>
            <ac:spMk id="2450" creationId="{65DBF7E2-2680-7D1F-C5F9-8C313CC140D0}"/>
          </ac:spMkLst>
        </pc:spChg>
        <pc:spChg chg="mod">
          <ac:chgData name="Jassem Abbasi" userId="a485637c-5d5c-44af-8411-f95acc3236b6" providerId="ADAL" clId="{B67E75DF-61F4-4BDD-83F6-F3A9FEB4B984}" dt="2024-02-22T09:52:54.409" v="2357" actId="27803"/>
          <ac:spMkLst>
            <pc:docMk/>
            <pc:sldMk cId="3942064285" sldId="256"/>
            <ac:spMk id="2451" creationId="{160A2C77-5907-DAD3-883D-C21FACEC052A}"/>
          </ac:spMkLst>
        </pc:spChg>
        <pc:spChg chg="mod">
          <ac:chgData name="Jassem Abbasi" userId="a485637c-5d5c-44af-8411-f95acc3236b6" providerId="ADAL" clId="{B67E75DF-61F4-4BDD-83F6-F3A9FEB4B984}" dt="2024-02-22T09:52:54.409" v="2357" actId="27803"/>
          <ac:spMkLst>
            <pc:docMk/>
            <pc:sldMk cId="3942064285" sldId="256"/>
            <ac:spMk id="2452" creationId="{B9B0A497-4EA2-163D-F61F-CA9001D5D53D}"/>
          </ac:spMkLst>
        </pc:spChg>
        <pc:spChg chg="mod">
          <ac:chgData name="Jassem Abbasi" userId="a485637c-5d5c-44af-8411-f95acc3236b6" providerId="ADAL" clId="{B67E75DF-61F4-4BDD-83F6-F3A9FEB4B984}" dt="2024-02-22T09:52:54.409" v="2357" actId="27803"/>
          <ac:spMkLst>
            <pc:docMk/>
            <pc:sldMk cId="3942064285" sldId="256"/>
            <ac:spMk id="2453" creationId="{298E38C7-739F-7F52-95B5-3F3F25BC61D7}"/>
          </ac:spMkLst>
        </pc:spChg>
        <pc:spChg chg="mod">
          <ac:chgData name="Jassem Abbasi" userId="a485637c-5d5c-44af-8411-f95acc3236b6" providerId="ADAL" clId="{B67E75DF-61F4-4BDD-83F6-F3A9FEB4B984}" dt="2024-02-22T09:52:54.409" v="2357" actId="27803"/>
          <ac:spMkLst>
            <pc:docMk/>
            <pc:sldMk cId="3942064285" sldId="256"/>
            <ac:spMk id="2454" creationId="{D994B6EA-38DF-AD95-7D1D-55634BC5471F}"/>
          </ac:spMkLst>
        </pc:spChg>
        <pc:spChg chg="mod">
          <ac:chgData name="Jassem Abbasi" userId="a485637c-5d5c-44af-8411-f95acc3236b6" providerId="ADAL" clId="{B67E75DF-61F4-4BDD-83F6-F3A9FEB4B984}" dt="2024-02-22T09:52:54.409" v="2357" actId="27803"/>
          <ac:spMkLst>
            <pc:docMk/>
            <pc:sldMk cId="3942064285" sldId="256"/>
            <ac:spMk id="2455" creationId="{5AF01F5F-FE3D-0950-F80F-AF50239A8C30}"/>
          </ac:spMkLst>
        </pc:spChg>
        <pc:spChg chg="mod">
          <ac:chgData name="Jassem Abbasi" userId="a485637c-5d5c-44af-8411-f95acc3236b6" providerId="ADAL" clId="{B67E75DF-61F4-4BDD-83F6-F3A9FEB4B984}" dt="2024-02-22T09:52:54.409" v="2357" actId="27803"/>
          <ac:spMkLst>
            <pc:docMk/>
            <pc:sldMk cId="3942064285" sldId="256"/>
            <ac:spMk id="2456" creationId="{0E4A2609-63B6-E8A8-DD60-6768FAFA261B}"/>
          </ac:spMkLst>
        </pc:spChg>
        <pc:spChg chg="mod">
          <ac:chgData name="Jassem Abbasi" userId="a485637c-5d5c-44af-8411-f95acc3236b6" providerId="ADAL" clId="{B67E75DF-61F4-4BDD-83F6-F3A9FEB4B984}" dt="2024-02-22T09:52:54.409" v="2357" actId="27803"/>
          <ac:spMkLst>
            <pc:docMk/>
            <pc:sldMk cId="3942064285" sldId="256"/>
            <ac:spMk id="2457" creationId="{66B0A73C-4795-E090-2756-5D8BC52DE5A4}"/>
          </ac:spMkLst>
        </pc:spChg>
        <pc:spChg chg="mod">
          <ac:chgData name="Jassem Abbasi" userId="a485637c-5d5c-44af-8411-f95acc3236b6" providerId="ADAL" clId="{B67E75DF-61F4-4BDD-83F6-F3A9FEB4B984}" dt="2024-02-22T09:52:54.409" v="2357" actId="27803"/>
          <ac:spMkLst>
            <pc:docMk/>
            <pc:sldMk cId="3942064285" sldId="256"/>
            <ac:spMk id="2458" creationId="{54911CFA-E196-ACC2-1512-19D31F5BF23B}"/>
          </ac:spMkLst>
        </pc:spChg>
        <pc:spChg chg="mod">
          <ac:chgData name="Jassem Abbasi" userId="a485637c-5d5c-44af-8411-f95acc3236b6" providerId="ADAL" clId="{B67E75DF-61F4-4BDD-83F6-F3A9FEB4B984}" dt="2024-02-22T09:52:54.409" v="2357" actId="27803"/>
          <ac:spMkLst>
            <pc:docMk/>
            <pc:sldMk cId="3942064285" sldId="256"/>
            <ac:spMk id="2459" creationId="{08810250-EF2A-31DE-2B32-F928D6C3ABF1}"/>
          </ac:spMkLst>
        </pc:spChg>
        <pc:spChg chg="mod">
          <ac:chgData name="Jassem Abbasi" userId="a485637c-5d5c-44af-8411-f95acc3236b6" providerId="ADAL" clId="{B67E75DF-61F4-4BDD-83F6-F3A9FEB4B984}" dt="2024-02-22T09:52:54.409" v="2357" actId="27803"/>
          <ac:spMkLst>
            <pc:docMk/>
            <pc:sldMk cId="3942064285" sldId="256"/>
            <ac:spMk id="2460" creationId="{D7256BC2-B555-0FBA-262B-D36DDD9A27EC}"/>
          </ac:spMkLst>
        </pc:spChg>
        <pc:spChg chg="mod">
          <ac:chgData name="Jassem Abbasi" userId="a485637c-5d5c-44af-8411-f95acc3236b6" providerId="ADAL" clId="{B67E75DF-61F4-4BDD-83F6-F3A9FEB4B984}" dt="2024-02-22T09:52:54.409" v="2357" actId="27803"/>
          <ac:spMkLst>
            <pc:docMk/>
            <pc:sldMk cId="3942064285" sldId="256"/>
            <ac:spMk id="2461" creationId="{1B67D45F-0067-38CB-A542-B5B0FE35C220}"/>
          </ac:spMkLst>
        </pc:spChg>
        <pc:spChg chg="mod">
          <ac:chgData name="Jassem Abbasi" userId="a485637c-5d5c-44af-8411-f95acc3236b6" providerId="ADAL" clId="{B67E75DF-61F4-4BDD-83F6-F3A9FEB4B984}" dt="2024-02-22T09:52:54.409" v="2357" actId="27803"/>
          <ac:spMkLst>
            <pc:docMk/>
            <pc:sldMk cId="3942064285" sldId="256"/>
            <ac:spMk id="2462" creationId="{3ED68518-9734-8878-9C98-ACE129582234}"/>
          </ac:spMkLst>
        </pc:spChg>
        <pc:spChg chg="mod">
          <ac:chgData name="Jassem Abbasi" userId="a485637c-5d5c-44af-8411-f95acc3236b6" providerId="ADAL" clId="{B67E75DF-61F4-4BDD-83F6-F3A9FEB4B984}" dt="2024-02-22T09:52:54.409" v="2357" actId="27803"/>
          <ac:spMkLst>
            <pc:docMk/>
            <pc:sldMk cId="3942064285" sldId="256"/>
            <ac:spMk id="2463" creationId="{BA2B80D6-BAD4-BFD3-83D0-F9ED47FB5E1D}"/>
          </ac:spMkLst>
        </pc:spChg>
        <pc:spChg chg="mod">
          <ac:chgData name="Jassem Abbasi" userId="a485637c-5d5c-44af-8411-f95acc3236b6" providerId="ADAL" clId="{B67E75DF-61F4-4BDD-83F6-F3A9FEB4B984}" dt="2024-02-22T09:52:54.409" v="2357" actId="27803"/>
          <ac:spMkLst>
            <pc:docMk/>
            <pc:sldMk cId="3942064285" sldId="256"/>
            <ac:spMk id="2464" creationId="{52C4BD2A-2FAA-441B-4A46-B933CBA48C74}"/>
          </ac:spMkLst>
        </pc:spChg>
        <pc:spChg chg="mod">
          <ac:chgData name="Jassem Abbasi" userId="a485637c-5d5c-44af-8411-f95acc3236b6" providerId="ADAL" clId="{B67E75DF-61F4-4BDD-83F6-F3A9FEB4B984}" dt="2024-02-22T09:52:54.409" v="2357" actId="27803"/>
          <ac:spMkLst>
            <pc:docMk/>
            <pc:sldMk cId="3942064285" sldId="256"/>
            <ac:spMk id="2465" creationId="{08DBA662-5176-96BB-A95D-EEB6E7802815}"/>
          </ac:spMkLst>
        </pc:spChg>
        <pc:spChg chg="mod">
          <ac:chgData name="Jassem Abbasi" userId="a485637c-5d5c-44af-8411-f95acc3236b6" providerId="ADAL" clId="{B67E75DF-61F4-4BDD-83F6-F3A9FEB4B984}" dt="2024-02-22T09:52:54.409" v="2357" actId="27803"/>
          <ac:spMkLst>
            <pc:docMk/>
            <pc:sldMk cId="3942064285" sldId="256"/>
            <ac:spMk id="2466" creationId="{7185F863-8ADD-F164-7BF2-BEBBAE52250E}"/>
          </ac:spMkLst>
        </pc:spChg>
        <pc:spChg chg="mod">
          <ac:chgData name="Jassem Abbasi" userId="a485637c-5d5c-44af-8411-f95acc3236b6" providerId="ADAL" clId="{B67E75DF-61F4-4BDD-83F6-F3A9FEB4B984}" dt="2024-02-22T09:52:54.409" v="2357" actId="27803"/>
          <ac:spMkLst>
            <pc:docMk/>
            <pc:sldMk cId="3942064285" sldId="256"/>
            <ac:spMk id="2467" creationId="{D686595E-A227-EC50-2057-C3AFF6675230}"/>
          </ac:spMkLst>
        </pc:spChg>
        <pc:spChg chg="mod">
          <ac:chgData name="Jassem Abbasi" userId="a485637c-5d5c-44af-8411-f95acc3236b6" providerId="ADAL" clId="{B67E75DF-61F4-4BDD-83F6-F3A9FEB4B984}" dt="2024-02-22T09:52:54.409" v="2357" actId="27803"/>
          <ac:spMkLst>
            <pc:docMk/>
            <pc:sldMk cId="3942064285" sldId="256"/>
            <ac:spMk id="2468" creationId="{3A0A6132-D3B8-F856-CA18-98470637E4E7}"/>
          </ac:spMkLst>
        </pc:spChg>
        <pc:spChg chg="mod">
          <ac:chgData name="Jassem Abbasi" userId="a485637c-5d5c-44af-8411-f95acc3236b6" providerId="ADAL" clId="{B67E75DF-61F4-4BDD-83F6-F3A9FEB4B984}" dt="2024-02-22T09:52:54.409" v="2357" actId="27803"/>
          <ac:spMkLst>
            <pc:docMk/>
            <pc:sldMk cId="3942064285" sldId="256"/>
            <ac:spMk id="2469" creationId="{7911E233-90AB-0678-7CF4-2449A01AA46D}"/>
          </ac:spMkLst>
        </pc:spChg>
        <pc:spChg chg="mod">
          <ac:chgData name="Jassem Abbasi" userId="a485637c-5d5c-44af-8411-f95acc3236b6" providerId="ADAL" clId="{B67E75DF-61F4-4BDD-83F6-F3A9FEB4B984}" dt="2024-02-22T09:52:54.409" v="2357" actId="27803"/>
          <ac:spMkLst>
            <pc:docMk/>
            <pc:sldMk cId="3942064285" sldId="256"/>
            <ac:spMk id="2470" creationId="{AFC1D53C-3F9A-9F93-C1E3-70E215D22695}"/>
          </ac:spMkLst>
        </pc:spChg>
        <pc:spChg chg="mod">
          <ac:chgData name="Jassem Abbasi" userId="a485637c-5d5c-44af-8411-f95acc3236b6" providerId="ADAL" clId="{B67E75DF-61F4-4BDD-83F6-F3A9FEB4B984}" dt="2024-02-22T09:52:54.409" v="2357" actId="27803"/>
          <ac:spMkLst>
            <pc:docMk/>
            <pc:sldMk cId="3942064285" sldId="256"/>
            <ac:spMk id="2471" creationId="{71CCF22A-FD39-45F5-051A-BB2F73933673}"/>
          </ac:spMkLst>
        </pc:spChg>
        <pc:spChg chg="mod">
          <ac:chgData name="Jassem Abbasi" userId="a485637c-5d5c-44af-8411-f95acc3236b6" providerId="ADAL" clId="{B67E75DF-61F4-4BDD-83F6-F3A9FEB4B984}" dt="2024-02-22T09:52:54.409" v="2357" actId="27803"/>
          <ac:spMkLst>
            <pc:docMk/>
            <pc:sldMk cId="3942064285" sldId="256"/>
            <ac:spMk id="2472" creationId="{7AAE15CD-C274-5D3B-4BD2-1CA2B82A5A18}"/>
          </ac:spMkLst>
        </pc:spChg>
        <pc:spChg chg="mod">
          <ac:chgData name="Jassem Abbasi" userId="a485637c-5d5c-44af-8411-f95acc3236b6" providerId="ADAL" clId="{B67E75DF-61F4-4BDD-83F6-F3A9FEB4B984}" dt="2024-02-22T09:52:54.409" v="2357" actId="27803"/>
          <ac:spMkLst>
            <pc:docMk/>
            <pc:sldMk cId="3942064285" sldId="256"/>
            <ac:spMk id="2473" creationId="{16F925F2-0C0B-2F5A-5E38-B164218C98AA}"/>
          </ac:spMkLst>
        </pc:spChg>
        <pc:spChg chg="mod">
          <ac:chgData name="Jassem Abbasi" userId="a485637c-5d5c-44af-8411-f95acc3236b6" providerId="ADAL" clId="{B67E75DF-61F4-4BDD-83F6-F3A9FEB4B984}" dt="2024-02-22T09:52:54.409" v="2357" actId="27803"/>
          <ac:spMkLst>
            <pc:docMk/>
            <pc:sldMk cId="3942064285" sldId="256"/>
            <ac:spMk id="2474" creationId="{4CF2FB2D-DA8D-23C8-5810-69F6CD557815}"/>
          </ac:spMkLst>
        </pc:spChg>
        <pc:spChg chg="mod">
          <ac:chgData name="Jassem Abbasi" userId="a485637c-5d5c-44af-8411-f95acc3236b6" providerId="ADAL" clId="{B67E75DF-61F4-4BDD-83F6-F3A9FEB4B984}" dt="2024-02-22T09:52:54.409" v="2357" actId="27803"/>
          <ac:spMkLst>
            <pc:docMk/>
            <pc:sldMk cId="3942064285" sldId="256"/>
            <ac:spMk id="2475" creationId="{BEA477F5-4BBB-7449-7368-C01A1076804A}"/>
          </ac:spMkLst>
        </pc:spChg>
        <pc:spChg chg="mod">
          <ac:chgData name="Jassem Abbasi" userId="a485637c-5d5c-44af-8411-f95acc3236b6" providerId="ADAL" clId="{B67E75DF-61F4-4BDD-83F6-F3A9FEB4B984}" dt="2024-02-22T09:52:54.409" v="2357" actId="27803"/>
          <ac:spMkLst>
            <pc:docMk/>
            <pc:sldMk cId="3942064285" sldId="256"/>
            <ac:spMk id="2476" creationId="{0B6DC3DE-0CDA-9B1D-D84A-A605CBA4E169}"/>
          </ac:spMkLst>
        </pc:spChg>
        <pc:spChg chg="mod">
          <ac:chgData name="Jassem Abbasi" userId="a485637c-5d5c-44af-8411-f95acc3236b6" providerId="ADAL" clId="{B67E75DF-61F4-4BDD-83F6-F3A9FEB4B984}" dt="2024-02-22T09:52:54.409" v="2357" actId="27803"/>
          <ac:spMkLst>
            <pc:docMk/>
            <pc:sldMk cId="3942064285" sldId="256"/>
            <ac:spMk id="2477" creationId="{6AEE9BA1-06C5-F1BB-93FF-BAB2EE0E1AC2}"/>
          </ac:spMkLst>
        </pc:spChg>
        <pc:spChg chg="mod">
          <ac:chgData name="Jassem Abbasi" userId="a485637c-5d5c-44af-8411-f95acc3236b6" providerId="ADAL" clId="{B67E75DF-61F4-4BDD-83F6-F3A9FEB4B984}" dt="2024-02-22T09:52:54.409" v="2357" actId="27803"/>
          <ac:spMkLst>
            <pc:docMk/>
            <pc:sldMk cId="3942064285" sldId="256"/>
            <ac:spMk id="2478" creationId="{65B4E39B-F4C8-4467-A1AF-379CFB197A41}"/>
          </ac:spMkLst>
        </pc:spChg>
        <pc:spChg chg="mod">
          <ac:chgData name="Jassem Abbasi" userId="a485637c-5d5c-44af-8411-f95acc3236b6" providerId="ADAL" clId="{B67E75DF-61F4-4BDD-83F6-F3A9FEB4B984}" dt="2024-02-22T09:52:54.409" v="2357" actId="27803"/>
          <ac:spMkLst>
            <pc:docMk/>
            <pc:sldMk cId="3942064285" sldId="256"/>
            <ac:spMk id="2479" creationId="{6773DCCB-918E-3752-762F-F9F8AF719EEB}"/>
          </ac:spMkLst>
        </pc:spChg>
        <pc:spChg chg="mod">
          <ac:chgData name="Jassem Abbasi" userId="a485637c-5d5c-44af-8411-f95acc3236b6" providerId="ADAL" clId="{B67E75DF-61F4-4BDD-83F6-F3A9FEB4B984}" dt="2024-02-22T09:52:54.409" v="2357" actId="27803"/>
          <ac:spMkLst>
            <pc:docMk/>
            <pc:sldMk cId="3942064285" sldId="256"/>
            <ac:spMk id="2480" creationId="{50BA12EA-13B2-8F14-2867-88EAABF17B2E}"/>
          </ac:spMkLst>
        </pc:spChg>
        <pc:spChg chg="mod">
          <ac:chgData name="Jassem Abbasi" userId="a485637c-5d5c-44af-8411-f95acc3236b6" providerId="ADAL" clId="{B67E75DF-61F4-4BDD-83F6-F3A9FEB4B984}" dt="2024-02-22T09:52:54.409" v="2357" actId="27803"/>
          <ac:spMkLst>
            <pc:docMk/>
            <pc:sldMk cId="3942064285" sldId="256"/>
            <ac:spMk id="2481" creationId="{94F7ED4F-F8EE-914E-F203-6C8F70D6DB49}"/>
          </ac:spMkLst>
        </pc:spChg>
        <pc:spChg chg="mod">
          <ac:chgData name="Jassem Abbasi" userId="a485637c-5d5c-44af-8411-f95acc3236b6" providerId="ADAL" clId="{B67E75DF-61F4-4BDD-83F6-F3A9FEB4B984}" dt="2024-02-22T09:52:54.409" v="2357" actId="27803"/>
          <ac:spMkLst>
            <pc:docMk/>
            <pc:sldMk cId="3942064285" sldId="256"/>
            <ac:spMk id="2482" creationId="{24B8039B-7A65-ED68-B930-DE1E7664D1CF}"/>
          </ac:spMkLst>
        </pc:spChg>
        <pc:spChg chg="mod">
          <ac:chgData name="Jassem Abbasi" userId="a485637c-5d5c-44af-8411-f95acc3236b6" providerId="ADAL" clId="{B67E75DF-61F4-4BDD-83F6-F3A9FEB4B984}" dt="2024-02-22T09:52:54.409" v="2357" actId="27803"/>
          <ac:spMkLst>
            <pc:docMk/>
            <pc:sldMk cId="3942064285" sldId="256"/>
            <ac:spMk id="2483" creationId="{D5F781B6-AD8C-B4BA-90EC-79C771BF07A7}"/>
          </ac:spMkLst>
        </pc:spChg>
        <pc:spChg chg="mod">
          <ac:chgData name="Jassem Abbasi" userId="a485637c-5d5c-44af-8411-f95acc3236b6" providerId="ADAL" clId="{B67E75DF-61F4-4BDD-83F6-F3A9FEB4B984}" dt="2024-02-22T09:52:54.409" v="2357" actId="27803"/>
          <ac:spMkLst>
            <pc:docMk/>
            <pc:sldMk cId="3942064285" sldId="256"/>
            <ac:spMk id="2484" creationId="{AA9EE2C1-B663-985E-FCBC-2C7B7473CFCC}"/>
          </ac:spMkLst>
        </pc:spChg>
        <pc:spChg chg="mod">
          <ac:chgData name="Jassem Abbasi" userId="a485637c-5d5c-44af-8411-f95acc3236b6" providerId="ADAL" clId="{B67E75DF-61F4-4BDD-83F6-F3A9FEB4B984}" dt="2024-02-22T09:52:54.409" v="2357" actId="27803"/>
          <ac:spMkLst>
            <pc:docMk/>
            <pc:sldMk cId="3942064285" sldId="256"/>
            <ac:spMk id="2485" creationId="{72A6F1D6-47F6-62C8-8612-48DACC1949D2}"/>
          </ac:spMkLst>
        </pc:spChg>
        <pc:spChg chg="mod">
          <ac:chgData name="Jassem Abbasi" userId="a485637c-5d5c-44af-8411-f95acc3236b6" providerId="ADAL" clId="{B67E75DF-61F4-4BDD-83F6-F3A9FEB4B984}" dt="2024-02-22T09:52:54.409" v="2357" actId="27803"/>
          <ac:spMkLst>
            <pc:docMk/>
            <pc:sldMk cId="3942064285" sldId="256"/>
            <ac:spMk id="2486" creationId="{8554394A-2F14-3B80-0EA1-6F06AB873277}"/>
          </ac:spMkLst>
        </pc:spChg>
        <pc:spChg chg="mod">
          <ac:chgData name="Jassem Abbasi" userId="a485637c-5d5c-44af-8411-f95acc3236b6" providerId="ADAL" clId="{B67E75DF-61F4-4BDD-83F6-F3A9FEB4B984}" dt="2024-02-22T09:52:54.409" v="2357" actId="27803"/>
          <ac:spMkLst>
            <pc:docMk/>
            <pc:sldMk cId="3942064285" sldId="256"/>
            <ac:spMk id="2487" creationId="{B49B6FDB-F88E-3E6F-41C9-8C1949F7E137}"/>
          </ac:spMkLst>
        </pc:spChg>
        <pc:spChg chg="mod">
          <ac:chgData name="Jassem Abbasi" userId="a485637c-5d5c-44af-8411-f95acc3236b6" providerId="ADAL" clId="{B67E75DF-61F4-4BDD-83F6-F3A9FEB4B984}" dt="2024-02-22T09:52:54.409" v="2357" actId="27803"/>
          <ac:spMkLst>
            <pc:docMk/>
            <pc:sldMk cId="3942064285" sldId="256"/>
            <ac:spMk id="2488" creationId="{CF2175A4-C160-35E3-72EB-0C370B2ED5F0}"/>
          </ac:spMkLst>
        </pc:spChg>
        <pc:spChg chg="mod">
          <ac:chgData name="Jassem Abbasi" userId="a485637c-5d5c-44af-8411-f95acc3236b6" providerId="ADAL" clId="{B67E75DF-61F4-4BDD-83F6-F3A9FEB4B984}" dt="2024-02-22T09:52:54.409" v="2357" actId="27803"/>
          <ac:spMkLst>
            <pc:docMk/>
            <pc:sldMk cId="3942064285" sldId="256"/>
            <ac:spMk id="2489" creationId="{B82C5233-72E5-3C90-251B-403212A4F960}"/>
          </ac:spMkLst>
        </pc:spChg>
        <pc:spChg chg="mod">
          <ac:chgData name="Jassem Abbasi" userId="a485637c-5d5c-44af-8411-f95acc3236b6" providerId="ADAL" clId="{B67E75DF-61F4-4BDD-83F6-F3A9FEB4B984}" dt="2024-02-22T09:52:54.409" v="2357" actId="27803"/>
          <ac:spMkLst>
            <pc:docMk/>
            <pc:sldMk cId="3942064285" sldId="256"/>
            <ac:spMk id="2490" creationId="{8FD615E8-AF03-EA2C-4AC9-7CEC2E2EE655}"/>
          </ac:spMkLst>
        </pc:spChg>
        <pc:spChg chg="mod">
          <ac:chgData name="Jassem Abbasi" userId="a485637c-5d5c-44af-8411-f95acc3236b6" providerId="ADAL" clId="{B67E75DF-61F4-4BDD-83F6-F3A9FEB4B984}" dt="2024-02-22T09:52:54.409" v="2357" actId="27803"/>
          <ac:spMkLst>
            <pc:docMk/>
            <pc:sldMk cId="3942064285" sldId="256"/>
            <ac:spMk id="2491" creationId="{F5B24840-8A76-EF7E-5801-5044BCFC11F0}"/>
          </ac:spMkLst>
        </pc:spChg>
        <pc:spChg chg="mod">
          <ac:chgData name="Jassem Abbasi" userId="a485637c-5d5c-44af-8411-f95acc3236b6" providerId="ADAL" clId="{B67E75DF-61F4-4BDD-83F6-F3A9FEB4B984}" dt="2024-02-22T09:52:54.409" v="2357" actId="27803"/>
          <ac:spMkLst>
            <pc:docMk/>
            <pc:sldMk cId="3942064285" sldId="256"/>
            <ac:spMk id="2492" creationId="{A9006BCB-82CD-29F6-CFB5-ACE6D637F779}"/>
          </ac:spMkLst>
        </pc:spChg>
        <pc:spChg chg="mod">
          <ac:chgData name="Jassem Abbasi" userId="a485637c-5d5c-44af-8411-f95acc3236b6" providerId="ADAL" clId="{B67E75DF-61F4-4BDD-83F6-F3A9FEB4B984}" dt="2024-02-22T09:52:54.409" v="2357" actId="27803"/>
          <ac:spMkLst>
            <pc:docMk/>
            <pc:sldMk cId="3942064285" sldId="256"/>
            <ac:spMk id="2493" creationId="{63E89457-15E3-1A8F-A73B-3C4D2763FBBD}"/>
          </ac:spMkLst>
        </pc:spChg>
        <pc:spChg chg="mod">
          <ac:chgData name="Jassem Abbasi" userId="a485637c-5d5c-44af-8411-f95acc3236b6" providerId="ADAL" clId="{B67E75DF-61F4-4BDD-83F6-F3A9FEB4B984}" dt="2024-02-22T09:52:54.409" v="2357" actId="27803"/>
          <ac:spMkLst>
            <pc:docMk/>
            <pc:sldMk cId="3942064285" sldId="256"/>
            <ac:spMk id="2494" creationId="{9FD56EA8-5819-6DF8-EED7-C4200B99227A}"/>
          </ac:spMkLst>
        </pc:spChg>
        <pc:spChg chg="mod">
          <ac:chgData name="Jassem Abbasi" userId="a485637c-5d5c-44af-8411-f95acc3236b6" providerId="ADAL" clId="{B67E75DF-61F4-4BDD-83F6-F3A9FEB4B984}" dt="2024-02-22T09:52:54.409" v="2357" actId="27803"/>
          <ac:spMkLst>
            <pc:docMk/>
            <pc:sldMk cId="3942064285" sldId="256"/>
            <ac:spMk id="2495" creationId="{041945CE-825B-7682-0546-C157369E32BB}"/>
          </ac:spMkLst>
        </pc:spChg>
        <pc:spChg chg="mod">
          <ac:chgData name="Jassem Abbasi" userId="a485637c-5d5c-44af-8411-f95acc3236b6" providerId="ADAL" clId="{B67E75DF-61F4-4BDD-83F6-F3A9FEB4B984}" dt="2024-02-22T09:52:54.409" v="2357" actId="27803"/>
          <ac:spMkLst>
            <pc:docMk/>
            <pc:sldMk cId="3942064285" sldId="256"/>
            <ac:spMk id="2496" creationId="{21ACE1DE-07C2-D022-069A-48483423BCCC}"/>
          </ac:spMkLst>
        </pc:spChg>
        <pc:spChg chg="mod">
          <ac:chgData name="Jassem Abbasi" userId="a485637c-5d5c-44af-8411-f95acc3236b6" providerId="ADAL" clId="{B67E75DF-61F4-4BDD-83F6-F3A9FEB4B984}" dt="2024-02-22T09:52:54.409" v="2357" actId="27803"/>
          <ac:spMkLst>
            <pc:docMk/>
            <pc:sldMk cId="3942064285" sldId="256"/>
            <ac:spMk id="2497" creationId="{06990B3C-5AFA-B3C7-702F-D2A64E6FD880}"/>
          </ac:spMkLst>
        </pc:spChg>
        <pc:spChg chg="mod">
          <ac:chgData name="Jassem Abbasi" userId="a485637c-5d5c-44af-8411-f95acc3236b6" providerId="ADAL" clId="{B67E75DF-61F4-4BDD-83F6-F3A9FEB4B984}" dt="2024-02-22T09:52:54.409" v="2357" actId="27803"/>
          <ac:spMkLst>
            <pc:docMk/>
            <pc:sldMk cId="3942064285" sldId="256"/>
            <ac:spMk id="2498" creationId="{8C716951-081D-7BAE-7E58-2696AF15C70C}"/>
          </ac:spMkLst>
        </pc:spChg>
        <pc:spChg chg="mod">
          <ac:chgData name="Jassem Abbasi" userId="a485637c-5d5c-44af-8411-f95acc3236b6" providerId="ADAL" clId="{B67E75DF-61F4-4BDD-83F6-F3A9FEB4B984}" dt="2024-02-22T09:52:54.409" v="2357" actId="27803"/>
          <ac:spMkLst>
            <pc:docMk/>
            <pc:sldMk cId="3942064285" sldId="256"/>
            <ac:spMk id="2499" creationId="{4D272671-89B8-B19E-D0AE-21DD8CDC5962}"/>
          </ac:spMkLst>
        </pc:spChg>
        <pc:spChg chg="mod">
          <ac:chgData name="Jassem Abbasi" userId="a485637c-5d5c-44af-8411-f95acc3236b6" providerId="ADAL" clId="{B67E75DF-61F4-4BDD-83F6-F3A9FEB4B984}" dt="2024-02-22T09:52:54.409" v="2357" actId="27803"/>
          <ac:spMkLst>
            <pc:docMk/>
            <pc:sldMk cId="3942064285" sldId="256"/>
            <ac:spMk id="2500" creationId="{50C01827-9160-49B1-E9F1-802EE7771D75}"/>
          </ac:spMkLst>
        </pc:spChg>
        <pc:spChg chg="mod">
          <ac:chgData name="Jassem Abbasi" userId="a485637c-5d5c-44af-8411-f95acc3236b6" providerId="ADAL" clId="{B67E75DF-61F4-4BDD-83F6-F3A9FEB4B984}" dt="2024-02-22T09:52:54.409" v="2357" actId="27803"/>
          <ac:spMkLst>
            <pc:docMk/>
            <pc:sldMk cId="3942064285" sldId="256"/>
            <ac:spMk id="2501" creationId="{2676F893-DF43-8090-D1CD-F3A6EB73C8EB}"/>
          </ac:spMkLst>
        </pc:spChg>
        <pc:spChg chg="mod">
          <ac:chgData name="Jassem Abbasi" userId="a485637c-5d5c-44af-8411-f95acc3236b6" providerId="ADAL" clId="{B67E75DF-61F4-4BDD-83F6-F3A9FEB4B984}" dt="2024-02-22T09:52:54.409" v="2357" actId="27803"/>
          <ac:spMkLst>
            <pc:docMk/>
            <pc:sldMk cId="3942064285" sldId="256"/>
            <ac:spMk id="2502" creationId="{6D5292BE-C3BA-2F04-0360-7462F721FE79}"/>
          </ac:spMkLst>
        </pc:spChg>
        <pc:spChg chg="mod">
          <ac:chgData name="Jassem Abbasi" userId="a485637c-5d5c-44af-8411-f95acc3236b6" providerId="ADAL" clId="{B67E75DF-61F4-4BDD-83F6-F3A9FEB4B984}" dt="2024-02-22T09:52:54.409" v="2357" actId="27803"/>
          <ac:spMkLst>
            <pc:docMk/>
            <pc:sldMk cId="3942064285" sldId="256"/>
            <ac:spMk id="2503" creationId="{1D6CF621-9989-E8FB-4763-587086BF01C1}"/>
          </ac:spMkLst>
        </pc:spChg>
        <pc:spChg chg="mod">
          <ac:chgData name="Jassem Abbasi" userId="a485637c-5d5c-44af-8411-f95acc3236b6" providerId="ADAL" clId="{B67E75DF-61F4-4BDD-83F6-F3A9FEB4B984}" dt="2024-02-22T09:52:54.409" v="2357" actId="27803"/>
          <ac:spMkLst>
            <pc:docMk/>
            <pc:sldMk cId="3942064285" sldId="256"/>
            <ac:spMk id="2504" creationId="{9630256E-D0D2-87B6-730B-DB66E86E34F8}"/>
          </ac:spMkLst>
        </pc:spChg>
        <pc:spChg chg="mod">
          <ac:chgData name="Jassem Abbasi" userId="a485637c-5d5c-44af-8411-f95acc3236b6" providerId="ADAL" clId="{B67E75DF-61F4-4BDD-83F6-F3A9FEB4B984}" dt="2024-02-22T09:52:54.409" v="2357" actId="27803"/>
          <ac:spMkLst>
            <pc:docMk/>
            <pc:sldMk cId="3942064285" sldId="256"/>
            <ac:spMk id="2505" creationId="{B1530CAC-375A-6C21-060D-F0CFF1F59A52}"/>
          </ac:spMkLst>
        </pc:spChg>
        <pc:spChg chg="mod">
          <ac:chgData name="Jassem Abbasi" userId="a485637c-5d5c-44af-8411-f95acc3236b6" providerId="ADAL" clId="{B67E75DF-61F4-4BDD-83F6-F3A9FEB4B984}" dt="2024-02-22T09:52:54.409" v="2357" actId="27803"/>
          <ac:spMkLst>
            <pc:docMk/>
            <pc:sldMk cId="3942064285" sldId="256"/>
            <ac:spMk id="2506" creationId="{25A44616-5B37-E983-F703-304E2146311D}"/>
          </ac:spMkLst>
        </pc:spChg>
        <pc:spChg chg="mod">
          <ac:chgData name="Jassem Abbasi" userId="a485637c-5d5c-44af-8411-f95acc3236b6" providerId="ADAL" clId="{B67E75DF-61F4-4BDD-83F6-F3A9FEB4B984}" dt="2024-02-22T09:52:54.409" v="2357" actId="27803"/>
          <ac:spMkLst>
            <pc:docMk/>
            <pc:sldMk cId="3942064285" sldId="256"/>
            <ac:spMk id="2507" creationId="{161902D5-8E6A-C537-6962-D9AE27354797}"/>
          </ac:spMkLst>
        </pc:spChg>
        <pc:spChg chg="mod">
          <ac:chgData name="Jassem Abbasi" userId="a485637c-5d5c-44af-8411-f95acc3236b6" providerId="ADAL" clId="{B67E75DF-61F4-4BDD-83F6-F3A9FEB4B984}" dt="2024-02-22T09:52:54.409" v="2357" actId="27803"/>
          <ac:spMkLst>
            <pc:docMk/>
            <pc:sldMk cId="3942064285" sldId="256"/>
            <ac:spMk id="2508" creationId="{A3ECA8CB-BD94-3D0B-9F88-9C0E90464EA7}"/>
          </ac:spMkLst>
        </pc:spChg>
        <pc:spChg chg="mod">
          <ac:chgData name="Jassem Abbasi" userId="a485637c-5d5c-44af-8411-f95acc3236b6" providerId="ADAL" clId="{B67E75DF-61F4-4BDD-83F6-F3A9FEB4B984}" dt="2024-02-22T09:52:54.409" v="2357" actId="27803"/>
          <ac:spMkLst>
            <pc:docMk/>
            <pc:sldMk cId="3942064285" sldId="256"/>
            <ac:spMk id="2509" creationId="{977F0163-4075-B72E-50C6-99CEF4822152}"/>
          </ac:spMkLst>
        </pc:spChg>
        <pc:spChg chg="mod">
          <ac:chgData name="Jassem Abbasi" userId="a485637c-5d5c-44af-8411-f95acc3236b6" providerId="ADAL" clId="{B67E75DF-61F4-4BDD-83F6-F3A9FEB4B984}" dt="2024-02-22T09:52:54.409" v="2357" actId="27803"/>
          <ac:spMkLst>
            <pc:docMk/>
            <pc:sldMk cId="3942064285" sldId="256"/>
            <ac:spMk id="2510" creationId="{31989693-5760-4F3F-5345-4229711E32AB}"/>
          </ac:spMkLst>
        </pc:spChg>
        <pc:spChg chg="mod">
          <ac:chgData name="Jassem Abbasi" userId="a485637c-5d5c-44af-8411-f95acc3236b6" providerId="ADAL" clId="{B67E75DF-61F4-4BDD-83F6-F3A9FEB4B984}" dt="2024-02-22T09:52:54.409" v="2357" actId="27803"/>
          <ac:spMkLst>
            <pc:docMk/>
            <pc:sldMk cId="3942064285" sldId="256"/>
            <ac:spMk id="2511" creationId="{CAF940BC-D688-E663-AE0B-D09FC0D44447}"/>
          </ac:spMkLst>
        </pc:spChg>
        <pc:spChg chg="mod">
          <ac:chgData name="Jassem Abbasi" userId="a485637c-5d5c-44af-8411-f95acc3236b6" providerId="ADAL" clId="{B67E75DF-61F4-4BDD-83F6-F3A9FEB4B984}" dt="2024-02-22T09:52:54.409" v="2357" actId="27803"/>
          <ac:spMkLst>
            <pc:docMk/>
            <pc:sldMk cId="3942064285" sldId="256"/>
            <ac:spMk id="2512" creationId="{9404A5E9-2245-AA12-324D-AFEF1664BB84}"/>
          </ac:spMkLst>
        </pc:spChg>
        <pc:spChg chg="mod">
          <ac:chgData name="Jassem Abbasi" userId="a485637c-5d5c-44af-8411-f95acc3236b6" providerId="ADAL" clId="{B67E75DF-61F4-4BDD-83F6-F3A9FEB4B984}" dt="2024-02-22T09:52:54.409" v="2357" actId="27803"/>
          <ac:spMkLst>
            <pc:docMk/>
            <pc:sldMk cId="3942064285" sldId="256"/>
            <ac:spMk id="2513" creationId="{C304EAA9-C7F2-BB09-4EB9-40E282CA51EC}"/>
          </ac:spMkLst>
        </pc:spChg>
        <pc:spChg chg="mod">
          <ac:chgData name="Jassem Abbasi" userId="a485637c-5d5c-44af-8411-f95acc3236b6" providerId="ADAL" clId="{B67E75DF-61F4-4BDD-83F6-F3A9FEB4B984}" dt="2024-02-22T09:52:54.409" v="2357" actId="27803"/>
          <ac:spMkLst>
            <pc:docMk/>
            <pc:sldMk cId="3942064285" sldId="256"/>
            <ac:spMk id="2514" creationId="{184CFC24-CDED-5E5B-2A1B-C95A75F3CF94}"/>
          </ac:spMkLst>
        </pc:spChg>
        <pc:spChg chg="mod">
          <ac:chgData name="Jassem Abbasi" userId="a485637c-5d5c-44af-8411-f95acc3236b6" providerId="ADAL" clId="{B67E75DF-61F4-4BDD-83F6-F3A9FEB4B984}" dt="2024-02-22T09:52:54.409" v="2357" actId="27803"/>
          <ac:spMkLst>
            <pc:docMk/>
            <pc:sldMk cId="3942064285" sldId="256"/>
            <ac:spMk id="2515" creationId="{AF733856-63C8-5FC8-28B5-85CCCEF508C3}"/>
          </ac:spMkLst>
        </pc:spChg>
        <pc:spChg chg="mod">
          <ac:chgData name="Jassem Abbasi" userId="a485637c-5d5c-44af-8411-f95acc3236b6" providerId="ADAL" clId="{B67E75DF-61F4-4BDD-83F6-F3A9FEB4B984}" dt="2024-02-22T09:52:54.409" v="2357" actId="27803"/>
          <ac:spMkLst>
            <pc:docMk/>
            <pc:sldMk cId="3942064285" sldId="256"/>
            <ac:spMk id="2516" creationId="{4CE6120F-9DD8-BFAD-79C0-F281E4EDA9C3}"/>
          </ac:spMkLst>
        </pc:spChg>
        <pc:spChg chg="mod">
          <ac:chgData name="Jassem Abbasi" userId="a485637c-5d5c-44af-8411-f95acc3236b6" providerId="ADAL" clId="{B67E75DF-61F4-4BDD-83F6-F3A9FEB4B984}" dt="2024-02-22T09:52:54.409" v="2357" actId="27803"/>
          <ac:spMkLst>
            <pc:docMk/>
            <pc:sldMk cId="3942064285" sldId="256"/>
            <ac:spMk id="2517" creationId="{23F9BB62-4C99-8DE9-FABF-609F313FE322}"/>
          </ac:spMkLst>
        </pc:spChg>
        <pc:spChg chg="mod">
          <ac:chgData name="Jassem Abbasi" userId="a485637c-5d5c-44af-8411-f95acc3236b6" providerId="ADAL" clId="{B67E75DF-61F4-4BDD-83F6-F3A9FEB4B984}" dt="2024-02-22T09:52:54.409" v="2357" actId="27803"/>
          <ac:spMkLst>
            <pc:docMk/>
            <pc:sldMk cId="3942064285" sldId="256"/>
            <ac:spMk id="2518" creationId="{000F9231-60B8-1B2A-11A1-373FEB71D215}"/>
          </ac:spMkLst>
        </pc:spChg>
        <pc:spChg chg="mod">
          <ac:chgData name="Jassem Abbasi" userId="a485637c-5d5c-44af-8411-f95acc3236b6" providerId="ADAL" clId="{B67E75DF-61F4-4BDD-83F6-F3A9FEB4B984}" dt="2024-02-22T09:52:54.409" v="2357" actId="27803"/>
          <ac:spMkLst>
            <pc:docMk/>
            <pc:sldMk cId="3942064285" sldId="256"/>
            <ac:spMk id="2519" creationId="{A0BC7C0E-67A8-A628-752D-AE3B0CA02F82}"/>
          </ac:spMkLst>
        </pc:spChg>
        <pc:spChg chg="mod">
          <ac:chgData name="Jassem Abbasi" userId="a485637c-5d5c-44af-8411-f95acc3236b6" providerId="ADAL" clId="{B67E75DF-61F4-4BDD-83F6-F3A9FEB4B984}" dt="2024-02-22T09:52:54.409" v="2357" actId="27803"/>
          <ac:spMkLst>
            <pc:docMk/>
            <pc:sldMk cId="3942064285" sldId="256"/>
            <ac:spMk id="2520" creationId="{4FF4B8E9-3D20-E367-F108-14416E1FEF30}"/>
          </ac:spMkLst>
        </pc:spChg>
        <pc:spChg chg="mod">
          <ac:chgData name="Jassem Abbasi" userId="a485637c-5d5c-44af-8411-f95acc3236b6" providerId="ADAL" clId="{B67E75DF-61F4-4BDD-83F6-F3A9FEB4B984}" dt="2024-02-22T09:52:54.409" v="2357" actId="27803"/>
          <ac:spMkLst>
            <pc:docMk/>
            <pc:sldMk cId="3942064285" sldId="256"/>
            <ac:spMk id="2521" creationId="{632A7E89-80DA-CC77-ABEA-F7C7BB215E20}"/>
          </ac:spMkLst>
        </pc:spChg>
        <pc:spChg chg="mod">
          <ac:chgData name="Jassem Abbasi" userId="a485637c-5d5c-44af-8411-f95acc3236b6" providerId="ADAL" clId="{B67E75DF-61F4-4BDD-83F6-F3A9FEB4B984}" dt="2024-02-22T09:52:54.409" v="2357" actId="27803"/>
          <ac:spMkLst>
            <pc:docMk/>
            <pc:sldMk cId="3942064285" sldId="256"/>
            <ac:spMk id="2522" creationId="{489C9CDA-5F12-4F25-2F36-3CFFC3CF66F3}"/>
          </ac:spMkLst>
        </pc:spChg>
        <pc:spChg chg="mod">
          <ac:chgData name="Jassem Abbasi" userId="a485637c-5d5c-44af-8411-f95acc3236b6" providerId="ADAL" clId="{B67E75DF-61F4-4BDD-83F6-F3A9FEB4B984}" dt="2024-02-22T09:52:54.409" v="2357" actId="27803"/>
          <ac:spMkLst>
            <pc:docMk/>
            <pc:sldMk cId="3942064285" sldId="256"/>
            <ac:spMk id="2523" creationId="{CD9FE04D-46E0-3F79-0826-2A7DEA7FAB86}"/>
          </ac:spMkLst>
        </pc:spChg>
        <pc:spChg chg="mod">
          <ac:chgData name="Jassem Abbasi" userId="a485637c-5d5c-44af-8411-f95acc3236b6" providerId="ADAL" clId="{B67E75DF-61F4-4BDD-83F6-F3A9FEB4B984}" dt="2024-02-22T09:52:54.409" v="2357" actId="27803"/>
          <ac:spMkLst>
            <pc:docMk/>
            <pc:sldMk cId="3942064285" sldId="256"/>
            <ac:spMk id="2524" creationId="{1C25EFD1-A811-8564-21DF-F4FB4983A309}"/>
          </ac:spMkLst>
        </pc:spChg>
        <pc:spChg chg="mod">
          <ac:chgData name="Jassem Abbasi" userId="a485637c-5d5c-44af-8411-f95acc3236b6" providerId="ADAL" clId="{B67E75DF-61F4-4BDD-83F6-F3A9FEB4B984}" dt="2024-02-22T09:52:54.409" v="2357" actId="27803"/>
          <ac:spMkLst>
            <pc:docMk/>
            <pc:sldMk cId="3942064285" sldId="256"/>
            <ac:spMk id="2525" creationId="{37438C0E-7BE1-5FF5-4705-AC467E3BE5DD}"/>
          </ac:spMkLst>
        </pc:spChg>
        <pc:spChg chg="mod">
          <ac:chgData name="Jassem Abbasi" userId="a485637c-5d5c-44af-8411-f95acc3236b6" providerId="ADAL" clId="{B67E75DF-61F4-4BDD-83F6-F3A9FEB4B984}" dt="2024-02-22T09:52:54.409" v="2357" actId="27803"/>
          <ac:spMkLst>
            <pc:docMk/>
            <pc:sldMk cId="3942064285" sldId="256"/>
            <ac:spMk id="2526" creationId="{DD05D2DD-BC8D-FAB4-0CB0-1F028BCEECEE}"/>
          </ac:spMkLst>
        </pc:spChg>
        <pc:spChg chg="mod">
          <ac:chgData name="Jassem Abbasi" userId="a485637c-5d5c-44af-8411-f95acc3236b6" providerId="ADAL" clId="{B67E75DF-61F4-4BDD-83F6-F3A9FEB4B984}" dt="2024-02-22T09:52:54.409" v="2357" actId="27803"/>
          <ac:spMkLst>
            <pc:docMk/>
            <pc:sldMk cId="3942064285" sldId="256"/>
            <ac:spMk id="2527" creationId="{DB9D89CE-05E7-7BE3-DA38-AF0E256B35EB}"/>
          </ac:spMkLst>
        </pc:spChg>
        <pc:spChg chg="mod">
          <ac:chgData name="Jassem Abbasi" userId="a485637c-5d5c-44af-8411-f95acc3236b6" providerId="ADAL" clId="{B67E75DF-61F4-4BDD-83F6-F3A9FEB4B984}" dt="2024-02-22T09:52:54.409" v="2357" actId="27803"/>
          <ac:spMkLst>
            <pc:docMk/>
            <pc:sldMk cId="3942064285" sldId="256"/>
            <ac:spMk id="2528" creationId="{FFB8AA4D-B423-4F4B-952D-4E4E1F2F118D}"/>
          </ac:spMkLst>
        </pc:spChg>
        <pc:spChg chg="mod">
          <ac:chgData name="Jassem Abbasi" userId="a485637c-5d5c-44af-8411-f95acc3236b6" providerId="ADAL" clId="{B67E75DF-61F4-4BDD-83F6-F3A9FEB4B984}" dt="2024-02-22T09:52:54.409" v="2357" actId="27803"/>
          <ac:spMkLst>
            <pc:docMk/>
            <pc:sldMk cId="3942064285" sldId="256"/>
            <ac:spMk id="2529" creationId="{63F84F76-36E6-A18B-FA12-DD3944297D09}"/>
          </ac:spMkLst>
        </pc:spChg>
        <pc:spChg chg="mod">
          <ac:chgData name="Jassem Abbasi" userId="a485637c-5d5c-44af-8411-f95acc3236b6" providerId="ADAL" clId="{B67E75DF-61F4-4BDD-83F6-F3A9FEB4B984}" dt="2024-02-22T09:52:54.409" v="2357" actId="27803"/>
          <ac:spMkLst>
            <pc:docMk/>
            <pc:sldMk cId="3942064285" sldId="256"/>
            <ac:spMk id="2530" creationId="{80B2BFA2-BCF9-279D-1D7D-CB477E4F39F8}"/>
          </ac:spMkLst>
        </pc:spChg>
        <pc:spChg chg="mod">
          <ac:chgData name="Jassem Abbasi" userId="a485637c-5d5c-44af-8411-f95acc3236b6" providerId="ADAL" clId="{B67E75DF-61F4-4BDD-83F6-F3A9FEB4B984}" dt="2024-02-22T09:52:54.409" v="2357" actId="27803"/>
          <ac:spMkLst>
            <pc:docMk/>
            <pc:sldMk cId="3942064285" sldId="256"/>
            <ac:spMk id="2531" creationId="{A3EC7AE6-CF6B-CA9B-9342-5440B36E3CCD}"/>
          </ac:spMkLst>
        </pc:spChg>
        <pc:spChg chg="mod">
          <ac:chgData name="Jassem Abbasi" userId="a485637c-5d5c-44af-8411-f95acc3236b6" providerId="ADAL" clId="{B67E75DF-61F4-4BDD-83F6-F3A9FEB4B984}" dt="2024-02-22T09:52:54.409" v="2357" actId="27803"/>
          <ac:spMkLst>
            <pc:docMk/>
            <pc:sldMk cId="3942064285" sldId="256"/>
            <ac:spMk id="2532" creationId="{CAE16F2F-6593-EC02-0769-D5FFAB9A0AA7}"/>
          </ac:spMkLst>
        </pc:spChg>
        <pc:spChg chg="mod">
          <ac:chgData name="Jassem Abbasi" userId="a485637c-5d5c-44af-8411-f95acc3236b6" providerId="ADAL" clId="{B67E75DF-61F4-4BDD-83F6-F3A9FEB4B984}" dt="2024-02-22T09:52:54.409" v="2357" actId="27803"/>
          <ac:spMkLst>
            <pc:docMk/>
            <pc:sldMk cId="3942064285" sldId="256"/>
            <ac:spMk id="2533" creationId="{C7AF95C9-5972-766D-B09B-104AE07E830C}"/>
          </ac:spMkLst>
        </pc:spChg>
        <pc:spChg chg="mod">
          <ac:chgData name="Jassem Abbasi" userId="a485637c-5d5c-44af-8411-f95acc3236b6" providerId="ADAL" clId="{B67E75DF-61F4-4BDD-83F6-F3A9FEB4B984}" dt="2024-02-22T09:52:54.409" v="2357" actId="27803"/>
          <ac:spMkLst>
            <pc:docMk/>
            <pc:sldMk cId="3942064285" sldId="256"/>
            <ac:spMk id="2534" creationId="{5474601A-F286-D966-CB07-C5E917E8978A}"/>
          </ac:spMkLst>
        </pc:spChg>
        <pc:spChg chg="mod">
          <ac:chgData name="Jassem Abbasi" userId="a485637c-5d5c-44af-8411-f95acc3236b6" providerId="ADAL" clId="{B67E75DF-61F4-4BDD-83F6-F3A9FEB4B984}" dt="2024-02-22T09:52:54.409" v="2357" actId="27803"/>
          <ac:spMkLst>
            <pc:docMk/>
            <pc:sldMk cId="3942064285" sldId="256"/>
            <ac:spMk id="2535" creationId="{DB9ABE6D-A86B-5846-6B40-7215D775F0A4}"/>
          </ac:spMkLst>
        </pc:spChg>
        <pc:spChg chg="mod">
          <ac:chgData name="Jassem Abbasi" userId="a485637c-5d5c-44af-8411-f95acc3236b6" providerId="ADAL" clId="{B67E75DF-61F4-4BDD-83F6-F3A9FEB4B984}" dt="2024-02-22T09:52:54.409" v="2357" actId="27803"/>
          <ac:spMkLst>
            <pc:docMk/>
            <pc:sldMk cId="3942064285" sldId="256"/>
            <ac:spMk id="2536" creationId="{BA024178-18F3-9339-591A-8BCBAC92130D}"/>
          </ac:spMkLst>
        </pc:spChg>
        <pc:spChg chg="mod">
          <ac:chgData name="Jassem Abbasi" userId="a485637c-5d5c-44af-8411-f95acc3236b6" providerId="ADAL" clId="{B67E75DF-61F4-4BDD-83F6-F3A9FEB4B984}" dt="2024-02-22T09:52:54.409" v="2357" actId="27803"/>
          <ac:spMkLst>
            <pc:docMk/>
            <pc:sldMk cId="3942064285" sldId="256"/>
            <ac:spMk id="2537" creationId="{AA692077-5641-856A-FCB6-C79B3E82D36B}"/>
          </ac:spMkLst>
        </pc:spChg>
        <pc:spChg chg="mod">
          <ac:chgData name="Jassem Abbasi" userId="a485637c-5d5c-44af-8411-f95acc3236b6" providerId="ADAL" clId="{B67E75DF-61F4-4BDD-83F6-F3A9FEB4B984}" dt="2024-02-22T09:52:54.409" v="2357" actId="27803"/>
          <ac:spMkLst>
            <pc:docMk/>
            <pc:sldMk cId="3942064285" sldId="256"/>
            <ac:spMk id="2538" creationId="{4AD02FCC-B86B-1349-1E80-FDDECBFB8C7F}"/>
          </ac:spMkLst>
        </pc:spChg>
        <pc:spChg chg="mod">
          <ac:chgData name="Jassem Abbasi" userId="a485637c-5d5c-44af-8411-f95acc3236b6" providerId="ADAL" clId="{B67E75DF-61F4-4BDD-83F6-F3A9FEB4B984}" dt="2024-02-22T09:52:54.409" v="2357" actId="27803"/>
          <ac:spMkLst>
            <pc:docMk/>
            <pc:sldMk cId="3942064285" sldId="256"/>
            <ac:spMk id="2539" creationId="{2257139C-E645-3CB2-8A06-65170B7A6D12}"/>
          </ac:spMkLst>
        </pc:spChg>
        <pc:spChg chg="mod">
          <ac:chgData name="Jassem Abbasi" userId="a485637c-5d5c-44af-8411-f95acc3236b6" providerId="ADAL" clId="{B67E75DF-61F4-4BDD-83F6-F3A9FEB4B984}" dt="2024-02-22T09:52:54.409" v="2357" actId="27803"/>
          <ac:spMkLst>
            <pc:docMk/>
            <pc:sldMk cId="3942064285" sldId="256"/>
            <ac:spMk id="2540" creationId="{A8A4DD5D-D0DD-5EEF-29A5-B2B8D8886FD3}"/>
          </ac:spMkLst>
        </pc:spChg>
        <pc:spChg chg="mod">
          <ac:chgData name="Jassem Abbasi" userId="a485637c-5d5c-44af-8411-f95acc3236b6" providerId="ADAL" clId="{B67E75DF-61F4-4BDD-83F6-F3A9FEB4B984}" dt="2024-02-22T09:52:54.409" v="2357" actId="27803"/>
          <ac:spMkLst>
            <pc:docMk/>
            <pc:sldMk cId="3942064285" sldId="256"/>
            <ac:spMk id="2541" creationId="{3CBEEB39-92AA-1827-B603-5D948D5526AB}"/>
          </ac:spMkLst>
        </pc:spChg>
        <pc:spChg chg="mod">
          <ac:chgData name="Jassem Abbasi" userId="a485637c-5d5c-44af-8411-f95acc3236b6" providerId="ADAL" clId="{B67E75DF-61F4-4BDD-83F6-F3A9FEB4B984}" dt="2024-02-22T09:52:54.409" v="2357" actId="27803"/>
          <ac:spMkLst>
            <pc:docMk/>
            <pc:sldMk cId="3942064285" sldId="256"/>
            <ac:spMk id="2542" creationId="{E0CE46A7-476F-B95F-61A7-76B8C9F35E0E}"/>
          </ac:spMkLst>
        </pc:spChg>
        <pc:spChg chg="mod">
          <ac:chgData name="Jassem Abbasi" userId="a485637c-5d5c-44af-8411-f95acc3236b6" providerId="ADAL" clId="{B67E75DF-61F4-4BDD-83F6-F3A9FEB4B984}" dt="2024-02-22T09:52:54.409" v="2357" actId="27803"/>
          <ac:spMkLst>
            <pc:docMk/>
            <pc:sldMk cId="3942064285" sldId="256"/>
            <ac:spMk id="2543" creationId="{CEDAE556-BE30-D428-4830-76A33B2BC11B}"/>
          </ac:spMkLst>
        </pc:spChg>
        <pc:spChg chg="mod">
          <ac:chgData name="Jassem Abbasi" userId="a485637c-5d5c-44af-8411-f95acc3236b6" providerId="ADAL" clId="{B67E75DF-61F4-4BDD-83F6-F3A9FEB4B984}" dt="2024-02-22T09:52:54.409" v="2357" actId="27803"/>
          <ac:spMkLst>
            <pc:docMk/>
            <pc:sldMk cId="3942064285" sldId="256"/>
            <ac:spMk id="2544" creationId="{C3786C44-DFCD-0B06-3E82-42B1B4D2D736}"/>
          </ac:spMkLst>
        </pc:spChg>
        <pc:spChg chg="mod">
          <ac:chgData name="Jassem Abbasi" userId="a485637c-5d5c-44af-8411-f95acc3236b6" providerId="ADAL" clId="{B67E75DF-61F4-4BDD-83F6-F3A9FEB4B984}" dt="2024-02-22T09:52:54.409" v="2357" actId="27803"/>
          <ac:spMkLst>
            <pc:docMk/>
            <pc:sldMk cId="3942064285" sldId="256"/>
            <ac:spMk id="2545" creationId="{9203365D-C9F9-63B4-5D50-3838D20927F2}"/>
          </ac:spMkLst>
        </pc:spChg>
        <pc:spChg chg="mod">
          <ac:chgData name="Jassem Abbasi" userId="a485637c-5d5c-44af-8411-f95acc3236b6" providerId="ADAL" clId="{B67E75DF-61F4-4BDD-83F6-F3A9FEB4B984}" dt="2024-02-22T09:52:54.409" v="2357" actId="27803"/>
          <ac:spMkLst>
            <pc:docMk/>
            <pc:sldMk cId="3942064285" sldId="256"/>
            <ac:spMk id="2546" creationId="{644FC23C-3DC0-DA8B-1939-249E3EB7560A}"/>
          </ac:spMkLst>
        </pc:spChg>
        <pc:spChg chg="mod">
          <ac:chgData name="Jassem Abbasi" userId="a485637c-5d5c-44af-8411-f95acc3236b6" providerId="ADAL" clId="{B67E75DF-61F4-4BDD-83F6-F3A9FEB4B984}" dt="2024-02-22T09:52:54.409" v="2357" actId="27803"/>
          <ac:spMkLst>
            <pc:docMk/>
            <pc:sldMk cId="3942064285" sldId="256"/>
            <ac:spMk id="2547" creationId="{3006F157-C351-A9A0-96A4-1AB38B7BB247}"/>
          </ac:spMkLst>
        </pc:spChg>
        <pc:spChg chg="mod">
          <ac:chgData name="Jassem Abbasi" userId="a485637c-5d5c-44af-8411-f95acc3236b6" providerId="ADAL" clId="{B67E75DF-61F4-4BDD-83F6-F3A9FEB4B984}" dt="2024-02-22T09:52:54.409" v="2357" actId="27803"/>
          <ac:spMkLst>
            <pc:docMk/>
            <pc:sldMk cId="3942064285" sldId="256"/>
            <ac:spMk id="2548" creationId="{9DF39493-07CB-37D6-8EE2-6C87E5E020F6}"/>
          </ac:spMkLst>
        </pc:spChg>
        <pc:spChg chg="mod">
          <ac:chgData name="Jassem Abbasi" userId="a485637c-5d5c-44af-8411-f95acc3236b6" providerId="ADAL" clId="{B67E75DF-61F4-4BDD-83F6-F3A9FEB4B984}" dt="2024-02-22T09:52:54.409" v="2357" actId="27803"/>
          <ac:spMkLst>
            <pc:docMk/>
            <pc:sldMk cId="3942064285" sldId="256"/>
            <ac:spMk id="2549" creationId="{182D6C17-AF52-FA64-45F5-AC62D96308C4}"/>
          </ac:spMkLst>
        </pc:spChg>
        <pc:spChg chg="mod">
          <ac:chgData name="Jassem Abbasi" userId="a485637c-5d5c-44af-8411-f95acc3236b6" providerId="ADAL" clId="{B67E75DF-61F4-4BDD-83F6-F3A9FEB4B984}" dt="2024-02-22T09:52:54.409" v="2357" actId="27803"/>
          <ac:spMkLst>
            <pc:docMk/>
            <pc:sldMk cId="3942064285" sldId="256"/>
            <ac:spMk id="2550" creationId="{4AF16728-3149-4BB5-5256-10FE160A2E2F}"/>
          </ac:spMkLst>
        </pc:spChg>
        <pc:spChg chg="mod">
          <ac:chgData name="Jassem Abbasi" userId="a485637c-5d5c-44af-8411-f95acc3236b6" providerId="ADAL" clId="{B67E75DF-61F4-4BDD-83F6-F3A9FEB4B984}" dt="2024-02-22T09:52:54.409" v="2357" actId="27803"/>
          <ac:spMkLst>
            <pc:docMk/>
            <pc:sldMk cId="3942064285" sldId="256"/>
            <ac:spMk id="2551" creationId="{A4645A8B-004C-7C19-6A47-F6D83DC3AE9A}"/>
          </ac:spMkLst>
        </pc:spChg>
        <pc:spChg chg="mod">
          <ac:chgData name="Jassem Abbasi" userId="a485637c-5d5c-44af-8411-f95acc3236b6" providerId="ADAL" clId="{B67E75DF-61F4-4BDD-83F6-F3A9FEB4B984}" dt="2024-02-22T09:52:54.409" v="2357" actId="27803"/>
          <ac:spMkLst>
            <pc:docMk/>
            <pc:sldMk cId="3942064285" sldId="256"/>
            <ac:spMk id="2552" creationId="{E809B128-5BFA-05DA-1B61-9DE8C7A7A2EC}"/>
          </ac:spMkLst>
        </pc:spChg>
        <pc:spChg chg="mod">
          <ac:chgData name="Jassem Abbasi" userId="a485637c-5d5c-44af-8411-f95acc3236b6" providerId="ADAL" clId="{B67E75DF-61F4-4BDD-83F6-F3A9FEB4B984}" dt="2024-02-22T09:52:54.409" v="2357" actId="27803"/>
          <ac:spMkLst>
            <pc:docMk/>
            <pc:sldMk cId="3942064285" sldId="256"/>
            <ac:spMk id="2553" creationId="{D99C0E72-B525-DB05-7B31-2308901357AF}"/>
          </ac:spMkLst>
        </pc:spChg>
        <pc:spChg chg="mod">
          <ac:chgData name="Jassem Abbasi" userId="a485637c-5d5c-44af-8411-f95acc3236b6" providerId="ADAL" clId="{B67E75DF-61F4-4BDD-83F6-F3A9FEB4B984}" dt="2024-02-22T09:52:54.409" v="2357" actId="27803"/>
          <ac:spMkLst>
            <pc:docMk/>
            <pc:sldMk cId="3942064285" sldId="256"/>
            <ac:spMk id="2554" creationId="{A5028363-45D0-B984-2274-C108C9848705}"/>
          </ac:spMkLst>
        </pc:spChg>
        <pc:spChg chg="mod">
          <ac:chgData name="Jassem Abbasi" userId="a485637c-5d5c-44af-8411-f95acc3236b6" providerId="ADAL" clId="{B67E75DF-61F4-4BDD-83F6-F3A9FEB4B984}" dt="2024-02-22T09:52:54.409" v="2357" actId="27803"/>
          <ac:spMkLst>
            <pc:docMk/>
            <pc:sldMk cId="3942064285" sldId="256"/>
            <ac:spMk id="2555" creationId="{FD6EF11E-221C-2338-7662-D92AE6EB5B5A}"/>
          </ac:spMkLst>
        </pc:spChg>
        <pc:spChg chg="mod">
          <ac:chgData name="Jassem Abbasi" userId="a485637c-5d5c-44af-8411-f95acc3236b6" providerId="ADAL" clId="{B67E75DF-61F4-4BDD-83F6-F3A9FEB4B984}" dt="2024-02-22T09:52:54.409" v="2357" actId="27803"/>
          <ac:spMkLst>
            <pc:docMk/>
            <pc:sldMk cId="3942064285" sldId="256"/>
            <ac:spMk id="2556" creationId="{0D6875F8-8BCF-86B4-C950-0E8FF158FF4C}"/>
          </ac:spMkLst>
        </pc:spChg>
        <pc:spChg chg="mod">
          <ac:chgData name="Jassem Abbasi" userId="a485637c-5d5c-44af-8411-f95acc3236b6" providerId="ADAL" clId="{B67E75DF-61F4-4BDD-83F6-F3A9FEB4B984}" dt="2024-02-22T09:52:54.409" v="2357" actId="27803"/>
          <ac:spMkLst>
            <pc:docMk/>
            <pc:sldMk cId="3942064285" sldId="256"/>
            <ac:spMk id="2557" creationId="{A0F6060D-CD24-788D-5175-1C6C97EF00A7}"/>
          </ac:spMkLst>
        </pc:spChg>
        <pc:spChg chg="mod">
          <ac:chgData name="Jassem Abbasi" userId="a485637c-5d5c-44af-8411-f95acc3236b6" providerId="ADAL" clId="{B67E75DF-61F4-4BDD-83F6-F3A9FEB4B984}" dt="2024-02-22T09:52:54.409" v="2357" actId="27803"/>
          <ac:spMkLst>
            <pc:docMk/>
            <pc:sldMk cId="3942064285" sldId="256"/>
            <ac:spMk id="2558" creationId="{F47BDC9A-4D9B-FE71-ADE4-975397F799C8}"/>
          </ac:spMkLst>
        </pc:spChg>
        <pc:spChg chg="mod">
          <ac:chgData name="Jassem Abbasi" userId="a485637c-5d5c-44af-8411-f95acc3236b6" providerId="ADAL" clId="{B67E75DF-61F4-4BDD-83F6-F3A9FEB4B984}" dt="2024-02-22T09:52:54.409" v="2357" actId="27803"/>
          <ac:spMkLst>
            <pc:docMk/>
            <pc:sldMk cId="3942064285" sldId="256"/>
            <ac:spMk id="2559" creationId="{2F357663-E9C3-B35A-DF98-06FAAD80AC76}"/>
          </ac:spMkLst>
        </pc:spChg>
        <pc:spChg chg="mod">
          <ac:chgData name="Jassem Abbasi" userId="a485637c-5d5c-44af-8411-f95acc3236b6" providerId="ADAL" clId="{B67E75DF-61F4-4BDD-83F6-F3A9FEB4B984}" dt="2024-02-22T09:52:54.409" v="2357" actId="27803"/>
          <ac:spMkLst>
            <pc:docMk/>
            <pc:sldMk cId="3942064285" sldId="256"/>
            <ac:spMk id="2560" creationId="{7617BBB8-13CB-28F5-3A97-56F032074E3B}"/>
          </ac:spMkLst>
        </pc:spChg>
        <pc:spChg chg="mod">
          <ac:chgData name="Jassem Abbasi" userId="a485637c-5d5c-44af-8411-f95acc3236b6" providerId="ADAL" clId="{B67E75DF-61F4-4BDD-83F6-F3A9FEB4B984}" dt="2024-02-22T09:52:54.409" v="2357" actId="27803"/>
          <ac:spMkLst>
            <pc:docMk/>
            <pc:sldMk cId="3942064285" sldId="256"/>
            <ac:spMk id="2561" creationId="{4FC1F3B4-AA11-52E4-04B4-EE4DD41175B7}"/>
          </ac:spMkLst>
        </pc:spChg>
        <pc:spChg chg="mod">
          <ac:chgData name="Jassem Abbasi" userId="a485637c-5d5c-44af-8411-f95acc3236b6" providerId="ADAL" clId="{B67E75DF-61F4-4BDD-83F6-F3A9FEB4B984}" dt="2024-02-22T09:52:54.409" v="2357" actId="27803"/>
          <ac:spMkLst>
            <pc:docMk/>
            <pc:sldMk cId="3942064285" sldId="256"/>
            <ac:spMk id="2562" creationId="{1E90404B-59F0-9048-7A56-44CCB148D7BA}"/>
          </ac:spMkLst>
        </pc:spChg>
        <pc:spChg chg="mod">
          <ac:chgData name="Jassem Abbasi" userId="a485637c-5d5c-44af-8411-f95acc3236b6" providerId="ADAL" clId="{B67E75DF-61F4-4BDD-83F6-F3A9FEB4B984}" dt="2024-02-22T09:52:54.409" v="2357" actId="27803"/>
          <ac:spMkLst>
            <pc:docMk/>
            <pc:sldMk cId="3942064285" sldId="256"/>
            <ac:spMk id="2563" creationId="{7C9952B8-45AF-CBD3-A5FF-D5BC6AFAA1FB}"/>
          </ac:spMkLst>
        </pc:spChg>
        <pc:spChg chg="mod">
          <ac:chgData name="Jassem Abbasi" userId="a485637c-5d5c-44af-8411-f95acc3236b6" providerId="ADAL" clId="{B67E75DF-61F4-4BDD-83F6-F3A9FEB4B984}" dt="2024-02-22T09:52:54.409" v="2357" actId="27803"/>
          <ac:spMkLst>
            <pc:docMk/>
            <pc:sldMk cId="3942064285" sldId="256"/>
            <ac:spMk id="2564" creationId="{4E5F0B23-7045-01C6-35FB-76F413BFB0E1}"/>
          </ac:spMkLst>
        </pc:spChg>
        <pc:spChg chg="mod">
          <ac:chgData name="Jassem Abbasi" userId="a485637c-5d5c-44af-8411-f95acc3236b6" providerId="ADAL" clId="{B67E75DF-61F4-4BDD-83F6-F3A9FEB4B984}" dt="2024-02-22T09:52:54.409" v="2357" actId="27803"/>
          <ac:spMkLst>
            <pc:docMk/>
            <pc:sldMk cId="3942064285" sldId="256"/>
            <ac:spMk id="2565" creationId="{EF23DB6A-C7C0-7955-1D75-A260DDF10BBC}"/>
          </ac:spMkLst>
        </pc:spChg>
        <pc:spChg chg="mod">
          <ac:chgData name="Jassem Abbasi" userId="a485637c-5d5c-44af-8411-f95acc3236b6" providerId="ADAL" clId="{B67E75DF-61F4-4BDD-83F6-F3A9FEB4B984}" dt="2024-02-22T09:52:54.409" v="2357" actId="27803"/>
          <ac:spMkLst>
            <pc:docMk/>
            <pc:sldMk cId="3942064285" sldId="256"/>
            <ac:spMk id="2566" creationId="{E1C947DD-5A3A-0B85-48DB-291FA11BB5FA}"/>
          </ac:spMkLst>
        </pc:spChg>
        <pc:spChg chg="mod">
          <ac:chgData name="Jassem Abbasi" userId="a485637c-5d5c-44af-8411-f95acc3236b6" providerId="ADAL" clId="{B67E75DF-61F4-4BDD-83F6-F3A9FEB4B984}" dt="2024-02-22T09:52:54.409" v="2357" actId="27803"/>
          <ac:spMkLst>
            <pc:docMk/>
            <pc:sldMk cId="3942064285" sldId="256"/>
            <ac:spMk id="2567" creationId="{3580A721-C3B0-74B2-D005-3AF9ECAA2E6C}"/>
          </ac:spMkLst>
        </pc:spChg>
        <pc:spChg chg="mod">
          <ac:chgData name="Jassem Abbasi" userId="a485637c-5d5c-44af-8411-f95acc3236b6" providerId="ADAL" clId="{B67E75DF-61F4-4BDD-83F6-F3A9FEB4B984}" dt="2024-02-22T09:52:54.409" v="2357" actId="27803"/>
          <ac:spMkLst>
            <pc:docMk/>
            <pc:sldMk cId="3942064285" sldId="256"/>
            <ac:spMk id="2568" creationId="{92E61976-2AE8-6EB0-FEF1-A9BDF8A50A7E}"/>
          </ac:spMkLst>
        </pc:spChg>
        <pc:spChg chg="mod">
          <ac:chgData name="Jassem Abbasi" userId="a485637c-5d5c-44af-8411-f95acc3236b6" providerId="ADAL" clId="{B67E75DF-61F4-4BDD-83F6-F3A9FEB4B984}" dt="2024-02-22T09:52:54.409" v="2357" actId="27803"/>
          <ac:spMkLst>
            <pc:docMk/>
            <pc:sldMk cId="3942064285" sldId="256"/>
            <ac:spMk id="2569" creationId="{FAF0A3B7-9734-ACBF-96BB-986315097FCC}"/>
          </ac:spMkLst>
        </pc:spChg>
        <pc:spChg chg="mod">
          <ac:chgData name="Jassem Abbasi" userId="a485637c-5d5c-44af-8411-f95acc3236b6" providerId="ADAL" clId="{B67E75DF-61F4-4BDD-83F6-F3A9FEB4B984}" dt="2024-02-22T09:52:54.409" v="2357" actId="27803"/>
          <ac:spMkLst>
            <pc:docMk/>
            <pc:sldMk cId="3942064285" sldId="256"/>
            <ac:spMk id="2570" creationId="{7270DD9B-168A-37A4-108A-55FEC96894E6}"/>
          </ac:spMkLst>
        </pc:spChg>
        <pc:spChg chg="mod">
          <ac:chgData name="Jassem Abbasi" userId="a485637c-5d5c-44af-8411-f95acc3236b6" providerId="ADAL" clId="{B67E75DF-61F4-4BDD-83F6-F3A9FEB4B984}" dt="2024-02-22T09:52:54.409" v="2357" actId="27803"/>
          <ac:spMkLst>
            <pc:docMk/>
            <pc:sldMk cId="3942064285" sldId="256"/>
            <ac:spMk id="2571" creationId="{018E5242-7F10-0FFD-D2AC-234905E57682}"/>
          </ac:spMkLst>
        </pc:spChg>
        <pc:spChg chg="mod">
          <ac:chgData name="Jassem Abbasi" userId="a485637c-5d5c-44af-8411-f95acc3236b6" providerId="ADAL" clId="{B67E75DF-61F4-4BDD-83F6-F3A9FEB4B984}" dt="2024-02-22T09:52:54.409" v="2357" actId="27803"/>
          <ac:spMkLst>
            <pc:docMk/>
            <pc:sldMk cId="3942064285" sldId="256"/>
            <ac:spMk id="2572" creationId="{903D3469-0DDD-4FC1-E235-17FEDBA1D081}"/>
          </ac:spMkLst>
        </pc:spChg>
        <pc:spChg chg="mod">
          <ac:chgData name="Jassem Abbasi" userId="a485637c-5d5c-44af-8411-f95acc3236b6" providerId="ADAL" clId="{B67E75DF-61F4-4BDD-83F6-F3A9FEB4B984}" dt="2024-02-22T09:52:54.409" v="2357" actId="27803"/>
          <ac:spMkLst>
            <pc:docMk/>
            <pc:sldMk cId="3942064285" sldId="256"/>
            <ac:spMk id="2573" creationId="{D73C14F8-48B4-5F43-FA36-59C971502855}"/>
          </ac:spMkLst>
        </pc:spChg>
        <pc:spChg chg="mod">
          <ac:chgData name="Jassem Abbasi" userId="a485637c-5d5c-44af-8411-f95acc3236b6" providerId="ADAL" clId="{B67E75DF-61F4-4BDD-83F6-F3A9FEB4B984}" dt="2024-02-22T09:52:54.409" v="2357" actId="27803"/>
          <ac:spMkLst>
            <pc:docMk/>
            <pc:sldMk cId="3942064285" sldId="256"/>
            <ac:spMk id="2574" creationId="{B0E4EEE1-C006-8784-7228-0550CF736836}"/>
          </ac:spMkLst>
        </pc:spChg>
        <pc:spChg chg="mod">
          <ac:chgData name="Jassem Abbasi" userId="a485637c-5d5c-44af-8411-f95acc3236b6" providerId="ADAL" clId="{B67E75DF-61F4-4BDD-83F6-F3A9FEB4B984}" dt="2024-02-22T09:52:54.409" v="2357" actId="27803"/>
          <ac:spMkLst>
            <pc:docMk/>
            <pc:sldMk cId="3942064285" sldId="256"/>
            <ac:spMk id="2575" creationId="{45050B6E-CDA5-13E2-EFDF-762A6146A05D}"/>
          </ac:spMkLst>
        </pc:spChg>
        <pc:spChg chg="mod">
          <ac:chgData name="Jassem Abbasi" userId="a485637c-5d5c-44af-8411-f95acc3236b6" providerId="ADAL" clId="{B67E75DF-61F4-4BDD-83F6-F3A9FEB4B984}" dt="2024-02-22T09:52:54.409" v="2357" actId="27803"/>
          <ac:spMkLst>
            <pc:docMk/>
            <pc:sldMk cId="3942064285" sldId="256"/>
            <ac:spMk id="2576" creationId="{39D4FE51-B1FC-0AB2-0061-25843A52BFC3}"/>
          </ac:spMkLst>
        </pc:spChg>
        <pc:spChg chg="mod">
          <ac:chgData name="Jassem Abbasi" userId="a485637c-5d5c-44af-8411-f95acc3236b6" providerId="ADAL" clId="{B67E75DF-61F4-4BDD-83F6-F3A9FEB4B984}" dt="2024-02-22T09:52:54.409" v="2357" actId="27803"/>
          <ac:spMkLst>
            <pc:docMk/>
            <pc:sldMk cId="3942064285" sldId="256"/>
            <ac:spMk id="2577" creationId="{C0269EA6-3C57-2019-D605-70A9B365E628}"/>
          </ac:spMkLst>
        </pc:spChg>
        <pc:spChg chg="mod">
          <ac:chgData name="Jassem Abbasi" userId="a485637c-5d5c-44af-8411-f95acc3236b6" providerId="ADAL" clId="{B67E75DF-61F4-4BDD-83F6-F3A9FEB4B984}" dt="2024-02-22T09:52:54.409" v="2357" actId="27803"/>
          <ac:spMkLst>
            <pc:docMk/>
            <pc:sldMk cId="3942064285" sldId="256"/>
            <ac:spMk id="2578" creationId="{F9769557-7CD0-E050-8CAB-E5B435738F61}"/>
          </ac:spMkLst>
        </pc:spChg>
        <pc:spChg chg="mod">
          <ac:chgData name="Jassem Abbasi" userId="a485637c-5d5c-44af-8411-f95acc3236b6" providerId="ADAL" clId="{B67E75DF-61F4-4BDD-83F6-F3A9FEB4B984}" dt="2024-02-22T09:52:54.409" v="2357" actId="27803"/>
          <ac:spMkLst>
            <pc:docMk/>
            <pc:sldMk cId="3942064285" sldId="256"/>
            <ac:spMk id="2579" creationId="{E75579C4-7A4F-8DFC-578D-E84F3366CEA7}"/>
          </ac:spMkLst>
        </pc:spChg>
        <pc:spChg chg="mod">
          <ac:chgData name="Jassem Abbasi" userId="a485637c-5d5c-44af-8411-f95acc3236b6" providerId="ADAL" clId="{B67E75DF-61F4-4BDD-83F6-F3A9FEB4B984}" dt="2024-02-22T09:52:54.409" v="2357" actId="27803"/>
          <ac:spMkLst>
            <pc:docMk/>
            <pc:sldMk cId="3942064285" sldId="256"/>
            <ac:spMk id="2580" creationId="{4ED04261-BF5F-52DE-BDEB-94FF9BB3D2BC}"/>
          </ac:spMkLst>
        </pc:spChg>
        <pc:spChg chg="mod">
          <ac:chgData name="Jassem Abbasi" userId="a485637c-5d5c-44af-8411-f95acc3236b6" providerId="ADAL" clId="{B67E75DF-61F4-4BDD-83F6-F3A9FEB4B984}" dt="2024-02-22T09:52:54.409" v="2357" actId="27803"/>
          <ac:spMkLst>
            <pc:docMk/>
            <pc:sldMk cId="3942064285" sldId="256"/>
            <ac:spMk id="2581" creationId="{FD2ADE8D-A2FD-326F-CF76-508BD80FB3A2}"/>
          </ac:spMkLst>
        </pc:spChg>
        <pc:spChg chg="mod">
          <ac:chgData name="Jassem Abbasi" userId="a485637c-5d5c-44af-8411-f95acc3236b6" providerId="ADAL" clId="{B67E75DF-61F4-4BDD-83F6-F3A9FEB4B984}" dt="2024-02-22T09:52:54.409" v="2357" actId="27803"/>
          <ac:spMkLst>
            <pc:docMk/>
            <pc:sldMk cId="3942064285" sldId="256"/>
            <ac:spMk id="2582" creationId="{2ABC6B2B-1E64-3355-602B-8444F21C11FA}"/>
          </ac:spMkLst>
        </pc:spChg>
        <pc:spChg chg="mod">
          <ac:chgData name="Jassem Abbasi" userId="a485637c-5d5c-44af-8411-f95acc3236b6" providerId="ADAL" clId="{B67E75DF-61F4-4BDD-83F6-F3A9FEB4B984}" dt="2024-02-22T09:52:54.409" v="2357" actId="27803"/>
          <ac:spMkLst>
            <pc:docMk/>
            <pc:sldMk cId="3942064285" sldId="256"/>
            <ac:spMk id="2583" creationId="{3EFE916E-8778-7BBD-4C0F-D52053F727A1}"/>
          </ac:spMkLst>
        </pc:spChg>
        <pc:spChg chg="mod">
          <ac:chgData name="Jassem Abbasi" userId="a485637c-5d5c-44af-8411-f95acc3236b6" providerId="ADAL" clId="{B67E75DF-61F4-4BDD-83F6-F3A9FEB4B984}" dt="2024-02-22T09:52:54.409" v="2357" actId="27803"/>
          <ac:spMkLst>
            <pc:docMk/>
            <pc:sldMk cId="3942064285" sldId="256"/>
            <ac:spMk id="2584" creationId="{C7ABE0A6-5E50-3963-AB89-07C6D759FFEE}"/>
          </ac:spMkLst>
        </pc:spChg>
        <pc:spChg chg="mod">
          <ac:chgData name="Jassem Abbasi" userId="a485637c-5d5c-44af-8411-f95acc3236b6" providerId="ADAL" clId="{B67E75DF-61F4-4BDD-83F6-F3A9FEB4B984}" dt="2024-02-22T09:52:54.409" v="2357" actId="27803"/>
          <ac:spMkLst>
            <pc:docMk/>
            <pc:sldMk cId="3942064285" sldId="256"/>
            <ac:spMk id="2585" creationId="{E28712BD-2022-F363-C027-E701702279FB}"/>
          </ac:spMkLst>
        </pc:spChg>
        <pc:spChg chg="mod">
          <ac:chgData name="Jassem Abbasi" userId="a485637c-5d5c-44af-8411-f95acc3236b6" providerId="ADAL" clId="{B67E75DF-61F4-4BDD-83F6-F3A9FEB4B984}" dt="2024-02-22T09:52:54.409" v="2357" actId="27803"/>
          <ac:spMkLst>
            <pc:docMk/>
            <pc:sldMk cId="3942064285" sldId="256"/>
            <ac:spMk id="2586" creationId="{D90D0918-5EE9-82AD-E1DA-C8FD204B1DA9}"/>
          </ac:spMkLst>
        </pc:spChg>
        <pc:spChg chg="mod">
          <ac:chgData name="Jassem Abbasi" userId="a485637c-5d5c-44af-8411-f95acc3236b6" providerId="ADAL" clId="{B67E75DF-61F4-4BDD-83F6-F3A9FEB4B984}" dt="2024-02-22T09:52:54.409" v="2357" actId="27803"/>
          <ac:spMkLst>
            <pc:docMk/>
            <pc:sldMk cId="3942064285" sldId="256"/>
            <ac:spMk id="2587" creationId="{09D525A8-55E2-9E5F-64D3-68552F73846F}"/>
          </ac:spMkLst>
        </pc:spChg>
        <pc:spChg chg="mod">
          <ac:chgData name="Jassem Abbasi" userId="a485637c-5d5c-44af-8411-f95acc3236b6" providerId="ADAL" clId="{B67E75DF-61F4-4BDD-83F6-F3A9FEB4B984}" dt="2024-02-22T09:52:54.409" v="2357" actId="27803"/>
          <ac:spMkLst>
            <pc:docMk/>
            <pc:sldMk cId="3942064285" sldId="256"/>
            <ac:spMk id="2588" creationId="{FD83EB09-915D-72BE-E120-4A38906B57F4}"/>
          </ac:spMkLst>
        </pc:spChg>
        <pc:spChg chg="mod">
          <ac:chgData name="Jassem Abbasi" userId="a485637c-5d5c-44af-8411-f95acc3236b6" providerId="ADAL" clId="{B67E75DF-61F4-4BDD-83F6-F3A9FEB4B984}" dt="2024-02-22T09:52:54.409" v="2357" actId="27803"/>
          <ac:spMkLst>
            <pc:docMk/>
            <pc:sldMk cId="3942064285" sldId="256"/>
            <ac:spMk id="2589" creationId="{E61BFEAD-303F-F7E8-A2AA-9FD2801E6C54}"/>
          </ac:spMkLst>
        </pc:spChg>
        <pc:spChg chg="mod">
          <ac:chgData name="Jassem Abbasi" userId="a485637c-5d5c-44af-8411-f95acc3236b6" providerId="ADAL" clId="{B67E75DF-61F4-4BDD-83F6-F3A9FEB4B984}" dt="2024-02-22T09:52:54.409" v="2357" actId="27803"/>
          <ac:spMkLst>
            <pc:docMk/>
            <pc:sldMk cId="3942064285" sldId="256"/>
            <ac:spMk id="2590" creationId="{A5E1FB80-0D4D-F4A0-F179-E3538D8AA044}"/>
          </ac:spMkLst>
        </pc:spChg>
        <pc:spChg chg="mod">
          <ac:chgData name="Jassem Abbasi" userId="a485637c-5d5c-44af-8411-f95acc3236b6" providerId="ADAL" clId="{B67E75DF-61F4-4BDD-83F6-F3A9FEB4B984}" dt="2024-02-22T09:52:54.409" v="2357" actId="27803"/>
          <ac:spMkLst>
            <pc:docMk/>
            <pc:sldMk cId="3942064285" sldId="256"/>
            <ac:spMk id="2591" creationId="{A22474B6-E428-F58C-2380-DEB46FF1EA8E}"/>
          </ac:spMkLst>
        </pc:spChg>
        <pc:spChg chg="mod">
          <ac:chgData name="Jassem Abbasi" userId="a485637c-5d5c-44af-8411-f95acc3236b6" providerId="ADAL" clId="{B67E75DF-61F4-4BDD-83F6-F3A9FEB4B984}" dt="2024-02-22T09:52:54.409" v="2357" actId="27803"/>
          <ac:spMkLst>
            <pc:docMk/>
            <pc:sldMk cId="3942064285" sldId="256"/>
            <ac:spMk id="2592" creationId="{67A6E8AD-78E1-18D0-0773-695A01910E9C}"/>
          </ac:spMkLst>
        </pc:spChg>
        <pc:spChg chg="mod">
          <ac:chgData name="Jassem Abbasi" userId="a485637c-5d5c-44af-8411-f95acc3236b6" providerId="ADAL" clId="{B67E75DF-61F4-4BDD-83F6-F3A9FEB4B984}" dt="2024-02-22T09:52:54.409" v="2357" actId="27803"/>
          <ac:spMkLst>
            <pc:docMk/>
            <pc:sldMk cId="3942064285" sldId="256"/>
            <ac:spMk id="2593" creationId="{EB3AF4FE-D366-23E0-780B-EE58D6F77D92}"/>
          </ac:spMkLst>
        </pc:spChg>
        <pc:spChg chg="mod">
          <ac:chgData name="Jassem Abbasi" userId="a485637c-5d5c-44af-8411-f95acc3236b6" providerId="ADAL" clId="{B67E75DF-61F4-4BDD-83F6-F3A9FEB4B984}" dt="2024-02-22T09:52:54.409" v="2357" actId="27803"/>
          <ac:spMkLst>
            <pc:docMk/>
            <pc:sldMk cId="3942064285" sldId="256"/>
            <ac:spMk id="2594" creationId="{9AC73615-2AE0-AA49-3586-ABF529C67685}"/>
          </ac:spMkLst>
        </pc:spChg>
        <pc:spChg chg="mod">
          <ac:chgData name="Jassem Abbasi" userId="a485637c-5d5c-44af-8411-f95acc3236b6" providerId="ADAL" clId="{B67E75DF-61F4-4BDD-83F6-F3A9FEB4B984}" dt="2024-02-22T09:52:54.409" v="2357" actId="27803"/>
          <ac:spMkLst>
            <pc:docMk/>
            <pc:sldMk cId="3942064285" sldId="256"/>
            <ac:spMk id="2595" creationId="{98725B4A-5332-1669-86BE-C1B024D28CD0}"/>
          </ac:spMkLst>
        </pc:spChg>
        <pc:spChg chg="mod">
          <ac:chgData name="Jassem Abbasi" userId="a485637c-5d5c-44af-8411-f95acc3236b6" providerId="ADAL" clId="{B67E75DF-61F4-4BDD-83F6-F3A9FEB4B984}" dt="2024-02-22T09:52:54.409" v="2357" actId="27803"/>
          <ac:spMkLst>
            <pc:docMk/>
            <pc:sldMk cId="3942064285" sldId="256"/>
            <ac:spMk id="2596" creationId="{381E9F3C-5ABF-FE40-E5C0-77C9B30AB5BC}"/>
          </ac:spMkLst>
        </pc:spChg>
        <pc:spChg chg="mod">
          <ac:chgData name="Jassem Abbasi" userId="a485637c-5d5c-44af-8411-f95acc3236b6" providerId="ADAL" clId="{B67E75DF-61F4-4BDD-83F6-F3A9FEB4B984}" dt="2024-02-22T09:52:54.409" v="2357" actId="27803"/>
          <ac:spMkLst>
            <pc:docMk/>
            <pc:sldMk cId="3942064285" sldId="256"/>
            <ac:spMk id="2597" creationId="{13471B6F-7038-A6DB-D339-B579E4D4D578}"/>
          </ac:spMkLst>
        </pc:spChg>
        <pc:spChg chg="mod">
          <ac:chgData name="Jassem Abbasi" userId="a485637c-5d5c-44af-8411-f95acc3236b6" providerId="ADAL" clId="{B67E75DF-61F4-4BDD-83F6-F3A9FEB4B984}" dt="2024-02-22T09:52:54.409" v="2357" actId="27803"/>
          <ac:spMkLst>
            <pc:docMk/>
            <pc:sldMk cId="3942064285" sldId="256"/>
            <ac:spMk id="2598" creationId="{81BCED33-5B8F-8638-B526-62F00AFDE17E}"/>
          </ac:spMkLst>
        </pc:spChg>
        <pc:spChg chg="mod">
          <ac:chgData name="Jassem Abbasi" userId="a485637c-5d5c-44af-8411-f95acc3236b6" providerId="ADAL" clId="{B67E75DF-61F4-4BDD-83F6-F3A9FEB4B984}" dt="2024-02-22T09:52:54.409" v="2357" actId="27803"/>
          <ac:spMkLst>
            <pc:docMk/>
            <pc:sldMk cId="3942064285" sldId="256"/>
            <ac:spMk id="2599" creationId="{1C6788F9-0F4B-D354-BCD8-FCFC7A6685CB}"/>
          </ac:spMkLst>
        </pc:spChg>
        <pc:spChg chg="mod">
          <ac:chgData name="Jassem Abbasi" userId="a485637c-5d5c-44af-8411-f95acc3236b6" providerId="ADAL" clId="{B67E75DF-61F4-4BDD-83F6-F3A9FEB4B984}" dt="2024-02-22T09:52:54.409" v="2357" actId="27803"/>
          <ac:spMkLst>
            <pc:docMk/>
            <pc:sldMk cId="3942064285" sldId="256"/>
            <ac:spMk id="2600" creationId="{549025BE-2B62-037D-F2F0-EC5A00BFA362}"/>
          </ac:spMkLst>
        </pc:spChg>
        <pc:spChg chg="mod">
          <ac:chgData name="Jassem Abbasi" userId="a485637c-5d5c-44af-8411-f95acc3236b6" providerId="ADAL" clId="{B67E75DF-61F4-4BDD-83F6-F3A9FEB4B984}" dt="2024-02-22T09:52:54.409" v="2357" actId="27803"/>
          <ac:spMkLst>
            <pc:docMk/>
            <pc:sldMk cId="3942064285" sldId="256"/>
            <ac:spMk id="2601" creationId="{71A4AFF9-DE65-F653-C2F8-D2D39C5463AE}"/>
          </ac:spMkLst>
        </pc:spChg>
        <pc:spChg chg="mod">
          <ac:chgData name="Jassem Abbasi" userId="a485637c-5d5c-44af-8411-f95acc3236b6" providerId="ADAL" clId="{B67E75DF-61F4-4BDD-83F6-F3A9FEB4B984}" dt="2024-02-22T09:52:54.409" v="2357" actId="27803"/>
          <ac:spMkLst>
            <pc:docMk/>
            <pc:sldMk cId="3942064285" sldId="256"/>
            <ac:spMk id="2602" creationId="{DDDD1D48-8AB6-FE29-B944-EE1DC57FC41B}"/>
          </ac:spMkLst>
        </pc:spChg>
        <pc:spChg chg="mod">
          <ac:chgData name="Jassem Abbasi" userId="a485637c-5d5c-44af-8411-f95acc3236b6" providerId="ADAL" clId="{B67E75DF-61F4-4BDD-83F6-F3A9FEB4B984}" dt="2024-02-22T09:52:54.409" v="2357" actId="27803"/>
          <ac:spMkLst>
            <pc:docMk/>
            <pc:sldMk cId="3942064285" sldId="256"/>
            <ac:spMk id="2603" creationId="{3FFFBB0F-C0C0-D55C-88EB-E569402E82D5}"/>
          </ac:spMkLst>
        </pc:spChg>
        <pc:spChg chg="mod">
          <ac:chgData name="Jassem Abbasi" userId="a485637c-5d5c-44af-8411-f95acc3236b6" providerId="ADAL" clId="{B67E75DF-61F4-4BDD-83F6-F3A9FEB4B984}" dt="2024-02-22T09:52:54.409" v="2357" actId="27803"/>
          <ac:spMkLst>
            <pc:docMk/>
            <pc:sldMk cId="3942064285" sldId="256"/>
            <ac:spMk id="2604" creationId="{37600F51-120F-B730-454A-2EEDF65C623A}"/>
          </ac:spMkLst>
        </pc:spChg>
        <pc:spChg chg="mod">
          <ac:chgData name="Jassem Abbasi" userId="a485637c-5d5c-44af-8411-f95acc3236b6" providerId="ADAL" clId="{B67E75DF-61F4-4BDD-83F6-F3A9FEB4B984}" dt="2024-02-22T09:52:54.409" v="2357" actId="27803"/>
          <ac:spMkLst>
            <pc:docMk/>
            <pc:sldMk cId="3942064285" sldId="256"/>
            <ac:spMk id="2605" creationId="{ABE6CF7B-A11B-EEDD-7CD2-169CFE752049}"/>
          </ac:spMkLst>
        </pc:spChg>
        <pc:spChg chg="mod">
          <ac:chgData name="Jassem Abbasi" userId="a485637c-5d5c-44af-8411-f95acc3236b6" providerId="ADAL" clId="{B67E75DF-61F4-4BDD-83F6-F3A9FEB4B984}" dt="2024-02-22T09:52:54.409" v="2357" actId="27803"/>
          <ac:spMkLst>
            <pc:docMk/>
            <pc:sldMk cId="3942064285" sldId="256"/>
            <ac:spMk id="2606" creationId="{A54E86F4-20E2-D882-2DAC-77613AC767E6}"/>
          </ac:spMkLst>
        </pc:spChg>
        <pc:spChg chg="mod">
          <ac:chgData name="Jassem Abbasi" userId="a485637c-5d5c-44af-8411-f95acc3236b6" providerId="ADAL" clId="{B67E75DF-61F4-4BDD-83F6-F3A9FEB4B984}" dt="2024-02-22T09:52:54.409" v="2357" actId="27803"/>
          <ac:spMkLst>
            <pc:docMk/>
            <pc:sldMk cId="3942064285" sldId="256"/>
            <ac:spMk id="2607" creationId="{AD4862AA-2454-1153-A76B-E7C1905608F1}"/>
          </ac:spMkLst>
        </pc:spChg>
        <pc:spChg chg="mod">
          <ac:chgData name="Jassem Abbasi" userId="a485637c-5d5c-44af-8411-f95acc3236b6" providerId="ADAL" clId="{B67E75DF-61F4-4BDD-83F6-F3A9FEB4B984}" dt="2024-02-22T09:52:54.409" v="2357" actId="27803"/>
          <ac:spMkLst>
            <pc:docMk/>
            <pc:sldMk cId="3942064285" sldId="256"/>
            <ac:spMk id="2608" creationId="{0C94F33B-6288-A48C-7DD9-278F1F5C21FE}"/>
          </ac:spMkLst>
        </pc:spChg>
        <pc:spChg chg="mod">
          <ac:chgData name="Jassem Abbasi" userId="a485637c-5d5c-44af-8411-f95acc3236b6" providerId="ADAL" clId="{B67E75DF-61F4-4BDD-83F6-F3A9FEB4B984}" dt="2024-02-22T09:52:54.409" v="2357" actId="27803"/>
          <ac:spMkLst>
            <pc:docMk/>
            <pc:sldMk cId="3942064285" sldId="256"/>
            <ac:spMk id="2609" creationId="{73366312-F4FA-44E5-294B-0290733E2559}"/>
          </ac:spMkLst>
        </pc:spChg>
        <pc:spChg chg="mod">
          <ac:chgData name="Jassem Abbasi" userId="a485637c-5d5c-44af-8411-f95acc3236b6" providerId="ADAL" clId="{B67E75DF-61F4-4BDD-83F6-F3A9FEB4B984}" dt="2024-02-22T09:52:54.409" v="2357" actId="27803"/>
          <ac:spMkLst>
            <pc:docMk/>
            <pc:sldMk cId="3942064285" sldId="256"/>
            <ac:spMk id="2610" creationId="{ECF5045B-9B47-56C7-FE7A-69EF9A5C5BAB}"/>
          </ac:spMkLst>
        </pc:spChg>
        <pc:spChg chg="mod">
          <ac:chgData name="Jassem Abbasi" userId="a485637c-5d5c-44af-8411-f95acc3236b6" providerId="ADAL" clId="{B67E75DF-61F4-4BDD-83F6-F3A9FEB4B984}" dt="2024-02-22T09:52:54.409" v="2357" actId="27803"/>
          <ac:spMkLst>
            <pc:docMk/>
            <pc:sldMk cId="3942064285" sldId="256"/>
            <ac:spMk id="2611" creationId="{DFB176B6-FFF8-A6AF-B4F8-4C04C5C6ADB9}"/>
          </ac:spMkLst>
        </pc:spChg>
        <pc:spChg chg="mod">
          <ac:chgData name="Jassem Abbasi" userId="a485637c-5d5c-44af-8411-f95acc3236b6" providerId="ADAL" clId="{B67E75DF-61F4-4BDD-83F6-F3A9FEB4B984}" dt="2024-02-22T09:52:54.409" v="2357" actId="27803"/>
          <ac:spMkLst>
            <pc:docMk/>
            <pc:sldMk cId="3942064285" sldId="256"/>
            <ac:spMk id="2612" creationId="{ED3049B4-8570-B175-08EB-26F15616A944}"/>
          </ac:spMkLst>
        </pc:spChg>
        <pc:spChg chg="mod">
          <ac:chgData name="Jassem Abbasi" userId="a485637c-5d5c-44af-8411-f95acc3236b6" providerId="ADAL" clId="{B67E75DF-61F4-4BDD-83F6-F3A9FEB4B984}" dt="2024-02-22T09:52:54.409" v="2357" actId="27803"/>
          <ac:spMkLst>
            <pc:docMk/>
            <pc:sldMk cId="3942064285" sldId="256"/>
            <ac:spMk id="2613" creationId="{F7D0A510-2463-7407-F193-DC0A7DE3FEBE}"/>
          </ac:spMkLst>
        </pc:spChg>
        <pc:spChg chg="mod">
          <ac:chgData name="Jassem Abbasi" userId="a485637c-5d5c-44af-8411-f95acc3236b6" providerId="ADAL" clId="{B67E75DF-61F4-4BDD-83F6-F3A9FEB4B984}" dt="2024-02-22T09:52:54.409" v="2357" actId="27803"/>
          <ac:spMkLst>
            <pc:docMk/>
            <pc:sldMk cId="3942064285" sldId="256"/>
            <ac:spMk id="2614" creationId="{5382010F-A2DF-E047-E559-5B209283614A}"/>
          </ac:spMkLst>
        </pc:spChg>
        <pc:spChg chg="mod">
          <ac:chgData name="Jassem Abbasi" userId="a485637c-5d5c-44af-8411-f95acc3236b6" providerId="ADAL" clId="{B67E75DF-61F4-4BDD-83F6-F3A9FEB4B984}" dt="2024-02-22T09:52:54.409" v="2357" actId="27803"/>
          <ac:spMkLst>
            <pc:docMk/>
            <pc:sldMk cId="3942064285" sldId="256"/>
            <ac:spMk id="2615" creationId="{862DA8B5-7F3C-3B91-FBC1-372DC286911A}"/>
          </ac:spMkLst>
        </pc:spChg>
        <pc:spChg chg="mod">
          <ac:chgData name="Jassem Abbasi" userId="a485637c-5d5c-44af-8411-f95acc3236b6" providerId="ADAL" clId="{B67E75DF-61F4-4BDD-83F6-F3A9FEB4B984}" dt="2024-02-22T09:52:54.409" v="2357" actId="27803"/>
          <ac:spMkLst>
            <pc:docMk/>
            <pc:sldMk cId="3942064285" sldId="256"/>
            <ac:spMk id="2616" creationId="{2FDBB87A-2D6B-77D0-0FD1-3D5660872482}"/>
          </ac:spMkLst>
        </pc:spChg>
        <pc:spChg chg="mod">
          <ac:chgData name="Jassem Abbasi" userId="a485637c-5d5c-44af-8411-f95acc3236b6" providerId="ADAL" clId="{B67E75DF-61F4-4BDD-83F6-F3A9FEB4B984}" dt="2024-02-22T09:52:54.409" v="2357" actId="27803"/>
          <ac:spMkLst>
            <pc:docMk/>
            <pc:sldMk cId="3942064285" sldId="256"/>
            <ac:spMk id="2617" creationId="{287B4626-EDD7-EE0C-6D0A-3F30290CEC03}"/>
          </ac:spMkLst>
        </pc:spChg>
        <pc:spChg chg="mod">
          <ac:chgData name="Jassem Abbasi" userId="a485637c-5d5c-44af-8411-f95acc3236b6" providerId="ADAL" clId="{B67E75DF-61F4-4BDD-83F6-F3A9FEB4B984}" dt="2024-02-22T09:52:54.409" v="2357" actId="27803"/>
          <ac:spMkLst>
            <pc:docMk/>
            <pc:sldMk cId="3942064285" sldId="256"/>
            <ac:spMk id="2618" creationId="{64677E31-7E5D-72E9-5766-2F52E1C19D6B}"/>
          </ac:spMkLst>
        </pc:spChg>
        <pc:spChg chg="mod">
          <ac:chgData name="Jassem Abbasi" userId="a485637c-5d5c-44af-8411-f95acc3236b6" providerId="ADAL" clId="{B67E75DF-61F4-4BDD-83F6-F3A9FEB4B984}" dt="2024-02-22T09:52:54.409" v="2357" actId="27803"/>
          <ac:spMkLst>
            <pc:docMk/>
            <pc:sldMk cId="3942064285" sldId="256"/>
            <ac:spMk id="2619" creationId="{3A1E8F0B-837B-DA97-FB76-84DF2C9496AF}"/>
          </ac:spMkLst>
        </pc:spChg>
        <pc:spChg chg="mod">
          <ac:chgData name="Jassem Abbasi" userId="a485637c-5d5c-44af-8411-f95acc3236b6" providerId="ADAL" clId="{B67E75DF-61F4-4BDD-83F6-F3A9FEB4B984}" dt="2024-02-22T09:52:54.409" v="2357" actId="27803"/>
          <ac:spMkLst>
            <pc:docMk/>
            <pc:sldMk cId="3942064285" sldId="256"/>
            <ac:spMk id="2620" creationId="{8E3BBB57-D320-32C9-CF64-5646938FFFE9}"/>
          </ac:spMkLst>
        </pc:spChg>
        <pc:spChg chg="mod">
          <ac:chgData name="Jassem Abbasi" userId="a485637c-5d5c-44af-8411-f95acc3236b6" providerId="ADAL" clId="{B67E75DF-61F4-4BDD-83F6-F3A9FEB4B984}" dt="2024-02-22T09:52:54.409" v="2357" actId="27803"/>
          <ac:spMkLst>
            <pc:docMk/>
            <pc:sldMk cId="3942064285" sldId="256"/>
            <ac:spMk id="2621" creationId="{7EDF3C5F-C21E-5544-7C56-19D2D280E5A2}"/>
          </ac:spMkLst>
        </pc:spChg>
        <pc:spChg chg="mod">
          <ac:chgData name="Jassem Abbasi" userId="a485637c-5d5c-44af-8411-f95acc3236b6" providerId="ADAL" clId="{B67E75DF-61F4-4BDD-83F6-F3A9FEB4B984}" dt="2024-02-22T09:52:54.409" v="2357" actId="27803"/>
          <ac:spMkLst>
            <pc:docMk/>
            <pc:sldMk cId="3942064285" sldId="256"/>
            <ac:spMk id="2622" creationId="{3DC72351-06B0-9B0D-EC53-F72D7F6FA33D}"/>
          </ac:spMkLst>
        </pc:spChg>
        <pc:spChg chg="mod">
          <ac:chgData name="Jassem Abbasi" userId="a485637c-5d5c-44af-8411-f95acc3236b6" providerId="ADAL" clId="{B67E75DF-61F4-4BDD-83F6-F3A9FEB4B984}" dt="2024-02-22T09:52:54.409" v="2357" actId="27803"/>
          <ac:spMkLst>
            <pc:docMk/>
            <pc:sldMk cId="3942064285" sldId="256"/>
            <ac:spMk id="2623" creationId="{449B10F6-AC03-5BA6-744C-1B2B0057990E}"/>
          </ac:spMkLst>
        </pc:spChg>
        <pc:spChg chg="mod">
          <ac:chgData name="Jassem Abbasi" userId="a485637c-5d5c-44af-8411-f95acc3236b6" providerId="ADAL" clId="{B67E75DF-61F4-4BDD-83F6-F3A9FEB4B984}" dt="2024-02-22T09:52:54.409" v="2357" actId="27803"/>
          <ac:spMkLst>
            <pc:docMk/>
            <pc:sldMk cId="3942064285" sldId="256"/>
            <ac:spMk id="2624" creationId="{FDACE39F-39C6-38BA-0BDC-83E04BD1CC52}"/>
          </ac:spMkLst>
        </pc:spChg>
        <pc:spChg chg="mod">
          <ac:chgData name="Jassem Abbasi" userId="a485637c-5d5c-44af-8411-f95acc3236b6" providerId="ADAL" clId="{B67E75DF-61F4-4BDD-83F6-F3A9FEB4B984}" dt="2024-02-22T09:52:54.409" v="2357" actId="27803"/>
          <ac:spMkLst>
            <pc:docMk/>
            <pc:sldMk cId="3942064285" sldId="256"/>
            <ac:spMk id="2625" creationId="{B3AE64BB-04AD-0AB6-14E0-B1C83D293FD5}"/>
          </ac:spMkLst>
        </pc:spChg>
        <pc:spChg chg="mod">
          <ac:chgData name="Jassem Abbasi" userId="a485637c-5d5c-44af-8411-f95acc3236b6" providerId="ADAL" clId="{B67E75DF-61F4-4BDD-83F6-F3A9FEB4B984}" dt="2024-02-22T09:52:54.409" v="2357" actId="27803"/>
          <ac:spMkLst>
            <pc:docMk/>
            <pc:sldMk cId="3942064285" sldId="256"/>
            <ac:spMk id="2626" creationId="{4579A784-E826-8D0D-ED71-9F3091D8DB13}"/>
          </ac:spMkLst>
        </pc:spChg>
        <pc:spChg chg="mod">
          <ac:chgData name="Jassem Abbasi" userId="a485637c-5d5c-44af-8411-f95acc3236b6" providerId="ADAL" clId="{B67E75DF-61F4-4BDD-83F6-F3A9FEB4B984}" dt="2024-02-22T09:52:54.409" v="2357" actId="27803"/>
          <ac:spMkLst>
            <pc:docMk/>
            <pc:sldMk cId="3942064285" sldId="256"/>
            <ac:spMk id="2627" creationId="{23C07B97-C12D-ED2C-8783-D20FA26A9C74}"/>
          </ac:spMkLst>
        </pc:spChg>
        <pc:spChg chg="mod">
          <ac:chgData name="Jassem Abbasi" userId="a485637c-5d5c-44af-8411-f95acc3236b6" providerId="ADAL" clId="{B67E75DF-61F4-4BDD-83F6-F3A9FEB4B984}" dt="2024-02-22T09:52:54.409" v="2357" actId="27803"/>
          <ac:spMkLst>
            <pc:docMk/>
            <pc:sldMk cId="3942064285" sldId="256"/>
            <ac:spMk id="2628" creationId="{26F9DC1A-2421-682C-0B50-96A348EA6D26}"/>
          </ac:spMkLst>
        </pc:spChg>
        <pc:spChg chg="mod">
          <ac:chgData name="Jassem Abbasi" userId="a485637c-5d5c-44af-8411-f95acc3236b6" providerId="ADAL" clId="{B67E75DF-61F4-4BDD-83F6-F3A9FEB4B984}" dt="2024-02-22T09:52:54.409" v="2357" actId="27803"/>
          <ac:spMkLst>
            <pc:docMk/>
            <pc:sldMk cId="3942064285" sldId="256"/>
            <ac:spMk id="2629" creationId="{5B1203B5-67E7-6D8E-FEDE-24DAAD052D60}"/>
          </ac:spMkLst>
        </pc:spChg>
        <pc:spChg chg="mod">
          <ac:chgData name="Jassem Abbasi" userId="a485637c-5d5c-44af-8411-f95acc3236b6" providerId="ADAL" clId="{B67E75DF-61F4-4BDD-83F6-F3A9FEB4B984}" dt="2024-02-22T09:52:54.409" v="2357" actId="27803"/>
          <ac:spMkLst>
            <pc:docMk/>
            <pc:sldMk cId="3942064285" sldId="256"/>
            <ac:spMk id="2630" creationId="{0D52AE64-7791-A4CD-B620-30188EBF6BF9}"/>
          </ac:spMkLst>
        </pc:spChg>
        <pc:spChg chg="mod">
          <ac:chgData name="Jassem Abbasi" userId="a485637c-5d5c-44af-8411-f95acc3236b6" providerId="ADAL" clId="{B67E75DF-61F4-4BDD-83F6-F3A9FEB4B984}" dt="2024-02-22T09:52:54.409" v="2357" actId="27803"/>
          <ac:spMkLst>
            <pc:docMk/>
            <pc:sldMk cId="3942064285" sldId="256"/>
            <ac:spMk id="2631" creationId="{BEA828EC-14D8-4A6D-D554-CA6EF51E16D8}"/>
          </ac:spMkLst>
        </pc:spChg>
        <pc:spChg chg="mod">
          <ac:chgData name="Jassem Abbasi" userId="a485637c-5d5c-44af-8411-f95acc3236b6" providerId="ADAL" clId="{B67E75DF-61F4-4BDD-83F6-F3A9FEB4B984}" dt="2024-02-22T09:52:54.409" v="2357" actId="27803"/>
          <ac:spMkLst>
            <pc:docMk/>
            <pc:sldMk cId="3942064285" sldId="256"/>
            <ac:spMk id="2632" creationId="{8FD718B5-2839-7DB4-CB41-DDB7251712C0}"/>
          </ac:spMkLst>
        </pc:spChg>
        <pc:spChg chg="mod">
          <ac:chgData name="Jassem Abbasi" userId="a485637c-5d5c-44af-8411-f95acc3236b6" providerId="ADAL" clId="{B67E75DF-61F4-4BDD-83F6-F3A9FEB4B984}" dt="2024-02-22T09:52:54.409" v="2357" actId="27803"/>
          <ac:spMkLst>
            <pc:docMk/>
            <pc:sldMk cId="3942064285" sldId="256"/>
            <ac:spMk id="2633" creationId="{88198203-E71C-7B4D-980E-1002E559F13A}"/>
          </ac:spMkLst>
        </pc:spChg>
        <pc:spChg chg="mod">
          <ac:chgData name="Jassem Abbasi" userId="a485637c-5d5c-44af-8411-f95acc3236b6" providerId="ADAL" clId="{B67E75DF-61F4-4BDD-83F6-F3A9FEB4B984}" dt="2024-02-22T09:52:54.409" v="2357" actId="27803"/>
          <ac:spMkLst>
            <pc:docMk/>
            <pc:sldMk cId="3942064285" sldId="256"/>
            <ac:spMk id="2634" creationId="{ED376203-7125-0B2E-AFA8-4A791C44EA6E}"/>
          </ac:spMkLst>
        </pc:spChg>
        <pc:spChg chg="mod">
          <ac:chgData name="Jassem Abbasi" userId="a485637c-5d5c-44af-8411-f95acc3236b6" providerId="ADAL" clId="{B67E75DF-61F4-4BDD-83F6-F3A9FEB4B984}" dt="2024-02-22T09:52:54.409" v="2357" actId="27803"/>
          <ac:spMkLst>
            <pc:docMk/>
            <pc:sldMk cId="3942064285" sldId="256"/>
            <ac:spMk id="2635" creationId="{A06A1F48-EC53-9A61-0F4A-F5DFD45597FB}"/>
          </ac:spMkLst>
        </pc:spChg>
        <pc:spChg chg="mod">
          <ac:chgData name="Jassem Abbasi" userId="a485637c-5d5c-44af-8411-f95acc3236b6" providerId="ADAL" clId="{B67E75DF-61F4-4BDD-83F6-F3A9FEB4B984}" dt="2024-02-22T09:52:54.409" v="2357" actId="27803"/>
          <ac:spMkLst>
            <pc:docMk/>
            <pc:sldMk cId="3942064285" sldId="256"/>
            <ac:spMk id="2636" creationId="{3370FEFC-3DE9-F199-AB15-643EABD18D3A}"/>
          </ac:spMkLst>
        </pc:spChg>
        <pc:spChg chg="mod">
          <ac:chgData name="Jassem Abbasi" userId="a485637c-5d5c-44af-8411-f95acc3236b6" providerId="ADAL" clId="{B67E75DF-61F4-4BDD-83F6-F3A9FEB4B984}" dt="2024-02-22T09:52:54.409" v="2357" actId="27803"/>
          <ac:spMkLst>
            <pc:docMk/>
            <pc:sldMk cId="3942064285" sldId="256"/>
            <ac:spMk id="2637" creationId="{5FB04E5E-BBEE-6B50-DC28-072B06831D90}"/>
          </ac:spMkLst>
        </pc:spChg>
        <pc:spChg chg="mod">
          <ac:chgData name="Jassem Abbasi" userId="a485637c-5d5c-44af-8411-f95acc3236b6" providerId="ADAL" clId="{B67E75DF-61F4-4BDD-83F6-F3A9FEB4B984}" dt="2024-02-22T09:52:54.409" v="2357" actId="27803"/>
          <ac:spMkLst>
            <pc:docMk/>
            <pc:sldMk cId="3942064285" sldId="256"/>
            <ac:spMk id="2638" creationId="{677F4975-2A19-5286-EAC6-7662FB4813EB}"/>
          </ac:spMkLst>
        </pc:spChg>
        <pc:spChg chg="mod">
          <ac:chgData name="Jassem Abbasi" userId="a485637c-5d5c-44af-8411-f95acc3236b6" providerId="ADAL" clId="{B67E75DF-61F4-4BDD-83F6-F3A9FEB4B984}" dt="2024-02-22T09:52:54.409" v="2357" actId="27803"/>
          <ac:spMkLst>
            <pc:docMk/>
            <pc:sldMk cId="3942064285" sldId="256"/>
            <ac:spMk id="2639" creationId="{8E774EE8-04CF-7D3E-DE09-98F6DA7ECBD0}"/>
          </ac:spMkLst>
        </pc:spChg>
        <pc:spChg chg="mod">
          <ac:chgData name="Jassem Abbasi" userId="a485637c-5d5c-44af-8411-f95acc3236b6" providerId="ADAL" clId="{B67E75DF-61F4-4BDD-83F6-F3A9FEB4B984}" dt="2024-02-22T09:52:54.409" v="2357" actId="27803"/>
          <ac:spMkLst>
            <pc:docMk/>
            <pc:sldMk cId="3942064285" sldId="256"/>
            <ac:spMk id="2640" creationId="{F2663BA4-C3BA-BDE2-C96D-68F7CFE590AD}"/>
          </ac:spMkLst>
        </pc:spChg>
        <pc:spChg chg="mod">
          <ac:chgData name="Jassem Abbasi" userId="a485637c-5d5c-44af-8411-f95acc3236b6" providerId="ADAL" clId="{B67E75DF-61F4-4BDD-83F6-F3A9FEB4B984}" dt="2024-02-22T09:52:54.409" v="2357" actId="27803"/>
          <ac:spMkLst>
            <pc:docMk/>
            <pc:sldMk cId="3942064285" sldId="256"/>
            <ac:spMk id="2641" creationId="{F0129393-44A5-E21D-891A-981C15DC55F1}"/>
          </ac:spMkLst>
        </pc:spChg>
        <pc:spChg chg="mod">
          <ac:chgData name="Jassem Abbasi" userId="a485637c-5d5c-44af-8411-f95acc3236b6" providerId="ADAL" clId="{B67E75DF-61F4-4BDD-83F6-F3A9FEB4B984}" dt="2024-02-22T09:52:54.409" v="2357" actId="27803"/>
          <ac:spMkLst>
            <pc:docMk/>
            <pc:sldMk cId="3942064285" sldId="256"/>
            <ac:spMk id="2642" creationId="{5C538818-D3EF-18DE-954D-57712BAA4CF1}"/>
          </ac:spMkLst>
        </pc:spChg>
        <pc:spChg chg="mod">
          <ac:chgData name="Jassem Abbasi" userId="a485637c-5d5c-44af-8411-f95acc3236b6" providerId="ADAL" clId="{B67E75DF-61F4-4BDD-83F6-F3A9FEB4B984}" dt="2024-02-22T09:52:54.409" v="2357" actId="27803"/>
          <ac:spMkLst>
            <pc:docMk/>
            <pc:sldMk cId="3942064285" sldId="256"/>
            <ac:spMk id="2643" creationId="{658375E9-C5BB-B9E3-BEDC-B639C3DEBB8E}"/>
          </ac:spMkLst>
        </pc:spChg>
        <pc:spChg chg="mod">
          <ac:chgData name="Jassem Abbasi" userId="a485637c-5d5c-44af-8411-f95acc3236b6" providerId="ADAL" clId="{B67E75DF-61F4-4BDD-83F6-F3A9FEB4B984}" dt="2024-02-22T09:52:54.409" v="2357" actId="27803"/>
          <ac:spMkLst>
            <pc:docMk/>
            <pc:sldMk cId="3942064285" sldId="256"/>
            <ac:spMk id="2644" creationId="{EE19BA42-0109-BFC4-738D-44C99CB62F07}"/>
          </ac:spMkLst>
        </pc:spChg>
        <pc:spChg chg="mod">
          <ac:chgData name="Jassem Abbasi" userId="a485637c-5d5c-44af-8411-f95acc3236b6" providerId="ADAL" clId="{B67E75DF-61F4-4BDD-83F6-F3A9FEB4B984}" dt="2024-02-22T09:52:54.409" v="2357" actId="27803"/>
          <ac:spMkLst>
            <pc:docMk/>
            <pc:sldMk cId="3942064285" sldId="256"/>
            <ac:spMk id="2645" creationId="{17DC0774-D3DC-91B5-C572-D5D49F460900}"/>
          </ac:spMkLst>
        </pc:spChg>
        <pc:spChg chg="mod">
          <ac:chgData name="Jassem Abbasi" userId="a485637c-5d5c-44af-8411-f95acc3236b6" providerId="ADAL" clId="{B67E75DF-61F4-4BDD-83F6-F3A9FEB4B984}" dt="2024-02-22T09:52:54.409" v="2357" actId="27803"/>
          <ac:spMkLst>
            <pc:docMk/>
            <pc:sldMk cId="3942064285" sldId="256"/>
            <ac:spMk id="2646" creationId="{91EFDD8A-8B7C-8F6B-B7A0-7E88EDF76628}"/>
          </ac:spMkLst>
        </pc:spChg>
        <pc:spChg chg="mod">
          <ac:chgData name="Jassem Abbasi" userId="a485637c-5d5c-44af-8411-f95acc3236b6" providerId="ADAL" clId="{B67E75DF-61F4-4BDD-83F6-F3A9FEB4B984}" dt="2024-02-22T09:52:54.409" v="2357" actId="27803"/>
          <ac:spMkLst>
            <pc:docMk/>
            <pc:sldMk cId="3942064285" sldId="256"/>
            <ac:spMk id="2647" creationId="{CD4B9465-FE8A-2D1A-36DD-F35917D84368}"/>
          </ac:spMkLst>
        </pc:spChg>
        <pc:spChg chg="mod">
          <ac:chgData name="Jassem Abbasi" userId="a485637c-5d5c-44af-8411-f95acc3236b6" providerId="ADAL" clId="{B67E75DF-61F4-4BDD-83F6-F3A9FEB4B984}" dt="2024-02-22T09:52:54.409" v="2357" actId="27803"/>
          <ac:spMkLst>
            <pc:docMk/>
            <pc:sldMk cId="3942064285" sldId="256"/>
            <ac:spMk id="2648" creationId="{1861D749-6B1B-FC28-CA67-F8336A7F863F}"/>
          </ac:spMkLst>
        </pc:spChg>
        <pc:spChg chg="mod">
          <ac:chgData name="Jassem Abbasi" userId="a485637c-5d5c-44af-8411-f95acc3236b6" providerId="ADAL" clId="{B67E75DF-61F4-4BDD-83F6-F3A9FEB4B984}" dt="2024-02-22T09:52:54.409" v="2357" actId="27803"/>
          <ac:spMkLst>
            <pc:docMk/>
            <pc:sldMk cId="3942064285" sldId="256"/>
            <ac:spMk id="2649" creationId="{BB8C8807-FB94-762D-6756-523C52E7C335}"/>
          </ac:spMkLst>
        </pc:spChg>
        <pc:spChg chg="mod">
          <ac:chgData name="Jassem Abbasi" userId="a485637c-5d5c-44af-8411-f95acc3236b6" providerId="ADAL" clId="{B67E75DF-61F4-4BDD-83F6-F3A9FEB4B984}" dt="2024-02-22T09:52:54.409" v="2357" actId="27803"/>
          <ac:spMkLst>
            <pc:docMk/>
            <pc:sldMk cId="3942064285" sldId="256"/>
            <ac:spMk id="2650" creationId="{5A76A69E-9299-1071-8104-2FA0EA7F8F1B}"/>
          </ac:spMkLst>
        </pc:spChg>
        <pc:spChg chg="mod">
          <ac:chgData name="Jassem Abbasi" userId="a485637c-5d5c-44af-8411-f95acc3236b6" providerId="ADAL" clId="{B67E75DF-61F4-4BDD-83F6-F3A9FEB4B984}" dt="2024-02-22T09:52:54.409" v="2357" actId="27803"/>
          <ac:spMkLst>
            <pc:docMk/>
            <pc:sldMk cId="3942064285" sldId="256"/>
            <ac:spMk id="2651" creationId="{CDE0E55D-462A-0F71-F480-6F0163765E8F}"/>
          </ac:spMkLst>
        </pc:spChg>
        <pc:spChg chg="mod">
          <ac:chgData name="Jassem Abbasi" userId="a485637c-5d5c-44af-8411-f95acc3236b6" providerId="ADAL" clId="{B67E75DF-61F4-4BDD-83F6-F3A9FEB4B984}" dt="2024-02-22T09:52:54.409" v="2357" actId="27803"/>
          <ac:spMkLst>
            <pc:docMk/>
            <pc:sldMk cId="3942064285" sldId="256"/>
            <ac:spMk id="2652" creationId="{C7417DD6-3093-FACF-67C4-DA0081C636EF}"/>
          </ac:spMkLst>
        </pc:spChg>
        <pc:spChg chg="mod">
          <ac:chgData name="Jassem Abbasi" userId="a485637c-5d5c-44af-8411-f95acc3236b6" providerId="ADAL" clId="{B67E75DF-61F4-4BDD-83F6-F3A9FEB4B984}" dt="2024-02-22T09:52:54.409" v="2357" actId="27803"/>
          <ac:spMkLst>
            <pc:docMk/>
            <pc:sldMk cId="3942064285" sldId="256"/>
            <ac:spMk id="2653" creationId="{195E0537-3F64-D9AE-D233-97D934AE073D}"/>
          </ac:spMkLst>
        </pc:spChg>
        <pc:spChg chg="mod">
          <ac:chgData name="Jassem Abbasi" userId="a485637c-5d5c-44af-8411-f95acc3236b6" providerId="ADAL" clId="{B67E75DF-61F4-4BDD-83F6-F3A9FEB4B984}" dt="2024-02-22T09:52:54.409" v="2357" actId="27803"/>
          <ac:spMkLst>
            <pc:docMk/>
            <pc:sldMk cId="3942064285" sldId="256"/>
            <ac:spMk id="2654" creationId="{5E295937-5B43-85FB-A546-4E32F724E3DB}"/>
          </ac:spMkLst>
        </pc:spChg>
        <pc:spChg chg="mod">
          <ac:chgData name="Jassem Abbasi" userId="a485637c-5d5c-44af-8411-f95acc3236b6" providerId="ADAL" clId="{B67E75DF-61F4-4BDD-83F6-F3A9FEB4B984}" dt="2024-02-22T09:52:54.409" v="2357" actId="27803"/>
          <ac:spMkLst>
            <pc:docMk/>
            <pc:sldMk cId="3942064285" sldId="256"/>
            <ac:spMk id="2655" creationId="{D2AE4779-A7C5-E882-52C2-1BBC42B60C65}"/>
          </ac:spMkLst>
        </pc:spChg>
        <pc:spChg chg="mod">
          <ac:chgData name="Jassem Abbasi" userId="a485637c-5d5c-44af-8411-f95acc3236b6" providerId="ADAL" clId="{B67E75DF-61F4-4BDD-83F6-F3A9FEB4B984}" dt="2024-02-22T09:52:54.409" v="2357" actId="27803"/>
          <ac:spMkLst>
            <pc:docMk/>
            <pc:sldMk cId="3942064285" sldId="256"/>
            <ac:spMk id="2656" creationId="{998CB82A-FC71-EECC-52E8-37756ED63F2A}"/>
          </ac:spMkLst>
        </pc:spChg>
        <pc:spChg chg="mod">
          <ac:chgData name="Jassem Abbasi" userId="a485637c-5d5c-44af-8411-f95acc3236b6" providerId="ADAL" clId="{B67E75DF-61F4-4BDD-83F6-F3A9FEB4B984}" dt="2024-02-22T09:52:54.409" v="2357" actId="27803"/>
          <ac:spMkLst>
            <pc:docMk/>
            <pc:sldMk cId="3942064285" sldId="256"/>
            <ac:spMk id="2657" creationId="{6A22C8EC-62ED-B6C7-7FEB-B878C39B4FB0}"/>
          </ac:spMkLst>
        </pc:spChg>
        <pc:spChg chg="mod">
          <ac:chgData name="Jassem Abbasi" userId="a485637c-5d5c-44af-8411-f95acc3236b6" providerId="ADAL" clId="{B67E75DF-61F4-4BDD-83F6-F3A9FEB4B984}" dt="2024-02-22T09:52:54.409" v="2357" actId="27803"/>
          <ac:spMkLst>
            <pc:docMk/>
            <pc:sldMk cId="3942064285" sldId="256"/>
            <ac:spMk id="2658" creationId="{C7A48786-453E-657F-F494-49FD3BC69F70}"/>
          </ac:spMkLst>
        </pc:spChg>
        <pc:spChg chg="mod">
          <ac:chgData name="Jassem Abbasi" userId="a485637c-5d5c-44af-8411-f95acc3236b6" providerId="ADAL" clId="{B67E75DF-61F4-4BDD-83F6-F3A9FEB4B984}" dt="2024-02-22T09:52:54.409" v="2357" actId="27803"/>
          <ac:spMkLst>
            <pc:docMk/>
            <pc:sldMk cId="3942064285" sldId="256"/>
            <ac:spMk id="2659" creationId="{0CF9D0C4-FE7E-C3A9-90E8-7774781B829C}"/>
          </ac:spMkLst>
        </pc:spChg>
        <pc:spChg chg="mod">
          <ac:chgData name="Jassem Abbasi" userId="a485637c-5d5c-44af-8411-f95acc3236b6" providerId="ADAL" clId="{B67E75DF-61F4-4BDD-83F6-F3A9FEB4B984}" dt="2024-02-22T09:52:54.409" v="2357" actId="27803"/>
          <ac:spMkLst>
            <pc:docMk/>
            <pc:sldMk cId="3942064285" sldId="256"/>
            <ac:spMk id="2660" creationId="{8DDC2A0C-EFBD-DA1B-39A5-CAF5555D9B61}"/>
          </ac:spMkLst>
        </pc:spChg>
        <pc:spChg chg="mod">
          <ac:chgData name="Jassem Abbasi" userId="a485637c-5d5c-44af-8411-f95acc3236b6" providerId="ADAL" clId="{B67E75DF-61F4-4BDD-83F6-F3A9FEB4B984}" dt="2024-02-22T09:52:54.409" v="2357" actId="27803"/>
          <ac:spMkLst>
            <pc:docMk/>
            <pc:sldMk cId="3942064285" sldId="256"/>
            <ac:spMk id="2661" creationId="{A365B168-D57A-DFE7-72A0-A76AAC6BC726}"/>
          </ac:spMkLst>
        </pc:spChg>
        <pc:spChg chg="mod">
          <ac:chgData name="Jassem Abbasi" userId="a485637c-5d5c-44af-8411-f95acc3236b6" providerId="ADAL" clId="{B67E75DF-61F4-4BDD-83F6-F3A9FEB4B984}" dt="2024-02-22T09:52:54.409" v="2357" actId="27803"/>
          <ac:spMkLst>
            <pc:docMk/>
            <pc:sldMk cId="3942064285" sldId="256"/>
            <ac:spMk id="2662" creationId="{368B720A-B377-1653-2E0A-AA166BFA8D88}"/>
          </ac:spMkLst>
        </pc:spChg>
        <pc:spChg chg="mod">
          <ac:chgData name="Jassem Abbasi" userId="a485637c-5d5c-44af-8411-f95acc3236b6" providerId="ADAL" clId="{B67E75DF-61F4-4BDD-83F6-F3A9FEB4B984}" dt="2024-02-22T09:52:54.409" v="2357" actId="27803"/>
          <ac:spMkLst>
            <pc:docMk/>
            <pc:sldMk cId="3942064285" sldId="256"/>
            <ac:spMk id="2663" creationId="{DA506791-F15A-FB0F-F814-15A82087CDB3}"/>
          </ac:spMkLst>
        </pc:spChg>
        <pc:spChg chg="mod">
          <ac:chgData name="Jassem Abbasi" userId="a485637c-5d5c-44af-8411-f95acc3236b6" providerId="ADAL" clId="{B67E75DF-61F4-4BDD-83F6-F3A9FEB4B984}" dt="2024-02-22T09:52:54.409" v="2357" actId="27803"/>
          <ac:spMkLst>
            <pc:docMk/>
            <pc:sldMk cId="3942064285" sldId="256"/>
            <ac:spMk id="2664" creationId="{D5D444EB-907B-A9BB-EB47-844023518042}"/>
          </ac:spMkLst>
        </pc:spChg>
        <pc:spChg chg="mod">
          <ac:chgData name="Jassem Abbasi" userId="a485637c-5d5c-44af-8411-f95acc3236b6" providerId="ADAL" clId="{B67E75DF-61F4-4BDD-83F6-F3A9FEB4B984}" dt="2024-02-22T09:52:54.409" v="2357" actId="27803"/>
          <ac:spMkLst>
            <pc:docMk/>
            <pc:sldMk cId="3942064285" sldId="256"/>
            <ac:spMk id="2665" creationId="{E838FEC2-4589-05D7-4E77-FA001CAF0D2D}"/>
          </ac:spMkLst>
        </pc:spChg>
        <pc:spChg chg="mod">
          <ac:chgData name="Jassem Abbasi" userId="a485637c-5d5c-44af-8411-f95acc3236b6" providerId="ADAL" clId="{B67E75DF-61F4-4BDD-83F6-F3A9FEB4B984}" dt="2024-02-22T09:52:54.409" v="2357" actId="27803"/>
          <ac:spMkLst>
            <pc:docMk/>
            <pc:sldMk cId="3942064285" sldId="256"/>
            <ac:spMk id="2666" creationId="{FF944E77-2092-1E56-EB3C-E3C91A7D629B}"/>
          </ac:spMkLst>
        </pc:spChg>
        <pc:spChg chg="mod">
          <ac:chgData name="Jassem Abbasi" userId="a485637c-5d5c-44af-8411-f95acc3236b6" providerId="ADAL" clId="{B67E75DF-61F4-4BDD-83F6-F3A9FEB4B984}" dt="2024-02-22T09:52:54.409" v="2357" actId="27803"/>
          <ac:spMkLst>
            <pc:docMk/>
            <pc:sldMk cId="3942064285" sldId="256"/>
            <ac:spMk id="2667" creationId="{885D1B30-B46B-34AF-442D-9FDFFBE61146}"/>
          </ac:spMkLst>
        </pc:spChg>
        <pc:spChg chg="mod">
          <ac:chgData name="Jassem Abbasi" userId="a485637c-5d5c-44af-8411-f95acc3236b6" providerId="ADAL" clId="{B67E75DF-61F4-4BDD-83F6-F3A9FEB4B984}" dt="2024-02-22T09:52:54.409" v="2357" actId="27803"/>
          <ac:spMkLst>
            <pc:docMk/>
            <pc:sldMk cId="3942064285" sldId="256"/>
            <ac:spMk id="2668" creationId="{2B8D0977-8003-7314-01DF-6802273C4EDD}"/>
          </ac:spMkLst>
        </pc:spChg>
        <pc:spChg chg="mod">
          <ac:chgData name="Jassem Abbasi" userId="a485637c-5d5c-44af-8411-f95acc3236b6" providerId="ADAL" clId="{B67E75DF-61F4-4BDD-83F6-F3A9FEB4B984}" dt="2024-02-22T09:52:54.409" v="2357" actId="27803"/>
          <ac:spMkLst>
            <pc:docMk/>
            <pc:sldMk cId="3942064285" sldId="256"/>
            <ac:spMk id="2669" creationId="{C1479C39-8D47-2464-B605-FDD3796BACD8}"/>
          </ac:spMkLst>
        </pc:spChg>
        <pc:spChg chg="mod">
          <ac:chgData name="Jassem Abbasi" userId="a485637c-5d5c-44af-8411-f95acc3236b6" providerId="ADAL" clId="{B67E75DF-61F4-4BDD-83F6-F3A9FEB4B984}" dt="2024-02-22T09:52:54.409" v="2357" actId="27803"/>
          <ac:spMkLst>
            <pc:docMk/>
            <pc:sldMk cId="3942064285" sldId="256"/>
            <ac:spMk id="2670" creationId="{6F6F2A31-681B-95E9-B4D3-96574FFBD720}"/>
          </ac:spMkLst>
        </pc:spChg>
        <pc:spChg chg="mod">
          <ac:chgData name="Jassem Abbasi" userId="a485637c-5d5c-44af-8411-f95acc3236b6" providerId="ADAL" clId="{B67E75DF-61F4-4BDD-83F6-F3A9FEB4B984}" dt="2024-02-22T09:52:54.409" v="2357" actId="27803"/>
          <ac:spMkLst>
            <pc:docMk/>
            <pc:sldMk cId="3942064285" sldId="256"/>
            <ac:spMk id="2671" creationId="{CBF956C7-82C9-778E-DFB4-9C8F32697053}"/>
          </ac:spMkLst>
        </pc:spChg>
        <pc:spChg chg="mod">
          <ac:chgData name="Jassem Abbasi" userId="a485637c-5d5c-44af-8411-f95acc3236b6" providerId="ADAL" clId="{B67E75DF-61F4-4BDD-83F6-F3A9FEB4B984}" dt="2024-02-22T09:52:54.409" v="2357" actId="27803"/>
          <ac:spMkLst>
            <pc:docMk/>
            <pc:sldMk cId="3942064285" sldId="256"/>
            <ac:spMk id="2672" creationId="{455E8F94-C16D-86EC-6E97-2B24B0138DD6}"/>
          </ac:spMkLst>
        </pc:spChg>
        <pc:spChg chg="mod">
          <ac:chgData name="Jassem Abbasi" userId="a485637c-5d5c-44af-8411-f95acc3236b6" providerId="ADAL" clId="{B67E75DF-61F4-4BDD-83F6-F3A9FEB4B984}" dt="2024-02-22T09:52:54.409" v="2357" actId="27803"/>
          <ac:spMkLst>
            <pc:docMk/>
            <pc:sldMk cId="3942064285" sldId="256"/>
            <ac:spMk id="2673" creationId="{ED62FB53-24C2-BB13-C520-1DF0156C3AAC}"/>
          </ac:spMkLst>
        </pc:spChg>
        <pc:spChg chg="mod">
          <ac:chgData name="Jassem Abbasi" userId="a485637c-5d5c-44af-8411-f95acc3236b6" providerId="ADAL" clId="{B67E75DF-61F4-4BDD-83F6-F3A9FEB4B984}" dt="2024-02-22T09:52:54.409" v="2357" actId="27803"/>
          <ac:spMkLst>
            <pc:docMk/>
            <pc:sldMk cId="3942064285" sldId="256"/>
            <ac:spMk id="2674" creationId="{01A1294D-445B-6441-223B-18B711E07AC4}"/>
          </ac:spMkLst>
        </pc:spChg>
        <pc:spChg chg="mod">
          <ac:chgData name="Jassem Abbasi" userId="a485637c-5d5c-44af-8411-f95acc3236b6" providerId="ADAL" clId="{B67E75DF-61F4-4BDD-83F6-F3A9FEB4B984}" dt="2024-02-22T09:52:54.409" v="2357" actId="27803"/>
          <ac:spMkLst>
            <pc:docMk/>
            <pc:sldMk cId="3942064285" sldId="256"/>
            <ac:spMk id="2675" creationId="{D9E110B7-C6E2-05A4-EB4B-B15B3F0E7953}"/>
          </ac:spMkLst>
        </pc:spChg>
        <pc:spChg chg="mod">
          <ac:chgData name="Jassem Abbasi" userId="a485637c-5d5c-44af-8411-f95acc3236b6" providerId="ADAL" clId="{B67E75DF-61F4-4BDD-83F6-F3A9FEB4B984}" dt="2024-02-22T09:52:54.409" v="2357" actId="27803"/>
          <ac:spMkLst>
            <pc:docMk/>
            <pc:sldMk cId="3942064285" sldId="256"/>
            <ac:spMk id="2676" creationId="{D3787809-B18A-5E53-60B4-7A511719C675}"/>
          </ac:spMkLst>
        </pc:spChg>
        <pc:spChg chg="mod">
          <ac:chgData name="Jassem Abbasi" userId="a485637c-5d5c-44af-8411-f95acc3236b6" providerId="ADAL" clId="{B67E75DF-61F4-4BDD-83F6-F3A9FEB4B984}" dt="2024-02-22T09:52:54.409" v="2357" actId="27803"/>
          <ac:spMkLst>
            <pc:docMk/>
            <pc:sldMk cId="3942064285" sldId="256"/>
            <ac:spMk id="2677" creationId="{E9C6EB43-6A50-9B1E-26C0-FCC09956DE75}"/>
          </ac:spMkLst>
        </pc:spChg>
        <pc:spChg chg="mod">
          <ac:chgData name="Jassem Abbasi" userId="a485637c-5d5c-44af-8411-f95acc3236b6" providerId="ADAL" clId="{B67E75DF-61F4-4BDD-83F6-F3A9FEB4B984}" dt="2024-02-22T09:52:54.409" v="2357" actId="27803"/>
          <ac:spMkLst>
            <pc:docMk/>
            <pc:sldMk cId="3942064285" sldId="256"/>
            <ac:spMk id="2678" creationId="{556156BA-6A31-84CA-E5A5-BD330B6E9C79}"/>
          </ac:spMkLst>
        </pc:spChg>
        <pc:spChg chg="mod">
          <ac:chgData name="Jassem Abbasi" userId="a485637c-5d5c-44af-8411-f95acc3236b6" providerId="ADAL" clId="{B67E75DF-61F4-4BDD-83F6-F3A9FEB4B984}" dt="2024-02-22T09:52:54.409" v="2357" actId="27803"/>
          <ac:spMkLst>
            <pc:docMk/>
            <pc:sldMk cId="3942064285" sldId="256"/>
            <ac:spMk id="2679" creationId="{180656EF-C5F6-6958-2E78-2D59FD758BE4}"/>
          </ac:spMkLst>
        </pc:spChg>
        <pc:spChg chg="mod">
          <ac:chgData name="Jassem Abbasi" userId="a485637c-5d5c-44af-8411-f95acc3236b6" providerId="ADAL" clId="{B67E75DF-61F4-4BDD-83F6-F3A9FEB4B984}" dt="2024-02-22T09:52:54.409" v="2357" actId="27803"/>
          <ac:spMkLst>
            <pc:docMk/>
            <pc:sldMk cId="3942064285" sldId="256"/>
            <ac:spMk id="2680" creationId="{F1CCCD1D-692A-D68C-C669-7D1A4D719116}"/>
          </ac:spMkLst>
        </pc:spChg>
        <pc:spChg chg="mod">
          <ac:chgData name="Jassem Abbasi" userId="a485637c-5d5c-44af-8411-f95acc3236b6" providerId="ADAL" clId="{B67E75DF-61F4-4BDD-83F6-F3A9FEB4B984}" dt="2024-02-22T09:52:54.409" v="2357" actId="27803"/>
          <ac:spMkLst>
            <pc:docMk/>
            <pc:sldMk cId="3942064285" sldId="256"/>
            <ac:spMk id="2681" creationId="{E2AA7728-F42F-A979-F292-37B8E4861B22}"/>
          </ac:spMkLst>
        </pc:spChg>
        <pc:spChg chg="mod">
          <ac:chgData name="Jassem Abbasi" userId="a485637c-5d5c-44af-8411-f95acc3236b6" providerId="ADAL" clId="{B67E75DF-61F4-4BDD-83F6-F3A9FEB4B984}" dt="2024-02-22T09:52:54.409" v="2357" actId="27803"/>
          <ac:spMkLst>
            <pc:docMk/>
            <pc:sldMk cId="3942064285" sldId="256"/>
            <ac:spMk id="2682" creationId="{DBDF02F0-F683-2B09-D9B6-2897CE9B426F}"/>
          </ac:spMkLst>
        </pc:spChg>
        <pc:spChg chg="mod">
          <ac:chgData name="Jassem Abbasi" userId="a485637c-5d5c-44af-8411-f95acc3236b6" providerId="ADAL" clId="{B67E75DF-61F4-4BDD-83F6-F3A9FEB4B984}" dt="2024-02-22T09:52:54.409" v="2357" actId="27803"/>
          <ac:spMkLst>
            <pc:docMk/>
            <pc:sldMk cId="3942064285" sldId="256"/>
            <ac:spMk id="2683" creationId="{F23004D2-70EF-C607-CBE1-3A39AF056801}"/>
          </ac:spMkLst>
        </pc:spChg>
        <pc:spChg chg="mod">
          <ac:chgData name="Jassem Abbasi" userId="a485637c-5d5c-44af-8411-f95acc3236b6" providerId="ADAL" clId="{B67E75DF-61F4-4BDD-83F6-F3A9FEB4B984}" dt="2024-02-22T09:52:54.409" v="2357" actId="27803"/>
          <ac:spMkLst>
            <pc:docMk/>
            <pc:sldMk cId="3942064285" sldId="256"/>
            <ac:spMk id="2684" creationId="{B064D94F-822E-18D1-0E80-4DA064135B54}"/>
          </ac:spMkLst>
        </pc:spChg>
        <pc:spChg chg="mod">
          <ac:chgData name="Jassem Abbasi" userId="a485637c-5d5c-44af-8411-f95acc3236b6" providerId="ADAL" clId="{B67E75DF-61F4-4BDD-83F6-F3A9FEB4B984}" dt="2024-02-22T09:52:54.409" v="2357" actId="27803"/>
          <ac:spMkLst>
            <pc:docMk/>
            <pc:sldMk cId="3942064285" sldId="256"/>
            <ac:spMk id="2685" creationId="{50F893B1-0493-6E81-5511-230842B234FC}"/>
          </ac:spMkLst>
        </pc:spChg>
        <pc:spChg chg="mod">
          <ac:chgData name="Jassem Abbasi" userId="a485637c-5d5c-44af-8411-f95acc3236b6" providerId="ADAL" clId="{B67E75DF-61F4-4BDD-83F6-F3A9FEB4B984}" dt="2024-02-22T09:52:54.409" v="2357" actId="27803"/>
          <ac:spMkLst>
            <pc:docMk/>
            <pc:sldMk cId="3942064285" sldId="256"/>
            <ac:spMk id="2686" creationId="{1F035DD0-EBD4-013E-A70B-00013138AED7}"/>
          </ac:spMkLst>
        </pc:spChg>
        <pc:spChg chg="mod">
          <ac:chgData name="Jassem Abbasi" userId="a485637c-5d5c-44af-8411-f95acc3236b6" providerId="ADAL" clId="{B67E75DF-61F4-4BDD-83F6-F3A9FEB4B984}" dt="2024-02-22T09:52:54.409" v="2357" actId="27803"/>
          <ac:spMkLst>
            <pc:docMk/>
            <pc:sldMk cId="3942064285" sldId="256"/>
            <ac:spMk id="2687" creationId="{FEED7CC6-999A-FFF7-ECDD-F326130B16E6}"/>
          </ac:spMkLst>
        </pc:spChg>
        <pc:spChg chg="mod">
          <ac:chgData name="Jassem Abbasi" userId="a485637c-5d5c-44af-8411-f95acc3236b6" providerId="ADAL" clId="{B67E75DF-61F4-4BDD-83F6-F3A9FEB4B984}" dt="2024-02-22T09:52:54.409" v="2357" actId="27803"/>
          <ac:spMkLst>
            <pc:docMk/>
            <pc:sldMk cId="3942064285" sldId="256"/>
            <ac:spMk id="2688" creationId="{7B76E45F-640E-888E-9C45-084505FADEF6}"/>
          </ac:spMkLst>
        </pc:spChg>
        <pc:spChg chg="mod">
          <ac:chgData name="Jassem Abbasi" userId="a485637c-5d5c-44af-8411-f95acc3236b6" providerId="ADAL" clId="{B67E75DF-61F4-4BDD-83F6-F3A9FEB4B984}" dt="2024-02-22T09:52:54.409" v="2357" actId="27803"/>
          <ac:spMkLst>
            <pc:docMk/>
            <pc:sldMk cId="3942064285" sldId="256"/>
            <ac:spMk id="2689" creationId="{653B588E-7BDE-F158-BDD0-4DD694F97913}"/>
          </ac:spMkLst>
        </pc:spChg>
        <pc:spChg chg="mod">
          <ac:chgData name="Jassem Abbasi" userId="a485637c-5d5c-44af-8411-f95acc3236b6" providerId="ADAL" clId="{B67E75DF-61F4-4BDD-83F6-F3A9FEB4B984}" dt="2024-02-22T09:52:54.409" v="2357" actId="27803"/>
          <ac:spMkLst>
            <pc:docMk/>
            <pc:sldMk cId="3942064285" sldId="256"/>
            <ac:spMk id="2690" creationId="{B03EAC3E-8CB8-0B7E-3429-AF468A14A2B4}"/>
          </ac:spMkLst>
        </pc:spChg>
        <pc:spChg chg="mod">
          <ac:chgData name="Jassem Abbasi" userId="a485637c-5d5c-44af-8411-f95acc3236b6" providerId="ADAL" clId="{B67E75DF-61F4-4BDD-83F6-F3A9FEB4B984}" dt="2024-02-22T09:52:54.409" v="2357" actId="27803"/>
          <ac:spMkLst>
            <pc:docMk/>
            <pc:sldMk cId="3942064285" sldId="256"/>
            <ac:spMk id="2691" creationId="{8E1C2BB0-C8A6-0E92-D19E-2D47F86558D1}"/>
          </ac:spMkLst>
        </pc:spChg>
        <pc:spChg chg="mod">
          <ac:chgData name="Jassem Abbasi" userId="a485637c-5d5c-44af-8411-f95acc3236b6" providerId="ADAL" clId="{B67E75DF-61F4-4BDD-83F6-F3A9FEB4B984}" dt="2024-02-22T09:52:54.409" v="2357" actId="27803"/>
          <ac:spMkLst>
            <pc:docMk/>
            <pc:sldMk cId="3942064285" sldId="256"/>
            <ac:spMk id="2692" creationId="{2A171B00-AA6C-24D8-B4C5-5DBF1D6A2C85}"/>
          </ac:spMkLst>
        </pc:spChg>
        <pc:spChg chg="mod">
          <ac:chgData name="Jassem Abbasi" userId="a485637c-5d5c-44af-8411-f95acc3236b6" providerId="ADAL" clId="{B67E75DF-61F4-4BDD-83F6-F3A9FEB4B984}" dt="2024-02-22T09:52:54.409" v="2357" actId="27803"/>
          <ac:spMkLst>
            <pc:docMk/>
            <pc:sldMk cId="3942064285" sldId="256"/>
            <ac:spMk id="2693" creationId="{CAF2D015-D78A-585D-AEFB-CE3F22ED65BC}"/>
          </ac:spMkLst>
        </pc:spChg>
        <pc:spChg chg="mod">
          <ac:chgData name="Jassem Abbasi" userId="a485637c-5d5c-44af-8411-f95acc3236b6" providerId="ADAL" clId="{B67E75DF-61F4-4BDD-83F6-F3A9FEB4B984}" dt="2024-02-22T09:52:54.409" v="2357" actId="27803"/>
          <ac:spMkLst>
            <pc:docMk/>
            <pc:sldMk cId="3942064285" sldId="256"/>
            <ac:spMk id="2694" creationId="{AE718127-8DBC-2CD6-5DEB-8EB5407D63C8}"/>
          </ac:spMkLst>
        </pc:spChg>
        <pc:spChg chg="mod">
          <ac:chgData name="Jassem Abbasi" userId="a485637c-5d5c-44af-8411-f95acc3236b6" providerId="ADAL" clId="{B67E75DF-61F4-4BDD-83F6-F3A9FEB4B984}" dt="2024-02-22T09:52:54.409" v="2357" actId="27803"/>
          <ac:spMkLst>
            <pc:docMk/>
            <pc:sldMk cId="3942064285" sldId="256"/>
            <ac:spMk id="2695" creationId="{96551B72-35BE-CF12-99EB-1288A809BB2C}"/>
          </ac:spMkLst>
        </pc:spChg>
        <pc:spChg chg="mod">
          <ac:chgData name="Jassem Abbasi" userId="a485637c-5d5c-44af-8411-f95acc3236b6" providerId="ADAL" clId="{B67E75DF-61F4-4BDD-83F6-F3A9FEB4B984}" dt="2024-02-22T09:52:54.409" v="2357" actId="27803"/>
          <ac:spMkLst>
            <pc:docMk/>
            <pc:sldMk cId="3942064285" sldId="256"/>
            <ac:spMk id="2696" creationId="{948091B5-7071-1690-B949-0A2A56E73AC8}"/>
          </ac:spMkLst>
        </pc:spChg>
        <pc:spChg chg="mod">
          <ac:chgData name="Jassem Abbasi" userId="a485637c-5d5c-44af-8411-f95acc3236b6" providerId="ADAL" clId="{B67E75DF-61F4-4BDD-83F6-F3A9FEB4B984}" dt="2024-02-22T09:52:54.409" v="2357" actId="27803"/>
          <ac:spMkLst>
            <pc:docMk/>
            <pc:sldMk cId="3942064285" sldId="256"/>
            <ac:spMk id="2697" creationId="{F6939C25-516C-DB79-9A3F-89AAA4E88E4D}"/>
          </ac:spMkLst>
        </pc:spChg>
        <pc:spChg chg="mod">
          <ac:chgData name="Jassem Abbasi" userId="a485637c-5d5c-44af-8411-f95acc3236b6" providerId="ADAL" clId="{B67E75DF-61F4-4BDD-83F6-F3A9FEB4B984}" dt="2024-02-22T09:52:54.409" v="2357" actId="27803"/>
          <ac:spMkLst>
            <pc:docMk/>
            <pc:sldMk cId="3942064285" sldId="256"/>
            <ac:spMk id="2698" creationId="{CA684E51-CE97-F85F-809A-E67AE2393539}"/>
          </ac:spMkLst>
        </pc:spChg>
        <pc:spChg chg="mod">
          <ac:chgData name="Jassem Abbasi" userId="a485637c-5d5c-44af-8411-f95acc3236b6" providerId="ADAL" clId="{B67E75DF-61F4-4BDD-83F6-F3A9FEB4B984}" dt="2024-02-22T09:52:54.409" v="2357" actId="27803"/>
          <ac:spMkLst>
            <pc:docMk/>
            <pc:sldMk cId="3942064285" sldId="256"/>
            <ac:spMk id="2699" creationId="{5BB4975C-A04F-C827-16F0-5FF08D325127}"/>
          </ac:spMkLst>
        </pc:spChg>
        <pc:spChg chg="mod">
          <ac:chgData name="Jassem Abbasi" userId="a485637c-5d5c-44af-8411-f95acc3236b6" providerId="ADAL" clId="{B67E75DF-61F4-4BDD-83F6-F3A9FEB4B984}" dt="2024-02-22T09:52:54.409" v="2357" actId="27803"/>
          <ac:spMkLst>
            <pc:docMk/>
            <pc:sldMk cId="3942064285" sldId="256"/>
            <ac:spMk id="2700" creationId="{E9FB665E-E561-31CB-8A0E-64D3C34CBD80}"/>
          </ac:spMkLst>
        </pc:spChg>
        <pc:spChg chg="mod">
          <ac:chgData name="Jassem Abbasi" userId="a485637c-5d5c-44af-8411-f95acc3236b6" providerId="ADAL" clId="{B67E75DF-61F4-4BDD-83F6-F3A9FEB4B984}" dt="2024-02-22T09:52:54.409" v="2357" actId="27803"/>
          <ac:spMkLst>
            <pc:docMk/>
            <pc:sldMk cId="3942064285" sldId="256"/>
            <ac:spMk id="2701" creationId="{1C3C746F-1A06-037D-BEE3-312CA502D3B7}"/>
          </ac:spMkLst>
        </pc:spChg>
        <pc:spChg chg="mod">
          <ac:chgData name="Jassem Abbasi" userId="a485637c-5d5c-44af-8411-f95acc3236b6" providerId="ADAL" clId="{B67E75DF-61F4-4BDD-83F6-F3A9FEB4B984}" dt="2024-02-22T09:52:54.409" v="2357" actId="27803"/>
          <ac:spMkLst>
            <pc:docMk/>
            <pc:sldMk cId="3942064285" sldId="256"/>
            <ac:spMk id="2702" creationId="{FF7D5D3E-0753-5412-C586-429703A40311}"/>
          </ac:spMkLst>
        </pc:spChg>
        <pc:spChg chg="mod">
          <ac:chgData name="Jassem Abbasi" userId="a485637c-5d5c-44af-8411-f95acc3236b6" providerId="ADAL" clId="{B67E75DF-61F4-4BDD-83F6-F3A9FEB4B984}" dt="2024-02-22T09:52:54.409" v="2357" actId="27803"/>
          <ac:spMkLst>
            <pc:docMk/>
            <pc:sldMk cId="3942064285" sldId="256"/>
            <ac:spMk id="2703" creationId="{EDD7BF5F-10AF-E534-C856-2D9BFDCE461E}"/>
          </ac:spMkLst>
        </pc:spChg>
        <pc:spChg chg="mod">
          <ac:chgData name="Jassem Abbasi" userId="a485637c-5d5c-44af-8411-f95acc3236b6" providerId="ADAL" clId="{B67E75DF-61F4-4BDD-83F6-F3A9FEB4B984}" dt="2024-02-22T09:52:54.409" v="2357" actId="27803"/>
          <ac:spMkLst>
            <pc:docMk/>
            <pc:sldMk cId="3942064285" sldId="256"/>
            <ac:spMk id="2704" creationId="{595ED7D1-D0BA-74E2-8E93-CB25ADEC3FC6}"/>
          </ac:spMkLst>
        </pc:spChg>
        <pc:spChg chg="mod">
          <ac:chgData name="Jassem Abbasi" userId="a485637c-5d5c-44af-8411-f95acc3236b6" providerId="ADAL" clId="{B67E75DF-61F4-4BDD-83F6-F3A9FEB4B984}" dt="2024-02-22T09:52:54.409" v="2357" actId="27803"/>
          <ac:spMkLst>
            <pc:docMk/>
            <pc:sldMk cId="3942064285" sldId="256"/>
            <ac:spMk id="2705" creationId="{F7DB7FC5-50BD-B055-325C-52FE4F6AB19C}"/>
          </ac:spMkLst>
        </pc:spChg>
        <pc:spChg chg="mod">
          <ac:chgData name="Jassem Abbasi" userId="a485637c-5d5c-44af-8411-f95acc3236b6" providerId="ADAL" clId="{B67E75DF-61F4-4BDD-83F6-F3A9FEB4B984}" dt="2024-02-22T09:52:54.409" v="2357" actId="27803"/>
          <ac:spMkLst>
            <pc:docMk/>
            <pc:sldMk cId="3942064285" sldId="256"/>
            <ac:spMk id="2706" creationId="{A83C09D3-FE6E-8F11-EF60-5BD7F248CA91}"/>
          </ac:spMkLst>
        </pc:spChg>
        <pc:spChg chg="mod">
          <ac:chgData name="Jassem Abbasi" userId="a485637c-5d5c-44af-8411-f95acc3236b6" providerId="ADAL" clId="{B67E75DF-61F4-4BDD-83F6-F3A9FEB4B984}" dt="2024-02-22T09:52:54.409" v="2357" actId="27803"/>
          <ac:spMkLst>
            <pc:docMk/>
            <pc:sldMk cId="3942064285" sldId="256"/>
            <ac:spMk id="2707" creationId="{322BAB20-CED2-B657-4F0D-39083A191A28}"/>
          </ac:spMkLst>
        </pc:spChg>
        <pc:spChg chg="mod">
          <ac:chgData name="Jassem Abbasi" userId="a485637c-5d5c-44af-8411-f95acc3236b6" providerId="ADAL" clId="{B67E75DF-61F4-4BDD-83F6-F3A9FEB4B984}" dt="2024-02-22T09:52:54.409" v="2357" actId="27803"/>
          <ac:spMkLst>
            <pc:docMk/>
            <pc:sldMk cId="3942064285" sldId="256"/>
            <ac:spMk id="2708" creationId="{886CBC62-97C3-DC4E-9D2F-0143F1E5F152}"/>
          </ac:spMkLst>
        </pc:spChg>
        <pc:spChg chg="mod">
          <ac:chgData name="Jassem Abbasi" userId="a485637c-5d5c-44af-8411-f95acc3236b6" providerId="ADAL" clId="{B67E75DF-61F4-4BDD-83F6-F3A9FEB4B984}" dt="2024-02-22T09:52:54.409" v="2357" actId="27803"/>
          <ac:spMkLst>
            <pc:docMk/>
            <pc:sldMk cId="3942064285" sldId="256"/>
            <ac:spMk id="2709" creationId="{FFA32DF7-79E4-EB51-ECDE-265BEDD74560}"/>
          </ac:spMkLst>
        </pc:spChg>
        <pc:spChg chg="mod">
          <ac:chgData name="Jassem Abbasi" userId="a485637c-5d5c-44af-8411-f95acc3236b6" providerId="ADAL" clId="{B67E75DF-61F4-4BDD-83F6-F3A9FEB4B984}" dt="2024-02-22T09:52:54.409" v="2357" actId="27803"/>
          <ac:spMkLst>
            <pc:docMk/>
            <pc:sldMk cId="3942064285" sldId="256"/>
            <ac:spMk id="2710" creationId="{C09F102B-0CA9-0534-7D1D-A382E9654C40}"/>
          </ac:spMkLst>
        </pc:spChg>
        <pc:spChg chg="mod">
          <ac:chgData name="Jassem Abbasi" userId="a485637c-5d5c-44af-8411-f95acc3236b6" providerId="ADAL" clId="{B67E75DF-61F4-4BDD-83F6-F3A9FEB4B984}" dt="2024-02-22T09:52:54.409" v="2357" actId="27803"/>
          <ac:spMkLst>
            <pc:docMk/>
            <pc:sldMk cId="3942064285" sldId="256"/>
            <ac:spMk id="2711" creationId="{79DCACDA-B083-3BBA-5582-8A8BE5AAA42C}"/>
          </ac:spMkLst>
        </pc:spChg>
        <pc:spChg chg="mod">
          <ac:chgData name="Jassem Abbasi" userId="a485637c-5d5c-44af-8411-f95acc3236b6" providerId="ADAL" clId="{B67E75DF-61F4-4BDD-83F6-F3A9FEB4B984}" dt="2024-02-22T09:52:54.409" v="2357" actId="27803"/>
          <ac:spMkLst>
            <pc:docMk/>
            <pc:sldMk cId="3942064285" sldId="256"/>
            <ac:spMk id="2712" creationId="{A4C28501-BEA9-B51A-BCC7-DE5F4873F8EB}"/>
          </ac:spMkLst>
        </pc:spChg>
        <pc:spChg chg="mod">
          <ac:chgData name="Jassem Abbasi" userId="a485637c-5d5c-44af-8411-f95acc3236b6" providerId="ADAL" clId="{B67E75DF-61F4-4BDD-83F6-F3A9FEB4B984}" dt="2024-02-22T09:52:54.409" v="2357" actId="27803"/>
          <ac:spMkLst>
            <pc:docMk/>
            <pc:sldMk cId="3942064285" sldId="256"/>
            <ac:spMk id="2713" creationId="{A1935B4C-E408-681F-E4CC-859B99BA413C}"/>
          </ac:spMkLst>
        </pc:spChg>
        <pc:spChg chg="mod">
          <ac:chgData name="Jassem Abbasi" userId="a485637c-5d5c-44af-8411-f95acc3236b6" providerId="ADAL" clId="{B67E75DF-61F4-4BDD-83F6-F3A9FEB4B984}" dt="2024-02-22T09:52:54.409" v="2357" actId="27803"/>
          <ac:spMkLst>
            <pc:docMk/>
            <pc:sldMk cId="3942064285" sldId="256"/>
            <ac:spMk id="2714" creationId="{61A77B32-0E41-49A4-387A-BD60D62C9FBF}"/>
          </ac:spMkLst>
        </pc:spChg>
        <pc:spChg chg="mod">
          <ac:chgData name="Jassem Abbasi" userId="a485637c-5d5c-44af-8411-f95acc3236b6" providerId="ADAL" clId="{B67E75DF-61F4-4BDD-83F6-F3A9FEB4B984}" dt="2024-02-22T09:52:54.409" v="2357" actId="27803"/>
          <ac:spMkLst>
            <pc:docMk/>
            <pc:sldMk cId="3942064285" sldId="256"/>
            <ac:spMk id="2715" creationId="{71C6C166-9D86-08C0-985C-0E6201C52FC7}"/>
          </ac:spMkLst>
        </pc:spChg>
        <pc:spChg chg="mod">
          <ac:chgData name="Jassem Abbasi" userId="a485637c-5d5c-44af-8411-f95acc3236b6" providerId="ADAL" clId="{B67E75DF-61F4-4BDD-83F6-F3A9FEB4B984}" dt="2024-02-22T09:52:54.409" v="2357" actId="27803"/>
          <ac:spMkLst>
            <pc:docMk/>
            <pc:sldMk cId="3942064285" sldId="256"/>
            <ac:spMk id="2716" creationId="{46EEFA09-9788-2B40-2B40-91E784B7233C}"/>
          </ac:spMkLst>
        </pc:spChg>
        <pc:spChg chg="mod">
          <ac:chgData name="Jassem Abbasi" userId="a485637c-5d5c-44af-8411-f95acc3236b6" providerId="ADAL" clId="{B67E75DF-61F4-4BDD-83F6-F3A9FEB4B984}" dt="2024-02-22T09:52:54.409" v="2357" actId="27803"/>
          <ac:spMkLst>
            <pc:docMk/>
            <pc:sldMk cId="3942064285" sldId="256"/>
            <ac:spMk id="2717" creationId="{05A3D03C-307E-4338-BD39-ABE4B0DDB7FB}"/>
          </ac:spMkLst>
        </pc:spChg>
        <pc:spChg chg="mod">
          <ac:chgData name="Jassem Abbasi" userId="a485637c-5d5c-44af-8411-f95acc3236b6" providerId="ADAL" clId="{B67E75DF-61F4-4BDD-83F6-F3A9FEB4B984}" dt="2024-02-22T09:52:54.409" v="2357" actId="27803"/>
          <ac:spMkLst>
            <pc:docMk/>
            <pc:sldMk cId="3942064285" sldId="256"/>
            <ac:spMk id="2718" creationId="{7F06B1D8-C1FD-3CC2-5034-A23B835F1958}"/>
          </ac:spMkLst>
        </pc:spChg>
        <pc:spChg chg="mod">
          <ac:chgData name="Jassem Abbasi" userId="a485637c-5d5c-44af-8411-f95acc3236b6" providerId="ADAL" clId="{B67E75DF-61F4-4BDD-83F6-F3A9FEB4B984}" dt="2024-02-22T09:52:54.409" v="2357" actId="27803"/>
          <ac:spMkLst>
            <pc:docMk/>
            <pc:sldMk cId="3942064285" sldId="256"/>
            <ac:spMk id="2719" creationId="{DDAE7003-2FE6-7C12-E10D-087D16097F5D}"/>
          </ac:spMkLst>
        </pc:spChg>
        <pc:spChg chg="mod">
          <ac:chgData name="Jassem Abbasi" userId="a485637c-5d5c-44af-8411-f95acc3236b6" providerId="ADAL" clId="{B67E75DF-61F4-4BDD-83F6-F3A9FEB4B984}" dt="2024-02-22T09:52:54.409" v="2357" actId="27803"/>
          <ac:spMkLst>
            <pc:docMk/>
            <pc:sldMk cId="3942064285" sldId="256"/>
            <ac:spMk id="2720" creationId="{AA1FDE80-CB49-6855-73B0-0E41019FB8C4}"/>
          </ac:spMkLst>
        </pc:spChg>
        <pc:spChg chg="mod">
          <ac:chgData name="Jassem Abbasi" userId="a485637c-5d5c-44af-8411-f95acc3236b6" providerId="ADAL" clId="{B67E75DF-61F4-4BDD-83F6-F3A9FEB4B984}" dt="2024-02-22T09:52:54.409" v="2357" actId="27803"/>
          <ac:spMkLst>
            <pc:docMk/>
            <pc:sldMk cId="3942064285" sldId="256"/>
            <ac:spMk id="2721" creationId="{033D85FD-95E0-507D-5532-76F50F0D2861}"/>
          </ac:spMkLst>
        </pc:spChg>
        <pc:spChg chg="mod">
          <ac:chgData name="Jassem Abbasi" userId="a485637c-5d5c-44af-8411-f95acc3236b6" providerId="ADAL" clId="{B67E75DF-61F4-4BDD-83F6-F3A9FEB4B984}" dt="2024-02-22T09:52:54.409" v="2357" actId="27803"/>
          <ac:spMkLst>
            <pc:docMk/>
            <pc:sldMk cId="3942064285" sldId="256"/>
            <ac:spMk id="2722" creationId="{D1D21A9D-19D3-9942-C55D-74237524532F}"/>
          </ac:spMkLst>
        </pc:spChg>
        <pc:spChg chg="mod">
          <ac:chgData name="Jassem Abbasi" userId="a485637c-5d5c-44af-8411-f95acc3236b6" providerId="ADAL" clId="{B67E75DF-61F4-4BDD-83F6-F3A9FEB4B984}" dt="2024-02-22T09:52:54.409" v="2357" actId="27803"/>
          <ac:spMkLst>
            <pc:docMk/>
            <pc:sldMk cId="3942064285" sldId="256"/>
            <ac:spMk id="2723" creationId="{6BB0B1F0-DF0C-FE55-4C98-ECC3B6140478}"/>
          </ac:spMkLst>
        </pc:spChg>
        <pc:spChg chg="mod">
          <ac:chgData name="Jassem Abbasi" userId="a485637c-5d5c-44af-8411-f95acc3236b6" providerId="ADAL" clId="{B67E75DF-61F4-4BDD-83F6-F3A9FEB4B984}" dt="2024-02-22T09:52:54.409" v="2357" actId="27803"/>
          <ac:spMkLst>
            <pc:docMk/>
            <pc:sldMk cId="3942064285" sldId="256"/>
            <ac:spMk id="2724" creationId="{00A7CC2F-2124-90A4-2E31-EA3A40429C68}"/>
          </ac:spMkLst>
        </pc:spChg>
        <pc:spChg chg="mod">
          <ac:chgData name="Jassem Abbasi" userId="a485637c-5d5c-44af-8411-f95acc3236b6" providerId="ADAL" clId="{B67E75DF-61F4-4BDD-83F6-F3A9FEB4B984}" dt="2024-02-22T09:52:54.409" v="2357" actId="27803"/>
          <ac:spMkLst>
            <pc:docMk/>
            <pc:sldMk cId="3942064285" sldId="256"/>
            <ac:spMk id="2725" creationId="{1EEE05F9-A9B5-A161-84E0-20B7E7EEF05E}"/>
          </ac:spMkLst>
        </pc:spChg>
        <pc:spChg chg="mod">
          <ac:chgData name="Jassem Abbasi" userId="a485637c-5d5c-44af-8411-f95acc3236b6" providerId="ADAL" clId="{B67E75DF-61F4-4BDD-83F6-F3A9FEB4B984}" dt="2024-02-22T09:52:54.409" v="2357" actId="27803"/>
          <ac:spMkLst>
            <pc:docMk/>
            <pc:sldMk cId="3942064285" sldId="256"/>
            <ac:spMk id="2726" creationId="{A79891A9-4CA3-CBE6-A39C-B1578CF07C92}"/>
          </ac:spMkLst>
        </pc:spChg>
        <pc:spChg chg="mod">
          <ac:chgData name="Jassem Abbasi" userId="a485637c-5d5c-44af-8411-f95acc3236b6" providerId="ADAL" clId="{B67E75DF-61F4-4BDD-83F6-F3A9FEB4B984}" dt="2024-02-22T09:52:54.409" v="2357" actId="27803"/>
          <ac:spMkLst>
            <pc:docMk/>
            <pc:sldMk cId="3942064285" sldId="256"/>
            <ac:spMk id="2727" creationId="{989A16B9-2C2A-6B82-B1D6-C9C238889C24}"/>
          </ac:spMkLst>
        </pc:spChg>
        <pc:spChg chg="mod">
          <ac:chgData name="Jassem Abbasi" userId="a485637c-5d5c-44af-8411-f95acc3236b6" providerId="ADAL" clId="{B67E75DF-61F4-4BDD-83F6-F3A9FEB4B984}" dt="2024-02-22T09:52:54.409" v="2357" actId="27803"/>
          <ac:spMkLst>
            <pc:docMk/>
            <pc:sldMk cId="3942064285" sldId="256"/>
            <ac:spMk id="2728" creationId="{DC0D1DFD-3909-B292-01C4-62358676A76C}"/>
          </ac:spMkLst>
        </pc:spChg>
        <pc:spChg chg="mod">
          <ac:chgData name="Jassem Abbasi" userId="a485637c-5d5c-44af-8411-f95acc3236b6" providerId="ADAL" clId="{B67E75DF-61F4-4BDD-83F6-F3A9FEB4B984}" dt="2024-02-22T09:52:54.409" v="2357" actId="27803"/>
          <ac:spMkLst>
            <pc:docMk/>
            <pc:sldMk cId="3942064285" sldId="256"/>
            <ac:spMk id="2729" creationId="{08AB6C48-3B84-26A2-3E20-D691CA8E7515}"/>
          </ac:spMkLst>
        </pc:spChg>
        <pc:spChg chg="mod">
          <ac:chgData name="Jassem Abbasi" userId="a485637c-5d5c-44af-8411-f95acc3236b6" providerId="ADAL" clId="{B67E75DF-61F4-4BDD-83F6-F3A9FEB4B984}" dt="2024-02-22T09:52:54.409" v="2357" actId="27803"/>
          <ac:spMkLst>
            <pc:docMk/>
            <pc:sldMk cId="3942064285" sldId="256"/>
            <ac:spMk id="2730" creationId="{207841BE-899E-D3FB-33CB-413D24E37DC3}"/>
          </ac:spMkLst>
        </pc:spChg>
        <pc:spChg chg="mod">
          <ac:chgData name="Jassem Abbasi" userId="a485637c-5d5c-44af-8411-f95acc3236b6" providerId="ADAL" clId="{B67E75DF-61F4-4BDD-83F6-F3A9FEB4B984}" dt="2024-02-22T09:52:54.409" v="2357" actId="27803"/>
          <ac:spMkLst>
            <pc:docMk/>
            <pc:sldMk cId="3942064285" sldId="256"/>
            <ac:spMk id="2731" creationId="{3EEEDDEE-3EA0-CDE2-1E50-5FB43A00B64D}"/>
          </ac:spMkLst>
        </pc:spChg>
        <pc:spChg chg="mod">
          <ac:chgData name="Jassem Abbasi" userId="a485637c-5d5c-44af-8411-f95acc3236b6" providerId="ADAL" clId="{B67E75DF-61F4-4BDD-83F6-F3A9FEB4B984}" dt="2024-02-22T09:52:54.409" v="2357" actId="27803"/>
          <ac:spMkLst>
            <pc:docMk/>
            <pc:sldMk cId="3942064285" sldId="256"/>
            <ac:spMk id="2732" creationId="{44299B82-22C2-1597-220D-6C35C0665ACE}"/>
          </ac:spMkLst>
        </pc:spChg>
        <pc:spChg chg="mod">
          <ac:chgData name="Jassem Abbasi" userId="a485637c-5d5c-44af-8411-f95acc3236b6" providerId="ADAL" clId="{B67E75DF-61F4-4BDD-83F6-F3A9FEB4B984}" dt="2024-02-22T09:52:54.409" v="2357" actId="27803"/>
          <ac:spMkLst>
            <pc:docMk/>
            <pc:sldMk cId="3942064285" sldId="256"/>
            <ac:spMk id="2733" creationId="{B017F10B-2FA7-05CA-9AF1-E35A3390D21C}"/>
          </ac:spMkLst>
        </pc:spChg>
        <pc:spChg chg="mod">
          <ac:chgData name="Jassem Abbasi" userId="a485637c-5d5c-44af-8411-f95acc3236b6" providerId="ADAL" clId="{B67E75DF-61F4-4BDD-83F6-F3A9FEB4B984}" dt="2024-02-22T09:52:54.409" v="2357" actId="27803"/>
          <ac:spMkLst>
            <pc:docMk/>
            <pc:sldMk cId="3942064285" sldId="256"/>
            <ac:spMk id="2734" creationId="{F3BC76A4-C4C4-65AC-FF99-D22B37D93406}"/>
          </ac:spMkLst>
        </pc:spChg>
        <pc:spChg chg="mod">
          <ac:chgData name="Jassem Abbasi" userId="a485637c-5d5c-44af-8411-f95acc3236b6" providerId="ADAL" clId="{B67E75DF-61F4-4BDD-83F6-F3A9FEB4B984}" dt="2024-02-22T09:52:54.409" v="2357" actId="27803"/>
          <ac:spMkLst>
            <pc:docMk/>
            <pc:sldMk cId="3942064285" sldId="256"/>
            <ac:spMk id="2735" creationId="{38D10958-AC3E-069A-26EE-A4A71E602ED0}"/>
          </ac:spMkLst>
        </pc:spChg>
        <pc:spChg chg="mod">
          <ac:chgData name="Jassem Abbasi" userId="a485637c-5d5c-44af-8411-f95acc3236b6" providerId="ADAL" clId="{B67E75DF-61F4-4BDD-83F6-F3A9FEB4B984}" dt="2024-02-22T09:52:54.409" v="2357" actId="27803"/>
          <ac:spMkLst>
            <pc:docMk/>
            <pc:sldMk cId="3942064285" sldId="256"/>
            <ac:spMk id="2736" creationId="{E708B266-CB2F-E6F1-61B2-33C8917F407D}"/>
          </ac:spMkLst>
        </pc:spChg>
        <pc:spChg chg="mod">
          <ac:chgData name="Jassem Abbasi" userId="a485637c-5d5c-44af-8411-f95acc3236b6" providerId="ADAL" clId="{B67E75DF-61F4-4BDD-83F6-F3A9FEB4B984}" dt="2024-02-22T09:52:54.409" v="2357" actId="27803"/>
          <ac:spMkLst>
            <pc:docMk/>
            <pc:sldMk cId="3942064285" sldId="256"/>
            <ac:spMk id="2737" creationId="{71E249BF-DE3B-101A-C74B-83B402E18676}"/>
          </ac:spMkLst>
        </pc:spChg>
        <pc:spChg chg="mod">
          <ac:chgData name="Jassem Abbasi" userId="a485637c-5d5c-44af-8411-f95acc3236b6" providerId="ADAL" clId="{B67E75DF-61F4-4BDD-83F6-F3A9FEB4B984}" dt="2024-02-22T09:52:54.409" v="2357" actId="27803"/>
          <ac:spMkLst>
            <pc:docMk/>
            <pc:sldMk cId="3942064285" sldId="256"/>
            <ac:spMk id="2738" creationId="{BB6436D8-002A-C069-6424-09EE181FC201}"/>
          </ac:spMkLst>
        </pc:spChg>
        <pc:spChg chg="mod">
          <ac:chgData name="Jassem Abbasi" userId="a485637c-5d5c-44af-8411-f95acc3236b6" providerId="ADAL" clId="{B67E75DF-61F4-4BDD-83F6-F3A9FEB4B984}" dt="2024-02-22T09:52:54.409" v="2357" actId="27803"/>
          <ac:spMkLst>
            <pc:docMk/>
            <pc:sldMk cId="3942064285" sldId="256"/>
            <ac:spMk id="2739" creationId="{D58ADF60-26BC-32E0-1E45-E8E611316870}"/>
          </ac:spMkLst>
        </pc:spChg>
        <pc:spChg chg="mod">
          <ac:chgData name="Jassem Abbasi" userId="a485637c-5d5c-44af-8411-f95acc3236b6" providerId="ADAL" clId="{B67E75DF-61F4-4BDD-83F6-F3A9FEB4B984}" dt="2024-02-22T09:52:54.409" v="2357" actId="27803"/>
          <ac:spMkLst>
            <pc:docMk/>
            <pc:sldMk cId="3942064285" sldId="256"/>
            <ac:spMk id="2740" creationId="{1BE4A7F8-ADD3-5067-399E-3DAF629527EB}"/>
          </ac:spMkLst>
        </pc:spChg>
        <pc:spChg chg="mod">
          <ac:chgData name="Jassem Abbasi" userId="a485637c-5d5c-44af-8411-f95acc3236b6" providerId="ADAL" clId="{B67E75DF-61F4-4BDD-83F6-F3A9FEB4B984}" dt="2024-02-22T09:52:54.409" v="2357" actId="27803"/>
          <ac:spMkLst>
            <pc:docMk/>
            <pc:sldMk cId="3942064285" sldId="256"/>
            <ac:spMk id="2741" creationId="{F94EDE52-CFC8-BE61-8FBC-B154A037B4CB}"/>
          </ac:spMkLst>
        </pc:spChg>
        <pc:spChg chg="mod">
          <ac:chgData name="Jassem Abbasi" userId="a485637c-5d5c-44af-8411-f95acc3236b6" providerId="ADAL" clId="{B67E75DF-61F4-4BDD-83F6-F3A9FEB4B984}" dt="2024-02-22T09:52:54.409" v="2357" actId="27803"/>
          <ac:spMkLst>
            <pc:docMk/>
            <pc:sldMk cId="3942064285" sldId="256"/>
            <ac:spMk id="2742" creationId="{1A62CE17-7B7B-F0BF-2C7B-7EA0F62B907A}"/>
          </ac:spMkLst>
        </pc:spChg>
        <pc:spChg chg="mod">
          <ac:chgData name="Jassem Abbasi" userId="a485637c-5d5c-44af-8411-f95acc3236b6" providerId="ADAL" clId="{B67E75DF-61F4-4BDD-83F6-F3A9FEB4B984}" dt="2024-02-22T09:52:54.409" v="2357" actId="27803"/>
          <ac:spMkLst>
            <pc:docMk/>
            <pc:sldMk cId="3942064285" sldId="256"/>
            <ac:spMk id="2743" creationId="{438D8B26-27EA-77CA-C944-70379B37B866}"/>
          </ac:spMkLst>
        </pc:spChg>
        <pc:spChg chg="mod">
          <ac:chgData name="Jassem Abbasi" userId="a485637c-5d5c-44af-8411-f95acc3236b6" providerId="ADAL" clId="{B67E75DF-61F4-4BDD-83F6-F3A9FEB4B984}" dt="2024-02-22T09:52:54.409" v="2357" actId="27803"/>
          <ac:spMkLst>
            <pc:docMk/>
            <pc:sldMk cId="3942064285" sldId="256"/>
            <ac:spMk id="2744" creationId="{96BBA9FB-1481-0F31-7306-980C05CDCCB7}"/>
          </ac:spMkLst>
        </pc:spChg>
        <pc:spChg chg="mod">
          <ac:chgData name="Jassem Abbasi" userId="a485637c-5d5c-44af-8411-f95acc3236b6" providerId="ADAL" clId="{B67E75DF-61F4-4BDD-83F6-F3A9FEB4B984}" dt="2024-02-22T09:52:54.409" v="2357" actId="27803"/>
          <ac:spMkLst>
            <pc:docMk/>
            <pc:sldMk cId="3942064285" sldId="256"/>
            <ac:spMk id="2745" creationId="{88ACB09F-BDE0-B824-9D96-E2495923765D}"/>
          </ac:spMkLst>
        </pc:spChg>
        <pc:spChg chg="mod">
          <ac:chgData name="Jassem Abbasi" userId="a485637c-5d5c-44af-8411-f95acc3236b6" providerId="ADAL" clId="{B67E75DF-61F4-4BDD-83F6-F3A9FEB4B984}" dt="2024-02-22T09:52:54.409" v="2357" actId="27803"/>
          <ac:spMkLst>
            <pc:docMk/>
            <pc:sldMk cId="3942064285" sldId="256"/>
            <ac:spMk id="2746" creationId="{9742275A-CE17-E380-25D5-05CD9B47E530}"/>
          </ac:spMkLst>
        </pc:spChg>
        <pc:spChg chg="mod">
          <ac:chgData name="Jassem Abbasi" userId="a485637c-5d5c-44af-8411-f95acc3236b6" providerId="ADAL" clId="{B67E75DF-61F4-4BDD-83F6-F3A9FEB4B984}" dt="2024-02-22T09:52:54.409" v="2357" actId="27803"/>
          <ac:spMkLst>
            <pc:docMk/>
            <pc:sldMk cId="3942064285" sldId="256"/>
            <ac:spMk id="2747" creationId="{B9152FD7-6694-3C82-6394-7C8283379DD3}"/>
          </ac:spMkLst>
        </pc:spChg>
        <pc:spChg chg="mod">
          <ac:chgData name="Jassem Abbasi" userId="a485637c-5d5c-44af-8411-f95acc3236b6" providerId="ADAL" clId="{B67E75DF-61F4-4BDD-83F6-F3A9FEB4B984}" dt="2024-02-22T09:52:54.409" v="2357" actId="27803"/>
          <ac:spMkLst>
            <pc:docMk/>
            <pc:sldMk cId="3942064285" sldId="256"/>
            <ac:spMk id="2748" creationId="{0BD0B7A9-6C11-A457-184B-E26844D0C68E}"/>
          </ac:spMkLst>
        </pc:spChg>
        <pc:spChg chg="mod">
          <ac:chgData name="Jassem Abbasi" userId="a485637c-5d5c-44af-8411-f95acc3236b6" providerId="ADAL" clId="{B67E75DF-61F4-4BDD-83F6-F3A9FEB4B984}" dt="2024-02-22T09:52:54.409" v="2357" actId="27803"/>
          <ac:spMkLst>
            <pc:docMk/>
            <pc:sldMk cId="3942064285" sldId="256"/>
            <ac:spMk id="2749" creationId="{CDFBAF53-D747-15AA-4B93-CE10C2912251}"/>
          </ac:spMkLst>
        </pc:spChg>
        <pc:spChg chg="mod">
          <ac:chgData name="Jassem Abbasi" userId="a485637c-5d5c-44af-8411-f95acc3236b6" providerId="ADAL" clId="{B67E75DF-61F4-4BDD-83F6-F3A9FEB4B984}" dt="2024-02-22T09:52:54.409" v="2357" actId="27803"/>
          <ac:spMkLst>
            <pc:docMk/>
            <pc:sldMk cId="3942064285" sldId="256"/>
            <ac:spMk id="2750" creationId="{EED000DE-46D0-5F7F-6EEB-3EBA53467A2B}"/>
          </ac:spMkLst>
        </pc:spChg>
        <pc:spChg chg="mod">
          <ac:chgData name="Jassem Abbasi" userId="a485637c-5d5c-44af-8411-f95acc3236b6" providerId="ADAL" clId="{B67E75DF-61F4-4BDD-83F6-F3A9FEB4B984}" dt="2024-02-22T09:52:54.409" v="2357" actId="27803"/>
          <ac:spMkLst>
            <pc:docMk/>
            <pc:sldMk cId="3942064285" sldId="256"/>
            <ac:spMk id="2751" creationId="{E3FB0D13-1900-F8A4-647A-FA080E9FEE0B}"/>
          </ac:spMkLst>
        </pc:spChg>
        <pc:spChg chg="mod">
          <ac:chgData name="Jassem Abbasi" userId="a485637c-5d5c-44af-8411-f95acc3236b6" providerId="ADAL" clId="{B67E75DF-61F4-4BDD-83F6-F3A9FEB4B984}" dt="2024-02-22T09:52:54.409" v="2357" actId="27803"/>
          <ac:spMkLst>
            <pc:docMk/>
            <pc:sldMk cId="3942064285" sldId="256"/>
            <ac:spMk id="2752" creationId="{DB792506-BF8D-1A06-85A9-E367ED078521}"/>
          </ac:spMkLst>
        </pc:spChg>
        <pc:spChg chg="mod">
          <ac:chgData name="Jassem Abbasi" userId="a485637c-5d5c-44af-8411-f95acc3236b6" providerId="ADAL" clId="{B67E75DF-61F4-4BDD-83F6-F3A9FEB4B984}" dt="2024-02-22T09:52:54.409" v="2357" actId="27803"/>
          <ac:spMkLst>
            <pc:docMk/>
            <pc:sldMk cId="3942064285" sldId="256"/>
            <ac:spMk id="2753" creationId="{E92CEC5A-E18E-8217-7B15-A22C3F7B3F4A}"/>
          </ac:spMkLst>
        </pc:spChg>
        <pc:spChg chg="mod">
          <ac:chgData name="Jassem Abbasi" userId="a485637c-5d5c-44af-8411-f95acc3236b6" providerId="ADAL" clId="{B67E75DF-61F4-4BDD-83F6-F3A9FEB4B984}" dt="2024-02-22T09:52:54.409" v="2357" actId="27803"/>
          <ac:spMkLst>
            <pc:docMk/>
            <pc:sldMk cId="3942064285" sldId="256"/>
            <ac:spMk id="2754" creationId="{8AD03AE8-37DA-0135-0B72-206059E8033E}"/>
          </ac:spMkLst>
        </pc:spChg>
        <pc:spChg chg="mod">
          <ac:chgData name="Jassem Abbasi" userId="a485637c-5d5c-44af-8411-f95acc3236b6" providerId="ADAL" clId="{B67E75DF-61F4-4BDD-83F6-F3A9FEB4B984}" dt="2024-02-22T09:52:54.409" v="2357" actId="27803"/>
          <ac:spMkLst>
            <pc:docMk/>
            <pc:sldMk cId="3942064285" sldId="256"/>
            <ac:spMk id="2755" creationId="{58A91BFC-F140-0869-4BF8-036C8975A9B3}"/>
          </ac:spMkLst>
        </pc:spChg>
        <pc:spChg chg="mod">
          <ac:chgData name="Jassem Abbasi" userId="a485637c-5d5c-44af-8411-f95acc3236b6" providerId="ADAL" clId="{B67E75DF-61F4-4BDD-83F6-F3A9FEB4B984}" dt="2024-02-22T09:52:54.409" v="2357" actId="27803"/>
          <ac:spMkLst>
            <pc:docMk/>
            <pc:sldMk cId="3942064285" sldId="256"/>
            <ac:spMk id="2756" creationId="{E41D9CF1-DDB5-B562-4121-641F08324210}"/>
          </ac:spMkLst>
        </pc:spChg>
        <pc:spChg chg="mod">
          <ac:chgData name="Jassem Abbasi" userId="a485637c-5d5c-44af-8411-f95acc3236b6" providerId="ADAL" clId="{B67E75DF-61F4-4BDD-83F6-F3A9FEB4B984}" dt="2024-02-22T09:52:54.409" v="2357" actId="27803"/>
          <ac:spMkLst>
            <pc:docMk/>
            <pc:sldMk cId="3942064285" sldId="256"/>
            <ac:spMk id="2757" creationId="{29ABA775-CC49-10B4-9813-B11F55DA0451}"/>
          </ac:spMkLst>
        </pc:spChg>
        <pc:spChg chg="mod">
          <ac:chgData name="Jassem Abbasi" userId="a485637c-5d5c-44af-8411-f95acc3236b6" providerId="ADAL" clId="{B67E75DF-61F4-4BDD-83F6-F3A9FEB4B984}" dt="2024-02-22T09:52:54.409" v="2357" actId="27803"/>
          <ac:spMkLst>
            <pc:docMk/>
            <pc:sldMk cId="3942064285" sldId="256"/>
            <ac:spMk id="2758" creationId="{1F375BF7-56E2-E0A8-2E1C-87943ED019AE}"/>
          </ac:spMkLst>
        </pc:spChg>
        <pc:spChg chg="mod">
          <ac:chgData name="Jassem Abbasi" userId="a485637c-5d5c-44af-8411-f95acc3236b6" providerId="ADAL" clId="{B67E75DF-61F4-4BDD-83F6-F3A9FEB4B984}" dt="2024-02-22T09:52:54.409" v="2357" actId="27803"/>
          <ac:spMkLst>
            <pc:docMk/>
            <pc:sldMk cId="3942064285" sldId="256"/>
            <ac:spMk id="2759" creationId="{95443317-6379-4C24-87E6-81A57F1979BD}"/>
          </ac:spMkLst>
        </pc:spChg>
        <pc:spChg chg="mod">
          <ac:chgData name="Jassem Abbasi" userId="a485637c-5d5c-44af-8411-f95acc3236b6" providerId="ADAL" clId="{B67E75DF-61F4-4BDD-83F6-F3A9FEB4B984}" dt="2024-02-22T09:52:54.409" v="2357" actId="27803"/>
          <ac:spMkLst>
            <pc:docMk/>
            <pc:sldMk cId="3942064285" sldId="256"/>
            <ac:spMk id="2760" creationId="{697B8346-3872-AD34-69FE-8A12F212364D}"/>
          </ac:spMkLst>
        </pc:spChg>
        <pc:spChg chg="mod">
          <ac:chgData name="Jassem Abbasi" userId="a485637c-5d5c-44af-8411-f95acc3236b6" providerId="ADAL" clId="{B67E75DF-61F4-4BDD-83F6-F3A9FEB4B984}" dt="2024-02-22T09:52:54.409" v="2357" actId="27803"/>
          <ac:spMkLst>
            <pc:docMk/>
            <pc:sldMk cId="3942064285" sldId="256"/>
            <ac:spMk id="2761" creationId="{76C37963-DFB1-D26B-625D-482B4F6E89F5}"/>
          </ac:spMkLst>
        </pc:spChg>
        <pc:spChg chg="mod">
          <ac:chgData name="Jassem Abbasi" userId="a485637c-5d5c-44af-8411-f95acc3236b6" providerId="ADAL" clId="{B67E75DF-61F4-4BDD-83F6-F3A9FEB4B984}" dt="2024-02-22T09:52:54.409" v="2357" actId="27803"/>
          <ac:spMkLst>
            <pc:docMk/>
            <pc:sldMk cId="3942064285" sldId="256"/>
            <ac:spMk id="2762" creationId="{B114BE2D-C7B3-08E5-D206-7322D0B47CAA}"/>
          </ac:spMkLst>
        </pc:spChg>
        <pc:spChg chg="mod">
          <ac:chgData name="Jassem Abbasi" userId="a485637c-5d5c-44af-8411-f95acc3236b6" providerId="ADAL" clId="{B67E75DF-61F4-4BDD-83F6-F3A9FEB4B984}" dt="2024-02-22T09:52:54.409" v="2357" actId="27803"/>
          <ac:spMkLst>
            <pc:docMk/>
            <pc:sldMk cId="3942064285" sldId="256"/>
            <ac:spMk id="2763" creationId="{78715707-52B3-98A7-108D-CE49E7774481}"/>
          </ac:spMkLst>
        </pc:spChg>
        <pc:spChg chg="mod">
          <ac:chgData name="Jassem Abbasi" userId="a485637c-5d5c-44af-8411-f95acc3236b6" providerId="ADAL" clId="{B67E75DF-61F4-4BDD-83F6-F3A9FEB4B984}" dt="2024-02-22T09:52:54.409" v="2357" actId="27803"/>
          <ac:spMkLst>
            <pc:docMk/>
            <pc:sldMk cId="3942064285" sldId="256"/>
            <ac:spMk id="2764" creationId="{9B5EB0FF-9EF1-8327-00B5-A539B5029FF6}"/>
          </ac:spMkLst>
        </pc:spChg>
        <pc:spChg chg="mod">
          <ac:chgData name="Jassem Abbasi" userId="a485637c-5d5c-44af-8411-f95acc3236b6" providerId="ADAL" clId="{B67E75DF-61F4-4BDD-83F6-F3A9FEB4B984}" dt="2024-02-22T09:52:54.409" v="2357" actId="27803"/>
          <ac:spMkLst>
            <pc:docMk/>
            <pc:sldMk cId="3942064285" sldId="256"/>
            <ac:spMk id="2765" creationId="{640D5B3A-E4CA-0ACD-1815-DB088E5D0472}"/>
          </ac:spMkLst>
        </pc:spChg>
        <pc:spChg chg="mod">
          <ac:chgData name="Jassem Abbasi" userId="a485637c-5d5c-44af-8411-f95acc3236b6" providerId="ADAL" clId="{B67E75DF-61F4-4BDD-83F6-F3A9FEB4B984}" dt="2024-02-22T09:52:54.409" v="2357" actId="27803"/>
          <ac:spMkLst>
            <pc:docMk/>
            <pc:sldMk cId="3942064285" sldId="256"/>
            <ac:spMk id="2766" creationId="{E2FD1C49-E181-C8BD-A06F-EB9976F5140D}"/>
          </ac:spMkLst>
        </pc:spChg>
        <pc:spChg chg="mod">
          <ac:chgData name="Jassem Abbasi" userId="a485637c-5d5c-44af-8411-f95acc3236b6" providerId="ADAL" clId="{B67E75DF-61F4-4BDD-83F6-F3A9FEB4B984}" dt="2024-02-22T09:52:54.409" v="2357" actId="27803"/>
          <ac:spMkLst>
            <pc:docMk/>
            <pc:sldMk cId="3942064285" sldId="256"/>
            <ac:spMk id="2767" creationId="{7F323E83-3700-2B91-BF2A-CC32EA9D1210}"/>
          </ac:spMkLst>
        </pc:spChg>
        <pc:spChg chg="mod">
          <ac:chgData name="Jassem Abbasi" userId="a485637c-5d5c-44af-8411-f95acc3236b6" providerId="ADAL" clId="{B67E75DF-61F4-4BDD-83F6-F3A9FEB4B984}" dt="2024-02-22T09:52:54.409" v="2357" actId="27803"/>
          <ac:spMkLst>
            <pc:docMk/>
            <pc:sldMk cId="3942064285" sldId="256"/>
            <ac:spMk id="2768" creationId="{2F25ADCB-4110-B360-EC3E-CB2F576E25D7}"/>
          </ac:spMkLst>
        </pc:spChg>
        <pc:spChg chg="mod">
          <ac:chgData name="Jassem Abbasi" userId="a485637c-5d5c-44af-8411-f95acc3236b6" providerId="ADAL" clId="{B67E75DF-61F4-4BDD-83F6-F3A9FEB4B984}" dt="2024-02-22T09:52:54.409" v="2357" actId="27803"/>
          <ac:spMkLst>
            <pc:docMk/>
            <pc:sldMk cId="3942064285" sldId="256"/>
            <ac:spMk id="2769" creationId="{B18C49F5-24E0-AA3C-E148-A99E40AE24F1}"/>
          </ac:spMkLst>
        </pc:spChg>
        <pc:spChg chg="mod">
          <ac:chgData name="Jassem Abbasi" userId="a485637c-5d5c-44af-8411-f95acc3236b6" providerId="ADAL" clId="{B67E75DF-61F4-4BDD-83F6-F3A9FEB4B984}" dt="2024-02-22T09:52:54.409" v="2357" actId="27803"/>
          <ac:spMkLst>
            <pc:docMk/>
            <pc:sldMk cId="3942064285" sldId="256"/>
            <ac:spMk id="2770" creationId="{FBBC3F1F-890A-D4DA-FA7B-3A8980C73550}"/>
          </ac:spMkLst>
        </pc:spChg>
        <pc:spChg chg="mod">
          <ac:chgData name="Jassem Abbasi" userId="a485637c-5d5c-44af-8411-f95acc3236b6" providerId="ADAL" clId="{B67E75DF-61F4-4BDD-83F6-F3A9FEB4B984}" dt="2024-02-22T09:52:54.409" v="2357" actId="27803"/>
          <ac:spMkLst>
            <pc:docMk/>
            <pc:sldMk cId="3942064285" sldId="256"/>
            <ac:spMk id="2771" creationId="{E47AD8C0-4C5F-C899-0513-2A4C412DF258}"/>
          </ac:spMkLst>
        </pc:spChg>
        <pc:spChg chg="mod">
          <ac:chgData name="Jassem Abbasi" userId="a485637c-5d5c-44af-8411-f95acc3236b6" providerId="ADAL" clId="{B67E75DF-61F4-4BDD-83F6-F3A9FEB4B984}" dt="2024-02-22T09:52:54.409" v="2357" actId="27803"/>
          <ac:spMkLst>
            <pc:docMk/>
            <pc:sldMk cId="3942064285" sldId="256"/>
            <ac:spMk id="2772" creationId="{744E3081-3F76-2DDF-9022-3BB2DAC7D662}"/>
          </ac:spMkLst>
        </pc:spChg>
        <pc:spChg chg="mod">
          <ac:chgData name="Jassem Abbasi" userId="a485637c-5d5c-44af-8411-f95acc3236b6" providerId="ADAL" clId="{B67E75DF-61F4-4BDD-83F6-F3A9FEB4B984}" dt="2024-02-22T09:52:54.409" v="2357" actId="27803"/>
          <ac:spMkLst>
            <pc:docMk/>
            <pc:sldMk cId="3942064285" sldId="256"/>
            <ac:spMk id="2773" creationId="{669D6FC5-DF73-C07E-5980-755ED04E4820}"/>
          </ac:spMkLst>
        </pc:spChg>
        <pc:spChg chg="mod">
          <ac:chgData name="Jassem Abbasi" userId="a485637c-5d5c-44af-8411-f95acc3236b6" providerId="ADAL" clId="{B67E75DF-61F4-4BDD-83F6-F3A9FEB4B984}" dt="2024-02-22T09:52:54.409" v="2357" actId="27803"/>
          <ac:spMkLst>
            <pc:docMk/>
            <pc:sldMk cId="3942064285" sldId="256"/>
            <ac:spMk id="2774" creationId="{4145F07A-A6CF-5A01-BAD4-BAD589BB68A0}"/>
          </ac:spMkLst>
        </pc:spChg>
        <pc:spChg chg="mod">
          <ac:chgData name="Jassem Abbasi" userId="a485637c-5d5c-44af-8411-f95acc3236b6" providerId="ADAL" clId="{B67E75DF-61F4-4BDD-83F6-F3A9FEB4B984}" dt="2024-02-22T09:52:54.409" v="2357" actId="27803"/>
          <ac:spMkLst>
            <pc:docMk/>
            <pc:sldMk cId="3942064285" sldId="256"/>
            <ac:spMk id="2775" creationId="{8E893189-92C8-C4AC-D113-486EA796505C}"/>
          </ac:spMkLst>
        </pc:spChg>
        <pc:spChg chg="mod">
          <ac:chgData name="Jassem Abbasi" userId="a485637c-5d5c-44af-8411-f95acc3236b6" providerId="ADAL" clId="{B67E75DF-61F4-4BDD-83F6-F3A9FEB4B984}" dt="2024-02-22T09:52:54.409" v="2357" actId="27803"/>
          <ac:spMkLst>
            <pc:docMk/>
            <pc:sldMk cId="3942064285" sldId="256"/>
            <ac:spMk id="2776" creationId="{EEC19E9D-C6F1-3E97-9510-E94A7FD15A71}"/>
          </ac:spMkLst>
        </pc:spChg>
        <pc:spChg chg="mod">
          <ac:chgData name="Jassem Abbasi" userId="a485637c-5d5c-44af-8411-f95acc3236b6" providerId="ADAL" clId="{B67E75DF-61F4-4BDD-83F6-F3A9FEB4B984}" dt="2024-02-22T09:52:54.409" v="2357" actId="27803"/>
          <ac:spMkLst>
            <pc:docMk/>
            <pc:sldMk cId="3942064285" sldId="256"/>
            <ac:spMk id="2777" creationId="{C383FE14-6CCF-33F5-D880-CF6C28D36C88}"/>
          </ac:spMkLst>
        </pc:spChg>
        <pc:spChg chg="mod">
          <ac:chgData name="Jassem Abbasi" userId="a485637c-5d5c-44af-8411-f95acc3236b6" providerId="ADAL" clId="{B67E75DF-61F4-4BDD-83F6-F3A9FEB4B984}" dt="2024-02-22T09:52:54.409" v="2357" actId="27803"/>
          <ac:spMkLst>
            <pc:docMk/>
            <pc:sldMk cId="3942064285" sldId="256"/>
            <ac:spMk id="2778" creationId="{E46858C3-B626-D012-BDED-173082FBC071}"/>
          </ac:spMkLst>
        </pc:spChg>
        <pc:spChg chg="mod">
          <ac:chgData name="Jassem Abbasi" userId="a485637c-5d5c-44af-8411-f95acc3236b6" providerId="ADAL" clId="{B67E75DF-61F4-4BDD-83F6-F3A9FEB4B984}" dt="2024-02-22T09:52:54.409" v="2357" actId="27803"/>
          <ac:spMkLst>
            <pc:docMk/>
            <pc:sldMk cId="3942064285" sldId="256"/>
            <ac:spMk id="2779" creationId="{FA5C1AFF-053E-4BB7-2B8D-7AB0731CFFCE}"/>
          </ac:spMkLst>
        </pc:spChg>
        <pc:spChg chg="mod">
          <ac:chgData name="Jassem Abbasi" userId="a485637c-5d5c-44af-8411-f95acc3236b6" providerId="ADAL" clId="{B67E75DF-61F4-4BDD-83F6-F3A9FEB4B984}" dt="2024-02-22T09:52:54.409" v="2357" actId="27803"/>
          <ac:spMkLst>
            <pc:docMk/>
            <pc:sldMk cId="3942064285" sldId="256"/>
            <ac:spMk id="2780" creationId="{C28289FD-0A29-C6EB-D899-945E2B8F0FEC}"/>
          </ac:spMkLst>
        </pc:spChg>
        <pc:spChg chg="mod">
          <ac:chgData name="Jassem Abbasi" userId="a485637c-5d5c-44af-8411-f95acc3236b6" providerId="ADAL" clId="{B67E75DF-61F4-4BDD-83F6-F3A9FEB4B984}" dt="2024-02-22T09:52:54.409" v="2357" actId="27803"/>
          <ac:spMkLst>
            <pc:docMk/>
            <pc:sldMk cId="3942064285" sldId="256"/>
            <ac:spMk id="2781" creationId="{B3A34E6E-B65F-08B1-62B4-584BF67E854B}"/>
          </ac:spMkLst>
        </pc:spChg>
        <pc:spChg chg="mod">
          <ac:chgData name="Jassem Abbasi" userId="a485637c-5d5c-44af-8411-f95acc3236b6" providerId="ADAL" clId="{B67E75DF-61F4-4BDD-83F6-F3A9FEB4B984}" dt="2024-02-22T09:52:54.409" v="2357" actId="27803"/>
          <ac:spMkLst>
            <pc:docMk/>
            <pc:sldMk cId="3942064285" sldId="256"/>
            <ac:spMk id="2782" creationId="{8C8B4BC1-654E-73B7-7A03-22AA3FE7B595}"/>
          </ac:spMkLst>
        </pc:spChg>
        <pc:spChg chg="mod">
          <ac:chgData name="Jassem Abbasi" userId="a485637c-5d5c-44af-8411-f95acc3236b6" providerId="ADAL" clId="{B67E75DF-61F4-4BDD-83F6-F3A9FEB4B984}" dt="2024-02-22T09:52:54.409" v="2357" actId="27803"/>
          <ac:spMkLst>
            <pc:docMk/>
            <pc:sldMk cId="3942064285" sldId="256"/>
            <ac:spMk id="2783" creationId="{53C1C87B-49B5-DD36-0DF6-E72617927D84}"/>
          </ac:spMkLst>
        </pc:spChg>
        <pc:spChg chg="mod">
          <ac:chgData name="Jassem Abbasi" userId="a485637c-5d5c-44af-8411-f95acc3236b6" providerId="ADAL" clId="{B67E75DF-61F4-4BDD-83F6-F3A9FEB4B984}" dt="2024-02-22T09:52:54.409" v="2357" actId="27803"/>
          <ac:spMkLst>
            <pc:docMk/>
            <pc:sldMk cId="3942064285" sldId="256"/>
            <ac:spMk id="2784" creationId="{AC220AA5-7411-6C7B-A78A-446AC986D71A}"/>
          </ac:spMkLst>
        </pc:spChg>
        <pc:spChg chg="mod">
          <ac:chgData name="Jassem Abbasi" userId="a485637c-5d5c-44af-8411-f95acc3236b6" providerId="ADAL" clId="{B67E75DF-61F4-4BDD-83F6-F3A9FEB4B984}" dt="2024-02-22T09:52:54.409" v="2357" actId="27803"/>
          <ac:spMkLst>
            <pc:docMk/>
            <pc:sldMk cId="3942064285" sldId="256"/>
            <ac:spMk id="2785" creationId="{B0CD4D8F-AAEA-BBEA-F04F-D754FE5480AB}"/>
          </ac:spMkLst>
        </pc:spChg>
        <pc:spChg chg="mod">
          <ac:chgData name="Jassem Abbasi" userId="a485637c-5d5c-44af-8411-f95acc3236b6" providerId="ADAL" clId="{B67E75DF-61F4-4BDD-83F6-F3A9FEB4B984}" dt="2024-02-22T09:52:54.409" v="2357" actId="27803"/>
          <ac:spMkLst>
            <pc:docMk/>
            <pc:sldMk cId="3942064285" sldId="256"/>
            <ac:spMk id="2786" creationId="{3202BC7F-D11E-58E5-C39F-5E8430CD0015}"/>
          </ac:spMkLst>
        </pc:spChg>
        <pc:spChg chg="mod">
          <ac:chgData name="Jassem Abbasi" userId="a485637c-5d5c-44af-8411-f95acc3236b6" providerId="ADAL" clId="{B67E75DF-61F4-4BDD-83F6-F3A9FEB4B984}" dt="2024-02-22T09:52:54.409" v="2357" actId="27803"/>
          <ac:spMkLst>
            <pc:docMk/>
            <pc:sldMk cId="3942064285" sldId="256"/>
            <ac:spMk id="2787" creationId="{04BD8086-AFA2-4516-D5FC-277B1AE5860E}"/>
          </ac:spMkLst>
        </pc:spChg>
        <pc:spChg chg="mod">
          <ac:chgData name="Jassem Abbasi" userId="a485637c-5d5c-44af-8411-f95acc3236b6" providerId="ADAL" clId="{B67E75DF-61F4-4BDD-83F6-F3A9FEB4B984}" dt="2024-02-22T09:52:54.409" v="2357" actId="27803"/>
          <ac:spMkLst>
            <pc:docMk/>
            <pc:sldMk cId="3942064285" sldId="256"/>
            <ac:spMk id="2788" creationId="{F75CC425-2384-D9A1-E21D-CBE65689CE4A}"/>
          </ac:spMkLst>
        </pc:spChg>
        <pc:spChg chg="mod">
          <ac:chgData name="Jassem Abbasi" userId="a485637c-5d5c-44af-8411-f95acc3236b6" providerId="ADAL" clId="{B67E75DF-61F4-4BDD-83F6-F3A9FEB4B984}" dt="2024-02-22T09:52:54.409" v="2357" actId="27803"/>
          <ac:spMkLst>
            <pc:docMk/>
            <pc:sldMk cId="3942064285" sldId="256"/>
            <ac:spMk id="2789" creationId="{3589F185-5DCE-64A9-0E44-F26C655EBF7D}"/>
          </ac:spMkLst>
        </pc:spChg>
        <pc:spChg chg="mod">
          <ac:chgData name="Jassem Abbasi" userId="a485637c-5d5c-44af-8411-f95acc3236b6" providerId="ADAL" clId="{B67E75DF-61F4-4BDD-83F6-F3A9FEB4B984}" dt="2024-02-22T09:52:54.409" v="2357" actId="27803"/>
          <ac:spMkLst>
            <pc:docMk/>
            <pc:sldMk cId="3942064285" sldId="256"/>
            <ac:spMk id="2790" creationId="{F2B62293-DC9C-C800-6E36-266F9A8DFEBB}"/>
          </ac:spMkLst>
        </pc:spChg>
        <pc:spChg chg="mod">
          <ac:chgData name="Jassem Abbasi" userId="a485637c-5d5c-44af-8411-f95acc3236b6" providerId="ADAL" clId="{B67E75DF-61F4-4BDD-83F6-F3A9FEB4B984}" dt="2024-02-22T09:52:54.409" v="2357" actId="27803"/>
          <ac:spMkLst>
            <pc:docMk/>
            <pc:sldMk cId="3942064285" sldId="256"/>
            <ac:spMk id="2791" creationId="{DA38822D-B1EA-791F-C334-D35F1370A0A7}"/>
          </ac:spMkLst>
        </pc:spChg>
        <pc:spChg chg="mod">
          <ac:chgData name="Jassem Abbasi" userId="a485637c-5d5c-44af-8411-f95acc3236b6" providerId="ADAL" clId="{B67E75DF-61F4-4BDD-83F6-F3A9FEB4B984}" dt="2024-02-22T09:52:54.409" v="2357" actId="27803"/>
          <ac:spMkLst>
            <pc:docMk/>
            <pc:sldMk cId="3942064285" sldId="256"/>
            <ac:spMk id="2792" creationId="{907FC327-961E-A5CF-0168-BD34D1662D18}"/>
          </ac:spMkLst>
        </pc:spChg>
        <pc:spChg chg="mod">
          <ac:chgData name="Jassem Abbasi" userId="a485637c-5d5c-44af-8411-f95acc3236b6" providerId="ADAL" clId="{B67E75DF-61F4-4BDD-83F6-F3A9FEB4B984}" dt="2024-02-22T09:52:54.409" v="2357" actId="27803"/>
          <ac:spMkLst>
            <pc:docMk/>
            <pc:sldMk cId="3942064285" sldId="256"/>
            <ac:spMk id="2793" creationId="{1F7C5995-6B71-DD2C-B54A-A47722E47531}"/>
          </ac:spMkLst>
        </pc:spChg>
        <pc:spChg chg="mod">
          <ac:chgData name="Jassem Abbasi" userId="a485637c-5d5c-44af-8411-f95acc3236b6" providerId="ADAL" clId="{B67E75DF-61F4-4BDD-83F6-F3A9FEB4B984}" dt="2024-02-22T09:52:54.409" v="2357" actId="27803"/>
          <ac:spMkLst>
            <pc:docMk/>
            <pc:sldMk cId="3942064285" sldId="256"/>
            <ac:spMk id="2794" creationId="{90E295E5-4180-4718-94EF-BE9D0B9A0480}"/>
          </ac:spMkLst>
        </pc:spChg>
        <pc:spChg chg="mod">
          <ac:chgData name="Jassem Abbasi" userId="a485637c-5d5c-44af-8411-f95acc3236b6" providerId="ADAL" clId="{B67E75DF-61F4-4BDD-83F6-F3A9FEB4B984}" dt="2024-02-22T09:52:54.409" v="2357" actId="27803"/>
          <ac:spMkLst>
            <pc:docMk/>
            <pc:sldMk cId="3942064285" sldId="256"/>
            <ac:spMk id="2795" creationId="{FF2136AA-3070-3D8B-E718-252DD0F3E603}"/>
          </ac:spMkLst>
        </pc:spChg>
        <pc:spChg chg="mod">
          <ac:chgData name="Jassem Abbasi" userId="a485637c-5d5c-44af-8411-f95acc3236b6" providerId="ADAL" clId="{B67E75DF-61F4-4BDD-83F6-F3A9FEB4B984}" dt="2024-02-22T09:52:54.409" v="2357" actId="27803"/>
          <ac:spMkLst>
            <pc:docMk/>
            <pc:sldMk cId="3942064285" sldId="256"/>
            <ac:spMk id="2796" creationId="{FB1DD91B-C6FF-0BD8-0475-60698D0ED0A8}"/>
          </ac:spMkLst>
        </pc:spChg>
        <pc:spChg chg="mod">
          <ac:chgData name="Jassem Abbasi" userId="a485637c-5d5c-44af-8411-f95acc3236b6" providerId="ADAL" clId="{B67E75DF-61F4-4BDD-83F6-F3A9FEB4B984}" dt="2024-02-22T09:52:54.409" v="2357" actId="27803"/>
          <ac:spMkLst>
            <pc:docMk/>
            <pc:sldMk cId="3942064285" sldId="256"/>
            <ac:spMk id="2797" creationId="{BE241F8F-4CC1-2BF5-BE00-56BD5EF7769D}"/>
          </ac:spMkLst>
        </pc:spChg>
        <pc:spChg chg="mod">
          <ac:chgData name="Jassem Abbasi" userId="a485637c-5d5c-44af-8411-f95acc3236b6" providerId="ADAL" clId="{B67E75DF-61F4-4BDD-83F6-F3A9FEB4B984}" dt="2024-02-22T09:52:54.409" v="2357" actId="27803"/>
          <ac:spMkLst>
            <pc:docMk/>
            <pc:sldMk cId="3942064285" sldId="256"/>
            <ac:spMk id="2798" creationId="{3EA47AB8-BDD3-5785-3B19-9B2FCC0761F0}"/>
          </ac:spMkLst>
        </pc:spChg>
        <pc:spChg chg="mod">
          <ac:chgData name="Jassem Abbasi" userId="a485637c-5d5c-44af-8411-f95acc3236b6" providerId="ADAL" clId="{B67E75DF-61F4-4BDD-83F6-F3A9FEB4B984}" dt="2024-02-22T09:52:54.409" v="2357" actId="27803"/>
          <ac:spMkLst>
            <pc:docMk/>
            <pc:sldMk cId="3942064285" sldId="256"/>
            <ac:spMk id="2799" creationId="{1DE412D7-AB74-24E9-0AB1-756983BD2B38}"/>
          </ac:spMkLst>
        </pc:spChg>
        <pc:spChg chg="mod">
          <ac:chgData name="Jassem Abbasi" userId="a485637c-5d5c-44af-8411-f95acc3236b6" providerId="ADAL" clId="{B67E75DF-61F4-4BDD-83F6-F3A9FEB4B984}" dt="2024-02-22T09:52:54.409" v="2357" actId="27803"/>
          <ac:spMkLst>
            <pc:docMk/>
            <pc:sldMk cId="3942064285" sldId="256"/>
            <ac:spMk id="2800" creationId="{A4422ED2-9C6B-B9B9-F6BC-8E733FCA4A2E}"/>
          </ac:spMkLst>
        </pc:spChg>
        <pc:spChg chg="mod">
          <ac:chgData name="Jassem Abbasi" userId="a485637c-5d5c-44af-8411-f95acc3236b6" providerId="ADAL" clId="{B67E75DF-61F4-4BDD-83F6-F3A9FEB4B984}" dt="2024-02-22T09:52:54.409" v="2357" actId="27803"/>
          <ac:spMkLst>
            <pc:docMk/>
            <pc:sldMk cId="3942064285" sldId="256"/>
            <ac:spMk id="2801" creationId="{AFB0837E-9723-521A-1B50-EF2761E7034F}"/>
          </ac:spMkLst>
        </pc:spChg>
        <pc:spChg chg="mod">
          <ac:chgData name="Jassem Abbasi" userId="a485637c-5d5c-44af-8411-f95acc3236b6" providerId="ADAL" clId="{B67E75DF-61F4-4BDD-83F6-F3A9FEB4B984}" dt="2024-02-22T09:52:54.409" v="2357" actId="27803"/>
          <ac:spMkLst>
            <pc:docMk/>
            <pc:sldMk cId="3942064285" sldId="256"/>
            <ac:spMk id="2802" creationId="{20820965-27E4-367F-FA31-4E485383142F}"/>
          </ac:spMkLst>
        </pc:spChg>
        <pc:spChg chg="mod">
          <ac:chgData name="Jassem Abbasi" userId="a485637c-5d5c-44af-8411-f95acc3236b6" providerId="ADAL" clId="{B67E75DF-61F4-4BDD-83F6-F3A9FEB4B984}" dt="2024-02-22T09:52:54.409" v="2357" actId="27803"/>
          <ac:spMkLst>
            <pc:docMk/>
            <pc:sldMk cId="3942064285" sldId="256"/>
            <ac:spMk id="2803" creationId="{49821ADB-B483-C8F4-F810-EF95C4829038}"/>
          </ac:spMkLst>
        </pc:spChg>
        <pc:spChg chg="mod">
          <ac:chgData name="Jassem Abbasi" userId="a485637c-5d5c-44af-8411-f95acc3236b6" providerId="ADAL" clId="{B67E75DF-61F4-4BDD-83F6-F3A9FEB4B984}" dt="2024-02-22T09:52:54.409" v="2357" actId="27803"/>
          <ac:spMkLst>
            <pc:docMk/>
            <pc:sldMk cId="3942064285" sldId="256"/>
            <ac:spMk id="2804" creationId="{6483B59C-03D9-9A9A-B506-2C2D28AE43EA}"/>
          </ac:spMkLst>
        </pc:spChg>
        <pc:spChg chg="mod">
          <ac:chgData name="Jassem Abbasi" userId="a485637c-5d5c-44af-8411-f95acc3236b6" providerId="ADAL" clId="{B67E75DF-61F4-4BDD-83F6-F3A9FEB4B984}" dt="2024-02-22T09:52:54.409" v="2357" actId="27803"/>
          <ac:spMkLst>
            <pc:docMk/>
            <pc:sldMk cId="3942064285" sldId="256"/>
            <ac:spMk id="2805" creationId="{3A756D43-6C5B-3F60-EDEB-18C2B6E7F276}"/>
          </ac:spMkLst>
        </pc:spChg>
        <pc:spChg chg="mod">
          <ac:chgData name="Jassem Abbasi" userId="a485637c-5d5c-44af-8411-f95acc3236b6" providerId="ADAL" clId="{B67E75DF-61F4-4BDD-83F6-F3A9FEB4B984}" dt="2024-02-22T09:52:54.409" v="2357" actId="27803"/>
          <ac:spMkLst>
            <pc:docMk/>
            <pc:sldMk cId="3942064285" sldId="256"/>
            <ac:spMk id="2806" creationId="{3436CB22-5B81-A5DB-D4C0-1D6C4AA34276}"/>
          </ac:spMkLst>
        </pc:spChg>
        <pc:spChg chg="mod">
          <ac:chgData name="Jassem Abbasi" userId="a485637c-5d5c-44af-8411-f95acc3236b6" providerId="ADAL" clId="{B67E75DF-61F4-4BDD-83F6-F3A9FEB4B984}" dt="2024-02-22T09:52:54.409" v="2357" actId="27803"/>
          <ac:spMkLst>
            <pc:docMk/>
            <pc:sldMk cId="3942064285" sldId="256"/>
            <ac:spMk id="2807" creationId="{2C25686D-0FCB-C390-3F79-86989641E33D}"/>
          </ac:spMkLst>
        </pc:spChg>
        <pc:spChg chg="mod">
          <ac:chgData name="Jassem Abbasi" userId="a485637c-5d5c-44af-8411-f95acc3236b6" providerId="ADAL" clId="{B67E75DF-61F4-4BDD-83F6-F3A9FEB4B984}" dt="2024-02-22T09:52:54.409" v="2357" actId="27803"/>
          <ac:spMkLst>
            <pc:docMk/>
            <pc:sldMk cId="3942064285" sldId="256"/>
            <ac:spMk id="2808" creationId="{12030170-52FF-92E8-21AC-F1E77ACEA60D}"/>
          </ac:spMkLst>
        </pc:spChg>
        <pc:spChg chg="mod">
          <ac:chgData name="Jassem Abbasi" userId="a485637c-5d5c-44af-8411-f95acc3236b6" providerId="ADAL" clId="{B67E75DF-61F4-4BDD-83F6-F3A9FEB4B984}" dt="2024-02-22T09:52:54.409" v="2357" actId="27803"/>
          <ac:spMkLst>
            <pc:docMk/>
            <pc:sldMk cId="3942064285" sldId="256"/>
            <ac:spMk id="2809" creationId="{EE704DF6-811F-D341-9E84-14A8489ABDE5}"/>
          </ac:spMkLst>
        </pc:spChg>
        <pc:spChg chg="mod">
          <ac:chgData name="Jassem Abbasi" userId="a485637c-5d5c-44af-8411-f95acc3236b6" providerId="ADAL" clId="{B67E75DF-61F4-4BDD-83F6-F3A9FEB4B984}" dt="2024-02-22T09:52:54.409" v="2357" actId="27803"/>
          <ac:spMkLst>
            <pc:docMk/>
            <pc:sldMk cId="3942064285" sldId="256"/>
            <ac:spMk id="2810" creationId="{38BEE4E4-CAF7-31A6-B576-A274C1F5C299}"/>
          </ac:spMkLst>
        </pc:spChg>
        <pc:spChg chg="mod">
          <ac:chgData name="Jassem Abbasi" userId="a485637c-5d5c-44af-8411-f95acc3236b6" providerId="ADAL" clId="{B67E75DF-61F4-4BDD-83F6-F3A9FEB4B984}" dt="2024-02-22T09:52:54.409" v="2357" actId="27803"/>
          <ac:spMkLst>
            <pc:docMk/>
            <pc:sldMk cId="3942064285" sldId="256"/>
            <ac:spMk id="2811" creationId="{1FBF9C33-7147-AA0C-9E49-D94E216B3803}"/>
          </ac:spMkLst>
        </pc:spChg>
        <pc:spChg chg="mod">
          <ac:chgData name="Jassem Abbasi" userId="a485637c-5d5c-44af-8411-f95acc3236b6" providerId="ADAL" clId="{B67E75DF-61F4-4BDD-83F6-F3A9FEB4B984}" dt="2024-02-22T09:52:54.409" v="2357" actId="27803"/>
          <ac:spMkLst>
            <pc:docMk/>
            <pc:sldMk cId="3942064285" sldId="256"/>
            <ac:spMk id="2812" creationId="{33F20763-98B5-BB6F-CB63-97E79512C1D8}"/>
          </ac:spMkLst>
        </pc:spChg>
        <pc:spChg chg="mod">
          <ac:chgData name="Jassem Abbasi" userId="a485637c-5d5c-44af-8411-f95acc3236b6" providerId="ADAL" clId="{B67E75DF-61F4-4BDD-83F6-F3A9FEB4B984}" dt="2024-02-22T09:52:54.409" v="2357" actId="27803"/>
          <ac:spMkLst>
            <pc:docMk/>
            <pc:sldMk cId="3942064285" sldId="256"/>
            <ac:spMk id="2813" creationId="{04A02005-F116-C9FA-24D8-38631D53679C}"/>
          </ac:spMkLst>
        </pc:spChg>
        <pc:spChg chg="mod">
          <ac:chgData name="Jassem Abbasi" userId="a485637c-5d5c-44af-8411-f95acc3236b6" providerId="ADAL" clId="{B67E75DF-61F4-4BDD-83F6-F3A9FEB4B984}" dt="2024-02-22T09:52:54.409" v="2357" actId="27803"/>
          <ac:spMkLst>
            <pc:docMk/>
            <pc:sldMk cId="3942064285" sldId="256"/>
            <ac:spMk id="2814" creationId="{DC709326-7A51-EB83-D0D6-DFFEEF4B02D7}"/>
          </ac:spMkLst>
        </pc:spChg>
        <pc:spChg chg="mod">
          <ac:chgData name="Jassem Abbasi" userId="a485637c-5d5c-44af-8411-f95acc3236b6" providerId="ADAL" clId="{B67E75DF-61F4-4BDD-83F6-F3A9FEB4B984}" dt="2024-02-22T09:52:54.409" v="2357" actId="27803"/>
          <ac:spMkLst>
            <pc:docMk/>
            <pc:sldMk cId="3942064285" sldId="256"/>
            <ac:spMk id="2815" creationId="{93BCC25D-F3E1-3286-2473-8E0FD896834A}"/>
          </ac:spMkLst>
        </pc:spChg>
        <pc:spChg chg="mod">
          <ac:chgData name="Jassem Abbasi" userId="a485637c-5d5c-44af-8411-f95acc3236b6" providerId="ADAL" clId="{B67E75DF-61F4-4BDD-83F6-F3A9FEB4B984}" dt="2024-02-22T09:52:54.409" v="2357" actId="27803"/>
          <ac:spMkLst>
            <pc:docMk/>
            <pc:sldMk cId="3942064285" sldId="256"/>
            <ac:spMk id="2816" creationId="{1A828F72-AE11-9A5D-BAA0-9FB35F6B42BE}"/>
          </ac:spMkLst>
        </pc:spChg>
        <pc:spChg chg="mod">
          <ac:chgData name="Jassem Abbasi" userId="a485637c-5d5c-44af-8411-f95acc3236b6" providerId="ADAL" clId="{B67E75DF-61F4-4BDD-83F6-F3A9FEB4B984}" dt="2024-02-22T09:52:54.409" v="2357" actId="27803"/>
          <ac:spMkLst>
            <pc:docMk/>
            <pc:sldMk cId="3942064285" sldId="256"/>
            <ac:spMk id="2817" creationId="{3FB5BE3F-702E-9E4B-30C4-BC1C2C62B8AA}"/>
          </ac:spMkLst>
        </pc:spChg>
        <pc:spChg chg="mod">
          <ac:chgData name="Jassem Abbasi" userId="a485637c-5d5c-44af-8411-f95acc3236b6" providerId="ADAL" clId="{B67E75DF-61F4-4BDD-83F6-F3A9FEB4B984}" dt="2024-02-22T09:52:54.409" v="2357" actId="27803"/>
          <ac:spMkLst>
            <pc:docMk/>
            <pc:sldMk cId="3942064285" sldId="256"/>
            <ac:spMk id="2818" creationId="{B93BE8EC-6A62-4A95-DD4E-B5FF4F395E22}"/>
          </ac:spMkLst>
        </pc:spChg>
        <pc:spChg chg="mod">
          <ac:chgData name="Jassem Abbasi" userId="a485637c-5d5c-44af-8411-f95acc3236b6" providerId="ADAL" clId="{B67E75DF-61F4-4BDD-83F6-F3A9FEB4B984}" dt="2024-02-22T09:52:54.409" v="2357" actId="27803"/>
          <ac:spMkLst>
            <pc:docMk/>
            <pc:sldMk cId="3942064285" sldId="256"/>
            <ac:spMk id="2819" creationId="{0964FF4D-2410-3227-4F03-516A28EAFA72}"/>
          </ac:spMkLst>
        </pc:spChg>
        <pc:spChg chg="mod">
          <ac:chgData name="Jassem Abbasi" userId="a485637c-5d5c-44af-8411-f95acc3236b6" providerId="ADAL" clId="{B67E75DF-61F4-4BDD-83F6-F3A9FEB4B984}" dt="2024-02-22T09:52:54.409" v="2357" actId="27803"/>
          <ac:spMkLst>
            <pc:docMk/>
            <pc:sldMk cId="3942064285" sldId="256"/>
            <ac:spMk id="2820" creationId="{0E82D5DF-6F0D-1977-7084-DDDA9510A63A}"/>
          </ac:spMkLst>
        </pc:spChg>
        <pc:spChg chg="mod">
          <ac:chgData name="Jassem Abbasi" userId="a485637c-5d5c-44af-8411-f95acc3236b6" providerId="ADAL" clId="{B67E75DF-61F4-4BDD-83F6-F3A9FEB4B984}" dt="2024-02-22T09:52:54.409" v="2357" actId="27803"/>
          <ac:spMkLst>
            <pc:docMk/>
            <pc:sldMk cId="3942064285" sldId="256"/>
            <ac:spMk id="2821" creationId="{DA4E0A54-ADA9-20D2-D744-4A3F3814AB03}"/>
          </ac:spMkLst>
        </pc:spChg>
        <pc:spChg chg="mod">
          <ac:chgData name="Jassem Abbasi" userId="a485637c-5d5c-44af-8411-f95acc3236b6" providerId="ADAL" clId="{B67E75DF-61F4-4BDD-83F6-F3A9FEB4B984}" dt="2024-02-22T09:52:54.409" v="2357" actId="27803"/>
          <ac:spMkLst>
            <pc:docMk/>
            <pc:sldMk cId="3942064285" sldId="256"/>
            <ac:spMk id="2822" creationId="{1BC38AE3-7E05-F96F-BDA3-58447EEA3411}"/>
          </ac:spMkLst>
        </pc:spChg>
        <pc:spChg chg="mod">
          <ac:chgData name="Jassem Abbasi" userId="a485637c-5d5c-44af-8411-f95acc3236b6" providerId="ADAL" clId="{B67E75DF-61F4-4BDD-83F6-F3A9FEB4B984}" dt="2024-02-22T09:52:54.409" v="2357" actId="27803"/>
          <ac:spMkLst>
            <pc:docMk/>
            <pc:sldMk cId="3942064285" sldId="256"/>
            <ac:spMk id="2823" creationId="{AA62CFA2-3390-8169-4B19-88CFE502064E}"/>
          </ac:spMkLst>
        </pc:spChg>
        <pc:spChg chg="mod">
          <ac:chgData name="Jassem Abbasi" userId="a485637c-5d5c-44af-8411-f95acc3236b6" providerId="ADAL" clId="{B67E75DF-61F4-4BDD-83F6-F3A9FEB4B984}" dt="2024-02-22T09:52:54.409" v="2357" actId="27803"/>
          <ac:spMkLst>
            <pc:docMk/>
            <pc:sldMk cId="3942064285" sldId="256"/>
            <ac:spMk id="2824" creationId="{6D4A0A9F-14A1-0CC7-DB70-E8F5806133E5}"/>
          </ac:spMkLst>
        </pc:spChg>
        <pc:spChg chg="mod">
          <ac:chgData name="Jassem Abbasi" userId="a485637c-5d5c-44af-8411-f95acc3236b6" providerId="ADAL" clId="{B67E75DF-61F4-4BDD-83F6-F3A9FEB4B984}" dt="2024-02-22T09:52:54.409" v="2357" actId="27803"/>
          <ac:spMkLst>
            <pc:docMk/>
            <pc:sldMk cId="3942064285" sldId="256"/>
            <ac:spMk id="2825" creationId="{0D040617-6DDC-497E-1573-089EE39091B0}"/>
          </ac:spMkLst>
        </pc:spChg>
        <pc:spChg chg="mod">
          <ac:chgData name="Jassem Abbasi" userId="a485637c-5d5c-44af-8411-f95acc3236b6" providerId="ADAL" clId="{B67E75DF-61F4-4BDD-83F6-F3A9FEB4B984}" dt="2024-02-22T09:52:54.409" v="2357" actId="27803"/>
          <ac:spMkLst>
            <pc:docMk/>
            <pc:sldMk cId="3942064285" sldId="256"/>
            <ac:spMk id="2826" creationId="{56312AF5-9D5E-D39D-8BDC-9CD1D2D631B8}"/>
          </ac:spMkLst>
        </pc:spChg>
        <pc:spChg chg="mod">
          <ac:chgData name="Jassem Abbasi" userId="a485637c-5d5c-44af-8411-f95acc3236b6" providerId="ADAL" clId="{B67E75DF-61F4-4BDD-83F6-F3A9FEB4B984}" dt="2024-02-22T09:52:54.409" v="2357" actId="27803"/>
          <ac:spMkLst>
            <pc:docMk/>
            <pc:sldMk cId="3942064285" sldId="256"/>
            <ac:spMk id="2827" creationId="{22A15700-ACB0-11B2-0C4C-B31E229EFDB8}"/>
          </ac:spMkLst>
        </pc:spChg>
        <pc:spChg chg="mod">
          <ac:chgData name="Jassem Abbasi" userId="a485637c-5d5c-44af-8411-f95acc3236b6" providerId="ADAL" clId="{B67E75DF-61F4-4BDD-83F6-F3A9FEB4B984}" dt="2024-02-22T09:52:54.409" v="2357" actId="27803"/>
          <ac:spMkLst>
            <pc:docMk/>
            <pc:sldMk cId="3942064285" sldId="256"/>
            <ac:spMk id="2828" creationId="{DC411004-09AD-E16B-9C90-4B01F24BA8F4}"/>
          </ac:spMkLst>
        </pc:spChg>
        <pc:spChg chg="mod">
          <ac:chgData name="Jassem Abbasi" userId="a485637c-5d5c-44af-8411-f95acc3236b6" providerId="ADAL" clId="{B67E75DF-61F4-4BDD-83F6-F3A9FEB4B984}" dt="2024-02-22T09:52:54.409" v="2357" actId="27803"/>
          <ac:spMkLst>
            <pc:docMk/>
            <pc:sldMk cId="3942064285" sldId="256"/>
            <ac:spMk id="2829" creationId="{F2C3225C-4E11-1F3C-A86C-267BDC498A7C}"/>
          </ac:spMkLst>
        </pc:spChg>
        <pc:spChg chg="mod">
          <ac:chgData name="Jassem Abbasi" userId="a485637c-5d5c-44af-8411-f95acc3236b6" providerId="ADAL" clId="{B67E75DF-61F4-4BDD-83F6-F3A9FEB4B984}" dt="2024-02-22T09:52:54.409" v="2357" actId="27803"/>
          <ac:spMkLst>
            <pc:docMk/>
            <pc:sldMk cId="3942064285" sldId="256"/>
            <ac:spMk id="2830" creationId="{46CC2830-B07A-5E46-B591-E2791A4FD10F}"/>
          </ac:spMkLst>
        </pc:spChg>
        <pc:spChg chg="mod">
          <ac:chgData name="Jassem Abbasi" userId="a485637c-5d5c-44af-8411-f95acc3236b6" providerId="ADAL" clId="{B67E75DF-61F4-4BDD-83F6-F3A9FEB4B984}" dt="2024-02-22T09:52:54.409" v="2357" actId="27803"/>
          <ac:spMkLst>
            <pc:docMk/>
            <pc:sldMk cId="3942064285" sldId="256"/>
            <ac:spMk id="2831" creationId="{D69B2EEB-6742-E2CC-6603-A25132247AFC}"/>
          </ac:spMkLst>
        </pc:spChg>
        <pc:spChg chg="mod">
          <ac:chgData name="Jassem Abbasi" userId="a485637c-5d5c-44af-8411-f95acc3236b6" providerId="ADAL" clId="{B67E75DF-61F4-4BDD-83F6-F3A9FEB4B984}" dt="2024-02-22T09:52:54.409" v="2357" actId="27803"/>
          <ac:spMkLst>
            <pc:docMk/>
            <pc:sldMk cId="3942064285" sldId="256"/>
            <ac:spMk id="2832" creationId="{D438F3AD-EFA4-A77D-77BE-FF13FEA98CB1}"/>
          </ac:spMkLst>
        </pc:spChg>
        <pc:spChg chg="mod">
          <ac:chgData name="Jassem Abbasi" userId="a485637c-5d5c-44af-8411-f95acc3236b6" providerId="ADAL" clId="{B67E75DF-61F4-4BDD-83F6-F3A9FEB4B984}" dt="2024-02-22T09:52:54.409" v="2357" actId="27803"/>
          <ac:spMkLst>
            <pc:docMk/>
            <pc:sldMk cId="3942064285" sldId="256"/>
            <ac:spMk id="2833" creationId="{0A804AB0-8718-55D6-55B5-0AA14FE569C6}"/>
          </ac:spMkLst>
        </pc:spChg>
        <pc:spChg chg="mod">
          <ac:chgData name="Jassem Abbasi" userId="a485637c-5d5c-44af-8411-f95acc3236b6" providerId="ADAL" clId="{B67E75DF-61F4-4BDD-83F6-F3A9FEB4B984}" dt="2024-02-22T09:52:54.409" v="2357" actId="27803"/>
          <ac:spMkLst>
            <pc:docMk/>
            <pc:sldMk cId="3942064285" sldId="256"/>
            <ac:spMk id="2834" creationId="{10124E92-1CF3-31F1-4C30-8172B72F4452}"/>
          </ac:spMkLst>
        </pc:spChg>
        <pc:spChg chg="mod">
          <ac:chgData name="Jassem Abbasi" userId="a485637c-5d5c-44af-8411-f95acc3236b6" providerId="ADAL" clId="{B67E75DF-61F4-4BDD-83F6-F3A9FEB4B984}" dt="2024-02-22T09:52:54.409" v="2357" actId="27803"/>
          <ac:spMkLst>
            <pc:docMk/>
            <pc:sldMk cId="3942064285" sldId="256"/>
            <ac:spMk id="2835" creationId="{D40190CA-8AB6-E44D-1CFC-4FD191189D80}"/>
          </ac:spMkLst>
        </pc:spChg>
        <pc:spChg chg="mod">
          <ac:chgData name="Jassem Abbasi" userId="a485637c-5d5c-44af-8411-f95acc3236b6" providerId="ADAL" clId="{B67E75DF-61F4-4BDD-83F6-F3A9FEB4B984}" dt="2024-02-22T09:52:54.409" v="2357" actId="27803"/>
          <ac:spMkLst>
            <pc:docMk/>
            <pc:sldMk cId="3942064285" sldId="256"/>
            <ac:spMk id="2836" creationId="{EC122CAA-4F7E-D7D4-BFAF-241166646DA7}"/>
          </ac:spMkLst>
        </pc:spChg>
        <pc:spChg chg="mod">
          <ac:chgData name="Jassem Abbasi" userId="a485637c-5d5c-44af-8411-f95acc3236b6" providerId="ADAL" clId="{B67E75DF-61F4-4BDD-83F6-F3A9FEB4B984}" dt="2024-02-22T09:52:54.409" v="2357" actId="27803"/>
          <ac:spMkLst>
            <pc:docMk/>
            <pc:sldMk cId="3942064285" sldId="256"/>
            <ac:spMk id="2837" creationId="{F20F9553-52A3-8846-7F5A-0B3F0AA5AA18}"/>
          </ac:spMkLst>
        </pc:spChg>
        <pc:spChg chg="mod">
          <ac:chgData name="Jassem Abbasi" userId="a485637c-5d5c-44af-8411-f95acc3236b6" providerId="ADAL" clId="{B67E75DF-61F4-4BDD-83F6-F3A9FEB4B984}" dt="2024-02-22T09:52:54.409" v="2357" actId="27803"/>
          <ac:spMkLst>
            <pc:docMk/>
            <pc:sldMk cId="3942064285" sldId="256"/>
            <ac:spMk id="2838" creationId="{24E7D6EF-45DD-3F0E-20CB-A46E0E1F2484}"/>
          </ac:spMkLst>
        </pc:spChg>
        <pc:spChg chg="mod">
          <ac:chgData name="Jassem Abbasi" userId="a485637c-5d5c-44af-8411-f95acc3236b6" providerId="ADAL" clId="{B67E75DF-61F4-4BDD-83F6-F3A9FEB4B984}" dt="2024-02-22T09:52:54.409" v="2357" actId="27803"/>
          <ac:spMkLst>
            <pc:docMk/>
            <pc:sldMk cId="3942064285" sldId="256"/>
            <ac:spMk id="2839" creationId="{36339E0B-72A8-484B-1038-B0090BAAAC4A}"/>
          </ac:spMkLst>
        </pc:spChg>
        <pc:spChg chg="mod">
          <ac:chgData name="Jassem Abbasi" userId="a485637c-5d5c-44af-8411-f95acc3236b6" providerId="ADAL" clId="{B67E75DF-61F4-4BDD-83F6-F3A9FEB4B984}" dt="2024-02-22T09:52:54.409" v="2357" actId="27803"/>
          <ac:spMkLst>
            <pc:docMk/>
            <pc:sldMk cId="3942064285" sldId="256"/>
            <ac:spMk id="2840" creationId="{49153808-702A-F03B-760A-98C61739C3DD}"/>
          </ac:spMkLst>
        </pc:spChg>
        <pc:spChg chg="mod">
          <ac:chgData name="Jassem Abbasi" userId="a485637c-5d5c-44af-8411-f95acc3236b6" providerId="ADAL" clId="{B67E75DF-61F4-4BDD-83F6-F3A9FEB4B984}" dt="2024-02-22T09:52:54.409" v="2357" actId="27803"/>
          <ac:spMkLst>
            <pc:docMk/>
            <pc:sldMk cId="3942064285" sldId="256"/>
            <ac:spMk id="2841" creationId="{7D7D77E6-06F6-EFA1-FD44-DDEB8B052D99}"/>
          </ac:spMkLst>
        </pc:spChg>
        <pc:spChg chg="mod">
          <ac:chgData name="Jassem Abbasi" userId="a485637c-5d5c-44af-8411-f95acc3236b6" providerId="ADAL" clId="{B67E75DF-61F4-4BDD-83F6-F3A9FEB4B984}" dt="2024-02-22T09:52:54.409" v="2357" actId="27803"/>
          <ac:spMkLst>
            <pc:docMk/>
            <pc:sldMk cId="3942064285" sldId="256"/>
            <ac:spMk id="2842" creationId="{BEBB7906-4CB8-7933-C2D3-2C75842BFC52}"/>
          </ac:spMkLst>
        </pc:spChg>
        <pc:spChg chg="mod">
          <ac:chgData name="Jassem Abbasi" userId="a485637c-5d5c-44af-8411-f95acc3236b6" providerId="ADAL" clId="{B67E75DF-61F4-4BDD-83F6-F3A9FEB4B984}" dt="2024-02-22T09:52:54.409" v="2357" actId="27803"/>
          <ac:spMkLst>
            <pc:docMk/>
            <pc:sldMk cId="3942064285" sldId="256"/>
            <ac:spMk id="2843" creationId="{73F1BC24-7FBC-C20B-6D87-0296A71FA6EA}"/>
          </ac:spMkLst>
        </pc:spChg>
        <pc:spChg chg="mod">
          <ac:chgData name="Jassem Abbasi" userId="a485637c-5d5c-44af-8411-f95acc3236b6" providerId="ADAL" clId="{B67E75DF-61F4-4BDD-83F6-F3A9FEB4B984}" dt="2024-02-22T09:52:54.409" v="2357" actId="27803"/>
          <ac:spMkLst>
            <pc:docMk/>
            <pc:sldMk cId="3942064285" sldId="256"/>
            <ac:spMk id="2844" creationId="{048014BB-769F-81E0-4118-826C1896C60B}"/>
          </ac:spMkLst>
        </pc:spChg>
        <pc:spChg chg="mod">
          <ac:chgData name="Jassem Abbasi" userId="a485637c-5d5c-44af-8411-f95acc3236b6" providerId="ADAL" clId="{B67E75DF-61F4-4BDD-83F6-F3A9FEB4B984}" dt="2024-02-22T09:52:54.409" v="2357" actId="27803"/>
          <ac:spMkLst>
            <pc:docMk/>
            <pc:sldMk cId="3942064285" sldId="256"/>
            <ac:spMk id="2845" creationId="{8B1A7F3C-BCCB-440E-EA85-C345F22061CC}"/>
          </ac:spMkLst>
        </pc:spChg>
        <pc:spChg chg="mod">
          <ac:chgData name="Jassem Abbasi" userId="a485637c-5d5c-44af-8411-f95acc3236b6" providerId="ADAL" clId="{B67E75DF-61F4-4BDD-83F6-F3A9FEB4B984}" dt="2024-02-22T09:52:54.409" v="2357" actId="27803"/>
          <ac:spMkLst>
            <pc:docMk/>
            <pc:sldMk cId="3942064285" sldId="256"/>
            <ac:spMk id="2846" creationId="{32E8D31B-328E-9FCB-A644-6B15B5FBBCD0}"/>
          </ac:spMkLst>
        </pc:spChg>
        <pc:spChg chg="mod">
          <ac:chgData name="Jassem Abbasi" userId="a485637c-5d5c-44af-8411-f95acc3236b6" providerId="ADAL" clId="{B67E75DF-61F4-4BDD-83F6-F3A9FEB4B984}" dt="2024-02-22T09:52:54.409" v="2357" actId="27803"/>
          <ac:spMkLst>
            <pc:docMk/>
            <pc:sldMk cId="3942064285" sldId="256"/>
            <ac:spMk id="2847" creationId="{F80C6070-4CC2-F1F7-EFC0-532944D85664}"/>
          </ac:spMkLst>
        </pc:spChg>
        <pc:spChg chg="mod">
          <ac:chgData name="Jassem Abbasi" userId="a485637c-5d5c-44af-8411-f95acc3236b6" providerId="ADAL" clId="{B67E75DF-61F4-4BDD-83F6-F3A9FEB4B984}" dt="2024-02-22T09:52:54.409" v="2357" actId="27803"/>
          <ac:spMkLst>
            <pc:docMk/>
            <pc:sldMk cId="3942064285" sldId="256"/>
            <ac:spMk id="2848" creationId="{ADD3127D-A857-33AA-A314-A50DB0BAFCBC}"/>
          </ac:spMkLst>
        </pc:spChg>
        <pc:spChg chg="mod">
          <ac:chgData name="Jassem Abbasi" userId="a485637c-5d5c-44af-8411-f95acc3236b6" providerId="ADAL" clId="{B67E75DF-61F4-4BDD-83F6-F3A9FEB4B984}" dt="2024-02-22T09:52:54.409" v="2357" actId="27803"/>
          <ac:spMkLst>
            <pc:docMk/>
            <pc:sldMk cId="3942064285" sldId="256"/>
            <ac:spMk id="2849" creationId="{251B6F7C-7E58-9912-9859-76DECD5DBFE1}"/>
          </ac:spMkLst>
        </pc:spChg>
        <pc:spChg chg="mod">
          <ac:chgData name="Jassem Abbasi" userId="a485637c-5d5c-44af-8411-f95acc3236b6" providerId="ADAL" clId="{B67E75DF-61F4-4BDD-83F6-F3A9FEB4B984}" dt="2024-02-22T09:52:54.409" v="2357" actId="27803"/>
          <ac:spMkLst>
            <pc:docMk/>
            <pc:sldMk cId="3942064285" sldId="256"/>
            <ac:spMk id="2850" creationId="{DAB5D2E8-866A-468A-C62D-303A1068E8A1}"/>
          </ac:spMkLst>
        </pc:spChg>
        <pc:spChg chg="mod">
          <ac:chgData name="Jassem Abbasi" userId="a485637c-5d5c-44af-8411-f95acc3236b6" providerId="ADAL" clId="{B67E75DF-61F4-4BDD-83F6-F3A9FEB4B984}" dt="2024-02-22T09:52:54.409" v="2357" actId="27803"/>
          <ac:spMkLst>
            <pc:docMk/>
            <pc:sldMk cId="3942064285" sldId="256"/>
            <ac:spMk id="2851" creationId="{FC183640-9FEC-9982-8AD0-11ADA1EB2612}"/>
          </ac:spMkLst>
        </pc:spChg>
        <pc:spChg chg="mod">
          <ac:chgData name="Jassem Abbasi" userId="a485637c-5d5c-44af-8411-f95acc3236b6" providerId="ADAL" clId="{B67E75DF-61F4-4BDD-83F6-F3A9FEB4B984}" dt="2024-02-22T09:52:54.409" v="2357" actId="27803"/>
          <ac:spMkLst>
            <pc:docMk/>
            <pc:sldMk cId="3942064285" sldId="256"/>
            <ac:spMk id="2852" creationId="{5E340630-75D7-BE47-2CAB-887E6ADACEBF}"/>
          </ac:spMkLst>
        </pc:spChg>
        <pc:spChg chg="mod">
          <ac:chgData name="Jassem Abbasi" userId="a485637c-5d5c-44af-8411-f95acc3236b6" providerId="ADAL" clId="{B67E75DF-61F4-4BDD-83F6-F3A9FEB4B984}" dt="2024-02-22T09:52:54.409" v="2357" actId="27803"/>
          <ac:spMkLst>
            <pc:docMk/>
            <pc:sldMk cId="3942064285" sldId="256"/>
            <ac:spMk id="2853" creationId="{F1691E80-DD97-D34A-62FB-932E1118E1BE}"/>
          </ac:spMkLst>
        </pc:spChg>
        <pc:spChg chg="mod">
          <ac:chgData name="Jassem Abbasi" userId="a485637c-5d5c-44af-8411-f95acc3236b6" providerId="ADAL" clId="{B67E75DF-61F4-4BDD-83F6-F3A9FEB4B984}" dt="2024-02-22T09:52:54.409" v="2357" actId="27803"/>
          <ac:spMkLst>
            <pc:docMk/>
            <pc:sldMk cId="3942064285" sldId="256"/>
            <ac:spMk id="2854" creationId="{083FCFC9-5536-7D51-0CE4-4DE4DA8CAA57}"/>
          </ac:spMkLst>
        </pc:spChg>
        <pc:spChg chg="mod">
          <ac:chgData name="Jassem Abbasi" userId="a485637c-5d5c-44af-8411-f95acc3236b6" providerId="ADAL" clId="{B67E75DF-61F4-4BDD-83F6-F3A9FEB4B984}" dt="2024-02-22T09:52:54.409" v="2357" actId="27803"/>
          <ac:spMkLst>
            <pc:docMk/>
            <pc:sldMk cId="3942064285" sldId="256"/>
            <ac:spMk id="2855" creationId="{00151696-369C-48EA-0060-411DF9F6ED49}"/>
          </ac:spMkLst>
        </pc:spChg>
        <pc:spChg chg="mod">
          <ac:chgData name="Jassem Abbasi" userId="a485637c-5d5c-44af-8411-f95acc3236b6" providerId="ADAL" clId="{B67E75DF-61F4-4BDD-83F6-F3A9FEB4B984}" dt="2024-02-22T09:52:54.409" v="2357" actId="27803"/>
          <ac:spMkLst>
            <pc:docMk/>
            <pc:sldMk cId="3942064285" sldId="256"/>
            <ac:spMk id="2856" creationId="{5C46D8AB-DA36-027C-7A82-4079932A9E78}"/>
          </ac:spMkLst>
        </pc:spChg>
        <pc:spChg chg="mod">
          <ac:chgData name="Jassem Abbasi" userId="a485637c-5d5c-44af-8411-f95acc3236b6" providerId="ADAL" clId="{B67E75DF-61F4-4BDD-83F6-F3A9FEB4B984}" dt="2024-02-22T09:52:54.409" v="2357" actId="27803"/>
          <ac:spMkLst>
            <pc:docMk/>
            <pc:sldMk cId="3942064285" sldId="256"/>
            <ac:spMk id="2857" creationId="{676666DF-F661-0C12-BB00-3D40C2C0EC32}"/>
          </ac:spMkLst>
        </pc:spChg>
        <pc:spChg chg="mod">
          <ac:chgData name="Jassem Abbasi" userId="a485637c-5d5c-44af-8411-f95acc3236b6" providerId="ADAL" clId="{B67E75DF-61F4-4BDD-83F6-F3A9FEB4B984}" dt="2024-02-22T09:52:54.409" v="2357" actId="27803"/>
          <ac:spMkLst>
            <pc:docMk/>
            <pc:sldMk cId="3942064285" sldId="256"/>
            <ac:spMk id="2858" creationId="{7B6266A7-D74D-0751-5AE9-534719821BFA}"/>
          </ac:spMkLst>
        </pc:spChg>
        <pc:spChg chg="mod">
          <ac:chgData name="Jassem Abbasi" userId="a485637c-5d5c-44af-8411-f95acc3236b6" providerId="ADAL" clId="{B67E75DF-61F4-4BDD-83F6-F3A9FEB4B984}" dt="2024-02-22T09:52:54.409" v="2357" actId="27803"/>
          <ac:spMkLst>
            <pc:docMk/>
            <pc:sldMk cId="3942064285" sldId="256"/>
            <ac:spMk id="2859" creationId="{A4197B4C-45E5-7EA8-C754-F627549B8566}"/>
          </ac:spMkLst>
        </pc:spChg>
        <pc:spChg chg="mod">
          <ac:chgData name="Jassem Abbasi" userId="a485637c-5d5c-44af-8411-f95acc3236b6" providerId="ADAL" clId="{B67E75DF-61F4-4BDD-83F6-F3A9FEB4B984}" dt="2024-02-22T09:52:54.409" v="2357" actId="27803"/>
          <ac:spMkLst>
            <pc:docMk/>
            <pc:sldMk cId="3942064285" sldId="256"/>
            <ac:spMk id="2860" creationId="{19121948-A062-4A8D-7890-F3DF61AE9BDD}"/>
          </ac:spMkLst>
        </pc:spChg>
        <pc:spChg chg="mod">
          <ac:chgData name="Jassem Abbasi" userId="a485637c-5d5c-44af-8411-f95acc3236b6" providerId="ADAL" clId="{B67E75DF-61F4-4BDD-83F6-F3A9FEB4B984}" dt="2024-02-22T09:52:54.409" v="2357" actId="27803"/>
          <ac:spMkLst>
            <pc:docMk/>
            <pc:sldMk cId="3942064285" sldId="256"/>
            <ac:spMk id="2861" creationId="{0A22B6EC-34FE-B421-4A9A-C42895A0D45C}"/>
          </ac:spMkLst>
        </pc:spChg>
        <pc:spChg chg="mod">
          <ac:chgData name="Jassem Abbasi" userId="a485637c-5d5c-44af-8411-f95acc3236b6" providerId="ADAL" clId="{B67E75DF-61F4-4BDD-83F6-F3A9FEB4B984}" dt="2024-02-22T09:52:54.409" v="2357" actId="27803"/>
          <ac:spMkLst>
            <pc:docMk/>
            <pc:sldMk cId="3942064285" sldId="256"/>
            <ac:spMk id="2862" creationId="{701E3916-A373-EEE1-0122-FAAECD0762CD}"/>
          </ac:spMkLst>
        </pc:spChg>
        <pc:spChg chg="mod">
          <ac:chgData name="Jassem Abbasi" userId="a485637c-5d5c-44af-8411-f95acc3236b6" providerId="ADAL" clId="{B67E75DF-61F4-4BDD-83F6-F3A9FEB4B984}" dt="2024-02-22T09:52:54.409" v="2357" actId="27803"/>
          <ac:spMkLst>
            <pc:docMk/>
            <pc:sldMk cId="3942064285" sldId="256"/>
            <ac:spMk id="2863" creationId="{8FF11792-BB9A-FB08-24AA-9FEA772CE469}"/>
          </ac:spMkLst>
        </pc:spChg>
        <pc:spChg chg="mod">
          <ac:chgData name="Jassem Abbasi" userId="a485637c-5d5c-44af-8411-f95acc3236b6" providerId="ADAL" clId="{B67E75DF-61F4-4BDD-83F6-F3A9FEB4B984}" dt="2024-02-22T09:52:54.409" v="2357" actId="27803"/>
          <ac:spMkLst>
            <pc:docMk/>
            <pc:sldMk cId="3942064285" sldId="256"/>
            <ac:spMk id="2864" creationId="{9EBF132A-65DE-7958-796B-A6DAADF960A6}"/>
          </ac:spMkLst>
        </pc:spChg>
        <pc:spChg chg="mod">
          <ac:chgData name="Jassem Abbasi" userId="a485637c-5d5c-44af-8411-f95acc3236b6" providerId="ADAL" clId="{B67E75DF-61F4-4BDD-83F6-F3A9FEB4B984}" dt="2024-02-22T09:52:54.409" v="2357" actId="27803"/>
          <ac:spMkLst>
            <pc:docMk/>
            <pc:sldMk cId="3942064285" sldId="256"/>
            <ac:spMk id="2865" creationId="{04F92CF5-F670-61B3-FBA2-CE43D608519D}"/>
          </ac:spMkLst>
        </pc:spChg>
        <pc:spChg chg="mod">
          <ac:chgData name="Jassem Abbasi" userId="a485637c-5d5c-44af-8411-f95acc3236b6" providerId="ADAL" clId="{B67E75DF-61F4-4BDD-83F6-F3A9FEB4B984}" dt="2024-02-22T09:52:54.409" v="2357" actId="27803"/>
          <ac:spMkLst>
            <pc:docMk/>
            <pc:sldMk cId="3942064285" sldId="256"/>
            <ac:spMk id="2866" creationId="{B7AA1974-33CF-22C9-0E59-E51A04362B07}"/>
          </ac:spMkLst>
        </pc:spChg>
        <pc:spChg chg="mod">
          <ac:chgData name="Jassem Abbasi" userId="a485637c-5d5c-44af-8411-f95acc3236b6" providerId="ADAL" clId="{B67E75DF-61F4-4BDD-83F6-F3A9FEB4B984}" dt="2024-02-22T09:52:54.409" v="2357" actId="27803"/>
          <ac:spMkLst>
            <pc:docMk/>
            <pc:sldMk cId="3942064285" sldId="256"/>
            <ac:spMk id="2867" creationId="{111D55DC-8656-4567-777C-E0FF5E07B047}"/>
          </ac:spMkLst>
        </pc:spChg>
        <pc:spChg chg="mod">
          <ac:chgData name="Jassem Abbasi" userId="a485637c-5d5c-44af-8411-f95acc3236b6" providerId="ADAL" clId="{B67E75DF-61F4-4BDD-83F6-F3A9FEB4B984}" dt="2024-02-22T09:52:54.409" v="2357" actId="27803"/>
          <ac:spMkLst>
            <pc:docMk/>
            <pc:sldMk cId="3942064285" sldId="256"/>
            <ac:spMk id="2868" creationId="{7F684B83-7A55-5711-23AB-769E8859B54B}"/>
          </ac:spMkLst>
        </pc:spChg>
        <pc:spChg chg="mod">
          <ac:chgData name="Jassem Abbasi" userId="a485637c-5d5c-44af-8411-f95acc3236b6" providerId="ADAL" clId="{B67E75DF-61F4-4BDD-83F6-F3A9FEB4B984}" dt="2024-02-22T09:52:54.409" v="2357" actId="27803"/>
          <ac:spMkLst>
            <pc:docMk/>
            <pc:sldMk cId="3942064285" sldId="256"/>
            <ac:spMk id="2869" creationId="{A12CE224-1E30-1EE4-8E10-41B9B8A37AFF}"/>
          </ac:spMkLst>
        </pc:spChg>
        <pc:spChg chg="mod">
          <ac:chgData name="Jassem Abbasi" userId="a485637c-5d5c-44af-8411-f95acc3236b6" providerId="ADAL" clId="{B67E75DF-61F4-4BDD-83F6-F3A9FEB4B984}" dt="2024-02-22T09:52:54.409" v="2357" actId="27803"/>
          <ac:spMkLst>
            <pc:docMk/>
            <pc:sldMk cId="3942064285" sldId="256"/>
            <ac:spMk id="2870" creationId="{1F7F5EF7-84FC-0379-F016-D749C99D5512}"/>
          </ac:spMkLst>
        </pc:spChg>
        <pc:spChg chg="mod">
          <ac:chgData name="Jassem Abbasi" userId="a485637c-5d5c-44af-8411-f95acc3236b6" providerId="ADAL" clId="{B67E75DF-61F4-4BDD-83F6-F3A9FEB4B984}" dt="2024-02-22T09:52:54.409" v="2357" actId="27803"/>
          <ac:spMkLst>
            <pc:docMk/>
            <pc:sldMk cId="3942064285" sldId="256"/>
            <ac:spMk id="2871" creationId="{FC032EB5-8751-947D-DE48-81D4A4D36CF4}"/>
          </ac:spMkLst>
        </pc:spChg>
        <pc:spChg chg="mod">
          <ac:chgData name="Jassem Abbasi" userId="a485637c-5d5c-44af-8411-f95acc3236b6" providerId="ADAL" clId="{B67E75DF-61F4-4BDD-83F6-F3A9FEB4B984}" dt="2024-02-22T09:52:54.409" v="2357" actId="27803"/>
          <ac:spMkLst>
            <pc:docMk/>
            <pc:sldMk cId="3942064285" sldId="256"/>
            <ac:spMk id="2872" creationId="{3C22C205-FA7E-6487-DD34-4E72F43E555E}"/>
          </ac:spMkLst>
        </pc:spChg>
        <pc:spChg chg="mod">
          <ac:chgData name="Jassem Abbasi" userId="a485637c-5d5c-44af-8411-f95acc3236b6" providerId="ADAL" clId="{B67E75DF-61F4-4BDD-83F6-F3A9FEB4B984}" dt="2024-02-22T09:52:54.409" v="2357" actId="27803"/>
          <ac:spMkLst>
            <pc:docMk/>
            <pc:sldMk cId="3942064285" sldId="256"/>
            <ac:spMk id="2873" creationId="{5FE8E462-B86F-F4E1-92AB-2A3DE7C11CA1}"/>
          </ac:spMkLst>
        </pc:spChg>
        <pc:spChg chg="mod">
          <ac:chgData name="Jassem Abbasi" userId="a485637c-5d5c-44af-8411-f95acc3236b6" providerId="ADAL" clId="{B67E75DF-61F4-4BDD-83F6-F3A9FEB4B984}" dt="2024-02-22T09:52:54.409" v="2357" actId="27803"/>
          <ac:spMkLst>
            <pc:docMk/>
            <pc:sldMk cId="3942064285" sldId="256"/>
            <ac:spMk id="2874" creationId="{1CD2A8DE-03FC-E4D1-61B0-180E41121F71}"/>
          </ac:spMkLst>
        </pc:spChg>
        <pc:spChg chg="mod">
          <ac:chgData name="Jassem Abbasi" userId="a485637c-5d5c-44af-8411-f95acc3236b6" providerId="ADAL" clId="{B67E75DF-61F4-4BDD-83F6-F3A9FEB4B984}" dt="2024-02-22T09:52:54.409" v="2357" actId="27803"/>
          <ac:spMkLst>
            <pc:docMk/>
            <pc:sldMk cId="3942064285" sldId="256"/>
            <ac:spMk id="2875" creationId="{BBAA1B57-E737-F260-4CE6-569CA1D02272}"/>
          </ac:spMkLst>
        </pc:spChg>
        <pc:spChg chg="mod">
          <ac:chgData name="Jassem Abbasi" userId="a485637c-5d5c-44af-8411-f95acc3236b6" providerId="ADAL" clId="{B67E75DF-61F4-4BDD-83F6-F3A9FEB4B984}" dt="2024-02-22T09:52:54.409" v="2357" actId="27803"/>
          <ac:spMkLst>
            <pc:docMk/>
            <pc:sldMk cId="3942064285" sldId="256"/>
            <ac:spMk id="2876" creationId="{D4637CA1-65DD-E7DF-81A3-171D635D1CF3}"/>
          </ac:spMkLst>
        </pc:spChg>
        <pc:spChg chg="mod">
          <ac:chgData name="Jassem Abbasi" userId="a485637c-5d5c-44af-8411-f95acc3236b6" providerId="ADAL" clId="{B67E75DF-61F4-4BDD-83F6-F3A9FEB4B984}" dt="2024-02-22T09:52:54.409" v="2357" actId="27803"/>
          <ac:spMkLst>
            <pc:docMk/>
            <pc:sldMk cId="3942064285" sldId="256"/>
            <ac:spMk id="2877" creationId="{EF1965BF-18E8-09E9-F2CA-B25DBB720D40}"/>
          </ac:spMkLst>
        </pc:spChg>
        <pc:spChg chg="mod">
          <ac:chgData name="Jassem Abbasi" userId="a485637c-5d5c-44af-8411-f95acc3236b6" providerId="ADAL" clId="{B67E75DF-61F4-4BDD-83F6-F3A9FEB4B984}" dt="2024-02-22T09:52:54.409" v="2357" actId="27803"/>
          <ac:spMkLst>
            <pc:docMk/>
            <pc:sldMk cId="3942064285" sldId="256"/>
            <ac:spMk id="2878" creationId="{01FF5EDE-05F8-9D44-DDC1-6F4642FAEDE0}"/>
          </ac:spMkLst>
        </pc:spChg>
        <pc:spChg chg="mod">
          <ac:chgData name="Jassem Abbasi" userId="a485637c-5d5c-44af-8411-f95acc3236b6" providerId="ADAL" clId="{B67E75DF-61F4-4BDD-83F6-F3A9FEB4B984}" dt="2024-02-22T09:52:54.409" v="2357" actId="27803"/>
          <ac:spMkLst>
            <pc:docMk/>
            <pc:sldMk cId="3942064285" sldId="256"/>
            <ac:spMk id="2879" creationId="{F8ACB093-6601-09A1-9653-9A75EA8B1D3A}"/>
          </ac:spMkLst>
        </pc:spChg>
        <pc:spChg chg="mod">
          <ac:chgData name="Jassem Abbasi" userId="a485637c-5d5c-44af-8411-f95acc3236b6" providerId="ADAL" clId="{B67E75DF-61F4-4BDD-83F6-F3A9FEB4B984}" dt="2024-02-22T09:52:54.409" v="2357" actId="27803"/>
          <ac:spMkLst>
            <pc:docMk/>
            <pc:sldMk cId="3942064285" sldId="256"/>
            <ac:spMk id="2880" creationId="{6D7C6634-DBF6-E6C2-BBD2-B68A2B04ED2B}"/>
          </ac:spMkLst>
        </pc:spChg>
        <pc:spChg chg="mod">
          <ac:chgData name="Jassem Abbasi" userId="a485637c-5d5c-44af-8411-f95acc3236b6" providerId="ADAL" clId="{B67E75DF-61F4-4BDD-83F6-F3A9FEB4B984}" dt="2024-02-22T09:52:54.409" v="2357" actId="27803"/>
          <ac:spMkLst>
            <pc:docMk/>
            <pc:sldMk cId="3942064285" sldId="256"/>
            <ac:spMk id="2881" creationId="{9EC7F994-910F-7B16-AFBD-25EC8C24F0F9}"/>
          </ac:spMkLst>
        </pc:spChg>
        <pc:spChg chg="mod">
          <ac:chgData name="Jassem Abbasi" userId="a485637c-5d5c-44af-8411-f95acc3236b6" providerId="ADAL" clId="{B67E75DF-61F4-4BDD-83F6-F3A9FEB4B984}" dt="2024-02-22T09:52:54.409" v="2357" actId="27803"/>
          <ac:spMkLst>
            <pc:docMk/>
            <pc:sldMk cId="3942064285" sldId="256"/>
            <ac:spMk id="2882" creationId="{A8124290-CF59-97DA-9430-BF993C132FE5}"/>
          </ac:spMkLst>
        </pc:spChg>
        <pc:spChg chg="mod">
          <ac:chgData name="Jassem Abbasi" userId="a485637c-5d5c-44af-8411-f95acc3236b6" providerId="ADAL" clId="{B67E75DF-61F4-4BDD-83F6-F3A9FEB4B984}" dt="2024-02-22T09:52:54.409" v="2357" actId="27803"/>
          <ac:spMkLst>
            <pc:docMk/>
            <pc:sldMk cId="3942064285" sldId="256"/>
            <ac:spMk id="2883" creationId="{58EFB626-E9AF-2A46-3D0A-07A7F55D24EC}"/>
          </ac:spMkLst>
        </pc:spChg>
        <pc:spChg chg="mod">
          <ac:chgData name="Jassem Abbasi" userId="a485637c-5d5c-44af-8411-f95acc3236b6" providerId="ADAL" clId="{B67E75DF-61F4-4BDD-83F6-F3A9FEB4B984}" dt="2024-02-22T09:52:54.409" v="2357" actId="27803"/>
          <ac:spMkLst>
            <pc:docMk/>
            <pc:sldMk cId="3942064285" sldId="256"/>
            <ac:spMk id="2884" creationId="{9BB72143-C6C7-9D5D-C51A-7EBDC884D70D}"/>
          </ac:spMkLst>
        </pc:spChg>
        <pc:spChg chg="mod">
          <ac:chgData name="Jassem Abbasi" userId="a485637c-5d5c-44af-8411-f95acc3236b6" providerId="ADAL" clId="{B67E75DF-61F4-4BDD-83F6-F3A9FEB4B984}" dt="2024-02-22T09:52:54.409" v="2357" actId="27803"/>
          <ac:spMkLst>
            <pc:docMk/>
            <pc:sldMk cId="3942064285" sldId="256"/>
            <ac:spMk id="2885" creationId="{1D0A6DF6-3C59-1E06-1A58-EE64E8FEEB84}"/>
          </ac:spMkLst>
        </pc:spChg>
        <pc:spChg chg="mod">
          <ac:chgData name="Jassem Abbasi" userId="a485637c-5d5c-44af-8411-f95acc3236b6" providerId="ADAL" clId="{B67E75DF-61F4-4BDD-83F6-F3A9FEB4B984}" dt="2024-02-22T09:52:54.409" v="2357" actId="27803"/>
          <ac:spMkLst>
            <pc:docMk/>
            <pc:sldMk cId="3942064285" sldId="256"/>
            <ac:spMk id="2886" creationId="{337E40A5-F382-D809-48E0-BEB6F04885C8}"/>
          </ac:spMkLst>
        </pc:spChg>
        <pc:spChg chg="mod">
          <ac:chgData name="Jassem Abbasi" userId="a485637c-5d5c-44af-8411-f95acc3236b6" providerId="ADAL" clId="{B67E75DF-61F4-4BDD-83F6-F3A9FEB4B984}" dt="2024-02-22T09:52:54.409" v="2357" actId="27803"/>
          <ac:spMkLst>
            <pc:docMk/>
            <pc:sldMk cId="3942064285" sldId="256"/>
            <ac:spMk id="2887" creationId="{7E9B18AE-4A1C-61BB-E8A0-7CF2B705C55A}"/>
          </ac:spMkLst>
        </pc:spChg>
        <pc:spChg chg="mod">
          <ac:chgData name="Jassem Abbasi" userId="a485637c-5d5c-44af-8411-f95acc3236b6" providerId="ADAL" clId="{B67E75DF-61F4-4BDD-83F6-F3A9FEB4B984}" dt="2024-02-22T09:52:54.409" v="2357" actId="27803"/>
          <ac:spMkLst>
            <pc:docMk/>
            <pc:sldMk cId="3942064285" sldId="256"/>
            <ac:spMk id="2888" creationId="{76046831-288E-8776-E5AA-1E5D734F4359}"/>
          </ac:spMkLst>
        </pc:spChg>
        <pc:spChg chg="mod">
          <ac:chgData name="Jassem Abbasi" userId="a485637c-5d5c-44af-8411-f95acc3236b6" providerId="ADAL" clId="{B67E75DF-61F4-4BDD-83F6-F3A9FEB4B984}" dt="2024-02-22T09:52:54.409" v="2357" actId="27803"/>
          <ac:spMkLst>
            <pc:docMk/>
            <pc:sldMk cId="3942064285" sldId="256"/>
            <ac:spMk id="2889" creationId="{C9B251C4-6CA6-C9B7-1746-8E289BCB081A}"/>
          </ac:spMkLst>
        </pc:spChg>
        <pc:spChg chg="mod">
          <ac:chgData name="Jassem Abbasi" userId="a485637c-5d5c-44af-8411-f95acc3236b6" providerId="ADAL" clId="{B67E75DF-61F4-4BDD-83F6-F3A9FEB4B984}" dt="2024-02-22T09:52:54.409" v="2357" actId="27803"/>
          <ac:spMkLst>
            <pc:docMk/>
            <pc:sldMk cId="3942064285" sldId="256"/>
            <ac:spMk id="2890" creationId="{A19AEFE8-2FFF-1F5B-1A21-1FC5F10779E0}"/>
          </ac:spMkLst>
        </pc:spChg>
        <pc:spChg chg="mod">
          <ac:chgData name="Jassem Abbasi" userId="a485637c-5d5c-44af-8411-f95acc3236b6" providerId="ADAL" clId="{B67E75DF-61F4-4BDD-83F6-F3A9FEB4B984}" dt="2024-02-22T09:52:54.409" v="2357" actId="27803"/>
          <ac:spMkLst>
            <pc:docMk/>
            <pc:sldMk cId="3942064285" sldId="256"/>
            <ac:spMk id="2891" creationId="{8CED3950-C105-B6A3-544D-8DAA99E6C302}"/>
          </ac:spMkLst>
        </pc:spChg>
        <pc:spChg chg="mod">
          <ac:chgData name="Jassem Abbasi" userId="a485637c-5d5c-44af-8411-f95acc3236b6" providerId="ADAL" clId="{B67E75DF-61F4-4BDD-83F6-F3A9FEB4B984}" dt="2024-02-22T09:52:54.409" v="2357" actId="27803"/>
          <ac:spMkLst>
            <pc:docMk/>
            <pc:sldMk cId="3942064285" sldId="256"/>
            <ac:spMk id="2892" creationId="{8452F6A9-FD74-1842-060B-BFAF46B3CE33}"/>
          </ac:spMkLst>
        </pc:spChg>
        <pc:spChg chg="mod">
          <ac:chgData name="Jassem Abbasi" userId="a485637c-5d5c-44af-8411-f95acc3236b6" providerId="ADAL" clId="{B67E75DF-61F4-4BDD-83F6-F3A9FEB4B984}" dt="2024-02-22T09:52:54.409" v="2357" actId="27803"/>
          <ac:spMkLst>
            <pc:docMk/>
            <pc:sldMk cId="3942064285" sldId="256"/>
            <ac:spMk id="2893" creationId="{676EF574-EB17-D2C8-98CC-B9C8E7568A30}"/>
          </ac:spMkLst>
        </pc:spChg>
        <pc:spChg chg="mod">
          <ac:chgData name="Jassem Abbasi" userId="a485637c-5d5c-44af-8411-f95acc3236b6" providerId="ADAL" clId="{B67E75DF-61F4-4BDD-83F6-F3A9FEB4B984}" dt="2024-02-22T09:52:54.409" v="2357" actId="27803"/>
          <ac:spMkLst>
            <pc:docMk/>
            <pc:sldMk cId="3942064285" sldId="256"/>
            <ac:spMk id="2894" creationId="{823790B9-FFB4-0D77-38E0-E8F287F3F3C6}"/>
          </ac:spMkLst>
        </pc:spChg>
        <pc:spChg chg="mod">
          <ac:chgData name="Jassem Abbasi" userId="a485637c-5d5c-44af-8411-f95acc3236b6" providerId="ADAL" clId="{B67E75DF-61F4-4BDD-83F6-F3A9FEB4B984}" dt="2024-02-22T09:52:54.409" v="2357" actId="27803"/>
          <ac:spMkLst>
            <pc:docMk/>
            <pc:sldMk cId="3942064285" sldId="256"/>
            <ac:spMk id="2895" creationId="{50594107-465B-C0A2-A694-B13204F61EAF}"/>
          </ac:spMkLst>
        </pc:spChg>
        <pc:spChg chg="mod">
          <ac:chgData name="Jassem Abbasi" userId="a485637c-5d5c-44af-8411-f95acc3236b6" providerId="ADAL" clId="{B67E75DF-61F4-4BDD-83F6-F3A9FEB4B984}" dt="2024-02-22T09:52:54.409" v="2357" actId="27803"/>
          <ac:spMkLst>
            <pc:docMk/>
            <pc:sldMk cId="3942064285" sldId="256"/>
            <ac:spMk id="2896" creationId="{E4E18C62-35DB-D545-6F7F-D2917C1629EA}"/>
          </ac:spMkLst>
        </pc:spChg>
        <pc:spChg chg="mod">
          <ac:chgData name="Jassem Abbasi" userId="a485637c-5d5c-44af-8411-f95acc3236b6" providerId="ADAL" clId="{B67E75DF-61F4-4BDD-83F6-F3A9FEB4B984}" dt="2024-02-22T09:52:54.409" v="2357" actId="27803"/>
          <ac:spMkLst>
            <pc:docMk/>
            <pc:sldMk cId="3942064285" sldId="256"/>
            <ac:spMk id="2897" creationId="{A2C8972A-D8E1-5564-3EED-5D6649516959}"/>
          </ac:spMkLst>
        </pc:spChg>
        <pc:spChg chg="mod">
          <ac:chgData name="Jassem Abbasi" userId="a485637c-5d5c-44af-8411-f95acc3236b6" providerId="ADAL" clId="{B67E75DF-61F4-4BDD-83F6-F3A9FEB4B984}" dt="2024-02-22T09:52:54.409" v="2357" actId="27803"/>
          <ac:spMkLst>
            <pc:docMk/>
            <pc:sldMk cId="3942064285" sldId="256"/>
            <ac:spMk id="2898" creationId="{0C57ED44-AAC7-E8DE-8381-5D327F01A1CB}"/>
          </ac:spMkLst>
        </pc:spChg>
        <pc:spChg chg="mod">
          <ac:chgData name="Jassem Abbasi" userId="a485637c-5d5c-44af-8411-f95acc3236b6" providerId="ADAL" clId="{B67E75DF-61F4-4BDD-83F6-F3A9FEB4B984}" dt="2024-02-22T09:52:54.409" v="2357" actId="27803"/>
          <ac:spMkLst>
            <pc:docMk/>
            <pc:sldMk cId="3942064285" sldId="256"/>
            <ac:spMk id="2899" creationId="{3C978344-7638-49FA-F353-4D528BECE713}"/>
          </ac:spMkLst>
        </pc:spChg>
        <pc:spChg chg="mod">
          <ac:chgData name="Jassem Abbasi" userId="a485637c-5d5c-44af-8411-f95acc3236b6" providerId="ADAL" clId="{B67E75DF-61F4-4BDD-83F6-F3A9FEB4B984}" dt="2024-02-22T09:52:54.409" v="2357" actId="27803"/>
          <ac:spMkLst>
            <pc:docMk/>
            <pc:sldMk cId="3942064285" sldId="256"/>
            <ac:spMk id="2900" creationId="{B4119794-FCD9-D270-90BF-70479FBA6E32}"/>
          </ac:spMkLst>
        </pc:spChg>
        <pc:spChg chg="mod">
          <ac:chgData name="Jassem Abbasi" userId="a485637c-5d5c-44af-8411-f95acc3236b6" providerId="ADAL" clId="{B67E75DF-61F4-4BDD-83F6-F3A9FEB4B984}" dt="2024-02-22T09:52:54.409" v="2357" actId="27803"/>
          <ac:spMkLst>
            <pc:docMk/>
            <pc:sldMk cId="3942064285" sldId="256"/>
            <ac:spMk id="2901" creationId="{91B979B6-0822-0B99-EAE3-A52F76A55436}"/>
          </ac:spMkLst>
        </pc:spChg>
        <pc:spChg chg="mod">
          <ac:chgData name="Jassem Abbasi" userId="a485637c-5d5c-44af-8411-f95acc3236b6" providerId="ADAL" clId="{B67E75DF-61F4-4BDD-83F6-F3A9FEB4B984}" dt="2024-02-22T09:52:54.409" v="2357" actId="27803"/>
          <ac:spMkLst>
            <pc:docMk/>
            <pc:sldMk cId="3942064285" sldId="256"/>
            <ac:spMk id="2902" creationId="{5255A10F-10FA-AE9A-0860-319D0D8C97A6}"/>
          </ac:spMkLst>
        </pc:spChg>
        <pc:spChg chg="mod">
          <ac:chgData name="Jassem Abbasi" userId="a485637c-5d5c-44af-8411-f95acc3236b6" providerId="ADAL" clId="{B67E75DF-61F4-4BDD-83F6-F3A9FEB4B984}" dt="2024-02-22T09:52:54.409" v="2357" actId="27803"/>
          <ac:spMkLst>
            <pc:docMk/>
            <pc:sldMk cId="3942064285" sldId="256"/>
            <ac:spMk id="2903" creationId="{F447CAA4-815D-CACF-32F6-2CAB5B82C267}"/>
          </ac:spMkLst>
        </pc:spChg>
        <pc:spChg chg="mod">
          <ac:chgData name="Jassem Abbasi" userId="a485637c-5d5c-44af-8411-f95acc3236b6" providerId="ADAL" clId="{B67E75DF-61F4-4BDD-83F6-F3A9FEB4B984}" dt="2024-02-22T09:52:54.409" v="2357" actId="27803"/>
          <ac:spMkLst>
            <pc:docMk/>
            <pc:sldMk cId="3942064285" sldId="256"/>
            <ac:spMk id="2904" creationId="{E95F0471-E6EC-8751-12A7-81F5428B0A5B}"/>
          </ac:spMkLst>
        </pc:spChg>
        <pc:spChg chg="mod">
          <ac:chgData name="Jassem Abbasi" userId="a485637c-5d5c-44af-8411-f95acc3236b6" providerId="ADAL" clId="{B67E75DF-61F4-4BDD-83F6-F3A9FEB4B984}" dt="2024-02-22T09:52:54.409" v="2357" actId="27803"/>
          <ac:spMkLst>
            <pc:docMk/>
            <pc:sldMk cId="3942064285" sldId="256"/>
            <ac:spMk id="2905" creationId="{9732EC53-A5A2-1DFF-C3E3-E71B5E7CE948}"/>
          </ac:spMkLst>
        </pc:spChg>
        <pc:spChg chg="mod">
          <ac:chgData name="Jassem Abbasi" userId="a485637c-5d5c-44af-8411-f95acc3236b6" providerId="ADAL" clId="{B67E75DF-61F4-4BDD-83F6-F3A9FEB4B984}" dt="2024-02-22T09:52:54.409" v="2357" actId="27803"/>
          <ac:spMkLst>
            <pc:docMk/>
            <pc:sldMk cId="3942064285" sldId="256"/>
            <ac:spMk id="2906" creationId="{EA9B5956-5AF7-199E-03D4-F67BFF7EE82C}"/>
          </ac:spMkLst>
        </pc:spChg>
        <pc:spChg chg="mod">
          <ac:chgData name="Jassem Abbasi" userId="a485637c-5d5c-44af-8411-f95acc3236b6" providerId="ADAL" clId="{B67E75DF-61F4-4BDD-83F6-F3A9FEB4B984}" dt="2024-02-22T09:52:54.409" v="2357" actId="27803"/>
          <ac:spMkLst>
            <pc:docMk/>
            <pc:sldMk cId="3942064285" sldId="256"/>
            <ac:spMk id="2907" creationId="{EC08E042-722F-BB50-7CFB-4464E4EFA633}"/>
          </ac:spMkLst>
        </pc:spChg>
        <pc:spChg chg="mod">
          <ac:chgData name="Jassem Abbasi" userId="a485637c-5d5c-44af-8411-f95acc3236b6" providerId="ADAL" clId="{B67E75DF-61F4-4BDD-83F6-F3A9FEB4B984}" dt="2024-02-22T09:52:54.409" v="2357" actId="27803"/>
          <ac:spMkLst>
            <pc:docMk/>
            <pc:sldMk cId="3942064285" sldId="256"/>
            <ac:spMk id="2908" creationId="{6CDC87B4-DE38-26F7-EA22-340CD2A4AEDD}"/>
          </ac:spMkLst>
        </pc:spChg>
        <pc:spChg chg="mod">
          <ac:chgData name="Jassem Abbasi" userId="a485637c-5d5c-44af-8411-f95acc3236b6" providerId="ADAL" clId="{B67E75DF-61F4-4BDD-83F6-F3A9FEB4B984}" dt="2024-02-22T09:52:54.409" v="2357" actId="27803"/>
          <ac:spMkLst>
            <pc:docMk/>
            <pc:sldMk cId="3942064285" sldId="256"/>
            <ac:spMk id="2909" creationId="{D1413914-C191-9A43-32AC-35A3617A5EE9}"/>
          </ac:spMkLst>
        </pc:spChg>
        <pc:spChg chg="mod">
          <ac:chgData name="Jassem Abbasi" userId="a485637c-5d5c-44af-8411-f95acc3236b6" providerId="ADAL" clId="{B67E75DF-61F4-4BDD-83F6-F3A9FEB4B984}" dt="2024-02-22T09:52:54.409" v="2357" actId="27803"/>
          <ac:spMkLst>
            <pc:docMk/>
            <pc:sldMk cId="3942064285" sldId="256"/>
            <ac:spMk id="2910" creationId="{FDBA65E5-13BC-8640-9190-C56C9F18CEEC}"/>
          </ac:spMkLst>
        </pc:spChg>
        <pc:spChg chg="mod">
          <ac:chgData name="Jassem Abbasi" userId="a485637c-5d5c-44af-8411-f95acc3236b6" providerId="ADAL" clId="{B67E75DF-61F4-4BDD-83F6-F3A9FEB4B984}" dt="2024-02-22T09:52:54.409" v="2357" actId="27803"/>
          <ac:spMkLst>
            <pc:docMk/>
            <pc:sldMk cId="3942064285" sldId="256"/>
            <ac:spMk id="2911" creationId="{486D4B6F-8A67-7AD0-3290-66078170FF07}"/>
          </ac:spMkLst>
        </pc:spChg>
        <pc:spChg chg="mod">
          <ac:chgData name="Jassem Abbasi" userId="a485637c-5d5c-44af-8411-f95acc3236b6" providerId="ADAL" clId="{B67E75DF-61F4-4BDD-83F6-F3A9FEB4B984}" dt="2024-02-22T09:52:54.409" v="2357" actId="27803"/>
          <ac:spMkLst>
            <pc:docMk/>
            <pc:sldMk cId="3942064285" sldId="256"/>
            <ac:spMk id="2912" creationId="{DC4F7FC7-EA04-265F-0287-CDD2E4900057}"/>
          </ac:spMkLst>
        </pc:spChg>
        <pc:spChg chg="mod">
          <ac:chgData name="Jassem Abbasi" userId="a485637c-5d5c-44af-8411-f95acc3236b6" providerId="ADAL" clId="{B67E75DF-61F4-4BDD-83F6-F3A9FEB4B984}" dt="2024-02-22T09:52:54.409" v="2357" actId="27803"/>
          <ac:spMkLst>
            <pc:docMk/>
            <pc:sldMk cId="3942064285" sldId="256"/>
            <ac:spMk id="2913" creationId="{64714CED-510B-0970-7528-8D02944169E9}"/>
          </ac:spMkLst>
        </pc:spChg>
        <pc:spChg chg="mod">
          <ac:chgData name="Jassem Abbasi" userId="a485637c-5d5c-44af-8411-f95acc3236b6" providerId="ADAL" clId="{B67E75DF-61F4-4BDD-83F6-F3A9FEB4B984}" dt="2024-02-22T09:52:54.409" v="2357" actId="27803"/>
          <ac:spMkLst>
            <pc:docMk/>
            <pc:sldMk cId="3942064285" sldId="256"/>
            <ac:spMk id="2914" creationId="{D91D987C-4710-2721-B1D7-72D9540703E3}"/>
          </ac:spMkLst>
        </pc:spChg>
        <pc:spChg chg="mod">
          <ac:chgData name="Jassem Abbasi" userId="a485637c-5d5c-44af-8411-f95acc3236b6" providerId="ADAL" clId="{B67E75DF-61F4-4BDD-83F6-F3A9FEB4B984}" dt="2024-02-22T09:52:54.409" v="2357" actId="27803"/>
          <ac:spMkLst>
            <pc:docMk/>
            <pc:sldMk cId="3942064285" sldId="256"/>
            <ac:spMk id="2915" creationId="{5567F2B5-6CD2-21DD-BF6D-F36271F3B9AF}"/>
          </ac:spMkLst>
        </pc:spChg>
        <pc:spChg chg="mod">
          <ac:chgData name="Jassem Abbasi" userId="a485637c-5d5c-44af-8411-f95acc3236b6" providerId="ADAL" clId="{B67E75DF-61F4-4BDD-83F6-F3A9FEB4B984}" dt="2024-02-22T09:52:54.409" v="2357" actId="27803"/>
          <ac:spMkLst>
            <pc:docMk/>
            <pc:sldMk cId="3942064285" sldId="256"/>
            <ac:spMk id="2916" creationId="{EED93B33-AED5-6A2A-7A17-9DFAD7B1C1A2}"/>
          </ac:spMkLst>
        </pc:spChg>
        <pc:spChg chg="mod">
          <ac:chgData name="Jassem Abbasi" userId="a485637c-5d5c-44af-8411-f95acc3236b6" providerId="ADAL" clId="{B67E75DF-61F4-4BDD-83F6-F3A9FEB4B984}" dt="2024-02-22T09:52:54.409" v="2357" actId="27803"/>
          <ac:spMkLst>
            <pc:docMk/>
            <pc:sldMk cId="3942064285" sldId="256"/>
            <ac:spMk id="2917" creationId="{349823DA-4076-82E2-E772-6FF9ACDACEE1}"/>
          </ac:spMkLst>
        </pc:spChg>
        <pc:spChg chg="mod">
          <ac:chgData name="Jassem Abbasi" userId="a485637c-5d5c-44af-8411-f95acc3236b6" providerId="ADAL" clId="{B67E75DF-61F4-4BDD-83F6-F3A9FEB4B984}" dt="2024-02-22T09:52:54.409" v="2357" actId="27803"/>
          <ac:spMkLst>
            <pc:docMk/>
            <pc:sldMk cId="3942064285" sldId="256"/>
            <ac:spMk id="2918" creationId="{D4D0AC9F-EC90-D946-0478-0AD7F99E8A56}"/>
          </ac:spMkLst>
        </pc:spChg>
        <pc:spChg chg="mod">
          <ac:chgData name="Jassem Abbasi" userId="a485637c-5d5c-44af-8411-f95acc3236b6" providerId="ADAL" clId="{B67E75DF-61F4-4BDD-83F6-F3A9FEB4B984}" dt="2024-02-22T09:52:54.409" v="2357" actId="27803"/>
          <ac:spMkLst>
            <pc:docMk/>
            <pc:sldMk cId="3942064285" sldId="256"/>
            <ac:spMk id="2919" creationId="{E39FAD41-4DDB-7A44-E701-D0BCB0A740DB}"/>
          </ac:spMkLst>
        </pc:spChg>
        <pc:spChg chg="mod">
          <ac:chgData name="Jassem Abbasi" userId="a485637c-5d5c-44af-8411-f95acc3236b6" providerId="ADAL" clId="{B67E75DF-61F4-4BDD-83F6-F3A9FEB4B984}" dt="2024-02-22T09:52:54.409" v="2357" actId="27803"/>
          <ac:spMkLst>
            <pc:docMk/>
            <pc:sldMk cId="3942064285" sldId="256"/>
            <ac:spMk id="2920" creationId="{23939AB1-D88C-3B3B-FDA6-F8B36DA1DF4B}"/>
          </ac:spMkLst>
        </pc:spChg>
        <pc:spChg chg="mod">
          <ac:chgData name="Jassem Abbasi" userId="a485637c-5d5c-44af-8411-f95acc3236b6" providerId="ADAL" clId="{B67E75DF-61F4-4BDD-83F6-F3A9FEB4B984}" dt="2024-02-22T09:52:54.409" v="2357" actId="27803"/>
          <ac:spMkLst>
            <pc:docMk/>
            <pc:sldMk cId="3942064285" sldId="256"/>
            <ac:spMk id="2921" creationId="{4F792509-342E-8B3C-2F59-88FD7ACE5BF7}"/>
          </ac:spMkLst>
        </pc:spChg>
        <pc:spChg chg="mod">
          <ac:chgData name="Jassem Abbasi" userId="a485637c-5d5c-44af-8411-f95acc3236b6" providerId="ADAL" clId="{B67E75DF-61F4-4BDD-83F6-F3A9FEB4B984}" dt="2024-02-22T09:52:54.409" v="2357" actId="27803"/>
          <ac:spMkLst>
            <pc:docMk/>
            <pc:sldMk cId="3942064285" sldId="256"/>
            <ac:spMk id="2922" creationId="{2784523F-E0C7-D771-03BD-EFEEE014258C}"/>
          </ac:spMkLst>
        </pc:spChg>
        <pc:spChg chg="mod">
          <ac:chgData name="Jassem Abbasi" userId="a485637c-5d5c-44af-8411-f95acc3236b6" providerId="ADAL" clId="{B67E75DF-61F4-4BDD-83F6-F3A9FEB4B984}" dt="2024-02-22T09:52:54.409" v="2357" actId="27803"/>
          <ac:spMkLst>
            <pc:docMk/>
            <pc:sldMk cId="3942064285" sldId="256"/>
            <ac:spMk id="2923" creationId="{00CCCDD7-3ED3-2B22-6C49-D97786637126}"/>
          </ac:spMkLst>
        </pc:spChg>
        <pc:spChg chg="mod">
          <ac:chgData name="Jassem Abbasi" userId="a485637c-5d5c-44af-8411-f95acc3236b6" providerId="ADAL" clId="{B67E75DF-61F4-4BDD-83F6-F3A9FEB4B984}" dt="2024-02-22T09:52:54.409" v="2357" actId="27803"/>
          <ac:spMkLst>
            <pc:docMk/>
            <pc:sldMk cId="3942064285" sldId="256"/>
            <ac:spMk id="2924" creationId="{C2292637-AF4C-7AE0-D8DE-2196D362F06B}"/>
          </ac:spMkLst>
        </pc:spChg>
        <pc:spChg chg="mod">
          <ac:chgData name="Jassem Abbasi" userId="a485637c-5d5c-44af-8411-f95acc3236b6" providerId="ADAL" clId="{B67E75DF-61F4-4BDD-83F6-F3A9FEB4B984}" dt="2024-02-22T09:52:54.409" v="2357" actId="27803"/>
          <ac:spMkLst>
            <pc:docMk/>
            <pc:sldMk cId="3942064285" sldId="256"/>
            <ac:spMk id="2925" creationId="{F1089CBF-FE31-7266-B259-75946F042BC7}"/>
          </ac:spMkLst>
        </pc:spChg>
        <pc:spChg chg="mod">
          <ac:chgData name="Jassem Abbasi" userId="a485637c-5d5c-44af-8411-f95acc3236b6" providerId="ADAL" clId="{B67E75DF-61F4-4BDD-83F6-F3A9FEB4B984}" dt="2024-02-22T09:52:54.409" v="2357" actId="27803"/>
          <ac:spMkLst>
            <pc:docMk/>
            <pc:sldMk cId="3942064285" sldId="256"/>
            <ac:spMk id="2926" creationId="{0FBF3822-2FC6-48E1-9A78-F125F6552B18}"/>
          </ac:spMkLst>
        </pc:spChg>
        <pc:spChg chg="mod">
          <ac:chgData name="Jassem Abbasi" userId="a485637c-5d5c-44af-8411-f95acc3236b6" providerId="ADAL" clId="{B67E75DF-61F4-4BDD-83F6-F3A9FEB4B984}" dt="2024-02-22T09:52:54.409" v="2357" actId="27803"/>
          <ac:spMkLst>
            <pc:docMk/>
            <pc:sldMk cId="3942064285" sldId="256"/>
            <ac:spMk id="2927" creationId="{FFA1499A-4C1E-87BD-8834-BFDAE519A3FB}"/>
          </ac:spMkLst>
        </pc:spChg>
        <pc:spChg chg="mod">
          <ac:chgData name="Jassem Abbasi" userId="a485637c-5d5c-44af-8411-f95acc3236b6" providerId="ADAL" clId="{B67E75DF-61F4-4BDD-83F6-F3A9FEB4B984}" dt="2024-02-22T09:52:54.409" v="2357" actId="27803"/>
          <ac:spMkLst>
            <pc:docMk/>
            <pc:sldMk cId="3942064285" sldId="256"/>
            <ac:spMk id="2928" creationId="{54236B85-629E-7967-DE4C-BE0F7B8D0C82}"/>
          </ac:spMkLst>
        </pc:spChg>
        <pc:spChg chg="mod">
          <ac:chgData name="Jassem Abbasi" userId="a485637c-5d5c-44af-8411-f95acc3236b6" providerId="ADAL" clId="{B67E75DF-61F4-4BDD-83F6-F3A9FEB4B984}" dt="2024-02-22T09:52:54.409" v="2357" actId="27803"/>
          <ac:spMkLst>
            <pc:docMk/>
            <pc:sldMk cId="3942064285" sldId="256"/>
            <ac:spMk id="2929" creationId="{2B99C965-F741-4040-3F83-8F4506F4EFF5}"/>
          </ac:spMkLst>
        </pc:spChg>
        <pc:spChg chg="mod">
          <ac:chgData name="Jassem Abbasi" userId="a485637c-5d5c-44af-8411-f95acc3236b6" providerId="ADAL" clId="{B67E75DF-61F4-4BDD-83F6-F3A9FEB4B984}" dt="2024-02-22T09:52:54.409" v="2357" actId="27803"/>
          <ac:spMkLst>
            <pc:docMk/>
            <pc:sldMk cId="3942064285" sldId="256"/>
            <ac:spMk id="2930" creationId="{9FA8137F-7C77-EC35-34C8-91A40908B059}"/>
          </ac:spMkLst>
        </pc:spChg>
        <pc:spChg chg="mod">
          <ac:chgData name="Jassem Abbasi" userId="a485637c-5d5c-44af-8411-f95acc3236b6" providerId="ADAL" clId="{B67E75DF-61F4-4BDD-83F6-F3A9FEB4B984}" dt="2024-02-22T09:52:54.409" v="2357" actId="27803"/>
          <ac:spMkLst>
            <pc:docMk/>
            <pc:sldMk cId="3942064285" sldId="256"/>
            <ac:spMk id="2931" creationId="{2D7CEF98-788D-1FC1-652D-18247CA86DE7}"/>
          </ac:spMkLst>
        </pc:spChg>
        <pc:spChg chg="mod">
          <ac:chgData name="Jassem Abbasi" userId="a485637c-5d5c-44af-8411-f95acc3236b6" providerId="ADAL" clId="{B67E75DF-61F4-4BDD-83F6-F3A9FEB4B984}" dt="2024-02-22T09:52:54.409" v="2357" actId="27803"/>
          <ac:spMkLst>
            <pc:docMk/>
            <pc:sldMk cId="3942064285" sldId="256"/>
            <ac:spMk id="2932" creationId="{D8866C2A-5A50-40FD-76AB-ED90ECD943A8}"/>
          </ac:spMkLst>
        </pc:spChg>
        <pc:spChg chg="mod">
          <ac:chgData name="Jassem Abbasi" userId="a485637c-5d5c-44af-8411-f95acc3236b6" providerId="ADAL" clId="{B67E75DF-61F4-4BDD-83F6-F3A9FEB4B984}" dt="2024-02-22T09:52:54.409" v="2357" actId="27803"/>
          <ac:spMkLst>
            <pc:docMk/>
            <pc:sldMk cId="3942064285" sldId="256"/>
            <ac:spMk id="2933" creationId="{9E5F4D58-76E4-9E6D-EB3F-168F3325B0AA}"/>
          </ac:spMkLst>
        </pc:spChg>
        <pc:spChg chg="mod">
          <ac:chgData name="Jassem Abbasi" userId="a485637c-5d5c-44af-8411-f95acc3236b6" providerId="ADAL" clId="{B67E75DF-61F4-4BDD-83F6-F3A9FEB4B984}" dt="2024-02-22T09:52:54.409" v="2357" actId="27803"/>
          <ac:spMkLst>
            <pc:docMk/>
            <pc:sldMk cId="3942064285" sldId="256"/>
            <ac:spMk id="2934" creationId="{A86AFF22-BC22-DC07-BFAD-38A4273AAD40}"/>
          </ac:spMkLst>
        </pc:spChg>
        <pc:spChg chg="mod">
          <ac:chgData name="Jassem Abbasi" userId="a485637c-5d5c-44af-8411-f95acc3236b6" providerId="ADAL" clId="{B67E75DF-61F4-4BDD-83F6-F3A9FEB4B984}" dt="2024-02-22T09:52:54.409" v="2357" actId="27803"/>
          <ac:spMkLst>
            <pc:docMk/>
            <pc:sldMk cId="3942064285" sldId="256"/>
            <ac:spMk id="2935" creationId="{0F441D32-F347-A524-276E-CB86FB3BAB9F}"/>
          </ac:spMkLst>
        </pc:spChg>
        <pc:spChg chg="mod">
          <ac:chgData name="Jassem Abbasi" userId="a485637c-5d5c-44af-8411-f95acc3236b6" providerId="ADAL" clId="{B67E75DF-61F4-4BDD-83F6-F3A9FEB4B984}" dt="2024-02-22T09:52:54.409" v="2357" actId="27803"/>
          <ac:spMkLst>
            <pc:docMk/>
            <pc:sldMk cId="3942064285" sldId="256"/>
            <ac:spMk id="2936" creationId="{DE0A6772-850D-2435-E71A-F13716706DFC}"/>
          </ac:spMkLst>
        </pc:spChg>
        <pc:spChg chg="mod">
          <ac:chgData name="Jassem Abbasi" userId="a485637c-5d5c-44af-8411-f95acc3236b6" providerId="ADAL" clId="{B67E75DF-61F4-4BDD-83F6-F3A9FEB4B984}" dt="2024-02-22T09:52:54.409" v="2357" actId="27803"/>
          <ac:spMkLst>
            <pc:docMk/>
            <pc:sldMk cId="3942064285" sldId="256"/>
            <ac:spMk id="2937" creationId="{DE4558F1-2563-E196-8535-5778ED03CFF4}"/>
          </ac:spMkLst>
        </pc:spChg>
        <pc:spChg chg="mod">
          <ac:chgData name="Jassem Abbasi" userId="a485637c-5d5c-44af-8411-f95acc3236b6" providerId="ADAL" clId="{B67E75DF-61F4-4BDD-83F6-F3A9FEB4B984}" dt="2024-02-22T09:52:54.409" v="2357" actId="27803"/>
          <ac:spMkLst>
            <pc:docMk/>
            <pc:sldMk cId="3942064285" sldId="256"/>
            <ac:spMk id="2938" creationId="{ED13A7E0-9324-F152-01D1-F28C1683DA41}"/>
          </ac:spMkLst>
        </pc:spChg>
        <pc:spChg chg="mod">
          <ac:chgData name="Jassem Abbasi" userId="a485637c-5d5c-44af-8411-f95acc3236b6" providerId="ADAL" clId="{B67E75DF-61F4-4BDD-83F6-F3A9FEB4B984}" dt="2024-02-22T09:52:54.409" v="2357" actId="27803"/>
          <ac:spMkLst>
            <pc:docMk/>
            <pc:sldMk cId="3942064285" sldId="256"/>
            <ac:spMk id="2939" creationId="{0855ED24-6395-299D-78CB-75D26069EC1B}"/>
          </ac:spMkLst>
        </pc:spChg>
        <pc:spChg chg="mod">
          <ac:chgData name="Jassem Abbasi" userId="a485637c-5d5c-44af-8411-f95acc3236b6" providerId="ADAL" clId="{B67E75DF-61F4-4BDD-83F6-F3A9FEB4B984}" dt="2024-02-22T09:52:54.409" v="2357" actId="27803"/>
          <ac:spMkLst>
            <pc:docMk/>
            <pc:sldMk cId="3942064285" sldId="256"/>
            <ac:spMk id="2940" creationId="{46D95F9D-3A74-BBDA-8AB2-E53BE14B3B30}"/>
          </ac:spMkLst>
        </pc:spChg>
        <pc:spChg chg="mod">
          <ac:chgData name="Jassem Abbasi" userId="a485637c-5d5c-44af-8411-f95acc3236b6" providerId="ADAL" clId="{B67E75DF-61F4-4BDD-83F6-F3A9FEB4B984}" dt="2024-02-22T09:52:54.409" v="2357" actId="27803"/>
          <ac:spMkLst>
            <pc:docMk/>
            <pc:sldMk cId="3942064285" sldId="256"/>
            <ac:spMk id="2941" creationId="{7F294480-82FD-8438-036B-4F7B0765FC3C}"/>
          </ac:spMkLst>
        </pc:spChg>
        <pc:spChg chg="mod">
          <ac:chgData name="Jassem Abbasi" userId="a485637c-5d5c-44af-8411-f95acc3236b6" providerId="ADAL" clId="{B67E75DF-61F4-4BDD-83F6-F3A9FEB4B984}" dt="2024-02-22T09:52:54.409" v="2357" actId="27803"/>
          <ac:spMkLst>
            <pc:docMk/>
            <pc:sldMk cId="3942064285" sldId="256"/>
            <ac:spMk id="2942" creationId="{3F38389C-1100-96D4-63F0-28A68E8EDF28}"/>
          </ac:spMkLst>
        </pc:spChg>
        <pc:spChg chg="mod">
          <ac:chgData name="Jassem Abbasi" userId="a485637c-5d5c-44af-8411-f95acc3236b6" providerId="ADAL" clId="{B67E75DF-61F4-4BDD-83F6-F3A9FEB4B984}" dt="2024-02-22T09:52:54.409" v="2357" actId="27803"/>
          <ac:spMkLst>
            <pc:docMk/>
            <pc:sldMk cId="3942064285" sldId="256"/>
            <ac:spMk id="2943" creationId="{48BDFB07-6091-1FFB-0369-DECE2E17D19B}"/>
          </ac:spMkLst>
        </pc:spChg>
        <pc:spChg chg="mod">
          <ac:chgData name="Jassem Abbasi" userId="a485637c-5d5c-44af-8411-f95acc3236b6" providerId="ADAL" clId="{B67E75DF-61F4-4BDD-83F6-F3A9FEB4B984}" dt="2024-02-22T09:52:54.409" v="2357" actId="27803"/>
          <ac:spMkLst>
            <pc:docMk/>
            <pc:sldMk cId="3942064285" sldId="256"/>
            <ac:spMk id="2944" creationId="{EB32B1A0-1240-F06A-E2D5-EFD045151D6D}"/>
          </ac:spMkLst>
        </pc:spChg>
        <pc:spChg chg="mod">
          <ac:chgData name="Jassem Abbasi" userId="a485637c-5d5c-44af-8411-f95acc3236b6" providerId="ADAL" clId="{B67E75DF-61F4-4BDD-83F6-F3A9FEB4B984}" dt="2024-02-22T09:52:54.409" v="2357" actId="27803"/>
          <ac:spMkLst>
            <pc:docMk/>
            <pc:sldMk cId="3942064285" sldId="256"/>
            <ac:spMk id="2945" creationId="{2404FFB4-E84A-6684-8CD5-0DF6B015ACD6}"/>
          </ac:spMkLst>
        </pc:spChg>
        <pc:spChg chg="mod">
          <ac:chgData name="Jassem Abbasi" userId="a485637c-5d5c-44af-8411-f95acc3236b6" providerId="ADAL" clId="{B67E75DF-61F4-4BDD-83F6-F3A9FEB4B984}" dt="2024-02-22T09:52:54.409" v="2357" actId="27803"/>
          <ac:spMkLst>
            <pc:docMk/>
            <pc:sldMk cId="3942064285" sldId="256"/>
            <ac:spMk id="2946" creationId="{4D339967-3D84-458D-39E4-9121D94DE22A}"/>
          </ac:spMkLst>
        </pc:spChg>
        <pc:spChg chg="mod">
          <ac:chgData name="Jassem Abbasi" userId="a485637c-5d5c-44af-8411-f95acc3236b6" providerId="ADAL" clId="{B67E75DF-61F4-4BDD-83F6-F3A9FEB4B984}" dt="2024-02-22T09:52:54.409" v="2357" actId="27803"/>
          <ac:spMkLst>
            <pc:docMk/>
            <pc:sldMk cId="3942064285" sldId="256"/>
            <ac:spMk id="2947" creationId="{44E90A18-16D3-42E7-4E3A-97341270EC71}"/>
          </ac:spMkLst>
        </pc:spChg>
        <pc:spChg chg="mod">
          <ac:chgData name="Jassem Abbasi" userId="a485637c-5d5c-44af-8411-f95acc3236b6" providerId="ADAL" clId="{B67E75DF-61F4-4BDD-83F6-F3A9FEB4B984}" dt="2024-02-22T09:52:54.409" v="2357" actId="27803"/>
          <ac:spMkLst>
            <pc:docMk/>
            <pc:sldMk cId="3942064285" sldId="256"/>
            <ac:spMk id="2948" creationId="{DFBBE60D-0E20-7DF2-48C7-0C18E74543FB}"/>
          </ac:spMkLst>
        </pc:spChg>
        <pc:spChg chg="mod">
          <ac:chgData name="Jassem Abbasi" userId="a485637c-5d5c-44af-8411-f95acc3236b6" providerId="ADAL" clId="{B67E75DF-61F4-4BDD-83F6-F3A9FEB4B984}" dt="2024-02-22T09:52:54.409" v="2357" actId="27803"/>
          <ac:spMkLst>
            <pc:docMk/>
            <pc:sldMk cId="3942064285" sldId="256"/>
            <ac:spMk id="2949" creationId="{E0DF8DA2-B8C0-B26D-6C68-A1ADD7E84BB9}"/>
          </ac:spMkLst>
        </pc:spChg>
        <pc:spChg chg="mod">
          <ac:chgData name="Jassem Abbasi" userId="a485637c-5d5c-44af-8411-f95acc3236b6" providerId="ADAL" clId="{B67E75DF-61F4-4BDD-83F6-F3A9FEB4B984}" dt="2024-02-22T09:52:54.409" v="2357" actId="27803"/>
          <ac:spMkLst>
            <pc:docMk/>
            <pc:sldMk cId="3942064285" sldId="256"/>
            <ac:spMk id="2950" creationId="{D7FE6973-3E3D-1EB8-5197-F09855221C8A}"/>
          </ac:spMkLst>
        </pc:spChg>
        <pc:spChg chg="mod">
          <ac:chgData name="Jassem Abbasi" userId="a485637c-5d5c-44af-8411-f95acc3236b6" providerId="ADAL" clId="{B67E75DF-61F4-4BDD-83F6-F3A9FEB4B984}" dt="2024-02-22T09:52:54.409" v="2357" actId="27803"/>
          <ac:spMkLst>
            <pc:docMk/>
            <pc:sldMk cId="3942064285" sldId="256"/>
            <ac:spMk id="2951" creationId="{7DC08B6B-0BBC-E5DA-D30B-0B865A0DF536}"/>
          </ac:spMkLst>
        </pc:spChg>
        <pc:spChg chg="mod">
          <ac:chgData name="Jassem Abbasi" userId="a485637c-5d5c-44af-8411-f95acc3236b6" providerId="ADAL" clId="{B67E75DF-61F4-4BDD-83F6-F3A9FEB4B984}" dt="2024-02-22T09:52:54.409" v="2357" actId="27803"/>
          <ac:spMkLst>
            <pc:docMk/>
            <pc:sldMk cId="3942064285" sldId="256"/>
            <ac:spMk id="2952" creationId="{D882132C-D194-A82F-4911-4B2A4F8A2C0C}"/>
          </ac:spMkLst>
        </pc:spChg>
        <pc:spChg chg="mod">
          <ac:chgData name="Jassem Abbasi" userId="a485637c-5d5c-44af-8411-f95acc3236b6" providerId="ADAL" clId="{B67E75DF-61F4-4BDD-83F6-F3A9FEB4B984}" dt="2024-02-22T09:52:54.409" v="2357" actId="27803"/>
          <ac:spMkLst>
            <pc:docMk/>
            <pc:sldMk cId="3942064285" sldId="256"/>
            <ac:spMk id="2953" creationId="{C3416C2F-669C-81B7-C9AB-A863576C2EA9}"/>
          </ac:spMkLst>
        </pc:spChg>
        <pc:spChg chg="mod">
          <ac:chgData name="Jassem Abbasi" userId="a485637c-5d5c-44af-8411-f95acc3236b6" providerId="ADAL" clId="{B67E75DF-61F4-4BDD-83F6-F3A9FEB4B984}" dt="2024-02-22T09:52:54.409" v="2357" actId="27803"/>
          <ac:spMkLst>
            <pc:docMk/>
            <pc:sldMk cId="3942064285" sldId="256"/>
            <ac:spMk id="2954" creationId="{BE20C29C-3EF1-5173-61BB-662C54342A55}"/>
          </ac:spMkLst>
        </pc:spChg>
        <pc:spChg chg="mod">
          <ac:chgData name="Jassem Abbasi" userId="a485637c-5d5c-44af-8411-f95acc3236b6" providerId="ADAL" clId="{B67E75DF-61F4-4BDD-83F6-F3A9FEB4B984}" dt="2024-02-22T09:52:54.409" v="2357" actId="27803"/>
          <ac:spMkLst>
            <pc:docMk/>
            <pc:sldMk cId="3942064285" sldId="256"/>
            <ac:spMk id="2955" creationId="{F10C53EA-2157-762B-1280-93481054CE8A}"/>
          </ac:spMkLst>
        </pc:spChg>
        <pc:spChg chg="mod">
          <ac:chgData name="Jassem Abbasi" userId="a485637c-5d5c-44af-8411-f95acc3236b6" providerId="ADAL" clId="{B67E75DF-61F4-4BDD-83F6-F3A9FEB4B984}" dt="2024-02-22T09:52:54.409" v="2357" actId="27803"/>
          <ac:spMkLst>
            <pc:docMk/>
            <pc:sldMk cId="3942064285" sldId="256"/>
            <ac:spMk id="2956" creationId="{4AD2A725-4DF7-6CC1-3DC0-D692942D4687}"/>
          </ac:spMkLst>
        </pc:spChg>
        <pc:spChg chg="mod">
          <ac:chgData name="Jassem Abbasi" userId="a485637c-5d5c-44af-8411-f95acc3236b6" providerId="ADAL" clId="{B67E75DF-61F4-4BDD-83F6-F3A9FEB4B984}" dt="2024-02-22T09:52:54.409" v="2357" actId="27803"/>
          <ac:spMkLst>
            <pc:docMk/>
            <pc:sldMk cId="3942064285" sldId="256"/>
            <ac:spMk id="2957" creationId="{02E66593-5625-B060-ADD5-99EE43DE642E}"/>
          </ac:spMkLst>
        </pc:spChg>
        <pc:spChg chg="mod">
          <ac:chgData name="Jassem Abbasi" userId="a485637c-5d5c-44af-8411-f95acc3236b6" providerId="ADAL" clId="{B67E75DF-61F4-4BDD-83F6-F3A9FEB4B984}" dt="2024-02-22T09:52:54.409" v="2357" actId="27803"/>
          <ac:spMkLst>
            <pc:docMk/>
            <pc:sldMk cId="3942064285" sldId="256"/>
            <ac:spMk id="2958" creationId="{DDF3D850-5C3F-5E97-C57C-D5047A7C0918}"/>
          </ac:spMkLst>
        </pc:spChg>
        <pc:spChg chg="mod">
          <ac:chgData name="Jassem Abbasi" userId="a485637c-5d5c-44af-8411-f95acc3236b6" providerId="ADAL" clId="{B67E75DF-61F4-4BDD-83F6-F3A9FEB4B984}" dt="2024-02-22T09:52:54.409" v="2357" actId="27803"/>
          <ac:spMkLst>
            <pc:docMk/>
            <pc:sldMk cId="3942064285" sldId="256"/>
            <ac:spMk id="2959" creationId="{27A1ACF8-34CE-43CB-3A64-D4FEA4C0F421}"/>
          </ac:spMkLst>
        </pc:spChg>
        <pc:spChg chg="mod">
          <ac:chgData name="Jassem Abbasi" userId="a485637c-5d5c-44af-8411-f95acc3236b6" providerId="ADAL" clId="{B67E75DF-61F4-4BDD-83F6-F3A9FEB4B984}" dt="2024-02-22T09:52:54.409" v="2357" actId="27803"/>
          <ac:spMkLst>
            <pc:docMk/>
            <pc:sldMk cId="3942064285" sldId="256"/>
            <ac:spMk id="2960" creationId="{2E6F9D3C-BB99-3032-FCED-043BEEFD1B7A}"/>
          </ac:spMkLst>
        </pc:spChg>
        <pc:spChg chg="mod">
          <ac:chgData name="Jassem Abbasi" userId="a485637c-5d5c-44af-8411-f95acc3236b6" providerId="ADAL" clId="{B67E75DF-61F4-4BDD-83F6-F3A9FEB4B984}" dt="2024-02-22T09:52:54.409" v="2357" actId="27803"/>
          <ac:spMkLst>
            <pc:docMk/>
            <pc:sldMk cId="3942064285" sldId="256"/>
            <ac:spMk id="2961" creationId="{8A24E197-349A-5A82-31C9-55AA96EDF2B1}"/>
          </ac:spMkLst>
        </pc:spChg>
        <pc:spChg chg="mod">
          <ac:chgData name="Jassem Abbasi" userId="a485637c-5d5c-44af-8411-f95acc3236b6" providerId="ADAL" clId="{B67E75DF-61F4-4BDD-83F6-F3A9FEB4B984}" dt="2024-02-22T09:52:54.409" v="2357" actId="27803"/>
          <ac:spMkLst>
            <pc:docMk/>
            <pc:sldMk cId="3942064285" sldId="256"/>
            <ac:spMk id="2962" creationId="{3051EBF5-AA8C-96AA-FC57-C27CE0F3F306}"/>
          </ac:spMkLst>
        </pc:spChg>
        <pc:spChg chg="mod">
          <ac:chgData name="Jassem Abbasi" userId="a485637c-5d5c-44af-8411-f95acc3236b6" providerId="ADAL" clId="{B67E75DF-61F4-4BDD-83F6-F3A9FEB4B984}" dt="2024-02-22T09:52:54.409" v="2357" actId="27803"/>
          <ac:spMkLst>
            <pc:docMk/>
            <pc:sldMk cId="3942064285" sldId="256"/>
            <ac:spMk id="2963" creationId="{6E9EEB2E-C6DF-9C5E-9EB9-A05A7FC96909}"/>
          </ac:spMkLst>
        </pc:spChg>
        <pc:spChg chg="mod">
          <ac:chgData name="Jassem Abbasi" userId="a485637c-5d5c-44af-8411-f95acc3236b6" providerId="ADAL" clId="{B67E75DF-61F4-4BDD-83F6-F3A9FEB4B984}" dt="2024-02-22T09:52:54.409" v="2357" actId="27803"/>
          <ac:spMkLst>
            <pc:docMk/>
            <pc:sldMk cId="3942064285" sldId="256"/>
            <ac:spMk id="2964" creationId="{6CFFA531-1888-6DA1-2975-70DDA69D27C2}"/>
          </ac:spMkLst>
        </pc:spChg>
        <pc:spChg chg="mod">
          <ac:chgData name="Jassem Abbasi" userId="a485637c-5d5c-44af-8411-f95acc3236b6" providerId="ADAL" clId="{B67E75DF-61F4-4BDD-83F6-F3A9FEB4B984}" dt="2024-02-22T09:52:54.409" v="2357" actId="27803"/>
          <ac:spMkLst>
            <pc:docMk/>
            <pc:sldMk cId="3942064285" sldId="256"/>
            <ac:spMk id="2965" creationId="{033BEBAE-2DD4-3D6B-822F-3771F04F7FDC}"/>
          </ac:spMkLst>
        </pc:spChg>
        <pc:spChg chg="mod">
          <ac:chgData name="Jassem Abbasi" userId="a485637c-5d5c-44af-8411-f95acc3236b6" providerId="ADAL" clId="{B67E75DF-61F4-4BDD-83F6-F3A9FEB4B984}" dt="2024-02-22T09:52:54.409" v="2357" actId="27803"/>
          <ac:spMkLst>
            <pc:docMk/>
            <pc:sldMk cId="3942064285" sldId="256"/>
            <ac:spMk id="2966" creationId="{7E79F454-F199-0447-79D7-8FEFEF474E88}"/>
          </ac:spMkLst>
        </pc:spChg>
        <pc:spChg chg="mod">
          <ac:chgData name="Jassem Abbasi" userId="a485637c-5d5c-44af-8411-f95acc3236b6" providerId="ADAL" clId="{B67E75DF-61F4-4BDD-83F6-F3A9FEB4B984}" dt="2024-02-22T09:52:54.409" v="2357" actId="27803"/>
          <ac:spMkLst>
            <pc:docMk/>
            <pc:sldMk cId="3942064285" sldId="256"/>
            <ac:spMk id="2967" creationId="{3361546B-4DBB-9797-E26D-8FC42622EE9C}"/>
          </ac:spMkLst>
        </pc:spChg>
        <pc:spChg chg="mod">
          <ac:chgData name="Jassem Abbasi" userId="a485637c-5d5c-44af-8411-f95acc3236b6" providerId="ADAL" clId="{B67E75DF-61F4-4BDD-83F6-F3A9FEB4B984}" dt="2024-02-22T09:52:54.409" v="2357" actId="27803"/>
          <ac:spMkLst>
            <pc:docMk/>
            <pc:sldMk cId="3942064285" sldId="256"/>
            <ac:spMk id="2968" creationId="{1D91A0DF-B931-2B00-321C-247AB851AA20}"/>
          </ac:spMkLst>
        </pc:spChg>
        <pc:spChg chg="mod">
          <ac:chgData name="Jassem Abbasi" userId="a485637c-5d5c-44af-8411-f95acc3236b6" providerId="ADAL" clId="{B67E75DF-61F4-4BDD-83F6-F3A9FEB4B984}" dt="2024-02-22T09:52:54.409" v="2357" actId="27803"/>
          <ac:spMkLst>
            <pc:docMk/>
            <pc:sldMk cId="3942064285" sldId="256"/>
            <ac:spMk id="2969" creationId="{2D6E42D5-6D6A-C5D5-945A-AF9FDD54D540}"/>
          </ac:spMkLst>
        </pc:spChg>
        <pc:spChg chg="mod">
          <ac:chgData name="Jassem Abbasi" userId="a485637c-5d5c-44af-8411-f95acc3236b6" providerId="ADAL" clId="{B67E75DF-61F4-4BDD-83F6-F3A9FEB4B984}" dt="2024-02-22T09:52:54.409" v="2357" actId="27803"/>
          <ac:spMkLst>
            <pc:docMk/>
            <pc:sldMk cId="3942064285" sldId="256"/>
            <ac:spMk id="2970" creationId="{669A66E6-457C-722F-4476-9C6CB6B33CE5}"/>
          </ac:spMkLst>
        </pc:spChg>
        <pc:spChg chg="mod">
          <ac:chgData name="Jassem Abbasi" userId="a485637c-5d5c-44af-8411-f95acc3236b6" providerId="ADAL" clId="{B67E75DF-61F4-4BDD-83F6-F3A9FEB4B984}" dt="2024-02-22T09:52:54.409" v="2357" actId="27803"/>
          <ac:spMkLst>
            <pc:docMk/>
            <pc:sldMk cId="3942064285" sldId="256"/>
            <ac:spMk id="2971" creationId="{C59052F7-2551-ACFB-9F10-79962E3BE10B}"/>
          </ac:spMkLst>
        </pc:spChg>
        <pc:spChg chg="mod">
          <ac:chgData name="Jassem Abbasi" userId="a485637c-5d5c-44af-8411-f95acc3236b6" providerId="ADAL" clId="{B67E75DF-61F4-4BDD-83F6-F3A9FEB4B984}" dt="2024-02-22T09:52:54.409" v="2357" actId="27803"/>
          <ac:spMkLst>
            <pc:docMk/>
            <pc:sldMk cId="3942064285" sldId="256"/>
            <ac:spMk id="2972" creationId="{6C573596-B145-7379-DBAF-CF79D6C40335}"/>
          </ac:spMkLst>
        </pc:spChg>
        <pc:spChg chg="mod">
          <ac:chgData name="Jassem Abbasi" userId="a485637c-5d5c-44af-8411-f95acc3236b6" providerId="ADAL" clId="{B67E75DF-61F4-4BDD-83F6-F3A9FEB4B984}" dt="2024-02-22T09:52:54.409" v="2357" actId="27803"/>
          <ac:spMkLst>
            <pc:docMk/>
            <pc:sldMk cId="3942064285" sldId="256"/>
            <ac:spMk id="2973" creationId="{E053016E-A065-0218-D152-81A085659E4A}"/>
          </ac:spMkLst>
        </pc:spChg>
        <pc:spChg chg="mod">
          <ac:chgData name="Jassem Abbasi" userId="a485637c-5d5c-44af-8411-f95acc3236b6" providerId="ADAL" clId="{B67E75DF-61F4-4BDD-83F6-F3A9FEB4B984}" dt="2024-02-22T09:52:54.409" v="2357" actId="27803"/>
          <ac:spMkLst>
            <pc:docMk/>
            <pc:sldMk cId="3942064285" sldId="256"/>
            <ac:spMk id="2974" creationId="{FB17DC33-F07B-C646-28D6-A74B2910E357}"/>
          </ac:spMkLst>
        </pc:spChg>
        <pc:spChg chg="mod">
          <ac:chgData name="Jassem Abbasi" userId="a485637c-5d5c-44af-8411-f95acc3236b6" providerId="ADAL" clId="{B67E75DF-61F4-4BDD-83F6-F3A9FEB4B984}" dt="2024-02-22T09:52:54.409" v="2357" actId="27803"/>
          <ac:spMkLst>
            <pc:docMk/>
            <pc:sldMk cId="3942064285" sldId="256"/>
            <ac:spMk id="2975" creationId="{4C9D2C4A-B408-8A13-55D3-5A08B574822A}"/>
          </ac:spMkLst>
        </pc:spChg>
        <pc:spChg chg="mod">
          <ac:chgData name="Jassem Abbasi" userId="a485637c-5d5c-44af-8411-f95acc3236b6" providerId="ADAL" clId="{B67E75DF-61F4-4BDD-83F6-F3A9FEB4B984}" dt="2024-02-22T09:52:54.409" v="2357" actId="27803"/>
          <ac:spMkLst>
            <pc:docMk/>
            <pc:sldMk cId="3942064285" sldId="256"/>
            <ac:spMk id="2976" creationId="{D33AA5EF-8B15-7237-4184-7B5D977767D3}"/>
          </ac:spMkLst>
        </pc:spChg>
        <pc:spChg chg="mod">
          <ac:chgData name="Jassem Abbasi" userId="a485637c-5d5c-44af-8411-f95acc3236b6" providerId="ADAL" clId="{B67E75DF-61F4-4BDD-83F6-F3A9FEB4B984}" dt="2024-02-22T09:52:54.409" v="2357" actId="27803"/>
          <ac:spMkLst>
            <pc:docMk/>
            <pc:sldMk cId="3942064285" sldId="256"/>
            <ac:spMk id="2977" creationId="{1184F63C-0886-0191-7957-1E05C6D8A37F}"/>
          </ac:spMkLst>
        </pc:spChg>
        <pc:spChg chg="mod">
          <ac:chgData name="Jassem Abbasi" userId="a485637c-5d5c-44af-8411-f95acc3236b6" providerId="ADAL" clId="{B67E75DF-61F4-4BDD-83F6-F3A9FEB4B984}" dt="2024-02-22T09:52:54.409" v="2357" actId="27803"/>
          <ac:spMkLst>
            <pc:docMk/>
            <pc:sldMk cId="3942064285" sldId="256"/>
            <ac:spMk id="2978" creationId="{77854C35-5C98-F530-551B-205923F4B0D8}"/>
          </ac:spMkLst>
        </pc:spChg>
        <pc:spChg chg="mod">
          <ac:chgData name="Jassem Abbasi" userId="a485637c-5d5c-44af-8411-f95acc3236b6" providerId="ADAL" clId="{B67E75DF-61F4-4BDD-83F6-F3A9FEB4B984}" dt="2024-02-22T09:52:54.409" v="2357" actId="27803"/>
          <ac:spMkLst>
            <pc:docMk/>
            <pc:sldMk cId="3942064285" sldId="256"/>
            <ac:spMk id="2979" creationId="{86E908B0-619C-A776-02F8-E494114B2F4B}"/>
          </ac:spMkLst>
        </pc:spChg>
        <pc:spChg chg="mod">
          <ac:chgData name="Jassem Abbasi" userId="a485637c-5d5c-44af-8411-f95acc3236b6" providerId="ADAL" clId="{B67E75DF-61F4-4BDD-83F6-F3A9FEB4B984}" dt="2024-02-22T09:52:54.409" v="2357" actId="27803"/>
          <ac:spMkLst>
            <pc:docMk/>
            <pc:sldMk cId="3942064285" sldId="256"/>
            <ac:spMk id="2980" creationId="{9B7EB30F-70CE-3590-88FE-FB8DDAFD8BD3}"/>
          </ac:spMkLst>
        </pc:spChg>
        <pc:spChg chg="mod">
          <ac:chgData name="Jassem Abbasi" userId="a485637c-5d5c-44af-8411-f95acc3236b6" providerId="ADAL" clId="{B67E75DF-61F4-4BDD-83F6-F3A9FEB4B984}" dt="2024-02-22T09:52:54.409" v="2357" actId="27803"/>
          <ac:spMkLst>
            <pc:docMk/>
            <pc:sldMk cId="3942064285" sldId="256"/>
            <ac:spMk id="2981" creationId="{5A2C97F0-7AD9-C820-E7B3-CA972CEEBCAE}"/>
          </ac:spMkLst>
        </pc:spChg>
        <pc:spChg chg="mod">
          <ac:chgData name="Jassem Abbasi" userId="a485637c-5d5c-44af-8411-f95acc3236b6" providerId="ADAL" clId="{B67E75DF-61F4-4BDD-83F6-F3A9FEB4B984}" dt="2024-02-22T09:52:54.409" v="2357" actId="27803"/>
          <ac:spMkLst>
            <pc:docMk/>
            <pc:sldMk cId="3942064285" sldId="256"/>
            <ac:spMk id="2982" creationId="{B093341A-57B8-927B-2961-CB69D08ACB13}"/>
          </ac:spMkLst>
        </pc:spChg>
        <pc:spChg chg="mod">
          <ac:chgData name="Jassem Abbasi" userId="a485637c-5d5c-44af-8411-f95acc3236b6" providerId="ADAL" clId="{B67E75DF-61F4-4BDD-83F6-F3A9FEB4B984}" dt="2024-02-22T09:52:54.409" v="2357" actId="27803"/>
          <ac:spMkLst>
            <pc:docMk/>
            <pc:sldMk cId="3942064285" sldId="256"/>
            <ac:spMk id="2983" creationId="{43027517-0E3C-4538-96FA-DC64466E4E51}"/>
          </ac:spMkLst>
        </pc:spChg>
        <pc:spChg chg="mod">
          <ac:chgData name="Jassem Abbasi" userId="a485637c-5d5c-44af-8411-f95acc3236b6" providerId="ADAL" clId="{B67E75DF-61F4-4BDD-83F6-F3A9FEB4B984}" dt="2024-02-22T09:52:54.409" v="2357" actId="27803"/>
          <ac:spMkLst>
            <pc:docMk/>
            <pc:sldMk cId="3942064285" sldId="256"/>
            <ac:spMk id="2984" creationId="{CB7D0846-F681-BE9A-0C19-30FBB77BF159}"/>
          </ac:spMkLst>
        </pc:spChg>
        <pc:spChg chg="mod">
          <ac:chgData name="Jassem Abbasi" userId="a485637c-5d5c-44af-8411-f95acc3236b6" providerId="ADAL" clId="{B67E75DF-61F4-4BDD-83F6-F3A9FEB4B984}" dt="2024-02-22T09:52:54.409" v="2357" actId="27803"/>
          <ac:spMkLst>
            <pc:docMk/>
            <pc:sldMk cId="3942064285" sldId="256"/>
            <ac:spMk id="2985" creationId="{7D2FC7A8-B1D0-5266-DF0D-1905C9403F30}"/>
          </ac:spMkLst>
        </pc:spChg>
        <pc:spChg chg="mod">
          <ac:chgData name="Jassem Abbasi" userId="a485637c-5d5c-44af-8411-f95acc3236b6" providerId="ADAL" clId="{B67E75DF-61F4-4BDD-83F6-F3A9FEB4B984}" dt="2024-02-22T09:52:54.409" v="2357" actId="27803"/>
          <ac:spMkLst>
            <pc:docMk/>
            <pc:sldMk cId="3942064285" sldId="256"/>
            <ac:spMk id="2986" creationId="{7ED0BA90-650F-6AD3-219D-91947B0F1A61}"/>
          </ac:spMkLst>
        </pc:spChg>
        <pc:spChg chg="mod">
          <ac:chgData name="Jassem Abbasi" userId="a485637c-5d5c-44af-8411-f95acc3236b6" providerId="ADAL" clId="{B67E75DF-61F4-4BDD-83F6-F3A9FEB4B984}" dt="2024-02-22T09:52:54.409" v="2357" actId="27803"/>
          <ac:spMkLst>
            <pc:docMk/>
            <pc:sldMk cId="3942064285" sldId="256"/>
            <ac:spMk id="2987" creationId="{7DA1AE7A-0113-1B7B-89E4-3AACFFD60FD5}"/>
          </ac:spMkLst>
        </pc:spChg>
        <pc:spChg chg="mod">
          <ac:chgData name="Jassem Abbasi" userId="a485637c-5d5c-44af-8411-f95acc3236b6" providerId="ADAL" clId="{B67E75DF-61F4-4BDD-83F6-F3A9FEB4B984}" dt="2024-02-22T09:52:54.409" v="2357" actId="27803"/>
          <ac:spMkLst>
            <pc:docMk/>
            <pc:sldMk cId="3942064285" sldId="256"/>
            <ac:spMk id="2988" creationId="{2DA1EA2A-B5A3-7BA5-67CC-BAF17E0F0E37}"/>
          </ac:spMkLst>
        </pc:spChg>
        <pc:spChg chg="mod">
          <ac:chgData name="Jassem Abbasi" userId="a485637c-5d5c-44af-8411-f95acc3236b6" providerId="ADAL" clId="{B67E75DF-61F4-4BDD-83F6-F3A9FEB4B984}" dt="2024-02-22T09:52:54.409" v="2357" actId="27803"/>
          <ac:spMkLst>
            <pc:docMk/>
            <pc:sldMk cId="3942064285" sldId="256"/>
            <ac:spMk id="2989" creationId="{7408FB2A-458A-A0B9-2E4E-232589DE1C34}"/>
          </ac:spMkLst>
        </pc:spChg>
        <pc:spChg chg="mod">
          <ac:chgData name="Jassem Abbasi" userId="a485637c-5d5c-44af-8411-f95acc3236b6" providerId="ADAL" clId="{B67E75DF-61F4-4BDD-83F6-F3A9FEB4B984}" dt="2024-02-22T09:52:54.409" v="2357" actId="27803"/>
          <ac:spMkLst>
            <pc:docMk/>
            <pc:sldMk cId="3942064285" sldId="256"/>
            <ac:spMk id="2990" creationId="{3EEDC57C-C339-ACD4-C0E0-34F580097941}"/>
          </ac:spMkLst>
        </pc:spChg>
        <pc:spChg chg="mod">
          <ac:chgData name="Jassem Abbasi" userId="a485637c-5d5c-44af-8411-f95acc3236b6" providerId="ADAL" clId="{B67E75DF-61F4-4BDD-83F6-F3A9FEB4B984}" dt="2024-02-22T09:52:54.409" v="2357" actId="27803"/>
          <ac:spMkLst>
            <pc:docMk/>
            <pc:sldMk cId="3942064285" sldId="256"/>
            <ac:spMk id="2991" creationId="{90590803-C702-F120-805D-2DEE76565E47}"/>
          </ac:spMkLst>
        </pc:spChg>
        <pc:spChg chg="mod">
          <ac:chgData name="Jassem Abbasi" userId="a485637c-5d5c-44af-8411-f95acc3236b6" providerId="ADAL" clId="{B67E75DF-61F4-4BDD-83F6-F3A9FEB4B984}" dt="2024-02-22T09:52:54.409" v="2357" actId="27803"/>
          <ac:spMkLst>
            <pc:docMk/>
            <pc:sldMk cId="3942064285" sldId="256"/>
            <ac:spMk id="2992" creationId="{17F92F60-F280-3F4E-52DD-4A785910661B}"/>
          </ac:spMkLst>
        </pc:spChg>
        <pc:spChg chg="mod">
          <ac:chgData name="Jassem Abbasi" userId="a485637c-5d5c-44af-8411-f95acc3236b6" providerId="ADAL" clId="{B67E75DF-61F4-4BDD-83F6-F3A9FEB4B984}" dt="2024-02-22T09:52:54.409" v="2357" actId="27803"/>
          <ac:spMkLst>
            <pc:docMk/>
            <pc:sldMk cId="3942064285" sldId="256"/>
            <ac:spMk id="2993" creationId="{77BD9615-F5FE-DBD1-83CD-AF9D80FBFED3}"/>
          </ac:spMkLst>
        </pc:spChg>
        <pc:spChg chg="mod">
          <ac:chgData name="Jassem Abbasi" userId="a485637c-5d5c-44af-8411-f95acc3236b6" providerId="ADAL" clId="{B67E75DF-61F4-4BDD-83F6-F3A9FEB4B984}" dt="2024-02-22T09:52:54.409" v="2357" actId="27803"/>
          <ac:spMkLst>
            <pc:docMk/>
            <pc:sldMk cId="3942064285" sldId="256"/>
            <ac:spMk id="2994" creationId="{3F15FA00-AA45-016D-9601-8D26DC25C480}"/>
          </ac:spMkLst>
        </pc:spChg>
        <pc:spChg chg="mod">
          <ac:chgData name="Jassem Abbasi" userId="a485637c-5d5c-44af-8411-f95acc3236b6" providerId="ADAL" clId="{B67E75DF-61F4-4BDD-83F6-F3A9FEB4B984}" dt="2024-02-22T09:52:54.409" v="2357" actId="27803"/>
          <ac:spMkLst>
            <pc:docMk/>
            <pc:sldMk cId="3942064285" sldId="256"/>
            <ac:spMk id="2995" creationId="{73987CAC-E80E-6CD5-11E4-E1E14A6CA6B4}"/>
          </ac:spMkLst>
        </pc:spChg>
        <pc:spChg chg="mod">
          <ac:chgData name="Jassem Abbasi" userId="a485637c-5d5c-44af-8411-f95acc3236b6" providerId="ADAL" clId="{B67E75DF-61F4-4BDD-83F6-F3A9FEB4B984}" dt="2024-02-22T09:52:54.409" v="2357" actId="27803"/>
          <ac:spMkLst>
            <pc:docMk/>
            <pc:sldMk cId="3942064285" sldId="256"/>
            <ac:spMk id="2996" creationId="{C1F1D36F-3D08-62C7-ADD9-8F55DD6FEB4F}"/>
          </ac:spMkLst>
        </pc:spChg>
        <pc:spChg chg="mod">
          <ac:chgData name="Jassem Abbasi" userId="a485637c-5d5c-44af-8411-f95acc3236b6" providerId="ADAL" clId="{B67E75DF-61F4-4BDD-83F6-F3A9FEB4B984}" dt="2024-02-22T09:52:54.409" v="2357" actId="27803"/>
          <ac:spMkLst>
            <pc:docMk/>
            <pc:sldMk cId="3942064285" sldId="256"/>
            <ac:spMk id="2997" creationId="{6873195C-1852-3283-6BB8-D8AC45F67911}"/>
          </ac:spMkLst>
        </pc:spChg>
        <pc:spChg chg="mod">
          <ac:chgData name="Jassem Abbasi" userId="a485637c-5d5c-44af-8411-f95acc3236b6" providerId="ADAL" clId="{B67E75DF-61F4-4BDD-83F6-F3A9FEB4B984}" dt="2024-02-22T09:52:54.409" v="2357" actId="27803"/>
          <ac:spMkLst>
            <pc:docMk/>
            <pc:sldMk cId="3942064285" sldId="256"/>
            <ac:spMk id="2998" creationId="{7615E14E-0838-B168-63DF-AEE0C63AE7F6}"/>
          </ac:spMkLst>
        </pc:spChg>
        <pc:spChg chg="mod">
          <ac:chgData name="Jassem Abbasi" userId="a485637c-5d5c-44af-8411-f95acc3236b6" providerId="ADAL" clId="{B67E75DF-61F4-4BDD-83F6-F3A9FEB4B984}" dt="2024-02-22T09:52:54.409" v="2357" actId="27803"/>
          <ac:spMkLst>
            <pc:docMk/>
            <pc:sldMk cId="3942064285" sldId="256"/>
            <ac:spMk id="2999" creationId="{5D122D86-F7DB-A634-BEDC-682D086C9D01}"/>
          </ac:spMkLst>
        </pc:spChg>
        <pc:spChg chg="mod">
          <ac:chgData name="Jassem Abbasi" userId="a485637c-5d5c-44af-8411-f95acc3236b6" providerId="ADAL" clId="{B67E75DF-61F4-4BDD-83F6-F3A9FEB4B984}" dt="2024-02-22T09:52:54.409" v="2357" actId="27803"/>
          <ac:spMkLst>
            <pc:docMk/>
            <pc:sldMk cId="3942064285" sldId="256"/>
            <ac:spMk id="3000" creationId="{1043A7AD-D154-8A47-6D70-83C5D1DD12FD}"/>
          </ac:spMkLst>
        </pc:spChg>
        <pc:spChg chg="mod">
          <ac:chgData name="Jassem Abbasi" userId="a485637c-5d5c-44af-8411-f95acc3236b6" providerId="ADAL" clId="{B67E75DF-61F4-4BDD-83F6-F3A9FEB4B984}" dt="2024-02-22T09:52:54.409" v="2357" actId="27803"/>
          <ac:spMkLst>
            <pc:docMk/>
            <pc:sldMk cId="3942064285" sldId="256"/>
            <ac:spMk id="3001" creationId="{7ADEA4B2-4BFF-34FB-47E1-BC35E2399B15}"/>
          </ac:spMkLst>
        </pc:spChg>
        <pc:spChg chg="mod">
          <ac:chgData name="Jassem Abbasi" userId="a485637c-5d5c-44af-8411-f95acc3236b6" providerId="ADAL" clId="{B67E75DF-61F4-4BDD-83F6-F3A9FEB4B984}" dt="2024-02-22T09:52:54.409" v="2357" actId="27803"/>
          <ac:spMkLst>
            <pc:docMk/>
            <pc:sldMk cId="3942064285" sldId="256"/>
            <ac:spMk id="3002" creationId="{C0C9695B-C767-1A0B-6822-CC7811B508CC}"/>
          </ac:spMkLst>
        </pc:spChg>
        <pc:spChg chg="mod">
          <ac:chgData name="Jassem Abbasi" userId="a485637c-5d5c-44af-8411-f95acc3236b6" providerId="ADAL" clId="{B67E75DF-61F4-4BDD-83F6-F3A9FEB4B984}" dt="2024-02-22T09:52:54.409" v="2357" actId="27803"/>
          <ac:spMkLst>
            <pc:docMk/>
            <pc:sldMk cId="3942064285" sldId="256"/>
            <ac:spMk id="3003" creationId="{EC93922E-068C-2AF3-EDDB-463CDB73FA5F}"/>
          </ac:spMkLst>
        </pc:spChg>
        <pc:spChg chg="mod">
          <ac:chgData name="Jassem Abbasi" userId="a485637c-5d5c-44af-8411-f95acc3236b6" providerId="ADAL" clId="{B67E75DF-61F4-4BDD-83F6-F3A9FEB4B984}" dt="2024-02-22T09:52:54.409" v="2357" actId="27803"/>
          <ac:spMkLst>
            <pc:docMk/>
            <pc:sldMk cId="3942064285" sldId="256"/>
            <ac:spMk id="3004" creationId="{C12A9B25-E561-C924-F533-680A5C1B5FA7}"/>
          </ac:spMkLst>
        </pc:spChg>
        <pc:spChg chg="mod">
          <ac:chgData name="Jassem Abbasi" userId="a485637c-5d5c-44af-8411-f95acc3236b6" providerId="ADAL" clId="{B67E75DF-61F4-4BDD-83F6-F3A9FEB4B984}" dt="2024-02-22T09:52:54.409" v="2357" actId="27803"/>
          <ac:spMkLst>
            <pc:docMk/>
            <pc:sldMk cId="3942064285" sldId="256"/>
            <ac:spMk id="3005" creationId="{6504E3E6-F52E-2C4E-231E-7D5E3D1C6BA5}"/>
          </ac:spMkLst>
        </pc:spChg>
        <pc:spChg chg="mod">
          <ac:chgData name="Jassem Abbasi" userId="a485637c-5d5c-44af-8411-f95acc3236b6" providerId="ADAL" clId="{B67E75DF-61F4-4BDD-83F6-F3A9FEB4B984}" dt="2024-02-22T09:52:54.409" v="2357" actId="27803"/>
          <ac:spMkLst>
            <pc:docMk/>
            <pc:sldMk cId="3942064285" sldId="256"/>
            <ac:spMk id="3006" creationId="{32FF590F-447A-27DA-99B9-0F5B98817E3C}"/>
          </ac:spMkLst>
        </pc:spChg>
        <pc:spChg chg="mod">
          <ac:chgData name="Jassem Abbasi" userId="a485637c-5d5c-44af-8411-f95acc3236b6" providerId="ADAL" clId="{B67E75DF-61F4-4BDD-83F6-F3A9FEB4B984}" dt="2024-02-22T09:52:54.409" v="2357" actId="27803"/>
          <ac:spMkLst>
            <pc:docMk/>
            <pc:sldMk cId="3942064285" sldId="256"/>
            <ac:spMk id="3007" creationId="{A226E11D-5554-B03D-CB48-6E061F3525FB}"/>
          </ac:spMkLst>
        </pc:spChg>
        <pc:spChg chg="mod">
          <ac:chgData name="Jassem Abbasi" userId="a485637c-5d5c-44af-8411-f95acc3236b6" providerId="ADAL" clId="{B67E75DF-61F4-4BDD-83F6-F3A9FEB4B984}" dt="2024-02-22T09:52:54.409" v="2357" actId="27803"/>
          <ac:spMkLst>
            <pc:docMk/>
            <pc:sldMk cId="3942064285" sldId="256"/>
            <ac:spMk id="3008" creationId="{BCFEE992-F1F6-A34D-381D-16236308702F}"/>
          </ac:spMkLst>
        </pc:spChg>
        <pc:spChg chg="mod">
          <ac:chgData name="Jassem Abbasi" userId="a485637c-5d5c-44af-8411-f95acc3236b6" providerId="ADAL" clId="{B67E75DF-61F4-4BDD-83F6-F3A9FEB4B984}" dt="2024-02-22T09:52:54.409" v="2357" actId="27803"/>
          <ac:spMkLst>
            <pc:docMk/>
            <pc:sldMk cId="3942064285" sldId="256"/>
            <ac:spMk id="3009" creationId="{58903979-1BB5-E851-4D93-18846C2C3C1E}"/>
          </ac:spMkLst>
        </pc:spChg>
        <pc:spChg chg="mod">
          <ac:chgData name="Jassem Abbasi" userId="a485637c-5d5c-44af-8411-f95acc3236b6" providerId="ADAL" clId="{B67E75DF-61F4-4BDD-83F6-F3A9FEB4B984}" dt="2024-02-22T09:52:54.409" v="2357" actId="27803"/>
          <ac:spMkLst>
            <pc:docMk/>
            <pc:sldMk cId="3942064285" sldId="256"/>
            <ac:spMk id="3010" creationId="{F4BF43EC-953B-9DBB-0C0A-5C89E83363A8}"/>
          </ac:spMkLst>
        </pc:spChg>
        <pc:spChg chg="mod">
          <ac:chgData name="Jassem Abbasi" userId="a485637c-5d5c-44af-8411-f95acc3236b6" providerId="ADAL" clId="{B67E75DF-61F4-4BDD-83F6-F3A9FEB4B984}" dt="2024-02-22T09:52:54.409" v="2357" actId="27803"/>
          <ac:spMkLst>
            <pc:docMk/>
            <pc:sldMk cId="3942064285" sldId="256"/>
            <ac:spMk id="3011" creationId="{565EE804-139F-DB99-79F0-7F635D677FD1}"/>
          </ac:spMkLst>
        </pc:spChg>
        <pc:spChg chg="mod">
          <ac:chgData name="Jassem Abbasi" userId="a485637c-5d5c-44af-8411-f95acc3236b6" providerId="ADAL" clId="{B67E75DF-61F4-4BDD-83F6-F3A9FEB4B984}" dt="2024-02-22T09:52:54.409" v="2357" actId="27803"/>
          <ac:spMkLst>
            <pc:docMk/>
            <pc:sldMk cId="3942064285" sldId="256"/>
            <ac:spMk id="3012" creationId="{1762BE72-0E23-9612-DDAF-570F1F92D463}"/>
          </ac:spMkLst>
        </pc:spChg>
        <pc:spChg chg="mod">
          <ac:chgData name="Jassem Abbasi" userId="a485637c-5d5c-44af-8411-f95acc3236b6" providerId="ADAL" clId="{B67E75DF-61F4-4BDD-83F6-F3A9FEB4B984}" dt="2024-02-22T09:52:54.409" v="2357" actId="27803"/>
          <ac:spMkLst>
            <pc:docMk/>
            <pc:sldMk cId="3942064285" sldId="256"/>
            <ac:spMk id="3013" creationId="{F5477427-950F-3279-DE50-91D06379CE89}"/>
          </ac:spMkLst>
        </pc:spChg>
        <pc:spChg chg="mod">
          <ac:chgData name="Jassem Abbasi" userId="a485637c-5d5c-44af-8411-f95acc3236b6" providerId="ADAL" clId="{B67E75DF-61F4-4BDD-83F6-F3A9FEB4B984}" dt="2024-02-22T09:52:54.409" v="2357" actId="27803"/>
          <ac:spMkLst>
            <pc:docMk/>
            <pc:sldMk cId="3942064285" sldId="256"/>
            <ac:spMk id="3014" creationId="{EA37FBCD-2B10-B20C-C25D-438462201C24}"/>
          </ac:spMkLst>
        </pc:spChg>
        <pc:spChg chg="mod">
          <ac:chgData name="Jassem Abbasi" userId="a485637c-5d5c-44af-8411-f95acc3236b6" providerId="ADAL" clId="{B67E75DF-61F4-4BDD-83F6-F3A9FEB4B984}" dt="2024-02-22T09:52:54.409" v="2357" actId="27803"/>
          <ac:spMkLst>
            <pc:docMk/>
            <pc:sldMk cId="3942064285" sldId="256"/>
            <ac:spMk id="3015" creationId="{F9BF3182-CD60-C122-D0EC-9F94C20D2829}"/>
          </ac:spMkLst>
        </pc:spChg>
        <pc:spChg chg="mod">
          <ac:chgData name="Jassem Abbasi" userId="a485637c-5d5c-44af-8411-f95acc3236b6" providerId="ADAL" clId="{B67E75DF-61F4-4BDD-83F6-F3A9FEB4B984}" dt="2024-02-22T09:52:54.409" v="2357" actId="27803"/>
          <ac:spMkLst>
            <pc:docMk/>
            <pc:sldMk cId="3942064285" sldId="256"/>
            <ac:spMk id="3016" creationId="{74EA8641-1122-0FA9-B911-88D6C598A311}"/>
          </ac:spMkLst>
        </pc:spChg>
        <pc:spChg chg="mod">
          <ac:chgData name="Jassem Abbasi" userId="a485637c-5d5c-44af-8411-f95acc3236b6" providerId="ADAL" clId="{B67E75DF-61F4-4BDD-83F6-F3A9FEB4B984}" dt="2024-02-22T09:52:54.409" v="2357" actId="27803"/>
          <ac:spMkLst>
            <pc:docMk/>
            <pc:sldMk cId="3942064285" sldId="256"/>
            <ac:spMk id="3017" creationId="{AEDA9011-5768-36D7-37C1-7B0998ECCC39}"/>
          </ac:spMkLst>
        </pc:spChg>
        <pc:spChg chg="mod">
          <ac:chgData name="Jassem Abbasi" userId="a485637c-5d5c-44af-8411-f95acc3236b6" providerId="ADAL" clId="{B67E75DF-61F4-4BDD-83F6-F3A9FEB4B984}" dt="2024-02-22T09:52:54.409" v="2357" actId="27803"/>
          <ac:spMkLst>
            <pc:docMk/>
            <pc:sldMk cId="3942064285" sldId="256"/>
            <ac:spMk id="3018" creationId="{1CE267B4-EAE6-E82F-00CB-56211AA2E90B}"/>
          </ac:spMkLst>
        </pc:spChg>
        <pc:spChg chg="mod">
          <ac:chgData name="Jassem Abbasi" userId="a485637c-5d5c-44af-8411-f95acc3236b6" providerId="ADAL" clId="{B67E75DF-61F4-4BDD-83F6-F3A9FEB4B984}" dt="2024-02-22T09:52:54.409" v="2357" actId="27803"/>
          <ac:spMkLst>
            <pc:docMk/>
            <pc:sldMk cId="3942064285" sldId="256"/>
            <ac:spMk id="3019" creationId="{6DD3AB08-2D7E-F541-4227-1A7F1F01A534}"/>
          </ac:spMkLst>
        </pc:spChg>
        <pc:spChg chg="mod">
          <ac:chgData name="Jassem Abbasi" userId="a485637c-5d5c-44af-8411-f95acc3236b6" providerId="ADAL" clId="{B67E75DF-61F4-4BDD-83F6-F3A9FEB4B984}" dt="2024-02-22T09:52:54.409" v="2357" actId="27803"/>
          <ac:spMkLst>
            <pc:docMk/>
            <pc:sldMk cId="3942064285" sldId="256"/>
            <ac:spMk id="3020" creationId="{0A2BE341-FEAA-05EB-3865-A247833EFE54}"/>
          </ac:spMkLst>
        </pc:spChg>
        <pc:spChg chg="mod">
          <ac:chgData name="Jassem Abbasi" userId="a485637c-5d5c-44af-8411-f95acc3236b6" providerId="ADAL" clId="{B67E75DF-61F4-4BDD-83F6-F3A9FEB4B984}" dt="2024-02-22T09:52:54.409" v="2357" actId="27803"/>
          <ac:spMkLst>
            <pc:docMk/>
            <pc:sldMk cId="3942064285" sldId="256"/>
            <ac:spMk id="3021" creationId="{F8527F7D-3BB9-02B2-D32D-791FA4CC21DE}"/>
          </ac:spMkLst>
        </pc:spChg>
        <pc:spChg chg="mod">
          <ac:chgData name="Jassem Abbasi" userId="a485637c-5d5c-44af-8411-f95acc3236b6" providerId="ADAL" clId="{B67E75DF-61F4-4BDD-83F6-F3A9FEB4B984}" dt="2024-02-22T09:52:54.409" v="2357" actId="27803"/>
          <ac:spMkLst>
            <pc:docMk/>
            <pc:sldMk cId="3942064285" sldId="256"/>
            <ac:spMk id="3022" creationId="{7355839A-6D16-E194-043A-7E7EADBEFB48}"/>
          </ac:spMkLst>
        </pc:spChg>
        <pc:spChg chg="mod">
          <ac:chgData name="Jassem Abbasi" userId="a485637c-5d5c-44af-8411-f95acc3236b6" providerId="ADAL" clId="{B67E75DF-61F4-4BDD-83F6-F3A9FEB4B984}" dt="2024-02-22T09:52:54.409" v="2357" actId="27803"/>
          <ac:spMkLst>
            <pc:docMk/>
            <pc:sldMk cId="3942064285" sldId="256"/>
            <ac:spMk id="3023" creationId="{D60C8355-50E7-EF46-E8E1-FAE81EEA147A}"/>
          </ac:spMkLst>
        </pc:spChg>
        <pc:spChg chg="mod">
          <ac:chgData name="Jassem Abbasi" userId="a485637c-5d5c-44af-8411-f95acc3236b6" providerId="ADAL" clId="{B67E75DF-61F4-4BDD-83F6-F3A9FEB4B984}" dt="2024-02-22T09:52:54.409" v="2357" actId="27803"/>
          <ac:spMkLst>
            <pc:docMk/>
            <pc:sldMk cId="3942064285" sldId="256"/>
            <ac:spMk id="3024" creationId="{3C807E2C-A9BE-41E4-5216-68951F52B8FE}"/>
          </ac:spMkLst>
        </pc:spChg>
        <pc:spChg chg="mod">
          <ac:chgData name="Jassem Abbasi" userId="a485637c-5d5c-44af-8411-f95acc3236b6" providerId="ADAL" clId="{B67E75DF-61F4-4BDD-83F6-F3A9FEB4B984}" dt="2024-02-22T09:52:54.409" v="2357" actId="27803"/>
          <ac:spMkLst>
            <pc:docMk/>
            <pc:sldMk cId="3942064285" sldId="256"/>
            <ac:spMk id="3025" creationId="{877BF8CD-7807-F624-5A28-03F8F024E7AF}"/>
          </ac:spMkLst>
        </pc:spChg>
        <pc:spChg chg="mod">
          <ac:chgData name="Jassem Abbasi" userId="a485637c-5d5c-44af-8411-f95acc3236b6" providerId="ADAL" clId="{B67E75DF-61F4-4BDD-83F6-F3A9FEB4B984}" dt="2024-02-22T09:52:54.409" v="2357" actId="27803"/>
          <ac:spMkLst>
            <pc:docMk/>
            <pc:sldMk cId="3942064285" sldId="256"/>
            <ac:spMk id="3026" creationId="{814C6B66-1E5B-9854-5FC0-4322C14A767F}"/>
          </ac:spMkLst>
        </pc:spChg>
        <pc:spChg chg="mod">
          <ac:chgData name="Jassem Abbasi" userId="a485637c-5d5c-44af-8411-f95acc3236b6" providerId="ADAL" clId="{B67E75DF-61F4-4BDD-83F6-F3A9FEB4B984}" dt="2024-02-22T09:52:54.409" v="2357" actId="27803"/>
          <ac:spMkLst>
            <pc:docMk/>
            <pc:sldMk cId="3942064285" sldId="256"/>
            <ac:spMk id="3027" creationId="{9EF5AA79-60C0-2118-5EF9-615DF63FFAD8}"/>
          </ac:spMkLst>
        </pc:spChg>
        <pc:spChg chg="mod">
          <ac:chgData name="Jassem Abbasi" userId="a485637c-5d5c-44af-8411-f95acc3236b6" providerId="ADAL" clId="{B67E75DF-61F4-4BDD-83F6-F3A9FEB4B984}" dt="2024-02-22T09:52:54.409" v="2357" actId="27803"/>
          <ac:spMkLst>
            <pc:docMk/>
            <pc:sldMk cId="3942064285" sldId="256"/>
            <ac:spMk id="3028" creationId="{388904FE-6709-8C32-8CA6-E66B28EC74E4}"/>
          </ac:spMkLst>
        </pc:spChg>
        <pc:spChg chg="mod">
          <ac:chgData name="Jassem Abbasi" userId="a485637c-5d5c-44af-8411-f95acc3236b6" providerId="ADAL" clId="{B67E75DF-61F4-4BDD-83F6-F3A9FEB4B984}" dt="2024-02-22T09:52:54.409" v="2357" actId="27803"/>
          <ac:spMkLst>
            <pc:docMk/>
            <pc:sldMk cId="3942064285" sldId="256"/>
            <ac:spMk id="3029" creationId="{0DD9E693-EEC0-B3FE-458A-2097DC4B204D}"/>
          </ac:spMkLst>
        </pc:spChg>
        <pc:spChg chg="mod">
          <ac:chgData name="Jassem Abbasi" userId="a485637c-5d5c-44af-8411-f95acc3236b6" providerId="ADAL" clId="{B67E75DF-61F4-4BDD-83F6-F3A9FEB4B984}" dt="2024-02-22T09:52:54.409" v="2357" actId="27803"/>
          <ac:spMkLst>
            <pc:docMk/>
            <pc:sldMk cId="3942064285" sldId="256"/>
            <ac:spMk id="3030" creationId="{6FF6B2A1-1C46-073D-5797-A434C3402316}"/>
          </ac:spMkLst>
        </pc:spChg>
        <pc:spChg chg="mod">
          <ac:chgData name="Jassem Abbasi" userId="a485637c-5d5c-44af-8411-f95acc3236b6" providerId="ADAL" clId="{B67E75DF-61F4-4BDD-83F6-F3A9FEB4B984}" dt="2024-02-22T09:52:54.409" v="2357" actId="27803"/>
          <ac:spMkLst>
            <pc:docMk/>
            <pc:sldMk cId="3942064285" sldId="256"/>
            <ac:spMk id="3031" creationId="{6EA48394-07E6-0BAE-496A-D4D0733E274C}"/>
          </ac:spMkLst>
        </pc:spChg>
        <pc:spChg chg="mod">
          <ac:chgData name="Jassem Abbasi" userId="a485637c-5d5c-44af-8411-f95acc3236b6" providerId="ADAL" clId="{B67E75DF-61F4-4BDD-83F6-F3A9FEB4B984}" dt="2024-02-22T09:52:54.409" v="2357" actId="27803"/>
          <ac:spMkLst>
            <pc:docMk/>
            <pc:sldMk cId="3942064285" sldId="256"/>
            <ac:spMk id="3032" creationId="{8FBE5C86-C80F-13B7-CE78-F13780FE811C}"/>
          </ac:spMkLst>
        </pc:spChg>
        <pc:spChg chg="mod">
          <ac:chgData name="Jassem Abbasi" userId="a485637c-5d5c-44af-8411-f95acc3236b6" providerId="ADAL" clId="{B67E75DF-61F4-4BDD-83F6-F3A9FEB4B984}" dt="2024-02-22T09:52:54.409" v="2357" actId="27803"/>
          <ac:spMkLst>
            <pc:docMk/>
            <pc:sldMk cId="3942064285" sldId="256"/>
            <ac:spMk id="3033" creationId="{23183B1C-38DC-B2D8-3F56-A33F8B9192D6}"/>
          </ac:spMkLst>
        </pc:spChg>
        <pc:spChg chg="mod">
          <ac:chgData name="Jassem Abbasi" userId="a485637c-5d5c-44af-8411-f95acc3236b6" providerId="ADAL" clId="{B67E75DF-61F4-4BDD-83F6-F3A9FEB4B984}" dt="2024-02-22T09:52:54.409" v="2357" actId="27803"/>
          <ac:spMkLst>
            <pc:docMk/>
            <pc:sldMk cId="3942064285" sldId="256"/>
            <ac:spMk id="3034" creationId="{81DFB8D9-F56E-FC20-FCD5-56F3AB0C8AB6}"/>
          </ac:spMkLst>
        </pc:spChg>
        <pc:spChg chg="mod">
          <ac:chgData name="Jassem Abbasi" userId="a485637c-5d5c-44af-8411-f95acc3236b6" providerId="ADAL" clId="{B67E75DF-61F4-4BDD-83F6-F3A9FEB4B984}" dt="2024-02-22T09:52:54.409" v="2357" actId="27803"/>
          <ac:spMkLst>
            <pc:docMk/>
            <pc:sldMk cId="3942064285" sldId="256"/>
            <ac:spMk id="3035" creationId="{1F3D308C-AA57-54F6-224C-0D1B9AB0A1E4}"/>
          </ac:spMkLst>
        </pc:spChg>
        <pc:spChg chg="mod">
          <ac:chgData name="Jassem Abbasi" userId="a485637c-5d5c-44af-8411-f95acc3236b6" providerId="ADAL" clId="{B67E75DF-61F4-4BDD-83F6-F3A9FEB4B984}" dt="2024-02-22T09:52:54.409" v="2357" actId="27803"/>
          <ac:spMkLst>
            <pc:docMk/>
            <pc:sldMk cId="3942064285" sldId="256"/>
            <ac:spMk id="3036" creationId="{2C555B5E-207B-6E6D-2007-290DD0BDF4AF}"/>
          </ac:spMkLst>
        </pc:spChg>
        <pc:spChg chg="mod">
          <ac:chgData name="Jassem Abbasi" userId="a485637c-5d5c-44af-8411-f95acc3236b6" providerId="ADAL" clId="{B67E75DF-61F4-4BDD-83F6-F3A9FEB4B984}" dt="2024-02-22T09:52:54.409" v="2357" actId="27803"/>
          <ac:spMkLst>
            <pc:docMk/>
            <pc:sldMk cId="3942064285" sldId="256"/>
            <ac:spMk id="3037" creationId="{C26226DC-1BC3-6118-321E-07BBFF11F8E6}"/>
          </ac:spMkLst>
        </pc:spChg>
        <pc:spChg chg="mod">
          <ac:chgData name="Jassem Abbasi" userId="a485637c-5d5c-44af-8411-f95acc3236b6" providerId="ADAL" clId="{B67E75DF-61F4-4BDD-83F6-F3A9FEB4B984}" dt="2024-02-22T09:52:54.409" v="2357" actId="27803"/>
          <ac:spMkLst>
            <pc:docMk/>
            <pc:sldMk cId="3942064285" sldId="256"/>
            <ac:spMk id="3038" creationId="{AABBC30F-5E9B-3FDA-B1C9-0863010BF4F8}"/>
          </ac:spMkLst>
        </pc:spChg>
        <pc:spChg chg="mod">
          <ac:chgData name="Jassem Abbasi" userId="a485637c-5d5c-44af-8411-f95acc3236b6" providerId="ADAL" clId="{B67E75DF-61F4-4BDD-83F6-F3A9FEB4B984}" dt="2024-02-22T09:52:54.409" v="2357" actId="27803"/>
          <ac:spMkLst>
            <pc:docMk/>
            <pc:sldMk cId="3942064285" sldId="256"/>
            <ac:spMk id="3039" creationId="{95B5E52D-5B61-47DE-24C9-67254044CA7A}"/>
          </ac:spMkLst>
        </pc:spChg>
        <pc:spChg chg="mod">
          <ac:chgData name="Jassem Abbasi" userId="a485637c-5d5c-44af-8411-f95acc3236b6" providerId="ADAL" clId="{B67E75DF-61F4-4BDD-83F6-F3A9FEB4B984}" dt="2024-02-22T09:52:54.409" v="2357" actId="27803"/>
          <ac:spMkLst>
            <pc:docMk/>
            <pc:sldMk cId="3942064285" sldId="256"/>
            <ac:spMk id="3040" creationId="{6CC1A8CC-58E2-2F35-CB09-6BBD0FE9C13A}"/>
          </ac:spMkLst>
        </pc:spChg>
        <pc:spChg chg="mod">
          <ac:chgData name="Jassem Abbasi" userId="a485637c-5d5c-44af-8411-f95acc3236b6" providerId="ADAL" clId="{B67E75DF-61F4-4BDD-83F6-F3A9FEB4B984}" dt="2024-02-22T09:52:54.409" v="2357" actId="27803"/>
          <ac:spMkLst>
            <pc:docMk/>
            <pc:sldMk cId="3942064285" sldId="256"/>
            <ac:spMk id="3041" creationId="{A4A1E5C8-EA79-D059-91C0-1870C6C0884B}"/>
          </ac:spMkLst>
        </pc:spChg>
        <pc:spChg chg="mod">
          <ac:chgData name="Jassem Abbasi" userId="a485637c-5d5c-44af-8411-f95acc3236b6" providerId="ADAL" clId="{B67E75DF-61F4-4BDD-83F6-F3A9FEB4B984}" dt="2024-02-22T09:52:54.409" v="2357" actId="27803"/>
          <ac:spMkLst>
            <pc:docMk/>
            <pc:sldMk cId="3942064285" sldId="256"/>
            <ac:spMk id="3042" creationId="{4525828D-7514-C800-1635-15BD4A29189F}"/>
          </ac:spMkLst>
        </pc:spChg>
        <pc:spChg chg="mod">
          <ac:chgData name="Jassem Abbasi" userId="a485637c-5d5c-44af-8411-f95acc3236b6" providerId="ADAL" clId="{B67E75DF-61F4-4BDD-83F6-F3A9FEB4B984}" dt="2024-02-22T09:52:54.409" v="2357" actId="27803"/>
          <ac:spMkLst>
            <pc:docMk/>
            <pc:sldMk cId="3942064285" sldId="256"/>
            <ac:spMk id="3043" creationId="{5CAB143D-2BF4-8B63-C9C6-ADD87EBDF2B5}"/>
          </ac:spMkLst>
        </pc:spChg>
        <pc:spChg chg="mod">
          <ac:chgData name="Jassem Abbasi" userId="a485637c-5d5c-44af-8411-f95acc3236b6" providerId="ADAL" clId="{B67E75DF-61F4-4BDD-83F6-F3A9FEB4B984}" dt="2024-02-22T09:52:54.409" v="2357" actId="27803"/>
          <ac:spMkLst>
            <pc:docMk/>
            <pc:sldMk cId="3942064285" sldId="256"/>
            <ac:spMk id="3044" creationId="{C0F89F5C-6309-655E-40AB-BCB9BEDB082A}"/>
          </ac:spMkLst>
        </pc:spChg>
        <pc:spChg chg="mod">
          <ac:chgData name="Jassem Abbasi" userId="a485637c-5d5c-44af-8411-f95acc3236b6" providerId="ADAL" clId="{B67E75DF-61F4-4BDD-83F6-F3A9FEB4B984}" dt="2024-02-22T09:52:54.409" v="2357" actId="27803"/>
          <ac:spMkLst>
            <pc:docMk/>
            <pc:sldMk cId="3942064285" sldId="256"/>
            <ac:spMk id="3045" creationId="{EB150F5B-6DAB-2FC7-AD23-BABE6700D46F}"/>
          </ac:spMkLst>
        </pc:spChg>
        <pc:spChg chg="mod">
          <ac:chgData name="Jassem Abbasi" userId="a485637c-5d5c-44af-8411-f95acc3236b6" providerId="ADAL" clId="{B67E75DF-61F4-4BDD-83F6-F3A9FEB4B984}" dt="2024-02-22T09:52:54.409" v="2357" actId="27803"/>
          <ac:spMkLst>
            <pc:docMk/>
            <pc:sldMk cId="3942064285" sldId="256"/>
            <ac:spMk id="3046" creationId="{660058F6-0316-98C4-3AA7-1B0741255C3F}"/>
          </ac:spMkLst>
        </pc:spChg>
        <pc:spChg chg="mod">
          <ac:chgData name="Jassem Abbasi" userId="a485637c-5d5c-44af-8411-f95acc3236b6" providerId="ADAL" clId="{B67E75DF-61F4-4BDD-83F6-F3A9FEB4B984}" dt="2024-02-22T09:52:54.409" v="2357" actId="27803"/>
          <ac:spMkLst>
            <pc:docMk/>
            <pc:sldMk cId="3942064285" sldId="256"/>
            <ac:spMk id="3047" creationId="{835488FF-EC0C-1B2C-6409-01E0C5D4996B}"/>
          </ac:spMkLst>
        </pc:spChg>
        <pc:spChg chg="mod">
          <ac:chgData name="Jassem Abbasi" userId="a485637c-5d5c-44af-8411-f95acc3236b6" providerId="ADAL" clId="{B67E75DF-61F4-4BDD-83F6-F3A9FEB4B984}" dt="2024-02-22T09:52:54.409" v="2357" actId="27803"/>
          <ac:spMkLst>
            <pc:docMk/>
            <pc:sldMk cId="3942064285" sldId="256"/>
            <ac:spMk id="3048" creationId="{2ECBED0C-BF45-AB78-4BD8-FB7569947BC3}"/>
          </ac:spMkLst>
        </pc:spChg>
        <pc:spChg chg="mod">
          <ac:chgData name="Jassem Abbasi" userId="a485637c-5d5c-44af-8411-f95acc3236b6" providerId="ADAL" clId="{B67E75DF-61F4-4BDD-83F6-F3A9FEB4B984}" dt="2024-02-22T09:52:54.409" v="2357" actId="27803"/>
          <ac:spMkLst>
            <pc:docMk/>
            <pc:sldMk cId="3942064285" sldId="256"/>
            <ac:spMk id="3049" creationId="{E52711C0-6798-5906-CFAC-91AD0F867DB9}"/>
          </ac:spMkLst>
        </pc:spChg>
        <pc:spChg chg="mod">
          <ac:chgData name="Jassem Abbasi" userId="a485637c-5d5c-44af-8411-f95acc3236b6" providerId="ADAL" clId="{B67E75DF-61F4-4BDD-83F6-F3A9FEB4B984}" dt="2024-02-22T09:52:54.409" v="2357" actId="27803"/>
          <ac:spMkLst>
            <pc:docMk/>
            <pc:sldMk cId="3942064285" sldId="256"/>
            <ac:spMk id="3050" creationId="{F2344EAD-9E25-C375-92F6-28E8BDE0C451}"/>
          </ac:spMkLst>
        </pc:spChg>
        <pc:spChg chg="mod">
          <ac:chgData name="Jassem Abbasi" userId="a485637c-5d5c-44af-8411-f95acc3236b6" providerId="ADAL" clId="{B67E75DF-61F4-4BDD-83F6-F3A9FEB4B984}" dt="2024-02-22T09:52:54.409" v="2357" actId="27803"/>
          <ac:spMkLst>
            <pc:docMk/>
            <pc:sldMk cId="3942064285" sldId="256"/>
            <ac:spMk id="3051" creationId="{2E86AB9A-493D-5D2B-7095-6A00E844EA97}"/>
          </ac:spMkLst>
        </pc:spChg>
        <pc:spChg chg="mod">
          <ac:chgData name="Jassem Abbasi" userId="a485637c-5d5c-44af-8411-f95acc3236b6" providerId="ADAL" clId="{B67E75DF-61F4-4BDD-83F6-F3A9FEB4B984}" dt="2024-02-22T09:52:54.409" v="2357" actId="27803"/>
          <ac:spMkLst>
            <pc:docMk/>
            <pc:sldMk cId="3942064285" sldId="256"/>
            <ac:spMk id="3052" creationId="{E34ED611-EEE4-AB83-0122-F6173E71D046}"/>
          </ac:spMkLst>
        </pc:spChg>
        <pc:spChg chg="mod">
          <ac:chgData name="Jassem Abbasi" userId="a485637c-5d5c-44af-8411-f95acc3236b6" providerId="ADAL" clId="{B67E75DF-61F4-4BDD-83F6-F3A9FEB4B984}" dt="2024-02-22T09:52:54.409" v="2357" actId="27803"/>
          <ac:spMkLst>
            <pc:docMk/>
            <pc:sldMk cId="3942064285" sldId="256"/>
            <ac:spMk id="3053" creationId="{330B1D38-6774-6B7B-4878-7654E2D9E278}"/>
          </ac:spMkLst>
        </pc:spChg>
        <pc:spChg chg="mod">
          <ac:chgData name="Jassem Abbasi" userId="a485637c-5d5c-44af-8411-f95acc3236b6" providerId="ADAL" clId="{B67E75DF-61F4-4BDD-83F6-F3A9FEB4B984}" dt="2024-02-22T09:52:54.409" v="2357" actId="27803"/>
          <ac:spMkLst>
            <pc:docMk/>
            <pc:sldMk cId="3942064285" sldId="256"/>
            <ac:spMk id="3054" creationId="{D09C8918-2328-A9B8-F63E-0509F336A38F}"/>
          </ac:spMkLst>
        </pc:spChg>
        <pc:spChg chg="mod">
          <ac:chgData name="Jassem Abbasi" userId="a485637c-5d5c-44af-8411-f95acc3236b6" providerId="ADAL" clId="{B67E75DF-61F4-4BDD-83F6-F3A9FEB4B984}" dt="2024-02-22T09:52:54.409" v="2357" actId="27803"/>
          <ac:spMkLst>
            <pc:docMk/>
            <pc:sldMk cId="3942064285" sldId="256"/>
            <ac:spMk id="3055" creationId="{A3F63209-0C89-CD97-EF2E-859EE6153A8F}"/>
          </ac:spMkLst>
        </pc:spChg>
        <pc:spChg chg="mod">
          <ac:chgData name="Jassem Abbasi" userId="a485637c-5d5c-44af-8411-f95acc3236b6" providerId="ADAL" clId="{B67E75DF-61F4-4BDD-83F6-F3A9FEB4B984}" dt="2024-02-22T09:52:54.409" v="2357" actId="27803"/>
          <ac:spMkLst>
            <pc:docMk/>
            <pc:sldMk cId="3942064285" sldId="256"/>
            <ac:spMk id="3056" creationId="{52B51042-FAB0-CA6D-C0E9-CBA05A8841B3}"/>
          </ac:spMkLst>
        </pc:spChg>
        <pc:spChg chg="mod">
          <ac:chgData name="Jassem Abbasi" userId="a485637c-5d5c-44af-8411-f95acc3236b6" providerId="ADAL" clId="{B67E75DF-61F4-4BDD-83F6-F3A9FEB4B984}" dt="2024-02-22T09:52:54.409" v="2357" actId="27803"/>
          <ac:spMkLst>
            <pc:docMk/>
            <pc:sldMk cId="3942064285" sldId="256"/>
            <ac:spMk id="3057" creationId="{32E60BF2-0419-79BB-A6D9-19F0EFB2DE45}"/>
          </ac:spMkLst>
        </pc:spChg>
        <pc:spChg chg="mod">
          <ac:chgData name="Jassem Abbasi" userId="a485637c-5d5c-44af-8411-f95acc3236b6" providerId="ADAL" clId="{B67E75DF-61F4-4BDD-83F6-F3A9FEB4B984}" dt="2024-02-22T09:52:54.409" v="2357" actId="27803"/>
          <ac:spMkLst>
            <pc:docMk/>
            <pc:sldMk cId="3942064285" sldId="256"/>
            <ac:spMk id="3058" creationId="{330F3A73-CC9A-AA0F-C6A4-A07011DA63F3}"/>
          </ac:spMkLst>
        </pc:spChg>
        <pc:spChg chg="mod">
          <ac:chgData name="Jassem Abbasi" userId="a485637c-5d5c-44af-8411-f95acc3236b6" providerId="ADAL" clId="{B67E75DF-61F4-4BDD-83F6-F3A9FEB4B984}" dt="2024-02-22T09:52:54.409" v="2357" actId="27803"/>
          <ac:spMkLst>
            <pc:docMk/>
            <pc:sldMk cId="3942064285" sldId="256"/>
            <ac:spMk id="3059" creationId="{73C4FC76-070C-6DDE-FAB8-06B26648A3B0}"/>
          </ac:spMkLst>
        </pc:spChg>
        <pc:spChg chg="mod">
          <ac:chgData name="Jassem Abbasi" userId="a485637c-5d5c-44af-8411-f95acc3236b6" providerId="ADAL" clId="{B67E75DF-61F4-4BDD-83F6-F3A9FEB4B984}" dt="2024-02-22T09:52:54.409" v="2357" actId="27803"/>
          <ac:spMkLst>
            <pc:docMk/>
            <pc:sldMk cId="3942064285" sldId="256"/>
            <ac:spMk id="3060" creationId="{8F0DE501-CA2C-562B-9D28-A4E9BDF0383E}"/>
          </ac:spMkLst>
        </pc:spChg>
        <pc:spChg chg="mod">
          <ac:chgData name="Jassem Abbasi" userId="a485637c-5d5c-44af-8411-f95acc3236b6" providerId="ADAL" clId="{B67E75DF-61F4-4BDD-83F6-F3A9FEB4B984}" dt="2024-02-22T09:52:54.409" v="2357" actId="27803"/>
          <ac:spMkLst>
            <pc:docMk/>
            <pc:sldMk cId="3942064285" sldId="256"/>
            <ac:spMk id="3061" creationId="{87E1B11C-CCD2-02EC-A5A0-FBEB2F9A8114}"/>
          </ac:spMkLst>
        </pc:spChg>
        <pc:spChg chg="mod">
          <ac:chgData name="Jassem Abbasi" userId="a485637c-5d5c-44af-8411-f95acc3236b6" providerId="ADAL" clId="{B67E75DF-61F4-4BDD-83F6-F3A9FEB4B984}" dt="2024-02-22T09:52:54.409" v="2357" actId="27803"/>
          <ac:spMkLst>
            <pc:docMk/>
            <pc:sldMk cId="3942064285" sldId="256"/>
            <ac:spMk id="3062" creationId="{4B6934DE-E7B6-1E50-CE3D-598FA766D7F4}"/>
          </ac:spMkLst>
        </pc:spChg>
        <pc:spChg chg="mod">
          <ac:chgData name="Jassem Abbasi" userId="a485637c-5d5c-44af-8411-f95acc3236b6" providerId="ADAL" clId="{B67E75DF-61F4-4BDD-83F6-F3A9FEB4B984}" dt="2024-02-22T09:52:54.409" v="2357" actId="27803"/>
          <ac:spMkLst>
            <pc:docMk/>
            <pc:sldMk cId="3942064285" sldId="256"/>
            <ac:spMk id="3063" creationId="{49B62E3F-706F-F3E2-38E6-0FC625D3E797}"/>
          </ac:spMkLst>
        </pc:spChg>
        <pc:spChg chg="mod">
          <ac:chgData name="Jassem Abbasi" userId="a485637c-5d5c-44af-8411-f95acc3236b6" providerId="ADAL" clId="{B67E75DF-61F4-4BDD-83F6-F3A9FEB4B984}" dt="2024-02-22T09:52:54.409" v="2357" actId="27803"/>
          <ac:spMkLst>
            <pc:docMk/>
            <pc:sldMk cId="3942064285" sldId="256"/>
            <ac:spMk id="3064" creationId="{204B4029-75A6-D70E-8A6C-D8FF17BD9F77}"/>
          </ac:spMkLst>
        </pc:spChg>
        <pc:spChg chg="mod">
          <ac:chgData name="Jassem Abbasi" userId="a485637c-5d5c-44af-8411-f95acc3236b6" providerId="ADAL" clId="{B67E75DF-61F4-4BDD-83F6-F3A9FEB4B984}" dt="2024-02-22T09:52:54.409" v="2357" actId="27803"/>
          <ac:spMkLst>
            <pc:docMk/>
            <pc:sldMk cId="3942064285" sldId="256"/>
            <ac:spMk id="3065" creationId="{A4C40F6C-CBF5-B8EF-F52F-D233E17387A9}"/>
          </ac:spMkLst>
        </pc:spChg>
        <pc:spChg chg="mod">
          <ac:chgData name="Jassem Abbasi" userId="a485637c-5d5c-44af-8411-f95acc3236b6" providerId="ADAL" clId="{B67E75DF-61F4-4BDD-83F6-F3A9FEB4B984}" dt="2024-02-22T09:52:54.409" v="2357" actId="27803"/>
          <ac:spMkLst>
            <pc:docMk/>
            <pc:sldMk cId="3942064285" sldId="256"/>
            <ac:spMk id="3066" creationId="{31771397-6803-892C-70B8-CC5F63E1032A}"/>
          </ac:spMkLst>
        </pc:spChg>
        <pc:spChg chg="mod">
          <ac:chgData name="Jassem Abbasi" userId="a485637c-5d5c-44af-8411-f95acc3236b6" providerId="ADAL" clId="{B67E75DF-61F4-4BDD-83F6-F3A9FEB4B984}" dt="2024-02-22T09:52:54.409" v="2357" actId="27803"/>
          <ac:spMkLst>
            <pc:docMk/>
            <pc:sldMk cId="3942064285" sldId="256"/>
            <ac:spMk id="3067" creationId="{036CC20F-DDEE-C1D5-8189-3743E00B9D4F}"/>
          </ac:spMkLst>
        </pc:spChg>
        <pc:spChg chg="mod">
          <ac:chgData name="Jassem Abbasi" userId="a485637c-5d5c-44af-8411-f95acc3236b6" providerId="ADAL" clId="{B67E75DF-61F4-4BDD-83F6-F3A9FEB4B984}" dt="2024-02-22T09:52:54.409" v="2357" actId="27803"/>
          <ac:spMkLst>
            <pc:docMk/>
            <pc:sldMk cId="3942064285" sldId="256"/>
            <ac:spMk id="3068" creationId="{FCDC2BD4-892B-BA62-3FD6-47802B867342}"/>
          </ac:spMkLst>
        </pc:spChg>
        <pc:spChg chg="mod">
          <ac:chgData name="Jassem Abbasi" userId="a485637c-5d5c-44af-8411-f95acc3236b6" providerId="ADAL" clId="{B67E75DF-61F4-4BDD-83F6-F3A9FEB4B984}" dt="2024-02-22T09:52:54.409" v="2357" actId="27803"/>
          <ac:spMkLst>
            <pc:docMk/>
            <pc:sldMk cId="3942064285" sldId="256"/>
            <ac:spMk id="3069" creationId="{154B85AF-D411-0769-5505-E6CFE105D68F}"/>
          </ac:spMkLst>
        </pc:spChg>
        <pc:spChg chg="mod">
          <ac:chgData name="Jassem Abbasi" userId="a485637c-5d5c-44af-8411-f95acc3236b6" providerId="ADAL" clId="{B67E75DF-61F4-4BDD-83F6-F3A9FEB4B984}" dt="2024-02-22T09:52:54.409" v="2357" actId="27803"/>
          <ac:spMkLst>
            <pc:docMk/>
            <pc:sldMk cId="3942064285" sldId="256"/>
            <ac:spMk id="3070" creationId="{DCB59CB5-9F2E-7D9F-99CD-C41B8B96CBD8}"/>
          </ac:spMkLst>
        </pc:spChg>
        <pc:spChg chg="mod">
          <ac:chgData name="Jassem Abbasi" userId="a485637c-5d5c-44af-8411-f95acc3236b6" providerId="ADAL" clId="{B67E75DF-61F4-4BDD-83F6-F3A9FEB4B984}" dt="2024-02-22T09:52:54.409" v="2357" actId="27803"/>
          <ac:spMkLst>
            <pc:docMk/>
            <pc:sldMk cId="3942064285" sldId="256"/>
            <ac:spMk id="3071" creationId="{24D8606A-02E2-7CD8-DCD3-3877AE1FEE4C}"/>
          </ac:spMkLst>
        </pc:spChg>
        <pc:spChg chg="mod">
          <ac:chgData name="Jassem Abbasi" userId="a485637c-5d5c-44af-8411-f95acc3236b6" providerId="ADAL" clId="{B67E75DF-61F4-4BDD-83F6-F3A9FEB4B984}" dt="2024-02-22T09:52:54.409" v="2357" actId="27803"/>
          <ac:spMkLst>
            <pc:docMk/>
            <pc:sldMk cId="3942064285" sldId="256"/>
            <ac:spMk id="3072" creationId="{442B66AF-9CDC-42AF-961E-EA6278B8F2CB}"/>
          </ac:spMkLst>
        </pc:spChg>
        <pc:spChg chg="mod">
          <ac:chgData name="Jassem Abbasi" userId="a485637c-5d5c-44af-8411-f95acc3236b6" providerId="ADAL" clId="{B67E75DF-61F4-4BDD-83F6-F3A9FEB4B984}" dt="2024-02-22T09:52:54.409" v="2357" actId="27803"/>
          <ac:spMkLst>
            <pc:docMk/>
            <pc:sldMk cId="3942064285" sldId="256"/>
            <ac:spMk id="3073" creationId="{093EFA51-C3D5-88B9-EDD7-76B0A0067585}"/>
          </ac:spMkLst>
        </pc:spChg>
        <pc:spChg chg="mod">
          <ac:chgData name="Jassem Abbasi" userId="a485637c-5d5c-44af-8411-f95acc3236b6" providerId="ADAL" clId="{B67E75DF-61F4-4BDD-83F6-F3A9FEB4B984}" dt="2024-02-22T09:52:54.409" v="2357" actId="27803"/>
          <ac:spMkLst>
            <pc:docMk/>
            <pc:sldMk cId="3942064285" sldId="256"/>
            <ac:spMk id="3074" creationId="{E9D1FA98-1E63-6144-B3A6-11FD375A96C8}"/>
          </ac:spMkLst>
        </pc:spChg>
        <pc:spChg chg="mod">
          <ac:chgData name="Jassem Abbasi" userId="a485637c-5d5c-44af-8411-f95acc3236b6" providerId="ADAL" clId="{B67E75DF-61F4-4BDD-83F6-F3A9FEB4B984}" dt="2024-02-22T09:52:54.409" v="2357" actId="27803"/>
          <ac:spMkLst>
            <pc:docMk/>
            <pc:sldMk cId="3942064285" sldId="256"/>
            <ac:spMk id="3075" creationId="{F6BA60D2-3389-2FD1-625D-3F9D3D95A17B}"/>
          </ac:spMkLst>
        </pc:spChg>
        <pc:spChg chg="mod">
          <ac:chgData name="Jassem Abbasi" userId="a485637c-5d5c-44af-8411-f95acc3236b6" providerId="ADAL" clId="{B67E75DF-61F4-4BDD-83F6-F3A9FEB4B984}" dt="2024-02-22T09:52:54.409" v="2357" actId="27803"/>
          <ac:spMkLst>
            <pc:docMk/>
            <pc:sldMk cId="3942064285" sldId="256"/>
            <ac:spMk id="3076" creationId="{BB95817A-9059-D679-034A-012D670CB028}"/>
          </ac:spMkLst>
        </pc:spChg>
        <pc:spChg chg="mod">
          <ac:chgData name="Jassem Abbasi" userId="a485637c-5d5c-44af-8411-f95acc3236b6" providerId="ADAL" clId="{B67E75DF-61F4-4BDD-83F6-F3A9FEB4B984}" dt="2024-02-22T09:52:54.409" v="2357" actId="27803"/>
          <ac:spMkLst>
            <pc:docMk/>
            <pc:sldMk cId="3942064285" sldId="256"/>
            <ac:spMk id="3077" creationId="{FA63BD22-228B-F534-2CD2-8878C0A9B5CB}"/>
          </ac:spMkLst>
        </pc:spChg>
        <pc:spChg chg="mod">
          <ac:chgData name="Jassem Abbasi" userId="a485637c-5d5c-44af-8411-f95acc3236b6" providerId="ADAL" clId="{B67E75DF-61F4-4BDD-83F6-F3A9FEB4B984}" dt="2024-02-22T09:52:54.409" v="2357" actId="27803"/>
          <ac:spMkLst>
            <pc:docMk/>
            <pc:sldMk cId="3942064285" sldId="256"/>
            <ac:spMk id="3078" creationId="{006D72AA-8FAE-ED08-615A-F6A0E18E2B63}"/>
          </ac:spMkLst>
        </pc:spChg>
        <pc:spChg chg="mod">
          <ac:chgData name="Jassem Abbasi" userId="a485637c-5d5c-44af-8411-f95acc3236b6" providerId="ADAL" clId="{B67E75DF-61F4-4BDD-83F6-F3A9FEB4B984}" dt="2024-02-22T09:52:54.409" v="2357" actId="27803"/>
          <ac:spMkLst>
            <pc:docMk/>
            <pc:sldMk cId="3942064285" sldId="256"/>
            <ac:spMk id="3079" creationId="{9EF83E54-1C6F-776F-3466-6B58620D43A5}"/>
          </ac:spMkLst>
        </pc:spChg>
        <pc:spChg chg="mod">
          <ac:chgData name="Jassem Abbasi" userId="a485637c-5d5c-44af-8411-f95acc3236b6" providerId="ADAL" clId="{B67E75DF-61F4-4BDD-83F6-F3A9FEB4B984}" dt="2024-02-22T09:52:54.409" v="2357" actId="27803"/>
          <ac:spMkLst>
            <pc:docMk/>
            <pc:sldMk cId="3942064285" sldId="256"/>
            <ac:spMk id="3080" creationId="{568788ED-D028-F20D-D2DF-7BDBEC0507D6}"/>
          </ac:spMkLst>
        </pc:spChg>
        <pc:spChg chg="mod">
          <ac:chgData name="Jassem Abbasi" userId="a485637c-5d5c-44af-8411-f95acc3236b6" providerId="ADAL" clId="{B67E75DF-61F4-4BDD-83F6-F3A9FEB4B984}" dt="2024-02-22T09:52:54.409" v="2357" actId="27803"/>
          <ac:spMkLst>
            <pc:docMk/>
            <pc:sldMk cId="3942064285" sldId="256"/>
            <ac:spMk id="3081" creationId="{C551BF7A-56B7-7066-CE68-26775808AEBE}"/>
          </ac:spMkLst>
        </pc:spChg>
        <pc:spChg chg="mod">
          <ac:chgData name="Jassem Abbasi" userId="a485637c-5d5c-44af-8411-f95acc3236b6" providerId="ADAL" clId="{B67E75DF-61F4-4BDD-83F6-F3A9FEB4B984}" dt="2024-02-22T09:52:54.409" v="2357" actId="27803"/>
          <ac:spMkLst>
            <pc:docMk/>
            <pc:sldMk cId="3942064285" sldId="256"/>
            <ac:spMk id="3082" creationId="{A85C3DE8-CF46-BB1A-F920-D0398EB6A4F4}"/>
          </ac:spMkLst>
        </pc:spChg>
        <pc:spChg chg="mod">
          <ac:chgData name="Jassem Abbasi" userId="a485637c-5d5c-44af-8411-f95acc3236b6" providerId="ADAL" clId="{B67E75DF-61F4-4BDD-83F6-F3A9FEB4B984}" dt="2024-02-22T09:52:54.409" v="2357" actId="27803"/>
          <ac:spMkLst>
            <pc:docMk/>
            <pc:sldMk cId="3942064285" sldId="256"/>
            <ac:spMk id="3083" creationId="{F67D3582-CC4D-D48B-2FF4-8C12334A3770}"/>
          </ac:spMkLst>
        </pc:spChg>
        <pc:spChg chg="mod">
          <ac:chgData name="Jassem Abbasi" userId="a485637c-5d5c-44af-8411-f95acc3236b6" providerId="ADAL" clId="{B67E75DF-61F4-4BDD-83F6-F3A9FEB4B984}" dt="2024-02-22T09:52:54.409" v="2357" actId="27803"/>
          <ac:spMkLst>
            <pc:docMk/>
            <pc:sldMk cId="3942064285" sldId="256"/>
            <ac:spMk id="3084" creationId="{518B60F8-EC34-B22E-3777-99D75C7ED2FF}"/>
          </ac:spMkLst>
        </pc:spChg>
        <pc:spChg chg="mod">
          <ac:chgData name="Jassem Abbasi" userId="a485637c-5d5c-44af-8411-f95acc3236b6" providerId="ADAL" clId="{B67E75DF-61F4-4BDD-83F6-F3A9FEB4B984}" dt="2024-02-22T09:52:54.409" v="2357" actId="27803"/>
          <ac:spMkLst>
            <pc:docMk/>
            <pc:sldMk cId="3942064285" sldId="256"/>
            <ac:spMk id="3085" creationId="{7EED0801-83E7-D232-6666-9A583693A5FC}"/>
          </ac:spMkLst>
        </pc:spChg>
        <pc:spChg chg="mod">
          <ac:chgData name="Jassem Abbasi" userId="a485637c-5d5c-44af-8411-f95acc3236b6" providerId="ADAL" clId="{B67E75DF-61F4-4BDD-83F6-F3A9FEB4B984}" dt="2024-02-22T09:52:54.409" v="2357" actId="27803"/>
          <ac:spMkLst>
            <pc:docMk/>
            <pc:sldMk cId="3942064285" sldId="256"/>
            <ac:spMk id="3086" creationId="{115B2BEC-1426-BBCC-9FA5-B248FD60078B}"/>
          </ac:spMkLst>
        </pc:spChg>
        <pc:spChg chg="mod">
          <ac:chgData name="Jassem Abbasi" userId="a485637c-5d5c-44af-8411-f95acc3236b6" providerId="ADAL" clId="{B67E75DF-61F4-4BDD-83F6-F3A9FEB4B984}" dt="2024-02-22T09:52:54.409" v="2357" actId="27803"/>
          <ac:spMkLst>
            <pc:docMk/>
            <pc:sldMk cId="3942064285" sldId="256"/>
            <ac:spMk id="3087" creationId="{9F86EA6E-CFC7-39EE-153B-084526A78C5F}"/>
          </ac:spMkLst>
        </pc:spChg>
        <pc:spChg chg="mod">
          <ac:chgData name="Jassem Abbasi" userId="a485637c-5d5c-44af-8411-f95acc3236b6" providerId="ADAL" clId="{B67E75DF-61F4-4BDD-83F6-F3A9FEB4B984}" dt="2024-02-22T09:52:54.409" v="2357" actId="27803"/>
          <ac:spMkLst>
            <pc:docMk/>
            <pc:sldMk cId="3942064285" sldId="256"/>
            <ac:spMk id="3088" creationId="{1B995D92-1B51-B8FE-79BD-60CC7C3C200F}"/>
          </ac:spMkLst>
        </pc:spChg>
        <pc:spChg chg="mod">
          <ac:chgData name="Jassem Abbasi" userId="a485637c-5d5c-44af-8411-f95acc3236b6" providerId="ADAL" clId="{B67E75DF-61F4-4BDD-83F6-F3A9FEB4B984}" dt="2024-02-22T09:52:54.409" v="2357" actId="27803"/>
          <ac:spMkLst>
            <pc:docMk/>
            <pc:sldMk cId="3942064285" sldId="256"/>
            <ac:spMk id="3089" creationId="{AB0E696B-60B8-F651-80CB-AF28E4BBDD8C}"/>
          </ac:spMkLst>
        </pc:spChg>
        <pc:spChg chg="mod">
          <ac:chgData name="Jassem Abbasi" userId="a485637c-5d5c-44af-8411-f95acc3236b6" providerId="ADAL" clId="{B67E75DF-61F4-4BDD-83F6-F3A9FEB4B984}" dt="2024-02-22T09:52:54.409" v="2357" actId="27803"/>
          <ac:spMkLst>
            <pc:docMk/>
            <pc:sldMk cId="3942064285" sldId="256"/>
            <ac:spMk id="3090" creationId="{1EF059F8-CB8D-A0C5-A4BC-D9B23B13EFB3}"/>
          </ac:spMkLst>
        </pc:spChg>
        <pc:spChg chg="mod">
          <ac:chgData name="Jassem Abbasi" userId="a485637c-5d5c-44af-8411-f95acc3236b6" providerId="ADAL" clId="{B67E75DF-61F4-4BDD-83F6-F3A9FEB4B984}" dt="2024-02-22T09:52:54.409" v="2357" actId="27803"/>
          <ac:spMkLst>
            <pc:docMk/>
            <pc:sldMk cId="3942064285" sldId="256"/>
            <ac:spMk id="3091" creationId="{84572963-158C-9EBD-273E-37B87CA03A72}"/>
          </ac:spMkLst>
        </pc:spChg>
        <pc:spChg chg="mod">
          <ac:chgData name="Jassem Abbasi" userId="a485637c-5d5c-44af-8411-f95acc3236b6" providerId="ADAL" clId="{B67E75DF-61F4-4BDD-83F6-F3A9FEB4B984}" dt="2024-02-22T09:52:54.409" v="2357" actId="27803"/>
          <ac:spMkLst>
            <pc:docMk/>
            <pc:sldMk cId="3942064285" sldId="256"/>
            <ac:spMk id="3092" creationId="{AAA41A68-1D1E-5D29-48E3-AEECBA91DEA1}"/>
          </ac:spMkLst>
        </pc:spChg>
        <pc:spChg chg="mod">
          <ac:chgData name="Jassem Abbasi" userId="a485637c-5d5c-44af-8411-f95acc3236b6" providerId="ADAL" clId="{B67E75DF-61F4-4BDD-83F6-F3A9FEB4B984}" dt="2024-02-22T09:52:54.409" v="2357" actId="27803"/>
          <ac:spMkLst>
            <pc:docMk/>
            <pc:sldMk cId="3942064285" sldId="256"/>
            <ac:spMk id="3093" creationId="{D81ACCA2-8AA5-BB34-F7F5-56D39971C130}"/>
          </ac:spMkLst>
        </pc:spChg>
        <pc:spChg chg="mod">
          <ac:chgData name="Jassem Abbasi" userId="a485637c-5d5c-44af-8411-f95acc3236b6" providerId="ADAL" clId="{B67E75DF-61F4-4BDD-83F6-F3A9FEB4B984}" dt="2024-02-22T09:52:54.409" v="2357" actId="27803"/>
          <ac:spMkLst>
            <pc:docMk/>
            <pc:sldMk cId="3942064285" sldId="256"/>
            <ac:spMk id="3094" creationId="{C5D77425-D7D3-738A-7531-C0410D429915}"/>
          </ac:spMkLst>
        </pc:spChg>
        <pc:spChg chg="mod">
          <ac:chgData name="Jassem Abbasi" userId="a485637c-5d5c-44af-8411-f95acc3236b6" providerId="ADAL" clId="{B67E75DF-61F4-4BDD-83F6-F3A9FEB4B984}" dt="2024-02-22T09:52:54.409" v="2357" actId="27803"/>
          <ac:spMkLst>
            <pc:docMk/>
            <pc:sldMk cId="3942064285" sldId="256"/>
            <ac:spMk id="3095" creationId="{FEF36F8E-9F66-A362-8EED-D3A6FB2A6142}"/>
          </ac:spMkLst>
        </pc:spChg>
        <pc:spChg chg="mod">
          <ac:chgData name="Jassem Abbasi" userId="a485637c-5d5c-44af-8411-f95acc3236b6" providerId="ADAL" clId="{B67E75DF-61F4-4BDD-83F6-F3A9FEB4B984}" dt="2024-02-22T09:52:54.409" v="2357" actId="27803"/>
          <ac:spMkLst>
            <pc:docMk/>
            <pc:sldMk cId="3942064285" sldId="256"/>
            <ac:spMk id="3096" creationId="{F3A45931-892E-6AFA-5835-E5208D450DB5}"/>
          </ac:spMkLst>
        </pc:spChg>
        <pc:spChg chg="mod">
          <ac:chgData name="Jassem Abbasi" userId="a485637c-5d5c-44af-8411-f95acc3236b6" providerId="ADAL" clId="{B67E75DF-61F4-4BDD-83F6-F3A9FEB4B984}" dt="2024-02-22T09:52:54.409" v="2357" actId="27803"/>
          <ac:spMkLst>
            <pc:docMk/>
            <pc:sldMk cId="3942064285" sldId="256"/>
            <ac:spMk id="3097" creationId="{53F487CB-3C75-1A07-15B6-A5A307645232}"/>
          </ac:spMkLst>
        </pc:spChg>
        <pc:spChg chg="mod">
          <ac:chgData name="Jassem Abbasi" userId="a485637c-5d5c-44af-8411-f95acc3236b6" providerId="ADAL" clId="{B67E75DF-61F4-4BDD-83F6-F3A9FEB4B984}" dt="2024-02-22T09:52:54.409" v="2357" actId="27803"/>
          <ac:spMkLst>
            <pc:docMk/>
            <pc:sldMk cId="3942064285" sldId="256"/>
            <ac:spMk id="3098" creationId="{7A3D492F-4C9E-F41E-7E1F-DFE74FFDA98A}"/>
          </ac:spMkLst>
        </pc:spChg>
        <pc:spChg chg="mod">
          <ac:chgData name="Jassem Abbasi" userId="a485637c-5d5c-44af-8411-f95acc3236b6" providerId="ADAL" clId="{B67E75DF-61F4-4BDD-83F6-F3A9FEB4B984}" dt="2024-02-22T09:52:54.409" v="2357" actId="27803"/>
          <ac:spMkLst>
            <pc:docMk/>
            <pc:sldMk cId="3942064285" sldId="256"/>
            <ac:spMk id="3099" creationId="{2F68EF1C-3705-A534-EDC6-B7AFF2898370}"/>
          </ac:spMkLst>
        </pc:spChg>
        <pc:spChg chg="mod">
          <ac:chgData name="Jassem Abbasi" userId="a485637c-5d5c-44af-8411-f95acc3236b6" providerId="ADAL" clId="{B67E75DF-61F4-4BDD-83F6-F3A9FEB4B984}" dt="2024-02-22T09:52:54.409" v="2357" actId="27803"/>
          <ac:spMkLst>
            <pc:docMk/>
            <pc:sldMk cId="3942064285" sldId="256"/>
            <ac:spMk id="3100" creationId="{3AB2416C-B414-640E-0B20-DF55ECE1F614}"/>
          </ac:spMkLst>
        </pc:spChg>
        <pc:spChg chg="mod">
          <ac:chgData name="Jassem Abbasi" userId="a485637c-5d5c-44af-8411-f95acc3236b6" providerId="ADAL" clId="{B67E75DF-61F4-4BDD-83F6-F3A9FEB4B984}" dt="2024-02-22T09:52:54.409" v="2357" actId="27803"/>
          <ac:spMkLst>
            <pc:docMk/>
            <pc:sldMk cId="3942064285" sldId="256"/>
            <ac:spMk id="3101" creationId="{A642404B-1FB9-D5D5-7A75-56F04005D455}"/>
          </ac:spMkLst>
        </pc:spChg>
        <pc:spChg chg="mod">
          <ac:chgData name="Jassem Abbasi" userId="a485637c-5d5c-44af-8411-f95acc3236b6" providerId="ADAL" clId="{B67E75DF-61F4-4BDD-83F6-F3A9FEB4B984}" dt="2024-02-22T09:52:54.409" v="2357" actId="27803"/>
          <ac:spMkLst>
            <pc:docMk/>
            <pc:sldMk cId="3942064285" sldId="256"/>
            <ac:spMk id="3102" creationId="{7AC63420-3976-19F0-163F-39FA06E2EF86}"/>
          </ac:spMkLst>
        </pc:spChg>
        <pc:spChg chg="mod">
          <ac:chgData name="Jassem Abbasi" userId="a485637c-5d5c-44af-8411-f95acc3236b6" providerId="ADAL" clId="{B67E75DF-61F4-4BDD-83F6-F3A9FEB4B984}" dt="2024-02-22T09:52:54.409" v="2357" actId="27803"/>
          <ac:spMkLst>
            <pc:docMk/>
            <pc:sldMk cId="3942064285" sldId="256"/>
            <ac:spMk id="3103" creationId="{8D2B9811-0E86-2766-ED14-6E6101C7E075}"/>
          </ac:spMkLst>
        </pc:spChg>
        <pc:spChg chg="mod">
          <ac:chgData name="Jassem Abbasi" userId="a485637c-5d5c-44af-8411-f95acc3236b6" providerId="ADAL" clId="{B67E75DF-61F4-4BDD-83F6-F3A9FEB4B984}" dt="2024-02-22T09:52:54.409" v="2357" actId="27803"/>
          <ac:spMkLst>
            <pc:docMk/>
            <pc:sldMk cId="3942064285" sldId="256"/>
            <ac:spMk id="3104" creationId="{F72DC376-AAA4-51DB-0DDC-E09BBD36B2E8}"/>
          </ac:spMkLst>
        </pc:spChg>
        <pc:spChg chg="mod">
          <ac:chgData name="Jassem Abbasi" userId="a485637c-5d5c-44af-8411-f95acc3236b6" providerId="ADAL" clId="{B67E75DF-61F4-4BDD-83F6-F3A9FEB4B984}" dt="2024-02-22T09:52:54.409" v="2357" actId="27803"/>
          <ac:spMkLst>
            <pc:docMk/>
            <pc:sldMk cId="3942064285" sldId="256"/>
            <ac:spMk id="3105" creationId="{36F11CA9-541F-5454-0104-D0051C560118}"/>
          </ac:spMkLst>
        </pc:spChg>
        <pc:spChg chg="mod">
          <ac:chgData name="Jassem Abbasi" userId="a485637c-5d5c-44af-8411-f95acc3236b6" providerId="ADAL" clId="{B67E75DF-61F4-4BDD-83F6-F3A9FEB4B984}" dt="2024-02-22T09:52:54.409" v="2357" actId="27803"/>
          <ac:spMkLst>
            <pc:docMk/>
            <pc:sldMk cId="3942064285" sldId="256"/>
            <ac:spMk id="3106" creationId="{26B53DCB-843A-7E0A-02AC-23DC3E3FC47E}"/>
          </ac:spMkLst>
        </pc:spChg>
        <pc:spChg chg="mod">
          <ac:chgData name="Jassem Abbasi" userId="a485637c-5d5c-44af-8411-f95acc3236b6" providerId="ADAL" clId="{B67E75DF-61F4-4BDD-83F6-F3A9FEB4B984}" dt="2024-02-22T09:52:54.409" v="2357" actId="27803"/>
          <ac:spMkLst>
            <pc:docMk/>
            <pc:sldMk cId="3942064285" sldId="256"/>
            <ac:spMk id="3107" creationId="{96E88057-A9A7-8180-1BD1-0A4B42F105D2}"/>
          </ac:spMkLst>
        </pc:spChg>
        <pc:spChg chg="mod">
          <ac:chgData name="Jassem Abbasi" userId="a485637c-5d5c-44af-8411-f95acc3236b6" providerId="ADAL" clId="{B67E75DF-61F4-4BDD-83F6-F3A9FEB4B984}" dt="2024-02-22T09:52:54.409" v="2357" actId="27803"/>
          <ac:spMkLst>
            <pc:docMk/>
            <pc:sldMk cId="3942064285" sldId="256"/>
            <ac:spMk id="3108" creationId="{15F1F999-F8D7-A354-6CD6-FB604CFD1DD1}"/>
          </ac:spMkLst>
        </pc:spChg>
        <pc:spChg chg="mod">
          <ac:chgData name="Jassem Abbasi" userId="a485637c-5d5c-44af-8411-f95acc3236b6" providerId="ADAL" clId="{B67E75DF-61F4-4BDD-83F6-F3A9FEB4B984}" dt="2024-02-22T09:52:54.409" v="2357" actId="27803"/>
          <ac:spMkLst>
            <pc:docMk/>
            <pc:sldMk cId="3942064285" sldId="256"/>
            <ac:spMk id="3109" creationId="{2CE84957-3A6E-9ACD-A0CE-380E1083621B}"/>
          </ac:spMkLst>
        </pc:spChg>
        <pc:spChg chg="mod">
          <ac:chgData name="Jassem Abbasi" userId="a485637c-5d5c-44af-8411-f95acc3236b6" providerId="ADAL" clId="{B67E75DF-61F4-4BDD-83F6-F3A9FEB4B984}" dt="2024-02-22T09:52:54.409" v="2357" actId="27803"/>
          <ac:spMkLst>
            <pc:docMk/>
            <pc:sldMk cId="3942064285" sldId="256"/>
            <ac:spMk id="3110" creationId="{A19A01CF-EA98-7432-74B2-B8A3914E191B}"/>
          </ac:spMkLst>
        </pc:spChg>
        <pc:spChg chg="mod">
          <ac:chgData name="Jassem Abbasi" userId="a485637c-5d5c-44af-8411-f95acc3236b6" providerId="ADAL" clId="{B67E75DF-61F4-4BDD-83F6-F3A9FEB4B984}" dt="2024-02-22T09:52:54.409" v="2357" actId="27803"/>
          <ac:spMkLst>
            <pc:docMk/>
            <pc:sldMk cId="3942064285" sldId="256"/>
            <ac:spMk id="3111" creationId="{F62F71A2-6B62-78C2-D6D0-D924F8CB5C11}"/>
          </ac:spMkLst>
        </pc:spChg>
        <pc:spChg chg="mod">
          <ac:chgData name="Jassem Abbasi" userId="a485637c-5d5c-44af-8411-f95acc3236b6" providerId="ADAL" clId="{B67E75DF-61F4-4BDD-83F6-F3A9FEB4B984}" dt="2024-02-22T09:52:54.409" v="2357" actId="27803"/>
          <ac:spMkLst>
            <pc:docMk/>
            <pc:sldMk cId="3942064285" sldId="256"/>
            <ac:spMk id="3112" creationId="{5D68F587-3F6D-C2D2-01AB-45120AF82C89}"/>
          </ac:spMkLst>
        </pc:spChg>
        <pc:spChg chg="mod">
          <ac:chgData name="Jassem Abbasi" userId="a485637c-5d5c-44af-8411-f95acc3236b6" providerId="ADAL" clId="{B67E75DF-61F4-4BDD-83F6-F3A9FEB4B984}" dt="2024-02-22T09:52:54.409" v="2357" actId="27803"/>
          <ac:spMkLst>
            <pc:docMk/>
            <pc:sldMk cId="3942064285" sldId="256"/>
            <ac:spMk id="3113" creationId="{55EEFBBB-4EE9-66CA-0ACD-0CD63AAD95DE}"/>
          </ac:spMkLst>
        </pc:spChg>
        <pc:spChg chg="mod">
          <ac:chgData name="Jassem Abbasi" userId="a485637c-5d5c-44af-8411-f95acc3236b6" providerId="ADAL" clId="{B67E75DF-61F4-4BDD-83F6-F3A9FEB4B984}" dt="2024-02-22T09:52:54.409" v="2357" actId="27803"/>
          <ac:spMkLst>
            <pc:docMk/>
            <pc:sldMk cId="3942064285" sldId="256"/>
            <ac:spMk id="3114" creationId="{AB718672-1D1F-17C9-C8D1-10666E57BA47}"/>
          </ac:spMkLst>
        </pc:spChg>
        <pc:spChg chg="mod">
          <ac:chgData name="Jassem Abbasi" userId="a485637c-5d5c-44af-8411-f95acc3236b6" providerId="ADAL" clId="{B67E75DF-61F4-4BDD-83F6-F3A9FEB4B984}" dt="2024-02-22T09:52:54.409" v="2357" actId="27803"/>
          <ac:spMkLst>
            <pc:docMk/>
            <pc:sldMk cId="3942064285" sldId="256"/>
            <ac:spMk id="3115" creationId="{533C597C-DF98-C086-5F00-FF4233F8708E}"/>
          </ac:spMkLst>
        </pc:spChg>
        <pc:spChg chg="mod">
          <ac:chgData name="Jassem Abbasi" userId="a485637c-5d5c-44af-8411-f95acc3236b6" providerId="ADAL" clId="{B67E75DF-61F4-4BDD-83F6-F3A9FEB4B984}" dt="2024-02-22T09:52:54.409" v="2357" actId="27803"/>
          <ac:spMkLst>
            <pc:docMk/>
            <pc:sldMk cId="3942064285" sldId="256"/>
            <ac:spMk id="3116" creationId="{F2F7EA67-A763-0919-059A-CFC77EFE9F34}"/>
          </ac:spMkLst>
        </pc:spChg>
        <pc:spChg chg="mod">
          <ac:chgData name="Jassem Abbasi" userId="a485637c-5d5c-44af-8411-f95acc3236b6" providerId="ADAL" clId="{B67E75DF-61F4-4BDD-83F6-F3A9FEB4B984}" dt="2024-02-22T09:52:54.409" v="2357" actId="27803"/>
          <ac:spMkLst>
            <pc:docMk/>
            <pc:sldMk cId="3942064285" sldId="256"/>
            <ac:spMk id="3117" creationId="{F207397B-207F-2EE3-A5C9-348A2B155897}"/>
          </ac:spMkLst>
        </pc:spChg>
        <pc:spChg chg="mod">
          <ac:chgData name="Jassem Abbasi" userId="a485637c-5d5c-44af-8411-f95acc3236b6" providerId="ADAL" clId="{B67E75DF-61F4-4BDD-83F6-F3A9FEB4B984}" dt="2024-02-22T09:52:54.409" v="2357" actId="27803"/>
          <ac:spMkLst>
            <pc:docMk/>
            <pc:sldMk cId="3942064285" sldId="256"/>
            <ac:spMk id="3118" creationId="{3E7D3B18-4D6E-4B9C-7A04-D6DB9EC7DC1F}"/>
          </ac:spMkLst>
        </pc:spChg>
        <pc:spChg chg="mod">
          <ac:chgData name="Jassem Abbasi" userId="a485637c-5d5c-44af-8411-f95acc3236b6" providerId="ADAL" clId="{B67E75DF-61F4-4BDD-83F6-F3A9FEB4B984}" dt="2024-02-22T09:52:54.409" v="2357" actId="27803"/>
          <ac:spMkLst>
            <pc:docMk/>
            <pc:sldMk cId="3942064285" sldId="256"/>
            <ac:spMk id="3119" creationId="{DE54ACED-935D-FF46-9208-FF4EE0E43F3D}"/>
          </ac:spMkLst>
        </pc:spChg>
        <pc:spChg chg="mod">
          <ac:chgData name="Jassem Abbasi" userId="a485637c-5d5c-44af-8411-f95acc3236b6" providerId="ADAL" clId="{B67E75DF-61F4-4BDD-83F6-F3A9FEB4B984}" dt="2024-02-22T09:52:54.409" v="2357" actId="27803"/>
          <ac:spMkLst>
            <pc:docMk/>
            <pc:sldMk cId="3942064285" sldId="256"/>
            <ac:spMk id="3120" creationId="{466EFECD-9BED-D4B3-B699-4E765F611B90}"/>
          </ac:spMkLst>
        </pc:spChg>
        <pc:spChg chg="mod">
          <ac:chgData name="Jassem Abbasi" userId="a485637c-5d5c-44af-8411-f95acc3236b6" providerId="ADAL" clId="{B67E75DF-61F4-4BDD-83F6-F3A9FEB4B984}" dt="2024-02-22T09:52:54.409" v="2357" actId="27803"/>
          <ac:spMkLst>
            <pc:docMk/>
            <pc:sldMk cId="3942064285" sldId="256"/>
            <ac:spMk id="3121" creationId="{4D7620C3-5DDC-D536-57A8-200A78E035A2}"/>
          </ac:spMkLst>
        </pc:spChg>
        <pc:spChg chg="mod">
          <ac:chgData name="Jassem Abbasi" userId="a485637c-5d5c-44af-8411-f95acc3236b6" providerId="ADAL" clId="{B67E75DF-61F4-4BDD-83F6-F3A9FEB4B984}" dt="2024-02-22T09:52:54.409" v="2357" actId="27803"/>
          <ac:spMkLst>
            <pc:docMk/>
            <pc:sldMk cId="3942064285" sldId="256"/>
            <ac:spMk id="3122" creationId="{EC287CC0-64C1-17B8-767C-3F7B98AEAA6F}"/>
          </ac:spMkLst>
        </pc:spChg>
        <pc:spChg chg="mod">
          <ac:chgData name="Jassem Abbasi" userId="a485637c-5d5c-44af-8411-f95acc3236b6" providerId="ADAL" clId="{B67E75DF-61F4-4BDD-83F6-F3A9FEB4B984}" dt="2024-02-22T09:52:54.409" v="2357" actId="27803"/>
          <ac:spMkLst>
            <pc:docMk/>
            <pc:sldMk cId="3942064285" sldId="256"/>
            <ac:spMk id="3123" creationId="{5C25B989-010D-1D6C-32F6-CB09721FCD02}"/>
          </ac:spMkLst>
        </pc:spChg>
        <pc:spChg chg="mod">
          <ac:chgData name="Jassem Abbasi" userId="a485637c-5d5c-44af-8411-f95acc3236b6" providerId="ADAL" clId="{B67E75DF-61F4-4BDD-83F6-F3A9FEB4B984}" dt="2024-02-22T09:52:54.409" v="2357" actId="27803"/>
          <ac:spMkLst>
            <pc:docMk/>
            <pc:sldMk cId="3942064285" sldId="256"/>
            <ac:spMk id="3124" creationId="{251723D7-476F-F323-1526-1999052DB275}"/>
          </ac:spMkLst>
        </pc:spChg>
        <pc:spChg chg="mod">
          <ac:chgData name="Jassem Abbasi" userId="a485637c-5d5c-44af-8411-f95acc3236b6" providerId="ADAL" clId="{B67E75DF-61F4-4BDD-83F6-F3A9FEB4B984}" dt="2024-02-22T09:52:54.409" v="2357" actId="27803"/>
          <ac:spMkLst>
            <pc:docMk/>
            <pc:sldMk cId="3942064285" sldId="256"/>
            <ac:spMk id="3125" creationId="{E2B55FDF-649F-1E4E-241B-E16A38B48C24}"/>
          </ac:spMkLst>
        </pc:spChg>
        <pc:spChg chg="mod">
          <ac:chgData name="Jassem Abbasi" userId="a485637c-5d5c-44af-8411-f95acc3236b6" providerId="ADAL" clId="{B67E75DF-61F4-4BDD-83F6-F3A9FEB4B984}" dt="2024-02-22T09:52:54.409" v="2357" actId="27803"/>
          <ac:spMkLst>
            <pc:docMk/>
            <pc:sldMk cId="3942064285" sldId="256"/>
            <ac:spMk id="3126" creationId="{5EF8C325-3E35-230E-F294-5624C5857F00}"/>
          </ac:spMkLst>
        </pc:spChg>
        <pc:spChg chg="mod">
          <ac:chgData name="Jassem Abbasi" userId="a485637c-5d5c-44af-8411-f95acc3236b6" providerId="ADAL" clId="{B67E75DF-61F4-4BDD-83F6-F3A9FEB4B984}" dt="2024-02-22T09:52:54.409" v="2357" actId="27803"/>
          <ac:spMkLst>
            <pc:docMk/>
            <pc:sldMk cId="3942064285" sldId="256"/>
            <ac:spMk id="3127" creationId="{3E6BD32C-30BC-EE85-2C46-5C039FC81ECC}"/>
          </ac:spMkLst>
        </pc:spChg>
        <pc:spChg chg="mod">
          <ac:chgData name="Jassem Abbasi" userId="a485637c-5d5c-44af-8411-f95acc3236b6" providerId="ADAL" clId="{B67E75DF-61F4-4BDD-83F6-F3A9FEB4B984}" dt="2024-02-22T09:52:54.409" v="2357" actId="27803"/>
          <ac:spMkLst>
            <pc:docMk/>
            <pc:sldMk cId="3942064285" sldId="256"/>
            <ac:spMk id="3128" creationId="{314D2C14-75E2-D087-EDE0-FCB7628119AB}"/>
          </ac:spMkLst>
        </pc:spChg>
        <pc:spChg chg="mod">
          <ac:chgData name="Jassem Abbasi" userId="a485637c-5d5c-44af-8411-f95acc3236b6" providerId="ADAL" clId="{B67E75DF-61F4-4BDD-83F6-F3A9FEB4B984}" dt="2024-02-22T09:52:54.409" v="2357" actId="27803"/>
          <ac:spMkLst>
            <pc:docMk/>
            <pc:sldMk cId="3942064285" sldId="256"/>
            <ac:spMk id="3129" creationId="{7FDE4BBE-6585-5D45-4B80-80B0FC7E7328}"/>
          </ac:spMkLst>
        </pc:spChg>
        <pc:spChg chg="mod">
          <ac:chgData name="Jassem Abbasi" userId="a485637c-5d5c-44af-8411-f95acc3236b6" providerId="ADAL" clId="{B67E75DF-61F4-4BDD-83F6-F3A9FEB4B984}" dt="2024-02-22T09:52:54.409" v="2357" actId="27803"/>
          <ac:spMkLst>
            <pc:docMk/>
            <pc:sldMk cId="3942064285" sldId="256"/>
            <ac:spMk id="3130" creationId="{C36A8B5A-CEEE-E91A-4CF5-3409C16FA2F3}"/>
          </ac:spMkLst>
        </pc:spChg>
        <pc:spChg chg="mod">
          <ac:chgData name="Jassem Abbasi" userId="a485637c-5d5c-44af-8411-f95acc3236b6" providerId="ADAL" clId="{B67E75DF-61F4-4BDD-83F6-F3A9FEB4B984}" dt="2024-02-22T09:52:54.409" v="2357" actId="27803"/>
          <ac:spMkLst>
            <pc:docMk/>
            <pc:sldMk cId="3942064285" sldId="256"/>
            <ac:spMk id="3131" creationId="{6301BF19-ADF0-708E-954C-824FE72084AA}"/>
          </ac:spMkLst>
        </pc:spChg>
        <pc:spChg chg="mod">
          <ac:chgData name="Jassem Abbasi" userId="a485637c-5d5c-44af-8411-f95acc3236b6" providerId="ADAL" clId="{B67E75DF-61F4-4BDD-83F6-F3A9FEB4B984}" dt="2024-02-22T09:52:54.409" v="2357" actId="27803"/>
          <ac:spMkLst>
            <pc:docMk/>
            <pc:sldMk cId="3942064285" sldId="256"/>
            <ac:spMk id="3132" creationId="{881F10B3-648F-BDA0-06B1-E3734B939A20}"/>
          </ac:spMkLst>
        </pc:spChg>
        <pc:spChg chg="mod">
          <ac:chgData name="Jassem Abbasi" userId="a485637c-5d5c-44af-8411-f95acc3236b6" providerId="ADAL" clId="{B67E75DF-61F4-4BDD-83F6-F3A9FEB4B984}" dt="2024-02-22T09:52:54.409" v="2357" actId="27803"/>
          <ac:spMkLst>
            <pc:docMk/>
            <pc:sldMk cId="3942064285" sldId="256"/>
            <ac:spMk id="3133" creationId="{50CF3C03-6A85-C50B-8D79-51CC45EA3E0E}"/>
          </ac:spMkLst>
        </pc:spChg>
        <pc:spChg chg="mod">
          <ac:chgData name="Jassem Abbasi" userId="a485637c-5d5c-44af-8411-f95acc3236b6" providerId="ADAL" clId="{B67E75DF-61F4-4BDD-83F6-F3A9FEB4B984}" dt="2024-02-22T09:52:54.409" v="2357" actId="27803"/>
          <ac:spMkLst>
            <pc:docMk/>
            <pc:sldMk cId="3942064285" sldId="256"/>
            <ac:spMk id="3134" creationId="{48D11E1A-9D5E-8867-E9D2-66E92E428287}"/>
          </ac:spMkLst>
        </pc:spChg>
        <pc:spChg chg="mod">
          <ac:chgData name="Jassem Abbasi" userId="a485637c-5d5c-44af-8411-f95acc3236b6" providerId="ADAL" clId="{B67E75DF-61F4-4BDD-83F6-F3A9FEB4B984}" dt="2024-02-22T09:52:54.409" v="2357" actId="27803"/>
          <ac:spMkLst>
            <pc:docMk/>
            <pc:sldMk cId="3942064285" sldId="256"/>
            <ac:spMk id="3135" creationId="{FA17A204-07E7-5EEC-E821-7B1EFDE56242}"/>
          </ac:spMkLst>
        </pc:spChg>
        <pc:spChg chg="mod">
          <ac:chgData name="Jassem Abbasi" userId="a485637c-5d5c-44af-8411-f95acc3236b6" providerId="ADAL" clId="{B67E75DF-61F4-4BDD-83F6-F3A9FEB4B984}" dt="2024-02-22T09:52:54.409" v="2357" actId="27803"/>
          <ac:spMkLst>
            <pc:docMk/>
            <pc:sldMk cId="3942064285" sldId="256"/>
            <ac:spMk id="3136" creationId="{70B8AA3A-CC28-9B0C-78D5-D0555E6642E5}"/>
          </ac:spMkLst>
        </pc:spChg>
        <pc:spChg chg="mod">
          <ac:chgData name="Jassem Abbasi" userId="a485637c-5d5c-44af-8411-f95acc3236b6" providerId="ADAL" clId="{B67E75DF-61F4-4BDD-83F6-F3A9FEB4B984}" dt="2024-02-22T09:52:54.409" v="2357" actId="27803"/>
          <ac:spMkLst>
            <pc:docMk/>
            <pc:sldMk cId="3942064285" sldId="256"/>
            <ac:spMk id="3137" creationId="{5F2453EA-1FFA-1364-9472-7A2C8D70BF15}"/>
          </ac:spMkLst>
        </pc:spChg>
        <pc:spChg chg="mod">
          <ac:chgData name="Jassem Abbasi" userId="a485637c-5d5c-44af-8411-f95acc3236b6" providerId="ADAL" clId="{B67E75DF-61F4-4BDD-83F6-F3A9FEB4B984}" dt="2024-02-22T09:52:54.409" v="2357" actId="27803"/>
          <ac:spMkLst>
            <pc:docMk/>
            <pc:sldMk cId="3942064285" sldId="256"/>
            <ac:spMk id="3138" creationId="{FC6E8D93-5F74-5C62-1133-65837BA91B0D}"/>
          </ac:spMkLst>
        </pc:spChg>
        <pc:spChg chg="mod">
          <ac:chgData name="Jassem Abbasi" userId="a485637c-5d5c-44af-8411-f95acc3236b6" providerId="ADAL" clId="{B67E75DF-61F4-4BDD-83F6-F3A9FEB4B984}" dt="2024-02-22T09:52:54.409" v="2357" actId="27803"/>
          <ac:spMkLst>
            <pc:docMk/>
            <pc:sldMk cId="3942064285" sldId="256"/>
            <ac:spMk id="3139" creationId="{9AFC0786-332E-36B9-B82B-4B2766E12DE5}"/>
          </ac:spMkLst>
        </pc:spChg>
        <pc:spChg chg="mod">
          <ac:chgData name="Jassem Abbasi" userId="a485637c-5d5c-44af-8411-f95acc3236b6" providerId="ADAL" clId="{B67E75DF-61F4-4BDD-83F6-F3A9FEB4B984}" dt="2024-02-22T09:52:54.409" v="2357" actId="27803"/>
          <ac:spMkLst>
            <pc:docMk/>
            <pc:sldMk cId="3942064285" sldId="256"/>
            <ac:spMk id="3140" creationId="{660DC98A-8897-2F8B-6784-CF7AF689F3E7}"/>
          </ac:spMkLst>
        </pc:spChg>
        <pc:spChg chg="mod">
          <ac:chgData name="Jassem Abbasi" userId="a485637c-5d5c-44af-8411-f95acc3236b6" providerId="ADAL" clId="{B67E75DF-61F4-4BDD-83F6-F3A9FEB4B984}" dt="2024-02-22T09:52:54.409" v="2357" actId="27803"/>
          <ac:spMkLst>
            <pc:docMk/>
            <pc:sldMk cId="3942064285" sldId="256"/>
            <ac:spMk id="3141" creationId="{DB685B6D-DF9E-E6F2-4F39-4E0E7839A0A0}"/>
          </ac:spMkLst>
        </pc:spChg>
        <pc:spChg chg="mod">
          <ac:chgData name="Jassem Abbasi" userId="a485637c-5d5c-44af-8411-f95acc3236b6" providerId="ADAL" clId="{B67E75DF-61F4-4BDD-83F6-F3A9FEB4B984}" dt="2024-02-22T09:52:54.409" v="2357" actId="27803"/>
          <ac:spMkLst>
            <pc:docMk/>
            <pc:sldMk cId="3942064285" sldId="256"/>
            <ac:spMk id="3142" creationId="{1BC51814-0F63-197C-C01C-0216268109B1}"/>
          </ac:spMkLst>
        </pc:spChg>
        <pc:spChg chg="mod">
          <ac:chgData name="Jassem Abbasi" userId="a485637c-5d5c-44af-8411-f95acc3236b6" providerId="ADAL" clId="{B67E75DF-61F4-4BDD-83F6-F3A9FEB4B984}" dt="2024-02-22T09:52:54.409" v="2357" actId="27803"/>
          <ac:spMkLst>
            <pc:docMk/>
            <pc:sldMk cId="3942064285" sldId="256"/>
            <ac:spMk id="3143" creationId="{4915180C-F8C1-14A3-15C3-5692779D45D9}"/>
          </ac:spMkLst>
        </pc:spChg>
        <pc:spChg chg="mod">
          <ac:chgData name="Jassem Abbasi" userId="a485637c-5d5c-44af-8411-f95acc3236b6" providerId="ADAL" clId="{B67E75DF-61F4-4BDD-83F6-F3A9FEB4B984}" dt="2024-02-22T09:52:54.409" v="2357" actId="27803"/>
          <ac:spMkLst>
            <pc:docMk/>
            <pc:sldMk cId="3942064285" sldId="256"/>
            <ac:spMk id="3144" creationId="{6C06E3A9-35F7-687F-1D4D-F0D31F198A33}"/>
          </ac:spMkLst>
        </pc:spChg>
        <pc:spChg chg="mod">
          <ac:chgData name="Jassem Abbasi" userId="a485637c-5d5c-44af-8411-f95acc3236b6" providerId="ADAL" clId="{B67E75DF-61F4-4BDD-83F6-F3A9FEB4B984}" dt="2024-02-22T09:52:54.409" v="2357" actId="27803"/>
          <ac:spMkLst>
            <pc:docMk/>
            <pc:sldMk cId="3942064285" sldId="256"/>
            <ac:spMk id="3145" creationId="{E95719F3-92F3-B095-9C24-3A712CC15CE8}"/>
          </ac:spMkLst>
        </pc:spChg>
        <pc:spChg chg="mod">
          <ac:chgData name="Jassem Abbasi" userId="a485637c-5d5c-44af-8411-f95acc3236b6" providerId="ADAL" clId="{B67E75DF-61F4-4BDD-83F6-F3A9FEB4B984}" dt="2024-02-22T09:52:54.409" v="2357" actId="27803"/>
          <ac:spMkLst>
            <pc:docMk/>
            <pc:sldMk cId="3942064285" sldId="256"/>
            <ac:spMk id="3146" creationId="{CF2D8863-2F63-66AB-61EC-AAF6D473DCED}"/>
          </ac:spMkLst>
        </pc:spChg>
        <pc:spChg chg="mod">
          <ac:chgData name="Jassem Abbasi" userId="a485637c-5d5c-44af-8411-f95acc3236b6" providerId="ADAL" clId="{B67E75DF-61F4-4BDD-83F6-F3A9FEB4B984}" dt="2024-02-22T09:52:54.409" v="2357" actId="27803"/>
          <ac:spMkLst>
            <pc:docMk/>
            <pc:sldMk cId="3942064285" sldId="256"/>
            <ac:spMk id="3147" creationId="{B11C19B6-B11E-9C40-FFD5-4DB0E838919E}"/>
          </ac:spMkLst>
        </pc:spChg>
        <pc:spChg chg="mod">
          <ac:chgData name="Jassem Abbasi" userId="a485637c-5d5c-44af-8411-f95acc3236b6" providerId="ADAL" clId="{B67E75DF-61F4-4BDD-83F6-F3A9FEB4B984}" dt="2024-02-22T09:52:54.409" v="2357" actId="27803"/>
          <ac:spMkLst>
            <pc:docMk/>
            <pc:sldMk cId="3942064285" sldId="256"/>
            <ac:spMk id="3148" creationId="{96C3E07F-3245-D645-063D-42DBFB085539}"/>
          </ac:spMkLst>
        </pc:spChg>
        <pc:spChg chg="mod">
          <ac:chgData name="Jassem Abbasi" userId="a485637c-5d5c-44af-8411-f95acc3236b6" providerId="ADAL" clId="{B67E75DF-61F4-4BDD-83F6-F3A9FEB4B984}" dt="2024-02-22T09:52:54.409" v="2357" actId="27803"/>
          <ac:spMkLst>
            <pc:docMk/>
            <pc:sldMk cId="3942064285" sldId="256"/>
            <ac:spMk id="3149" creationId="{071DB06C-3A7A-52CC-F12E-14EAF1EE969A}"/>
          </ac:spMkLst>
        </pc:spChg>
        <pc:spChg chg="mod">
          <ac:chgData name="Jassem Abbasi" userId="a485637c-5d5c-44af-8411-f95acc3236b6" providerId="ADAL" clId="{B67E75DF-61F4-4BDD-83F6-F3A9FEB4B984}" dt="2024-02-22T09:52:54.409" v="2357" actId="27803"/>
          <ac:spMkLst>
            <pc:docMk/>
            <pc:sldMk cId="3942064285" sldId="256"/>
            <ac:spMk id="3150" creationId="{03B7E7F6-C040-D830-042E-D4148CEEDD3C}"/>
          </ac:spMkLst>
        </pc:spChg>
        <pc:spChg chg="mod">
          <ac:chgData name="Jassem Abbasi" userId="a485637c-5d5c-44af-8411-f95acc3236b6" providerId="ADAL" clId="{B67E75DF-61F4-4BDD-83F6-F3A9FEB4B984}" dt="2024-02-22T09:52:54.409" v="2357" actId="27803"/>
          <ac:spMkLst>
            <pc:docMk/>
            <pc:sldMk cId="3942064285" sldId="256"/>
            <ac:spMk id="3151" creationId="{3BE5D54D-2260-010D-C80D-7DAAFF2650B6}"/>
          </ac:spMkLst>
        </pc:spChg>
        <pc:spChg chg="mod">
          <ac:chgData name="Jassem Abbasi" userId="a485637c-5d5c-44af-8411-f95acc3236b6" providerId="ADAL" clId="{B67E75DF-61F4-4BDD-83F6-F3A9FEB4B984}" dt="2024-02-22T09:52:54.409" v="2357" actId="27803"/>
          <ac:spMkLst>
            <pc:docMk/>
            <pc:sldMk cId="3942064285" sldId="256"/>
            <ac:spMk id="3152" creationId="{11682EEB-C832-A847-55FF-C1FA8380B492}"/>
          </ac:spMkLst>
        </pc:spChg>
        <pc:spChg chg="mod">
          <ac:chgData name="Jassem Abbasi" userId="a485637c-5d5c-44af-8411-f95acc3236b6" providerId="ADAL" clId="{B67E75DF-61F4-4BDD-83F6-F3A9FEB4B984}" dt="2024-02-22T09:52:54.409" v="2357" actId="27803"/>
          <ac:spMkLst>
            <pc:docMk/>
            <pc:sldMk cId="3942064285" sldId="256"/>
            <ac:spMk id="3153" creationId="{96088BD5-C82F-306C-DD57-4CA55E112A29}"/>
          </ac:spMkLst>
        </pc:spChg>
        <pc:spChg chg="mod">
          <ac:chgData name="Jassem Abbasi" userId="a485637c-5d5c-44af-8411-f95acc3236b6" providerId="ADAL" clId="{B67E75DF-61F4-4BDD-83F6-F3A9FEB4B984}" dt="2024-02-22T09:52:54.409" v="2357" actId="27803"/>
          <ac:spMkLst>
            <pc:docMk/>
            <pc:sldMk cId="3942064285" sldId="256"/>
            <ac:spMk id="3154" creationId="{F5EEF22B-0F1B-A105-3891-DBCA7CB2D440}"/>
          </ac:spMkLst>
        </pc:spChg>
        <pc:spChg chg="mod">
          <ac:chgData name="Jassem Abbasi" userId="a485637c-5d5c-44af-8411-f95acc3236b6" providerId="ADAL" clId="{B67E75DF-61F4-4BDD-83F6-F3A9FEB4B984}" dt="2024-02-22T09:52:54.409" v="2357" actId="27803"/>
          <ac:spMkLst>
            <pc:docMk/>
            <pc:sldMk cId="3942064285" sldId="256"/>
            <ac:spMk id="3155" creationId="{AB6B1B9C-1D4C-DE9B-B746-4D54E9BDF2B6}"/>
          </ac:spMkLst>
        </pc:spChg>
        <pc:spChg chg="mod">
          <ac:chgData name="Jassem Abbasi" userId="a485637c-5d5c-44af-8411-f95acc3236b6" providerId="ADAL" clId="{B67E75DF-61F4-4BDD-83F6-F3A9FEB4B984}" dt="2024-02-22T09:52:54.409" v="2357" actId="27803"/>
          <ac:spMkLst>
            <pc:docMk/>
            <pc:sldMk cId="3942064285" sldId="256"/>
            <ac:spMk id="3156" creationId="{F85B38BA-25FA-1D99-FB2E-513428A9D106}"/>
          </ac:spMkLst>
        </pc:spChg>
        <pc:spChg chg="mod">
          <ac:chgData name="Jassem Abbasi" userId="a485637c-5d5c-44af-8411-f95acc3236b6" providerId="ADAL" clId="{B67E75DF-61F4-4BDD-83F6-F3A9FEB4B984}" dt="2024-02-22T09:52:54.409" v="2357" actId="27803"/>
          <ac:spMkLst>
            <pc:docMk/>
            <pc:sldMk cId="3942064285" sldId="256"/>
            <ac:spMk id="3157" creationId="{AD44E7FB-A833-363A-584C-5EF6864CADB9}"/>
          </ac:spMkLst>
        </pc:spChg>
        <pc:spChg chg="mod">
          <ac:chgData name="Jassem Abbasi" userId="a485637c-5d5c-44af-8411-f95acc3236b6" providerId="ADAL" clId="{B67E75DF-61F4-4BDD-83F6-F3A9FEB4B984}" dt="2024-02-22T09:52:54.409" v="2357" actId="27803"/>
          <ac:spMkLst>
            <pc:docMk/>
            <pc:sldMk cId="3942064285" sldId="256"/>
            <ac:spMk id="3158" creationId="{1C38090A-A4FA-A4D3-020C-624E09668230}"/>
          </ac:spMkLst>
        </pc:spChg>
        <pc:spChg chg="mod">
          <ac:chgData name="Jassem Abbasi" userId="a485637c-5d5c-44af-8411-f95acc3236b6" providerId="ADAL" clId="{B67E75DF-61F4-4BDD-83F6-F3A9FEB4B984}" dt="2024-02-22T09:52:54.409" v="2357" actId="27803"/>
          <ac:spMkLst>
            <pc:docMk/>
            <pc:sldMk cId="3942064285" sldId="256"/>
            <ac:spMk id="3159" creationId="{020CEE19-CCF4-2CBB-75E6-C9243BDE09C5}"/>
          </ac:spMkLst>
        </pc:spChg>
        <pc:spChg chg="mod">
          <ac:chgData name="Jassem Abbasi" userId="a485637c-5d5c-44af-8411-f95acc3236b6" providerId="ADAL" clId="{B67E75DF-61F4-4BDD-83F6-F3A9FEB4B984}" dt="2024-02-22T09:52:54.409" v="2357" actId="27803"/>
          <ac:spMkLst>
            <pc:docMk/>
            <pc:sldMk cId="3942064285" sldId="256"/>
            <ac:spMk id="3160" creationId="{FF257581-AAC1-D80A-4FCD-14BB3875BCB6}"/>
          </ac:spMkLst>
        </pc:spChg>
        <pc:spChg chg="mod">
          <ac:chgData name="Jassem Abbasi" userId="a485637c-5d5c-44af-8411-f95acc3236b6" providerId="ADAL" clId="{B67E75DF-61F4-4BDD-83F6-F3A9FEB4B984}" dt="2024-02-22T09:52:54.409" v="2357" actId="27803"/>
          <ac:spMkLst>
            <pc:docMk/>
            <pc:sldMk cId="3942064285" sldId="256"/>
            <ac:spMk id="3161" creationId="{C4F97511-99AB-538D-ECD2-ABFA20E305F4}"/>
          </ac:spMkLst>
        </pc:spChg>
        <pc:spChg chg="mod">
          <ac:chgData name="Jassem Abbasi" userId="a485637c-5d5c-44af-8411-f95acc3236b6" providerId="ADAL" clId="{B67E75DF-61F4-4BDD-83F6-F3A9FEB4B984}" dt="2024-02-22T09:52:54.409" v="2357" actId="27803"/>
          <ac:spMkLst>
            <pc:docMk/>
            <pc:sldMk cId="3942064285" sldId="256"/>
            <ac:spMk id="3162" creationId="{ABE79581-28F9-EFEC-82A8-FF56C39E7202}"/>
          </ac:spMkLst>
        </pc:spChg>
        <pc:spChg chg="mod">
          <ac:chgData name="Jassem Abbasi" userId="a485637c-5d5c-44af-8411-f95acc3236b6" providerId="ADAL" clId="{B67E75DF-61F4-4BDD-83F6-F3A9FEB4B984}" dt="2024-02-22T09:52:54.409" v="2357" actId="27803"/>
          <ac:spMkLst>
            <pc:docMk/>
            <pc:sldMk cId="3942064285" sldId="256"/>
            <ac:spMk id="3163" creationId="{B4B1360D-6C50-6350-5569-3968A0A839FE}"/>
          </ac:spMkLst>
        </pc:spChg>
        <pc:spChg chg="mod">
          <ac:chgData name="Jassem Abbasi" userId="a485637c-5d5c-44af-8411-f95acc3236b6" providerId="ADAL" clId="{B67E75DF-61F4-4BDD-83F6-F3A9FEB4B984}" dt="2024-02-22T09:52:54.409" v="2357" actId="27803"/>
          <ac:spMkLst>
            <pc:docMk/>
            <pc:sldMk cId="3942064285" sldId="256"/>
            <ac:spMk id="3164" creationId="{A07D7EB1-D5CF-FB15-468B-6FB9A102DE9D}"/>
          </ac:spMkLst>
        </pc:spChg>
        <pc:spChg chg="mod">
          <ac:chgData name="Jassem Abbasi" userId="a485637c-5d5c-44af-8411-f95acc3236b6" providerId="ADAL" clId="{B67E75DF-61F4-4BDD-83F6-F3A9FEB4B984}" dt="2024-02-22T09:52:54.409" v="2357" actId="27803"/>
          <ac:spMkLst>
            <pc:docMk/>
            <pc:sldMk cId="3942064285" sldId="256"/>
            <ac:spMk id="3165" creationId="{59CEA927-D376-5CE3-5675-571E9625EE70}"/>
          </ac:spMkLst>
        </pc:spChg>
        <pc:spChg chg="mod">
          <ac:chgData name="Jassem Abbasi" userId="a485637c-5d5c-44af-8411-f95acc3236b6" providerId="ADAL" clId="{B67E75DF-61F4-4BDD-83F6-F3A9FEB4B984}" dt="2024-02-22T09:52:54.409" v="2357" actId="27803"/>
          <ac:spMkLst>
            <pc:docMk/>
            <pc:sldMk cId="3942064285" sldId="256"/>
            <ac:spMk id="3166" creationId="{618C2B8B-8142-C8E5-519D-2CDA2F33010F}"/>
          </ac:spMkLst>
        </pc:spChg>
        <pc:spChg chg="mod">
          <ac:chgData name="Jassem Abbasi" userId="a485637c-5d5c-44af-8411-f95acc3236b6" providerId="ADAL" clId="{B67E75DF-61F4-4BDD-83F6-F3A9FEB4B984}" dt="2024-02-22T09:52:54.409" v="2357" actId="27803"/>
          <ac:spMkLst>
            <pc:docMk/>
            <pc:sldMk cId="3942064285" sldId="256"/>
            <ac:spMk id="3167" creationId="{3DC7C550-AD6F-EC02-A094-867EA0A91F92}"/>
          </ac:spMkLst>
        </pc:spChg>
        <pc:spChg chg="mod">
          <ac:chgData name="Jassem Abbasi" userId="a485637c-5d5c-44af-8411-f95acc3236b6" providerId="ADAL" clId="{B67E75DF-61F4-4BDD-83F6-F3A9FEB4B984}" dt="2024-02-22T09:52:54.409" v="2357" actId="27803"/>
          <ac:spMkLst>
            <pc:docMk/>
            <pc:sldMk cId="3942064285" sldId="256"/>
            <ac:spMk id="3168" creationId="{A2BF7662-34A9-972E-6A06-F09B9A8A61A9}"/>
          </ac:spMkLst>
        </pc:spChg>
        <pc:spChg chg="mod">
          <ac:chgData name="Jassem Abbasi" userId="a485637c-5d5c-44af-8411-f95acc3236b6" providerId="ADAL" clId="{B67E75DF-61F4-4BDD-83F6-F3A9FEB4B984}" dt="2024-02-22T09:52:54.409" v="2357" actId="27803"/>
          <ac:spMkLst>
            <pc:docMk/>
            <pc:sldMk cId="3942064285" sldId="256"/>
            <ac:spMk id="3169" creationId="{9494515E-65EE-917E-8C43-67014657773A}"/>
          </ac:spMkLst>
        </pc:spChg>
        <pc:spChg chg="mod">
          <ac:chgData name="Jassem Abbasi" userId="a485637c-5d5c-44af-8411-f95acc3236b6" providerId="ADAL" clId="{B67E75DF-61F4-4BDD-83F6-F3A9FEB4B984}" dt="2024-02-22T09:52:54.409" v="2357" actId="27803"/>
          <ac:spMkLst>
            <pc:docMk/>
            <pc:sldMk cId="3942064285" sldId="256"/>
            <ac:spMk id="3170" creationId="{4028E03D-E5FB-E921-09D5-67294E976645}"/>
          </ac:spMkLst>
        </pc:spChg>
        <pc:spChg chg="mod">
          <ac:chgData name="Jassem Abbasi" userId="a485637c-5d5c-44af-8411-f95acc3236b6" providerId="ADAL" clId="{B67E75DF-61F4-4BDD-83F6-F3A9FEB4B984}" dt="2024-02-22T09:52:54.409" v="2357" actId="27803"/>
          <ac:spMkLst>
            <pc:docMk/>
            <pc:sldMk cId="3942064285" sldId="256"/>
            <ac:spMk id="3171" creationId="{6741C2A8-2262-CE11-5A7C-170F79C376CC}"/>
          </ac:spMkLst>
        </pc:spChg>
        <pc:spChg chg="mod">
          <ac:chgData name="Jassem Abbasi" userId="a485637c-5d5c-44af-8411-f95acc3236b6" providerId="ADAL" clId="{B67E75DF-61F4-4BDD-83F6-F3A9FEB4B984}" dt="2024-02-22T09:52:54.409" v="2357" actId="27803"/>
          <ac:spMkLst>
            <pc:docMk/>
            <pc:sldMk cId="3942064285" sldId="256"/>
            <ac:spMk id="3172" creationId="{6B7FF3BE-0498-375F-7806-9A144938E0DF}"/>
          </ac:spMkLst>
        </pc:spChg>
        <pc:spChg chg="mod">
          <ac:chgData name="Jassem Abbasi" userId="a485637c-5d5c-44af-8411-f95acc3236b6" providerId="ADAL" clId="{B67E75DF-61F4-4BDD-83F6-F3A9FEB4B984}" dt="2024-02-22T09:52:54.409" v="2357" actId="27803"/>
          <ac:spMkLst>
            <pc:docMk/>
            <pc:sldMk cId="3942064285" sldId="256"/>
            <ac:spMk id="3173" creationId="{388F8AF1-BF1C-457E-F186-7FF55C335EA3}"/>
          </ac:spMkLst>
        </pc:spChg>
        <pc:spChg chg="mod">
          <ac:chgData name="Jassem Abbasi" userId="a485637c-5d5c-44af-8411-f95acc3236b6" providerId="ADAL" clId="{B67E75DF-61F4-4BDD-83F6-F3A9FEB4B984}" dt="2024-02-22T09:52:54.409" v="2357" actId="27803"/>
          <ac:spMkLst>
            <pc:docMk/>
            <pc:sldMk cId="3942064285" sldId="256"/>
            <ac:spMk id="3174" creationId="{28FA3E45-3850-5DD8-0129-73D899880CD6}"/>
          </ac:spMkLst>
        </pc:spChg>
        <pc:spChg chg="mod">
          <ac:chgData name="Jassem Abbasi" userId="a485637c-5d5c-44af-8411-f95acc3236b6" providerId="ADAL" clId="{B67E75DF-61F4-4BDD-83F6-F3A9FEB4B984}" dt="2024-02-22T09:52:54.409" v="2357" actId="27803"/>
          <ac:spMkLst>
            <pc:docMk/>
            <pc:sldMk cId="3942064285" sldId="256"/>
            <ac:spMk id="3175" creationId="{43FD4422-880C-013B-3206-09956ED20BDF}"/>
          </ac:spMkLst>
        </pc:spChg>
        <pc:spChg chg="mod">
          <ac:chgData name="Jassem Abbasi" userId="a485637c-5d5c-44af-8411-f95acc3236b6" providerId="ADAL" clId="{B67E75DF-61F4-4BDD-83F6-F3A9FEB4B984}" dt="2024-02-22T09:52:54.409" v="2357" actId="27803"/>
          <ac:spMkLst>
            <pc:docMk/>
            <pc:sldMk cId="3942064285" sldId="256"/>
            <ac:spMk id="3176" creationId="{B43924BA-3193-880A-5216-30155A294B99}"/>
          </ac:spMkLst>
        </pc:spChg>
        <pc:spChg chg="mod">
          <ac:chgData name="Jassem Abbasi" userId="a485637c-5d5c-44af-8411-f95acc3236b6" providerId="ADAL" clId="{B67E75DF-61F4-4BDD-83F6-F3A9FEB4B984}" dt="2024-02-22T09:52:54.409" v="2357" actId="27803"/>
          <ac:spMkLst>
            <pc:docMk/>
            <pc:sldMk cId="3942064285" sldId="256"/>
            <ac:spMk id="3177" creationId="{F91F40A5-8936-AC84-5E88-FBDE061706DC}"/>
          </ac:spMkLst>
        </pc:spChg>
        <pc:spChg chg="mod">
          <ac:chgData name="Jassem Abbasi" userId="a485637c-5d5c-44af-8411-f95acc3236b6" providerId="ADAL" clId="{B67E75DF-61F4-4BDD-83F6-F3A9FEB4B984}" dt="2024-02-22T09:52:54.409" v="2357" actId="27803"/>
          <ac:spMkLst>
            <pc:docMk/>
            <pc:sldMk cId="3942064285" sldId="256"/>
            <ac:spMk id="3178" creationId="{51BB6E11-A388-3B52-A451-2D8006AAFFA5}"/>
          </ac:spMkLst>
        </pc:spChg>
        <pc:spChg chg="mod">
          <ac:chgData name="Jassem Abbasi" userId="a485637c-5d5c-44af-8411-f95acc3236b6" providerId="ADAL" clId="{B67E75DF-61F4-4BDD-83F6-F3A9FEB4B984}" dt="2024-02-22T09:52:54.409" v="2357" actId="27803"/>
          <ac:spMkLst>
            <pc:docMk/>
            <pc:sldMk cId="3942064285" sldId="256"/>
            <ac:spMk id="3179" creationId="{87C9E228-C210-DB19-DCD1-B6579B1AE53A}"/>
          </ac:spMkLst>
        </pc:spChg>
        <pc:spChg chg="mod">
          <ac:chgData name="Jassem Abbasi" userId="a485637c-5d5c-44af-8411-f95acc3236b6" providerId="ADAL" clId="{B67E75DF-61F4-4BDD-83F6-F3A9FEB4B984}" dt="2024-02-22T09:52:54.409" v="2357" actId="27803"/>
          <ac:spMkLst>
            <pc:docMk/>
            <pc:sldMk cId="3942064285" sldId="256"/>
            <ac:spMk id="3180" creationId="{99BDF51F-7D62-70E4-16C9-9D0230A541C4}"/>
          </ac:spMkLst>
        </pc:spChg>
        <pc:spChg chg="mod">
          <ac:chgData name="Jassem Abbasi" userId="a485637c-5d5c-44af-8411-f95acc3236b6" providerId="ADAL" clId="{B67E75DF-61F4-4BDD-83F6-F3A9FEB4B984}" dt="2024-02-22T09:52:54.409" v="2357" actId="27803"/>
          <ac:spMkLst>
            <pc:docMk/>
            <pc:sldMk cId="3942064285" sldId="256"/>
            <ac:spMk id="3181" creationId="{41C83C88-D39F-0B22-7E48-BDE50A471FCC}"/>
          </ac:spMkLst>
        </pc:spChg>
        <pc:spChg chg="mod">
          <ac:chgData name="Jassem Abbasi" userId="a485637c-5d5c-44af-8411-f95acc3236b6" providerId="ADAL" clId="{B67E75DF-61F4-4BDD-83F6-F3A9FEB4B984}" dt="2024-02-22T09:52:54.409" v="2357" actId="27803"/>
          <ac:spMkLst>
            <pc:docMk/>
            <pc:sldMk cId="3942064285" sldId="256"/>
            <ac:spMk id="3182" creationId="{D37C6C35-7D31-4780-02BB-72B1FD9C2DB7}"/>
          </ac:spMkLst>
        </pc:spChg>
        <pc:spChg chg="mod">
          <ac:chgData name="Jassem Abbasi" userId="a485637c-5d5c-44af-8411-f95acc3236b6" providerId="ADAL" clId="{B67E75DF-61F4-4BDD-83F6-F3A9FEB4B984}" dt="2024-02-22T09:52:54.409" v="2357" actId="27803"/>
          <ac:spMkLst>
            <pc:docMk/>
            <pc:sldMk cId="3942064285" sldId="256"/>
            <ac:spMk id="3183" creationId="{FF7A7A28-C57C-315B-B832-EEDBDCA3D806}"/>
          </ac:spMkLst>
        </pc:spChg>
        <pc:spChg chg="mod">
          <ac:chgData name="Jassem Abbasi" userId="a485637c-5d5c-44af-8411-f95acc3236b6" providerId="ADAL" clId="{B67E75DF-61F4-4BDD-83F6-F3A9FEB4B984}" dt="2024-02-22T09:52:54.409" v="2357" actId="27803"/>
          <ac:spMkLst>
            <pc:docMk/>
            <pc:sldMk cId="3942064285" sldId="256"/>
            <ac:spMk id="3184" creationId="{DDEEDCBB-3BAD-17FC-9C6B-09A02F1C5B03}"/>
          </ac:spMkLst>
        </pc:spChg>
        <pc:spChg chg="mod">
          <ac:chgData name="Jassem Abbasi" userId="a485637c-5d5c-44af-8411-f95acc3236b6" providerId="ADAL" clId="{B67E75DF-61F4-4BDD-83F6-F3A9FEB4B984}" dt="2024-02-22T09:52:54.409" v="2357" actId="27803"/>
          <ac:spMkLst>
            <pc:docMk/>
            <pc:sldMk cId="3942064285" sldId="256"/>
            <ac:spMk id="3185" creationId="{591A6E67-3192-C3F3-B62B-C6C42CD1428F}"/>
          </ac:spMkLst>
        </pc:spChg>
        <pc:spChg chg="mod">
          <ac:chgData name="Jassem Abbasi" userId="a485637c-5d5c-44af-8411-f95acc3236b6" providerId="ADAL" clId="{B67E75DF-61F4-4BDD-83F6-F3A9FEB4B984}" dt="2024-02-22T09:52:54.409" v="2357" actId="27803"/>
          <ac:spMkLst>
            <pc:docMk/>
            <pc:sldMk cId="3942064285" sldId="256"/>
            <ac:spMk id="3186" creationId="{3A93914B-12ED-614B-C8D7-EB549ADCACBB}"/>
          </ac:spMkLst>
        </pc:spChg>
        <pc:spChg chg="mod">
          <ac:chgData name="Jassem Abbasi" userId="a485637c-5d5c-44af-8411-f95acc3236b6" providerId="ADAL" clId="{B67E75DF-61F4-4BDD-83F6-F3A9FEB4B984}" dt="2024-02-22T09:52:54.409" v="2357" actId="27803"/>
          <ac:spMkLst>
            <pc:docMk/>
            <pc:sldMk cId="3942064285" sldId="256"/>
            <ac:spMk id="3187" creationId="{28EADC1D-8616-90EB-F026-4E7C8805671F}"/>
          </ac:spMkLst>
        </pc:spChg>
        <pc:spChg chg="mod">
          <ac:chgData name="Jassem Abbasi" userId="a485637c-5d5c-44af-8411-f95acc3236b6" providerId="ADAL" clId="{B67E75DF-61F4-4BDD-83F6-F3A9FEB4B984}" dt="2024-02-22T09:52:54.409" v="2357" actId="27803"/>
          <ac:spMkLst>
            <pc:docMk/>
            <pc:sldMk cId="3942064285" sldId="256"/>
            <ac:spMk id="3188" creationId="{E3BCAAC2-93B5-D2F2-9E26-A4F7C1C31369}"/>
          </ac:spMkLst>
        </pc:spChg>
        <pc:spChg chg="mod">
          <ac:chgData name="Jassem Abbasi" userId="a485637c-5d5c-44af-8411-f95acc3236b6" providerId="ADAL" clId="{B67E75DF-61F4-4BDD-83F6-F3A9FEB4B984}" dt="2024-02-22T09:52:54.409" v="2357" actId="27803"/>
          <ac:spMkLst>
            <pc:docMk/>
            <pc:sldMk cId="3942064285" sldId="256"/>
            <ac:spMk id="3189" creationId="{050C8340-76AD-DB9E-7995-BD075436F00D}"/>
          </ac:spMkLst>
        </pc:spChg>
        <pc:spChg chg="mod">
          <ac:chgData name="Jassem Abbasi" userId="a485637c-5d5c-44af-8411-f95acc3236b6" providerId="ADAL" clId="{B67E75DF-61F4-4BDD-83F6-F3A9FEB4B984}" dt="2024-02-22T09:52:54.409" v="2357" actId="27803"/>
          <ac:spMkLst>
            <pc:docMk/>
            <pc:sldMk cId="3942064285" sldId="256"/>
            <ac:spMk id="3190" creationId="{1093A1BE-882A-99D7-E955-938A918F051B}"/>
          </ac:spMkLst>
        </pc:spChg>
        <pc:spChg chg="mod">
          <ac:chgData name="Jassem Abbasi" userId="a485637c-5d5c-44af-8411-f95acc3236b6" providerId="ADAL" clId="{B67E75DF-61F4-4BDD-83F6-F3A9FEB4B984}" dt="2024-02-22T09:52:54.409" v="2357" actId="27803"/>
          <ac:spMkLst>
            <pc:docMk/>
            <pc:sldMk cId="3942064285" sldId="256"/>
            <ac:spMk id="3191" creationId="{110D46DE-5C6F-E512-D361-6AB86392522E}"/>
          </ac:spMkLst>
        </pc:spChg>
        <pc:spChg chg="mod">
          <ac:chgData name="Jassem Abbasi" userId="a485637c-5d5c-44af-8411-f95acc3236b6" providerId="ADAL" clId="{B67E75DF-61F4-4BDD-83F6-F3A9FEB4B984}" dt="2024-02-22T09:52:54.409" v="2357" actId="27803"/>
          <ac:spMkLst>
            <pc:docMk/>
            <pc:sldMk cId="3942064285" sldId="256"/>
            <ac:spMk id="3192" creationId="{250BB569-6043-88E9-93FC-E4F8EB412A30}"/>
          </ac:spMkLst>
        </pc:spChg>
        <pc:spChg chg="mod">
          <ac:chgData name="Jassem Abbasi" userId="a485637c-5d5c-44af-8411-f95acc3236b6" providerId="ADAL" clId="{B67E75DF-61F4-4BDD-83F6-F3A9FEB4B984}" dt="2024-02-22T09:52:54.409" v="2357" actId="27803"/>
          <ac:spMkLst>
            <pc:docMk/>
            <pc:sldMk cId="3942064285" sldId="256"/>
            <ac:spMk id="3193" creationId="{F146D3FF-C04C-47A1-FCF1-71F995656468}"/>
          </ac:spMkLst>
        </pc:spChg>
        <pc:spChg chg="mod">
          <ac:chgData name="Jassem Abbasi" userId="a485637c-5d5c-44af-8411-f95acc3236b6" providerId="ADAL" clId="{B67E75DF-61F4-4BDD-83F6-F3A9FEB4B984}" dt="2024-02-22T09:52:54.409" v="2357" actId="27803"/>
          <ac:spMkLst>
            <pc:docMk/>
            <pc:sldMk cId="3942064285" sldId="256"/>
            <ac:spMk id="3194" creationId="{3E65CE01-31C8-2333-2A29-B4EA4361FE96}"/>
          </ac:spMkLst>
        </pc:spChg>
        <pc:spChg chg="mod">
          <ac:chgData name="Jassem Abbasi" userId="a485637c-5d5c-44af-8411-f95acc3236b6" providerId="ADAL" clId="{B67E75DF-61F4-4BDD-83F6-F3A9FEB4B984}" dt="2024-02-22T09:52:54.409" v="2357" actId="27803"/>
          <ac:spMkLst>
            <pc:docMk/>
            <pc:sldMk cId="3942064285" sldId="256"/>
            <ac:spMk id="3195" creationId="{EDBE3056-D023-A353-A877-5E24E25B84EA}"/>
          </ac:spMkLst>
        </pc:spChg>
        <pc:spChg chg="mod">
          <ac:chgData name="Jassem Abbasi" userId="a485637c-5d5c-44af-8411-f95acc3236b6" providerId="ADAL" clId="{B67E75DF-61F4-4BDD-83F6-F3A9FEB4B984}" dt="2024-02-22T09:52:54.409" v="2357" actId="27803"/>
          <ac:spMkLst>
            <pc:docMk/>
            <pc:sldMk cId="3942064285" sldId="256"/>
            <ac:spMk id="3196" creationId="{75CB0AF0-CFD6-DE1D-9714-34412C79703E}"/>
          </ac:spMkLst>
        </pc:spChg>
        <pc:spChg chg="mod">
          <ac:chgData name="Jassem Abbasi" userId="a485637c-5d5c-44af-8411-f95acc3236b6" providerId="ADAL" clId="{B67E75DF-61F4-4BDD-83F6-F3A9FEB4B984}" dt="2024-02-22T09:52:54.409" v="2357" actId="27803"/>
          <ac:spMkLst>
            <pc:docMk/>
            <pc:sldMk cId="3942064285" sldId="256"/>
            <ac:spMk id="3197" creationId="{F3016501-0A9F-F9C4-F5EC-8785B78EA329}"/>
          </ac:spMkLst>
        </pc:spChg>
        <pc:spChg chg="mod">
          <ac:chgData name="Jassem Abbasi" userId="a485637c-5d5c-44af-8411-f95acc3236b6" providerId="ADAL" clId="{B67E75DF-61F4-4BDD-83F6-F3A9FEB4B984}" dt="2024-02-22T09:52:54.409" v="2357" actId="27803"/>
          <ac:spMkLst>
            <pc:docMk/>
            <pc:sldMk cId="3942064285" sldId="256"/>
            <ac:spMk id="3198" creationId="{3305A451-90F0-9569-FF9B-484E16E7CF7F}"/>
          </ac:spMkLst>
        </pc:spChg>
        <pc:spChg chg="mod">
          <ac:chgData name="Jassem Abbasi" userId="a485637c-5d5c-44af-8411-f95acc3236b6" providerId="ADAL" clId="{B67E75DF-61F4-4BDD-83F6-F3A9FEB4B984}" dt="2024-02-22T09:52:54.409" v="2357" actId="27803"/>
          <ac:spMkLst>
            <pc:docMk/>
            <pc:sldMk cId="3942064285" sldId="256"/>
            <ac:spMk id="3199" creationId="{77B9E356-7DCA-6A6E-F5BD-26A08BA510DB}"/>
          </ac:spMkLst>
        </pc:spChg>
        <pc:spChg chg="mod">
          <ac:chgData name="Jassem Abbasi" userId="a485637c-5d5c-44af-8411-f95acc3236b6" providerId="ADAL" clId="{B67E75DF-61F4-4BDD-83F6-F3A9FEB4B984}" dt="2024-02-22T09:52:54.409" v="2357" actId="27803"/>
          <ac:spMkLst>
            <pc:docMk/>
            <pc:sldMk cId="3942064285" sldId="256"/>
            <ac:spMk id="3200" creationId="{E138BBEA-4C20-CA06-CDB7-37A5B054C4B9}"/>
          </ac:spMkLst>
        </pc:spChg>
        <pc:spChg chg="mod">
          <ac:chgData name="Jassem Abbasi" userId="a485637c-5d5c-44af-8411-f95acc3236b6" providerId="ADAL" clId="{B67E75DF-61F4-4BDD-83F6-F3A9FEB4B984}" dt="2024-02-22T09:52:54.409" v="2357" actId="27803"/>
          <ac:spMkLst>
            <pc:docMk/>
            <pc:sldMk cId="3942064285" sldId="256"/>
            <ac:spMk id="3201" creationId="{4E55B732-43BD-20D3-A07D-31CC7B07AD15}"/>
          </ac:spMkLst>
        </pc:spChg>
        <pc:spChg chg="mod">
          <ac:chgData name="Jassem Abbasi" userId="a485637c-5d5c-44af-8411-f95acc3236b6" providerId="ADAL" clId="{B67E75DF-61F4-4BDD-83F6-F3A9FEB4B984}" dt="2024-02-22T09:52:54.409" v="2357" actId="27803"/>
          <ac:spMkLst>
            <pc:docMk/>
            <pc:sldMk cId="3942064285" sldId="256"/>
            <ac:spMk id="3202" creationId="{EDECE814-125C-1D6B-7718-92D4FD0023AB}"/>
          </ac:spMkLst>
        </pc:spChg>
        <pc:spChg chg="mod">
          <ac:chgData name="Jassem Abbasi" userId="a485637c-5d5c-44af-8411-f95acc3236b6" providerId="ADAL" clId="{B67E75DF-61F4-4BDD-83F6-F3A9FEB4B984}" dt="2024-02-22T09:52:54.409" v="2357" actId="27803"/>
          <ac:spMkLst>
            <pc:docMk/>
            <pc:sldMk cId="3942064285" sldId="256"/>
            <ac:spMk id="3203" creationId="{CE563DF6-1448-FA48-083D-2AFB7964860B}"/>
          </ac:spMkLst>
        </pc:spChg>
        <pc:spChg chg="mod">
          <ac:chgData name="Jassem Abbasi" userId="a485637c-5d5c-44af-8411-f95acc3236b6" providerId="ADAL" clId="{B67E75DF-61F4-4BDD-83F6-F3A9FEB4B984}" dt="2024-02-22T09:52:54.409" v="2357" actId="27803"/>
          <ac:spMkLst>
            <pc:docMk/>
            <pc:sldMk cId="3942064285" sldId="256"/>
            <ac:spMk id="3204" creationId="{95841376-B5DD-6324-00F8-0107D9ECBF1C}"/>
          </ac:spMkLst>
        </pc:spChg>
        <pc:spChg chg="mod">
          <ac:chgData name="Jassem Abbasi" userId="a485637c-5d5c-44af-8411-f95acc3236b6" providerId="ADAL" clId="{B67E75DF-61F4-4BDD-83F6-F3A9FEB4B984}" dt="2024-02-22T09:52:54.409" v="2357" actId="27803"/>
          <ac:spMkLst>
            <pc:docMk/>
            <pc:sldMk cId="3942064285" sldId="256"/>
            <ac:spMk id="3205" creationId="{7E0C91D6-89AA-42A4-8EEB-64C8ED0C70FB}"/>
          </ac:spMkLst>
        </pc:spChg>
        <pc:spChg chg="mod">
          <ac:chgData name="Jassem Abbasi" userId="a485637c-5d5c-44af-8411-f95acc3236b6" providerId="ADAL" clId="{B67E75DF-61F4-4BDD-83F6-F3A9FEB4B984}" dt="2024-02-22T09:52:54.409" v="2357" actId="27803"/>
          <ac:spMkLst>
            <pc:docMk/>
            <pc:sldMk cId="3942064285" sldId="256"/>
            <ac:spMk id="3206" creationId="{D8D272F7-ADFB-1BA3-F377-840669D6F974}"/>
          </ac:spMkLst>
        </pc:spChg>
        <pc:spChg chg="mod">
          <ac:chgData name="Jassem Abbasi" userId="a485637c-5d5c-44af-8411-f95acc3236b6" providerId="ADAL" clId="{B67E75DF-61F4-4BDD-83F6-F3A9FEB4B984}" dt="2024-02-22T09:52:54.409" v="2357" actId="27803"/>
          <ac:spMkLst>
            <pc:docMk/>
            <pc:sldMk cId="3942064285" sldId="256"/>
            <ac:spMk id="3207" creationId="{A03B5A53-9319-ADCA-4CEE-6C1DCB8D6224}"/>
          </ac:spMkLst>
        </pc:spChg>
        <pc:spChg chg="mod">
          <ac:chgData name="Jassem Abbasi" userId="a485637c-5d5c-44af-8411-f95acc3236b6" providerId="ADAL" clId="{B67E75DF-61F4-4BDD-83F6-F3A9FEB4B984}" dt="2024-02-22T09:52:54.409" v="2357" actId="27803"/>
          <ac:spMkLst>
            <pc:docMk/>
            <pc:sldMk cId="3942064285" sldId="256"/>
            <ac:spMk id="3208" creationId="{10F0AD40-2C00-328A-AB41-8794C297C2B2}"/>
          </ac:spMkLst>
        </pc:spChg>
        <pc:spChg chg="mod">
          <ac:chgData name="Jassem Abbasi" userId="a485637c-5d5c-44af-8411-f95acc3236b6" providerId="ADAL" clId="{B67E75DF-61F4-4BDD-83F6-F3A9FEB4B984}" dt="2024-02-22T09:52:54.409" v="2357" actId="27803"/>
          <ac:spMkLst>
            <pc:docMk/>
            <pc:sldMk cId="3942064285" sldId="256"/>
            <ac:spMk id="3209" creationId="{3304A038-95C4-13DB-836B-77F099722566}"/>
          </ac:spMkLst>
        </pc:spChg>
        <pc:spChg chg="mod">
          <ac:chgData name="Jassem Abbasi" userId="a485637c-5d5c-44af-8411-f95acc3236b6" providerId="ADAL" clId="{B67E75DF-61F4-4BDD-83F6-F3A9FEB4B984}" dt="2024-02-22T09:52:54.409" v="2357" actId="27803"/>
          <ac:spMkLst>
            <pc:docMk/>
            <pc:sldMk cId="3942064285" sldId="256"/>
            <ac:spMk id="3210" creationId="{CA65D5E8-0B8F-05DA-2550-430DBEECD9F0}"/>
          </ac:spMkLst>
        </pc:spChg>
        <pc:spChg chg="mod">
          <ac:chgData name="Jassem Abbasi" userId="a485637c-5d5c-44af-8411-f95acc3236b6" providerId="ADAL" clId="{B67E75DF-61F4-4BDD-83F6-F3A9FEB4B984}" dt="2024-02-22T09:52:54.409" v="2357" actId="27803"/>
          <ac:spMkLst>
            <pc:docMk/>
            <pc:sldMk cId="3942064285" sldId="256"/>
            <ac:spMk id="3211" creationId="{F0E61C15-99CE-4FB6-4D53-1DC0A74ACFB2}"/>
          </ac:spMkLst>
        </pc:spChg>
        <pc:spChg chg="mod">
          <ac:chgData name="Jassem Abbasi" userId="a485637c-5d5c-44af-8411-f95acc3236b6" providerId="ADAL" clId="{B67E75DF-61F4-4BDD-83F6-F3A9FEB4B984}" dt="2024-02-22T09:52:54.409" v="2357" actId="27803"/>
          <ac:spMkLst>
            <pc:docMk/>
            <pc:sldMk cId="3942064285" sldId="256"/>
            <ac:spMk id="3212" creationId="{E5173DD8-2A0D-CA10-15C0-21A935593800}"/>
          </ac:spMkLst>
        </pc:spChg>
        <pc:spChg chg="mod">
          <ac:chgData name="Jassem Abbasi" userId="a485637c-5d5c-44af-8411-f95acc3236b6" providerId="ADAL" clId="{B67E75DF-61F4-4BDD-83F6-F3A9FEB4B984}" dt="2024-02-22T09:52:54.409" v="2357" actId="27803"/>
          <ac:spMkLst>
            <pc:docMk/>
            <pc:sldMk cId="3942064285" sldId="256"/>
            <ac:spMk id="3213" creationId="{8C380DD3-FE2B-596E-19A8-3CCAECAEF471}"/>
          </ac:spMkLst>
        </pc:spChg>
        <pc:spChg chg="mod">
          <ac:chgData name="Jassem Abbasi" userId="a485637c-5d5c-44af-8411-f95acc3236b6" providerId="ADAL" clId="{B67E75DF-61F4-4BDD-83F6-F3A9FEB4B984}" dt="2024-02-22T09:52:54.409" v="2357" actId="27803"/>
          <ac:spMkLst>
            <pc:docMk/>
            <pc:sldMk cId="3942064285" sldId="256"/>
            <ac:spMk id="3214" creationId="{648CCA52-E134-BAC8-12B8-BBE2FD584A3F}"/>
          </ac:spMkLst>
        </pc:spChg>
        <pc:spChg chg="mod">
          <ac:chgData name="Jassem Abbasi" userId="a485637c-5d5c-44af-8411-f95acc3236b6" providerId="ADAL" clId="{B67E75DF-61F4-4BDD-83F6-F3A9FEB4B984}" dt="2024-02-22T09:52:54.409" v="2357" actId="27803"/>
          <ac:spMkLst>
            <pc:docMk/>
            <pc:sldMk cId="3942064285" sldId="256"/>
            <ac:spMk id="3215" creationId="{CC222862-FF4A-1DFA-D0B3-6B14F50380A2}"/>
          </ac:spMkLst>
        </pc:spChg>
        <pc:spChg chg="mod">
          <ac:chgData name="Jassem Abbasi" userId="a485637c-5d5c-44af-8411-f95acc3236b6" providerId="ADAL" clId="{B67E75DF-61F4-4BDD-83F6-F3A9FEB4B984}" dt="2024-02-22T09:52:54.409" v="2357" actId="27803"/>
          <ac:spMkLst>
            <pc:docMk/>
            <pc:sldMk cId="3942064285" sldId="256"/>
            <ac:spMk id="3216" creationId="{974E63A9-45B9-A271-D957-04D4D4624CD7}"/>
          </ac:spMkLst>
        </pc:spChg>
        <pc:spChg chg="mod">
          <ac:chgData name="Jassem Abbasi" userId="a485637c-5d5c-44af-8411-f95acc3236b6" providerId="ADAL" clId="{B67E75DF-61F4-4BDD-83F6-F3A9FEB4B984}" dt="2024-02-22T09:52:54.409" v="2357" actId="27803"/>
          <ac:spMkLst>
            <pc:docMk/>
            <pc:sldMk cId="3942064285" sldId="256"/>
            <ac:spMk id="3217" creationId="{1AFECC6C-5ECB-980F-0E24-C15C4D2AC12E}"/>
          </ac:spMkLst>
        </pc:spChg>
        <pc:spChg chg="mod">
          <ac:chgData name="Jassem Abbasi" userId="a485637c-5d5c-44af-8411-f95acc3236b6" providerId="ADAL" clId="{B67E75DF-61F4-4BDD-83F6-F3A9FEB4B984}" dt="2024-02-22T09:52:54.409" v="2357" actId="27803"/>
          <ac:spMkLst>
            <pc:docMk/>
            <pc:sldMk cId="3942064285" sldId="256"/>
            <ac:spMk id="3218" creationId="{39B8FDDD-C16D-E20F-2C67-46065245BE6B}"/>
          </ac:spMkLst>
        </pc:spChg>
        <pc:spChg chg="mod">
          <ac:chgData name="Jassem Abbasi" userId="a485637c-5d5c-44af-8411-f95acc3236b6" providerId="ADAL" clId="{B67E75DF-61F4-4BDD-83F6-F3A9FEB4B984}" dt="2024-02-22T09:52:54.409" v="2357" actId="27803"/>
          <ac:spMkLst>
            <pc:docMk/>
            <pc:sldMk cId="3942064285" sldId="256"/>
            <ac:spMk id="3219" creationId="{1C845188-45F0-6BF5-07BB-48FCD87396D6}"/>
          </ac:spMkLst>
        </pc:spChg>
        <pc:spChg chg="mod">
          <ac:chgData name="Jassem Abbasi" userId="a485637c-5d5c-44af-8411-f95acc3236b6" providerId="ADAL" clId="{B67E75DF-61F4-4BDD-83F6-F3A9FEB4B984}" dt="2024-02-22T09:52:54.409" v="2357" actId="27803"/>
          <ac:spMkLst>
            <pc:docMk/>
            <pc:sldMk cId="3942064285" sldId="256"/>
            <ac:spMk id="3220" creationId="{E3985ED0-9245-D268-E94D-BE3A3DD02599}"/>
          </ac:spMkLst>
        </pc:spChg>
        <pc:spChg chg="mod">
          <ac:chgData name="Jassem Abbasi" userId="a485637c-5d5c-44af-8411-f95acc3236b6" providerId="ADAL" clId="{B67E75DF-61F4-4BDD-83F6-F3A9FEB4B984}" dt="2024-02-22T09:52:54.409" v="2357" actId="27803"/>
          <ac:spMkLst>
            <pc:docMk/>
            <pc:sldMk cId="3942064285" sldId="256"/>
            <ac:spMk id="3221" creationId="{A6AEC822-B1CB-A1C4-3E68-04C9566E2F78}"/>
          </ac:spMkLst>
        </pc:spChg>
        <pc:spChg chg="mod">
          <ac:chgData name="Jassem Abbasi" userId="a485637c-5d5c-44af-8411-f95acc3236b6" providerId="ADAL" clId="{B67E75DF-61F4-4BDD-83F6-F3A9FEB4B984}" dt="2024-02-22T09:52:54.409" v="2357" actId="27803"/>
          <ac:spMkLst>
            <pc:docMk/>
            <pc:sldMk cId="3942064285" sldId="256"/>
            <ac:spMk id="3222" creationId="{2FEDBAFB-7A7E-7A59-F632-9BB1AA5AEF75}"/>
          </ac:spMkLst>
        </pc:spChg>
        <pc:spChg chg="mod">
          <ac:chgData name="Jassem Abbasi" userId="a485637c-5d5c-44af-8411-f95acc3236b6" providerId="ADAL" clId="{B67E75DF-61F4-4BDD-83F6-F3A9FEB4B984}" dt="2024-02-22T09:52:54.409" v="2357" actId="27803"/>
          <ac:spMkLst>
            <pc:docMk/>
            <pc:sldMk cId="3942064285" sldId="256"/>
            <ac:spMk id="3223" creationId="{2AEA250C-7E4A-01DC-3686-22810C094C92}"/>
          </ac:spMkLst>
        </pc:spChg>
        <pc:spChg chg="mod">
          <ac:chgData name="Jassem Abbasi" userId="a485637c-5d5c-44af-8411-f95acc3236b6" providerId="ADAL" clId="{B67E75DF-61F4-4BDD-83F6-F3A9FEB4B984}" dt="2024-02-22T09:52:54.409" v="2357" actId="27803"/>
          <ac:spMkLst>
            <pc:docMk/>
            <pc:sldMk cId="3942064285" sldId="256"/>
            <ac:spMk id="3224" creationId="{540628B6-8BB2-0983-CC37-EB82C0A64BB1}"/>
          </ac:spMkLst>
        </pc:spChg>
        <pc:spChg chg="mod">
          <ac:chgData name="Jassem Abbasi" userId="a485637c-5d5c-44af-8411-f95acc3236b6" providerId="ADAL" clId="{B67E75DF-61F4-4BDD-83F6-F3A9FEB4B984}" dt="2024-02-22T09:52:54.409" v="2357" actId="27803"/>
          <ac:spMkLst>
            <pc:docMk/>
            <pc:sldMk cId="3942064285" sldId="256"/>
            <ac:spMk id="3225" creationId="{CB2648AA-7A50-8956-0E45-AFD75555DE27}"/>
          </ac:spMkLst>
        </pc:spChg>
        <pc:spChg chg="mod">
          <ac:chgData name="Jassem Abbasi" userId="a485637c-5d5c-44af-8411-f95acc3236b6" providerId="ADAL" clId="{B67E75DF-61F4-4BDD-83F6-F3A9FEB4B984}" dt="2024-02-22T09:52:54.409" v="2357" actId="27803"/>
          <ac:spMkLst>
            <pc:docMk/>
            <pc:sldMk cId="3942064285" sldId="256"/>
            <ac:spMk id="3226" creationId="{5794A547-746F-FAA7-250D-F5E42E0D0A9F}"/>
          </ac:spMkLst>
        </pc:spChg>
        <pc:spChg chg="mod">
          <ac:chgData name="Jassem Abbasi" userId="a485637c-5d5c-44af-8411-f95acc3236b6" providerId="ADAL" clId="{B67E75DF-61F4-4BDD-83F6-F3A9FEB4B984}" dt="2024-02-22T09:52:54.409" v="2357" actId="27803"/>
          <ac:spMkLst>
            <pc:docMk/>
            <pc:sldMk cId="3942064285" sldId="256"/>
            <ac:spMk id="3227" creationId="{E19636C5-B73C-2AB7-2393-D8D6849D7AC3}"/>
          </ac:spMkLst>
        </pc:spChg>
        <pc:spChg chg="mod">
          <ac:chgData name="Jassem Abbasi" userId="a485637c-5d5c-44af-8411-f95acc3236b6" providerId="ADAL" clId="{B67E75DF-61F4-4BDD-83F6-F3A9FEB4B984}" dt="2024-02-22T09:52:54.409" v="2357" actId="27803"/>
          <ac:spMkLst>
            <pc:docMk/>
            <pc:sldMk cId="3942064285" sldId="256"/>
            <ac:spMk id="3228" creationId="{EF95C94B-04AC-0786-48F3-109B7598E15C}"/>
          </ac:spMkLst>
        </pc:spChg>
        <pc:spChg chg="mod">
          <ac:chgData name="Jassem Abbasi" userId="a485637c-5d5c-44af-8411-f95acc3236b6" providerId="ADAL" clId="{B67E75DF-61F4-4BDD-83F6-F3A9FEB4B984}" dt="2024-02-22T09:52:54.409" v="2357" actId="27803"/>
          <ac:spMkLst>
            <pc:docMk/>
            <pc:sldMk cId="3942064285" sldId="256"/>
            <ac:spMk id="3229" creationId="{0277E8FA-918C-5152-0C1E-973DA85E3F0B}"/>
          </ac:spMkLst>
        </pc:spChg>
        <pc:spChg chg="mod">
          <ac:chgData name="Jassem Abbasi" userId="a485637c-5d5c-44af-8411-f95acc3236b6" providerId="ADAL" clId="{B67E75DF-61F4-4BDD-83F6-F3A9FEB4B984}" dt="2024-02-22T09:52:54.409" v="2357" actId="27803"/>
          <ac:spMkLst>
            <pc:docMk/>
            <pc:sldMk cId="3942064285" sldId="256"/>
            <ac:spMk id="3230" creationId="{92BE6295-7B0C-9CBA-764E-98B5BA351FC3}"/>
          </ac:spMkLst>
        </pc:spChg>
        <pc:spChg chg="mod">
          <ac:chgData name="Jassem Abbasi" userId="a485637c-5d5c-44af-8411-f95acc3236b6" providerId="ADAL" clId="{B67E75DF-61F4-4BDD-83F6-F3A9FEB4B984}" dt="2024-02-22T09:52:54.409" v="2357" actId="27803"/>
          <ac:spMkLst>
            <pc:docMk/>
            <pc:sldMk cId="3942064285" sldId="256"/>
            <ac:spMk id="3231" creationId="{235DC39F-F255-C59E-8501-EC232AF14069}"/>
          </ac:spMkLst>
        </pc:spChg>
        <pc:spChg chg="mod">
          <ac:chgData name="Jassem Abbasi" userId="a485637c-5d5c-44af-8411-f95acc3236b6" providerId="ADAL" clId="{B67E75DF-61F4-4BDD-83F6-F3A9FEB4B984}" dt="2024-02-22T09:52:54.409" v="2357" actId="27803"/>
          <ac:spMkLst>
            <pc:docMk/>
            <pc:sldMk cId="3942064285" sldId="256"/>
            <ac:spMk id="3232" creationId="{67E28F10-D49F-3EBD-877F-0610262CCC2D}"/>
          </ac:spMkLst>
        </pc:spChg>
        <pc:spChg chg="mod">
          <ac:chgData name="Jassem Abbasi" userId="a485637c-5d5c-44af-8411-f95acc3236b6" providerId="ADAL" clId="{B67E75DF-61F4-4BDD-83F6-F3A9FEB4B984}" dt="2024-02-22T09:52:54.409" v="2357" actId="27803"/>
          <ac:spMkLst>
            <pc:docMk/>
            <pc:sldMk cId="3942064285" sldId="256"/>
            <ac:spMk id="3233" creationId="{AE5B4C31-F772-4794-9F23-143832AF4158}"/>
          </ac:spMkLst>
        </pc:spChg>
        <pc:spChg chg="mod">
          <ac:chgData name="Jassem Abbasi" userId="a485637c-5d5c-44af-8411-f95acc3236b6" providerId="ADAL" clId="{B67E75DF-61F4-4BDD-83F6-F3A9FEB4B984}" dt="2024-02-22T09:52:54.409" v="2357" actId="27803"/>
          <ac:spMkLst>
            <pc:docMk/>
            <pc:sldMk cId="3942064285" sldId="256"/>
            <ac:spMk id="3234" creationId="{03193359-9F00-345F-1942-27E1D5DE75C4}"/>
          </ac:spMkLst>
        </pc:spChg>
        <pc:spChg chg="mod">
          <ac:chgData name="Jassem Abbasi" userId="a485637c-5d5c-44af-8411-f95acc3236b6" providerId="ADAL" clId="{B67E75DF-61F4-4BDD-83F6-F3A9FEB4B984}" dt="2024-02-22T09:52:54.409" v="2357" actId="27803"/>
          <ac:spMkLst>
            <pc:docMk/>
            <pc:sldMk cId="3942064285" sldId="256"/>
            <ac:spMk id="3235" creationId="{B3468B48-1E56-8829-C725-AC2090953EFA}"/>
          </ac:spMkLst>
        </pc:spChg>
        <pc:spChg chg="mod">
          <ac:chgData name="Jassem Abbasi" userId="a485637c-5d5c-44af-8411-f95acc3236b6" providerId="ADAL" clId="{B67E75DF-61F4-4BDD-83F6-F3A9FEB4B984}" dt="2024-02-22T09:52:54.409" v="2357" actId="27803"/>
          <ac:spMkLst>
            <pc:docMk/>
            <pc:sldMk cId="3942064285" sldId="256"/>
            <ac:spMk id="3236" creationId="{1D40E4A4-7963-6F99-D047-0C2CF51FCAE0}"/>
          </ac:spMkLst>
        </pc:spChg>
        <pc:spChg chg="mod">
          <ac:chgData name="Jassem Abbasi" userId="a485637c-5d5c-44af-8411-f95acc3236b6" providerId="ADAL" clId="{B67E75DF-61F4-4BDD-83F6-F3A9FEB4B984}" dt="2024-02-22T09:52:54.409" v="2357" actId="27803"/>
          <ac:spMkLst>
            <pc:docMk/>
            <pc:sldMk cId="3942064285" sldId="256"/>
            <ac:spMk id="3237" creationId="{CAF044B2-AA0C-2B2E-FCD5-533884343FC8}"/>
          </ac:spMkLst>
        </pc:spChg>
        <pc:spChg chg="mod">
          <ac:chgData name="Jassem Abbasi" userId="a485637c-5d5c-44af-8411-f95acc3236b6" providerId="ADAL" clId="{B67E75DF-61F4-4BDD-83F6-F3A9FEB4B984}" dt="2024-02-22T09:52:54.409" v="2357" actId="27803"/>
          <ac:spMkLst>
            <pc:docMk/>
            <pc:sldMk cId="3942064285" sldId="256"/>
            <ac:spMk id="3238" creationId="{CC675CEC-3F9B-9017-68B8-CA524CFBC12F}"/>
          </ac:spMkLst>
        </pc:spChg>
        <pc:spChg chg="mod">
          <ac:chgData name="Jassem Abbasi" userId="a485637c-5d5c-44af-8411-f95acc3236b6" providerId="ADAL" clId="{B67E75DF-61F4-4BDD-83F6-F3A9FEB4B984}" dt="2024-02-22T09:52:54.409" v="2357" actId="27803"/>
          <ac:spMkLst>
            <pc:docMk/>
            <pc:sldMk cId="3942064285" sldId="256"/>
            <ac:spMk id="3239" creationId="{909323D8-500E-82BF-003C-721D74740C51}"/>
          </ac:spMkLst>
        </pc:spChg>
        <pc:spChg chg="mod">
          <ac:chgData name="Jassem Abbasi" userId="a485637c-5d5c-44af-8411-f95acc3236b6" providerId="ADAL" clId="{B67E75DF-61F4-4BDD-83F6-F3A9FEB4B984}" dt="2024-02-22T09:52:54.409" v="2357" actId="27803"/>
          <ac:spMkLst>
            <pc:docMk/>
            <pc:sldMk cId="3942064285" sldId="256"/>
            <ac:spMk id="3240" creationId="{1E9BDB1B-757B-46C0-6A92-CD70D60F5927}"/>
          </ac:spMkLst>
        </pc:spChg>
        <pc:spChg chg="mod">
          <ac:chgData name="Jassem Abbasi" userId="a485637c-5d5c-44af-8411-f95acc3236b6" providerId="ADAL" clId="{B67E75DF-61F4-4BDD-83F6-F3A9FEB4B984}" dt="2024-02-22T09:52:54.409" v="2357" actId="27803"/>
          <ac:spMkLst>
            <pc:docMk/>
            <pc:sldMk cId="3942064285" sldId="256"/>
            <ac:spMk id="3241" creationId="{AEE906F1-589F-C147-F1CD-499D48F89C1B}"/>
          </ac:spMkLst>
        </pc:spChg>
        <pc:spChg chg="mod">
          <ac:chgData name="Jassem Abbasi" userId="a485637c-5d5c-44af-8411-f95acc3236b6" providerId="ADAL" clId="{B67E75DF-61F4-4BDD-83F6-F3A9FEB4B984}" dt="2024-02-22T09:52:54.409" v="2357" actId="27803"/>
          <ac:spMkLst>
            <pc:docMk/>
            <pc:sldMk cId="3942064285" sldId="256"/>
            <ac:spMk id="3242" creationId="{6C5CD3A3-BDF7-437A-D3DE-FCA8E2400762}"/>
          </ac:spMkLst>
        </pc:spChg>
        <pc:spChg chg="mod">
          <ac:chgData name="Jassem Abbasi" userId="a485637c-5d5c-44af-8411-f95acc3236b6" providerId="ADAL" clId="{B67E75DF-61F4-4BDD-83F6-F3A9FEB4B984}" dt="2024-02-22T09:52:54.409" v="2357" actId="27803"/>
          <ac:spMkLst>
            <pc:docMk/>
            <pc:sldMk cId="3942064285" sldId="256"/>
            <ac:spMk id="3243" creationId="{ADF1F478-238C-221C-5247-47414CF685FE}"/>
          </ac:spMkLst>
        </pc:spChg>
        <pc:spChg chg="mod">
          <ac:chgData name="Jassem Abbasi" userId="a485637c-5d5c-44af-8411-f95acc3236b6" providerId="ADAL" clId="{B67E75DF-61F4-4BDD-83F6-F3A9FEB4B984}" dt="2024-02-22T09:52:54.409" v="2357" actId="27803"/>
          <ac:spMkLst>
            <pc:docMk/>
            <pc:sldMk cId="3942064285" sldId="256"/>
            <ac:spMk id="3244" creationId="{B9AA761C-3A53-ED92-154B-4932EF89EC10}"/>
          </ac:spMkLst>
        </pc:spChg>
        <pc:spChg chg="mod">
          <ac:chgData name="Jassem Abbasi" userId="a485637c-5d5c-44af-8411-f95acc3236b6" providerId="ADAL" clId="{B67E75DF-61F4-4BDD-83F6-F3A9FEB4B984}" dt="2024-02-22T09:52:54.409" v="2357" actId="27803"/>
          <ac:spMkLst>
            <pc:docMk/>
            <pc:sldMk cId="3942064285" sldId="256"/>
            <ac:spMk id="3245" creationId="{6A3A9DD6-10B8-9923-BE52-4CF0D253164D}"/>
          </ac:spMkLst>
        </pc:spChg>
        <pc:spChg chg="mod">
          <ac:chgData name="Jassem Abbasi" userId="a485637c-5d5c-44af-8411-f95acc3236b6" providerId="ADAL" clId="{B67E75DF-61F4-4BDD-83F6-F3A9FEB4B984}" dt="2024-02-22T09:52:54.409" v="2357" actId="27803"/>
          <ac:spMkLst>
            <pc:docMk/>
            <pc:sldMk cId="3942064285" sldId="256"/>
            <ac:spMk id="3246" creationId="{E1D096A9-BBAE-C473-4B73-A7E962D3E532}"/>
          </ac:spMkLst>
        </pc:spChg>
        <pc:spChg chg="mod">
          <ac:chgData name="Jassem Abbasi" userId="a485637c-5d5c-44af-8411-f95acc3236b6" providerId="ADAL" clId="{B67E75DF-61F4-4BDD-83F6-F3A9FEB4B984}" dt="2024-02-22T09:52:54.409" v="2357" actId="27803"/>
          <ac:spMkLst>
            <pc:docMk/>
            <pc:sldMk cId="3942064285" sldId="256"/>
            <ac:spMk id="3247" creationId="{17F941E1-1E6C-C125-8B6E-2BAA1E199C5A}"/>
          </ac:spMkLst>
        </pc:spChg>
        <pc:spChg chg="mod">
          <ac:chgData name="Jassem Abbasi" userId="a485637c-5d5c-44af-8411-f95acc3236b6" providerId="ADAL" clId="{B67E75DF-61F4-4BDD-83F6-F3A9FEB4B984}" dt="2024-02-22T09:52:54.409" v="2357" actId="27803"/>
          <ac:spMkLst>
            <pc:docMk/>
            <pc:sldMk cId="3942064285" sldId="256"/>
            <ac:spMk id="3248" creationId="{B7AF5467-BA51-EB75-4A40-B64BF8B2A000}"/>
          </ac:spMkLst>
        </pc:spChg>
        <pc:spChg chg="mod">
          <ac:chgData name="Jassem Abbasi" userId="a485637c-5d5c-44af-8411-f95acc3236b6" providerId="ADAL" clId="{B67E75DF-61F4-4BDD-83F6-F3A9FEB4B984}" dt="2024-02-22T09:52:54.409" v="2357" actId="27803"/>
          <ac:spMkLst>
            <pc:docMk/>
            <pc:sldMk cId="3942064285" sldId="256"/>
            <ac:spMk id="3249" creationId="{B9633DD7-2B8F-1B49-D4BA-24D3B7E7BCB3}"/>
          </ac:spMkLst>
        </pc:spChg>
        <pc:spChg chg="mod">
          <ac:chgData name="Jassem Abbasi" userId="a485637c-5d5c-44af-8411-f95acc3236b6" providerId="ADAL" clId="{B67E75DF-61F4-4BDD-83F6-F3A9FEB4B984}" dt="2024-02-22T09:52:54.409" v="2357" actId="27803"/>
          <ac:spMkLst>
            <pc:docMk/>
            <pc:sldMk cId="3942064285" sldId="256"/>
            <ac:spMk id="3250" creationId="{9A209414-5B94-1634-EC6B-407B5DE895FD}"/>
          </ac:spMkLst>
        </pc:spChg>
        <pc:spChg chg="mod">
          <ac:chgData name="Jassem Abbasi" userId="a485637c-5d5c-44af-8411-f95acc3236b6" providerId="ADAL" clId="{B67E75DF-61F4-4BDD-83F6-F3A9FEB4B984}" dt="2024-02-22T09:52:54.409" v="2357" actId="27803"/>
          <ac:spMkLst>
            <pc:docMk/>
            <pc:sldMk cId="3942064285" sldId="256"/>
            <ac:spMk id="3251" creationId="{15556B11-B742-ED6E-72A3-C6086005B8FA}"/>
          </ac:spMkLst>
        </pc:spChg>
        <pc:spChg chg="mod">
          <ac:chgData name="Jassem Abbasi" userId="a485637c-5d5c-44af-8411-f95acc3236b6" providerId="ADAL" clId="{B67E75DF-61F4-4BDD-83F6-F3A9FEB4B984}" dt="2024-02-22T09:52:54.409" v="2357" actId="27803"/>
          <ac:spMkLst>
            <pc:docMk/>
            <pc:sldMk cId="3942064285" sldId="256"/>
            <ac:spMk id="3252" creationId="{263B7908-7B7D-AF63-674E-39EECD2C16DE}"/>
          </ac:spMkLst>
        </pc:spChg>
        <pc:spChg chg="mod">
          <ac:chgData name="Jassem Abbasi" userId="a485637c-5d5c-44af-8411-f95acc3236b6" providerId="ADAL" clId="{B67E75DF-61F4-4BDD-83F6-F3A9FEB4B984}" dt="2024-02-22T09:52:54.409" v="2357" actId="27803"/>
          <ac:spMkLst>
            <pc:docMk/>
            <pc:sldMk cId="3942064285" sldId="256"/>
            <ac:spMk id="3253" creationId="{94D67F91-A39D-383C-0BB5-3E92E8C23879}"/>
          </ac:spMkLst>
        </pc:spChg>
        <pc:spChg chg="mod">
          <ac:chgData name="Jassem Abbasi" userId="a485637c-5d5c-44af-8411-f95acc3236b6" providerId="ADAL" clId="{B67E75DF-61F4-4BDD-83F6-F3A9FEB4B984}" dt="2024-02-22T09:52:54.409" v="2357" actId="27803"/>
          <ac:spMkLst>
            <pc:docMk/>
            <pc:sldMk cId="3942064285" sldId="256"/>
            <ac:spMk id="3254" creationId="{1A99FEAB-6214-5E24-2B43-DF2CC388E405}"/>
          </ac:spMkLst>
        </pc:spChg>
        <pc:spChg chg="mod">
          <ac:chgData name="Jassem Abbasi" userId="a485637c-5d5c-44af-8411-f95acc3236b6" providerId="ADAL" clId="{B67E75DF-61F4-4BDD-83F6-F3A9FEB4B984}" dt="2024-02-22T09:52:54.409" v="2357" actId="27803"/>
          <ac:spMkLst>
            <pc:docMk/>
            <pc:sldMk cId="3942064285" sldId="256"/>
            <ac:spMk id="3255" creationId="{F0996C90-F2C3-6438-188E-4F50E2F81974}"/>
          </ac:spMkLst>
        </pc:spChg>
        <pc:spChg chg="mod">
          <ac:chgData name="Jassem Abbasi" userId="a485637c-5d5c-44af-8411-f95acc3236b6" providerId="ADAL" clId="{B67E75DF-61F4-4BDD-83F6-F3A9FEB4B984}" dt="2024-02-22T09:52:54.409" v="2357" actId="27803"/>
          <ac:spMkLst>
            <pc:docMk/>
            <pc:sldMk cId="3942064285" sldId="256"/>
            <ac:spMk id="3256" creationId="{96B06829-9419-9731-0B17-67FDE20F8288}"/>
          </ac:spMkLst>
        </pc:spChg>
        <pc:spChg chg="mod">
          <ac:chgData name="Jassem Abbasi" userId="a485637c-5d5c-44af-8411-f95acc3236b6" providerId="ADAL" clId="{B67E75DF-61F4-4BDD-83F6-F3A9FEB4B984}" dt="2024-02-22T09:52:54.409" v="2357" actId="27803"/>
          <ac:spMkLst>
            <pc:docMk/>
            <pc:sldMk cId="3942064285" sldId="256"/>
            <ac:spMk id="3257" creationId="{089801F1-79D4-8D3D-FD02-81A8096E84EB}"/>
          </ac:spMkLst>
        </pc:spChg>
        <pc:spChg chg="mod">
          <ac:chgData name="Jassem Abbasi" userId="a485637c-5d5c-44af-8411-f95acc3236b6" providerId="ADAL" clId="{B67E75DF-61F4-4BDD-83F6-F3A9FEB4B984}" dt="2024-02-22T09:52:54.409" v="2357" actId="27803"/>
          <ac:spMkLst>
            <pc:docMk/>
            <pc:sldMk cId="3942064285" sldId="256"/>
            <ac:spMk id="3258" creationId="{01133028-DD8E-9C3B-1428-3CD8984BA379}"/>
          </ac:spMkLst>
        </pc:spChg>
        <pc:spChg chg="mod">
          <ac:chgData name="Jassem Abbasi" userId="a485637c-5d5c-44af-8411-f95acc3236b6" providerId="ADAL" clId="{B67E75DF-61F4-4BDD-83F6-F3A9FEB4B984}" dt="2024-02-22T09:52:54.409" v="2357" actId="27803"/>
          <ac:spMkLst>
            <pc:docMk/>
            <pc:sldMk cId="3942064285" sldId="256"/>
            <ac:spMk id="3259" creationId="{70E7D728-14CC-0058-B5DF-A96E4B25C133}"/>
          </ac:spMkLst>
        </pc:spChg>
        <pc:spChg chg="mod">
          <ac:chgData name="Jassem Abbasi" userId="a485637c-5d5c-44af-8411-f95acc3236b6" providerId="ADAL" clId="{B67E75DF-61F4-4BDD-83F6-F3A9FEB4B984}" dt="2024-02-22T09:52:54.409" v="2357" actId="27803"/>
          <ac:spMkLst>
            <pc:docMk/>
            <pc:sldMk cId="3942064285" sldId="256"/>
            <ac:spMk id="3260" creationId="{6B4F42A8-5D57-EE88-99E1-835920F8D816}"/>
          </ac:spMkLst>
        </pc:spChg>
        <pc:spChg chg="mod">
          <ac:chgData name="Jassem Abbasi" userId="a485637c-5d5c-44af-8411-f95acc3236b6" providerId="ADAL" clId="{B67E75DF-61F4-4BDD-83F6-F3A9FEB4B984}" dt="2024-02-22T09:52:54.409" v="2357" actId="27803"/>
          <ac:spMkLst>
            <pc:docMk/>
            <pc:sldMk cId="3942064285" sldId="256"/>
            <ac:spMk id="3261" creationId="{A7F8BC78-4B04-3FC4-5D65-4BE0FA71EC42}"/>
          </ac:spMkLst>
        </pc:spChg>
        <pc:spChg chg="mod">
          <ac:chgData name="Jassem Abbasi" userId="a485637c-5d5c-44af-8411-f95acc3236b6" providerId="ADAL" clId="{B67E75DF-61F4-4BDD-83F6-F3A9FEB4B984}" dt="2024-02-22T09:52:54.409" v="2357" actId="27803"/>
          <ac:spMkLst>
            <pc:docMk/>
            <pc:sldMk cId="3942064285" sldId="256"/>
            <ac:spMk id="3262" creationId="{B29FB46F-283D-B602-4216-B81B4FF5B71A}"/>
          </ac:spMkLst>
        </pc:spChg>
        <pc:spChg chg="mod">
          <ac:chgData name="Jassem Abbasi" userId="a485637c-5d5c-44af-8411-f95acc3236b6" providerId="ADAL" clId="{B67E75DF-61F4-4BDD-83F6-F3A9FEB4B984}" dt="2024-02-22T09:52:54.409" v="2357" actId="27803"/>
          <ac:spMkLst>
            <pc:docMk/>
            <pc:sldMk cId="3942064285" sldId="256"/>
            <ac:spMk id="3263" creationId="{8134C23E-A2ED-85B7-9EB8-E5BEF1C84D5D}"/>
          </ac:spMkLst>
        </pc:spChg>
        <pc:spChg chg="mod">
          <ac:chgData name="Jassem Abbasi" userId="a485637c-5d5c-44af-8411-f95acc3236b6" providerId="ADAL" clId="{B67E75DF-61F4-4BDD-83F6-F3A9FEB4B984}" dt="2024-02-22T09:52:54.409" v="2357" actId="27803"/>
          <ac:spMkLst>
            <pc:docMk/>
            <pc:sldMk cId="3942064285" sldId="256"/>
            <ac:spMk id="3264" creationId="{4BFE33A9-7809-CB6C-9983-45AB14A496DA}"/>
          </ac:spMkLst>
        </pc:spChg>
        <pc:spChg chg="mod">
          <ac:chgData name="Jassem Abbasi" userId="a485637c-5d5c-44af-8411-f95acc3236b6" providerId="ADAL" clId="{B67E75DF-61F4-4BDD-83F6-F3A9FEB4B984}" dt="2024-02-22T09:52:54.409" v="2357" actId="27803"/>
          <ac:spMkLst>
            <pc:docMk/>
            <pc:sldMk cId="3942064285" sldId="256"/>
            <ac:spMk id="3265" creationId="{FDAEDAE2-81B0-D7A7-371D-BD82FBF52875}"/>
          </ac:spMkLst>
        </pc:spChg>
        <pc:spChg chg="mod">
          <ac:chgData name="Jassem Abbasi" userId="a485637c-5d5c-44af-8411-f95acc3236b6" providerId="ADAL" clId="{B67E75DF-61F4-4BDD-83F6-F3A9FEB4B984}" dt="2024-02-22T09:52:54.409" v="2357" actId="27803"/>
          <ac:spMkLst>
            <pc:docMk/>
            <pc:sldMk cId="3942064285" sldId="256"/>
            <ac:spMk id="3266" creationId="{BE21372A-385B-CD01-A5E9-1249658FE1A1}"/>
          </ac:spMkLst>
        </pc:spChg>
        <pc:spChg chg="mod">
          <ac:chgData name="Jassem Abbasi" userId="a485637c-5d5c-44af-8411-f95acc3236b6" providerId="ADAL" clId="{B67E75DF-61F4-4BDD-83F6-F3A9FEB4B984}" dt="2024-02-22T09:52:54.409" v="2357" actId="27803"/>
          <ac:spMkLst>
            <pc:docMk/>
            <pc:sldMk cId="3942064285" sldId="256"/>
            <ac:spMk id="3267" creationId="{3FB60E15-52BD-AA8A-FFB4-032F48088B3A}"/>
          </ac:spMkLst>
        </pc:spChg>
        <pc:spChg chg="mod">
          <ac:chgData name="Jassem Abbasi" userId="a485637c-5d5c-44af-8411-f95acc3236b6" providerId="ADAL" clId="{B67E75DF-61F4-4BDD-83F6-F3A9FEB4B984}" dt="2024-02-22T09:52:54.409" v="2357" actId="27803"/>
          <ac:spMkLst>
            <pc:docMk/>
            <pc:sldMk cId="3942064285" sldId="256"/>
            <ac:spMk id="3268" creationId="{C57947CE-C2D4-055F-2AB5-6CE330439011}"/>
          </ac:spMkLst>
        </pc:spChg>
        <pc:spChg chg="mod">
          <ac:chgData name="Jassem Abbasi" userId="a485637c-5d5c-44af-8411-f95acc3236b6" providerId="ADAL" clId="{B67E75DF-61F4-4BDD-83F6-F3A9FEB4B984}" dt="2024-02-22T09:52:54.409" v="2357" actId="27803"/>
          <ac:spMkLst>
            <pc:docMk/>
            <pc:sldMk cId="3942064285" sldId="256"/>
            <ac:spMk id="3269" creationId="{2EC6FB8C-3726-CA00-12C2-9A7CAD35EC1D}"/>
          </ac:spMkLst>
        </pc:spChg>
        <pc:spChg chg="mod">
          <ac:chgData name="Jassem Abbasi" userId="a485637c-5d5c-44af-8411-f95acc3236b6" providerId="ADAL" clId="{B67E75DF-61F4-4BDD-83F6-F3A9FEB4B984}" dt="2024-02-22T09:52:54.409" v="2357" actId="27803"/>
          <ac:spMkLst>
            <pc:docMk/>
            <pc:sldMk cId="3942064285" sldId="256"/>
            <ac:spMk id="3270" creationId="{24A85C1B-A2A0-876A-6FDB-1CED6EE8671D}"/>
          </ac:spMkLst>
        </pc:spChg>
        <pc:spChg chg="mod">
          <ac:chgData name="Jassem Abbasi" userId="a485637c-5d5c-44af-8411-f95acc3236b6" providerId="ADAL" clId="{B67E75DF-61F4-4BDD-83F6-F3A9FEB4B984}" dt="2024-02-22T09:52:54.409" v="2357" actId="27803"/>
          <ac:spMkLst>
            <pc:docMk/>
            <pc:sldMk cId="3942064285" sldId="256"/>
            <ac:spMk id="3271" creationId="{BECF074A-AF94-5977-07F5-619C9AEA97F2}"/>
          </ac:spMkLst>
        </pc:spChg>
        <pc:spChg chg="mod">
          <ac:chgData name="Jassem Abbasi" userId="a485637c-5d5c-44af-8411-f95acc3236b6" providerId="ADAL" clId="{B67E75DF-61F4-4BDD-83F6-F3A9FEB4B984}" dt="2024-02-22T09:52:54.409" v="2357" actId="27803"/>
          <ac:spMkLst>
            <pc:docMk/>
            <pc:sldMk cId="3942064285" sldId="256"/>
            <ac:spMk id="3272" creationId="{C45A0DAE-D6A4-56C7-72EA-BFA788B234CC}"/>
          </ac:spMkLst>
        </pc:spChg>
        <pc:spChg chg="mod">
          <ac:chgData name="Jassem Abbasi" userId="a485637c-5d5c-44af-8411-f95acc3236b6" providerId="ADAL" clId="{B67E75DF-61F4-4BDD-83F6-F3A9FEB4B984}" dt="2024-02-22T09:52:54.409" v="2357" actId="27803"/>
          <ac:spMkLst>
            <pc:docMk/>
            <pc:sldMk cId="3942064285" sldId="256"/>
            <ac:spMk id="3273" creationId="{F1755D29-9A9A-B50D-AF26-611E4FF0605F}"/>
          </ac:spMkLst>
        </pc:spChg>
        <pc:spChg chg="mod">
          <ac:chgData name="Jassem Abbasi" userId="a485637c-5d5c-44af-8411-f95acc3236b6" providerId="ADAL" clId="{B67E75DF-61F4-4BDD-83F6-F3A9FEB4B984}" dt="2024-02-22T09:52:54.409" v="2357" actId="27803"/>
          <ac:spMkLst>
            <pc:docMk/>
            <pc:sldMk cId="3942064285" sldId="256"/>
            <ac:spMk id="3274" creationId="{87ECA17A-B626-6059-9F2B-75CDD1DBDA53}"/>
          </ac:spMkLst>
        </pc:spChg>
        <pc:spChg chg="mod">
          <ac:chgData name="Jassem Abbasi" userId="a485637c-5d5c-44af-8411-f95acc3236b6" providerId="ADAL" clId="{B67E75DF-61F4-4BDD-83F6-F3A9FEB4B984}" dt="2024-02-22T09:52:54.409" v="2357" actId="27803"/>
          <ac:spMkLst>
            <pc:docMk/>
            <pc:sldMk cId="3942064285" sldId="256"/>
            <ac:spMk id="3275" creationId="{09EF85DB-E9B3-9BDF-2201-FD4E71B5C643}"/>
          </ac:spMkLst>
        </pc:spChg>
        <pc:spChg chg="mod">
          <ac:chgData name="Jassem Abbasi" userId="a485637c-5d5c-44af-8411-f95acc3236b6" providerId="ADAL" clId="{B67E75DF-61F4-4BDD-83F6-F3A9FEB4B984}" dt="2024-02-22T09:52:54.409" v="2357" actId="27803"/>
          <ac:spMkLst>
            <pc:docMk/>
            <pc:sldMk cId="3942064285" sldId="256"/>
            <ac:spMk id="3276" creationId="{371FBEBB-ABFB-15A3-69B2-74DF3634CAD7}"/>
          </ac:spMkLst>
        </pc:spChg>
        <pc:spChg chg="mod">
          <ac:chgData name="Jassem Abbasi" userId="a485637c-5d5c-44af-8411-f95acc3236b6" providerId="ADAL" clId="{B67E75DF-61F4-4BDD-83F6-F3A9FEB4B984}" dt="2024-02-22T09:52:54.409" v="2357" actId="27803"/>
          <ac:spMkLst>
            <pc:docMk/>
            <pc:sldMk cId="3942064285" sldId="256"/>
            <ac:spMk id="3277" creationId="{8191F830-EBC1-7046-3D8D-0710FE460BC5}"/>
          </ac:spMkLst>
        </pc:spChg>
        <pc:spChg chg="mod">
          <ac:chgData name="Jassem Abbasi" userId="a485637c-5d5c-44af-8411-f95acc3236b6" providerId="ADAL" clId="{B67E75DF-61F4-4BDD-83F6-F3A9FEB4B984}" dt="2024-02-22T09:52:54.409" v="2357" actId="27803"/>
          <ac:spMkLst>
            <pc:docMk/>
            <pc:sldMk cId="3942064285" sldId="256"/>
            <ac:spMk id="3278" creationId="{4BD69BCA-C83D-761A-2A3F-263EEFF7FD66}"/>
          </ac:spMkLst>
        </pc:spChg>
        <pc:spChg chg="mod">
          <ac:chgData name="Jassem Abbasi" userId="a485637c-5d5c-44af-8411-f95acc3236b6" providerId="ADAL" clId="{B67E75DF-61F4-4BDD-83F6-F3A9FEB4B984}" dt="2024-02-22T09:52:54.409" v="2357" actId="27803"/>
          <ac:spMkLst>
            <pc:docMk/>
            <pc:sldMk cId="3942064285" sldId="256"/>
            <ac:spMk id="3279" creationId="{DCAF9077-D4D7-EDD3-4BD0-36D557624AB2}"/>
          </ac:spMkLst>
        </pc:spChg>
        <pc:spChg chg="mod">
          <ac:chgData name="Jassem Abbasi" userId="a485637c-5d5c-44af-8411-f95acc3236b6" providerId="ADAL" clId="{B67E75DF-61F4-4BDD-83F6-F3A9FEB4B984}" dt="2024-02-22T09:52:54.409" v="2357" actId="27803"/>
          <ac:spMkLst>
            <pc:docMk/>
            <pc:sldMk cId="3942064285" sldId="256"/>
            <ac:spMk id="3280" creationId="{116BD162-C77C-24F3-2233-4DCCFEB2A3E2}"/>
          </ac:spMkLst>
        </pc:spChg>
        <pc:spChg chg="mod">
          <ac:chgData name="Jassem Abbasi" userId="a485637c-5d5c-44af-8411-f95acc3236b6" providerId="ADAL" clId="{B67E75DF-61F4-4BDD-83F6-F3A9FEB4B984}" dt="2024-02-22T09:52:54.409" v="2357" actId="27803"/>
          <ac:spMkLst>
            <pc:docMk/>
            <pc:sldMk cId="3942064285" sldId="256"/>
            <ac:spMk id="3281" creationId="{328F91B6-7B3B-51A6-94B9-D1BECE4EF6C5}"/>
          </ac:spMkLst>
        </pc:spChg>
        <pc:spChg chg="mod">
          <ac:chgData name="Jassem Abbasi" userId="a485637c-5d5c-44af-8411-f95acc3236b6" providerId="ADAL" clId="{B67E75DF-61F4-4BDD-83F6-F3A9FEB4B984}" dt="2024-02-22T09:52:54.409" v="2357" actId="27803"/>
          <ac:spMkLst>
            <pc:docMk/>
            <pc:sldMk cId="3942064285" sldId="256"/>
            <ac:spMk id="3282" creationId="{28DF8BB8-6336-FC02-A02F-EF54AAF1A3F7}"/>
          </ac:spMkLst>
        </pc:spChg>
        <pc:spChg chg="mod">
          <ac:chgData name="Jassem Abbasi" userId="a485637c-5d5c-44af-8411-f95acc3236b6" providerId="ADAL" clId="{B67E75DF-61F4-4BDD-83F6-F3A9FEB4B984}" dt="2024-02-22T09:52:54.409" v="2357" actId="27803"/>
          <ac:spMkLst>
            <pc:docMk/>
            <pc:sldMk cId="3942064285" sldId="256"/>
            <ac:spMk id="3283" creationId="{FC775C94-2B68-6B50-339B-CCF8313E08A5}"/>
          </ac:spMkLst>
        </pc:spChg>
        <pc:spChg chg="mod">
          <ac:chgData name="Jassem Abbasi" userId="a485637c-5d5c-44af-8411-f95acc3236b6" providerId="ADAL" clId="{B67E75DF-61F4-4BDD-83F6-F3A9FEB4B984}" dt="2024-02-22T09:52:54.409" v="2357" actId="27803"/>
          <ac:spMkLst>
            <pc:docMk/>
            <pc:sldMk cId="3942064285" sldId="256"/>
            <ac:spMk id="3284" creationId="{5E5BE45E-FE08-A8FB-A708-235AE9481F66}"/>
          </ac:spMkLst>
        </pc:spChg>
        <pc:spChg chg="mod">
          <ac:chgData name="Jassem Abbasi" userId="a485637c-5d5c-44af-8411-f95acc3236b6" providerId="ADAL" clId="{B67E75DF-61F4-4BDD-83F6-F3A9FEB4B984}" dt="2024-02-22T09:52:54.409" v="2357" actId="27803"/>
          <ac:spMkLst>
            <pc:docMk/>
            <pc:sldMk cId="3942064285" sldId="256"/>
            <ac:spMk id="3285" creationId="{3488951E-1B01-DCFC-F815-9CD7387DBCAB}"/>
          </ac:spMkLst>
        </pc:spChg>
        <pc:spChg chg="mod">
          <ac:chgData name="Jassem Abbasi" userId="a485637c-5d5c-44af-8411-f95acc3236b6" providerId="ADAL" clId="{B67E75DF-61F4-4BDD-83F6-F3A9FEB4B984}" dt="2024-02-22T09:52:54.409" v="2357" actId="27803"/>
          <ac:spMkLst>
            <pc:docMk/>
            <pc:sldMk cId="3942064285" sldId="256"/>
            <ac:spMk id="3286" creationId="{9559722E-F9C8-E9C3-1B58-7AF5A1D4DD7F}"/>
          </ac:spMkLst>
        </pc:spChg>
        <pc:spChg chg="mod">
          <ac:chgData name="Jassem Abbasi" userId="a485637c-5d5c-44af-8411-f95acc3236b6" providerId="ADAL" clId="{B67E75DF-61F4-4BDD-83F6-F3A9FEB4B984}" dt="2024-02-22T09:52:54.409" v="2357" actId="27803"/>
          <ac:spMkLst>
            <pc:docMk/>
            <pc:sldMk cId="3942064285" sldId="256"/>
            <ac:spMk id="3287" creationId="{6F480BD1-6540-889F-A97F-2306B4AAFA83}"/>
          </ac:spMkLst>
        </pc:spChg>
        <pc:spChg chg="mod">
          <ac:chgData name="Jassem Abbasi" userId="a485637c-5d5c-44af-8411-f95acc3236b6" providerId="ADAL" clId="{B67E75DF-61F4-4BDD-83F6-F3A9FEB4B984}" dt="2024-02-22T09:52:54.409" v="2357" actId="27803"/>
          <ac:spMkLst>
            <pc:docMk/>
            <pc:sldMk cId="3942064285" sldId="256"/>
            <ac:spMk id="3288" creationId="{87FF5656-3DA2-A65D-850D-2313A586A9C1}"/>
          </ac:spMkLst>
        </pc:spChg>
        <pc:spChg chg="mod">
          <ac:chgData name="Jassem Abbasi" userId="a485637c-5d5c-44af-8411-f95acc3236b6" providerId="ADAL" clId="{B67E75DF-61F4-4BDD-83F6-F3A9FEB4B984}" dt="2024-02-22T09:52:54.409" v="2357" actId="27803"/>
          <ac:spMkLst>
            <pc:docMk/>
            <pc:sldMk cId="3942064285" sldId="256"/>
            <ac:spMk id="3289" creationId="{72627439-22BF-879D-3A31-DE4772AFDE07}"/>
          </ac:spMkLst>
        </pc:spChg>
        <pc:spChg chg="mod">
          <ac:chgData name="Jassem Abbasi" userId="a485637c-5d5c-44af-8411-f95acc3236b6" providerId="ADAL" clId="{B67E75DF-61F4-4BDD-83F6-F3A9FEB4B984}" dt="2024-02-22T09:52:54.409" v="2357" actId="27803"/>
          <ac:spMkLst>
            <pc:docMk/>
            <pc:sldMk cId="3942064285" sldId="256"/>
            <ac:spMk id="3290" creationId="{60B09232-BFAE-D5A5-0822-EAB618A3E8B9}"/>
          </ac:spMkLst>
        </pc:spChg>
        <pc:spChg chg="mod">
          <ac:chgData name="Jassem Abbasi" userId="a485637c-5d5c-44af-8411-f95acc3236b6" providerId="ADAL" clId="{B67E75DF-61F4-4BDD-83F6-F3A9FEB4B984}" dt="2024-02-22T09:52:54.409" v="2357" actId="27803"/>
          <ac:spMkLst>
            <pc:docMk/>
            <pc:sldMk cId="3942064285" sldId="256"/>
            <ac:spMk id="3291" creationId="{C1F95321-1DC3-F493-2E2B-8BEF5D633D01}"/>
          </ac:spMkLst>
        </pc:spChg>
        <pc:spChg chg="mod">
          <ac:chgData name="Jassem Abbasi" userId="a485637c-5d5c-44af-8411-f95acc3236b6" providerId="ADAL" clId="{B67E75DF-61F4-4BDD-83F6-F3A9FEB4B984}" dt="2024-02-22T09:52:54.409" v="2357" actId="27803"/>
          <ac:spMkLst>
            <pc:docMk/>
            <pc:sldMk cId="3942064285" sldId="256"/>
            <ac:spMk id="3292" creationId="{AC241157-BB53-980E-066F-58A7D8ED8581}"/>
          </ac:spMkLst>
        </pc:spChg>
        <pc:spChg chg="mod">
          <ac:chgData name="Jassem Abbasi" userId="a485637c-5d5c-44af-8411-f95acc3236b6" providerId="ADAL" clId="{B67E75DF-61F4-4BDD-83F6-F3A9FEB4B984}" dt="2024-02-22T09:52:54.409" v="2357" actId="27803"/>
          <ac:spMkLst>
            <pc:docMk/>
            <pc:sldMk cId="3942064285" sldId="256"/>
            <ac:spMk id="3293" creationId="{786FF5A9-609C-F13A-23BA-35F1B9D92871}"/>
          </ac:spMkLst>
        </pc:spChg>
        <pc:spChg chg="mod">
          <ac:chgData name="Jassem Abbasi" userId="a485637c-5d5c-44af-8411-f95acc3236b6" providerId="ADAL" clId="{B67E75DF-61F4-4BDD-83F6-F3A9FEB4B984}" dt="2024-02-22T09:52:54.409" v="2357" actId="27803"/>
          <ac:spMkLst>
            <pc:docMk/>
            <pc:sldMk cId="3942064285" sldId="256"/>
            <ac:spMk id="3294" creationId="{8047B9C7-33B8-9EAB-64D0-B3B04D3A9820}"/>
          </ac:spMkLst>
        </pc:spChg>
        <pc:spChg chg="mod">
          <ac:chgData name="Jassem Abbasi" userId="a485637c-5d5c-44af-8411-f95acc3236b6" providerId="ADAL" clId="{B67E75DF-61F4-4BDD-83F6-F3A9FEB4B984}" dt="2024-02-22T09:52:54.409" v="2357" actId="27803"/>
          <ac:spMkLst>
            <pc:docMk/>
            <pc:sldMk cId="3942064285" sldId="256"/>
            <ac:spMk id="3295" creationId="{DD2E29C0-11E5-CAEE-EB95-5654CEE5A507}"/>
          </ac:spMkLst>
        </pc:spChg>
        <pc:spChg chg="mod">
          <ac:chgData name="Jassem Abbasi" userId="a485637c-5d5c-44af-8411-f95acc3236b6" providerId="ADAL" clId="{B67E75DF-61F4-4BDD-83F6-F3A9FEB4B984}" dt="2024-02-22T09:52:54.409" v="2357" actId="27803"/>
          <ac:spMkLst>
            <pc:docMk/>
            <pc:sldMk cId="3942064285" sldId="256"/>
            <ac:spMk id="3296" creationId="{CB50C3BB-A61E-AFFB-B9B4-0B5AB6F7780D}"/>
          </ac:spMkLst>
        </pc:spChg>
        <pc:spChg chg="mod">
          <ac:chgData name="Jassem Abbasi" userId="a485637c-5d5c-44af-8411-f95acc3236b6" providerId="ADAL" clId="{B67E75DF-61F4-4BDD-83F6-F3A9FEB4B984}" dt="2024-02-22T09:52:54.409" v="2357" actId="27803"/>
          <ac:spMkLst>
            <pc:docMk/>
            <pc:sldMk cId="3942064285" sldId="256"/>
            <ac:spMk id="3297" creationId="{B6A0FACA-6A90-EB7C-5B70-0B7D4423A3FA}"/>
          </ac:spMkLst>
        </pc:spChg>
        <pc:spChg chg="mod">
          <ac:chgData name="Jassem Abbasi" userId="a485637c-5d5c-44af-8411-f95acc3236b6" providerId="ADAL" clId="{B67E75DF-61F4-4BDD-83F6-F3A9FEB4B984}" dt="2024-02-22T09:52:54.409" v="2357" actId="27803"/>
          <ac:spMkLst>
            <pc:docMk/>
            <pc:sldMk cId="3942064285" sldId="256"/>
            <ac:spMk id="3298" creationId="{C7E856B7-7721-FE36-005C-DAF331C580AB}"/>
          </ac:spMkLst>
        </pc:spChg>
        <pc:spChg chg="mod">
          <ac:chgData name="Jassem Abbasi" userId="a485637c-5d5c-44af-8411-f95acc3236b6" providerId="ADAL" clId="{B67E75DF-61F4-4BDD-83F6-F3A9FEB4B984}" dt="2024-02-22T09:52:54.409" v="2357" actId="27803"/>
          <ac:spMkLst>
            <pc:docMk/>
            <pc:sldMk cId="3942064285" sldId="256"/>
            <ac:spMk id="3299" creationId="{C94C1C03-F2A5-3AF8-73FE-BDB4C900A19F}"/>
          </ac:spMkLst>
        </pc:spChg>
        <pc:spChg chg="mod">
          <ac:chgData name="Jassem Abbasi" userId="a485637c-5d5c-44af-8411-f95acc3236b6" providerId="ADAL" clId="{B67E75DF-61F4-4BDD-83F6-F3A9FEB4B984}" dt="2024-02-22T09:52:54.409" v="2357" actId="27803"/>
          <ac:spMkLst>
            <pc:docMk/>
            <pc:sldMk cId="3942064285" sldId="256"/>
            <ac:spMk id="3300" creationId="{2EE2B407-7D30-F76B-33A5-D5017BA4004C}"/>
          </ac:spMkLst>
        </pc:spChg>
        <pc:spChg chg="mod">
          <ac:chgData name="Jassem Abbasi" userId="a485637c-5d5c-44af-8411-f95acc3236b6" providerId="ADAL" clId="{B67E75DF-61F4-4BDD-83F6-F3A9FEB4B984}" dt="2024-02-22T09:52:54.409" v="2357" actId="27803"/>
          <ac:spMkLst>
            <pc:docMk/>
            <pc:sldMk cId="3942064285" sldId="256"/>
            <ac:spMk id="3301" creationId="{CF38D193-AF9D-E00E-8A93-60C2C60A076E}"/>
          </ac:spMkLst>
        </pc:spChg>
        <pc:spChg chg="mod">
          <ac:chgData name="Jassem Abbasi" userId="a485637c-5d5c-44af-8411-f95acc3236b6" providerId="ADAL" clId="{B67E75DF-61F4-4BDD-83F6-F3A9FEB4B984}" dt="2024-02-22T09:52:54.409" v="2357" actId="27803"/>
          <ac:spMkLst>
            <pc:docMk/>
            <pc:sldMk cId="3942064285" sldId="256"/>
            <ac:spMk id="3302" creationId="{812B61E5-D8D4-A8B4-02F4-FD4AF1C2AFB0}"/>
          </ac:spMkLst>
        </pc:spChg>
        <pc:spChg chg="mod">
          <ac:chgData name="Jassem Abbasi" userId="a485637c-5d5c-44af-8411-f95acc3236b6" providerId="ADAL" clId="{B67E75DF-61F4-4BDD-83F6-F3A9FEB4B984}" dt="2024-02-22T09:52:54.409" v="2357" actId="27803"/>
          <ac:spMkLst>
            <pc:docMk/>
            <pc:sldMk cId="3942064285" sldId="256"/>
            <ac:spMk id="3303" creationId="{09875C30-4239-524A-BFFA-DAC7F4829291}"/>
          </ac:spMkLst>
        </pc:spChg>
        <pc:spChg chg="mod">
          <ac:chgData name="Jassem Abbasi" userId="a485637c-5d5c-44af-8411-f95acc3236b6" providerId="ADAL" clId="{B67E75DF-61F4-4BDD-83F6-F3A9FEB4B984}" dt="2024-02-22T09:52:54.409" v="2357" actId="27803"/>
          <ac:spMkLst>
            <pc:docMk/>
            <pc:sldMk cId="3942064285" sldId="256"/>
            <ac:spMk id="3304" creationId="{E6E91E1B-F047-41D0-955A-4B00097A12EA}"/>
          </ac:spMkLst>
        </pc:spChg>
        <pc:spChg chg="mod">
          <ac:chgData name="Jassem Abbasi" userId="a485637c-5d5c-44af-8411-f95acc3236b6" providerId="ADAL" clId="{B67E75DF-61F4-4BDD-83F6-F3A9FEB4B984}" dt="2024-02-22T09:52:54.409" v="2357" actId="27803"/>
          <ac:spMkLst>
            <pc:docMk/>
            <pc:sldMk cId="3942064285" sldId="256"/>
            <ac:spMk id="3305" creationId="{D0224F50-8802-49A8-36E5-451C83B7CCB4}"/>
          </ac:spMkLst>
        </pc:spChg>
        <pc:spChg chg="mod">
          <ac:chgData name="Jassem Abbasi" userId="a485637c-5d5c-44af-8411-f95acc3236b6" providerId="ADAL" clId="{B67E75DF-61F4-4BDD-83F6-F3A9FEB4B984}" dt="2024-02-22T09:52:54.409" v="2357" actId="27803"/>
          <ac:spMkLst>
            <pc:docMk/>
            <pc:sldMk cId="3942064285" sldId="256"/>
            <ac:spMk id="3306" creationId="{0BDDC83C-96EC-C8C2-51D0-BC09277138D1}"/>
          </ac:spMkLst>
        </pc:spChg>
        <pc:spChg chg="mod">
          <ac:chgData name="Jassem Abbasi" userId="a485637c-5d5c-44af-8411-f95acc3236b6" providerId="ADAL" clId="{B67E75DF-61F4-4BDD-83F6-F3A9FEB4B984}" dt="2024-02-22T09:52:54.409" v="2357" actId="27803"/>
          <ac:spMkLst>
            <pc:docMk/>
            <pc:sldMk cId="3942064285" sldId="256"/>
            <ac:spMk id="3307" creationId="{2D0344B2-D9F9-1F7F-5D34-4FF6F5D68111}"/>
          </ac:spMkLst>
        </pc:spChg>
        <pc:spChg chg="mod">
          <ac:chgData name="Jassem Abbasi" userId="a485637c-5d5c-44af-8411-f95acc3236b6" providerId="ADAL" clId="{B67E75DF-61F4-4BDD-83F6-F3A9FEB4B984}" dt="2024-02-22T09:52:54.409" v="2357" actId="27803"/>
          <ac:spMkLst>
            <pc:docMk/>
            <pc:sldMk cId="3942064285" sldId="256"/>
            <ac:spMk id="3308" creationId="{3362FEA3-1119-D125-22AB-025B6D2A94CC}"/>
          </ac:spMkLst>
        </pc:spChg>
        <pc:spChg chg="mod">
          <ac:chgData name="Jassem Abbasi" userId="a485637c-5d5c-44af-8411-f95acc3236b6" providerId="ADAL" clId="{B67E75DF-61F4-4BDD-83F6-F3A9FEB4B984}" dt="2024-02-22T09:52:54.409" v="2357" actId="27803"/>
          <ac:spMkLst>
            <pc:docMk/>
            <pc:sldMk cId="3942064285" sldId="256"/>
            <ac:spMk id="3309" creationId="{7F757693-6070-7398-8619-6FAC7D61FB63}"/>
          </ac:spMkLst>
        </pc:spChg>
        <pc:spChg chg="mod">
          <ac:chgData name="Jassem Abbasi" userId="a485637c-5d5c-44af-8411-f95acc3236b6" providerId="ADAL" clId="{B67E75DF-61F4-4BDD-83F6-F3A9FEB4B984}" dt="2024-02-22T09:52:54.409" v="2357" actId="27803"/>
          <ac:spMkLst>
            <pc:docMk/>
            <pc:sldMk cId="3942064285" sldId="256"/>
            <ac:spMk id="3310" creationId="{6E289CEC-F5EA-439A-E663-244BA1FCD135}"/>
          </ac:spMkLst>
        </pc:spChg>
        <pc:spChg chg="mod">
          <ac:chgData name="Jassem Abbasi" userId="a485637c-5d5c-44af-8411-f95acc3236b6" providerId="ADAL" clId="{B67E75DF-61F4-4BDD-83F6-F3A9FEB4B984}" dt="2024-02-22T09:52:54.409" v="2357" actId="27803"/>
          <ac:spMkLst>
            <pc:docMk/>
            <pc:sldMk cId="3942064285" sldId="256"/>
            <ac:spMk id="3311" creationId="{D336BE18-3292-6B37-A17A-6D744FF11C94}"/>
          </ac:spMkLst>
        </pc:spChg>
        <pc:spChg chg="mod">
          <ac:chgData name="Jassem Abbasi" userId="a485637c-5d5c-44af-8411-f95acc3236b6" providerId="ADAL" clId="{B67E75DF-61F4-4BDD-83F6-F3A9FEB4B984}" dt="2024-02-22T09:52:54.409" v="2357" actId="27803"/>
          <ac:spMkLst>
            <pc:docMk/>
            <pc:sldMk cId="3942064285" sldId="256"/>
            <ac:spMk id="3312" creationId="{08C5AD3B-01DA-F2FE-095B-091A73643CE7}"/>
          </ac:spMkLst>
        </pc:spChg>
        <pc:spChg chg="mod">
          <ac:chgData name="Jassem Abbasi" userId="a485637c-5d5c-44af-8411-f95acc3236b6" providerId="ADAL" clId="{B67E75DF-61F4-4BDD-83F6-F3A9FEB4B984}" dt="2024-02-22T09:52:54.409" v="2357" actId="27803"/>
          <ac:spMkLst>
            <pc:docMk/>
            <pc:sldMk cId="3942064285" sldId="256"/>
            <ac:spMk id="3313" creationId="{7E3E2FA5-71BF-0CDA-619C-FEDC5FAB2967}"/>
          </ac:spMkLst>
        </pc:spChg>
        <pc:spChg chg="mod">
          <ac:chgData name="Jassem Abbasi" userId="a485637c-5d5c-44af-8411-f95acc3236b6" providerId="ADAL" clId="{B67E75DF-61F4-4BDD-83F6-F3A9FEB4B984}" dt="2024-02-22T09:52:54.409" v="2357" actId="27803"/>
          <ac:spMkLst>
            <pc:docMk/>
            <pc:sldMk cId="3942064285" sldId="256"/>
            <ac:spMk id="3314" creationId="{5BC845BB-AE13-B7EA-FA08-637F6EBCA369}"/>
          </ac:spMkLst>
        </pc:spChg>
        <pc:spChg chg="mod">
          <ac:chgData name="Jassem Abbasi" userId="a485637c-5d5c-44af-8411-f95acc3236b6" providerId="ADAL" clId="{B67E75DF-61F4-4BDD-83F6-F3A9FEB4B984}" dt="2024-02-22T09:52:54.409" v="2357" actId="27803"/>
          <ac:spMkLst>
            <pc:docMk/>
            <pc:sldMk cId="3942064285" sldId="256"/>
            <ac:spMk id="3315" creationId="{527F43F2-331E-4815-FE45-EEFD8DC97DE8}"/>
          </ac:spMkLst>
        </pc:spChg>
        <pc:spChg chg="mod">
          <ac:chgData name="Jassem Abbasi" userId="a485637c-5d5c-44af-8411-f95acc3236b6" providerId="ADAL" clId="{B67E75DF-61F4-4BDD-83F6-F3A9FEB4B984}" dt="2024-02-22T09:52:54.409" v="2357" actId="27803"/>
          <ac:spMkLst>
            <pc:docMk/>
            <pc:sldMk cId="3942064285" sldId="256"/>
            <ac:spMk id="3316" creationId="{A628BE1D-CC0A-9DE4-C496-B89F8781128E}"/>
          </ac:spMkLst>
        </pc:spChg>
        <pc:spChg chg="mod">
          <ac:chgData name="Jassem Abbasi" userId="a485637c-5d5c-44af-8411-f95acc3236b6" providerId="ADAL" clId="{B67E75DF-61F4-4BDD-83F6-F3A9FEB4B984}" dt="2024-02-22T09:52:54.409" v="2357" actId="27803"/>
          <ac:spMkLst>
            <pc:docMk/>
            <pc:sldMk cId="3942064285" sldId="256"/>
            <ac:spMk id="3317" creationId="{9D90D72E-F08F-9F78-5ACC-87AD4A9EB83A}"/>
          </ac:spMkLst>
        </pc:spChg>
        <pc:spChg chg="mod">
          <ac:chgData name="Jassem Abbasi" userId="a485637c-5d5c-44af-8411-f95acc3236b6" providerId="ADAL" clId="{B67E75DF-61F4-4BDD-83F6-F3A9FEB4B984}" dt="2024-02-22T09:52:54.409" v="2357" actId="27803"/>
          <ac:spMkLst>
            <pc:docMk/>
            <pc:sldMk cId="3942064285" sldId="256"/>
            <ac:spMk id="3318" creationId="{39E8EB88-8831-0AFF-306C-79BB103ECBC7}"/>
          </ac:spMkLst>
        </pc:spChg>
        <pc:spChg chg="mod">
          <ac:chgData name="Jassem Abbasi" userId="a485637c-5d5c-44af-8411-f95acc3236b6" providerId="ADAL" clId="{B67E75DF-61F4-4BDD-83F6-F3A9FEB4B984}" dt="2024-02-22T09:52:54.409" v="2357" actId="27803"/>
          <ac:spMkLst>
            <pc:docMk/>
            <pc:sldMk cId="3942064285" sldId="256"/>
            <ac:spMk id="3319" creationId="{5EC23BB2-5895-3882-85FA-6DCAC91142D7}"/>
          </ac:spMkLst>
        </pc:spChg>
        <pc:spChg chg="mod">
          <ac:chgData name="Jassem Abbasi" userId="a485637c-5d5c-44af-8411-f95acc3236b6" providerId="ADAL" clId="{B67E75DF-61F4-4BDD-83F6-F3A9FEB4B984}" dt="2024-02-22T09:52:54.409" v="2357" actId="27803"/>
          <ac:spMkLst>
            <pc:docMk/>
            <pc:sldMk cId="3942064285" sldId="256"/>
            <ac:spMk id="3320" creationId="{F59BC72C-5A72-7450-8DC5-3386F0FB55A7}"/>
          </ac:spMkLst>
        </pc:spChg>
        <pc:spChg chg="mod">
          <ac:chgData name="Jassem Abbasi" userId="a485637c-5d5c-44af-8411-f95acc3236b6" providerId="ADAL" clId="{B67E75DF-61F4-4BDD-83F6-F3A9FEB4B984}" dt="2024-02-22T09:52:54.409" v="2357" actId="27803"/>
          <ac:spMkLst>
            <pc:docMk/>
            <pc:sldMk cId="3942064285" sldId="256"/>
            <ac:spMk id="3321" creationId="{BFABEA50-3907-D88E-F733-291FEBF9229C}"/>
          </ac:spMkLst>
        </pc:spChg>
        <pc:spChg chg="mod">
          <ac:chgData name="Jassem Abbasi" userId="a485637c-5d5c-44af-8411-f95acc3236b6" providerId="ADAL" clId="{B67E75DF-61F4-4BDD-83F6-F3A9FEB4B984}" dt="2024-02-22T09:52:54.409" v="2357" actId="27803"/>
          <ac:spMkLst>
            <pc:docMk/>
            <pc:sldMk cId="3942064285" sldId="256"/>
            <ac:spMk id="3322" creationId="{E24B3769-4DC8-5E33-861A-60BEA25BB3D0}"/>
          </ac:spMkLst>
        </pc:spChg>
        <pc:spChg chg="mod">
          <ac:chgData name="Jassem Abbasi" userId="a485637c-5d5c-44af-8411-f95acc3236b6" providerId="ADAL" clId="{B67E75DF-61F4-4BDD-83F6-F3A9FEB4B984}" dt="2024-02-22T09:52:54.409" v="2357" actId="27803"/>
          <ac:spMkLst>
            <pc:docMk/>
            <pc:sldMk cId="3942064285" sldId="256"/>
            <ac:spMk id="3323" creationId="{F730CCF8-9EE8-3481-D5D9-F1BEDA9C4EA7}"/>
          </ac:spMkLst>
        </pc:spChg>
        <pc:spChg chg="mod">
          <ac:chgData name="Jassem Abbasi" userId="a485637c-5d5c-44af-8411-f95acc3236b6" providerId="ADAL" clId="{B67E75DF-61F4-4BDD-83F6-F3A9FEB4B984}" dt="2024-02-22T09:52:54.409" v="2357" actId="27803"/>
          <ac:spMkLst>
            <pc:docMk/>
            <pc:sldMk cId="3942064285" sldId="256"/>
            <ac:spMk id="3324" creationId="{A0D440DC-F0FF-CBB1-712D-53AA7DF55A8D}"/>
          </ac:spMkLst>
        </pc:spChg>
        <pc:spChg chg="mod">
          <ac:chgData name="Jassem Abbasi" userId="a485637c-5d5c-44af-8411-f95acc3236b6" providerId="ADAL" clId="{B67E75DF-61F4-4BDD-83F6-F3A9FEB4B984}" dt="2024-02-22T09:52:54.409" v="2357" actId="27803"/>
          <ac:spMkLst>
            <pc:docMk/>
            <pc:sldMk cId="3942064285" sldId="256"/>
            <ac:spMk id="3325" creationId="{1997EA23-6DCA-044E-1B8F-898E81A17F84}"/>
          </ac:spMkLst>
        </pc:spChg>
        <pc:spChg chg="mod">
          <ac:chgData name="Jassem Abbasi" userId="a485637c-5d5c-44af-8411-f95acc3236b6" providerId="ADAL" clId="{B67E75DF-61F4-4BDD-83F6-F3A9FEB4B984}" dt="2024-02-22T09:52:54.409" v="2357" actId="27803"/>
          <ac:spMkLst>
            <pc:docMk/>
            <pc:sldMk cId="3942064285" sldId="256"/>
            <ac:spMk id="3326" creationId="{934B3937-FF18-AC9E-3EB6-81AB9C08F929}"/>
          </ac:spMkLst>
        </pc:spChg>
        <pc:spChg chg="mod">
          <ac:chgData name="Jassem Abbasi" userId="a485637c-5d5c-44af-8411-f95acc3236b6" providerId="ADAL" clId="{B67E75DF-61F4-4BDD-83F6-F3A9FEB4B984}" dt="2024-02-22T09:52:54.409" v="2357" actId="27803"/>
          <ac:spMkLst>
            <pc:docMk/>
            <pc:sldMk cId="3942064285" sldId="256"/>
            <ac:spMk id="3327" creationId="{034577D1-12E0-2FF9-A1AC-A93E468C4B89}"/>
          </ac:spMkLst>
        </pc:spChg>
        <pc:spChg chg="mod">
          <ac:chgData name="Jassem Abbasi" userId="a485637c-5d5c-44af-8411-f95acc3236b6" providerId="ADAL" clId="{B67E75DF-61F4-4BDD-83F6-F3A9FEB4B984}" dt="2024-02-22T09:52:54.409" v="2357" actId="27803"/>
          <ac:spMkLst>
            <pc:docMk/>
            <pc:sldMk cId="3942064285" sldId="256"/>
            <ac:spMk id="3328" creationId="{ABEA0057-0C12-10EF-B881-97176F6895EF}"/>
          </ac:spMkLst>
        </pc:spChg>
        <pc:spChg chg="mod">
          <ac:chgData name="Jassem Abbasi" userId="a485637c-5d5c-44af-8411-f95acc3236b6" providerId="ADAL" clId="{B67E75DF-61F4-4BDD-83F6-F3A9FEB4B984}" dt="2024-02-22T09:52:54.409" v="2357" actId="27803"/>
          <ac:spMkLst>
            <pc:docMk/>
            <pc:sldMk cId="3942064285" sldId="256"/>
            <ac:spMk id="3329" creationId="{2A366B76-7D4C-ED27-81D2-154E3B8D30F2}"/>
          </ac:spMkLst>
        </pc:spChg>
        <pc:spChg chg="mod">
          <ac:chgData name="Jassem Abbasi" userId="a485637c-5d5c-44af-8411-f95acc3236b6" providerId="ADAL" clId="{B67E75DF-61F4-4BDD-83F6-F3A9FEB4B984}" dt="2024-02-22T09:52:54.409" v="2357" actId="27803"/>
          <ac:spMkLst>
            <pc:docMk/>
            <pc:sldMk cId="3942064285" sldId="256"/>
            <ac:spMk id="3330" creationId="{6288BBB2-2234-6928-408E-F10303CF9E03}"/>
          </ac:spMkLst>
        </pc:spChg>
        <pc:spChg chg="mod">
          <ac:chgData name="Jassem Abbasi" userId="a485637c-5d5c-44af-8411-f95acc3236b6" providerId="ADAL" clId="{B67E75DF-61F4-4BDD-83F6-F3A9FEB4B984}" dt="2024-02-22T09:52:54.409" v="2357" actId="27803"/>
          <ac:spMkLst>
            <pc:docMk/>
            <pc:sldMk cId="3942064285" sldId="256"/>
            <ac:spMk id="3331" creationId="{31E366EC-6F09-D8A8-5E64-FA06CB67B951}"/>
          </ac:spMkLst>
        </pc:spChg>
        <pc:spChg chg="mod">
          <ac:chgData name="Jassem Abbasi" userId="a485637c-5d5c-44af-8411-f95acc3236b6" providerId="ADAL" clId="{B67E75DF-61F4-4BDD-83F6-F3A9FEB4B984}" dt="2024-02-22T09:52:54.409" v="2357" actId="27803"/>
          <ac:spMkLst>
            <pc:docMk/>
            <pc:sldMk cId="3942064285" sldId="256"/>
            <ac:spMk id="3332" creationId="{C1A8F85F-9853-4624-0215-829816EC7ACC}"/>
          </ac:spMkLst>
        </pc:spChg>
        <pc:spChg chg="mod">
          <ac:chgData name="Jassem Abbasi" userId="a485637c-5d5c-44af-8411-f95acc3236b6" providerId="ADAL" clId="{B67E75DF-61F4-4BDD-83F6-F3A9FEB4B984}" dt="2024-02-22T09:52:54.409" v="2357" actId="27803"/>
          <ac:spMkLst>
            <pc:docMk/>
            <pc:sldMk cId="3942064285" sldId="256"/>
            <ac:spMk id="3333" creationId="{BB26E33C-50BC-9ED9-009F-EE3C795C8E19}"/>
          </ac:spMkLst>
        </pc:spChg>
        <pc:spChg chg="mod">
          <ac:chgData name="Jassem Abbasi" userId="a485637c-5d5c-44af-8411-f95acc3236b6" providerId="ADAL" clId="{B67E75DF-61F4-4BDD-83F6-F3A9FEB4B984}" dt="2024-02-22T09:52:54.409" v="2357" actId="27803"/>
          <ac:spMkLst>
            <pc:docMk/>
            <pc:sldMk cId="3942064285" sldId="256"/>
            <ac:spMk id="3334" creationId="{426B1D74-90E0-16AD-2E41-4470E34551B6}"/>
          </ac:spMkLst>
        </pc:spChg>
        <pc:spChg chg="mod">
          <ac:chgData name="Jassem Abbasi" userId="a485637c-5d5c-44af-8411-f95acc3236b6" providerId="ADAL" clId="{B67E75DF-61F4-4BDD-83F6-F3A9FEB4B984}" dt="2024-02-22T09:52:54.409" v="2357" actId="27803"/>
          <ac:spMkLst>
            <pc:docMk/>
            <pc:sldMk cId="3942064285" sldId="256"/>
            <ac:spMk id="3335" creationId="{3D83858D-CEFC-76CA-68A4-ABBF2AC4920D}"/>
          </ac:spMkLst>
        </pc:spChg>
        <pc:spChg chg="mod">
          <ac:chgData name="Jassem Abbasi" userId="a485637c-5d5c-44af-8411-f95acc3236b6" providerId="ADAL" clId="{B67E75DF-61F4-4BDD-83F6-F3A9FEB4B984}" dt="2024-02-22T09:52:54.409" v="2357" actId="27803"/>
          <ac:spMkLst>
            <pc:docMk/>
            <pc:sldMk cId="3942064285" sldId="256"/>
            <ac:spMk id="3336" creationId="{2813182E-C8E3-CAEE-D183-C92777F57724}"/>
          </ac:spMkLst>
        </pc:spChg>
        <pc:spChg chg="mod">
          <ac:chgData name="Jassem Abbasi" userId="a485637c-5d5c-44af-8411-f95acc3236b6" providerId="ADAL" clId="{B67E75DF-61F4-4BDD-83F6-F3A9FEB4B984}" dt="2024-02-22T09:52:54.409" v="2357" actId="27803"/>
          <ac:spMkLst>
            <pc:docMk/>
            <pc:sldMk cId="3942064285" sldId="256"/>
            <ac:spMk id="3337" creationId="{3908A33F-6E00-A499-6FA2-4BEE73414DE6}"/>
          </ac:spMkLst>
        </pc:spChg>
        <pc:spChg chg="mod">
          <ac:chgData name="Jassem Abbasi" userId="a485637c-5d5c-44af-8411-f95acc3236b6" providerId="ADAL" clId="{B67E75DF-61F4-4BDD-83F6-F3A9FEB4B984}" dt="2024-02-22T09:52:54.409" v="2357" actId="27803"/>
          <ac:spMkLst>
            <pc:docMk/>
            <pc:sldMk cId="3942064285" sldId="256"/>
            <ac:spMk id="3338" creationId="{4A285307-CEAF-AF24-135F-FFAF93D2553D}"/>
          </ac:spMkLst>
        </pc:spChg>
        <pc:spChg chg="mod">
          <ac:chgData name="Jassem Abbasi" userId="a485637c-5d5c-44af-8411-f95acc3236b6" providerId="ADAL" clId="{B67E75DF-61F4-4BDD-83F6-F3A9FEB4B984}" dt="2024-02-22T09:52:54.409" v="2357" actId="27803"/>
          <ac:spMkLst>
            <pc:docMk/>
            <pc:sldMk cId="3942064285" sldId="256"/>
            <ac:spMk id="3339" creationId="{4794CDFB-6314-3CB0-B4CA-427EBEC18B00}"/>
          </ac:spMkLst>
        </pc:spChg>
        <pc:spChg chg="mod">
          <ac:chgData name="Jassem Abbasi" userId="a485637c-5d5c-44af-8411-f95acc3236b6" providerId="ADAL" clId="{B67E75DF-61F4-4BDD-83F6-F3A9FEB4B984}" dt="2024-02-22T09:52:54.409" v="2357" actId="27803"/>
          <ac:spMkLst>
            <pc:docMk/>
            <pc:sldMk cId="3942064285" sldId="256"/>
            <ac:spMk id="3340" creationId="{62812852-9582-5D44-DFA0-05871ABC1834}"/>
          </ac:spMkLst>
        </pc:spChg>
        <pc:spChg chg="mod">
          <ac:chgData name="Jassem Abbasi" userId="a485637c-5d5c-44af-8411-f95acc3236b6" providerId="ADAL" clId="{B67E75DF-61F4-4BDD-83F6-F3A9FEB4B984}" dt="2024-02-22T09:52:54.409" v="2357" actId="27803"/>
          <ac:spMkLst>
            <pc:docMk/>
            <pc:sldMk cId="3942064285" sldId="256"/>
            <ac:spMk id="3341" creationId="{A483E81B-00DF-947B-C6FE-68C7A4638C81}"/>
          </ac:spMkLst>
        </pc:spChg>
        <pc:spChg chg="mod">
          <ac:chgData name="Jassem Abbasi" userId="a485637c-5d5c-44af-8411-f95acc3236b6" providerId="ADAL" clId="{B67E75DF-61F4-4BDD-83F6-F3A9FEB4B984}" dt="2024-02-22T09:52:54.409" v="2357" actId="27803"/>
          <ac:spMkLst>
            <pc:docMk/>
            <pc:sldMk cId="3942064285" sldId="256"/>
            <ac:spMk id="3342" creationId="{B9247ACE-9AFA-5734-BA02-8D98BFABC194}"/>
          </ac:spMkLst>
        </pc:spChg>
        <pc:spChg chg="mod">
          <ac:chgData name="Jassem Abbasi" userId="a485637c-5d5c-44af-8411-f95acc3236b6" providerId="ADAL" clId="{B67E75DF-61F4-4BDD-83F6-F3A9FEB4B984}" dt="2024-02-22T09:52:54.409" v="2357" actId="27803"/>
          <ac:spMkLst>
            <pc:docMk/>
            <pc:sldMk cId="3942064285" sldId="256"/>
            <ac:spMk id="3343" creationId="{C3A78C1F-54F8-D935-AF01-5932B4D954B1}"/>
          </ac:spMkLst>
        </pc:spChg>
        <pc:spChg chg="mod">
          <ac:chgData name="Jassem Abbasi" userId="a485637c-5d5c-44af-8411-f95acc3236b6" providerId="ADAL" clId="{B67E75DF-61F4-4BDD-83F6-F3A9FEB4B984}" dt="2024-02-22T09:52:54.409" v="2357" actId="27803"/>
          <ac:spMkLst>
            <pc:docMk/>
            <pc:sldMk cId="3942064285" sldId="256"/>
            <ac:spMk id="3344" creationId="{D848C426-0D47-7F03-2C74-791C90355C70}"/>
          </ac:spMkLst>
        </pc:spChg>
        <pc:spChg chg="mod">
          <ac:chgData name="Jassem Abbasi" userId="a485637c-5d5c-44af-8411-f95acc3236b6" providerId="ADAL" clId="{B67E75DF-61F4-4BDD-83F6-F3A9FEB4B984}" dt="2024-02-22T09:52:54.409" v="2357" actId="27803"/>
          <ac:spMkLst>
            <pc:docMk/>
            <pc:sldMk cId="3942064285" sldId="256"/>
            <ac:spMk id="3345" creationId="{1D4C0E47-CD95-0025-DC0F-9AB2C6BA0A04}"/>
          </ac:spMkLst>
        </pc:spChg>
        <pc:spChg chg="mod">
          <ac:chgData name="Jassem Abbasi" userId="a485637c-5d5c-44af-8411-f95acc3236b6" providerId="ADAL" clId="{B67E75DF-61F4-4BDD-83F6-F3A9FEB4B984}" dt="2024-02-22T09:52:54.409" v="2357" actId="27803"/>
          <ac:spMkLst>
            <pc:docMk/>
            <pc:sldMk cId="3942064285" sldId="256"/>
            <ac:spMk id="3346" creationId="{C2B53BC6-A7C8-FD09-5185-1512E9B9AA93}"/>
          </ac:spMkLst>
        </pc:spChg>
        <pc:spChg chg="mod">
          <ac:chgData name="Jassem Abbasi" userId="a485637c-5d5c-44af-8411-f95acc3236b6" providerId="ADAL" clId="{B67E75DF-61F4-4BDD-83F6-F3A9FEB4B984}" dt="2024-02-22T09:52:54.409" v="2357" actId="27803"/>
          <ac:spMkLst>
            <pc:docMk/>
            <pc:sldMk cId="3942064285" sldId="256"/>
            <ac:spMk id="3347" creationId="{88FAF4FA-43D5-76ED-4FDD-3E74B132DCF3}"/>
          </ac:spMkLst>
        </pc:spChg>
        <pc:spChg chg="mod">
          <ac:chgData name="Jassem Abbasi" userId="a485637c-5d5c-44af-8411-f95acc3236b6" providerId="ADAL" clId="{B67E75DF-61F4-4BDD-83F6-F3A9FEB4B984}" dt="2024-02-22T09:52:54.409" v="2357" actId="27803"/>
          <ac:spMkLst>
            <pc:docMk/>
            <pc:sldMk cId="3942064285" sldId="256"/>
            <ac:spMk id="3348" creationId="{4B1F8DFC-2A21-C973-70C7-E52C1F408CA3}"/>
          </ac:spMkLst>
        </pc:spChg>
        <pc:spChg chg="mod">
          <ac:chgData name="Jassem Abbasi" userId="a485637c-5d5c-44af-8411-f95acc3236b6" providerId="ADAL" clId="{B67E75DF-61F4-4BDD-83F6-F3A9FEB4B984}" dt="2024-02-22T09:52:54.409" v="2357" actId="27803"/>
          <ac:spMkLst>
            <pc:docMk/>
            <pc:sldMk cId="3942064285" sldId="256"/>
            <ac:spMk id="3349" creationId="{58621221-AC31-8726-2EC6-760CE4681F3C}"/>
          </ac:spMkLst>
        </pc:spChg>
        <pc:spChg chg="mod">
          <ac:chgData name="Jassem Abbasi" userId="a485637c-5d5c-44af-8411-f95acc3236b6" providerId="ADAL" clId="{B67E75DF-61F4-4BDD-83F6-F3A9FEB4B984}" dt="2024-02-22T09:52:54.409" v="2357" actId="27803"/>
          <ac:spMkLst>
            <pc:docMk/>
            <pc:sldMk cId="3942064285" sldId="256"/>
            <ac:spMk id="3350" creationId="{4878041B-63C8-1DE6-BE9E-8E349EF34F97}"/>
          </ac:spMkLst>
        </pc:spChg>
        <pc:spChg chg="mod">
          <ac:chgData name="Jassem Abbasi" userId="a485637c-5d5c-44af-8411-f95acc3236b6" providerId="ADAL" clId="{B67E75DF-61F4-4BDD-83F6-F3A9FEB4B984}" dt="2024-02-22T09:52:54.409" v="2357" actId="27803"/>
          <ac:spMkLst>
            <pc:docMk/>
            <pc:sldMk cId="3942064285" sldId="256"/>
            <ac:spMk id="3351" creationId="{E890178F-DFB5-C8AB-07F6-C67D0D95947E}"/>
          </ac:spMkLst>
        </pc:spChg>
        <pc:spChg chg="mod">
          <ac:chgData name="Jassem Abbasi" userId="a485637c-5d5c-44af-8411-f95acc3236b6" providerId="ADAL" clId="{B67E75DF-61F4-4BDD-83F6-F3A9FEB4B984}" dt="2024-02-22T09:52:54.409" v="2357" actId="27803"/>
          <ac:spMkLst>
            <pc:docMk/>
            <pc:sldMk cId="3942064285" sldId="256"/>
            <ac:spMk id="3352" creationId="{D9EC0BF7-15B3-1B2A-DA4E-01D87F64CCE3}"/>
          </ac:spMkLst>
        </pc:spChg>
        <pc:spChg chg="mod">
          <ac:chgData name="Jassem Abbasi" userId="a485637c-5d5c-44af-8411-f95acc3236b6" providerId="ADAL" clId="{B67E75DF-61F4-4BDD-83F6-F3A9FEB4B984}" dt="2024-02-22T09:52:54.409" v="2357" actId="27803"/>
          <ac:spMkLst>
            <pc:docMk/>
            <pc:sldMk cId="3942064285" sldId="256"/>
            <ac:spMk id="3353" creationId="{9400A23F-4CA4-1645-9E95-3BB6B3B71048}"/>
          </ac:spMkLst>
        </pc:spChg>
        <pc:spChg chg="mod">
          <ac:chgData name="Jassem Abbasi" userId="a485637c-5d5c-44af-8411-f95acc3236b6" providerId="ADAL" clId="{B67E75DF-61F4-4BDD-83F6-F3A9FEB4B984}" dt="2024-02-22T09:52:54.409" v="2357" actId="27803"/>
          <ac:spMkLst>
            <pc:docMk/>
            <pc:sldMk cId="3942064285" sldId="256"/>
            <ac:spMk id="3354" creationId="{FC26BAE7-0101-C386-71CD-68F8BE424D3C}"/>
          </ac:spMkLst>
        </pc:spChg>
        <pc:spChg chg="mod">
          <ac:chgData name="Jassem Abbasi" userId="a485637c-5d5c-44af-8411-f95acc3236b6" providerId="ADAL" clId="{B67E75DF-61F4-4BDD-83F6-F3A9FEB4B984}" dt="2024-02-22T09:52:54.409" v="2357" actId="27803"/>
          <ac:spMkLst>
            <pc:docMk/>
            <pc:sldMk cId="3942064285" sldId="256"/>
            <ac:spMk id="3355" creationId="{DD7B37A5-D188-420C-17DE-A055404755A5}"/>
          </ac:spMkLst>
        </pc:spChg>
        <pc:spChg chg="mod">
          <ac:chgData name="Jassem Abbasi" userId="a485637c-5d5c-44af-8411-f95acc3236b6" providerId="ADAL" clId="{B67E75DF-61F4-4BDD-83F6-F3A9FEB4B984}" dt="2024-02-22T09:52:54.409" v="2357" actId="27803"/>
          <ac:spMkLst>
            <pc:docMk/>
            <pc:sldMk cId="3942064285" sldId="256"/>
            <ac:spMk id="3356" creationId="{2E0E0512-7E7B-A27C-F67E-8B1CC0CE9EB8}"/>
          </ac:spMkLst>
        </pc:spChg>
        <pc:spChg chg="mod">
          <ac:chgData name="Jassem Abbasi" userId="a485637c-5d5c-44af-8411-f95acc3236b6" providerId="ADAL" clId="{B67E75DF-61F4-4BDD-83F6-F3A9FEB4B984}" dt="2024-02-22T09:52:54.409" v="2357" actId="27803"/>
          <ac:spMkLst>
            <pc:docMk/>
            <pc:sldMk cId="3942064285" sldId="256"/>
            <ac:spMk id="3357" creationId="{CF5D04ED-C991-7536-9E7B-099C3BC0F941}"/>
          </ac:spMkLst>
        </pc:spChg>
        <pc:spChg chg="mod">
          <ac:chgData name="Jassem Abbasi" userId="a485637c-5d5c-44af-8411-f95acc3236b6" providerId="ADAL" clId="{B67E75DF-61F4-4BDD-83F6-F3A9FEB4B984}" dt="2024-02-22T09:52:54.409" v="2357" actId="27803"/>
          <ac:spMkLst>
            <pc:docMk/>
            <pc:sldMk cId="3942064285" sldId="256"/>
            <ac:spMk id="3358" creationId="{ECFFCD10-6944-A434-FDC0-77694D0EF358}"/>
          </ac:spMkLst>
        </pc:spChg>
        <pc:spChg chg="mod">
          <ac:chgData name="Jassem Abbasi" userId="a485637c-5d5c-44af-8411-f95acc3236b6" providerId="ADAL" clId="{B67E75DF-61F4-4BDD-83F6-F3A9FEB4B984}" dt="2024-02-22T09:52:54.409" v="2357" actId="27803"/>
          <ac:spMkLst>
            <pc:docMk/>
            <pc:sldMk cId="3942064285" sldId="256"/>
            <ac:spMk id="3359" creationId="{C8E8D1F5-BAC0-C82D-C1A7-4E670032EF37}"/>
          </ac:spMkLst>
        </pc:spChg>
        <pc:spChg chg="mod">
          <ac:chgData name="Jassem Abbasi" userId="a485637c-5d5c-44af-8411-f95acc3236b6" providerId="ADAL" clId="{B67E75DF-61F4-4BDD-83F6-F3A9FEB4B984}" dt="2024-02-22T09:52:54.409" v="2357" actId="27803"/>
          <ac:spMkLst>
            <pc:docMk/>
            <pc:sldMk cId="3942064285" sldId="256"/>
            <ac:spMk id="3360" creationId="{46E7E98C-5604-20C6-F7C7-91623DB44AF7}"/>
          </ac:spMkLst>
        </pc:spChg>
        <pc:spChg chg="mod">
          <ac:chgData name="Jassem Abbasi" userId="a485637c-5d5c-44af-8411-f95acc3236b6" providerId="ADAL" clId="{B67E75DF-61F4-4BDD-83F6-F3A9FEB4B984}" dt="2024-02-22T09:52:54.409" v="2357" actId="27803"/>
          <ac:spMkLst>
            <pc:docMk/>
            <pc:sldMk cId="3942064285" sldId="256"/>
            <ac:spMk id="3361" creationId="{B3EFDDA8-0BFC-5304-A437-378E56987E65}"/>
          </ac:spMkLst>
        </pc:spChg>
        <pc:spChg chg="mod">
          <ac:chgData name="Jassem Abbasi" userId="a485637c-5d5c-44af-8411-f95acc3236b6" providerId="ADAL" clId="{B67E75DF-61F4-4BDD-83F6-F3A9FEB4B984}" dt="2024-02-22T09:52:54.409" v="2357" actId="27803"/>
          <ac:spMkLst>
            <pc:docMk/>
            <pc:sldMk cId="3942064285" sldId="256"/>
            <ac:spMk id="3362" creationId="{78B4138F-452E-F96B-B44D-D3728FEF9F12}"/>
          </ac:spMkLst>
        </pc:spChg>
        <pc:spChg chg="mod">
          <ac:chgData name="Jassem Abbasi" userId="a485637c-5d5c-44af-8411-f95acc3236b6" providerId="ADAL" clId="{B67E75DF-61F4-4BDD-83F6-F3A9FEB4B984}" dt="2024-02-22T09:52:54.409" v="2357" actId="27803"/>
          <ac:spMkLst>
            <pc:docMk/>
            <pc:sldMk cId="3942064285" sldId="256"/>
            <ac:spMk id="3363" creationId="{BA4C21C6-F324-8EA5-954B-2F723BAB0ABF}"/>
          </ac:spMkLst>
        </pc:spChg>
        <pc:spChg chg="mod">
          <ac:chgData name="Jassem Abbasi" userId="a485637c-5d5c-44af-8411-f95acc3236b6" providerId="ADAL" clId="{B67E75DF-61F4-4BDD-83F6-F3A9FEB4B984}" dt="2024-02-22T09:52:54.409" v="2357" actId="27803"/>
          <ac:spMkLst>
            <pc:docMk/>
            <pc:sldMk cId="3942064285" sldId="256"/>
            <ac:spMk id="3364" creationId="{B60B23A0-2CA4-26D4-2FB9-ABA45B1CCCAF}"/>
          </ac:spMkLst>
        </pc:spChg>
        <pc:spChg chg="mod">
          <ac:chgData name="Jassem Abbasi" userId="a485637c-5d5c-44af-8411-f95acc3236b6" providerId="ADAL" clId="{B67E75DF-61F4-4BDD-83F6-F3A9FEB4B984}" dt="2024-02-22T09:52:54.409" v="2357" actId="27803"/>
          <ac:spMkLst>
            <pc:docMk/>
            <pc:sldMk cId="3942064285" sldId="256"/>
            <ac:spMk id="3365" creationId="{10867E8A-C1DB-F260-0573-6EB69DB93E4C}"/>
          </ac:spMkLst>
        </pc:spChg>
        <pc:spChg chg="mod">
          <ac:chgData name="Jassem Abbasi" userId="a485637c-5d5c-44af-8411-f95acc3236b6" providerId="ADAL" clId="{B67E75DF-61F4-4BDD-83F6-F3A9FEB4B984}" dt="2024-02-22T09:52:54.409" v="2357" actId="27803"/>
          <ac:spMkLst>
            <pc:docMk/>
            <pc:sldMk cId="3942064285" sldId="256"/>
            <ac:spMk id="3366" creationId="{13F06BF8-4E47-C6DF-9D86-A6CD4BA10799}"/>
          </ac:spMkLst>
        </pc:spChg>
        <pc:spChg chg="mod">
          <ac:chgData name="Jassem Abbasi" userId="a485637c-5d5c-44af-8411-f95acc3236b6" providerId="ADAL" clId="{B67E75DF-61F4-4BDD-83F6-F3A9FEB4B984}" dt="2024-02-22T09:52:54.409" v="2357" actId="27803"/>
          <ac:spMkLst>
            <pc:docMk/>
            <pc:sldMk cId="3942064285" sldId="256"/>
            <ac:spMk id="3367" creationId="{92F191DB-AFAA-7E36-C5A7-57A3FBEFB35B}"/>
          </ac:spMkLst>
        </pc:spChg>
        <pc:spChg chg="mod">
          <ac:chgData name="Jassem Abbasi" userId="a485637c-5d5c-44af-8411-f95acc3236b6" providerId="ADAL" clId="{B67E75DF-61F4-4BDD-83F6-F3A9FEB4B984}" dt="2024-02-22T09:52:54.409" v="2357" actId="27803"/>
          <ac:spMkLst>
            <pc:docMk/>
            <pc:sldMk cId="3942064285" sldId="256"/>
            <ac:spMk id="3368" creationId="{2D7945CF-CB5E-9A3A-CE6A-DFBC054822D9}"/>
          </ac:spMkLst>
        </pc:spChg>
        <pc:spChg chg="mod">
          <ac:chgData name="Jassem Abbasi" userId="a485637c-5d5c-44af-8411-f95acc3236b6" providerId="ADAL" clId="{B67E75DF-61F4-4BDD-83F6-F3A9FEB4B984}" dt="2024-02-22T09:52:54.409" v="2357" actId="27803"/>
          <ac:spMkLst>
            <pc:docMk/>
            <pc:sldMk cId="3942064285" sldId="256"/>
            <ac:spMk id="3369" creationId="{54C2D736-9AD3-05C7-780D-ACE798C75761}"/>
          </ac:spMkLst>
        </pc:spChg>
        <pc:spChg chg="mod">
          <ac:chgData name="Jassem Abbasi" userId="a485637c-5d5c-44af-8411-f95acc3236b6" providerId="ADAL" clId="{B67E75DF-61F4-4BDD-83F6-F3A9FEB4B984}" dt="2024-02-22T09:52:54.409" v="2357" actId="27803"/>
          <ac:spMkLst>
            <pc:docMk/>
            <pc:sldMk cId="3942064285" sldId="256"/>
            <ac:spMk id="3370" creationId="{D7948A22-396C-95C9-B11F-BB69FFA41AEC}"/>
          </ac:spMkLst>
        </pc:spChg>
        <pc:spChg chg="mod">
          <ac:chgData name="Jassem Abbasi" userId="a485637c-5d5c-44af-8411-f95acc3236b6" providerId="ADAL" clId="{B67E75DF-61F4-4BDD-83F6-F3A9FEB4B984}" dt="2024-02-22T09:52:54.409" v="2357" actId="27803"/>
          <ac:spMkLst>
            <pc:docMk/>
            <pc:sldMk cId="3942064285" sldId="256"/>
            <ac:spMk id="3371" creationId="{E61A8F99-11DD-1FCE-4742-7A61397F70E8}"/>
          </ac:spMkLst>
        </pc:spChg>
        <pc:spChg chg="mod">
          <ac:chgData name="Jassem Abbasi" userId="a485637c-5d5c-44af-8411-f95acc3236b6" providerId="ADAL" clId="{B67E75DF-61F4-4BDD-83F6-F3A9FEB4B984}" dt="2024-02-22T09:52:54.409" v="2357" actId="27803"/>
          <ac:spMkLst>
            <pc:docMk/>
            <pc:sldMk cId="3942064285" sldId="256"/>
            <ac:spMk id="3372" creationId="{FD310577-4E49-99FC-81B5-C038738667D0}"/>
          </ac:spMkLst>
        </pc:spChg>
        <pc:spChg chg="mod">
          <ac:chgData name="Jassem Abbasi" userId="a485637c-5d5c-44af-8411-f95acc3236b6" providerId="ADAL" clId="{B67E75DF-61F4-4BDD-83F6-F3A9FEB4B984}" dt="2024-02-22T09:52:54.409" v="2357" actId="27803"/>
          <ac:spMkLst>
            <pc:docMk/>
            <pc:sldMk cId="3942064285" sldId="256"/>
            <ac:spMk id="3373" creationId="{FB52D984-0786-117D-BD98-EB7906B60CEA}"/>
          </ac:spMkLst>
        </pc:spChg>
        <pc:spChg chg="mod">
          <ac:chgData name="Jassem Abbasi" userId="a485637c-5d5c-44af-8411-f95acc3236b6" providerId="ADAL" clId="{B67E75DF-61F4-4BDD-83F6-F3A9FEB4B984}" dt="2024-02-22T09:52:54.409" v="2357" actId="27803"/>
          <ac:spMkLst>
            <pc:docMk/>
            <pc:sldMk cId="3942064285" sldId="256"/>
            <ac:spMk id="3374" creationId="{EFA85819-442C-8BFA-3BA0-4ADA9BFE4A93}"/>
          </ac:spMkLst>
        </pc:spChg>
        <pc:spChg chg="mod">
          <ac:chgData name="Jassem Abbasi" userId="a485637c-5d5c-44af-8411-f95acc3236b6" providerId="ADAL" clId="{B67E75DF-61F4-4BDD-83F6-F3A9FEB4B984}" dt="2024-02-22T09:52:54.409" v="2357" actId="27803"/>
          <ac:spMkLst>
            <pc:docMk/>
            <pc:sldMk cId="3942064285" sldId="256"/>
            <ac:spMk id="3375" creationId="{C27250E1-BAE8-5E1C-6C6D-2D439E7C30ED}"/>
          </ac:spMkLst>
        </pc:spChg>
        <pc:spChg chg="mod">
          <ac:chgData name="Jassem Abbasi" userId="a485637c-5d5c-44af-8411-f95acc3236b6" providerId="ADAL" clId="{B67E75DF-61F4-4BDD-83F6-F3A9FEB4B984}" dt="2024-02-22T09:52:54.409" v="2357" actId="27803"/>
          <ac:spMkLst>
            <pc:docMk/>
            <pc:sldMk cId="3942064285" sldId="256"/>
            <ac:spMk id="3376" creationId="{419CAC57-4098-F169-B509-0006B62FC0AE}"/>
          </ac:spMkLst>
        </pc:spChg>
        <pc:spChg chg="mod">
          <ac:chgData name="Jassem Abbasi" userId="a485637c-5d5c-44af-8411-f95acc3236b6" providerId="ADAL" clId="{B67E75DF-61F4-4BDD-83F6-F3A9FEB4B984}" dt="2024-02-22T09:52:54.409" v="2357" actId="27803"/>
          <ac:spMkLst>
            <pc:docMk/>
            <pc:sldMk cId="3942064285" sldId="256"/>
            <ac:spMk id="3377" creationId="{D9084116-5057-3736-3E7E-F7AA27448F73}"/>
          </ac:spMkLst>
        </pc:spChg>
        <pc:spChg chg="mod">
          <ac:chgData name="Jassem Abbasi" userId="a485637c-5d5c-44af-8411-f95acc3236b6" providerId="ADAL" clId="{B67E75DF-61F4-4BDD-83F6-F3A9FEB4B984}" dt="2024-02-22T09:52:54.409" v="2357" actId="27803"/>
          <ac:spMkLst>
            <pc:docMk/>
            <pc:sldMk cId="3942064285" sldId="256"/>
            <ac:spMk id="3378" creationId="{3F40C4B6-2DAF-04EC-97E1-1B672BA1DB50}"/>
          </ac:spMkLst>
        </pc:spChg>
        <pc:spChg chg="mod">
          <ac:chgData name="Jassem Abbasi" userId="a485637c-5d5c-44af-8411-f95acc3236b6" providerId="ADAL" clId="{B67E75DF-61F4-4BDD-83F6-F3A9FEB4B984}" dt="2024-02-22T09:52:54.409" v="2357" actId="27803"/>
          <ac:spMkLst>
            <pc:docMk/>
            <pc:sldMk cId="3942064285" sldId="256"/>
            <ac:spMk id="3379" creationId="{43432687-564B-7D00-4CA3-D22D3AFCAFE9}"/>
          </ac:spMkLst>
        </pc:spChg>
        <pc:spChg chg="mod">
          <ac:chgData name="Jassem Abbasi" userId="a485637c-5d5c-44af-8411-f95acc3236b6" providerId="ADAL" clId="{B67E75DF-61F4-4BDD-83F6-F3A9FEB4B984}" dt="2024-02-22T09:52:54.409" v="2357" actId="27803"/>
          <ac:spMkLst>
            <pc:docMk/>
            <pc:sldMk cId="3942064285" sldId="256"/>
            <ac:spMk id="3380" creationId="{1C107E40-E46C-C133-FE33-00E2B933B316}"/>
          </ac:spMkLst>
        </pc:spChg>
        <pc:spChg chg="mod">
          <ac:chgData name="Jassem Abbasi" userId="a485637c-5d5c-44af-8411-f95acc3236b6" providerId="ADAL" clId="{B67E75DF-61F4-4BDD-83F6-F3A9FEB4B984}" dt="2024-02-22T09:52:54.409" v="2357" actId="27803"/>
          <ac:spMkLst>
            <pc:docMk/>
            <pc:sldMk cId="3942064285" sldId="256"/>
            <ac:spMk id="3381" creationId="{F7BD3F9B-6929-1403-A3DD-579A28E0ECF3}"/>
          </ac:spMkLst>
        </pc:spChg>
        <pc:spChg chg="mod">
          <ac:chgData name="Jassem Abbasi" userId="a485637c-5d5c-44af-8411-f95acc3236b6" providerId="ADAL" clId="{B67E75DF-61F4-4BDD-83F6-F3A9FEB4B984}" dt="2024-02-22T09:52:54.409" v="2357" actId="27803"/>
          <ac:spMkLst>
            <pc:docMk/>
            <pc:sldMk cId="3942064285" sldId="256"/>
            <ac:spMk id="3382" creationId="{BEDD8881-D3AD-2A0A-8F00-01F53D643992}"/>
          </ac:spMkLst>
        </pc:spChg>
        <pc:spChg chg="mod">
          <ac:chgData name="Jassem Abbasi" userId="a485637c-5d5c-44af-8411-f95acc3236b6" providerId="ADAL" clId="{B67E75DF-61F4-4BDD-83F6-F3A9FEB4B984}" dt="2024-02-22T09:52:54.409" v="2357" actId="27803"/>
          <ac:spMkLst>
            <pc:docMk/>
            <pc:sldMk cId="3942064285" sldId="256"/>
            <ac:spMk id="3383" creationId="{808DEDE5-CEDC-3FB5-E4F5-7C6C821AAE2F}"/>
          </ac:spMkLst>
        </pc:spChg>
        <pc:spChg chg="mod">
          <ac:chgData name="Jassem Abbasi" userId="a485637c-5d5c-44af-8411-f95acc3236b6" providerId="ADAL" clId="{B67E75DF-61F4-4BDD-83F6-F3A9FEB4B984}" dt="2024-02-22T09:52:54.409" v="2357" actId="27803"/>
          <ac:spMkLst>
            <pc:docMk/>
            <pc:sldMk cId="3942064285" sldId="256"/>
            <ac:spMk id="3384" creationId="{AC6350B2-D7AE-7774-0661-73C6EB75D426}"/>
          </ac:spMkLst>
        </pc:spChg>
        <pc:spChg chg="mod">
          <ac:chgData name="Jassem Abbasi" userId="a485637c-5d5c-44af-8411-f95acc3236b6" providerId="ADAL" clId="{B67E75DF-61F4-4BDD-83F6-F3A9FEB4B984}" dt="2024-02-22T09:52:54.409" v="2357" actId="27803"/>
          <ac:spMkLst>
            <pc:docMk/>
            <pc:sldMk cId="3942064285" sldId="256"/>
            <ac:spMk id="3385" creationId="{FA17CEC9-EBD3-3CE1-7714-42FFD3EA2E6B}"/>
          </ac:spMkLst>
        </pc:spChg>
        <pc:spChg chg="mod">
          <ac:chgData name="Jassem Abbasi" userId="a485637c-5d5c-44af-8411-f95acc3236b6" providerId="ADAL" clId="{B67E75DF-61F4-4BDD-83F6-F3A9FEB4B984}" dt="2024-02-22T09:52:54.409" v="2357" actId="27803"/>
          <ac:spMkLst>
            <pc:docMk/>
            <pc:sldMk cId="3942064285" sldId="256"/>
            <ac:spMk id="3386" creationId="{C6FA9C90-1135-A4D6-EE83-25CC9AA16CE2}"/>
          </ac:spMkLst>
        </pc:spChg>
        <pc:spChg chg="mod">
          <ac:chgData name="Jassem Abbasi" userId="a485637c-5d5c-44af-8411-f95acc3236b6" providerId="ADAL" clId="{B67E75DF-61F4-4BDD-83F6-F3A9FEB4B984}" dt="2024-02-22T09:52:54.409" v="2357" actId="27803"/>
          <ac:spMkLst>
            <pc:docMk/>
            <pc:sldMk cId="3942064285" sldId="256"/>
            <ac:spMk id="3387" creationId="{A1917EDC-F51C-D86C-1C11-9656571C4BBE}"/>
          </ac:spMkLst>
        </pc:spChg>
        <pc:spChg chg="mod">
          <ac:chgData name="Jassem Abbasi" userId="a485637c-5d5c-44af-8411-f95acc3236b6" providerId="ADAL" clId="{B67E75DF-61F4-4BDD-83F6-F3A9FEB4B984}" dt="2024-02-22T09:52:54.409" v="2357" actId="27803"/>
          <ac:spMkLst>
            <pc:docMk/>
            <pc:sldMk cId="3942064285" sldId="256"/>
            <ac:spMk id="3388" creationId="{F6F5D39A-92E3-D1BB-D4D7-C4FCAC43661B}"/>
          </ac:spMkLst>
        </pc:spChg>
        <pc:spChg chg="mod">
          <ac:chgData name="Jassem Abbasi" userId="a485637c-5d5c-44af-8411-f95acc3236b6" providerId="ADAL" clId="{B67E75DF-61F4-4BDD-83F6-F3A9FEB4B984}" dt="2024-02-22T09:52:54.409" v="2357" actId="27803"/>
          <ac:spMkLst>
            <pc:docMk/>
            <pc:sldMk cId="3942064285" sldId="256"/>
            <ac:spMk id="3389" creationId="{E9C482B2-F686-2268-23D8-301854DF86FD}"/>
          </ac:spMkLst>
        </pc:spChg>
        <pc:spChg chg="mod">
          <ac:chgData name="Jassem Abbasi" userId="a485637c-5d5c-44af-8411-f95acc3236b6" providerId="ADAL" clId="{B67E75DF-61F4-4BDD-83F6-F3A9FEB4B984}" dt="2024-02-22T09:52:54.409" v="2357" actId="27803"/>
          <ac:spMkLst>
            <pc:docMk/>
            <pc:sldMk cId="3942064285" sldId="256"/>
            <ac:spMk id="3390" creationId="{DB9523DC-033A-E89E-3299-EBC54408BBBE}"/>
          </ac:spMkLst>
        </pc:spChg>
        <pc:spChg chg="mod">
          <ac:chgData name="Jassem Abbasi" userId="a485637c-5d5c-44af-8411-f95acc3236b6" providerId="ADAL" clId="{B67E75DF-61F4-4BDD-83F6-F3A9FEB4B984}" dt="2024-02-22T09:52:54.409" v="2357" actId="27803"/>
          <ac:spMkLst>
            <pc:docMk/>
            <pc:sldMk cId="3942064285" sldId="256"/>
            <ac:spMk id="3391" creationId="{5BE83EB3-4B93-8D69-980C-96588756C7B9}"/>
          </ac:spMkLst>
        </pc:spChg>
        <pc:spChg chg="mod">
          <ac:chgData name="Jassem Abbasi" userId="a485637c-5d5c-44af-8411-f95acc3236b6" providerId="ADAL" clId="{B67E75DF-61F4-4BDD-83F6-F3A9FEB4B984}" dt="2024-02-22T09:52:54.409" v="2357" actId="27803"/>
          <ac:spMkLst>
            <pc:docMk/>
            <pc:sldMk cId="3942064285" sldId="256"/>
            <ac:spMk id="3392" creationId="{CABE0817-B863-5E53-53C3-49CC0CFBDC3C}"/>
          </ac:spMkLst>
        </pc:spChg>
        <pc:spChg chg="mod">
          <ac:chgData name="Jassem Abbasi" userId="a485637c-5d5c-44af-8411-f95acc3236b6" providerId="ADAL" clId="{B67E75DF-61F4-4BDD-83F6-F3A9FEB4B984}" dt="2024-02-22T09:52:54.409" v="2357" actId="27803"/>
          <ac:spMkLst>
            <pc:docMk/>
            <pc:sldMk cId="3942064285" sldId="256"/>
            <ac:spMk id="3393" creationId="{EABB738B-EEE1-D769-E306-886055367570}"/>
          </ac:spMkLst>
        </pc:spChg>
        <pc:spChg chg="mod">
          <ac:chgData name="Jassem Abbasi" userId="a485637c-5d5c-44af-8411-f95acc3236b6" providerId="ADAL" clId="{B67E75DF-61F4-4BDD-83F6-F3A9FEB4B984}" dt="2024-02-22T09:52:54.409" v="2357" actId="27803"/>
          <ac:spMkLst>
            <pc:docMk/>
            <pc:sldMk cId="3942064285" sldId="256"/>
            <ac:spMk id="3394" creationId="{D049800B-20C6-C006-A0A1-7CBF2A7B0D16}"/>
          </ac:spMkLst>
        </pc:spChg>
        <pc:spChg chg="mod">
          <ac:chgData name="Jassem Abbasi" userId="a485637c-5d5c-44af-8411-f95acc3236b6" providerId="ADAL" clId="{B67E75DF-61F4-4BDD-83F6-F3A9FEB4B984}" dt="2024-02-22T09:52:54.409" v="2357" actId="27803"/>
          <ac:spMkLst>
            <pc:docMk/>
            <pc:sldMk cId="3942064285" sldId="256"/>
            <ac:spMk id="3395" creationId="{A7285173-04BC-9469-A550-4BA48F30B0C9}"/>
          </ac:spMkLst>
        </pc:spChg>
        <pc:spChg chg="mod">
          <ac:chgData name="Jassem Abbasi" userId="a485637c-5d5c-44af-8411-f95acc3236b6" providerId="ADAL" clId="{B67E75DF-61F4-4BDD-83F6-F3A9FEB4B984}" dt="2024-02-22T09:52:54.409" v="2357" actId="27803"/>
          <ac:spMkLst>
            <pc:docMk/>
            <pc:sldMk cId="3942064285" sldId="256"/>
            <ac:spMk id="3396" creationId="{DB3D0B90-7C11-BD2A-B4BF-95EE4692CA82}"/>
          </ac:spMkLst>
        </pc:spChg>
        <pc:spChg chg="mod">
          <ac:chgData name="Jassem Abbasi" userId="a485637c-5d5c-44af-8411-f95acc3236b6" providerId="ADAL" clId="{B67E75DF-61F4-4BDD-83F6-F3A9FEB4B984}" dt="2024-02-22T09:52:54.409" v="2357" actId="27803"/>
          <ac:spMkLst>
            <pc:docMk/>
            <pc:sldMk cId="3942064285" sldId="256"/>
            <ac:spMk id="3397" creationId="{024932E6-7E41-1DBC-C53C-8CCB3160A9CE}"/>
          </ac:spMkLst>
        </pc:spChg>
        <pc:spChg chg="mod">
          <ac:chgData name="Jassem Abbasi" userId="a485637c-5d5c-44af-8411-f95acc3236b6" providerId="ADAL" clId="{B67E75DF-61F4-4BDD-83F6-F3A9FEB4B984}" dt="2024-02-22T09:52:54.409" v="2357" actId="27803"/>
          <ac:spMkLst>
            <pc:docMk/>
            <pc:sldMk cId="3942064285" sldId="256"/>
            <ac:spMk id="3398" creationId="{39DBE2AE-E826-A6F4-17FA-F18F67DE86BA}"/>
          </ac:spMkLst>
        </pc:spChg>
        <pc:spChg chg="mod">
          <ac:chgData name="Jassem Abbasi" userId="a485637c-5d5c-44af-8411-f95acc3236b6" providerId="ADAL" clId="{B67E75DF-61F4-4BDD-83F6-F3A9FEB4B984}" dt="2024-02-22T09:52:54.409" v="2357" actId="27803"/>
          <ac:spMkLst>
            <pc:docMk/>
            <pc:sldMk cId="3942064285" sldId="256"/>
            <ac:spMk id="3399" creationId="{E91CE911-28F1-5D62-3F46-3C8F5DE9A3A3}"/>
          </ac:spMkLst>
        </pc:spChg>
        <pc:spChg chg="mod">
          <ac:chgData name="Jassem Abbasi" userId="a485637c-5d5c-44af-8411-f95acc3236b6" providerId="ADAL" clId="{B67E75DF-61F4-4BDD-83F6-F3A9FEB4B984}" dt="2024-02-22T09:52:54.409" v="2357" actId="27803"/>
          <ac:spMkLst>
            <pc:docMk/>
            <pc:sldMk cId="3942064285" sldId="256"/>
            <ac:spMk id="3400" creationId="{6FF32888-DE2C-A76D-DB22-5380B3BF968B}"/>
          </ac:spMkLst>
        </pc:spChg>
        <pc:spChg chg="mod">
          <ac:chgData name="Jassem Abbasi" userId="a485637c-5d5c-44af-8411-f95acc3236b6" providerId="ADAL" clId="{B67E75DF-61F4-4BDD-83F6-F3A9FEB4B984}" dt="2024-02-22T09:52:54.409" v="2357" actId="27803"/>
          <ac:spMkLst>
            <pc:docMk/>
            <pc:sldMk cId="3942064285" sldId="256"/>
            <ac:spMk id="3401" creationId="{C961E72B-2955-8EC7-E7A2-6F11A3A7DB89}"/>
          </ac:spMkLst>
        </pc:spChg>
        <pc:spChg chg="mod">
          <ac:chgData name="Jassem Abbasi" userId="a485637c-5d5c-44af-8411-f95acc3236b6" providerId="ADAL" clId="{B67E75DF-61F4-4BDD-83F6-F3A9FEB4B984}" dt="2024-02-22T09:52:54.409" v="2357" actId="27803"/>
          <ac:spMkLst>
            <pc:docMk/>
            <pc:sldMk cId="3942064285" sldId="256"/>
            <ac:spMk id="3402" creationId="{51972FD6-2C85-DFFA-E4B0-4CFB0CEC140A}"/>
          </ac:spMkLst>
        </pc:spChg>
        <pc:spChg chg="mod">
          <ac:chgData name="Jassem Abbasi" userId="a485637c-5d5c-44af-8411-f95acc3236b6" providerId="ADAL" clId="{B67E75DF-61F4-4BDD-83F6-F3A9FEB4B984}" dt="2024-02-22T09:52:54.409" v="2357" actId="27803"/>
          <ac:spMkLst>
            <pc:docMk/>
            <pc:sldMk cId="3942064285" sldId="256"/>
            <ac:spMk id="3403" creationId="{0779DDFE-A4F9-13B5-5A7F-B85A74561CD6}"/>
          </ac:spMkLst>
        </pc:spChg>
        <pc:spChg chg="mod">
          <ac:chgData name="Jassem Abbasi" userId="a485637c-5d5c-44af-8411-f95acc3236b6" providerId="ADAL" clId="{B67E75DF-61F4-4BDD-83F6-F3A9FEB4B984}" dt="2024-02-22T09:52:54.409" v="2357" actId="27803"/>
          <ac:spMkLst>
            <pc:docMk/>
            <pc:sldMk cId="3942064285" sldId="256"/>
            <ac:spMk id="3404" creationId="{5898C39C-B542-EBF7-A588-E1C29B080CB0}"/>
          </ac:spMkLst>
        </pc:spChg>
        <pc:spChg chg="mod">
          <ac:chgData name="Jassem Abbasi" userId="a485637c-5d5c-44af-8411-f95acc3236b6" providerId="ADAL" clId="{B67E75DF-61F4-4BDD-83F6-F3A9FEB4B984}" dt="2024-02-22T09:52:54.409" v="2357" actId="27803"/>
          <ac:spMkLst>
            <pc:docMk/>
            <pc:sldMk cId="3942064285" sldId="256"/>
            <ac:spMk id="3405" creationId="{F35DD405-1299-D985-4192-C62A7C8C1DFE}"/>
          </ac:spMkLst>
        </pc:spChg>
        <pc:spChg chg="mod">
          <ac:chgData name="Jassem Abbasi" userId="a485637c-5d5c-44af-8411-f95acc3236b6" providerId="ADAL" clId="{B67E75DF-61F4-4BDD-83F6-F3A9FEB4B984}" dt="2024-02-22T09:52:54.409" v="2357" actId="27803"/>
          <ac:spMkLst>
            <pc:docMk/>
            <pc:sldMk cId="3942064285" sldId="256"/>
            <ac:spMk id="3406" creationId="{FCA4C49B-1E35-B2D0-C035-31BDB4186E87}"/>
          </ac:spMkLst>
        </pc:spChg>
        <pc:spChg chg="mod">
          <ac:chgData name="Jassem Abbasi" userId="a485637c-5d5c-44af-8411-f95acc3236b6" providerId="ADAL" clId="{B67E75DF-61F4-4BDD-83F6-F3A9FEB4B984}" dt="2024-02-22T09:52:54.409" v="2357" actId="27803"/>
          <ac:spMkLst>
            <pc:docMk/>
            <pc:sldMk cId="3942064285" sldId="256"/>
            <ac:spMk id="3407" creationId="{79A57E44-6E13-F94F-D134-2D7FBE11B760}"/>
          </ac:spMkLst>
        </pc:spChg>
        <pc:spChg chg="mod">
          <ac:chgData name="Jassem Abbasi" userId="a485637c-5d5c-44af-8411-f95acc3236b6" providerId="ADAL" clId="{B67E75DF-61F4-4BDD-83F6-F3A9FEB4B984}" dt="2024-02-22T09:52:54.409" v="2357" actId="27803"/>
          <ac:spMkLst>
            <pc:docMk/>
            <pc:sldMk cId="3942064285" sldId="256"/>
            <ac:spMk id="3408" creationId="{815B826B-B598-F0DC-FA47-B3981F09048E}"/>
          </ac:spMkLst>
        </pc:spChg>
        <pc:spChg chg="mod">
          <ac:chgData name="Jassem Abbasi" userId="a485637c-5d5c-44af-8411-f95acc3236b6" providerId="ADAL" clId="{B67E75DF-61F4-4BDD-83F6-F3A9FEB4B984}" dt="2024-02-22T09:52:54.409" v="2357" actId="27803"/>
          <ac:spMkLst>
            <pc:docMk/>
            <pc:sldMk cId="3942064285" sldId="256"/>
            <ac:spMk id="3409" creationId="{12F7B2BF-CC40-E6EB-139C-878832EF5C5E}"/>
          </ac:spMkLst>
        </pc:spChg>
        <pc:spChg chg="mod">
          <ac:chgData name="Jassem Abbasi" userId="a485637c-5d5c-44af-8411-f95acc3236b6" providerId="ADAL" clId="{B67E75DF-61F4-4BDD-83F6-F3A9FEB4B984}" dt="2024-02-22T09:52:54.409" v="2357" actId="27803"/>
          <ac:spMkLst>
            <pc:docMk/>
            <pc:sldMk cId="3942064285" sldId="256"/>
            <ac:spMk id="3410" creationId="{DB817641-EB97-E318-BA1D-A0801C1979F4}"/>
          </ac:spMkLst>
        </pc:spChg>
        <pc:spChg chg="mod">
          <ac:chgData name="Jassem Abbasi" userId="a485637c-5d5c-44af-8411-f95acc3236b6" providerId="ADAL" clId="{B67E75DF-61F4-4BDD-83F6-F3A9FEB4B984}" dt="2024-02-22T09:52:54.409" v="2357" actId="27803"/>
          <ac:spMkLst>
            <pc:docMk/>
            <pc:sldMk cId="3942064285" sldId="256"/>
            <ac:spMk id="3411" creationId="{FDCABACE-D667-DED4-C424-9DAA4B1A8C67}"/>
          </ac:spMkLst>
        </pc:spChg>
        <pc:spChg chg="mod">
          <ac:chgData name="Jassem Abbasi" userId="a485637c-5d5c-44af-8411-f95acc3236b6" providerId="ADAL" clId="{B67E75DF-61F4-4BDD-83F6-F3A9FEB4B984}" dt="2024-02-22T09:52:54.409" v="2357" actId="27803"/>
          <ac:spMkLst>
            <pc:docMk/>
            <pc:sldMk cId="3942064285" sldId="256"/>
            <ac:spMk id="3412" creationId="{E9CE9537-2547-75A7-57D9-3956C13571B7}"/>
          </ac:spMkLst>
        </pc:spChg>
        <pc:spChg chg="mod">
          <ac:chgData name="Jassem Abbasi" userId="a485637c-5d5c-44af-8411-f95acc3236b6" providerId="ADAL" clId="{B67E75DF-61F4-4BDD-83F6-F3A9FEB4B984}" dt="2024-02-22T09:52:54.409" v="2357" actId="27803"/>
          <ac:spMkLst>
            <pc:docMk/>
            <pc:sldMk cId="3942064285" sldId="256"/>
            <ac:spMk id="3413" creationId="{DA85DED8-2BFA-3022-D83D-C61E90BD2BF1}"/>
          </ac:spMkLst>
        </pc:spChg>
        <pc:spChg chg="mod">
          <ac:chgData name="Jassem Abbasi" userId="a485637c-5d5c-44af-8411-f95acc3236b6" providerId="ADAL" clId="{B67E75DF-61F4-4BDD-83F6-F3A9FEB4B984}" dt="2024-02-22T09:52:54.409" v="2357" actId="27803"/>
          <ac:spMkLst>
            <pc:docMk/>
            <pc:sldMk cId="3942064285" sldId="256"/>
            <ac:spMk id="3414" creationId="{7D2F737C-F9C2-6A79-11D3-E36B9B406305}"/>
          </ac:spMkLst>
        </pc:spChg>
        <pc:spChg chg="mod">
          <ac:chgData name="Jassem Abbasi" userId="a485637c-5d5c-44af-8411-f95acc3236b6" providerId="ADAL" clId="{B67E75DF-61F4-4BDD-83F6-F3A9FEB4B984}" dt="2024-02-22T09:52:54.409" v="2357" actId="27803"/>
          <ac:spMkLst>
            <pc:docMk/>
            <pc:sldMk cId="3942064285" sldId="256"/>
            <ac:spMk id="3415" creationId="{1874DE4C-4A03-FC56-9A83-7A8090DDD65F}"/>
          </ac:spMkLst>
        </pc:spChg>
        <pc:spChg chg="mod">
          <ac:chgData name="Jassem Abbasi" userId="a485637c-5d5c-44af-8411-f95acc3236b6" providerId="ADAL" clId="{B67E75DF-61F4-4BDD-83F6-F3A9FEB4B984}" dt="2024-02-22T09:52:54.409" v="2357" actId="27803"/>
          <ac:spMkLst>
            <pc:docMk/>
            <pc:sldMk cId="3942064285" sldId="256"/>
            <ac:spMk id="3416" creationId="{3D021652-8F6B-26B3-A9D8-BEBD7807E5E4}"/>
          </ac:spMkLst>
        </pc:spChg>
        <pc:spChg chg="mod">
          <ac:chgData name="Jassem Abbasi" userId="a485637c-5d5c-44af-8411-f95acc3236b6" providerId="ADAL" clId="{B67E75DF-61F4-4BDD-83F6-F3A9FEB4B984}" dt="2024-02-22T09:52:54.409" v="2357" actId="27803"/>
          <ac:spMkLst>
            <pc:docMk/>
            <pc:sldMk cId="3942064285" sldId="256"/>
            <ac:spMk id="3417" creationId="{553E9DE1-0565-3DA3-EBAF-05F4C392D967}"/>
          </ac:spMkLst>
        </pc:spChg>
        <pc:spChg chg="mod">
          <ac:chgData name="Jassem Abbasi" userId="a485637c-5d5c-44af-8411-f95acc3236b6" providerId="ADAL" clId="{B67E75DF-61F4-4BDD-83F6-F3A9FEB4B984}" dt="2024-02-22T09:52:54.409" v="2357" actId="27803"/>
          <ac:spMkLst>
            <pc:docMk/>
            <pc:sldMk cId="3942064285" sldId="256"/>
            <ac:spMk id="3418" creationId="{5A7E061B-C35F-9D89-784A-7A8CB263D4D6}"/>
          </ac:spMkLst>
        </pc:spChg>
        <pc:spChg chg="mod">
          <ac:chgData name="Jassem Abbasi" userId="a485637c-5d5c-44af-8411-f95acc3236b6" providerId="ADAL" clId="{B67E75DF-61F4-4BDD-83F6-F3A9FEB4B984}" dt="2024-02-22T09:52:54.409" v="2357" actId="27803"/>
          <ac:spMkLst>
            <pc:docMk/>
            <pc:sldMk cId="3942064285" sldId="256"/>
            <ac:spMk id="3419" creationId="{B001B771-21BF-1200-B0D3-FC2C0ED32AA4}"/>
          </ac:spMkLst>
        </pc:spChg>
        <pc:spChg chg="mod">
          <ac:chgData name="Jassem Abbasi" userId="a485637c-5d5c-44af-8411-f95acc3236b6" providerId="ADAL" clId="{B67E75DF-61F4-4BDD-83F6-F3A9FEB4B984}" dt="2024-02-22T09:52:54.409" v="2357" actId="27803"/>
          <ac:spMkLst>
            <pc:docMk/>
            <pc:sldMk cId="3942064285" sldId="256"/>
            <ac:spMk id="3420" creationId="{258FDCC7-32E1-18A3-F0EB-29E3645A82DD}"/>
          </ac:spMkLst>
        </pc:spChg>
        <pc:spChg chg="mod">
          <ac:chgData name="Jassem Abbasi" userId="a485637c-5d5c-44af-8411-f95acc3236b6" providerId="ADAL" clId="{B67E75DF-61F4-4BDD-83F6-F3A9FEB4B984}" dt="2024-02-22T09:52:54.409" v="2357" actId="27803"/>
          <ac:spMkLst>
            <pc:docMk/>
            <pc:sldMk cId="3942064285" sldId="256"/>
            <ac:spMk id="3421" creationId="{6F8A61CD-E52E-C9F6-0D93-E9A260653884}"/>
          </ac:spMkLst>
        </pc:spChg>
        <pc:spChg chg="mod">
          <ac:chgData name="Jassem Abbasi" userId="a485637c-5d5c-44af-8411-f95acc3236b6" providerId="ADAL" clId="{B67E75DF-61F4-4BDD-83F6-F3A9FEB4B984}" dt="2024-02-22T09:52:54.409" v="2357" actId="27803"/>
          <ac:spMkLst>
            <pc:docMk/>
            <pc:sldMk cId="3942064285" sldId="256"/>
            <ac:spMk id="3422" creationId="{5B180E33-1632-A075-1733-B81D38FA7EC3}"/>
          </ac:spMkLst>
        </pc:spChg>
        <pc:spChg chg="mod">
          <ac:chgData name="Jassem Abbasi" userId="a485637c-5d5c-44af-8411-f95acc3236b6" providerId="ADAL" clId="{B67E75DF-61F4-4BDD-83F6-F3A9FEB4B984}" dt="2024-02-22T09:52:54.409" v="2357" actId="27803"/>
          <ac:spMkLst>
            <pc:docMk/>
            <pc:sldMk cId="3942064285" sldId="256"/>
            <ac:spMk id="3423" creationId="{F868288E-9FF9-B4A5-16F5-B6646174EA57}"/>
          </ac:spMkLst>
        </pc:spChg>
        <pc:spChg chg="mod">
          <ac:chgData name="Jassem Abbasi" userId="a485637c-5d5c-44af-8411-f95acc3236b6" providerId="ADAL" clId="{B67E75DF-61F4-4BDD-83F6-F3A9FEB4B984}" dt="2024-02-22T09:52:54.409" v="2357" actId="27803"/>
          <ac:spMkLst>
            <pc:docMk/>
            <pc:sldMk cId="3942064285" sldId="256"/>
            <ac:spMk id="3424" creationId="{927F1EA1-D4FB-E8CC-6EA3-02AFEF5E6B8C}"/>
          </ac:spMkLst>
        </pc:spChg>
        <pc:spChg chg="mod">
          <ac:chgData name="Jassem Abbasi" userId="a485637c-5d5c-44af-8411-f95acc3236b6" providerId="ADAL" clId="{B67E75DF-61F4-4BDD-83F6-F3A9FEB4B984}" dt="2024-02-22T09:52:54.409" v="2357" actId="27803"/>
          <ac:spMkLst>
            <pc:docMk/>
            <pc:sldMk cId="3942064285" sldId="256"/>
            <ac:spMk id="3425" creationId="{9DBD4060-BF8A-6681-2010-BA0FA7D31B20}"/>
          </ac:spMkLst>
        </pc:spChg>
        <pc:spChg chg="mod">
          <ac:chgData name="Jassem Abbasi" userId="a485637c-5d5c-44af-8411-f95acc3236b6" providerId="ADAL" clId="{B67E75DF-61F4-4BDD-83F6-F3A9FEB4B984}" dt="2024-02-22T09:52:54.409" v="2357" actId="27803"/>
          <ac:spMkLst>
            <pc:docMk/>
            <pc:sldMk cId="3942064285" sldId="256"/>
            <ac:spMk id="3426" creationId="{415C45FE-0BB6-120A-4239-A3581B01A00E}"/>
          </ac:spMkLst>
        </pc:spChg>
        <pc:spChg chg="mod">
          <ac:chgData name="Jassem Abbasi" userId="a485637c-5d5c-44af-8411-f95acc3236b6" providerId="ADAL" clId="{B67E75DF-61F4-4BDD-83F6-F3A9FEB4B984}" dt="2024-02-22T09:52:54.409" v="2357" actId="27803"/>
          <ac:spMkLst>
            <pc:docMk/>
            <pc:sldMk cId="3942064285" sldId="256"/>
            <ac:spMk id="3427" creationId="{DFA20613-FE90-463B-C5DC-8236F2122A23}"/>
          </ac:spMkLst>
        </pc:spChg>
        <pc:spChg chg="mod">
          <ac:chgData name="Jassem Abbasi" userId="a485637c-5d5c-44af-8411-f95acc3236b6" providerId="ADAL" clId="{B67E75DF-61F4-4BDD-83F6-F3A9FEB4B984}" dt="2024-02-22T09:52:54.409" v="2357" actId="27803"/>
          <ac:spMkLst>
            <pc:docMk/>
            <pc:sldMk cId="3942064285" sldId="256"/>
            <ac:spMk id="3428" creationId="{B6416401-C717-A79D-E46E-16EC7A170AF8}"/>
          </ac:spMkLst>
        </pc:spChg>
        <pc:spChg chg="mod">
          <ac:chgData name="Jassem Abbasi" userId="a485637c-5d5c-44af-8411-f95acc3236b6" providerId="ADAL" clId="{B67E75DF-61F4-4BDD-83F6-F3A9FEB4B984}" dt="2024-02-22T09:52:54.409" v="2357" actId="27803"/>
          <ac:spMkLst>
            <pc:docMk/>
            <pc:sldMk cId="3942064285" sldId="256"/>
            <ac:spMk id="3429" creationId="{D7FC0FD1-BD0B-CFCE-5AC1-3DAF2BE2C01D}"/>
          </ac:spMkLst>
        </pc:spChg>
        <pc:spChg chg="mod">
          <ac:chgData name="Jassem Abbasi" userId="a485637c-5d5c-44af-8411-f95acc3236b6" providerId="ADAL" clId="{B67E75DF-61F4-4BDD-83F6-F3A9FEB4B984}" dt="2024-02-22T09:52:54.409" v="2357" actId="27803"/>
          <ac:spMkLst>
            <pc:docMk/>
            <pc:sldMk cId="3942064285" sldId="256"/>
            <ac:spMk id="3430" creationId="{060A23DB-38FA-AAB0-35EA-20E7C5040B7F}"/>
          </ac:spMkLst>
        </pc:spChg>
        <pc:spChg chg="mod">
          <ac:chgData name="Jassem Abbasi" userId="a485637c-5d5c-44af-8411-f95acc3236b6" providerId="ADAL" clId="{B67E75DF-61F4-4BDD-83F6-F3A9FEB4B984}" dt="2024-02-22T09:52:54.409" v="2357" actId="27803"/>
          <ac:spMkLst>
            <pc:docMk/>
            <pc:sldMk cId="3942064285" sldId="256"/>
            <ac:spMk id="3431" creationId="{760DF0F8-C617-358D-964B-3AE09266C33B}"/>
          </ac:spMkLst>
        </pc:spChg>
        <pc:spChg chg="mod">
          <ac:chgData name="Jassem Abbasi" userId="a485637c-5d5c-44af-8411-f95acc3236b6" providerId="ADAL" clId="{B67E75DF-61F4-4BDD-83F6-F3A9FEB4B984}" dt="2024-02-22T09:52:54.409" v="2357" actId="27803"/>
          <ac:spMkLst>
            <pc:docMk/>
            <pc:sldMk cId="3942064285" sldId="256"/>
            <ac:spMk id="3432" creationId="{1E2B68F7-6099-BAD7-9A62-F3FD885762C6}"/>
          </ac:spMkLst>
        </pc:spChg>
        <pc:spChg chg="mod">
          <ac:chgData name="Jassem Abbasi" userId="a485637c-5d5c-44af-8411-f95acc3236b6" providerId="ADAL" clId="{B67E75DF-61F4-4BDD-83F6-F3A9FEB4B984}" dt="2024-02-22T09:52:54.409" v="2357" actId="27803"/>
          <ac:spMkLst>
            <pc:docMk/>
            <pc:sldMk cId="3942064285" sldId="256"/>
            <ac:spMk id="3433" creationId="{394679A1-CC67-C503-89AE-56838B40D72B}"/>
          </ac:spMkLst>
        </pc:spChg>
        <pc:spChg chg="mod">
          <ac:chgData name="Jassem Abbasi" userId="a485637c-5d5c-44af-8411-f95acc3236b6" providerId="ADAL" clId="{B67E75DF-61F4-4BDD-83F6-F3A9FEB4B984}" dt="2024-02-22T09:52:54.409" v="2357" actId="27803"/>
          <ac:spMkLst>
            <pc:docMk/>
            <pc:sldMk cId="3942064285" sldId="256"/>
            <ac:spMk id="3434" creationId="{0A624496-B5B7-B7F0-86D7-A94CD933E995}"/>
          </ac:spMkLst>
        </pc:spChg>
        <pc:spChg chg="mod">
          <ac:chgData name="Jassem Abbasi" userId="a485637c-5d5c-44af-8411-f95acc3236b6" providerId="ADAL" clId="{B67E75DF-61F4-4BDD-83F6-F3A9FEB4B984}" dt="2024-02-22T09:52:54.409" v="2357" actId="27803"/>
          <ac:spMkLst>
            <pc:docMk/>
            <pc:sldMk cId="3942064285" sldId="256"/>
            <ac:spMk id="3435" creationId="{F53028F6-E894-DBDA-D61B-62D73CF05F8C}"/>
          </ac:spMkLst>
        </pc:spChg>
        <pc:spChg chg="mod">
          <ac:chgData name="Jassem Abbasi" userId="a485637c-5d5c-44af-8411-f95acc3236b6" providerId="ADAL" clId="{B67E75DF-61F4-4BDD-83F6-F3A9FEB4B984}" dt="2024-02-22T09:52:54.409" v="2357" actId="27803"/>
          <ac:spMkLst>
            <pc:docMk/>
            <pc:sldMk cId="3942064285" sldId="256"/>
            <ac:spMk id="3436" creationId="{08721447-99AF-D7F7-F6EE-3AA0EAD4585A}"/>
          </ac:spMkLst>
        </pc:spChg>
        <pc:spChg chg="mod">
          <ac:chgData name="Jassem Abbasi" userId="a485637c-5d5c-44af-8411-f95acc3236b6" providerId="ADAL" clId="{B67E75DF-61F4-4BDD-83F6-F3A9FEB4B984}" dt="2024-02-22T09:52:54.409" v="2357" actId="27803"/>
          <ac:spMkLst>
            <pc:docMk/>
            <pc:sldMk cId="3942064285" sldId="256"/>
            <ac:spMk id="3437" creationId="{FF390E28-4694-AE1E-B11A-7C185BC3EB9E}"/>
          </ac:spMkLst>
        </pc:spChg>
        <pc:spChg chg="mod">
          <ac:chgData name="Jassem Abbasi" userId="a485637c-5d5c-44af-8411-f95acc3236b6" providerId="ADAL" clId="{B67E75DF-61F4-4BDD-83F6-F3A9FEB4B984}" dt="2024-02-22T09:52:54.409" v="2357" actId="27803"/>
          <ac:spMkLst>
            <pc:docMk/>
            <pc:sldMk cId="3942064285" sldId="256"/>
            <ac:spMk id="3438" creationId="{81B0CACC-FF1D-D3F2-CAEC-853CABC48325}"/>
          </ac:spMkLst>
        </pc:spChg>
        <pc:spChg chg="mod">
          <ac:chgData name="Jassem Abbasi" userId="a485637c-5d5c-44af-8411-f95acc3236b6" providerId="ADAL" clId="{B67E75DF-61F4-4BDD-83F6-F3A9FEB4B984}" dt="2024-02-22T09:52:54.409" v="2357" actId="27803"/>
          <ac:spMkLst>
            <pc:docMk/>
            <pc:sldMk cId="3942064285" sldId="256"/>
            <ac:spMk id="3439" creationId="{E8F76FD6-5AA7-351F-5D3E-C6D56C187C5A}"/>
          </ac:spMkLst>
        </pc:spChg>
        <pc:spChg chg="mod">
          <ac:chgData name="Jassem Abbasi" userId="a485637c-5d5c-44af-8411-f95acc3236b6" providerId="ADAL" clId="{B67E75DF-61F4-4BDD-83F6-F3A9FEB4B984}" dt="2024-02-22T09:52:54.409" v="2357" actId="27803"/>
          <ac:spMkLst>
            <pc:docMk/>
            <pc:sldMk cId="3942064285" sldId="256"/>
            <ac:spMk id="3440" creationId="{B8E94E5C-F6D5-7A98-46F0-82EEA811CEDC}"/>
          </ac:spMkLst>
        </pc:spChg>
        <pc:spChg chg="mod">
          <ac:chgData name="Jassem Abbasi" userId="a485637c-5d5c-44af-8411-f95acc3236b6" providerId="ADAL" clId="{B67E75DF-61F4-4BDD-83F6-F3A9FEB4B984}" dt="2024-02-22T09:52:54.409" v="2357" actId="27803"/>
          <ac:spMkLst>
            <pc:docMk/>
            <pc:sldMk cId="3942064285" sldId="256"/>
            <ac:spMk id="3441" creationId="{E459C3E8-083D-125A-9DA8-E55E13973AAA}"/>
          </ac:spMkLst>
        </pc:spChg>
        <pc:spChg chg="mod">
          <ac:chgData name="Jassem Abbasi" userId="a485637c-5d5c-44af-8411-f95acc3236b6" providerId="ADAL" clId="{B67E75DF-61F4-4BDD-83F6-F3A9FEB4B984}" dt="2024-02-22T09:52:54.409" v="2357" actId="27803"/>
          <ac:spMkLst>
            <pc:docMk/>
            <pc:sldMk cId="3942064285" sldId="256"/>
            <ac:spMk id="3442" creationId="{F79EA6FD-2E75-CA93-7040-F0CF87A8BA26}"/>
          </ac:spMkLst>
        </pc:spChg>
        <pc:spChg chg="mod">
          <ac:chgData name="Jassem Abbasi" userId="a485637c-5d5c-44af-8411-f95acc3236b6" providerId="ADAL" clId="{B67E75DF-61F4-4BDD-83F6-F3A9FEB4B984}" dt="2024-02-22T09:52:54.409" v="2357" actId="27803"/>
          <ac:spMkLst>
            <pc:docMk/>
            <pc:sldMk cId="3942064285" sldId="256"/>
            <ac:spMk id="3443" creationId="{98E1069E-5396-E2F0-58ED-B7652F73AE85}"/>
          </ac:spMkLst>
        </pc:spChg>
        <pc:spChg chg="mod">
          <ac:chgData name="Jassem Abbasi" userId="a485637c-5d5c-44af-8411-f95acc3236b6" providerId="ADAL" clId="{B67E75DF-61F4-4BDD-83F6-F3A9FEB4B984}" dt="2024-02-22T09:52:54.409" v="2357" actId="27803"/>
          <ac:spMkLst>
            <pc:docMk/>
            <pc:sldMk cId="3942064285" sldId="256"/>
            <ac:spMk id="3444" creationId="{BC73CBD2-693D-1953-341F-3B2C20A89FFD}"/>
          </ac:spMkLst>
        </pc:spChg>
        <pc:spChg chg="mod">
          <ac:chgData name="Jassem Abbasi" userId="a485637c-5d5c-44af-8411-f95acc3236b6" providerId="ADAL" clId="{B67E75DF-61F4-4BDD-83F6-F3A9FEB4B984}" dt="2024-02-22T09:52:54.409" v="2357" actId="27803"/>
          <ac:spMkLst>
            <pc:docMk/>
            <pc:sldMk cId="3942064285" sldId="256"/>
            <ac:spMk id="3445" creationId="{8CFC17BC-79E5-D693-12A2-BBDF3F7AC30D}"/>
          </ac:spMkLst>
        </pc:spChg>
        <pc:spChg chg="mod">
          <ac:chgData name="Jassem Abbasi" userId="a485637c-5d5c-44af-8411-f95acc3236b6" providerId="ADAL" clId="{B67E75DF-61F4-4BDD-83F6-F3A9FEB4B984}" dt="2024-02-22T09:52:54.409" v="2357" actId="27803"/>
          <ac:spMkLst>
            <pc:docMk/>
            <pc:sldMk cId="3942064285" sldId="256"/>
            <ac:spMk id="3446" creationId="{58BBE9E4-029A-DE6F-F9DC-9397E0F0F3F4}"/>
          </ac:spMkLst>
        </pc:spChg>
        <pc:spChg chg="mod">
          <ac:chgData name="Jassem Abbasi" userId="a485637c-5d5c-44af-8411-f95acc3236b6" providerId="ADAL" clId="{B67E75DF-61F4-4BDD-83F6-F3A9FEB4B984}" dt="2024-02-22T09:52:54.409" v="2357" actId="27803"/>
          <ac:spMkLst>
            <pc:docMk/>
            <pc:sldMk cId="3942064285" sldId="256"/>
            <ac:spMk id="3447" creationId="{05C7AFC0-ECDA-99DF-7D1B-FB8A7CE6C885}"/>
          </ac:spMkLst>
        </pc:spChg>
        <pc:spChg chg="mod">
          <ac:chgData name="Jassem Abbasi" userId="a485637c-5d5c-44af-8411-f95acc3236b6" providerId="ADAL" clId="{B67E75DF-61F4-4BDD-83F6-F3A9FEB4B984}" dt="2024-02-22T09:52:54.409" v="2357" actId="27803"/>
          <ac:spMkLst>
            <pc:docMk/>
            <pc:sldMk cId="3942064285" sldId="256"/>
            <ac:spMk id="3448" creationId="{66E22B2C-EF18-D4BA-5E4D-74FD62AB3532}"/>
          </ac:spMkLst>
        </pc:spChg>
        <pc:spChg chg="mod">
          <ac:chgData name="Jassem Abbasi" userId="a485637c-5d5c-44af-8411-f95acc3236b6" providerId="ADAL" clId="{B67E75DF-61F4-4BDD-83F6-F3A9FEB4B984}" dt="2024-02-22T09:52:54.409" v="2357" actId="27803"/>
          <ac:spMkLst>
            <pc:docMk/>
            <pc:sldMk cId="3942064285" sldId="256"/>
            <ac:spMk id="3449" creationId="{1036A33B-F372-E019-19B8-7211F1866932}"/>
          </ac:spMkLst>
        </pc:spChg>
        <pc:spChg chg="mod">
          <ac:chgData name="Jassem Abbasi" userId="a485637c-5d5c-44af-8411-f95acc3236b6" providerId="ADAL" clId="{B67E75DF-61F4-4BDD-83F6-F3A9FEB4B984}" dt="2024-02-22T09:52:54.409" v="2357" actId="27803"/>
          <ac:spMkLst>
            <pc:docMk/>
            <pc:sldMk cId="3942064285" sldId="256"/>
            <ac:spMk id="3450" creationId="{40EDD33B-65DE-2020-0947-C7FE888EC1DD}"/>
          </ac:spMkLst>
        </pc:spChg>
        <pc:spChg chg="mod">
          <ac:chgData name="Jassem Abbasi" userId="a485637c-5d5c-44af-8411-f95acc3236b6" providerId="ADAL" clId="{B67E75DF-61F4-4BDD-83F6-F3A9FEB4B984}" dt="2024-02-22T09:52:54.409" v="2357" actId="27803"/>
          <ac:spMkLst>
            <pc:docMk/>
            <pc:sldMk cId="3942064285" sldId="256"/>
            <ac:spMk id="3451" creationId="{AA58962A-8209-CDC1-4E55-EB1E726820CF}"/>
          </ac:spMkLst>
        </pc:spChg>
        <pc:spChg chg="mod">
          <ac:chgData name="Jassem Abbasi" userId="a485637c-5d5c-44af-8411-f95acc3236b6" providerId="ADAL" clId="{B67E75DF-61F4-4BDD-83F6-F3A9FEB4B984}" dt="2024-02-22T09:52:54.409" v="2357" actId="27803"/>
          <ac:spMkLst>
            <pc:docMk/>
            <pc:sldMk cId="3942064285" sldId="256"/>
            <ac:spMk id="3452" creationId="{05267299-6C83-C978-7B67-119C8B53ED3D}"/>
          </ac:spMkLst>
        </pc:spChg>
        <pc:spChg chg="mod">
          <ac:chgData name="Jassem Abbasi" userId="a485637c-5d5c-44af-8411-f95acc3236b6" providerId="ADAL" clId="{B67E75DF-61F4-4BDD-83F6-F3A9FEB4B984}" dt="2024-02-22T09:52:54.409" v="2357" actId="27803"/>
          <ac:spMkLst>
            <pc:docMk/>
            <pc:sldMk cId="3942064285" sldId="256"/>
            <ac:spMk id="3453" creationId="{8FAF0F84-9B95-B7F5-8C07-1312C62AB354}"/>
          </ac:spMkLst>
        </pc:spChg>
        <pc:spChg chg="mod">
          <ac:chgData name="Jassem Abbasi" userId="a485637c-5d5c-44af-8411-f95acc3236b6" providerId="ADAL" clId="{B67E75DF-61F4-4BDD-83F6-F3A9FEB4B984}" dt="2024-02-22T09:52:54.409" v="2357" actId="27803"/>
          <ac:spMkLst>
            <pc:docMk/>
            <pc:sldMk cId="3942064285" sldId="256"/>
            <ac:spMk id="3454" creationId="{59B642A0-B6CF-2D3F-1D38-903B83842A66}"/>
          </ac:spMkLst>
        </pc:spChg>
        <pc:spChg chg="mod">
          <ac:chgData name="Jassem Abbasi" userId="a485637c-5d5c-44af-8411-f95acc3236b6" providerId="ADAL" clId="{B67E75DF-61F4-4BDD-83F6-F3A9FEB4B984}" dt="2024-02-22T09:52:54.409" v="2357" actId="27803"/>
          <ac:spMkLst>
            <pc:docMk/>
            <pc:sldMk cId="3942064285" sldId="256"/>
            <ac:spMk id="3455" creationId="{B65AA248-F27C-7DDD-D4F1-803439EE96B5}"/>
          </ac:spMkLst>
        </pc:spChg>
        <pc:spChg chg="mod">
          <ac:chgData name="Jassem Abbasi" userId="a485637c-5d5c-44af-8411-f95acc3236b6" providerId="ADAL" clId="{B67E75DF-61F4-4BDD-83F6-F3A9FEB4B984}" dt="2024-02-22T09:52:54.409" v="2357" actId="27803"/>
          <ac:spMkLst>
            <pc:docMk/>
            <pc:sldMk cId="3942064285" sldId="256"/>
            <ac:spMk id="3456" creationId="{03FFBF9C-19A7-FBC2-AA5C-34FCABBEE072}"/>
          </ac:spMkLst>
        </pc:spChg>
        <pc:spChg chg="mod">
          <ac:chgData name="Jassem Abbasi" userId="a485637c-5d5c-44af-8411-f95acc3236b6" providerId="ADAL" clId="{B67E75DF-61F4-4BDD-83F6-F3A9FEB4B984}" dt="2024-02-22T09:52:54.409" v="2357" actId="27803"/>
          <ac:spMkLst>
            <pc:docMk/>
            <pc:sldMk cId="3942064285" sldId="256"/>
            <ac:spMk id="3457" creationId="{E233EF01-5330-BCA8-3267-17B371D7EB91}"/>
          </ac:spMkLst>
        </pc:spChg>
        <pc:spChg chg="mod">
          <ac:chgData name="Jassem Abbasi" userId="a485637c-5d5c-44af-8411-f95acc3236b6" providerId="ADAL" clId="{B67E75DF-61F4-4BDD-83F6-F3A9FEB4B984}" dt="2024-02-22T09:52:54.409" v="2357" actId="27803"/>
          <ac:spMkLst>
            <pc:docMk/>
            <pc:sldMk cId="3942064285" sldId="256"/>
            <ac:spMk id="3458" creationId="{BD9AF261-0F62-BD6E-8428-108F312045B9}"/>
          </ac:spMkLst>
        </pc:spChg>
        <pc:spChg chg="mod">
          <ac:chgData name="Jassem Abbasi" userId="a485637c-5d5c-44af-8411-f95acc3236b6" providerId="ADAL" clId="{B67E75DF-61F4-4BDD-83F6-F3A9FEB4B984}" dt="2024-02-22T09:52:54.409" v="2357" actId="27803"/>
          <ac:spMkLst>
            <pc:docMk/>
            <pc:sldMk cId="3942064285" sldId="256"/>
            <ac:spMk id="3459" creationId="{90B0000E-259F-6AF3-CBA1-D5C873B23F50}"/>
          </ac:spMkLst>
        </pc:spChg>
        <pc:spChg chg="mod">
          <ac:chgData name="Jassem Abbasi" userId="a485637c-5d5c-44af-8411-f95acc3236b6" providerId="ADAL" clId="{B67E75DF-61F4-4BDD-83F6-F3A9FEB4B984}" dt="2024-02-22T09:52:54.409" v="2357" actId="27803"/>
          <ac:spMkLst>
            <pc:docMk/>
            <pc:sldMk cId="3942064285" sldId="256"/>
            <ac:spMk id="3460" creationId="{5BE4846C-8DB7-BA25-8AFA-3CC43CCC7618}"/>
          </ac:spMkLst>
        </pc:spChg>
        <pc:spChg chg="mod">
          <ac:chgData name="Jassem Abbasi" userId="a485637c-5d5c-44af-8411-f95acc3236b6" providerId="ADAL" clId="{B67E75DF-61F4-4BDD-83F6-F3A9FEB4B984}" dt="2024-02-22T09:52:54.409" v="2357" actId="27803"/>
          <ac:spMkLst>
            <pc:docMk/>
            <pc:sldMk cId="3942064285" sldId="256"/>
            <ac:spMk id="3461" creationId="{FE88251E-8316-E8AE-F3DA-1EC940EF6314}"/>
          </ac:spMkLst>
        </pc:spChg>
        <pc:spChg chg="mod">
          <ac:chgData name="Jassem Abbasi" userId="a485637c-5d5c-44af-8411-f95acc3236b6" providerId="ADAL" clId="{B67E75DF-61F4-4BDD-83F6-F3A9FEB4B984}" dt="2024-02-22T09:52:54.409" v="2357" actId="27803"/>
          <ac:spMkLst>
            <pc:docMk/>
            <pc:sldMk cId="3942064285" sldId="256"/>
            <ac:spMk id="3462" creationId="{E853468A-E35B-856C-0C65-F1C06F93CB79}"/>
          </ac:spMkLst>
        </pc:spChg>
        <pc:spChg chg="mod">
          <ac:chgData name="Jassem Abbasi" userId="a485637c-5d5c-44af-8411-f95acc3236b6" providerId="ADAL" clId="{B67E75DF-61F4-4BDD-83F6-F3A9FEB4B984}" dt="2024-02-22T09:52:54.409" v="2357" actId="27803"/>
          <ac:spMkLst>
            <pc:docMk/>
            <pc:sldMk cId="3942064285" sldId="256"/>
            <ac:spMk id="3463" creationId="{8703F30B-0F41-B67D-DAF2-289722D4A58D}"/>
          </ac:spMkLst>
        </pc:spChg>
        <pc:spChg chg="mod">
          <ac:chgData name="Jassem Abbasi" userId="a485637c-5d5c-44af-8411-f95acc3236b6" providerId="ADAL" clId="{B67E75DF-61F4-4BDD-83F6-F3A9FEB4B984}" dt="2024-02-22T09:52:54.409" v="2357" actId="27803"/>
          <ac:spMkLst>
            <pc:docMk/>
            <pc:sldMk cId="3942064285" sldId="256"/>
            <ac:spMk id="3464" creationId="{03A16AA0-E4B7-51A7-12A7-ED742C1DE133}"/>
          </ac:spMkLst>
        </pc:spChg>
        <pc:spChg chg="mod">
          <ac:chgData name="Jassem Abbasi" userId="a485637c-5d5c-44af-8411-f95acc3236b6" providerId="ADAL" clId="{B67E75DF-61F4-4BDD-83F6-F3A9FEB4B984}" dt="2024-02-22T09:52:54.409" v="2357" actId="27803"/>
          <ac:spMkLst>
            <pc:docMk/>
            <pc:sldMk cId="3942064285" sldId="256"/>
            <ac:spMk id="3465" creationId="{CAB62676-B8DF-F73D-B36D-5A876D9D5910}"/>
          </ac:spMkLst>
        </pc:spChg>
        <pc:spChg chg="mod">
          <ac:chgData name="Jassem Abbasi" userId="a485637c-5d5c-44af-8411-f95acc3236b6" providerId="ADAL" clId="{B67E75DF-61F4-4BDD-83F6-F3A9FEB4B984}" dt="2024-02-22T09:52:54.409" v="2357" actId="27803"/>
          <ac:spMkLst>
            <pc:docMk/>
            <pc:sldMk cId="3942064285" sldId="256"/>
            <ac:spMk id="3466" creationId="{D61FD0C6-8C16-FB8E-E788-71D37FCEA4F4}"/>
          </ac:spMkLst>
        </pc:spChg>
        <pc:spChg chg="mod">
          <ac:chgData name="Jassem Abbasi" userId="a485637c-5d5c-44af-8411-f95acc3236b6" providerId="ADAL" clId="{B67E75DF-61F4-4BDD-83F6-F3A9FEB4B984}" dt="2024-02-22T09:52:54.409" v="2357" actId="27803"/>
          <ac:spMkLst>
            <pc:docMk/>
            <pc:sldMk cId="3942064285" sldId="256"/>
            <ac:spMk id="3467" creationId="{FC0FE579-4410-F04B-5DD0-1D0ED8ADE5F9}"/>
          </ac:spMkLst>
        </pc:spChg>
        <pc:spChg chg="mod">
          <ac:chgData name="Jassem Abbasi" userId="a485637c-5d5c-44af-8411-f95acc3236b6" providerId="ADAL" clId="{B67E75DF-61F4-4BDD-83F6-F3A9FEB4B984}" dt="2024-02-22T09:52:54.409" v="2357" actId="27803"/>
          <ac:spMkLst>
            <pc:docMk/>
            <pc:sldMk cId="3942064285" sldId="256"/>
            <ac:spMk id="3468" creationId="{8FC7700D-3ECC-89B6-1638-104C39D29DC4}"/>
          </ac:spMkLst>
        </pc:spChg>
        <pc:spChg chg="mod">
          <ac:chgData name="Jassem Abbasi" userId="a485637c-5d5c-44af-8411-f95acc3236b6" providerId="ADAL" clId="{B67E75DF-61F4-4BDD-83F6-F3A9FEB4B984}" dt="2024-02-22T09:52:54.409" v="2357" actId="27803"/>
          <ac:spMkLst>
            <pc:docMk/>
            <pc:sldMk cId="3942064285" sldId="256"/>
            <ac:spMk id="3469" creationId="{CACB44AB-FD15-9C62-0A37-01D32CD9C37B}"/>
          </ac:spMkLst>
        </pc:spChg>
        <pc:spChg chg="mod">
          <ac:chgData name="Jassem Abbasi" userId="a485637c-5d5c-44af-8411-f95acc3236b6" providerId="ADAL" clId="{B67E75DF-61F4-4BDD-83F6-F3A9FEB4B984}" dt="2024-02-22T09:52:54.409" v="2357" actId="27803"/>
          <ac:spMkLst>
            <pc:docMk/>
            <pc:sldMk cId="3942064285" sldId="256"/>
            <ac:spMk id="3470" creationId="{818EB6EE-1D04-56CD-89B7-431A0FC98542}"/>
          </ac:spMkLst>
        </pc:spChg>
        <pc:spChg chg="mod">
          <ac:chgData name="Jassem Abbasi" userId="a485637c-5d5c-44af-8411-f95acc3236b6" providerId="ADAL" clId="{B67E75DF-61F4-4BDD-83F6-F3A9FEB4B984}" dt="2024-02-22T09:52:54.409" v="2357" actId="27803"/>
          <ac:spMkLst>
            <pc:docMk/>
            <pc:sldMk cId="3942064285" sldId="256"/>
            <ac:spMk id="3471" creationId="{92A22BDD-F223-8C08-96DA-19D3638BFA4F}"/>
          </ac:spMkLst>
        </pc:spChg>
        <pc:spChg chg="mod">
          <ac:chgData name="Jassem Abbasi" userId="a485637c-5d5c-44af-8411-f95acc3236b6" providerId="ADAL" clId="{B67E75DF-61F4-4BDD-83F6-F3A9FEB4B984}" dt="2024-02-22T09:52:54.409" v="2357" actId="27803"/>
          <ac:spMkLst>
            <pc:docMk/>
            <pc:sldMk cId="3942064285" sldId="256"/>
            <ac:spMk id="3472" creationId="{A7F2E0DC-BDA6-DEC4-63DA-EAFBB8506B90}"/>
          </ac:spMkLst>
        </pc:spChg>
        <pc:spChg chg="mod">
          <ac:chgData name="Jassem Abbasi" userId="a485637c-5d5c-44af-8411-f95acc3236b6" providerId="ADAL" clId="{B67E75DF-61F4-4BDD-83F6-F3A9FEB4B984}" dt="2024-02-22T09:52:54.409" v="2357" actId="27803"/>
          <ac:spMkLst>
            <pc:docMk/>
            <pc:sldMk cId="3942064285" sldId="256"/>
            <ac:spMk id="3473" creationId="{7735D169-E04B-6868-8980-B6C87175214C}"/>
          </ac:spMkLst>
        </pc:spChg>
        <pc:spChg chg="mod">
          <ac:chgData name="Jassem Abbasi" userId="a485637c-5d5c-44af-8411-f95acc3236b6" providerId="ADAL" clId="{B67E75DF-61F4-4BDD-83F6-F3A9FEB4B984}" dt="2024-02-22T09:52:54.409" v="2357" actId="27803"/>
          <ac:spMkLst>
            <pc:docMk/>
            <pc:sldMk cId="3942064285" sldId="256"/>
            <ac:spMk id="3474" creationId="{3C234846-494A-28A9-3C6F-E165F1FF466D}"/>
          </ac:spMkLst>
        </pc:spChg>
        <pc:spChg chg="mod">
          <ac:chgData name="Jassem Abbasi" userId="a485637c-5d5c-44af-8411-f95acc3236b6" providerId="ADAL" clId="{B67E75DF-61F4-4BDD-83F6-F3A9FEB4B984}" dt="2024-02-22T09:52:54.409" v="2357" actId="27803"/>
          <ac:spMkLst>
            <pc:docMk/>
            <pc:sldMk cId="3942064285" sldId="256"/>
            <ac:spMk id="3476" creationId="{B1D23407-A8E3-8076-6E74-5669233F4988}"/>
          </ac:spMkLst>
        </pc:spChg>
        <pc:spChg chg="mod">
          <ac:chgData name="Jassem Abbasi" userId="a485637c-5d5c-44af-8411-f95acc3236b6" providerId="ADAL" clId="{B67E75DF-61F4-4BDD-83F6-F3A9FEB4B984}" dt="2024-02-22T09:52:54.409" v="2357" actId="27803"/>
          <ac:spMkLst>
            <pc:docMk/>
            <pc:sldMk cId="3942064285" sldId="256"/>
            <ac:spMk id="3477" creationId="{D90C307D-599E-7580-537C-83BECA8A136A}"/>
          </ac:spMkLst>
        </pc:spChg>
        <pc:spChg chg="mod">
          <ac:chgData name="Jassem Abbasi" userId="a485637c-5d5c-44af-8411-f95acc3236b6" providerId="ADAL" clId="{B67E75DF-61F4-4BDD-83F6-F3A9FEB4B984}" dt="2024-02-22T09:52:54.409" v="2357" actId="27803"/>
          <ac:spMkLst>
            <pc:docMk/>
            <pc:sldMk cId="3942064285" sldId="256"/>
            <ac:spMk id="3478" creationId="{47982765-BAC5-C4F6-2009-1457AFC79685}"/>
          </ac:spMkLst>
        </pc:spChg>
        <pc:spChg chg="mod">
          <ac:chgData name="Jassem Abbasi" userId="a485637c-5d5c-44af-8411-f95acc3236b6" providerId="ADAL" clId="{B67E75DF-61F4-4BDD-83F6-F3A9FEB4B984}" dt="2024-02-22T09:52:54.409" v="2357" actId="27803"/>
          <ac:spMkLst>
            <pc:docMk/>
            <pc:sldMk cId="3942064285" sldId="256"/>
            <ac:spMk id="3479" creationId="{59AE6B26-A253-0B47-1317-BF4CCF462B25}"/>
          </ac:spMkLst>
        </pc:spChg>
        <pc:spChg chg="mod">
          <ac:chgData name="Jassem Abbasi" userId="a485637c-5d5c-44af-8411-f95acc3236b6" providerId="ADAL" clId="{B67E75DF-61F4-4BDD-83F6-F3A9FEB4B984}" dt="2024-02-22T09:52:54.409" v="2357" actId="27803"/>
          <ac:spMkLst>
            <pc:docMk/>
            <pc:sldMk cId="3942064285" sldId="256"/>
            <ac:spMk id="3480" creationId="{76D35022-7286-A8C8-5103-FBD72D3B3E55}"/>
          </ac:spMkLst>
        </pc:spChg>
        <pc:spChg chg="mod">
          <ac:chgData name="Jassem Abbasi" userId="a485637c-5d5c-44af-8411-f95acc3236b6" providerId="ADAL" clId="{B67E75DF-61F4-4BDD-83F6-F3A9FEB4B984}" dt="2024-02-22T09:52:54.409" v="2357" actId="27803"/>
          <ac:spMkLst>
            <pc:docMk/>
            <pc:sldMk cId="3942064285" sldId="256"/>
            <ac:spMk id="3481" creationId="{739CA6B1-85FD-0159-7964-794683A6E634}"/>
          </ac:spMkLst>
        </pc:spChg>
        <pc:spChg chg="mod">
          <ac:chgData name="Jassem Abbasi" userId="a485637c-5d5c-44af-8411-f95acc3236b6" providerId="ADAL" clId="{B67E75DF-61F4-4BDD-83F6-F3A9FEB4B984}" dt="2024-02-22T09:52:54.409" v="2357" actId="27803"/>
          <ac:spMkLst>
            <pc:docMk/>
            <pc:sldMk cId="3942064285" sldId="256"/>
            <ac:spMk id="3482" creationId="{5C6DEB9A-2099-5996-5FE9-5A788ADB5E18}"/>
          </ac:spMkLst>
        </pc:spChg>
        <pc:spChg chg="mod">
          <ac:chgData name="Jassem Abbasi" userId="a485637c-5d5c-44af-8411-f95acc3236b6" providerId="ADAL" clId="{B67E75DF-61F4-4BDD-83F6-F3A9FEB4B984}" dt="2024-02-22T09:52:54.409" v="2357" actId="27803"/>
          <ac:spMkLst>
            <pc:docMk/>
            <pc:sldMk cId="3942064285" sldId="256"/>
            <ac:spMk id="3483" creationId="{4459402C-7A12-1F7A-53A2-A372F17BF4FF}"/>
          </ac:spMkLst>
        </pc:spChg>
        <pc:spChg chg="mod">
          <ac:chgData name="Jassem Abbasi" userId="a485637c-5d5c-44af-8411-f95acc3236b6" providerId="ADAL" clId="{B67E75DF-61F4-4BDD-83F6-F3A9FEB4B984}" dt="2024-02-22T09:52:54.409" v="2357" actId="27803"/>
          <ac:spMkLst>
            <pc:docMk/>
            <pc:sldMk cId="3942064285" sldId="256"/>
            <ac:spMk id="3484" creationId="{B6789FED-0486-7846-5B69-74E2B3216C5A}"/>
          </ac:spMkLst>
        </pc:spChg>
        <pc:spChg chg="mod">
          <ac:chgData name="Jassem Abbasi" userId="a485637c-5d5c-44af-8411-f95acc3236b6" providerId="ADAL" clId="{B67E75DF-61F4-4BDD-83F6-F3A9FEB4B984}" dt="2024-02-22T09:52:54.409" v="2357" actId="27803"/>
          <ac:spMkLst>
            <pc:docMk/>
            <pc:sldMk cId="3942064285" sldId="256"/>
            <ac:spMk id="3485" creationId="{F4EAF321-397F-4863-BB8F-2D1948D3D48B}"/>
          </ac:spMkLst>
        </pc:spChg>
        <pc:spChg chg="mod">
          <ac:chgData name="Jassem Abbasi" userId="a485637c-5d5c-44af-8411-f95acc3236b6" providerId="ADAL" clId="{B67E75DF-61F4-4BDD-83F6-F3A9FEB4B984}" dt="2024-02-22T09:52:54.409" v="2357" actId="27803"/>
          <ac:spMkLst>
            <pc:docMk/>
            <pc:sldMk cId="3942064285" sldId="256"/>
            <ac:spMk id="3486" creationId="{2B0DDE61-7AAE-0B97-D50A-A04950E196FD}"/>
          </ac:spMkLst>
        </pc:spChg>
        <pc:spChg chg="mod">
          <ac:chgData name="Jassem Abbasi" userId="a485637c-5d5c-44af-8411-f95acc3236b6" providerId="ADAL" clId="{B67E75DF-61F4-4BDD-83F6-F3A9FEB4B984}" dt="2024-02-22T09:52:54.409" v="2357" actId="27803"/>
          <ac:spMkLst>
            <pc:docMk/>
            <pc:sldMk cId="3942064285" sldId="256"/>
            <ac:spMk id="3487" creationId="{36233A95-B96F-B7F8-2F01-518ADA6F1DF5}"/>
          </ac:spMkLst>
        </pc:spChg>
        <pc:spChg chg="mod">
          <ac:chgData name="Jassem Abbasi" userId="a485637c-5d5c-44af-8411-f95acc3236b6" providerId="ADAL" clId="{B67E75DF-61F4-4BDD-83F6-F3A9FEB4B984}" dt="2024-02-22T09:52:54.409" v="2357" actId="27803"/>
          <ac:spMkLst>
            <pc:docMk/>
            <pc:sldMk cId="3942064285" sldId="256"/>
            <ac:spMk id="3488" creationId="{7C647625-2888-49B2-658D-AA9847814D77}"/>
          </ac:spMkLst>
        </pc:spChg>
        <pc:spChg chg="mod">
          <ac:chgData name="Jassem Abbasi" userId="a485637c-5d5c-44af-8411-f95acc3236b6" providerId="ADAL" clId="{B67E75DF-61F4-4BDD-83F6-F3A9FEB4B984}" dt="2024-02-22T09:52:54.409" v="2357" actId="27803"/>
          <ac:spMkLst>
            <pc:docMk/>
            <pc:sldMk cId="3942064285" sldId="256"/>
            <ac:spMk id="3489" creationId="{F97CF53D-D098-095D-0F15-8717830A37CD}"/>
          </ac:spMkLst>
        </pc:spChg>
        <pc:spChg chg="mod">
          <ac:chgData name="Jassem Abbasi" userId="a485637c-5d5c-44af-8411-f95acc3236b6" providerId="ADAL" clId="{B67E75DF-61F4-4BDD-83F6-F3A9FEB4B984}" dt="2024-02-22T09:52:54.409" v="2357" actId="27803"/>
          <ac:spMkLst>
            <pc:docMk/>
            <pc:sldMk cId="3942064285" sldId="256"/>
            <ac:spMk id="3491" creationId="{EC190941-BAD6-1F19-AB56-AA1714BAD986}"/>
          </ac:spMkLst>
        </pc:spChg>
        <pc:spChg chg="mod">
          <ac:chgData name="Jassem Abbasi" userId="a485637c-5d5c-44af-8411-f95acc3236b6" providerId="ADAL" clId="{B67E75DF-61F4-4BDD-83F6-F3A9FEB4B984}" dt="2024-02-22T09:52:54.409" v="2357" actId="27803"/>
          <ac:spMkLst>
            <pc:docMk/>
            <pc:sldMk cId="3942064285" sldId="256"/>
            <ac:spMk id="3492" creationId="{04609932-23D9-A78F-08B9-B5A53ED94AB7}"/>
          </ac:spMkLst>
        </pc:spChg>
        <pc:spChg chg="mod">
          <ac:chgData name="Jassem Abbasi" userId="a485637c-5d5c-44af-8411-f95acc3236b6" providerId="ADAL" clId="{B67E75DF-61F4-4BDD-83F6-F3A9FEB4B984}" dt="2024-02-22T09:52:54.409" v="2357" actId="27803"/>
          <ac:spMkLst>
            <pc:docMk/>
            <pc:sldMk cId="3942064285" sldId="256"/>
            <ac:spMk id="3493" creationId="{482FCE16-960A-7739-31A3-5FA0D42A59AE}"/>
          </ac:spMkLst>
        </pc:spChg>
        <pc:spChg chg="mod">
          <ac:chgData name="Jassem Abbasi" userId="a485637c-5d5c-44af-8411-f95acc3236b6" providerId="ADAL" clId="{B67E75DF-61F4-4BDD-83F6-F3A9FEB4B984}" dt="2024-02-22T09:52:54.409" v="2357" actId="27803"/>
          <ac:spMkLst>
            <pc:docMk/>
            <pc:sldMk cId="3942064285" sldId="256"/>
            <ac:spMk id="3494" creationId="{462E3B72-1EE0-356F-DC9D-0029B825D0BF}"/>
          </ac:spMkLst>
        </pc:spChg>
        <pc:spChg chg="mod">
          <ac:chgData name="Jassem Abbasi" userId="a485637c-5d5c-44af-8411-f95acc3236b6" providerId="ADAL" clId="{B67E75DF-61F4-4BDD-83F6-F3A9FEB4B984}" dt="2024-02-22T09:52:54.409" v="2357" actId="27803"/>
          <ac:spMkLst>
            <pc:docMk/>
            <pc:sldMk cId="3942064285" sldId="256"/>
            <ac:spMk id="3495" creationId="{24B73A2F-AF19-C4E7-E417-BD8F9C75249A}"/>
          </ac:spMkLst>
        </pc:spChg>
        <pc:spChg chg="mod">
          <ac:chgData name="Jassem Abbasi" userId="a485637c-5d5c-44af-8411-f95acc3236b6" providerId="ADAL" clId="{B67E75DF-61F4-4BDD-83F6-F3A9FEB4B984}" dt="2024-02-22T09:52:54.409" v="2357" actId="27803"/>
          <ac:spMkLst>
            <pc:docMk/>
            <pc:sldMk cId="3942064285" sldId="256"/>
            <ac:spMk id="3496" creationId="{3B81353E-C897-62C1-9DA6-964473C2753D}"/>
          </ac:spMkLst>
        </pc:spChg>
        <pc:spChg chg="mod">
          <ac:chgData name="Jassem Abbasi" userId="a485637c-5d5c-44af-8411-f95acc3236b6" providerId="ADAL" clId="{B67E75DF-61F4-4BDD-83F6-F3A9FEB4B984}" dt="2024-02-22T09:52:54.409" v="2357" actId="27803"/>
          <ac:spMkLst>
            <pc:docMk/>
            <pc:sldMk cId="3942064285" sldId="256"/>
            <ac:spMk id="3497" creationId="{F58743EA-BCCE-982B-10E8-06EE39871A82}"/>
          </ac:spMkLst>
        </pc:spChg>
        <pc:spChg chg="mod">
          <ac:chgData name="Jassem Abbasi" userId="a485637c-5d5c-44af-8411-f95acc3236b6" providerId="ADAL" clId="{B67E75DF-61F4-4BDD-83F6-F3A9FEB4B984}" dt="2024-02-22T09:52:54.409" v="2357" actId="27803"/>
          <ac:spMkLst>
            <pc:docMk/>
            <pc:sldMk cId="3942064285" sldId="256"/>
            <ac:spMk id="3498" creationId="{568118EE-201B-5411-7C7A-98BB2DCB327F}"/>
          </ac:spMkLst>
        </pc:spChg>
        <pc:spChg chg="mod">
          <ac:chgData name="Jassem Abbasi" userId="a485637c-5d5c-44af-8411-f95acc3236b6" providerId="ADAL" clId="{B67E75DF-61F4-4BDD-83F6-F3A9FEB4B984}" dt="2024-02-22T09:52:54.409" v="2357" actId="27803"/>
          <ac:spMkLst>
            <pc:docMk/>
            <pc:sldMk cId="3942064285" sldId="256"/>
            <ac:spMk id="3499" creationId="{62090434-5CE9-CDFD-1D57-9CFD8B0E9C27}"/>
          </ac:spMkLst>
        </pc:spChg>
        <pc:spChg chg="mod">
          <ac:chgData name="Jassem Abbasi" userId="a485637c-5d5c-44af-8411-f95acc3236b6" providerId="ADAL" clId="{B67E75DF-61F4-4BDD-83F6-F3A9FEB4B984}" dt="2024-02-22T09:52:54.409" v="2357" actId="27803"/>
          <ac:spMkLst>
            <pc:docMk/>
            <pc:sldMk cId="3942064285" sldId="256"/>
            <ac:spMk id="3500" creationId="{822BB4EA-308C-101F-EA9F-2688BDDCF853}"/>
          </ac:spMkLst>
        </pc:spChg>
        <pc:spChg chg="mod">
          <ac:chgData name="Jassem Abbasi" userId="a485637c-5d5c-44af-8411-f95acc3236b6" providerId="ADAL" clId="{B67E75DF-61F4-4BDD-83F6-F3A9FEB4B984}" dt="2024-02-22T09:52:54.409" v="2357" actId="27803"/>
          <ac:spMkLst>
            <pc:docMk/>
            <pc:sldMk cId="3942064285" sldId="256"/>
            <ac:spMk id="3501" creationId="{120E15EE-B66A-5A37-7E4F-00A8DC8F2F5E}"/>
          </ac:spMkLst>
        </pc:spChg>
        <pc:spChg chg="mod">
          <ac:chgData name="Jassem Abbasi" userId="a485637c-5d5c-44af-8411-f95acc3236b6" providerId="ADAL" clId="{B67E75DF-61F4-4BDD-83F6-F3A9FEB4B984}" dt="2024-02-22T09:52:54.409" v="2357" actId="27803"/>
          <ac:spMkLst>
            <pc:docMk/>
            <pc:sldMk cId="3942064285" sldId="256"/>
            <ac:spMk id="3502" creationId="{E42F0729-969B-98F8-B0AB-E2800930CD40}"/>
          </ac:spMkLst>
        </pc:spChg>
        <pc:spChg chg="mod">
          <ac:chgData name="Jassem Abbasi" userId="a485637c-5d5c-44af-8411-f95acc3236b6" providerId="ADAL" clId="{B67E75DF-61F4-4BDD-83F6-F3A9FEB4B984}" dt="2024-02-22T09:52:54.409" v="2357" actId="27803"/>
          <ac:spMkLst>
            <pc:docMk/>
            <pc:sldMk cId="3942064285" sldId="256"/>
            <ac:spMk id="3503" creationId="{669F547A-71F0-F5C4-B6A5-B193C77C1591}"/>
          </ac:spMkLst>
        </pc:spChg>
        <pc:spChg chg="mod">
          <ac:chgData name="Jassem Abbasi" userId="a485637c-5d5c-44af-8411-f95acc3236b6" providerId="ADAL" clId="{B67E75DF-61F4-4BDD-83F6-F3A9FEB4B984}" dt="2024-02-22T09:52:54.409" v="2357" actId="27803"/>
          <ac:spMkLst>
            <pc:docMk/>
            <pc:sldMk cId="3942064285" sldId="256"/>
            <ac:spMk id="3504" creationId="{014547E8-B6ED-CB5A-0193-6AB605F32CE4}"/>
          </ac:spMkLst>
        </pc:spChg>
        <pc:spChg chg="mod">
          <ac:chgData name="Jassem Abbasi" userId="a485637c-5d5c-44af-8411-f95acc3236b6" providerId="ADAL" clId="{B67E75DF-61F4-4BDD-83F6-F3A9FEB4B984}" dt="2024-02-22T09:52:54.409" v="2357" actId="27803"/>
          <ac:spMkLst>
            <pc:docMk/>
            <pc:sldMk cId="3942064285" sldId="256"/>
            <ac:spMk id="3505" creationId="{F4A1601A-8FAC-206F-BEC0-8600064F1A98}"/>
          </ac:spMkLst>
        </pc:spChg>
        <pc:spChg chg="mod">
          <ac:chgData name="Jassem Abbasi" userId="a485637c-5d5c-44af-8411-f95acc3236b6" providerId="ADAL" clId="{B67E75DF-61F4-4BDD-83F6-F3A9FEB4B984}" dt="2024-02-22T09:52:54.409" v="2357" actId="27803"/>
          <ac:spMkLst>
            <pc:docMk/>
            <pc:sldMk cId="3942064285" sldId="256"/>
            <ac:spMk id="3506" creationId="{9F720682-3348-6B73-4DAA-2D830D6248F6}"/>
          </ac:spMkLst>
        </pc:spChg>
        <pc:spChg chg="mod">
          <ac:chgData name="Jassem Abbasi" userId="a485637c-5d5c-44af-8411-f95acc3236b6" providerId="ADAL" clId="{B67E75DF-61F4-4BDD-83F6-F3A9FEB4B984}" dt="2024-02-22T09:52:54.409" v="2357" actId="27803"/>
          <ac:spMkLst>
            <pc:docMk/>
            <pc:sldMk cId="3942064285" sldId="256"/>
            <ac:spMk id="3507" creationId="{F70B16D0-8F94-C350-F053-333D39C9E45B}"/>
          </ac:spMkLst>
        </pc:spChg>
        <pc:spChg chg="mod">
          <ac:chgData name="Jassem Abbasi" userId="a485637c-5d5c-44af-8411-f95acc3236b6" providerId="ADAL" clId="{B67E75DF-61F4-4BDD-83F6-F3A9FEB4B984}" dt="2024-02-22T09:52:54.409" v="2357" actId="27803"/>
          <ac:spMkLst>
            <pc:docMk/>
            <pc:sldMk cId="3942064285" sldId="256"/>
            <ac:spMk id="3508" creationId="{5D0A4F73-EAC0-77A3-F0EA-2A65FD0D319B}"/>
          </ac:spMkLst>
        </pc:spChg>
        <pc:spChg chg="mod">
          <ac:chgData name="Jassem Abbasi" userId="a485637c-5d5c-44af-8411-f95acc3236b6" providerId="ADAL" clId="{B67E75DF-61F4-4BDD-83F6-F3A9FEB4B984}" dt="2024-02-22T09:52:54.409" v="2357" actId="27803"/>
          <ac:spMkLst>
            <pc:docMk/>
            <pc:sldMk cId="3942064285" sldId="256"/>
            <ac:spMk id="3509" creationId="{98FAC7BB-FEA5-7979-D4F0-B8B168A1F2FC}"/>
          </ac:spMkLst>
        </pc:spChg>
        <pc:spChg chg="mod">
          <ac:chgData name="Jassem Abbasi" userId="a485637c-5d5c-44af-8411-f95acc3236b6" providerId="ADAL" clId="{B67E75DF-61F4-4BDD-83F6-F3A9FEB4B984}" dt="2024-02-22T09:52:54.409" v="2357" actId="27803"/>
          <ac:spMkLst>
            <pc:docMk/>
            <pc:sldMk cId="3942064285" sldId="256"/>
            <ac:spMk id="3510" creationId="{43D32EEF-2F94-12AE-EE35-8B5129345906}"/>
          </ac:spMkLst>
        </pc:spChg>
        <pc:spChg chg="mod">
          <ac:chgData name="Jassem Abbasi" userId="a485637c-5d5c-44af-8411-f95acc3236b6" providerId="ADAL" clId="{B67E75DF-61F4-4BDD-83F6-F3A9FEB4B984}" dt="2024-02-22T09:52:54.409" v="2357" actId="27803"/>
          <ac:spMkLst>
            <pc:docMk/>
            <pc:sldMk cId="3942064285" sldId="256"/>
            <ac:spMk id="3511" creationId="{C9E335E2-038A-77FC-E194-7D450C6E0A18}"/>
          </ac:spMkLst>
        </pc:spChg>
        <pc:spChg chg="mod">
          <ac:chgData name="Jassem Abbasi" userId="a485637c-5d5c-44af-8411-f95acc3236b6" providerId="ADAL" clId="{B67E75DF-61F4-4BDD-83F6-F3A9FEB4B984}" dt="2024-02-22T09:52:54.409" v="2357" actId="27803"/>
          <ac:spMkLst>
            <pc:docMk/>
            <pc:sldMk cId="3942064285" sldId="256"/>
            <ac:spMk id="3512" creationId="{483AE575-98DC-B1E8-F96B-DC537E5C0C84}"/>
          </ac:spMkLst>
        </pc:spChg>
        <pc:spChg chg="mod">
          <ac:chgData name="Jassem Abbasi" userId="a485637c-5d5c-44af-8411-f95acc3236b6" providerId="ADAL" clId="{B67E75DF-61F4-4BDD-83F6-F3A9FEB4B984}" dt="2024-02-22T09:52:54.409" v="2357" actId="27803"/>
          <ac:spMkLst>
            <pc:docMk/>
            <pc:sldMk cId="3942064285" sldId="256"/>
            <ac:spMk id="3513" creationId="{1A8EDAE4-9D5D-A20C-9E1C-CB0DE6CC7016}"/>
          </ac:spMkLst>
        </pc:spChg>
        <pc:spChg chg="mod">
          <ac:chgData name="Jassem Abbasi" userId="a485637c-5d5c-44af-8411-f95acc3236b6" providerId="ADAL" clId="{B67E75DF-61F4-4BDD-83F6-F3A9FEB4B984}" dt="2024-02-22T09:52:54.409" v="2357" actId="27803"/>
          <ac:spMkLst>
            <pc:docMk/>
            <pc:sldMk cId="3942064285" sldId="256"/>
            <ac:spMk id="3514" creationId="{3D8E182A-1FC1-2E0E-FEDB-9E865D267906}"/>
          </ac:spMkLst>
        </pc:spChg>
        <pc:spChg chg="mod">
          <ac:chgData name="Jassem Abbasi" userId="a485637c-5d5c-44af-8411-f95acc3236b6" providerId="ADAL" clId="{B67E75DF-61F4-4BDD-83F6-F3A9FEB4B984}" dt="2024-02-22T09:52:54.409" v="2357" actId="27803"/>
          <ac:spMkLst>
            <pc:docMk/>
            <pc:sldMk cId="3942064285" sldId="256"/>
            <ac:spMk id="3515" creationId="{4AD39BDB-9748-11EE-CAF1-BADD7E7D70D6}"/>
          </ac:spMkLst>
        </pc:spChg>
        <pc:spChg chg="mod">
          <ac:chgData name="Jassem Abbasi" userId="a485637c-5d5c-44af-8411-f95acc3236b6" providerId="ADAL" clId="{B67E75DF-61F4-4BDD-83F6-F3A9FEB4B984}" dt="2024-02-22T09:52:54.409" v="2357" actId="27803"/>
          <ac:spMkLst>
            <pc:docMk/>
            <pc:sldMk cId="3942064285" sldId="256"/>
            <ac:spMk id="3516" creationId="{1C871C6C-1660-8E03-28BA-BA4A38EA82AB}"/>
          </ac:spMkLst>
        </pc:spChg>
        <pc:spChg chg="mod">
          <ac:chgData name="Jassem Abbasi" userId="a485637c-5d5c-44af-8411-f95acc3236b6" providerId="ADAL" clId="{B67E75DF-61F4-4BDD-83F6-F3A9FEB4B984}" dt="2024-02-22T09:52:54.409" v="2357" actId="27803"/>
          <ac:spMkLst>
            <pc:docMk/>
            <pc:sldMk cId="3942064285" sldId="256"/>
            <ac:spMk id="3517" creationId="{E5791672-EBED-0CE1-2B2B-7700130F6C74}"/>
          </ac:spMkLst>
        </pc:spChg>
        <pc:spChg chg="mod">
          <ac:chgData name="Jassem Abbasi" userId="a485637c-5d5c-44af-8411-f95acc3236b6" providerId="ADAL" clId="{B67E75DF-61F4-4BDD-83F6-F3A9FEB4B984}" dt="2024-02-22T09:52:54.409" v="2357" actId="27803"/>
          <ac:spMkLst>
            <pc:docMk/>
            <pc:sldMk cId="3942064285" sldId="256"/>
            <ac:spMk id="3518" creationId="{AE252696-E83D-FF60-798E-03D02DCF7ED0}"/>
          </ac:spMkLst>
        </pc:spChg>
        <pc:spChg chg="mod">
          <ac:chgData name="Jassem Abbasi" userId="a485637c-5d5c-44af-8411-f95acc3236b6" providerId="ADAL" clId="{B67E75DF-61F4-4BDD-83F6-F3A9FEB4B984}" dt="2024-02-22T09:52:54.409" v="2357" actId="27803"/>
          <ac:spMkLst>
            <pc:docMk/>
            <pc:sldMk cId="3942064285" sldId="256"/>
            <ac:spMk id="3519" creationId="{2C74B781-C32F-A912-3356-D495400CA251}"/>
          </ac:spMkLst>
        </pc:spChg>
        <pc:spChg chg="mod">
          <ac:chgData name="Jassem Abbasi" userId="a485637c-5d5c-44af-8411-f95acc3236b6" providerId="ADAL" clId="{B67E75DF-61F4-4BDD-83F6-F3A9FEB4B984}" dt="2024-02-22T09:52:54.409" v="2357" actId="27803"/>
          <ac:spMkLst>
            <pc:docMk/>
            <pc:sldMk cId="3942064285" sldId="256"/>
            <ac:spMk id="3520" creationId="{8EA0D5FE-FE6A-2D41-C440-F5B30B78DE92}"/>
          </ac:spMkLst>
        </pc:spChg>
        <pc:spChg chg="mod">
          <ac:chgData name="Jassem Abbasi" userId="a485637c-5d5c-44af-8411-f95acc3236b6" providerId="ADAL" clId="{B67E75DF-61F4-4BDD-83F6-F3A9FEB4B984}" dt="2024-02-22T09:52:54.409" v="2357" actId="27803"/>
          <ac:spMkLst>
            <pc:docMk/>
            <pc:sldMk cId="3942064285" sldId="256"/>
            <ac:spMk id="3521" creationId="{DB2BDF54-D5AB-3DD1-634D-3A95D63E6B58}"/>
          </ac:spMkLst>
        </pc:spChg>
        <pc:spChg chg="mod">
          <ac:chgData name="Jassem Abbasi" userId="a485637c-5d5c-44af-8411-f95acc3236b6" providerId="ADAL" clId="{B67E75DF-61F4-4BDD-83F6-F3A9FEB4B984}" dt="2024-02-22T09:52:54.409" v="2357" actId="27803"/>
          <ac:spMkLst>
            <pc:docMk/>
            <pc:sldMk cId="3942064285" sldId="256"/>
            <ac:spMk id="3522" creationId="{48827612-CF80-959B-E440-B166F4E745A1}"/>
          </ac:spMkLst>
        </pc:spChg>
        <pc:spChg chg="mod">
          <ac:chgData name="Jassem Abbasi" userId="a485637c-5d5c-44af-8411-f95acc3236b6" providerId="ADAL" clId="{B67E75DF-61F4-4BDD-83F6-F3A9FEB4B984}" dt="2024-02-22T09:52:54.409" v="2357" actId="27803"/>
          <ac:spMkLst>
            <pc:docMk/>
            <pc:sldMk cId="3942064285" sldId="256"/>
            <ac:spMk id="3523" creationId="{ACFD0060-934E-631C-3BB8-8C5A6468BF63}"/>
          </ac:spMkLst>
        </pc:spChg>
        <pc:spChg chg="mod">
          <ac:chgData name="Jassem Abbasi" userId="a485637c-5d5c-44af-8411-f95acc3236b6" providerId="ADAL" clId="{B67E75DF-61F4-4BDD-83F6-F3A9FEB4B984}" dt="2024-02-22T09:52:54.409" v="2357" actId="27803"/>
          <ac:spMkLst>
            <pc:docMk/>
            <pc:sldMk cId="3942064285" sldId="256"/>
            <ac:spMk id="3524" creationId="{C5827328-F19E-7095-447E-029A7101622A}"/>
          </ac:spMkLst>
        </pc:spChg>
        <pc:spChg chg="mod">
          <ac:chgData name="Jassem Abbasi" userId="a485637c-5d5c-44af-8411-f95acc3236b6" providerId="ADAL" clId="{B67E75DF-61F4-4BDD-83F6-F3A9FEB4B984}" dt="2024-02-22T09:52:54.409" v="2357" actId="27803"/>
          <ac:spMkLst>
            <pc:docMk/>
            <pc:sldMk cId="3942064285" sldId="256"/>
            <ac:spMk id="3525" creationId="{5CD3FABD-2D18-6525-AE25-55F34C250431}"/>
          </ac:spMkLst>
        </pc:spChg>
        <pc:spChg chg="mod">
          <ac:chgData name="Jassem Abbasi" userId="a485637c-5d5c-44af-8411-f95acc3236b6" providerId="ADAL" clId="{B67E75DF-61F4-4BDD-83F6-F3A9FEB4B984}" dt="2024-02-22T09:52:54.409" v="2357" actId="27803"/>
          <ac:spMkLst>
            <pc:docMk/>
            <pc:sldMk cId="3942064285" sldId="256"/>
            <ac:spMk id="3526" creationId="{FA9EE6AF-3E44-7CE6-0C91-8145117F2BBB}"/>
          </ac:spMkLst>
        </pc:spChg>
        <pc:spChg chg="mod">
          <ac:chgData name="Jassem Abbasi" userId="a485637c-5d5c-44af-8411-f95acc3236b6" providerId="ADAL" clId="{B67E75DF-61F4-4BDD-83F6-F3A9FEB4B984}" dt="2024-02-22T09:52:54.409" v="2357" actId="27803"/>
          <ac:spMkLst>
            <pc:docMk/>
            <pc:sldMk cId="3942064285" sldId="256"/>
            <ac:spMk id="3527" creationId="{F39608F8-351D-5506-7E3A-EBCB53A50708}"/>
          </ac:spMkLst>
        </pc:spChg>
        <pc:spChg chg="mod">
          <ac:chgData name="Jassem Abbasi" userId="a485637c-5d5c-44af-8411-f95acc3236b6" providerId="ADAL" clId="{B67E75DF-61F4-4BDD-83F6-F3A9FEB4B984}" dt="2024-02-22T09:52:54.409" v="2357" actId="27803"/>
          <ac:spMkLst>
            <pc:docMk/>
            <pc:sldMk cId="3942064285" sldId="256"/>
            <ac:spMk id="3528" creationId="{2DB2457D-8D89-F42B-CFE7-71D9C41164C9}"/>
          </ac:spMkLst>
        </pc:spChg>
        <pc:spChg chg="mod">
          <ac:chgData name="Jassem Abbasi" userId="a485637c-5d5c-44af-8411-f95acc3236b6" providerId="ADAL" clId="{B67E75DF-61F4-4BDD-83F6-F3A9FEB4B984}" dt="2024-02-22T09:52:54.409" v="2357" actId="27803"/>
          <ac:spMkLst>
            <pc:docMk/>
            <pc:sldMk cId="3942064285" sldId="256"/>
            <ac:spMk id="3529" creationId="{C0A44665-B15D-F174-9F25-6FC41AE56701}"/>
          </ac:spMkLst>
        </pc:spChg>
        <pc:spChg chg="mod">
          <ac:chgData name="Jassem Abbasi" userId="a485637c-5d5c-44af-8411-f95acc3236b6" providerId="ADAL" clId="{B67E75DF-61F4-4BDD-83F6-F3A9FEB4B984}" dt="2024-02-22T09:52:54.409" v="2357" actId="27803"/>
          <ac:spMkLst>
            <pc:docMk/>
            <pc:sldMk cId="3942064285" sldId="256"/>
            <ac:spMk id="3530" creationId="{E814496C-0270-85AD-B4E0-E7816F7F68F2}"/>
          </ac:spMkLst>
        </pc:spChg>
        <pc:spChg chg="mod">
          <ac:chgData name="Jassem Abbasi" userId="a485637c-5d5c-44af-8411-f95acc3236b6" providerId="ADAL" clId="{B67E75DF-61F4-4BDD-83F6-F3A9FEB4B984}" dt="2024-02-22T09:52:54.409" v="2357" actId="27803"/>
          <ac:spMkLst>
            <pc:docMk/>
            <pc:sldMk cId="3942064285" sldId="256"/>
            <ac:spMk id="3531" creationId="{ABA98F1E-7FF7-7888-F69E-C5307616BE3D}"/>
          </ac:spMkLst>
        </pc:spChg>
        <pc:spChg chg="mod">
          <ac:chgData name="Jassem Abbasi" userId="a485637c-5d5c-44af-8411-f95acc3236b6" providerId="ADAL" clId="{B67E75DF-61F4-4BDD-83F6-F3A9FEB4B984}" dt="2024-02-22T09:52:54.409" v="2357" actId="27803"/>
          <ac:spMkLst>
            <pc:docMk/>
            <pc:sldMk cId="3942064285" sldId="256"/>
            <ac:spMk id="3532" creationId="{C164E4FA-3E55-1993-4AFF-F20014DBC828}"/>
          </ac:spMkLst>
        </pc:spChg>
        <pc:spChg chg="mod">
          <ac:chgData name="Jassem Abbasi" userId="a485637c-5d5c-44af-8411-f95acc3236b6" providerId="ADAL" clId="{B67E75DF-61F4-4BDD-83F6-F3A9FEB4B984}" dt="2024-02-22T09:52:54.409" v="2357" actId="27803"/>
          <ac:spMkLst>
            <pc:docMk/>
            <pc:sldMk cId="3942064285" sldId="256"/>
            <ac:spMk id="3533" creationId="{CE7EC049-6C4C-AF29-DC89-80918202BACC}"/>
          </ac:spMkLst>
        </pc:spChg>
        <pc:spChg chg="mod">
          <ac:chgData name="Jassem Abbasi" userId="a485637c-5d5c-44af-8411-f95acc3236b6" providerId="ADAL" clId="{B67E75DF-61F4-4BDD-83F6-F3A9FEB4B984}" dt="2024-02-22T09:52:54.409" v="2357" actId="27803"/>
          <ac:spMkLst>
            <pc:docMk/>
            <pc:sldMk cId="3942064285" sldId="256"/>
            <ac:spMk id="3534" creationId="{6E54B085-4E33-F1C8-C4E4-8E77D7337544}"/>
          </ac:spMkLst>
        </pc:spChg>
        <pc:spChg chg="mod">
          <ac:chgData name="Jassem Abbasi" userId="a485637c-5d5c-44af-8411-f95acc3236b6" providerId="ADAL" clId="{B67E75DF-61F4-4BDD-83F6-F3A9FEB4B984}" dt="2024-02-22T09:52:54.409" v="2357" actId="27803"/>
          <ac:spMkLst>
            <pc:docMk/>
            <pc:sldMk cId="3942064285" sldId="256"/>
            <ac:spMk id="3535" creationId="{58408BBD-CC1C-307D-216F-48D98E5DA487}"/>
          </ac:spMkLst>
        </pc:spChg>
        <pc:spChg chg="mod">
          <ac:chgData name="Jassem Abbasi" userId="a485637c-5d5c-44af-8411-f95acc3236b6" providerId="ADAL" clId="{B67E75DF-61F4-4BDD-83F6-F3A9FEB4B984}" dt="2024-02-22T09:52:54.409" v="2357" actId="27803"/>
          <ac:spMkLst>
            <pc:docMk/>
            <pc:sldMk cId="3942064285" sldId="256"/>
            <ac:spMk id="3536" creationId="{4892BF8D-1B80-815F-C511-F8F081B95D36}"/>
          </ac:spMkLst>
        </pc:spChg>
        <pc:spChg chg="mod">
          <ac:chgData name="Jassem Abbasi" userId="a485637c-5d5c-44af-8411-f95acc3236b6" providerId="ADAL" clId="{B67E75DF-61F4-4BDD-83F6-F3A9FEB4B984}" dt="2024-02-22T09:52:54.409" v="2357" actId="27803"/>
          <ac:spMkLst>
            <pc:docMk/>
            <pc:sldMk cId="3942064285" sldId="256"/>
            <ac:spMk id="3537" creationId="{E6F9CD3B-6AAD-4A0F-A9C9-E8794BDF6A6F}"/>
          </ac:spMkLst>
        </pc:spChg>
        <pc:spChg chg="mod">
          <ac:chgData name="Jassem Abbasi" userId="a485637c-5d5c-44af-8411-f95acc3236b6" providerId="ADAL" clId="{B67E75DF-61F4-4BDD-83F6-F3A9FEB4B984}" dt="2024-02-22T09:52:54.409" v="2357" actId="27803"/>
          <ac:spMkLst>
            <pc:docMk/>
            <pc:sldMk cId="3942064285" sldId="256"/>
            <ac:spMk id="3538" creationId="{0111A208-446C-A3AC-07B4-208FD075AED7}"/>
          </ac:spMkLst>
        </pc:spChg>
        <pc:spChg chg="mod">
          <ac:chgData name="Jassem Abbasi" userId="a485637c-5d5c-44af-8411-f95acc3236b6" providerId="ADAL" clId="{B67E75DF-61F4-4BDD-83F6-F3A9FEB4B984}" dt="2024-02-22T09:52:54.409" v="2357" actId="27803"/>
          <ac:spMkLst>
            <pc:docMk/>
            <pc:sldMk cId="3942064285" sldId="256"/>
            <ac:spMk id="3539" creationId="{C6C8B8A0-394F-A4CD-2D9F-C6B5FB1EE816}"/>
          </ac:spMkLst>
        </pc:spChg>
        <pc:spChg chg="mod">
          <ac:chgData name="Jassem Abbasi" userId="a485637c-5d5c-44af-8411-f95acc3236b6" providerId="ADAL" clId="{B67E75DF-61F4-4BDD-83F6-F3A9FEB4B984}" dt="2024-02-22T09:52:54.409" v="2357" actId="27803"/>
          <ac:spMkLst>
            <pc:docMk/>
            <pc:sldMk cId="3942064285" sldId="256"/>
            <ac:spMk id="3540" creationId="{F1C5296F-9AAC-12CB-9FFB-0F960EF3B358}"/>
          </ac:spMkLst>
        </pc:spChg>
        <pc:spChg chg="mod">
          <ac:chgData name="Jassem Abbasi" userId="a485637c-5d5c-44af-8411-f95acc3236b6" providerId="ADAL" clId="{B67E75DF-61F4-4BDD-83F6-F3A9FEB4B984}" dt="2024-02-22T09:52:54.409" v="2357" actId="27803"/>
          <ac:spMkLst>
            <pc:docMk/>
            <pc:sldMk cId="3942064285" sldId="256"/>
            <ac:spMk id="3541" creationId="{80285EB1-84F4-D7F0-D107-34AC239A166D}"/>
          </ac:spMkLst>
        </pc:spChg>
        <pc:spChg chg="mod">
          <ac:chgData name="Jassem Abbasi" userId="a485637c-5d5c-44af-8411-f95acc3236b6" providerId="ADAL" clId="{B67E75DF-61F4-4BDD-83F6-F3A9FEB4B984}" dt="2024-02-22T09:52:54.409" v="2357" actId="27803"/>
          <ac:spMkLst>
            <pc:docMk/>
            <pc:sldMk cId="3942064285" sldId="256"/>
            <ac:spMk id="3542" creationId="{BA396C3F-835B-F648-837E-606503712072}"/>
          </ac:spMkLst>
        </pc:spChg>
        <pc:spChg chg="mod">
          <ac:chgData name="Jassem Abbasi" userId="a485637c-5d5c-44af-8411-f95acc3236b6" providerId="ADAL" clId="{B67E75DF-61F4-4BDD-83F6-F3A9FEB4B984}" dt="2024-02-22T09:52:54.409" v="2357" actId="27803"/>
          <ac:spMkLst>
            <pc:docMk/>
            <pc:sldMk cId="3942064285" sldId="256"/>
            <ac:spMk id="3543" creationId="{DB2687B3-EE6A-E9EC-B611-4F20BD9BF82E}"/>
          </ac:spMkLst>
        </pc:spChg>
        <pc:spChg chg="mod">
          <ac:chgData name="Jassem Abbasi" userId="a485637c-5d5c-44af-8411-f95acc3236b6" providerId="ADAL" clId="{B67E75DF-61F4-4BDD-83F6-F3A9FEB4B984}" dt="2024-02-22T09:52:54.409" v="2357" actId="27803"/>
          <ac:spMkLst>
            <pc:docMk/>
            <pc:sldMk cId="3942064285" sldId="256"/>
            <ac:spMk id="3544" creationId="{C71DDF51-2215-ED77-BABC-CFB04CEFF845}"/>
          </ac:spMkLst>
        </pc:spChg>
        <pc:spChg chg="mod">
          <ac:chgData name="Jassem Abbasi" userId="a485637c-5d5c-44af-8411-f95acc3236b6" providerId="ADAL" clId="{B67E75DF-61F4-4BDD-83F6-F3A9FEB4B984}" dt="2024-02-22T09:52:54.409" v="2357" actId="27803"/>
          <ac:spMkLst>
            <pc:docMk/>
            <pc:sldMk cId="3942064285" sldId="256"/>
            <ac:spMk id="3545" creationId="{20238C6F-C0F5-3FBD-08A6-C23EA4672F1D}"/>
          </ac:spMkLst>
        </pc:spChg>
        <pc:spChg chg="mod">
          <ac:chgData name="Jassem Abbasi" userId="a485637c-5d5c-44af-8411-f95acc3236b6" providerId="ADAL" clId="{B67E75DF-61F4-4BDD-83F6-F3A9FEB4B984}" dt="2024-02-22T09:52:54.409" v="2357" actId="27803"/>
          <ac:spMkLst>
            <pc:docMk/>
            <pc:sldMk cId="3942064285" sldId="256"/>
            <ac:spMk id="3546" creationId="{8D618EEE-9D4D-E2D5-EA94-D79C9FF37987}"/>
          </ac:spMkLst>
        </pc:spChg>
        <pc:spChg chg="mod">
          <ac:chgData name="Jassem Abbasi" userId="a485637c-5d5c-44af-8411-f95acc3236b6" providerId="ADAL" clId="{B67E75DF-61F4-4BDD-83F6-F3A9FEB4B984}" dt="2024-02-22T09:52:54.409" v="2357" actId="27803"/>
          <ac:spMkLst>
            <pc:docMk/>
            <pc:sldMk cId="3942064285" sldId="256"/>
            <ac:spMk id="3547" creationId="{1381396E-27A9-5467-F8BA-E1C4F936C5CD}"/>
          </ac:spMkLst>
        </pc:spChg>
        <pc:spChg chg="mod">
          <ac:chgData name="Jassem Abbasi" userId="a485637c-5d5c-44af-8411-f95acc3236b6" providerId="ADAL" clId="{B67E75DF-61F4-4BDD-83F6-F3A9FEB4B984}" dt="2024-02-22T09:52:54.409" v="2357" actId="27803"/>
          <ac:spMkLst>
            <pc:docMk/>
            <pc:sldMk cId="3942064285" sldId="256"/>
            <ac:spMk id="3548" creationId="{1AD154D7-34E2-C38A-D64F-5A051A9BB930}"/>
          </ac:spMkLst>
        </pc:spChg>
        <pc:spChg chg="mod">
          <ac:chgData name="Jassem Abbasi" userId="a485637c-5d5c-44af-8411-f95acc3236b6" providerId="ADAL" clId="{B67E75DF-61F4-4BDD-83F6-F3A9FEB4B984}" dt="2024-02-22T09:52:54.409" v="2357" actId="27803"/>
          <ac:spMkLst>
            <pc:docMk/>
            <pc:sldMk cId="3942064285" sldId="256"/>
            <ac:spMk id="3549" creationId="{21A5E4EA-83EA-4945-BF65-946C1C916A69}"/>
          </ac:spMkLst>
        </pc:spChg>
        <pc:spChg chg="mod">
          <ac:chgData name="Jassem Abbasi" userId="a485637c-5d5c-44af-8411-f95acc3236b6" providerId="ADAL" clId="{B67E75DF-61F4-4BDD-83F6-F3A9FEB4B984}" dt="2024-02-22T09:52:54.409" v="2357" actId="27803"/>
          <ac:spMkLst>
            <pc:docMk/>
            <pc:sldMk cId="3942064285" sldId="256"/>
            <ac:spMk id="3550" creationId="{6837FB68-BA2A-1816-96D2-36E9CF6E42DD}"/>
          </ac:spMkLst>
        </pc:spChg>
        <pc:spChg chg="mod">
          <ac:chgData name="Jassem Abbasi" userId="a485637c-5d5c-44af-8411-f95acc3236b6" providerId="ADAL" clId="{B67E75DF-61F4-4BDD-83F6-F3A9FEB4B984}" dt="2024-02-22T09:52:54.409" v="2357" actId="27803"/>
          <ac:spMkLst>
            <pc:docMk/>
            <pc:sldMk cId="3942064285" sldId="256"/>
            <ac:spMk id="3551" creationId="{729C06C2-9C6E-FE9B-DCF7-88269F1E2AC8}"/>
          </ac:spMkLst>
        </pc:spChg>
        <pc:spChg chg="mod">
          <ac:chgData name="Jassem Abbasi" userId="a485637c-5d5c-44af-8411-f95acc3236b6" providerId="ADAL" clId="{B67E75DF-61F4-4BDD-83F6-F3A9FEB4B984}" dt="2024-02-22T09:52:54.409" v="2357" actId="27803"/>
          <ac:spMkLst>
            <pc:docMk/>
            <pc:sldMk cId="3942064285" sldId="256"/>
            <ac:spMk id="3552" creationId="{9CE4C866-5CFB-CCE4-C7C6-7B2C76276907}"/>
          </ac:spMkLst>
        </pc:spChg>
        <pc:spChg chg="mod">
          <ac:chgData name="Jassem Abbasi" userId="a485637c-5d5c-44af-8411-f95acc3236b6" providerId="ADAL" clId="{B67E75DF-61F4-4BDD-83F6-F3A9FEB4B984}" dt="2024-02-22T09:52:54.409" v="2357" actId="27803"/>
          <ac:spMkLst>
            <pc:docMk/>
            <pc:sldMk cId="3942064285" sldId="256"/>
            <ac:spMk id="3553" creationId="{7FF18C47-2F5C-A8FE-7E6E-C83D688FA009}"/>
          </ac:spMkLst>
        </pc:spChg>
        <pc:spChg chg="mod">
          <ac:chgData name="Jassem Abbasi" userId="a485637c-5d5c-44af-8411-f95acc3236b6" providerId="ADAL" clId="{B67E75DF-61F4-4BDD-83F6-F3A9FEB4B984}" dt="2024-02-22T09:52:54.409" v="2357" actId="27803"/>
          <ac:spMkLst>
            <pc:docMk/>
            <pc:sldMk cId="3942064285" sldId="256"/>
            <ac:spMk id="3554" creationId="{63D1A852-6FE4-1353-8FC6-41C43ECB9454}"/>
          </ac:spMkLst>
        </pc:spChg>
        <pc:spChg chg="mod">
          <ac:chgData name="Jassem Abbasi" userId="a485637c-5d5c-44af-8411-f95acc3236b6" providerId="ADAL" clId="{B67E75DF-61F4-4BDD-83F6-F3A9FEB4B984}" dt="2024-02-22T09:52:54.409" v="2357" actId="27803"/>
          <ac:spMkLst>
            <pc:docMk/>
            <pc:sldMk cId="3942064285" sldId="256"/>
            <ac:spMk id="3555" creationId="{17568888-85BE-34CE-731C-0324949CB41C}"/>
          </ac:spMkLst>
        </pc:spChg>
        <pc:spChg chg="mod">
          <ac:chgData name="Jassem Abbasi" userId="a485637c-5d5c-44af-8411-f95acc3236b6" providerId="ADAL" clId="{B67E75DF-61F4-4BDD-83F6-F3A9FEB4B984}" dt="2024-02-22T09:52:54.409" v="2357" actId="27803"/>
          <ac:spMkLst>
            <pc:docMk/>
            <pc:sldMk cId="3942064285" sldId="256"/>
            <ac:spMk id="3556" creationId="{03559A01-BA3C-9C52-55AE-990D9AA44C65}"/>
          </ac:spMkLst>
        </pc:spChg>
        <pc:spChg chg="mod">
          <ac:chgData name="Jassem Abbasi" userId="a485637c-5d5c-44af-8411-f95acc3236b6" providerId="ADAL" clId="{B67E75DF-61F4-4BDD-83F6-F3A9FEB4B984}" dt="2024-02-22T09:52:54.409" v="2357" actId="27803"/>
          <ac:spMkLst>
            <pc:docMk/>
            <pc:sldMk cId="3942064285" sldId="256"/>
            <ac:spMk id="3557" creationId="{C162040E-74CD-CD8F-CA8B-6B87F8EBB8D6}"/>
          </ac:spMkLst>
        </pc:spChg>
        <pc:spChg chg="mod">
          <ac:chgData name="Jassem Abbasi" userId="a485637c-5d5c-44af-8411-f95acc3236b6" providerId="ADAL" clId="{B67E75DF-61F4-4BDD-83F6-F3A9FEB4B984}" dt="2024-02-22T09:52:54.409" v="2357" actId="27803"/>
          <ac:spMkLst>
            <pc:docMk/>
            <pc:sldMk cId="3942064285" sldId="256"/>
            <ac:spMk id="3558" creationId="{F6A6F217-FD59-7B4D-516F-8AD31CDDECEA}"/>
          </ac:spMkLst>
        </pc:spChg>
        <pc:spChg chg="mod">
          <ac:chgData name="Jassem Abbasi" userId="a485637c-5d5c-44af-8411-f95acc3236b6" providerId="ADAL" clId="{B67E75DF-61F4-4BDD-83F6-F3A9FEB4B984}" dt="2024-02-22T09:52:54.409" v="2357" actId="27803"/>
          <ac:spMkLst>
            <pc:docMk/>
            <pc:sldMk cId="3942064285" sldId="256"/>
            <ac:spMk id="3559" creationId="{CA4CF5A1-14A0-2AB5-07BC-6CC6ECECF751}"/>
          </ac:spMkLst>
        </pc:spChg>
        <pc:spChg chg="mod">
          <ac:chgData name="Jassem Abbasi" userId="a485637c-5d5c-44af-8411-f95acc3236b6" providerId="ADAL" clId="{B67E75DF-61F4-4BDD-83F6-F3A9FEB4B984}" dt="2024-02-22T09:52:54.409" v="2357" actId="27803"/>
          <ac:spMkLst>
            <pc:docMk/>
            <pc:sldMk cId="3942064285" sldId="256"/>
            <ac:spMk id="3560" creationId="{DF4647C9-7261-F206-B19E-98792B15EBEE}"/>
          </ac:spMkLst>
        </pc:spChg>
        <pc:spChg chg="mod">
          <ac:chgData name="Jassem Abbasi" userId="a485637c-5d5c-44af-8411-f95acc3236b6" providerId="ADAL" clId="{B67E75DF-61F4-4BDD-83F6-F3A9FEB4B984}" dt="2024-02-22T09:52:54.409" v="2357" actId="27803"/>
          <ac:spMkLst>
            <pc:docMk/>
            <pc:sldMk cId="3942064285" sldId="256"/>
            <ac:spMk id="3561" creationId="{754E36F0-FD90-1451-9ECE-82976C9D8C98}"/>
          </ac:spMkLst>
        </pc:spChg>
        <pc:spChg chg="mod">
          <ac:chgData name="Jassem Abbasi" userId="a485637c-5d5c-44af-8411-f95acc3236b6" providerId="ADAL" clId="{B67E75DF-61F4-4BDD-83F6-F3A9FEB4B984}" dt="2024-02-22T09:52:54.409" v="2357" actId="27803"/>
          <ac:spMkLst>
            <pc:docMk/>
            <pc:sldMk cId="3942064285" sldId="256"/>
            <ac:spMk id="3562" creationId="{E18B43CF-D05C-BBBB-979C-26D7B020DF0F}"/>
          </ac:spMkLst>
        </pc:spChg>
        <pc:spChg chg="mod">
          <ac:chgData name="Jassem Abbasi" userId="a485637c-5d5c-44af-8411-f95acc3236b6" providerId="ADAL" clId="{B67E75DF-61F4-4BDD-83F6-F3A9FEB4B984}" dt="2024-02-22T09:52:54.409" v="2357" actId="27803"/>
          <ac:spMkLst>
            <pc:docMk/>
            <pc:sldMk cId="3942064285" sldId="256"/>
            <ac:spMk id="3563" creationId="{EDDA15D8-E01B-A1A5-E3C9-E2376DF69F10}"/>
          </ac:spMkLst>
        </pc:spChg>
        <pc:spChg chg="mod">
          <ac:chgData name="Jassem Abbasi" userId="a485637c-5d5c-44af-8411-f95acc3236b6" providerId="ADAL" clId="{B67E75DF-61F4-4BDD-83F6-F3A9FEB4B984}" dt="2024-02-22T09:52:54.409" v="2357" actId="27803"/>
          <ac:spMkLst>
            <pc:docMk/>
            <pc:sldMk cId="3942064285" sldId="256"/>
            <ac:spMk id="3564" creationId="{E317B328-CF54-B858-F533-970BFDAE98F6}"/>
          </ac:spMkLst>
        </pc:spChg>
        <pc:spChg chg="mod">
          <ac:chgData name="Jassem Abbasi" userId="a485637c-5d5c-44af-8411-f95acc3236b6" providerId="ADAL" clId="{B67E75DF-61F4-4BDD-83F6-F3A9FEB4B984}" dt="2024-02-22T09:52:54.409" v="2357" actId="27803"/>
          <ac:spMkLst>
            <pc:docMk/>
            <pc:sldMk cId="3942064285" sldId="256"/>
            <ac:spMk id="3565" creationId="{5EAFBB26-5706-8809-CF3B-F38C558C36ED}"/>
          </ac:spMkLst>
        </pc:spChg>
        <pc:spChg chg="mod">
          <ac:chgData name="Jassem Abbasi" userId="a485637c-5d5c-44af-8411-f95acc3236b6" providerId="ADAL" clId="{B67E75DF-61F4-4BDD-83F6-F3A9FEB4B984}" dt="2024-02-22T09:52:54.409" v="2357" actId="27803"/>
          <ac:spMkLst>
            <pc:docMk/>
            <pc:sldMk cId="3942064285" sldId="256"/>
            <ac:spMk id="3566" creationId="{A214B182-B622-930E-C94B-71DAD88D8D4D}"/>
          </ac:spMkLst>
        </pc:spChg>
        <pc:spChg chg="mod">
          <ac:chgData name="Jassem Abbasi" userId="a485637c-5d5c-44af-8411-f95acc3236b6" providerId="ADAL" clId="{B67E75DF-61F4-4BDD-83F6-F3A9FEB4B984}" dt="2024-02-22T09:52:54.409" v="2357" actId="27803"/>
          <ac:spMkLst>
            <pc:docMk/>
            <pc:sldMk cId="3942064285" sldId="256"/>
            <ac:spMk id="3567" creationId="{1FC27365-BB06-6B28-9464-DE7AD102B3A3}"/>
          </ac:spMkLst>
        </pc:spChg>
        <pc:spChg chg="mod">
          <ac:chgData name="Jassem Abbasi" userId="a485637c-5d5c-44af-8411-f95acc3236b6" providerId="ADAL" clId="{B67E75DF-61F4-4BDD-83F6-F3A9FEB4B984}" dt="2024-02-22T09:52:54.409" v="2357" actId="27803"/>
          <ac:spMkLst>
            <pc:docMk/>
            <pc:sldMk cId="3942064285" sldId="256"/>
            <ac:spMk id="3568" creationId="{9DB594EE-2D47-C097-B65F-F6C7030DF1FC}"/>
          </ac:spMkLst>
        </pc:spChg>
        <pc:spChg chg="mod">
          <ac:chgData name="Jassem Abbasi" userId="a485637c-5d5c-44af-8411-f95acc3236b6" providerId="ADAL" clId="{B67E75DF-61F4-4BDD-83F6-F3A9FEB4B984}" dt="2024-02-22T09:52:54.409" v="2357" actId="27803"/>
          <ac:spMkLst>
            <pc:docMk/>
            <pc:sldMk cId="3942064285" sldId="256"/>
            <ac:spMk id="3569" creationId="{FB126A1D-A382-2F3E-CC41-EA28328B6785}"/>
          </ac:spMkLst>
        </pc:spChg>
        <pc:spChg chg="mod">
          <ac:chgData name="Jassem Abbasi" userId="a485637c-5d5c-44af-8411-f95acc3236b6" providerId="ADAL" clId="{B67E75DF-61F4-4BDD-83F6-F3A9FEB4B984}" dt="2024-02-22T09:52:54.409" v="2357" actId="27803"/>
          <ac:spMkLst>
            <pc:docMk/>
            <pc:sldMk cId="3942064285" sldId="256"/>
            <ac:spMk id="3570" creationId="{414AC7D4-50D5-5C7F-CA49-D7C6A0BFBC1F}"/>
          </ac:spMkLst>
        </pc:spChg>
        <pc:spChg chg="mod">
          <ac:chgData name="Jassem Abbasi" userId="a485637c-5d5c-44af-8411-f95acc3236b6" providerId="ADAL" clId="{B67E75DF-61F4-4BDD-83F6-F3A9FEB4B984}" dt="2024-02-22T09:52:54.409" v="2357" actId="27803"/>
          <ac:spMkLst>
            <pc:docMk/>
            <pc:sldMk cId="3942064285" sldId="256"/>
            <ac:spMk id="3571" creationId="{E21525AB-D205-48A4-4DB6-0FA79EC636A5}"/>
          </ac:spMkLst>
        </pc:spChg>
        <pc:spChg chg="mod">
          <ac:chgData name="Jassem Abbasi" userId="a485637c-5d5c-44af-8411-f95acc3236b6" providerId="ADAL" clId="{B67E75DF-61F4-4BDD-83F6-F3A9FEB4B984}" dt="2024-02-22T09:52:54.409" v="2357" actId="27803"/>
          <ac:spMkLst>
            <pc:docMk/>
            <pc:sldMk cId="3942064285" sldId="256"/>
            <ac:spMk id="3572" creationId="{34644AF3-6024-2B3C-85D9-8224967BCFCC}"/>
          </ac:spMkLst>
        </pc:spChg>
        <pc:spChg chg="mod">
          <ac:chgData name="Jassem Abbasi" userId="a485637c-5d5c-44af-8411-f95acc3236b6" providerId="ADAL" clId="{B67E75DF-61F4-4BDD-83F6-F3A9FEB4B984}" dt="2024-02-22T09:52:54.409" v="2357" actId="27803"/>
          <ac:spMkLst>
            <pc:docMk/>
            <pc:sldMk cId="3942064285" sldId="256"/>
            <ac:spMk id="3573" creationId="{096D51DC-8429-5ACD-2073-CBE2A5FCD23B}"/>
          </ac:spMkLst>
        </pc:spChg>
        <pc:spChg chg="mod">
          <ac:chgData name="Jassem Abbasi" userId="a485637c-5d5c-44af-8411-f95acc3236b6" providerId="ADAL" clId="{B67E75DF-61F4-4BDD-83F6-F3A9FEB4B984}" dt="2024-02-22T09:52:54.409" v="2357" actId="27803"/>
          <ac:spMkLst>
            <pc:docMk/>
            <pc:sldMk cId="3942064285" sldId="256"/>
            <ac:spMk id="3574" creationId="{9E2A775C-4EC2-9606-0AAD-B56FC7AD943F}"/>
          </ac:spMkLst>
        </pc:spChg>
        <pc:spChg chg="mod">
          <ac:chgData name="Jassem Abbasi" userId="a485637c-5d5c-44af-8411-f95acc3236b6" providerId="ADAL" clId="{B67E75DF-61F4-4BDD-83F6-F3A9FEB4B984}" dt="2024-02-22T09:52:54.409" v="2357" actId="27803"/>
          <ac:spMkLst>
            <pc:docMk/>
            <pc:sldMk cId="3942064285" sldId="256"/>
            <ac:spMk id="3575" creationId="{06622C62-84F5-258E-3B84-E7C0A68E9DBA}"/>
          </ac:spMkLst>
        </pc:spChg>
        <pc:spChg chg="mod">
          <ac:chgData name="Jassem Abbasi" userId="a485637c-5d5c-44af-8411-f95acc3236b6" providerId="ADAL" clId="{B67E75DF-61F4-4BDD-83F6-F3A9FEB4B984}" dt="2024-02-22T09:52:54.409" v="2357" actId="27803"/>
          <ac:spMkLst>
            <pc:docMk/>
            <pc:sldMk cId="3942064285" sldId="256"/>
            <ac:spMk id="3576" creationId="{60CBBB4F-3CB2-DBC7-3079-47F2FF7072FD}"/>
          </ac:spMkLst>
        </pc:spChg>
        <pc:spChg chg="mod">
          <ac:chgData name="Jassem Abbasi" userId="a485637c-5d5c-44af-8411-f95acc3236b6" providerId="ADAL" clId="{B67E75DF-61F4-4BDD-83F6-F3A9FEB4B984}" dt="2024-02-22T09:52:54.409" v="2357" actId="27803"/>
          <ac:spMkLst>
            <pc:docMk/>
            <pc:sldMk cId="3942064285" sldId="256"/>
            <ac:spMk id="3577" creationId="{58BC7E28-3441-51DD-9BDE-1E6E8728B13C}"/>
          </ac:spMkLst>
        </pc:spChg>
        <pc:spChg chg="mod">
          <ac:chgData name="Jassem Abbasi" userId="a485637c-5d5c-44af-8411-f95acc3236b6" providerId="ADAL" clId="{B67E75DF-61F4-4BDD-83F6-F3A9FEB4B984}" dt="2024-02-22T09:52:54.409" v="2357" actId="27803"/>
          <ac:spMkLst>
            <pc:docMk/>
            <pc:sldMk cId="3942064285" sldId="256"/>
            <ac:spMk id="3578" creationId="{832EECF4-075A-1C93-07BF-7E9C8A7E6E9E}"/>
          </ac:spMkLst>
        </pc:spChg>
        <pc:spChg chg="mod">
          <ac:chgData name="Jassem Abbasi" userId="a485637c-5d5c-44af-8411-f95acc3236b6" providerId="ADAL" clId="{B67E75DF-61F4-4BDD-83F6-F3A9FEB4B984}" dt="2024-02-22T09:52:54.409" v="2357" actId="27803"/>
          <ac:spMkLst>
            <pc:docMk/>
            <pc:sldMk cId="3942064285" sldId="256"/>
            <ac:spMk id="3579" creationId="{787E0572-7FF3-3762-C856-9F0FF088ECD0}"/>
          </ac:spMkLst>
        </pc:spChg>
        <pc:spChg chg="mod">
          <ac:chgData name="Jassem Abbasi" userId="a485637c-5d5c-44af-8411-f95acc3236b6" providerId="ADAL" clId="{B67E75DF-61F4-4BDD-83F6-F3A9FEB4B984}" dt="2024-02-22T09:52:54.409" v="2357" actId="27803"/>
          <ac:spMkLst>
            <pc:docMk/>
            <pc:sldMk cId="3942064285" sldId="256"/>
            <ac:spMk id="3580" creationId="{E5BE0B43-8956-DAB9-2235-52D006F02D13}"/>
          </ac:spMkLst>
        </pc:spChg>
        <pc:spChg chg="mod">
          <ac:chgData name="Jassem Abbasi" userId="a485637c-5d5c-44af-8411-f95acc3236b6" providerId="ADAL" clId="{B67E75DF-61F4-4BDD-83F6-F3A9FEB4B984}" dt="2024-02-22T09:52:54.409" v="2357" actId="27803"/>
          <ac:spMkLst>
            <pc:docMk/>
            <pc:sldMk cId="3942064285" sldId="256"/>
            <ac:spMk id="3581" creationId="{EDFE6C02-0112-B8CF-9FE5-BBE476FDFE38}"/>
          </ac:spMkLst>
        </pc:spChg>
        <pc:spChg chg="mod">
          <ac:chgData name="Jassem Abbasi" userId="a485637c-5d5c-44af-8411-f95acc3236b6" providerId="ADAL" clId="{B67E75DF-61F4-4BDD-83F6-F3A9FEB4B984}" dt="2024-02-22T09:52:54.409" v="2357" actId="27803"/>
          <ac:spMkLst>
            <pc:docMk/>
            <pc:sldMk cId="3942064285" sldId="256"/>
            <ac:spMk id="3582" creationId="{B6F69F49-8B09-08F7-1731-E1ED0F1ED641}"/>
          </ac:spMkLst>
        </pc:spChg>
        <pc:spChg chg="mod">
          <ac:chgData name="Jassem Abbasi" userId="a485637c-5d5c-44af-8411-f95acc3236b6" providerId="ADAL" clId="{B67E75DF-61F4-4BDD-83F6-F3A9FEB4B984}" dt="2024-02-22T09:52:54.409" v="2357" actId="27803"/>
          <ac:spMkLst>
            <pc:docMk/>
            <pc:sldMk cId="3942064285" sldId="256"/>
            <ac:spMk id="3583" creationId="{E6A1C9C1-9DB3-9AC9-36E2-9B3E15FDAF86}"/>
          </ac:spMkLst>
        </pc:spChg>
        <pc:spChg chg="mod">
          <ac:chgData name="Jassem Abbasi" userId="a485637c-5d5c-44af-8411-f95acc3236b6" providerId="ADAL" clId="{B67E75DF-61F4-4BDD-83F6-F3A9FEB4B984}" dt="2024-02-22T09:52:54.409" v="2357" actId="27803"/>
          <ac:spMkLst>
            <pc:docMk/>
            <pc:sldMk cId="3942064285" sldId="256"/>
            <ac:spMk id="3584" creationId="{8F2A022C-777B-4376-8BE4-19824A1E2656}"/>
          </ac:spMkLst>
        </pc:spChg>
        <pc:spChg chg="mod">
          <ac:chgData name="Jassem Abbasi" userId="a485637c-5d5c-44af-8411-f95acc3236b6" providerId="ADAL" clId="{B67E75DF-61F4-4BDD-83F6-F3A9FEB4B984}" dt="2024-02-22T09:52:54.409" v="2357" actId="27803"/>
          <ac:spMkLst>
            <pc:docMk/>
            <pc:sldMk cId="3942064285" sldId="256"/>
            <ac:spMk id="3585" creationId="{289A12F3-6541-E1BD-E22C-9D18BEBC000C}"/>
          </ac:spMkLst>
        </pc:spChg>
        <pc:spChg chg="mod">
          <ac:chgData name="Jassem Abbasi" userId="a485637c-5d5c-44af-8411-f95acc3236b6" providerId="ADAL" clId="{B67E75DF-61F4-4BDD-83F6-F3A9FEB4B984}" dt="2024-02-22T09:52:54.409" v="2357" actId="27803"/>
          <ac:spMkLst>
            <pc:docMk/>
            <pc:sldMk cId="3942064285" sldId="256"/>
            <ac:spMk id="3586" creationId="{CCE45189-9345-DC9F-0F2B-647704EDB49A}"/>
          </ac:spMkLst>
        </pc:spChg>
        <pc:spChg chg="mod">
          <ac:chgData name="Jassem Abbasi" userId="a485637c-5d5c-44af-8411-f95acc3236b6" providerId="ADAL" clId="{B67E75DF-61F4-4BDD-83F6-F3A9FEB4B984}" dt="2024-02-22T09:52:54.409" v="2357" actId="27803"/>
          <ac:spMkLst>
            <pc:docMk/>
            <pc:sldMk cId="3942064285" sldId="256"/>
            <ac:spMk id="3587" creationId="{4C2E8372-FEEF-81BB-53A7-349779308409}"/>
          </ac:spMkLst>
        </pc:spChg>
        <pc:spChg chg="mod">
          <ac:chgData name="Jassem Abbasi" userId="a485637c-5d5c-44af-8411-f95acc3236b6" providerId="ADAL" clId="{B67E75DF-61F4-4BDD-83F6-F3A9FEB4B984}" dt="2024-02-22T09:52:54.409" v="2357" actId="27803"/>
          <ac:spMkLst>
            <pc:docMk/>
            <pc:sldMk cId="3942064285" sldId="256"/>
            <ac:spMk id="3588" creationId="{1B95A584-1B60-25BA-25D2-92E88C0FACD7}"/>
          </ac:spMkLst>
        </pc:spChg>
        <pc:spChg chg="mod">
          <ac:chgData name="Jassem Abbasi" userId="a485637c-5d5c-44af-8411-f95acc3236b6" providerId="ADAL" clId="{B67E75DF-61F4-4BDD-83F6-F3A9FEB4B984}" dt="2024-02-22T09:52:54.409" v="2357" actId="27803"/>
          <ac:spMkLst>
            <pc:docMk/>
            <pc:sldMk cId="3942064285" sldId="256"/>
            <ac:spMk id="3589" creationId="{2767D7FE-9A83-9168-9DD8-2272D0D5D41C}"/>
          </ac:spMkLst>
        </pc:spChg>
        <pc:spChg chg="mod">
          <ac:chgData name="Jassem Abbasi" userId="a485637c-5d5c-44af-8411-f95acc3236b6" providerId="ADAL" clId="{B67E75DF-61F4-4BDD-83F6-F3A9FEB4B984}" dt="2024-02-22T09:52:54.409" v="2357" actId="27803"/>
          <ac:spMkLst>
            <pc:docMk/>
            <pc:sldMk cId="3942064285" sldId="256"/>
            <ac:spMk id="3590" creationId="{FAF73A61-41BA-D2CF-967A-E82D080DAB12}"/>
          </ac:spMkLst>
        </pc:spChg>
        <pc:spChg chg="mod">
          <ac:chgData name="Jassem Abbasi" userId="a485637c-5d5c-44af-8411-f95acc3236b6" providerId="ADAL" clId="{B67E75DF-61F4-4BDD-83F6-F3A9FEB4B984}" dt="2024-02-22T09:52:54.409" v="2357" actId="27803"/>
          <ac:spMkLst>
            <pc:docMk/>
            <pc:sldMk cId="3942064285" sldId="256"/>
            <ac:spMk id="3591" creationId="{AF18378C-7A44-CD08-2CED-9917ADD1EEA8}"/>
          </ac:spMkLst>
        </pc:spChg>
        <pc:spChg chg="mod">
          <ac:chgData name="Jassem Abbasi" userId="a485637c-5d5c-44af-8411-f95acc3236b6" providerId="ADAL" clId="{B67E75DF-61F4-4BDD-83F6-F3A9FEB4B984}" dt="2024-02-22T09:52:54.409" v="2357" actId="27803"/>
          <ac:spMkLst>
            <pc:docMk/>
            <pc:sldMk cId="3942064285" sldId="256"/>
            <ac:spMk id="3592" creationId="{F1E91715-6887-C7B9-E414-B566C453956E}"/>
          </ac:spMkLst>
        </pc:spChg>
        <pc:spChg chg="mod">
          <ac:chgData name="Jassem Abbasi" userId="a485637c-5d5c-44af-8411-f95acc3236b6" providerId="ADAL" clId="{B67E75DF-61F4-4BDD-83F6-F3A9FEB4B984}" dt="2024-02-22T09:52:54.409" v="2357" actId="27803"/>
          <ac:spMkLst>
            <pc:docMk/>
            <pc:sldMk cId="3942064285" sldId="256"/>
            <ac:spMk id="3593" creationId="{AC95F1AE-DC9A-EBFB-4F33-47BA948DE0BA}"/>
          </ac:spMkLst>
        </pc:spChg>
        <pc:spChg chg="mod">
          <ac:chgData name="Jassem Abbasi" userId="a485637c-5d5c-44af-8411-f95acc3236b6" providerId="ADAL" clId="{B67E75DF-61F4-4BDD-83F6-F3A9FEB4B984}" dt="2024-02-22T09:52:54.409" v="2357" actId="27803"/>
          <ac:spMkLst>
            <pc:docMk/>
            <pc:sldMk cId="3942064285" sldId="256"/>
            <ac:spMk id="3594" creationId="{F0C67914-4DFE-B8AE-802E-53EB2C5D239D}"/>
          </ac:spMkLst>
        </pc:spChg>
        <pc:spChg chg="mod">
          <ac:chgData name="Jassem Abbasi" userId="a485637c-5d5c-44af-8411-f95acc3236b6" providerId="ADAL" clId="{B67E75DF-61F4-4BDD-83F6-F3A9FEB4B984}" dt="2024-02-22T09:52:54.409" v="2357" actId="27803"/>
          <ac:spMkLst>
            <pc:docMk/>
            <pc:sldMk cId="3942064285" sldId="256"/>
            <ac:spMk id="3595" creationId="{DA4F6492-7A12-8F04-DAB7-47EAA2E9A2AC}"/>
          </ac:spMkLst>
        </pc:spChg>
        <pc:spChg chg="mod">
          <ac:chgData name="Jassem Abbasi" userId="a485637c-5d5c-44af-8411-f95acc3236b6" providerId="ADAL" clId="{B67E75DF-61F4-4BDD-83F6-F3A9FEB4B984}" dt="2024-02-22T09:52:54.409" v="2357" actId="27803"/>
          <ac:spMkLst>
            <pc:docMk/>
            <pc:sldMk cId="3942064285" sldId="256"/>
            <ac:spMk id="3596" creationId="{2D30A78A-CE57-A983-A982-D33F33C0AC00}"/>
          </ac:spMkLst>
        </pc:spChg>
        <pc:spChg chg="mod">
          <ac:chgData name="Jassem Abbasi" userId="a485637c-5d5c-44af-8411-f95acc3236b6" providerId="ADAL" clId="{B67E75DF-61F4-4BDD-83F6-F3A9FEB4B984}" dt="2024-02-22T09:52:54.409" v="2357" actId="27803"/>
          <ac:spMkLst>
            <pc:docMk/>
            <pc:sldMk cId="3942064285" sldId="256"/>
            <ac:spMk id="3597" creationId="{8A6877C9-2438-6842-B384-B189BE0CBD36}"/>
          </ac:spMkLst>
        </pc:spChg>
        <pc:spChg chg="mod">
          <ac:chgData name="Jassem Abbasi" userId="a485637c-5d5c-44af-8411-f95acc3236b6" providerId="ADAL" clId="{B67E75DF-61F4-4BDD-83F6-F3A9FEB4B984}" dt="2024-02-22T09:52:54.409" v="2357" actId="27803"/>
          <ac:spMkLst>
            <pc:docMk/>
            <pc:sldMk cId="3942064285" sldId="256"/>
            <ac:spMk id="3598" creationId="{CC670385-685D-4258-B96D-3E1D26CB5331}"/>
          </ac:spMkLst>
        </pc:spChg>
        <pc:spChg chg="mod">
          <ac:chgData name="Jassem Abbasi" userId="a485637c-5d5c-44af-8411-f95acc3236b6" providerId="ADAL" clId="{B67E75DF-61F4-4BDD-83F6-F3A9FEB4B984}" dt="2024-02-22T09:52:54.409" v="2357" actId="27803"/>
          <ac:spMkLst>
            <pc:docMk/>
            <pc:sldMk cId="3942064285" sldId="256"/>
            <ac:spMk id="3599" creationId="{85A21842-9982-2F32-C821-6D48CF56E824}"/>
          </ac:spMkLst>
        </pc:spChg>
        <pc:spChg chg="mod">
          <ac:chgData name="Jassem Abbasi" userId="a485637c-5d5c-44af-8411-f95acc3236b6" providerId="ADAL" clId="{B67E75DF-61F4-4BDD-83F6-F3A9FEB4B984}" dt="2024-02-22T09:52:54.409" v="2357" actId="27803"/>
          <ac:spMkLst>
            <pc:docMk/>
            <pc:sldMk cId="3942064285" sldId="256"/>
            <ac:spMk id="3600" creationId="{F02DD6EE-AB31-5BB1-A3C6-9043E076651B}"/>
          </ac:spMkLst>
        </pc:spChg>
        <pc:spChg chg="mod">
          <ac:chgData name="Jassem Abbasi" userId="a485637c-5d5c-44af-8411-f95acc3236b6" providerId="ADAL" clId="{B67E75DF-61F4-4BDD-83F6-F3A9FEB4B984}" dt="2024-02-22T09:52:54.409" v="2357" actId="27803"/>
          <ac:spMkLst>
            <pc:docMk/>
            <pc:sldMk cId="3942064285" sldId="256"/>
            <ac:spMk id="3601" creationId="{B1A1021D-EE93-BE61-2636-BE287A68145C}"/>
          </ac:spMkLst>
        </pc:spChg>
        <pc:spChg chg="mod">
          <ac:chgData name="Jassem Abbasi" userId="a485637c-5d5c-44af-8411-f95acc3236b6" providerId="ADAL" clId="{B67E75DF-61F4-4BDD-83F6-F3A9FEB4B984}" dt="2024-02-22T09:52:54.409" v="2357" actId="27803"/>
          <ac:spMkLst>
            <pc:docMk/>
            <pc:sldMk cId="3942064285" sldId="256"/>
            <ac:spMk id="3602" creationId="{C8D3782F-48A2-65CF-3138-FECD546AF12E}"/>
          </ac:spMkLst>
        </pc:spChg>
        <pc:spChg chg="mod">
          <ac:chgData name="Jassem Abbasi" userId="a485637c-5d5c-44af-8411-f95acc3236b6" providerId="ADAL" clId="{B67E75DF-61F4-4BDD-83F6-F3A9FEB4B984}" dt="2024-02-22T09:52:54.409" v="2357" actId="27803"/>
          <ac:spMkLst>
            <pc:docMk/>
            <pc:sldMk cId="3942064285" sldId="256"/>
            <ac:spMk id="3603" creationId="{E27A9204-FB0E-017B-D850-859086D16380}"/>
          </ac:spMkLst>
        </pc:spChg>
        <pc:spChg chg="mod">
          <ac:chgData name="Jassem Abbasi" userId="a485637c-5d5c-44af-8411-f95acc3236b6" providerId="ADAL" clId="{B67E75DF-61F4-4BDD-83F6-F3A9FEB4B984}" dt="2024-02-22T09:52:54.409" v="2357" actId="27803"/>
          <ac:spMkLst>
            <pc:docMk/>
            <pc:sldMk cId="3942064285" sldId="256"/>
            <ac:spMk id="3604" creationId="{0C6E65A4-B159-021C-CB83-27BCD07BA1CC}"/>
          </ac:spMkLst>
        </pc:spChg>
        <pc:spChg chg="mod">
          <ac:chgData name="Jassem Abbasi" userId="a485637c-5d5c-44af-8411-f95acc3236b6" providerId="ADAL" clId="{B67E75DF-61F4-4BDD-83F6-F3A9FEB4B984}" dt="2024-02-22T09:52:54.409" v="2357" actId="27803"/>
          <ac:spMkLst>
            <pc:docMk/>
            <pc:sldMk cId="3942064285" sldId="256"/>
            <ac:spMk id="3605" creationId="{836A409C-D628-8A8D-EDD2-0520AAB8583A}"/>
          </ac:spMkLst>
        </pc:spChg>
        <pc:spChg chg="mod">
          <ac:chgData name="Jassem Abbasi" userId="a485637c-5d5c-44af-8411-f95acc3236b6" providerId="ADAL" clId="{B67E75DF-61F4-4BDD-83F6-F3A9FEB4B984}" dt="2024-02-22T09:52:54.409" v="2357" actId="27803"/>
          <ac:spMkLst>
            <pc:docMk/>
            <pc:sldMk cId="3942064285" sldId="256"/>
            <ac:spMk id="3606" creationId="{18FE1243-E728-0761-5F68-634863B62518}"/>
          </ac:spMkLst>
        </pc:spChg>
        <pc:spChg chg="mod">
          <ac:chgData name="Jassem Abbasi" userId="a485637c-5d5c-44af-8411-f95acc3236b6" providerId="ADAL" clId="{B67E75DF-61F4-4BDD-83F6-F3A9FEB4B984}" dt="2024-02-22T09:52:54.409" v="2357" actId="27803"/>
          <ac:spMkLst>
            <pc:docMk/>
            <pc:sldMk cId="3942064285" sldId="256"/>
            <ac:spMk id="3607" creationId="{9FD8DE14-9FFD-CA7E-E025-4821DA3E15A8}"/>
          </ac:spMkLst>
        </pc:spChg>
        <pc:spChg chg="mod">
          <ac:chgData name="Jassem Abbasi" userId="a485637c-5d5c-44af-8411-f95acc3236b6" providerId="ADAL" clId="{B67E75DF-61F4-4BDD-83F6-F3A9FEB4B984}" dt="2024-02-22T09:52:54.409" v="2357" actId="27803"/>
          <ac:spMkLst>
            <pc:docMk/>
            <pc:sldMk cId="3942064285" sldId="256"/>
            <ac:spMk id="3608" creationId="{7EDFCBDE-50B1-016A-474A-BB7554AADA58}"/>
          </ac:spMkLst>
        </pc:spChg>
        <pc:spChg chg="mod">
          <ac:chgData name="Jassem Abbasi" userId="a485637c-5d5c-44af-8411-f95acc3236b6" providerId="ADAL" clId="{B67E75DF-61F4-4BDD-83F6-F3A9FEB4B984}" dt="2024-02-22T09:52:54.409" v="2357" actId="27803"/>
          <ac:spMkLst>
            <pc:docMk/>
            <pc:sldMk cId="3942064285" sldId="256"/>
            <ac:spMk id="3609" creationId="{1C8BFA5B-53E1-641D-A638-182D3F9C285F}"/>
          </ac:spMkLst>
        </pc:spChg>
        <pc:spChg chg="mod">
          <ac:chgData name="Jassem Abbasi" userId="a485637c-5d5c-44af-8411-f95acc3236b6" providerId="ADAL" clId="{B67E75DF-61F4-4BDD-83F6-F3A9FEB4B984}" dt="2024-02-22T09:52:54.409" v="2357" actId="27803"/>
          <ac:spMkLst>
            <pc:docMk/>
            <pc:sldMk cId="3942064285" sldId="256"/>
            <ac:spMk id="3610" creationId="{DF8C8751-4149-66DF-B188-A38E41C9ED21}"/>
          </ac:spMkLst>
        </pc:spChg>
        <pc:spChg chg="mod">
          <ac:chgData name="Jassem Abbasi" userId="a485637c-5d5c-44af-8411-f95acc3236b6" providerId="ADAL" clId="{B67E75DF-61F4-4BDD-83F6-F3A9FEB4B984}" dt="2024-02-22T09:52:54.409" v="2357" actId="27803"/>
          <ac:spMkLst>
            <pc:docMk/>
            <pc:sldMk cId="3942064285" sldId="256"/>
            <ac:spMk id="3611" creationId="{A6546A6C-C5AC-D808-845E-6F818D350B21}"/>
          </ac:spMkLst>
        </pc:spChg>
        <pc:spChg chg="mod">
          <ac:chgData name="Jassem Abbasi" userId="a485637c-5d5c-44af-8411-f95acc3236b6" providerId="ADAL" clId="{B67E75DF-61F4-4BDD-83F6-F3A9FEB4B984}" dt="2024-02-22T09:52:54.409" v="2357" actId="27803"/>
          <ac:spMkLst>
            <pc:docMk/>
            <pc:sldMk cId="3942064285" sldId="256"/>
            <ac:spMk id="3612" creationId="{A3C2AFB3-EE3B-714F-04D7-C3B242920F1F}"/>
          </ac:spMkLst>
        </pc:spChg>
        <pc:spChg chg="mod">
          <ac:chgData name="Jassem Abbasi" userId="a485637c-5d5c-44af-8411-f95acc3236b6" providerId="ADAL" clId="{B67E75DF-61F4-4BDD-83F6-F3A9FEB4B984}" dt="2024-02-22T09:52:54.409" v="2357" actId="27803"/>
          <ac:spMkLst>
            <pc:docMk/>
            <pc:sldMk cId="3942064285" sldId="256"/>
            <ac:spMk id="3613" creationId="{4A353116-A4E6-D348-29F5-C408CE2A65FA}"/>
          </ac:spMkLst>
        </pc:spChg>
        <pc:spChg chg="mod">
          <ac:chgData name="Jassem Abbasi" userId="a485637c-5d5c-44af-8411-f95acc3236b6" providerId="ADAL" clId="{B67E75DF-61F4-4BDD-83F6-F3A9FEB4B984}" dt="2024-02-22T09:52:54.409" v="2357" actId="27803"/>
          <ac:spMkLst>
            <pc:docMk/>
            <pc:sldMk cId="3942064285" sldId="256"/>
            <ac:spMk id="3614" creationId="{98D30891-C696-2AB8-9D90-F549D7192F99}"/>
          </ac:spMkLst>
        </pc:spChg>
        <pc:spChg chg="mod">
          <ac:chgData name="Jassem Abbasi" userId="a485637c-5d5c-44af-8411-f95acc3236b6" providerId="ADAL" clId="{B67E75DF-61F4-4BDD-83F6-F3A9FEB4B984}" dt="2024-02-22T09:52:54.409" v="2357" actId="27803"/>
          <ac:spMkLst>
            <pc:docMk/>
            <pc:sldMk cId="3942064285" sldId="256"/>
            <ac:spMk id="3615" creationId="{310A9D11-6873-8618-DD8E-FE17239666E0}"/>
          </ac:spMkLst>
        </pc:spChg>
        <pc:spChg chg="mod">
          <ac:chgData name="Jassem Abbasi" userId="a485637c-5d5c-44af-8411-f95acc3236b6" providerId="ADAL" clId="{B67E75DF-61F4-4BDD-83F6-F3A9FEB4B984}" dt="2024-02-22T09:52:54.409" v="2357" actId="27803"/>
          <ac:spMkLst>
            <pc:docMk/>
            <pc:sldMk cId="3942064285" sldId="256"/>
            <ac:spMk id="3616" creationId="{FAC2E9F0-FD47-3718-FC47-CD15C68BCDE0}"/>
          </ac:spMkLst>
        </pc:spChg>
        <pc:spChg chg="mod">
          <ac:chgData name="Jassem Abbasi" userId="a485637c-5d5c-44af-8411-f95acc3236b6" providerId="ADAL" clId="{B67E75DF-61F4-4BDD-83F6-F3A9FEB4B984}" dt="2024-02-22T09:52:54.409" v="2357" actId="27803"/>
          <ac:spMkLst>
            <pc:docMk/>
            <pc:sldMk cId="3942064285" sldId="256"/>
            <ac:spMk id="3617" creationId="{A234DD95-3357-AB91-6951-DD3658FF2ED7}"/>
          </ac:spMkLst>
        </pc:spChg>
        <pc:spChg chg="mod">
          <ac:chgData name="Jassem Abbasi" userId="a485637c-5d5c-44af-8411-f95acc3236b6" providerId="ADAL" clId="{B67E75DF-61F4-4BDD-83F6-F3A9FEB4B984}" dt="2024-02-22T09:52:54.409" v="2357" actId="27803"/>
          <ac:spMkLst>
            <pc:docMk/>
            <pc:sldMk cId="3942064285" sldId="256"/>
            <ac:spMk id="3618" creationId="{093A60CB-7694-CC4B-543C-69E751D9CB26}"/>
          </ac:spMkLst>
        </pc:spChg>
        <pc:spChg chg="mod">
          <ac:chgData name="Jassem Abbasi" userId="a485637c-5d5c-44af-8411-f95acc3236b6" providerId="ADAL" clId="{B67E75DF-61F4-4BDD-83F6-F3A9FEB4B984}" dt="2024-02-22T09:52:54.409" v="2357" actId="27803"/>
          <ac:spMkLst>
            <pc:docMk/>
            <pc:sldMk cId="3942064285" sldId="256"/>
            <ac:spMk id="3619" creationId="{BA871326-7C00-336B-96CA-4156FF3E8CE3}"/>
          </ac:spMkLst>
        </pc:spChg>
        <pc:spChg chg="mod">
          <ac:chgData name="Jassem Abbasi" userId="a485637c-5d5c-44af-8411-f95acc3236b6" providerId="ADAL" clId="{B67E75DF-61F4-4BDD-83F6-F3A9FEB4B984}" dt="2024-02-22T09:52:54.409" v="2357" actId="27803"/>
          <ac:spMkLst>
            <pc:docMk/>
            <pc:sldMk cId="3942064285" sldId="256"/>
            <ac:spMk id="3620" creationId="{0305C84A-E0E3-31F2-1CE8-EB9A7B500F17}"/>
          </ac:spMkLst>
        </pc:spChg>
        <pc:spChg chg="mod">
          <ac:chgData name="Jassem Abbasi" userId="a485637c-5d5c-44af-8411-f95acc3236b6" providerId="ADAL" clId="{B67E75DF-61F4-4BDD-83F6-F3A9FEB4B984}" dt="2024-02-22T09:52:54.409" v="2357" actId="27803"/>
          <ac:spMkLst>
            <pc:docMk/>
            <pc:sldMk cId="3942064285" sldId="256"/>
            <ac:spMk id="3621" creationId="{0121BF3D-1E64-3517-1436-FCA89BFF3A8D}"/>
          </ac:spMkLst>
        </pc:spChg>
        <pc:spChg chg="mod">
          <ac:chgData name="Jassem Abbasi" userId="a485637c-5d5c-44af-8411-f95acc3236b6" providerId="ADAL" clId="{B67E75DF-61F4-4BDD-83F6-F3A9FEB4B984}" dt="2024-02-22T09:52:54.409" v="2357" actId="27803"/>
          <ac:spMkLst>
            <pc:docMk/>
            <pc:sldMk cId="3942064285" sldId="256"/>
            <ac:spMk id="3622" creationId="{B34DCCCD-605E-DF71-C6EA-530F6BDCDEED}"/>
          </ac:spMkLst>
        </pc:spChg>
        <pc:spChg chg="mod">
          <ac:chgData name="Jassem Abbasi" userId="a485637c-5d5c-44af-8411-f95acc3236b6" providerId="ADAL" clId="{B67E75DF-61F4-4BDD-83F6-F3A9FEB4B984}" dt="2024-02-22T09:52:54.409" v="2357" actId="27803"/>
          <ac:spMkLst>
            <pc:docMk/>
            <pc:sldMk cId="3942064285" sldId="256"/>
            <ac:spMk id="3623" creationId="{D88A4F61-6407-C1DD-A937-976BF0FC2C08}"/>
          </ac:spMkLst>
        </pc:spChg>
        <pc:spChg chg="mod">
          <ac:chgData name="Jassem Abbasi" userId="a485637c-5d5c-44af-8411-f95acc3236b6" providerId="ADAL" clId="{B67E75DF-61F4-4BDD-83F6-F3A9FEB4B984}" dt="2024-02-22T09:52:54.409" v="2357" actId="27803"/>
          <ac:spMkLst>
            <pc:docMk/>
            <pc:sldMk cId="3942064285" sldId="256"/>
            <ac:spMk id="3624" creationId="{1EE61B87-D9BB-5968-4E4B-F050182601D3}"/>
          </ac:spMkLst>
        </pc:spChg>
        <pc:spChg chg="mod">
          <ac:chgData name="Jassem Abbasi" userId="a485637c-5d5c-44af-8411-f95acc3236b6" providerId="ADAL" clId="{B67E75DF-61F4-4BDD-83F6-F3A9FEB4B984}" dt="2024-02-22T09:52:54.409" v="2357" actId="27803"/>
          <ac:spMkLst>
            <pc:docMk/>
            <pc:sldMk cId="3942064285" sldId="256"/>
            <ac:spMk id="3625" creationId="{C33E9CA8-1FE8-12B8-925E-9B0B75D9A42D}"/>
          </ac:spMkLst>
        </pc:spChg>
        <pc:spChg chg="mod">
          <ac:chgData name="Jassem Abbasi" userId="a485637c-5d5c-44af-8411-f95acc3236b6" providerId="ADAL" clId="{B67E75DF-61F4-4BDD-83F6-F3A9FEB4B984}" dt="2024-02-22T09:52:54.409" v="2357" actId="27803"/>
          <ac:spMkLst>
            <pc:docMk/>
            <pc:sldMk cId="3942064285" sldId="256"/>
            <ac:spMk id="3626" creationId="{6C488BED-AE12-A4B1-9664-EDD3BACDD6F8}"/>
          </ac:spMkLst>
        </pc:spChg>
        <pc:spChg chg="mod">
          <ac:chgData name="Jassem Abbasi" userId="a485637c-5d5c-44af-8411-f95acc3236b6" providerId="ADAL" clId="{B67E75DF-61F4-4BDD-83F6-F3A9FEB4B984}" dt="2024-02-22T09:52:54.409" v="2357" actId="27803"/>
          <ac:spMkLst>
            <pc:docMk/>
            <pc:sldMk cId="3942064285" sldId="256"/>
            <ac:spMk id="3627" creationId="{B97835F6-9D25-713A-92F8-72EE77B76B08}"/>
          </ac:spMkLst>
        </pc:spChg>
        <pc:spChg chg="mod">
          <ac:chgData name="Jassem Abbasi" userId="a485637c-5d5c-44af-8411-f95acc3236b6" providerId="ADAL" clId="{B67E75DF-61F4-4BDD-83F6-F3A9FEB4B984}" dt="2024-02-22T09:52:54.409" v="2357" actId="27803"/>
          <ac:spMkLst>
            <pc:docMk/>
            <pc:sldMk cId="3942064285" sldId="256"/>
            <ac:spMk id="3628" creationId="{40949C90-DB52-E6AC-18B7-2D5DE93662FA}"/>
          </ac:spMkLst>
        </pc:spChg>
        <pc:spChg chg="mod">
          <ac:chgData name="Jassem Abbasi" userId="a485637c-5d5c-44af-8411-f95acc3236b6" providerId="ADAL" clId="{B67E75DF-61F4-4BDD-83F6-F3A9FEB4B984}" dt="2024-02-22T09:52:54.409" v="2357" actId="27803"/>
          <ac:spMkLst>
            <pc:docMk/>
            <pc:sldMk cId="3942064285" sldId="256"/>
            <ac:spMk id="3629" creationId="{633418B0-9FA8-1B78-4A40-7499762E8262}"/>
          </ac:spMkLst>
        </pc:spChg>
        <pc:spChg chg="mod">
          <ac:chgData name="Jassem Abbasi" userId="a485637c-5d5c-44af-8411-f95acc3236b6" providerId="ADAL" clId="{B67E75DF-61F4-4BDD-83F6-F3A9FEB4B984}" dt="2024-02-22T09:52:54.409" v="2357" actId="27803"/>
          <ac:spMkLst>
            <pc:docMk/>
            <pc:sldMk cId="3942064285" sldId="256"/>
            <ac:spMk id="3630" creationId="{C938930D-CE5E-249D-BE3D-C5746C260118}"/>
          </ac:spMkLst>
        </pc:spChg>
        <pc:spChg chg="mod">
          <ac:chgData name="Jassem Abbasi" userId="a485637c-5d5c-44af-8411-f95acc3236b6" providerId="ADAL" clId="{B67E75DF-61F4-4BDD-83F6-F3A9FEB4B984}" dt="2024-02-22T09:52:54.409" v="2357" actId="27803"/>
          <ac:spMkLst>
            <pc:docMk/>
            <pc:sldMk cId="3942064285" sldId="256"/>
            <ac:spMk id="3631" creationId="{C5882EC8-23CB-AD80-1AC4-A31CBC30ED83}"/>
          </ac:spMkLst>
        </pc:spChg>
        <pc:spChg chg="mod">
          <ac:chgData name="Jassem Abbasi" userId="a485637c-5d5c-44af-8411-f95acc3236b6" providerId="ADAL" clId="{B67E75DF-61F4-4BDD-83F6-F3A9FEB4B984}" dt="2024-02-22T09:52:54.409" v="2357" actId="27803"/>
          <ac:spMkLst>
            <pc:docMk/>
            <pc:sldMk cId="3942064285" sldId="256"/>
            <ac:spMk id="3632" creationId="{5B2EA582-876E-DBF5-1285-273E6E7F3E45}"/>
          </ac:spMkLst>
        </pc:spChg>
        <pc:spChg chg="mod">
          <ac:chgData name="Jassem Abbasi" userId="a485637c-5d5c-44af-8411-f95acc3236b6" providerId="ADAL" clId="{B67E75DF-61F4-4BDD-83F6-F3A9FEB4B984}" dt="2024-02-22T09:52:54.409" v="2357" actId="27803"/>
          <ac:spMkLst>
            <pc:docMk/>
            <pc:sldMk cId="3942064285" sldId="256"/>
            <ac:spMk id="3633" creationId="{76815C97-7DC8-1D82-A0DA-113341DC74D9}"/>
          </ac:spMkLst>
        </pc:spChg>
        <pc:spChg chg="mod">
          <ac:chgData name="Jassem Abbasi" userId="a485637c-5d5c-44af-8411-f95acc3236b6" providerId="ADAL" clId="{B67E75DF-61F4-4BDD-83F6-F3A9FEB4B984}" dt="2024-02-22T09:52:54.409" v="2357" actId="27803"/>
          <ac:spMkLst>
            <pc:docMk/>
            <pc:sldMk cId="3942064285" sldId="256"/>
            <ac:spMk id="3634" creationId="{9C93760B-E4C3-BCD3-CED7-77443A68F63B}"/>
          </ac:spMkLst>
        </pc:spChg>
        <pc:spChg chg="mod">
          <ac:chgData name="Jassem Abbasi" userId="a485637c-5d5c-44af-8411-f95acc3236b6" providerId="ADAL" clId="{B67E75DF-61F4-4BDD-83F6-F3A9FEB4B984}" dt="2024-02-22T09:52:54.409" v="2357" actId="27803"/>
          <ac:spMkLst>
            <pc:docMk/>
            <pc:sldMk cId="3942064285" sldId="256"/>
            <ac:spMk id="3635" creationId="{C4FF005D-E911-101D-0301-541C6B6AECCD}"/>
          </ac:spMkLst>
        </pc:spChg>
        <pc:spChg chg="mod">
          <ac:chgData name="Jassem Abbasi" userId="a485637c-5d5c-44af-8411-f95acc3236b6" providerId="ADAL" clId="{B67E75DF-61F4-4BDD-83F6-F3A9FEB4B984}" dt="2024-02-22T09:52:54.409" v="2357" actId="27803"/>
          <ac:spMkLst>
            <pc:docMk/>
            <pc:sldMk cId="3942064285" sldId="256"/>
            <ac:spMk id="3636" creationId="{A674674D-E489-A817-7477-C62A99861D33}"/>
          </ac:spMkLst>
        </pc:spChg>
        <pc:spChg chg="mod">
          <ac:chgData name="Jassem Abbasi" userId="a485637c-5d5c-44af-8411-f95acc3236b6" providerId="ADAL" clId="{B67E75DF-61F4-4BDD-83F6-F3A9FEB4B984}" dt="2024-02-22T09:52:54.409" v="2357" actId="27803"/>
          <ac:spMkLst>
            <pc:docMk/>
            <pc:sldMk cId="3942064285" sldId="256"/>
            <ac:spMk id="3637" creationId="{243201E0-DA1B-31DE-D4CF-59385E7DF699}"/>
          </ac:spMkLst>
        </pc:spChg>
        <pc:spChg chg="mod">
          <ac:chgData name="Jassem Abbasi" userId="a485637c-5d5c-44af-8411-f95acc3236b6" providerId="ADAL" clId="{B67E75DF-61F4-4BDD-83F6-F3A9FEB4B984}" dt="2024-02-22T09:52:54.409" v="2357" actId="27803"/>
          <ac:spMkLst>
            <pc:docMk/>
            <pc:sldMk cId="3942064285" sldId="256"/>
            <ac:spMk id="3638" creationId="{C457346F-D736-709D-A4E9-F8F9885170A2}"/>
          </ac:spMkLst>
        </pc:spChg>
        <pc:spChg chg="mod">
          <ac:chgData name="Jassem Abbasi" userId="a485637c-5d5c-44af-8411-f95acc3236b6" providerId="ADAL" clId="{B67E75DF-61F4-4BDD-83F6-F3A9FEB4B984}" dt="2024-02-22T09:52:54.409" v="2357" actId="27803"/>
          <ac:spMkLst>
            <pc:docMk/>
            <pc:sldMk cId="3942064285" sldId="256"/>
            <ac:spMk id="3639" creationId="{D5689DA9-A30E-6189-A1C6-BBC4EF6E17C7}"/>
          </ac:spMkLst>
        </pc:spChg>
        <pc:spChg chg="mod">
          <ac:chgData name="Jassem Abbasi" userId="a485637c-5d5c-44af-8411-f95acc3236b6" providerId="ADAL" clId="{B67E75DF-61F4-4BDD-83F6-F3A9FEB4B984}" dt="2024-02-22T09:52:54.409" v="2357" actId="27803"/>
          <ac:spMkLst>
            <pc:docMk/>
            <pc:sldMk cId="3942064285" sldId="256"/>
            <ac:spMk id="3640" creationId="{993B47C1-64C5-3F2D-5AF5-5D434DE0E53F}"/>
          </ac:spMkLst>
        </pc:spChg>
        <pc:spChg chg="mod">
          <ac:chgData name="Jassem Abbasi" userId="a485637c-5d5c-44af-8411-f95acc3236b6" providerId="ADAL" clId="{B67E75DF-61F4-4BDD-83F6-F3A9FEB4B984}" dt="2024-02-22T09:52:54.409" v="2357" actId="27803"/>
          <ac:spMkLst>
            <pc:docMk/>
            <pc:sldMk cId="3942064285" sldId="256"/>
            <ac:spMk id="3641" creationId="{BB99582D-A971-BEDF-9587-3F085A3C864B}"/>
          </ac:spMkLst>
        </pc:spChg>
        <pc:spChg chg="mod">
          <ac:chgData name="Jassem Abbasi" userId="a485637c-5d5c-44af-8411-f95acc3236b6" providerId="ADAL" clId="{B67E75DF-61F4-4BDD-83F6-F3A9FEB4B984}" dt="2024-02-22T09:52:54.409" v="2357" actId="27803"/>
          <ac:spMkLst>
            <pc:docMk/>
            <pc:sldMk cId="3942064285" sldId="256"/>
            <ac:spMk id="3642" creationId="{2C179E07-B4E3-4E65-BD5F-CE381C970B5A}"/>
          </ac:spMkLst>
        </pc:spChg>
        <pc:spChg chg="mod">
          <ac:chgData name="Jassem Abbasi" userId="a485637c-5d5c-44af-8411-f95acc3236b6" providerId="ADAL" clId="{B67E75DF-61F4-4BDD-83F6-F3A9FEB4B984}" dt="2024-02-22T09:52:54.409" v="2357" actId="27803"/>
          <ac:spMkLst>
            <pc:docMk/>
            <pc:sldMk cId="3942064285" sldId="256"/>
            <ac:spMk id="3643" creationId="{B4CE1DC6-3DCA-DB5B-CA78-54222B8F08B5}"/>
          </ac:spMkLst>
        </pc:spChg>
        <pc:spChg chg="mod">
          <ac:chgData name="Jassem Abbasi" userId="a485637c-5d5c-44af-8411-f95acc3236b6" providerId="ADAL" clId="{B67E75DF-61F4-4BDD-83F6-F3A9FEB4B984}" dt="2024-02-22T09:52:54.409" v="2357" actId="27803"/>
          <ac:spMkLst>
            <pc:docMk/>
            <pc:sldMk cId="3942064285" sldId="256"/>
            <ac:spMk id="3644" creationId="{23185598-292E-97C5-7EA0-0875F873BA81}"/>
          </ac:spMkLst>
        </pc:spChg>
        <pc:spChg chg="mod">
          <ac:chgData name="Jassem Abbasi" userId="a485637c-5d5c-44af-8411-f95acc3236b6" providerId="ADAL" clId="{B67E75DF-61F4-4BDD-83F6-F3A9FEB4B984}" dt="2024-02-22T09:52:54.409" v="2357" actId="27803"/>
          <ac:spMkLst>
            <pc:docMk/>
            <pc:sldMk cId="3942064285" sldId="256"/>
            <ac:spMk id="3645" creationId="{8EE412AA-C43B-4CDC-F7CD-4503B7125F3B}"/>
          </ac:spMkLst>
        </pc:spChg>
        <pc:spChg chg="mod">
          <ac:chgData name="Jassem Abbasi" userId="a485637c-5d5c-44af-8411-f95acc3236b6" providerId="ADAL" clId="{B67E75DF-61F4-4BDD-83F6-F3A9FEB4B984}" dt="2024-02-22T09:52:54.409" v="2357" actId="27803"/>
          <ac:spMkLst>
            <pc:docMk/>
            <pc:sldMk cId="3942064285" sldId="256"/>
            <ac:spMk id="3646" creationId="{07FA9658-0FF8-4C07-DF95-769C6B25072F}"/>
          </ac:spMkLst>
        </pc:spChg>
        <pc:spChg chg="mod">
          <ac:chgData name="Jassem Abbasi" userId="a485637c-5d5c-44af-8411-f95acc3236b6" providerId="ADAL" clId="{B67E75DF-61F4-4BDD-83F6-F3A9FEB4B984}" dt="2024-02-22T09:52:54.409" v="2357" actId="27803"/>
          <ac:spMkLst>
            <pc:docMk/>
            <pc:sldMk cId="3942064285" sldId="256"/>
            <ac:spMk id="3647" creationId="{DD66C9AC-DAC4-CE0E-B0E0-7A109B632673}"/>
          </ac:spMkLst>
        </pc:spChg>
        <pc:spChg chg="mod">
          <ac:chgData name="Jassem Abbasi" userId="a485637c-5d5c-44af-8411-f95acc3236b6" providerId="ADAL" clId="{B67E75DF-61F4-4BDD-83F6-F3A9FEB4B984}" dt="2024-02-22T09:52:54.409" v="2357" actId="27803"/>
          <ac:spMkLst>
            <pc:docMk/>
            <pc:sldMk cId="3942064285" sldId="256"/>
            <ac:spMk id="3648" creationId="{5517B02B-E3FD-B8C2-F74C-6AA3EC73AC58}"/>
          </ac:spMkLst>
        </pc:spChg>
        <pc:spChg chg="mod">
          <ac:chgData name="Jassem Abbasi" userId="a485637c-5d5c-44af-8411-f95acc3236b6" providerId="ADAL" clId="{B67E75DF-61F4-4BDD-83F6-F3A9FEB4B984}" dt="2024-02-22T09:52:54.409" v="2357" actId="27803"/>
          <ac:spMkLst>
            <pc:docMk/>
            <pc:sldMk cId="3942064285" sldId="256"/>
            <ac:spMk id="3649" creationId="{79973C1A-4C26-BDA4-6751-D6028DDE489B}"/>
          </ac:spMkLst>
        </pc:spChg>
        <pc:spChg chg="mod">
          <ac:chgData name="Jassem Abbasi" userId="a485637c-5d5c-44af-8411-f95acc3236b6" providerId="ADAL" clId="{B67E75DF-61F4-4BDD-83F6-F3A9FEB4B984}" dt="2024-02-22T09:52:54.409" v="2357" actId="27803"/>
          <ac:spMkLst>
            <pc:docMk/>
            <pc:sldMk cId="3942064285" sldId="256"/>
            <ac:spMk id="3650" creationId="{4E3D03E1-1B49-BAB1-7B5B-700C805C8D74}"/>
          </ac:spMkLst>
        </pc:spChg>
        <pc:spChg chg="mod">
          <ac:chgData name="Jassem Abbasi" userId="a485637c-5d5c-44af-8411-f95acc3236b6" providerId="ADAL" clId="{B67E75DF-61F4-4BDD-83F6-F3A9FEB4B984}" dt="2024-02-22T09:52:54.409" v="2357" actId="27803"/>
          <ac:spMkLst>
            <pc:docMk/>
            <pc:sldMk cId="3942064285" sldId="256"/>
            <ac:spMk id="3651" creationId="{E7F4588F-0F90-0A29-6B83-D1855EA2D5E6}"/>
          </ac:spMkLst>
        </pc:spChg>
        <pc:spChg chg="mod">
          <ac:chgData name="Jassem Abbasi" userId="a485637c-5d5c-44af-8411-f95acc3236b6" providerId="ADAL" clId="{B67E75DF-61F4-4BDD-83F6-F3A9FEB4B984}" dt="2024-02-22T09:52:54.409" v="2357" actId="27803"/>
          <ac:spMkLst>
            <pc:docMk/>
            <pc:sldMk cId="3942064285" sldId="256"/>
            <ac:spMk id="3652" creationId="{D38FA2AC-EF33-85CA-C061-D2DCFA85C41B}"/>
          </ac:spMkLst>
        </pc:spChg>
        <pc:spChg chg="mod">
          <ac:chgData name="Jassem Abbasi" userId="a485637c-5d5c-44af-8411-f95acc3236b6" providerId="ADAL" clId="{B67E75DF-61F4-4BDD-83F6-F3A9FEB4B984}" dt="2024-02-22T09:52:54.409" v="2357" actId="27803"/>
          <ac:spMkLst>
            <pc:docMk/>
            <pc:sldMk cId="3942064285" sldId="256"/>
            <ac:spMk id="3653" creationId="{8E2B04CE-D977-B413-8720-3B6C81726D9F}"/>
          </ac:spMkLst>
        </pc:spChg>
        <pc:spChg chg="mod">
          <ac:chgData name="Jassem Abbasi" userId="a485637c-5d5c-44af-8411-f95acc3236b6" providerId="ADAL" clId="{B67E75DF-61F4-4BDD-83F6-F3A9FEB4B984}" dt="2024-02-22T09:52:54.409" v="2357" actId="27803"/>
          <ac:spMkLst>
            <pc:docMk/>
            <pc:sldMk cId="3942064285" sldId="256"/>
            <ac:spMk id="3654" creationId="{FA3A2987-AFAA-4017-F7C2-FA18C8E7A88B}"/>
          </ac:spMkLst>
        </pc:spChg>
        <pc:spChg chg="mod">
          <ac:chgData name="Jassem Abbasi" userId="a485637c-5d5c-44af-8411-f95acc3236b6" providerId="ADAL" clId="{B67E75DF-61F4-4BDD-83F6-F3A9FEB4B984}" dt="2024-02-22T09:52:54.409" v="2357" actId="27803"/>
          <ac:spMkLst>
            <pc:docMk/>
            <pc:sldMk cId="3942064285" sldId="256"/>
            <ac:spMk id="3655" creationId="{D1970DBE-9635-C4E2-DA96-D5730AF478B6}"/>
          </ac:spMkLst>
        </pc:spChg>
        <pc:spChg chg="mod">
          <ac:chgData name="Jassem Abbasi" userId="a485637c-5d5c-44af-8411-f95acc3236b6" providerId="ADAL" clId="{B67E75DF-61F4-4BDD-83F6-F3A9FEB4B984}" dt="2024-02-22T09:52:54.409" v="2357" actId="27803"/>
          <ac:spMkLst>
            <pc:docMk/>
            <pc:sldMk cId="3942064285" sldId="256"/>
            <ac:spMk id="3656" creationId="{D074802F-08A1-06A3-2963-EFB9AF461E9D}"/>
          </ac:spMkLst>
        </pc:spChg>
        <pc:spChg chg="mod">
          <ac:chgData name="Jassem Abbasi" userId="a485637c-5d5c-44af-8411-f95acc3236b6" providerId="ADAL" clId="{B67E75DF-61F4-4BDD-83F6-F3A9FEB4B984}" dt="2024-02-22T09:52:54.409" v="2357" actId="27803"/>
          <ac:spMkLst>
            <pc:docMk/>
            <pc:sldMk cId="3942064285" sldId="256"/>
            <ac:spMk id="3657" creationId="{100FAF9E-6B8E-98E8-0B78-BC88410F8E8B}"/>
          </ac:spMkLst>
        </pc:spChg>
        <pc:spChg chg="mod">
          <ac:chgData name="Jassem Abbasi" userId="a485637c-5d5c-44af-8411-f95acc3236b6" providerId="ADAL" clId="{B67E75DF-61F4-4BDD-83F6-F3A9FEB4B984}" dt="2024-02-22T09:52:54.409" v="2357" actId="27803"/>
          <ac:spMkLst>
            <pc:docMk/>
            <pc:sldMk cId="3942064285" sldId="256"/>
            <ac:spMk id="3658" creationId="{9FB3E6B8-C577-DDA1-5DFE-D5F21C16A5AF}"/>
          </ac:spMkLst>
        </pc:spChg>
        <pc:spChg chg="mod">
          <ac:chgData name="Jassem Abbasi" userId="a485637c-5d5c-44af-8411-f95acc3236b6" providerId="ADAL" clId="{B67E75DF-61F4-4BDD-83F6-F3A9FEB4B984}" dt="2024-02-22T09:52:54.409" v="2357" actId="27803"/>
          <ac:spMkLst>
            <pc:docMk/>
            <pc:sldMk cId="3942064285" sldId="256"/>
            <ac:spMk id="3659" creationId="{FA76710A-10A8-2AF0-0C50-4B62FEF1EC00}"/>
          </ac:spMkLst>
        </pc:spChg>
        <pc:spChg chg="mod">
          <ac:chgData name="Jassem Abbasi" userId="a485637c-5d5c-44af-8411-f95acc3236b6" providerId="ADAL" clId="{B67E75DF-61F4-4BDD-83F6-F3A9FEB4B984}" dt="2024-02-22T09:52:54.409" v="2357" actId="27803"/>
          <ac:spMkLst>
            <pc:docMk/>
            <pc:sldMk cId="3942064285" sldId="256"/>
            <ac:spMk id="3660" creationId="{74B95D30-0312-C3C6-0029-132E5C547C6E}"/>
          </ac:spMkLst>
        </pc:spChg>
        <pc:spChg chg="mod">
          <ac:chgData name="Jassem Abbasi" userId="a485637c-5d5c-44af-8411-f95acc3236b6" providerId="ADAL" clId="{B67E75DF-61F4-4BDD-83F6-F3A9FEB4B984}" dt="2024-02-22T09:52:54.409" v="2357" actId="27803"/>
          <ac:spMkLst>
            <pc:docMk/>
            <pc:sldMk cId="3942064285" sldId="256"/>
            <ac:spMk id="3661" creationId="{EFF0BE4C-97FD-7D93-A15B-1744BC21396F}"/>
          </ac:spMkLst>
        </pc:spChg>
        <pc:spChg chg="mod">
          <ac:chgData name="Jassem Abbasi" userId="a485637c-5d5c-44af-8411-f95acc3236b6" providerId="ADAL" clId="{B67E75DF-61F4-4BDD-83F6-F3A9FEB4B984}" dt="2024-02-22T09:52:54.409" v="2357" actId="27803"/>
          <ac:spMkLst>
            <pc:docMk/>
            <pc:sldMk cId="3942064285" sldId="256"/>
            <ac:spMk id="3662" creationId="{98CAB673-1825-2F0E-D37C-572F72A531A0}"/>
          </ac:spMkLst>
        </pc:spChg>
        <pc:spChg chg="mod">
          <ac:chgData name="Jassem Abbasi" userId="a485637c-5d5c-44af-8411-f95acc3236b6" providerId="ADAL" clId="{B67E75DF-61F4-4BDD-83F6-F3A9FEB4B984}" dt="2024-02-22T09:52:54.409" v="2357" actId="27803"/>
          <ac:spMkLst>
            <pc:docMk/>
            <pc:sldMk cId="3942064285" sldId="256"/>
            <ac:spMk id="3663" creationId="{D77F200B-FCAE-3DE7-27AB-94E7EAB9CC25}"/>
          </ac:spMkLst>
        </pc:spChg>
        <pc:spChg chg="mod">
          <ac:chgData name="Jassem Abbasi" userId="a485637c-5d5c-44af-8411-f95acc3236b6" providerId="ADAL" clId="{B67E75DF-61F4-4BDD-83F6-F3A9FEB4B984}" dt="2024-02-22T09:52:54.409" v="2357" actId="27803"/>
          <ac:spMkLst>
            <pc:docMk/>
            <pc:sldMk cId="3942064285" sldId="256"/>
            <ac:spMk id="3664" creationId="{0195038B-63E4-DF82-D877-C387DF4EA71A}"/>
          </ac:spMkLst>
        </pc:spChg>
        <pc:spChg chg="mod">
          <ac:chgData name="Jassem Abbasi" userId="a485637c-5d5c-44af-8411-f95acc3236b6" providerId="ADAL" clId="{B67E75DF-61F4-4BDD-83F6-F3A9FEB4B984}" dt="2024-02-22T09:52:54.409" v="2357" actId="27803"/>
          <ac:spMkLst>
            <pc:docMk/>
            <pc:sldMk cId="3942064285" sldId="256"/>
            <ac:spMk id="3665" creationId="{BE4A050F-039E-9219-CAC7-E9FF4378F54E}"/>
          </ac:spMkLst>
        </pc:spChg>
        <pc:spChg chg="mod">
          <ac:chgData name="Jassem Abbasi" userId="a485637c-5d5c-44af-8411-f95acc3236b6" providerId="ADAL" clId="{B67E75DF-61F4-4BDD-83F6-F3A9FEB4B984}" dt="2024-02-22T09:52:54.409" v="2357" actId="27803"/>
          <ac:spMkLst>
            <pc:docMk/>
            <pc:sldMk cId="3942064285" sldId="256"/>
            <ac:spMk id="3666" creationId="{2B70A698-06DA-4546-5C03-755EF51A1666}"/>
          </ac:spMkLst>
        </pc:spChg>
        <pc:spChg chg="mod">
          <ac:chgData name="Jassem Abbasi" userId="a485637c-5d5c-44af-8411-f95acc3236b6" providerId="ADAL" clId="{B67E75DF-61F4-4BDD-83F6-F3A9FEB4B984}" dt="2024-02-22T09:52:54.409" v="2357" actId="27803"/>
          <ac:spMkLst>
            <pc:docMk/>
            <pc:sldMk cId="3942064285" sldId="256"/>
            <ac:spMk id="3667" creationId="{8FADF6AB-9656-3C2F-522A-5AA9098F166D}"/>
          </ac:spMkLst>
        </pc:spChg>
        <pc:spChg chg="mod">
          <ac:chgData name="Jassem Abbasi" userId="a485637c-5d5c-44af-8411-f95acc3236b6" providerId="ADAL" clId="{B67E75DF-61F4-4BDD-83F6-F3A9FEB4B984}" dt="2024-02-22T09:52:54.409" v="2357" actId="27803"/>
          <ac:spMkLst>
            <pc:docMk/>
            <pc:sldMk cId="3942064285" sldId="256"/>
            <ac:spMk id="3668" creationId="{5814BA87-3F45-5098-AE0B-F710A34E6781}"/>
          </ac:spMkLst>
        </pc:spChg>
        <pc:spChg chg="mod">
          <ac:chgData name="Jassem Abbasi" userId="a485637c-5d5c-44af-8411-f95acc3236b6" providerId="ADAL" clId="{B67E75DF-61F4-4BDD-83F6-F3A9FEB4B984}" dt="2024-02-22T09:52:54.409" v="2357" actId="27803"/>
          <ac:spMkLst>
            <pc:docMk/>
            <pc:sldMk cId="3942064285" sldId="256"/>
            <ac:spMk id="3669" creationId="{5E456108-81A8-8376-D015-C41255B37AE9}"/>
          </ac:spMkLst>
        </pc:spChg>
        <pc:spChg chg="mod">
          <ac:chgData name="Jassem Abbasi" userId="a485637c-5d5c-44af-8411-f95acc3236b6" providerId="ADAL" clId="{B67E75DF-61F4-4BDD-83F6-F3A9FEB4B984}" dt="2024-02-22T09:52:54.409" v="2357" actId="27803"/>
          <ac:spMkLst>
            <pc:docMk/>
            <pc:sldMk cId="3942064285" sldId="256"/>
            <ac:spMk id="3670" creationId="{729D93A9-35D8-4FBD-C243-BBB058FA4842}"/>
          </ac:spMkLst>
        </pc:spChg>
        <pc:spChg chg="mod">
          <ac:chgData name="Jassem Abbasi" userId="a485637c-5d5c-44af-8411-f95acc3236b6" providerId="ADAL" clId="{B67E75DF-61F4-4BDD-83F6-F3A9FEB4B984}" dt="2024-02-22T09:52:54.409" v="2357" actId="27803"/>
          <ac:spMkLst>
            <pc:docMk/>
            <pc:sldMk cId="3942064285" sldId="256"/>
            <ac:spMk id="3671" creationId="{A45BE53B-57BD-EDF3-82CD-31C6AFD6C7AD}"/>
          </ac:spMkLst>
        </pc:spChg>
        <pc:spChg chg="mod">
          <ac:chgData name="Jassem Abbasi" userId="a485637c-5d5c-44af-8411-f95acc3236b6" providerId="ADAL" clId="{B67E75DF-61F4-4BDD-83F6-F3A9FEB4B984}" dt="2024-02-22T09:52:54.409" v="2357" actId="27803"/>
          <ac:spMkLst>
            <pc:docMk/>
            <pc:sldMk cId="3942064285" sldId="256"/>
            <ac:spMk id="3672" creationId="{0F8AA5F7-FC4E-2F65-B187-2EE52D76F1AE}"/>
          </ac:spMkLst>
        </pc:spChg>
        <pc:spChg chg="mod">
          <ac:chgData name="Jassem Abbasi" userId="a485637c-5d5c-44af-8411-f95acc3236b6" providerId="ADAL" clId="{B67E75DF-61F4-4BDD-83F6-F3A9FEB4B984}" dt="2024-02-22T09:52:54.409" v="2357" actId="27803"/>
          <ac:spMkLst>
            <pc:docMk/>
            <pc:sldMk cId="3942064285" sldId="256"/>
            <ac:spMk id="3673" creationId="{7685E18D-DFBB-06CC-B326-8C7538E5F192}"/>
          </ac:spMkLst>
        </pc:spChg>
        <pc:spChg chg="mod">
          <ac:chgData name="Jassem Abbasi" userId="a485637c-5d5c-44af-8411-f95acc3236b6" providerId="ADAL" clId="{B67E75DF-61F4-4BDD-83F6-F3A9FEB4B984}" dt="2024-02-22T09:52:54.409" v="2357" actId="27803"/>
          <ac:spMkLst>
            <pc:docMk/>
            <pc:sldMk cId="3942064285" sldId="256"/>
            <ac:spMk id="3674" creationId="{FB1286DC-B644-567E-0434-B25609EEE617}"/>
          </ac:spMkLst>
        </pc:spChg>
        <pc:spChg chg="mod">
          <ac:chgData name="Jassem Abbasi" userId="a485637c-5d5c-44af-8411-f95acc3236b6" providerId="ADAL" clId="{B67E75DF-61F4-4BDD-83F6-F3A9FEB4B984}" dt="2024-02-22T09:52:54.409" v="2357" actId="27803"/>
          <ac:spMkLst>
            <pc:docMk/>
            <pc:sldMk cId="3942064285" sldId="256"/>
            <ac:spMk id="3675" creationId="{D987CD0A-E888-4D41-2FBC-BE24DD3A33E7}"/>
          </ac:spMkLst>
        </pc:spChg>
        <pc:spChg chg="mod">
          <ac:chgData name="Jassem Abbasi" userId="a485637c-5d5c-44af-8411-f95acc3236b6" providerId="ADAL" clId="{B67E75DF-61F4-4BDD-83F6-F3A9FEB4B984}" dt="2024-02-22T09:52:54.409" v="2357" actId="27803"/>
          <ac:spMkLst>
            <pc:docMk/>
            <pc:sldMk cId="3942064285" sldId="256"/>
            <ac:spMk id="3676" creationId="{A0289F4F-B712-1B7C-CE42-2F8273FA89AD}"/>
          </ac:spMkLst>
        </pc:spChg>
        <pc:spChg chg="mod">
          <ac:chgData name="Jassem Abbasi" userId="a485637c-5d5c-44af-8411-f95acc3236b6" providerId="ADAL" clId="{B67E75DF-61F4-4BDD-83F6-F3A9FEB4B984}" dt="2024-02-22T09:52:54.409" v="2357" actId="27803"/>
          <ac:spMkLst>
            <pc:docMk/>
            <pc:sldMk cId="3942064285" sldId="256"/>
            <ac:spMk id="3677" creationId="{8E59E3FA-C880-C732-0B25-7E6B59DE1111}"/>
          </ac:spMkLst>
        </pc:spChg>
        <pc:spChg chg="mod">
          <ac:chgData name="Jassem Abbasi" userId="a485637c-5d5c-44af-8411-f95acc3236b6" providerId="ADAL" clId="{B67E75DF-61F4-4BDD-83F6-F3A9FEB4B984}" dt="2024-02-22T09:52:54.409" v="2357" actId="27803"/>
          <ac:spMkLst>
            <pc:docMk/>
            <pc:sldMk cId="3942064285" sldId="256"/>
            <ac:spMk id="3678" creationId="{E4171442-9449-F00A-ECA0-570C8E5C1A1B}"/>
          </ac:spMkLst>
        </pc:spChg>
        <pc:spChg chg="mod">
          <ac:chgData name="Jassem Abbasi" userId="a485637c-5d5c-44af-8411-f95acc3236b6" providerId="ADAL" clId="{B67E75DF-61F4-4BDD-83F6-F3A9FEB4B984}" dt="2024-02-22T09:52:54.409" v="2357" actId="27803"/>
          <ac:spMkLst>
            <pc:docMk/>
            <pc:sldMk cId="3942064285" sldId="256"/>
            <ac:spMk id="3679" creationId="{AF5F9D01-CCBF-E46E-E59B-A152F2A3C3A6}"/>
          </ac:spMkLst>
        </pc:spChg>
        <pc:spChg chg="mod">
          <ac:chgData name="Jassem Abbasi" userId="a485637c-5d5c-44af-8411-f95acc3236b6" providerId="ADAL" clId="{B67E75DF-61F4-4BDD-83F6-F3A9FEB4B984}" dt="2024-02-22T09:52:54.409" v="2357" actId="27803"/>
          <ac:spMkLst>
            <pc:docMk/>
            <pc:sldMk cId="3942064285" sldId="256"/>
            <ac:spMk id="3680" creationId="{340C2D6D-5EC5-494C-A530-127C8A01AE82}"/>
          </ac:spMkLst>
        </pc:spChg>
        <pc:spChg chg="mod">
          <ac:chgData name="Jassem Abbasi" userId="a485637c-5d5c-44af-8411-f95acc3236b6" providerId="ADAL" clId="{B67E75DF-61F4-4BDD-83F6-F3A9FEB4B984}" dt="2024-02-22T09:52:54.409" v="2357" actId="27803"/>
          <ac:spMkLst>
            <pc:docMk/>
            <pc:sldMk cId="3942064285" sldId="256"/>
            <ac:spMk id="3681" creationId="{01074A49-3C58-8770-8561-E5DD5275690A}"/>
          </ac:spMkLst>
        </pc:spChg>
        <pc:spChg chg="mod">
          <ac:chgData name="Jassem Abbasi" userId="a485637c-5d5c-44af-8411-f95acc3236b6" providerId="ADAL" clId="{B67E75DF-61F4-4BDD-83F6-F3A9FEB4B984}" dt="2024-02-22T09:52:54.409" v="2357" actId="27803"/>
          <ac:spMkLst>
            <pc:docMk/>
            <pc:sldMk cId="3942064285" sldId="256"/>
            <ac:spMk id="3682" creationId="{699B2425-D7C4-5C8B-9BFC-9B932BF0C634}"/>
          </ac:spMkLst>
        </pc:spChg>
        <pc:spChg chg="mod">
          <ac:chgData name="Jassem Abbasi" userId="a485637c-5d5c-44af-8411-f95acc3236b6" providerId="ADAL" clId="{B67E75DF-61F4-4BDD-83F6-F3A9FEB4B984}" dt="2024-02-22T09:52:54.409" v="2357" actId="27803"/>
          <ac:spMkLst>
            <pc:docMk/>
            <pc:sldMk cId="3942064285" sldId="256"/>
            <ac:spMk id="3683" creationId="{0A60285F-20C7-8CCC-8BCC-99D7FB5E49DC}"/>
          </ac:spMkLst>
        </pc:spChg>
        <pc:spChg chg="mod">
          <ac:chgData name="Jassem Abbasi" userId="a485637c-5d5c-44af-8411-f95acc3236b6" providerId="ADAL" clId="{B67E75DF-61F4-4BDD-83F6-F3A9FEB4B984}" dt="2024-02-22T09:52:54.409" v="2357" actId="27803"/>
          <ac:spMkLst>
            <pc:docMk/>
            <pc:sldMk cId="3942064285" sldId="256"/>
            <ac:spMk id="3684" creationId="{FAD8E43D-F586-A0A4-00E1-3093DA0C4661}"/>
          </ac:spMkLst>
        </pc:spChg>
        <pc:spChg chg="mod">
          <ac:chgData name="Jassem Abbasi" userId="a485637c-5d5c-44af-8411-f95acc3236b6" providerId="ADAL" clId="{B67E75DF-61F4-4BDD-83F6-F3A9FEB4B984}" dt="2024-02-22T09:52:54.409" v="2357" actId="27803"/>
          <ac:spMkLst>
            <pc:docMk/>
            <pc:sldMk cId="3942064285" sldId="256"/>
            <ac:spMk id="3685" creationId="{F21558E0-38F8-D275-66E8-70EF65036BD4}"/>
          </ac:spMkLst>
        </pc:spChg>
        <pc:spChg chg="mod">
          <ac:chgData name="Jassem Abbasi" userId="a485637c-5d5c-44af-8411-f95acc3236b6" providerId="ADAL" clId="{B67E75DF-61F4-4BDD-83F6-F3A9FEB4B984}" dt="2024-02-22T09:52:54.409" v="2357" actId="27803"/>
          <ac:spMkLst>
            <pc:docMk/>
            <pc:sldMk cId="3942064285" sldId="256"/>
            <ac:spMk id="3686" creationId="{7284A644-6AA5-8378-5C13-7B00AC468E46}"/>
          </ac:spMkLst>
        </pc:spChg>
        <pc:spChg chg="mod">
          <ac:chgData name="Jassem Abbasi" userId="a485637c-5d5c-44af-8411-f95acc3236b6" providerId="ADAL" clId="{B67E75DF-61F4-4BDD-83F6-F3A9FEB4B984}" dt="2024-02-22T09:52:54.409" v="2357" actId="27803"/>
          <ac:spMkLst>
            <pc:docMk/>
            <pc:sldMk cId="3942064285" sldId="256"/>
            <ac:spMk id="3687" creationId="{18110B32-AFD0-D53C-02C3-006E6EC18208}"/>
          </ac:spMkLst>
        </pc:spChg>
        <pc:spChg chg="mod">
          <ac:chgData name="Jassem Abbasi" userId="a485637c-5d5c-44af-8411-f95acc3236b6" providerId="ADAL" clId="{B67E75DF-61F4-4BDD-83F6-F3A9FEB4B984}" dt="2024-02-22T09:52:54.409" v="2357" actId="27803"/>
          <ac:spMkLst>
            <pc:docMk/>
            <pc:sldMk cId="3942064285" sldId="256"/>
            <ac:spMk id="3688" creationId="{BE8D9DD7-D866-1868-0610-8527DCFCC61E}"/>
          </ac:spMkLst>
        </pc:spChg>
        <pc:spChg chg="mod">
          <ac:chgData name="Jassem Abbasi" userId="a485637c-5d5c-44af-8411-f95acc3236b6" providerId="ADAL" clId="{B67E75DF-61F4-4BDD-83F6-F3A9FEB4B984}" dt="2024-02-22T09:52:54.409" v="2357" actId="27803"/>
          <ac:spMkLst>
            <pc:docMk/>
            <pc:sldMk cId="3942064285" sldId="256"/>
            <ac:spMk id="3689" creationId="{B0975B3F-B11A-4625-6F85-BDE149FF64F4}"/>
          </ac:spMkLst>
        </pc:spChg>
        <pc:spChg chg="mod">
          <ac:chgData name="Jassem Abbasi" userId="a485637c-5d5c-44af-8411-f95acc3236b6" providerId="ADAL" clId="{B67E75DF-61F4-4BDD-83F6-F3A9FEB4B984}" dt="2024-02-22T09:52:54.409" v="2357" actId="27803"/>
          <ac:spMkLst>
            <pc:docMk/>
            <pc:sldMk cId="3942064285" sldId="256"/>
            <ac:spMk id="3690" creationId="{E332DB0D-B347-59D0-3795-CD326E19D105}"/>
          </ac:spMkLst>
        </pc:spChg>
        <pc:spChg chg="mod">
          <ac:chgData name="Jassem Abbasi" userId="a485637c-5d5c-44af-8411-f95acc3236b6" providerId="ADAL" clId="{B67E75DF-61F4-4BDD-83F6-F3A9FEB4B984}" dt="2024-02-22T09:52:54.409" v="2357" actId="27803"/>
          <ac:spMkLst>
            <pc:docMk/>
            <pc:sldMk cId="3942064285" sldId="256"/>
            <ac:spMk id="3691" creationId="{257532A7-2B54-5CB7-2A75-E3DA9AC2D398}"/>
          </ac:spMkLst>
        </pc:spChg>
        <pc:spChg chg="mod">
          <ac:chgData name="Jassem Abbasi" userId="a485637c-5d5c-44af-8411-f95acc3236b6" providerId="ADAL" clId="{B67E75DF-61F4-4BDD-83F6-F3A9FEB4B984}" dt="2024-02-22T09:52:54.409" v="2357" actId="27803"/>
          <ac:spMkLst>
            <pc:docMk/>
            <pc:sldMk cId="3942064285" sldId="256"/>
            <ac:spMk id="3692" creationId="{BA51A5CD-104A-1DEE-DF12-1FBCA778C280}"/>
          </ac:spMkLst>
        </pc:spChg>
        <pc:spChg chg="mod">
          <ac:chgData name="Jassem Abbasi" userId="a485637c-5d5c-44af-8411-f95acc3236b6" providerId="ADAL" clId="{B67E75DF-61F4-4BDD-83F6-F3A9FEB4B984}" dt="2024-02-22T09:52:54.409" v="2357" actId="27803"/>
          <ac:spMkLst>
            <pc:docMk/>
            <pc:sldMk cId="3942064285" sldId="256"/>
            <ac:spMk id="3693" creationId="{6A9C808A-CA5C-72CD-84EC-0E2B5C584B23}"/>
          </ac:spMkLst>
        </pc:spChg>
        <pc:spChg chg="mod">
          <ac:chgData name="Jassem Abbasi" userId="a485637c-5d5c-44af-8411-f95acc3236b6" providerId="ADAL" clId="{B67E75DF-61F4-4BDD-83F6-F3A9FEB4B984}" dt="2024-02-22T09:52:54.409" v="2357" actId="27803"/>
          <ac:spMkLst>
            <pc:docMk/>
            <pc:sldMk cId="3942064285" sldId="256"/>
            <ac:spMk id="3694" creationId="{3F87F07A-C717-1918-6BC6-6455CFD42B5B}"/>
          </ac:spMkLst>
        </pc:spChg>
        <pc:spChg chg="mod">
          <ac:chgData name="Jassem Abbasi" userId="a485637c-5d5c-44af-8411-f95acc3236b6" providerId="ADAL" clId="{B67E75DF-61F4-4BDD-83F6-F3A9FEB4B984}" dt="2024-02-22T09:52:54.409" v="2357" actId="27803"/>
          <ac:spMkLst>
            <pc:docMk/>
            <pc:sldMk cId="3942064285" sldId="256"/>
            <ac:spMk id="3695" creationId="{162D2995-2CDC-FD10-48C0-48A4EB4C2D7D}"/>
          </ac:spMkLst>
        </pc:spChg>
        <pc:spChg chg="mod">
          <ac:chgData name="Jassem Abbasi" userId="a485637c-5d5c-44af-8411-f95acc3236b6" providerId="ADAL" clId="{B67E75DF-61F4-4BDD-83F6-F3A9FEB4B984}" dt="2024-02-22T09:52:54.409" v="2357" actId="27803"/>
          <ac:spMkLst>
            <pc:docMk/>
            <pc:sldMk cId="3942064285" sldId="256"/>
            <ac:spMk id="3696" creationId="{0131D278-7F1E-7F1C-9F71-54024BB7625D}"/>
          </ac:spMkLst>
        </pc:spChg>
        <pc:spChg chg="mod">
          <ac:chgData name="Jassem Abbasi" userId="a485637c-5d5c-44af-8411-f95acc3236b6" providerId="ADAL" clId="{B67E75DF-61F4-4BDD-83F6-F3A9FEB4B984}" dt="2024-02-22T09:52:54.409" v="2357" actId="27803"/>
          <ac:spMkLst>
            <pc:docMk/>
            <pc:sldMk cId="3942064285" sldId="256"/>
            <ac:spMk id="3697" creationId="{186A4C52-74F7-6DD5-F049-F4F5DD13D7A0}"/>
          </ac:spMkLst>
        </pc:spChg>
        <pc:spChg chg="mod">
          <ac:chgData name="Jassem Abbasi" userId="a485637c-5d5c-44af-8411-f95acc3236b6" providerId="ADAL" clId="{B67E75DF-61F4-4BDD-83F6-F3A9FEB4B984}" dt="2024-02-22T09:52:54.409" v="2357" actId="27803"/>
          <ac:spMkLst>
            <pc:docMk/>
            <pc:sldMk cId="3942064285" sldId="256"/>
            <ac:spMk id="3698" creationId="{43FED93B-0B3C-808C-C790-69D47DC6A713}"/>
          </ac:spMkLst>
        </pc:spChg>
        <pc:spChg chg="mod">
          <ac:chgData name="Jassem Abbasi" userId="a485637c-5d5c-44af-8411-f95acc3236b6" providerId="ADAL" clId="{B67E75DF-61F4-4BDD-83F6-F3A9FEB4B984}" dt="2024-02-22T09:52:54.409" v="2357" actId="27803"/>
          <ac:spMkLst>
            <pc:docMk/>
            <pc:sldMk cId="3942064285" sldId="256"/>
            <ac:spMk id="3699" creationId="{EFB58294-F5B4-7AA4-4534-3215F1AFCF4D}"/>
          </ac:spMkLst>
        </pc:spChg>
        <pc:spChg chg="mod">
          <ac:chgData name="Jassem Abbasi" userId="a485637c-5d5c-44af-8411-f95acc3236b6" providerId="ADAL" clId="{B67E75DF-61F4-4BDD-83F6-F3A9FEB4B984}" dt="2024-02-22T09:52:54.409" v="2357" actId="27803"/>
          <ac:spMkLst>
            <pc:docMk/>
            <pc:sldMk cId="3942064285" sldId="256"/>
            <ac:spMk id="3700" creationId="{18C4C569-6B10-26E1-B48C-2302C81F3951}"/>
          </ac:spMkLst>
        </pc:spChg>
        <pc:spChg chg="mod">
          <ac:chgData name="Jassem Abbasi" userId="a485637c-5d5c-44af-8411-f95acc3236b6" providerId="ADAL" clId="{B67E75DF-61F4-4BDD-83F6-F3A9FEB4B984}" dt="2024-02-22T09:52:54.409" v="2357" actId="27803"/>
          <ac:spMkLst>
            <pc:docMk/>
            <pc:sldMk cId="3942064285" sldId="256"/>
            <ac:spMk id="3701" creationId="{335DCC0F-DB0C-F3FE-4339-DF93417B20A1}"/>
          </ac:spMkLst>
        </pc:spChg>
        <pc:spChg chg="mod">
          <ac:chgData name="Jassem Abbasi" userId="a485637c-5d5c-44af-8411-f95acc3236b6" providerId="ADAL" clId="{B67E75DF-61F4-4BDD-83F6-F3A9FEB4B984}" dt="2024-02-22T09:52:54.409" v="2357" actId="27803"/>
          <ac:spMkLst>
            <pc:docMk/>
            <pc:sldMk cId="3942064285" sldId="256"/>
            <ac:spMk id="3702" creationId="{C32CC1AB-D1E1-9CC3-FC02-FD8F861E631F}"/>
          </ac:spMkLst>
        </pc:spChg>
        <pc:spChg chg="mod">
          <ac:chgData name="Jassem Abbasi" userId="a485637c-5d5c-44af-8411-f95acc3236b6" providerId="ADAL" clId="{B67E75DF-61F4-4BDD-83F6-F3A9FEB4B984}" dt="2024-02-22T09:52:54.409" v="2357" actId="27803"/>
          <ac:spMkLst>
            <pc:docMk/>
            <pc:sldMk cId="3942064285" sldId="256"/>
            <ac:spMk id="3703" creationId="{A772FB9B-4515-2C6D-05FF-6515CBCFA27F}"/>
          </ac:spMkLst>
        </pc:spChg>
        <pc:spChg chg="mod">
          <ac:chgData name="Jassem Abbasi" userId="a485637c-5d5c-44af-8411-f95acc3236b6" providerId="ADAL" clId="{B67E75DF-61F4-4BDD-83F6-F3A9FEB4B984}" dt="2024-02-22T09:52:54.409" v="2357" actId="27803"/>
          <ac:spMkLst>
            <pc:docMk/>
            <pc:sldMk cId="3942064285" sldId="256"/>
            <ac:spMk id="3704" creationId="{23E3015F-55D8-54B9-FD63-9BB301EA8414}"/>
          </ac:spMkLst>
        </pc:spChg>
        <pc:spChg chg="mod">
          <ac:chgData name="Jassem Abbasi" userId="a485637c-5d5c-44af-8411-f95acc3236b6" providerId="ADAL" clId="{B67E75DF-61F4-4BDD-83F6-F3A9FEB4B984}" dt="2024-02-22T09:52:54.409" v="2357" actId="27803"/>
          <ac:spMkLst>
            <pc:docMk/>
            <pc:sldMk cId="3942064285" sldId="256"/>
            <ac:spMk id="3705" creationId="{6811C841-B376-E5BB-C0DF-95F74CD94B72}"/>
          </ac:spMkLst>
        </pc:spChg>
        <pc:spChg chg="mod">
          <ac:chgData name="Jassem Abbasi" userId="a485637c-5d5c-44af-8411-f95acc3236b6" providerId="ADAL" clId="{B67E75DF-61F4-4BDD-83F6-F3A9FEB4B984}" dt="2024-02-22T09:52:54.409" v="2357" actId="27803"/>
          <ac:spMkLst>
            <pc:docMk/>
            <pc:sldMk cId="3942064285" sldId="256"/>
            <ac:spMk id="3706" creationId="{8A7FB4C1-DB35-48F5-72E7-7DE0BF301FB2}"/>
          </ac:spMkLst>
        </pc:spChg>
        <pc:spChg chg="mod">
          <ac:chgData name="Jassem Abbasi" userId="a485637c-5d5c-44af-8411-f95acc3236b6" providerId="ADAL" clId="{B67E75DF-61F4-4BDD-83F6-F3A9FEB4B984}" dt="2024-02-22T09:52:54.409" v="2357" actId="27803"/>
          <ac:spMkLst>
            <pc:docMk/>
            <pc:sldMk cId="3942064285" sldId="256"/>
            <ac:spMk id="3707" creationId="{B19C957E-15C4-6B25-6FB6-7C43D9FCA12C}"/>
          </ac:spMkLst>
        </pc:spChg>
        <pc:spChg chg="mod">
          <ac:chgData name="Jassem Abbasi" userId="a485637c-5d5c-44af-8411-f95acc3236b6" providerId="ADAL" clId="{B67E75DF-61F4-4BDD-83F6-F3A9FEB4B984}" dt="2024-02-22T09:52:54.409" v="2357" actId="27803"/>
          <ac:spMkLst>
            <pc:docMk/>
            <pc:sldMk cId="3942064285" sldId="256"/>
            <ac:spMk id="3708" creationId="{38880ECE-DD0A-12C0-A995-883D8F969B10}"/>
          </ac:spMkLst>
        </pc:spChg>
        <pc:spChg chg="mod">
          <ac:chgData name="Jassem Abbasi" userId="a485637c-5d5c-44af-8411-f95acc3236b6" providerId="ADAL" clId="{B67E75DF-61F4-4BDD-83F6-F3A9FEB4B984}" dt="2024-02-22T09:52:54.409" v="2357" actId="27803"/>
          <ac:spMkLst>
            <pc:docMk/>
            <pc:sldMk cId="3942064285" sldId="256"/>
            <ac:spMk id="3709" creationId="{3432BE90-28D0-546C-8A3E-470EDE6DD795}"/>
          </ac:spMkLst>
        </pc:spChg>
        <pc:spChg chg="mod">
          <ac:chgData name="Jassem Abbasi" userId="a485637c-5d5c-44af-8411-f95acc3236b6" providerId="ADAL" clId="{B67E75DF-61F4-4BDD-83F6-F3A9FEB4B984}" dt="2024-02-22T09:52:54.409" v="2357" actId="27803"/>
          <ac:spMkLst>
            <pc:docMk/>
            <pc:sldMk cId="3942064285" sldId="256"/>
            <ac:spMk id="3710" creationId="{0F7F2C79-7299-7801-46B9-4C7200399B96}"/>
          </ac:spMkLst>
        </pc:spChg>
        <pc:spChg chg="mod">
          <ac:chgData name="Jassem Abbasi" userId="a485637c-5d5c-44af-8411-f95acc3236b6" providerId="ADAL" clId="{B67E75DF-61F4-4BDD-83F6-F3A9FEB4B984}" dt="2024-02-22T09:52:54.409" v="2357" actId="27803"/>
          <ac:spMkLst>
            <pc:docMk/>
            <pc:sldMk cId="3942064285" sldId="256"/>
            <ac:spMk id="3711" creationId="{D75048F6-B49B-1168-C526-E2C69304B9FE}"/>
          </ac:spMkLst>
        </pc:spChg>
        <pc:spChg chg="mod">
          <ac:chgData name="Jassem Abbasi" userId="a485637c-5d5c-44af-8411-f95acc3236b6" providerId="ADAL" clId="{B67E75DF-61F4-4BDD-83F6-F3A9FEB4B984}" dt="2024-02-22T09:52:54.409" v="2357" actId="27803"/>
          <ac:spMkLst>
            <pc:docMk/>
            <pc:sldMk cId="3942064285" sldId="256"/>
            <ac:spMk id="3712" creationId="{C7A5D8E4-9D83-9C08-8D06-E60EB0EB75B2}"/>
          </ac:spMkLst>
        </pc:spChg>
        <pc:spChg chg="mod">
          <ac:chgData name="Jassem Abbasi" userId="a485637c-5d5c-44af-8411-f95acc3236b6" providerId="ADAL" clId="{B67E75DF-61F4-4BDD-83F6-F3A9FEB4B984}" dt="2024-02-22T09:52:54.409" v="2357" actId="27803"/>
          <ac:spMkLst>
            <pc:docMk/>
            <pc:sldMk cId="3942064285" sldId="256"/>
            <ac:spMk id="3713" creationId="{BE4CC26A-9F52-B6BA-3FE7-A2953B16F39A}"/>
          </ac:spMkLst>
        </pc:spChg>
        <pc:spChg chg="mod">
          <ac:chgData name="Jassem Abbasi" userId="a485637c-5d5c-44af-8411-f95acc3236b6" providerId="ADAL" clId="{B67E75DF-61F4-4BDD-83F6-F3A9FEB4B984}" dt="2024-02-22T09:52:54.409" v="2357" actId="27803"/>
          <ac:spMkLst>
            <pc:docMk/>
            <pc:sldMk cId="3942064285" sldId="256"/>
            <ac:spMk id="3714" creationId="{4ED3A284-3814-3AEE-C6CA-943B2C8C7F8D}"/>
          </ac:spMkLst>
        </pc:spChg>
        <pc:spChg chg="mod">
          <ac:chgData name="Jassem Abbasi" userId="a485637c-5d5c-44af-8411-f95acc3236b6" providerId="ADAL" clId="{B67E75DF-61F4-4BDD-83F6-F3A9FEB4B984}" dt="2024-02-22T09:52:54.409" v="2357" actId="27803"/>
          <ac:spMkLst>
            <pc:docMk/>
            <pc:sldMk cId="3942064285" sldId="256"/>
            <ac:spMk id="3715" creationId="{7EBA8D17-681B-B92F-0D63-A01F280380FF}"/>
          </ac:spMkLst>
        </pc:spChg>
        <pc:spChg chg="mod">
          <ac:chgData name="Jassem Abbasi" userId="a485637c-5d5c-44af-8411-f95acc3236b6" providerId="ADAL" clId="{B67E75DF-61F4-4BDD-83F6-F3A9FEB4B984}" dt="2024-02-22T09:52:54.409" v="2357" actId="27803"/>
          <ac:spMkLst>
            <pc:docMk/>
            <pc:sldMk cId="3942064285" sldId="256"/>
            <ac:spMk id="3716" creationId="{BF8A45F0-6DF3-874B-AABC-DB82451B9078}"/>
          </ac:spMkLst>
        </pc:spChg>
        <pc:spChg chg="mod">
          <ac:chgData name="Jassem Abbasi" userId="a485637c-5d5c-44af-8411-f95acc3236b6" providerId="ADAL" clId="{B67E75DF-61F4-4BDD-83F6-F3A9FEB4B984}" dt="2024-02-22T09:52:54.409" v="2357" actId="27803"/>
          <ac:spMkLst>
            <pc:docMk/>
            <pc:sldMk cId="3942064285" sldId="256"/>
            <ac:spMk id="3717" creationId="{BB03EAA4-9A7A-E50C-4863-78A31C9D7719}"/>
          </ac:spMkLst>
        </pc:spChg>
        <pc:spChg chg="mod">
          <ac:chgData name="Jassem Abbasi" userId="a485637c-5d5c-44af-8411-f95acc3236b6" providerId="ADAL" clId="{B67E75DF-61F4-4BDD-83F6-F3A9FEB4B984}" dt="2024-02-22T09:52:54.409" v="2357" actId="27803"/>
          <ac:spMkLst>
            <pc:docMk/>
            <pc:sldMk cId="3942064285" sldId="256"/>
            <ac:spMk id="3718" creationId="{38CED090-17E6-36CD-6121-F8BA7786A27F}"/>
          </ac:spMkLst>
        </pc:spChg>
        <pc:spChg chg="mod">
          <ac:chgData name="Jassem Abbasi" userId="a485637c-5d5c-44af-8411-f95acc3236b6" providerId="ADAL" clId="{B67E75DF-61F4-4BDD-83F6-F3A9FEB4B984}" dt="2024-02-22T09:52:54.409" v="2357" actId="27803"/>
          <ac:spMkLst>
            <pc:docMk/>
            <pc:sldMk cId="3942064285" sldId="256"/>
            <ac:spMk id="3719" creationId="{146AD450-BFB7-147A-0D61-A011692AA07D}"/>
          </ac:spMkLst>
        </pc:spChg>
        <pc:spChg chg="mod">
          <ac:chgData name="Jassem Abbasi" userId="a485637c-5d5c-44af-8411-f95acc3236b6" providerId="ADAL" clId="{B67E75DF-61F4-4BDD-83F6-F3A9FEB4B984}" dt="2024-02-22T09:52:54.409" v="2357" actId="27803"/>
          <ac:spMkLst>
            <pc:docMk/>
            <pc:sldMk cId="3942064285" sldId="256"/>
            <ac:spMk id="3720" creationId="{E266096A-BDFA-8C77-B941-A0345C8CDF9D}"/>
          </ac:spMkLst>
        </pc:spChg>
        <pc:spChg chg="mod">
          <ac:chgData name="Jassem Abbasi" userId="a485637c-5d5c-44af-8411-f95acc3236b6" providerId="ADAL" clId="{B67E75DF-61F4-4BDD-83F6-F3A9FEB4B984}" dt="2024-02-22T09:52:54.409" v="2357" actId="27803"/>
          <ac:spMkLst>
            <pc:docMk/>
            <pc:sldMk cId="3942064285" sldId="256"/>
            <ac:spMk id="3721" creationId="{355CE1DF-4A72-BE74-F745-DF6A028A5DDB}"/>
          </ac:spMkLst>
        </pc:spChg>
        <pc:spChg chg="mod">
          <ac:chgData name="Jassem Abbasi" userId="a485637c-5d5c-44af-8411-f95acc3236b6" providerId="ADAL" clId="{B67E75DF-61F4-4BDD-83F6-F3A9FEB4B984}" dt="2024-02-22T09:52:54.409" v="2357" actId="27803"/>
          <ac:spMkLst>
            <pc:docMk/>
            <pc:sldMk cId="3942064285" sldId="256"/>
            <ac:spMk id="3722" creationId="{C9C50264-6635-C30D-B587-94F0C70157A9}"/>
          </ac:spMkLst>
        </pc:spChg>
        <pc:spChg chg="mod">
          <ac:chgData name="Jassem Abbasi" userId="a485637c-5d5c-44af-8411-f95acc3236b6" providerId="ADAL" clId="{B67E75DF-61F4-4BDD-83F6-F3A9FEB4B984}" dt="2024-02-22T09:52:54.409" v="2357" actId="27803"/>
          <ac:spMkLst>
            <pc:docMk/>
            <pc:sldMk cId="3942064285" sldId="256"/>
            <ac:spMk id="3723" creationId="{A6B60E74-DA65-0876-6176-2013FE11C48F}"/>
          </ac:spMkLst>
        </pc:spChg>
        <pc:spChg chg="mod">
          <ac:chgData name="Jassem Abbasi" userId="a485637c-5d5c-44af-8411-f95acc3236b6" providerId="ADAL" clId="{B67E75DF-61F4-4BDD-83F6-F3A9FEB4B984}" dt="2024-02-22T09:52:54.409" v="2357" actId="27803"/>
          <ac:spMkLst>
            <pc:docMk/>
            <pc:sldMk cId="3942064285" sldId="256"/>
            <ac:spMk id="3724" creationId="{3A1D3144-6BA3-7179-CD4F-F50FF43EBE4F}"/>
          </ac:spMkLst>
        </pc:spChg>
        <pc:spChg chg="mod">
          <ac:chgData name="Jassem Abbasi" userId="a485637c-5d5c-44af-8411-f95acc3236b6" providerId="ADAL" clId="{B67E75DF-61F4-4BDD-83F6-F3A9FEB4B984}" dt="2024-02-22T09:52:54.409" v="2357" actId="27803"/>
          <ac:spMkLst>
            <pc:docMk/>
            <pc:sldMk cId="3942064285" sldId="256"/>
            <ac:spMk id="3725" creationId="{21EAEDB7-083A-88B2-F63E-E637DFAB1D53}"/>
          </ac:spMkLst>
        </pc:spChg>
        <pc:spChg chg="mod">
          <ac:chgData name="Jassem Abbasi" userId="a485637c-5d5c-44af-8411-f95acc3236b6" providerId="ADAL" clId="{B67E75DF-61F4-4BDD-83F6-F3A9FEB4B984}" dt="2024-02-22T09:52:54.409" v="2357" actId="27803"/>
          <ac:spMkLst>
            <pc:docMk/>
            <pc:sldMk cId="3942064285" sldId="256"/>
            <ac:spMk id="3726" creationId="{7E285FCC-6973-B00A-6017-94FCC7175538}"/>
          </ac:spMkLst>
        </pc:spChg>
        <pc:spChg chg="mod">
          <ac:chgData name="Jassem Abbasi" userId="a485637c-5d5c-44af-8411-f95acc3236b6" providerId="ADAL" clId="{B67E75DF-61F4-4BDD-83F6-F3A9FEB4B984}" dt="2024-02-22T09:52:54.409" v="2357" actId="27803"/>
          <ac:spMkLst>
            <pc:docMk/>
            <pc:sldMk cId="3942064285" sldId="256"/>
            <ac:spMk id="3727" creationId="{1D7BC710-141D-3ACA-E175-785580124FF6}"/>
          </ac:spMkLst>
        </pc:spChg>
        <pc:spChg chg="mod">
          <ac:chgData name="Jassem Abbasi" userId="a485637c-5d5c-44af-8411-f95acc3236b6" providerId="ADAL" clId="{B67E75DF-61F4-4BDD-83F6-F3A9FEB4B984}" dt="2024-02-22T09:52:54.409" v="2357" actId="27803"/>
          <ac:spMkLst>
            <pc:docMk/>
            <pc:sldMk cId="3942064285" sldId="256"/>
            <ac:spMk id="3728" creationId="{9A71AB09-45F3-67A0-26B3-DE2205368D27}"/>
          </ac:spMkLst>
        </pc:spChg>
        <pc:spChg chg="mod">
          <ac:chgData name="Jassem Abbasi" userId="a485637c-5d5c-44af-8411-f95acc3236b6" providerId="ADAL" clId="{B67E75DF-61F4-4BDD-83F6-F3A9FEB4B984}" dt="2024-02-22T09:52:54.409" v="2357" actId="27803"/>
          <ac:spMkLst>
            <pc:docMk/>
            <pc:sldMk cId="3942064285" sldId="256"/>
            <ac:spMk id="3729" creationId="{A401137D-A6A9-38F2-27D2-4929F39D80CC}"/>
          </ac:spMkLst>
        </pc:spChg>
        <pc:spChg chg="mod">
          <ac:chgData name="Jassem Abbasi" userId="a485637c-5d5c-44af-8411-f95acc3236b6" providerId="ADAL" clId="{B67E75DF-61F4-4BDD-83F6-F3A9FEB4B984}" dt="2024-02-22T09:52:54.409" v="2357" actId="27803"/>
          <ac:spMkLst>
            <pc:docMk/>
            <pc:sldMk cId="3942064285" sldId="256"/>
            <ac:spMk id="3730" creationId="{69E42E65-9AAD-25EF-9361-8078F021D954}"/>
          </ac:spMkLst>
        </pc:spChg>
        <pc:spChg chg="mod">
          <ac:chgData name="Jassem Abbasi" userId="a485637c-5d5c-44af-8411-f95acc3236b6" providerId="ADAL" clId="{B67E75DF-61F4-4BDD-83F6-F3A9FEB4B984}" dt="2024-02-22T09:52:54.409" v="2357" actId="27803"/>
          <ac:spMkLst>
            <pc:docMk/>
            <pc:sldMk cId="3942064285" sldId="256"/>
            <ac:spMk id="3731" creationId="{4617E16C-9F50-AAFC-7614-9935469725D6}"/>
          </ac:spMkLst>
        </pc:spChg>
        <pc:spChg chg="mod">
          <ac:chgData name="Jassem Abbasi" userId="a485637c-5d5c-44af-8411-f95acc3236b6" providerId="ADAL" clId="{B67E75DF-61F4-4BDD-83F6-F3A9FEB4B984}" dt="2024-02-22T09:52:54.409" v="2357" actId="27803"/>
          <ac:spMkLst>
            <pc:docMk/>
            <pc:sldMk cId="3942064285" sldId="256"/>
            <ac:spMk id="3732" creationId="{26CCD713-499D-5D9A-4408-3D0854ACB8BE}"/>
          </ac:spMkLst>
        </pc:spChg>
        <pc:spChg chg="mod">
          <ac:chgData name="Jassem Abbasi" userId="a485637c-5d5c-44af-8411-f95acc3236b6" providerId="ADAL" clId="{B67E75DF-61F4-4BDD-83F6-F3A9FEB4B984}" dt="2024-02-22T09:52:54.409" v="2357" actId="27803"/>
          <ac:spMkLst>
            <pc:docMk/>
            <pc:sldMk cId="3942064285" sldId="256"/>
            <ac:spMk id="3733" creationId="{FD04B4BA-DA74-F17A-59D0-4A65207BC2BD}"/>
          </ac:spMkLst>
        </pc:spChg>
        <pc:spChg chg="mod">
          <ac:chgData name="Jassem Abbasi" userId="a485637c-5d5c-44af-8411-f95acc3236b6" providerId="ADAL" clId="{B67E75DF-61F4-4BDD-83F6-F3A9FEB4B984}" dt="2024-02-22T09:52:54.409" v="2357" actId="27803"/>
          <ac:spMkLst>
            <pc:docMk/>
            <pc:sldMk cId="3942064285" sldId="256"/>
            <ac:spMk id="3734" creationId="{B15E2E7B-CFBD-BA86-CACD-273FF6AD5C0D}"/>
          </ac:spMkLst>
        </pc:spChg>
        <pc:spChg chg="mod">
          <ac:chgData name="Jassem Abbasi" userId="a485637c-5d5c-44af-8411-f95acc3236b6" providerId="ADAL" clId="{B67E75DF-61F4-4BDD-83F6-F3A9FEB4B984}" dt="2024-02-22T09:52:54.409" v="2357" actId="27803"/>
          <ac:spMkLst>
            <pc:docMk/>
            <pc:sldMk cId="3942064285" sldId="256"/>
            <ac:spMk id="3735" creationId="{7E705145-B491-62E7-6491-13C8B544BD7C}"/>
          </ac:spMkLst>
        </pc:spChg>
        <pc:spChg chg="mod">
          <ac:chgData name="Jassem Abbasi" userId="a485637c-5d5c-44af-8411-f95acc3236b6" providerId="ADAL" clId="{B67E75DF-61F4-4BDD-83F6-F3A9FEB4B984}" dt="2024-02-22T09:52:54.409" v="2357" actId="27803"/>
          <ac:spMkLst>
            <pc:docMk/>
            <pc:sldMk cId="3942064285" sldId="256"/>
            <ac:spMk id="3736" creationId="{7454D332-18BC-2107-2593-3237157375A2}"/>
          </ac:spMkLst>
        </pc:spChg>
        <pc:spChg chg="mod">
          <ac:chgData name="Jassem Abbasi" userId="a485637c-5d5c-44af-8411-f95acc3236b6" providerId="ADAL" clId="{B67E75DF-61F4-4BDD-83F6-F3A9FEB4B984}" dt="2024-02-22T09:52:54.409" v="2357" actId="27803"/>
          <ac:spMkLst>
            <pc:docMk/>
            <pc:sldMk cId="3942064285" sldId="256"/>
            <ac:spMk id="3737" creationId="{B314A23B-922F-02B6-AC7D-E6C829F501D4}"/>
          </ac:spMkLst>
        </pc:spChg>
        <pc:spChg chg="mod">
          <ac:chgData name="Jassem Abbasi" userId="a485637c-5d5c-44af-8411-f95acc3236b6" providerId="ADAL" clId="{B67E75DF-61F4-4BDD-83F6-F3A9FEB4B984}" dt="2024-02-22T09:52:54.409" v="2357" actId="27803"/>
          <ac:spMkLst>
            <pc:docMk/>
            <pc:sldMk cId="3942064285" sldId="256"/>
            <ac:spMk id="3738" creationId="{6CCDA5B5-E776-A825-4D9B-6F53D01B978E}"/>
          </ac:spMkLst>
        </pc:spChg>
        <pc:spChg chg="mod">
          <ac:chgData name="Jassem Abbasi" userId="a485637c-5d5c-44af-8411-f95acc3236b6" providerId="ADAL" clId="{B67E75DF-61F4-4BDD-83F6-F3A9FEB4B984}" dt="2024-02-22T09:52:54.409" v="2357" actId="27803"/>
          <ac:spMkLst>
            <pc:docMk/>
            <pc:sldMk cId="3942064285" sldId="256"/>
            <ac:spMk id="3739" creationId="{D6BD30AE-EED6-EC45-E37A-2C18344C1E04}"/>
          </ac:spMkLst>
        </pc:spChg>
        <pc:spChg chg="mod">
          <ac:chgData name="Jassem Abbasi" userId="a485637c-5d5c-44af-8411-f95acc3236b6" providerId="ADAL" clId="{B67E75DF-61F4-4BDD-83F6-F3A9FEB4B984}" dt="2024-02-22T09:52:54.409" v="2357" actId="27803"/>
          <ac:spMkLst>
            <pc:docMk/>
            <pc:sldMk cId="3942064285" sldId="256"/>
            <ac:spMk id="3740" creationId="{3EFF29C2-E392-9776-56F2-34177D61E7A1}"/>
          </ac:spMkLst>
        </pc:spChg>
        <pc:spChg chg="mod">
          <ac:chgData name="Jassem Abbasi" userId="a485637c-5d5c-44af-8411-f95acc3236b6" providerId="ADAL" clId="{B67E75DF-61F4-4BDD-83F6-F3A9FEB4B984}" dt="2024-02-22T09:52:54.409" v="2357" actId="27803"/>
          <ac:spMkLst>
            <pc:docMk/>
            <pc:sldMk cId="3942064285" sldId="256"/>
            <ac:spMk id="3741" creationId="{0170F28B-F4AB-03AC-557F-155EC3DA20B9}"/>
          </ac:spMkLst>
        </pc:spChg>
        <pc:spChg chg="mod">
          <ac:chgData name="Jassem Abbasi" userId="a485637c-5d5c-44af-8411-f95acc3236b6" providerId="ADAL" clId="{B67E75DF-61F4-4BDD-83F6-F3A9FEB4B984}" dt="2024-02-22T09:52:54.409" v="2357" actId="27803"/>
          <ac:spMkLst>
            <pc:docMk/>
            <pc:sldMk cId="3942064285" sldId="256"/>
            <ac:spMk id="3742" creationId="{3BC1AD64-31B4-E158-97A7-4A42A5FB3177}"/>
          </ac:spMkLst>
        </pc:spChg>
        <pc:spChg chg="mod">
          <ac:chgData name="Jassem Abbasi" userId="a485637c-5d5c-44af-8411-f95acc3236b6" providerId="ADAL" clId="{B67E75DF-61F4-4BDD-83F6-F3A9FEB4B984}" dt="2024-02-22T09:52:54.409" v="2357" actId="27803"/>
          <ac:spMkLst>
            <pc:docMk/>
            <pc:sldMk cId="3942064285" sldId="256"/>
            <ac:spMk id="3743" creationId="{E891FD31-7625-C10A-BC05-233B887E3A9D}"/>
          </ac:spMkLst>
        </pc:spChg>
        <pc:spChg chg="mod">
          <ac:chgData name="Jassem Abbasi" userId="a485637c-5d5c-44af-8411-f95acc3236b6" providerId="ADAL" clId="{B67E75DF-61F4-4BDD-83F6-F3A9FEB4B984}" dt="2024-02-22T09:52:54.409" v="2357" actId="27803"/>
          <ac:spMkLst>
            <pc:docMk/>
            <pc:sldMk cId="3942064285" sldId="256"/>
            <ac:spMk id="3744" creationId="{10AEE24D-60F8-A0F0-6850-5204D23E90E6}"/>
          </ac:spMkLst>
        </pc:spChg>
        <pc:spChg chg="mod">
          <ac:chgData name="Jassem Abbasi" userId="a485637c-5d5c-44af-8411-f95acc3236b6" providerId="ADAL" clId="{B67E75DF-61F4-4BDD-83F6-F3A9FEB4B984}" dt="2024-02-22T09:52:54.409" v="2357" actId="27803"/>
          <ac:spMkLst>
            <pc:docMk/>
            <pc:sldMk cId="3942064285" sldId="256"/>
            <ac:spMk id="3745" creationId="{728A6E78-C5A5-0B96-A29E-157D9CDD0641}"/>
          </ac:spMkLst>
        </pc:spChg>
        <pc:spChg chg="mod">
          <ac:chgData name="Jassem Abbasi" userId="a485637c-5d5c-44af-8411-f95acc3236b6" providerId="ADAL" clId="{B67E75DF-61F4-4BDD-83F6-F3A9FEB4B984}" dt="2024-02-22T09:52:54.409" v="2357" actId="27803"/>
          <ac:spMkLst>
            <pc:docMk/>
            <pc:sldMk cId="3942064285" sldId="256"/>
            <ac:spMk id="3746" creationId="{6F736971-E26A-DD3F-2A06-A536A2B0E15F}"/>
          </ac:spMkLst>
        </pc:spChg>
        <pc:spChg chg="mod">
          <ac:chgData name="Jassem Abbasi" userId="a485637c-5d5c-44af-8411-f95acc3236b6" providerId="ADAL" clId="{B67E75DF-61F4-4BDD-83F6-F3A9FEB4B984}" dt="2024-02-22T09:52:54.409" v="2357" actId="27803"/>
          <ac:spMkLst>
            <pc:docMk/>
            <pc:sldMk cId="3942064285" sldId="256"/>
            <ac:spMk id="3747" creationId="{531639DF-48EC-7FF5-6163-C4B7E6FA254C}"/>
          </ac:spMkLst>
        </pc:spChg>
        <pc:spChg chg="mod">
          <ac:chgData name="Jassem Abbasi" userId="a485637c-5d5c-44af-8411-f95acc3236b6" providerId="ADAL" clId="{B67E75DF-61F4-4BDD-83F6-F3A9FEB4B984}" dt="2024-02-22T09:52:54.409" v="2357" actId="27803"/>
          <ac:spMkLst>
            <pc:docMk/>
            <pc:sldMk cId="3942064285" sldId="256"/>
            <ac:spMk id="3748" creationId="{5287A1C0-B403-8B8A-B9C2-465DD7D0233F}"/>
          </ac:spMkLst>
        </pc:spChg>
        <pc:spChg chg="mod">
          <ac:chgData name="Jassem Abbasi" userId="a485637c-5d5c-44af-8411-f95acc3236b6" providerId="ADAL" clId="{B67E75DF-61F4-4BDD-83F6-F3A9FEB4B984}" dt="2024-02-22T09:52:54.409" v="2357" actId="27803"/>
          <ac:spMkLst>
            <pc:docMk/>
            <pc:sldMk cId="3942064285" sldId="256"/>
            <ac:spMk id="3749" creationId="{A2A481AF-CEED-B4BC-183B-4EFDCEDB21A3}"/>
          </ac:spMkLst>
        </pc:spChg>
        <pc:spChg chg="mod">
          <ac:chgData name="Jassem Abbasi" userId="a485637c-5d5c-44af-8411-f95acc3236b6" providerId="ADAL" clId="{B67E75DF-61F4-4BDD-83F6-F3A9FEB4B984}" dt="2024-02-22T09:52:54.409" v="2357" actId="27803"/>
          <ac:spMkLst>
            <pc:docMk/>
            <pc:sldMk cId="3942064285" sldId="256"/>
            <ac:spMk id="3750" creationId="{9E5BD782-5890-B17F-5AF4-1A107F7237F5}"/>
          </ac:spMkLst>
        </pc:spChg>
        <pc:spChg chg="mod">
          <ac:chgData name="Jassem Abbasi" userId="a485637c-5d5c-44af-8411-f95acc3236b6" providerId="ADAL" clId="{B67E75DF-61F4-4BDD-83F6-F3A9FEB4B984}" dt="2024-02-22T09:52:54.409" v="2357" actId="27803"/>
          <ac:spMkLst>
            <pc:docMk/>
            <pc:sldMk cId="3942064285" sldId="256"/>
            <ac:spMk id="3751" creationId="{8713165E-98EA-7A34-57E6-120262601547}"/>
          </ac:spMkLst>
        </pc:spChg>
        <pc:spChg chg="mod">
          <ac:chgData name="Jassem Abbasi" userId="a485637c-5d5c-44af-8411-f95acc3236b6" providerId="ADAL" clId="{B67E75DF-61F4-4BDD-83F6-F3A9FEB4B984}" dt="2024-02-22T09:52:54.409" v="2357" actId="27803"/>
          <ac:spMkLst>
            <pc:docMk/>
            <pc:sldMk cId="3942064285" sldId="256"/>
            <ac:spMk id="3752" creationId="{5EFBBC72-54C5-2F4D-5609-AC5EE7F10013}"/>
          </ac:spMkLst>
        </pc:spChg>
        <pc:spChg chg="mod">
          <ac:chgData name="Jassem Abbasi" userId="a485637c-5d5c-44af-8411-f95acc3236b6" providerId="ADAL" clId="{B67E75DF-61F4-4BDD-83F6-F3A9FEB4B984}" dt="2024-02-22T09:52:54.409" v="2357" actId="27803"/>
          <ac:spMkLst>
            <pc:docMk/>
            <pc:sldMk cId="3942064285" sldId="256"/>
            <ac:spMk id="3753" creationId="{41BF8890-C0B4-2788-6F40-ED561242884D}"/>
          </ac:spMkLst>
        </pc:spChg>
        <pc:spChg chg="mod">
          <ac:chgData name="Jassem Abbasi" userId="a485637c-5d5c-44af-8411-f95acc3236b6" providerId="ADAL" clId="{B67E75DF-61F4-4BDD-83F6-F3A9FEB4B984}" dt="2024-02-22T09:52:54.409" v="2357" actId="27803"/>
          <ac:spMkLst>
            <pc:docMk/>
            <pc:sldMk cId="3942064285" sldId="256"/>
            <ac:spMk id="3754" creationId="{D615B658-7352-9AA9-C5C6-7D5599D88DE1}"/>
          </ac:spMkLst>
        </pc:spChg>
        <pc:spChg chg="mod">
          <ac:chgData name="Jassem Abbasi" userId="a485637c-5d5c-44af-8411-f95acc3236b6" providerId="ADAL" clId="{B67E75DF-61F4-4BDD-83F6-F3A9FEB4B984}" dt="2024-02-22T09:52:54.409" v="2357" actId="27803"/>
          <ac:spMkLst>
            <pc:docMk/>
            <pc:sldMk cId="3942064285" sldId="256"/>
            <ac:spMk id="3755" creationId="{6D52F64D-575E-0B32-04C8-4B234ECCFD41}"/>
          </ac:spMkLst>
        </pc:spChg>
        <pc:spChg chg="mod">
          <ac:chgData name="Jassem Abbasi" userId="a485637c-5d5c-44af-8411-f95acc3236b6" providerId="ADAL" clId="{B67E75DF-61F4-4BDD-83F6-F3A9FEB4B984}" dt="2024-02-22T09:52:54.409" v="2357" actId="27803"/>
          <ac:spMkLst>
            <pc:docMk/>
            <pc:sldMk cId="3942064285" sldId="256"/>
            <ac:spMk id="3756" creationId="{D3CC2251-AE7F-E834-A23B-4818D0B9AE78}"/>
          </ac:spMkLst>
        </pc:spChg>
        <pc:spChg chg="mod">
          <ac:chgData name="Jassem Abbasi" userId="a485637c-5d5c-44af-8411-f95acc3236b6" providerId="ADAL" clId="{B67E75DF-61F4-4BDD-83F6-F3A9FEB4B984}" dt="2024-02-22T09:52:54.409" v="2357" actId="27803"/>
          <ac:spMkLst>
            <pc:docMk/>
            <pc:sldMk cId="3942064285" sldId="256"/>
            <ac:spMk id="3757" creationId="{2DA204CB-1FC3-7785-BE32-6A3410898792}"/>
          </ac:spMkLst>
        </pc:spChg>
        <pc:spChg chg="mod">
          <ac:chgData name="Jassem Abbasi" userId="a485637c-5d5c-44af-8411-f95acc3236b6" providerId="ADAL" clId="{B67E75DF-61F4-4BDD-83F6-F3A9FEB4B984}" dt="2024-02-22T09:52:54.409" v="2357" actId="27803"/>
          <ac:spMkLst>
            <pc:docMk/>
            <pc:sldMk cId="3942064285" sldId="256"/>
            <ac:spMk id="3758" creationId="{43248C97-5AB7-ACF1-BE8E-BDA062630F4A}"/>
          </ac:spMkLst>
        </pc:spChg>
        <pc:spChg chg="mod">
          <ac:chgData name="Jassem Abbasi" userId="a485637c-5d5c-44af-8411-f95acc3236b6" providerId="ADAL" clId="{B67E75DF-61F4-4BDD-83F6-F3A9FEB4B984}" dt="2024-02-22T09:52:54.409" v="2357" actId="27803"/>
          <ac:spMkLst>
            <pc:docMk/>
            <pc:sldMk cId="3942064285" sldId="256"/>
            <ac:spMk id="3759" creationId="{A79328A5-B3DE-01BC-8FA5-DF9A56ABB53A}"/>
          </ac:spMkLst>
        </pc:spChg>
        <pc:spChg chg="mod">
          <ac:chgData name="Jassem Abbasi" userId="a485637c-5d5c-44af-8411-f95acc3236b6" providerId="ADAL" clId="{B67E75DF-61F4-4BDD-83F6-F3A9FEB4B984}" dt="2024-02-22T09:52:54.409" v="2357" actId="27803"/>
          <ac:spMkLst>
            <pc:docMk/>
            <pc:sldMk cId="3942064285" sldId="256"/>
            <ac:spMk id="3760" creationId="{CD72B357-CCB5-7289-EAE6-C5A68FB478CA}"/>
          </ac:spMkLst>
        </pc:spChg>
        <pc:spChg chg="mod">
          <ac:chgData name="Jassem Abbasi" userId="a485637c-5d5c-44af-8411-f95acc3236b6" providerId="ADAL" clId="{B67E75DF-61F4-4BDD-83F6-F3A9FEB4B984}" dt="2024-02-22T09:52:54.409" v="2357" actId="27803"/>
          <ac:spMkLst>
            <pc:docMk/>
            <pc:sldMk cId="3942064285" sldId="256"/>
            <ac:spMk id="3761" creationId="{41F6BE82-CFE4-A673-A4A1-350519BA624D}"/>
          </ac:spMkLst>
        </pc:spChg>
        <pc:spChg chg="mod">
          <ac:chgData name="Jassem Abbasi" userId="a485637c-5d5c-44af-8411-f95acc3236b6" providerId="ADAL" clId="{B67E75DF-61F4-4BDD-83F6-F3A9FEB4B984}" dt="2024-02-22T09:52:54.409" v="2357" actId="27803"/>
          <ac:spMkLst>
            <pc:docMk/>
            <pc:sldMk cId="3942064285" sldId="256"/>
            <ac:spMk id="3762" creationId="{8D854778-D17A-C46C-8C74-292413574D51}"/>
          </ac:spMkLst>
        </pc:spChg>
        <pc:spChg chg="mod">
          <ac:chgData name="Jassem Abbasi" userId="a485637c-5d5c-44af-8411-f95acc3236b6" providerId="ADAL" clId="{B67E75DF-61F4-4BDD-83F6-F3A9FEB4B984}" dt="2024-02-22T09:52:54.409" v="2357" actId="27803"/>
          <ac:spMkLst>
            <pc:docMk/>
            <pc:sldMk cId="3942064285" sldId="256"/>
            <ac:spMk id="3763" creationId="{8F4E6201-77C0-5CA8-C42E-2909E7E34951}"/>
          </ac:spMkLst>
        </pc:spChg>
        <pc:spChg chg="mod">
          <ac:chgData name="Jassem Abbasi" userId="a485637c-5d5c-44af-8411-f95acc3236b6" providerId="ADAL" clId="{B67E75DF-61F4-4BDD-83F6-F3A9FEB4B984}" dt="2024-02-22T09:52:54.409" v="2357" actId="27803"/>
          <ac:spMkLst>
            <pc:docMk/>
            <pc:sldMk cId="3942064285" sldId="256"/>
            <ac:spMk id="3764" creationId="{9650D867-49D6-3364-4D59-14E883BD990B}"/>
          </ac:spMkLst>
        </pc:spChg>
        <pc:spChg chg="mod">
          <ac:chgData name="Jassem Abbasi" userId="a485637c-5d5c-44af-8411-f95acc3236b6" providerId="ADAL" clId="{B67E75DF-61F4-4BDD-83F6-F3A9FEB4B984}" dt="2024-02-22T09:52:54.409" v="2357" actId="27803"/>
          <ac:spMkLst>
            <pc:docMk/>
            <pc:sldMk cId="3942064285" sldId="256"/>
            <ac:spMk id="3765" creationId="{DD3627FB-2A79-8694-8950-1D71458A8940}"/>
          </ac:spMkLst>
        </pc:spChg>
        <pc:spChg chg="mod">
          <ac:chgData name="Jassem Abbasi" userId="a485637c-5d5c-44af-8411-f95acc3236b6" providerId="ADAL" clId="{B67E75DF-61F4-4BDD-83F6-F3A9FEB4B984}" dt="2024-02-22T09:52:54.409" v="2357" actId="27803"/>
          <ac:spMkLst>
            <pc:docMk/>
            <pc:sldMk cId="3942064285" sldId="256"/>
            <ac:spMk id="3766" creationId="{E5FEEFFC-0FFD-2567-3524-A68247563F64}"/>
          </ac:spMkLst>
        </pc:spChg>
        <pc:spChg chg="mod">
          <ac:chgData name="Jassem Abbasi" userId="a485637c-5d5c-44af-8411-f95acc3236b6" providerId="ADAL" clId="{B67E75DF-61F4-4BDD-83F6-F3A9FEB4B984}" dt="2024-02-22T09:52:54.409" v="2357" actId="27803"/>
          <ac:spMkLst>
            <pc:docMk/>
            <pc:sldMk cId="3942064285" sldId="256"/>
            <ac:spMk id="3767" creationId="{EC8F0D8D-1EE2-64DC-2DAB-4E30A0E71CF7}"/>
          </ac:spMkLst>
        </pc:spChg>
        <pc:spChg chg="mod">
          <ac:chgData name="Jassem Abbasi" userId="a485637c-5d5c-44af-8411-f95acc3236b6" providerId="ADAL" clId="{B67E75DF-61F4-4BDD-83F6-F3A9FEB4B984}" dt="2024-02-22T09:52:54.409" v="2357" actId="27803"/>
          <ac:spMkLst>
            <pc:docMk/>
            <pc:sldMk cId="3942064285" sldId="256"/>
            <ac:spMk id="3768" creationId="{41FBB0A7-99E2-CCC8-7EBD-B973530CDA43}"/>
          </ac:spMkLst>
        </pc:spChg>
        <pc:spChg chg="mod">
          <ac:chgData name="Jassem Abbasi" userId="a485637c-5d5c-44af-8411-f95acc3236b6" providerId="ADAL" clId="{B67E75DF-61F4-4BDD-83F6-F3A9FEB4B984}" dt="2024-02-22T09:52:54.409" v="2357" actId="27803"/>
          <ac:spMkLst>
            <pc:docMk/>
            <pc:sldMk cId="3942064285" sldId="256"/>
            <ac:spMk id="3769" creationId="{7DB399EC-F54A-7D3F-299B-9C02A27DE85B}"/>
          </ac:spMkLst>
        </pc:spChg>
        <pc:spChg chg="mod">
          <ac:chgData name="Jassem Abbasi" userId="a485637c-5d5c-44af-8411-f95acc3236b6" providerId="ADAL" clId="{B67E75DF-61F4-4BDD-83F6-F3A9FEB4B984}" dt="2024-02-22T09:52:54.409" v="2357" actId="27803"/>
          <ac:spMkLst>
            <pc:docMk/>
            <pc:sldMk cId="3942064285" sldId="256"/>
            <ac:spMk id="3770" creationId="{767AEA75-33FA-9E3E-C335-77B1128A5AE8}"/>
          </ac:spMkLst>
        </pc:spChg>
        <pc:spChg chg="mod">
          <ac:chgData name="Jassem Abbasi" userId="a485637c-5d5c-44af-8411-f95acc3236b6" providerId="ADAL" clId="{B67E75DF-61F4-4BDD-83F6-F3A9FEB4B984}" dt="2024-02-22T09:52:54.409" v="2357" actId="27803"/>
          <ac:spMkLst>
            <pc:docMk/>
            <pc:sldMk cId="3942064285" sldId="256"/>
            <ac:spMk id="3771" creationId="{D135863C-46C1-0031-5559-2971886B8FF2}"/>
          </ac:spMkLst>
        </pc:spChg>
        <pc:spChg chg="mod">
          <ac:chgData name="Jassem Abbasi" userId="a485637c-5d5c-44af-8411-f95acc3236b6" providerId="ADAL" clId="{B67E75DF-61F4-4BDD-83F6-F3A9FEB4B984}" dt="2024-02-22T09:52:54.409" v="2357" actId="27803"/>
          <ac:spMkLst>
            <pc:docMk/>
            <pc:sldMk cId="3942064285" sldId="256"/>
            <ac:spMk id="3772" creationId="{D12E5D42-6618-BC3D-EEDC-9C7CF7832D4A}"/>
          </ac:spMkLst>
        </pc:spChg>
        <pc:spChg chg="mod">
          <ac:chgData name="Jassem Abbasi" userId="a485637c-5d5c-44af-8411-f95acc3236b6" providerId="ADAL" clId="{B67E75DF-61F4-4BDD-83F6-F3A9FEB4B984}" dt="2024-02-22T09:52:54.409" v="2357" actId="27803"/>
          <ac:spMkLst>
            <pc:docMk/>
            <pc:sldMk cId="3942064285" sldId="256"/>
            <ac:spMk id="3773" creationId="{9542C961-A4E2-CC22-D89F-4295308EF184}"/>
          </ac:spMkLst>
        </pc:spChg>
        <pc:spChg chg="mod">
          <ac:chgData name="Jassem Abbasi" userId="a485637c-5d5c-44af-8411-f95acc3236b6" providerId="ADAL" clId="{B67E75DF-61F4-4BDD-83F6-F3A9FEB4B984}" dt="2024-02-22T09:52:54.409" v="2357" actId="27803"/>
          <ac:spMkLst>
            <pc:docMk/>
            <pc:sldMk cId="3942064285" sldId="256"/>
            <ac:spMk id="3774" creationId="{945E605C-46C7-FE3B-2870-09B15E808342}"/>
          </ac:spMkLst>
        </pc:spChg>
        <pc:spChg chg="mod">
          <ac:chgData name="Jassem Abbasi" userId="a485637c-5d5c-44af-8411-f95acc3236b6" providerId="ADAL" clId="{B67E75DF-61F4-4BDD-83F6-F3A9FEB4B984}" dt="2024-02-22T09:52:54.409" v="2357" actId="27803"/>
          <ac:spMkLst>
            <pc:docMk/>
            <pc:sldMk cId="3942064285" sldId="256"/>
            <ac:spMk id="3775" creationId="{DB5C7954-C18F-0E30-D7F7-0B58EC584889}"/>
          </ac:spMkLst>
        </pc:spChg>
        <pc:spChg chg="mod">
          <ac:chgData name="Jassem Abbasi" userId="a485637c-5d5c-44af-8411-f95acc3236b6" providerId="ADAL" clId="{B67E75DF-61F4-4BDD-83F6-F3A9FEB4B984}" dt="2024-02-22T09:52:54.409" v="2357" actId="27803"/>
          <ac:spMkLst>
            <pc:docMk/>
            <pc:sldMk cId="3942064285" sldId="256"/>
            <ac:spMk id="3776" creationId="{1C916611-48E9-FCD5-5F86-495F20B08017}"/>
          </ac:spMkLst>
        </pc:spChg>
        <pc:spChg chg="mod">
          <ac:chgData name="Jassem Abbasi" userId="a485637c-5d5c-44af-8411-f95acc3236b6" providerId="ADAL" clId="{B67E75DF-61F4-4BDD-83F6-F3A9FEB4B984}" dt="2024-02-22T09:52:54.409" v="2357" actId="27803"/>
          <ac:spMkLst>
            <pc:docMk/>
            <pc:sldMk cId="3942064285" sldId="256"/>
            <ac:spMk id="3777" creationId="{E89B496D-E8F7-2C2F-9228-C70BE55A979B}"/>
          </ac:spMkLst>
        </pc:spChg>
        <pc:spChg chg="mod">
          <ac:chgData name="Jassem Abbasi" userId="a485637c-5d5c-44af-8411-f95acc3236b6" providerId="ADAL" clId="{B67E75DF-61F4-4BDD-83F6-F3A9FEB4B984}" dt="2024-02-22T09:52:54.409" v="2357" actId="27803"/>
          <ac:spMkLst>
            <pc:docMk/>
            <pc:sldMk cId="3942064285" sldId="256"/>
            <ac:spMk id="3778" creationId="{238F1A3B-76CE-D00F-496F-B1DAC12491E0}"/>
          </ac:spMkLst>
        </pc:spChg>
        <pc:spChg chg="mod">
          <ac:chgData name="Jassem Abbasi" userId="a485637c-5d5c-44af-8411-f95acc3236b6" providerId="ADAL" clId="{B67E75DF-61F4-4BDD-83F6-F3A9FEB4B984}" dt="2024-02-22T09:52:54.409" v="2357" actId="27803"/>
          <ac:spMkLst>
            <pc:docMk/>
            <pc:sldMk cId="3942064285" sldId="256"/>
            <ac:spMk id="3779" creationId="{572F517B-83D8-8546-E027-EBAB0B1ED6C5}"/>
          </ac:spMkLst>
        </pc:spChg>
        <pc:spChg chg="mod">
          <ac:chgData name="Jassem Abbasi" userId="a485637c-5d5c-44af-8411-f95acc3236b6" providerId="ADAL" clId="{B67E75DF-61F4-4BDD-83F6-F3A9FEB4B984}" dt="2024-02-22T09:52:54.409" v="2357" actId="27803"/>
          <ac:spMkLst>
            <pc:docMk/>
            <pc:sldMk cId="3942064285" sldId="256"/>
            <ac:spMk id="3780" creationId="{F11BDCC4-4BA5-35FD-5C62-995480FB1B6C}"/>
          </ac:spMkLst>
        </pc:spChg>
        <pc:spChg chg="mod">
          <ac:chgData name="Jassem Abbasi" userId="a485637c-5d5c-44af-8411-f95acc3236b6" providerId="ADAL" clId="{B67E75DF-61F4-4BDD-83F6-F3A9FEB4B984}" dt="2024-02-22T09:52:54.409" v="2357" actId="27803"/>
          <ac:spMkLst>
            <pc:docMk/>
            <pc:sldMk cId="3942064285" sldId="256"/>
            <ac:spMk id="3781" creationId="{1341E6B0-AAC8-B563-79C6-BAABAEF79518}"/>
          </ac:spMkLst>
        </pc:spChg>
        <pc:spChg chg="mod">
          <ac:chgData name="Jassem Abbasi" userId="a485637c-5d5c-44af-8411-f95acc3236b6" providerId="ADAL" clId="{B67E75DF-61F4-4BDD-83F6-F3A9FEB4B984}" dt="2024-02-22T09:52:54.409" v="2357" actId="27803"/>
          <ac:spMkLst>
            <pc:docMk/>
            <pc:sldMk cId="3942064285" sldId="256"/>
            <ac:spMk id="3782" creationId="{4C50A241-7467-6939-4E1C-ECB0ACF331DC}"/>
          </ac:spMkLst>
        </pc:spChg>
        <pc:spChg chg="mod">
          <ac:chgData name="Jassem Abbasi" userId="a485637c-5d5c-44af-8411-f95acc3236b6" providerId="ADAL" clId="{B67E75DF-61F4-4BDD-83F6-F3A9FEB4B984}" dt="2024-02-22T09:52:54.409" v="2357" actId="27803"/>
          <ac:spMkLst>
            <pc:docMk/>
            <pc:sldMk cId="3942064285" sldId="256"/>
            <ac:spMk id="3783" creationId="{C29C284D-AFDF-A073-AB6A-A109A74FDDA4}"/>
          </ac:spMkLst>
        </pc:spChg>
        <pc:spChg chg="mod">
          <ac:chgData name="Jassem Abbasi" userId="a485637c-5d5c-44af-8411-f95acc3236b6" providerId="ADAL" clId="{B67E75DF-61F4-4BDD-83F6-F3A9FEB4B984}" dt="2024-02-22T09:52:54.409" v="2357" actId="27803"/>
          <ac:spMkLst>
            <pc:docMk/>
            <pc:sldMk cId="3942064285" sldId="256"/>
            <ac:spMk id="3784" creationId="{6595A532-3F00-F79B-1864-A83B7B32D9C9}"/>
          </ac:spMkLst>
        </pc:spChg>
        <pc:spChg chg="mod">
          <ac:chgData name="Jassem Abbasi" userId="a485637c-5d5c-44af-8411-f95acc3236b6" providerId="ADAL" clId="{B67E75DF-61F4-4BDD-83F6-F3A9FEB4B984}" dt="2024-02-22T09:52:54.409" v="2357" actId="27803"/>
          <ac:spMkLst>
            <pc:docMk/>
            <pc:sldMk cId="3942064285" sldId="256"/>
            <ac:spMk id="3785" creationId="{63D40E31-4D55-5291-62D9-83A9CC369A47}"/>
          </ac:spMkLst>
        </pc:spChg>
        <pc:spChg chg="mod">
          <ac:chgData name="Jassem Abbasi" userId="a485637c-5d5c-44af-8411-f95acc3236b6" providerId="ADAL" clId="{B67E75DF-61F4-4BDD-83F6-F3A9FEB4B984}" dt="2024-02-22T09:52:54.409" v="2357" actId="27803"/>
          <ac:spMkLst>
            <pc:docMk/>
            <pc:sldMk cId="3942064285" sldId="256"/>
            <ac:spMk id="3786" creationId="{4C63A9AD-8D72-9973-2A31-46EE72D646A8}"/>
          </ac:spMkLst>
        </pc:spChg>
        <pc:spChg chg="mod">
          <ac:chgData name="Jassem Abbasi" userId="a485637c-5d5c-44af-8411-f95acc3236b6" providerId="ADAL" clId="{B67E75DF-61F4-4BDD-83F6-F3A9FEB4B984}" dt="2024-02-22T09:52:54.409" v="2357" actId="27803"/>
          <ac:spMkLst>
            <pc:docMk/>
            <pc:sldMk cId="3942064285" sldId="256"/>
            <ac:spMk id="3787" creationId="{C87C350B-0A00-BA0F-4553-7074DA19E3C2}"/>
          </ac:spMkLst>
        </pc:spChg>
        <pc:spChg chg="mod">
          <ac:chgData name="Jassem Abbasi" userId="a485637c-5d5c-44af-8411-f95acc3236b6" providerId="ADAL" clId="{B67E75DF-61F4-4BDD-83F6-F3A9FEB4B984}" dt="2024-02-22T09:52:54.409" v="2357" actId="27803"/>
          <ac:spMkLst>
            <pc:docMk/>
            <pc:sldMk cId="3942064285" sldId="256"/>
            <ac:spMk id="3788" creationId="{057AB9CE-12E2-EAB4-11D3-45F63D63B706}"/>
          </ac:spMkLst>
        </pc:spChg>
        <pc:spChg chg="mod">
          <ac:chgData name="Jassem Abbasi" userId="a485637c-5d5c-44af-8411-f95acc3236b6" providerId="ADAL" clId="{B67E75DF-61F4-4BDD-83F6-F3A9FEB4B984}" dt="2024-02-22T09:52:54.409" v="2357" actId="27803"/>
          <ac:spMkLst>
            <pc:docMk/>
            <pc:sldMk cId="3942064285" sldId="256"/>
            <ac:spMk id="3789" creationId="{F64E9664-4078-DFEA-4793-C2B44355F4BF}"/>
          </ac:spMkLst>
        </pc:spChg>
        <pc:spChg chg="mod">
          <ac:chgData name="Jassem Abbasi" userId="a485637c-5d5c-44af-8411-f95acc3236b6" providerId="ADAL" clId="{B67E75DF-61F4-4BDD-83F6-F3A9FEB4B984}" dt="2024-02-22T09:52:54.409" v="2357" actId="27803"/>
          <ac:spMkLst>
            <pc:docMk/>
            <pc:sldMk cId="3942064285" sldId="256"/>
            <ac:spMk id="3790" creationId="{050D9532-AC4E-D2B9-A377-C90AE2AC38E3}"/>
          </ac:spMkLst>
        </pc:spChg>
        <pc:spChg chg="mod">
          <ac:chgData name="Jassem Abbasi" userId="a485637c-5d5c-44af-8411-f95acc3236b6" providerId="ADAL" clId="{B67E75DF-61F4-4BDD-83F6-F3A9FEB4B984}" dt="2024-02-22T09:52:54.409" v="2357" actId="27803"/>
          <ac:spMkLst>
            <pc:docMk/>
            <pc:sldMk cId="3942064285" sldId="256"/>
            <ac:spMk id="3791" creationId="{CA7BB3ED-DB02-44D1-CA0B-75566E706C2B}"/>
          </ac:spMkLst>
        </pc:spChg>
        <pc:spChg chg="mod">
          <ac:chgData name="Jassem Abbasi" userId="a485637c-5d5c-44af-8411-f95acc3236b6" providerId="ADAL" clId="{B67E75DF-61F4-4BDD-83F6-F3A9FEB4B984}" dt="2024-02-22T09:52:54.409" v="2357" actId="27803"/>
          <ac:spMkLst>
            <pc:docMk/>
            <pc:sldMk cId="3942064285" sldId="256"/>
            <ac:spMk id="3792" creationId="{08197E73-AE14-B13D-092D-44BC91313950}"/>
          </ac:spMkLst>
        </pc:spChg>
        <pc:spChg chg="mod">
          <ac:chgData name="Jassem Abbasi" userId="a485637c-5d5c-44af-8411-f95acc3236b6" providerId="ADAL" clId="{B67E75DF-61F4-4BDD-83F6-F3A9FEB4B984}" dt="2024-02-22T09:52:54.409" v="2357" actId="27803"/>
          <ac:spMkLst>
            <pc:docMk/>
            <pc:sldMk cId="3942064285" sldId="256"/>
            <ac:spMk id="3793" creationId="{0C8D8190-4FD5-F9CE-1074-FD8CA4120601}"/>
          </ac:spMkLst>
        </pc:spChg>
        <pc:spChg chg="mod">
          <ac:chgData name="Jassem Abbasi" userId="a485637c-5d5c-44af-8411-f95acc3236b6" providerId="ADAL" clId="{B67E75DF-61F4-4BDD-83F6-F3A9FEB4B984}" dt="2024-02-22T09:52:54.409" v="2357" actId="27803"/>
          <ac:spMkLst>
            <pc:docMk/>
            <pc:sldMk cId="3942064285" sldId="256"/>
            <ac:spMk id="3794" creationId="{0D65BCC0-5848-7751-9D81-EE9F99FD640A}"/>
          </ac:spMkLst>
        </pc:spChg>
        <pc:spChg chg="mod">
          <ac:chgData name="Jassem Abbasi" userId="a485637c-5d5c-44af-8411-f95acc3236b6" providerId="ADAL" clId="{B67E75DF-61F4-4BDD-83F6-F3A9FEB4B984}" dt="2024-02-22T09:52:54.409" v="2357" actId="27803"/>
          <ac:spMkLst>
            <pc:docMk/>
            <pc:sldMk cId="3942064285" sldId="256"/>
            <ac:spMk id="3795" creationId="{F3CA0F99-35C4-15F8-8975-36B63B1F4797}"/>
          </ac:spMkLst>
        </pc:spChg>
        <pc:spChg chg="mod">
          <ac:chgData name="Jassem Abbasi" userId="a485637c-5d5c-44af-8411-f95acc3236b6" providerId="ADAL" clId="{B67E75DF-61F4-4BDD-83F6-F3A9FEB4B984}" dt="2024-02-22T09:52:54.409" v="2357" actId="27803"/>
          <ac:spMkLst>
            <pc:docMk/>
            <pc:sldMk cId="3942064285" sldId="256"/>
            <ac:spMk id="3796" creationId="{755C1CCF-6061-CEA9-904B-940BBC03E154}"/>
          </ac:spMkLst>
        </pc:spChg>
        <pc:spChg chg="mod">
          <ac:chgData name="Jassem Abbasi" userId="a485637c-5d5c-44af-8411-f95acc3236b6" providerId="ADAL" clId="{B67E75DF-61F4-4BDD-83F6-F3A9FEB4B984}" dt="2024-02-22T09:52:54.409" v="2357" actId="27803"/>
          <ac:spMkLst>
            <pc:docMk/>
            <pc:sldMk cId="3942064285" sldId="256"/>
            <ac:spMk id="3797" creationId="{EACA91E7-7A02-D043-141A-031B4AAA4B73}"/>
          </ac:spMkLst>
        </pc:spChg>
        <pc:spChg chg="mod">
          <ac:chgData name="Jassem Abbasi" userId="a485637c-5d5c-44af-8411-f95acc3236b6" providerId="ADAL" clId="{B67E75DF-61F4-4BDD-83F6-F3A9FEB4B984}" dt="2024-02-22T09:52:54.409" v="2357" actId="27803"/>
          <ac:spMkLst>
            <pc:docMk/>
            <pc:sldMk cId="3942064285" sldId="256"/>
            <ac:spMk id="3798" creationId="{E0407ACC-1ECA-8E81-336E-27BF54CF2B4A}"/>
          </ac:spMkLst>
        </pc:spChg>
        <pc:spChg chg="mod">
          <ac:chgData name="Jassem Abbasi" userId="a485637c-5d5c-44af-8411-f95acc3236b6" providerId="ADAL" clId="{B67E75DF-61F4-4BDD-83F6-F3A9FEB4B984}" dt="2024-02-22T09:52:54.409" v="2357" actId="27803"/>
          <ac:spMkLst>
            <pc:docMk/>
            <pc:sldMk cId="3942064285" sldId="256"/>
            <ac:spMk id="3799" creationId="{78353E61-9B93-BA48-F0A4-F9EDA56778E1}"/>
          </ac:spMkLst>
        </pc:spChg>
        <pc:spChg chg="mod">
          <ac:chgData name="Jassem Abbasi" userId="a485637c-5d5c-44af-8411-f95acc3236b6" providerId="ADAL" clId="{B67E75DF-61F4-4BDD-83F6-F3A9FEB4B984}" dt="2024-02-22T09:52:54.409" v="2357" actId="27803"/>
          <ac:spMkLst>
            <pc:docMk/>
            <pc:sldMk cId="3942064285" sldId="256"/>
            <ac:spMk id="3800" creationId="{67137A6F-E99E-81C1-44D1-3762995E3E20}"/>
          </ac:spMkLst>
        </pc:spChg>
        <pc:spChg chg="mod">
          <ac:chgData name="Jassem Abbasi" userId="a485637c-5d5c-44af-8411-f95acc3236b6" providerId="ADAL" clId="{B67E75DF-61F4-4BDD-83F6-F3A9FEB4B984}" dt="2024-02-22T09:52:54.409" v="2357" actId="27803"/>
          <ac:spMkLst>
            <pc:docMk/>
            <pc:sldMk cId="3942064285" sldId="256"/>
            <ac:spMk id="3801" creationId="{6ED745E1-50B1-4546-E9F8-9A78D97B58F6}"/>
          </ac:spMkLst>
        </pc:spChg>
        <pc:spChg chg="mod">
          <ac:chgData name="Jassem Abbasi" userId="a485637c-5d5c-44af-8411-f95acc3236b6" providerId="ADAL" clId="{B67E75DF-61F4-4BDD-83F6-F3A9FEB4B984}" dt="2024-02-22T09:52:54.409" v="2357" actId="27803"/>
          <ac:spMkLst>
            <pc:docMk/>
            <pc:sldMk cId="3942064285" sldId="256"/>
            <ac:spMk id="3802" creationId="{AA988527-F1B5-3649-91C5-C0099E92A3E6}"/>
          </ac:spMkLst>
        </pc:spChg>
        <pc:spChg chg="mod">
          <ac:chgData name="Jassem Abbasi" userId="a485637c-5d5c-44af-8411-f95acc3236b6" providerId="ADAL" clId="{B67E75DF-61F4-4BDD-83F6-F3A9FEB4B984}" dt="2024-02-22T09:52:54.409" v="2357" actId="27803"/>
          <ac:spMkLst>
            <pc:docMk/>
            <pc:sldMk cId="3942064285" sldId="256"/>
            <ac:spMk id="3803" creationId="{E6A356CF-C056-E057-2349-B315860519AE}"/>
          </ac:spMkLst>
        </pc:spChg>
        <pc:spChg chg="mod">
          <ac:chgData name="Jassem Abbasi" userId="a485637c-5d5c-44af-8411-f95acc3236b6" providerId="ADAL" clId="{B67E75DF-61F4-4BDD-83F6-F3A9FEB4B984}" dt="2024-02-22T09:52:54.409" v="2357" actId="27803"/>
          <ac:spMkLst>
            <pc:docMk/>
            <pc:sldMk cId="3942064285" sldId="256"/>
            <ac:spMk id="3804" creationId="{FF73F092-7FCB-4096-D0BC-7C4846B5C410}"/>
          </ac:spMkLst>
        </pc:spChg>
        <pc:spChg chg="mod">
          <ac:chgData name="Jassem Abbasi" userId="a485637c-5d5c-44af-8411-f95acc3236b6" providerId="ADAL" clId="{B67E75DF-61F4-4BDD-83F6-F3A9FEB4B984}" dt="2024-02-22T09:52:54.409" v="2357" actId="27803"/>
          <ac:spMkLst>
            <pc:docMk/>
            <pc:sldMk cId="3942064285" sldId="256"/>
            <ac:spMk id="3805" creationId="{5E232583-E22F-9DDD-0AA4-ED3288B9A72D}"/>
          </ac:spMkLst>
        </pc:spChg>
        <pc:spChg chg="mod">
          <ac:chgData name="Jassem Abbasi" userId="a485637c-5d5c-44af-8411-f95acc3236b6" providerId="ADAL" clId="{B67E75DF-61F4-4BDD-83F6-F3A9FEB4B984}" dt="2024-02-22T09:52:54.409" v="2357" actId="27803"/>
          <ac:spMkLst>
            <pc:docMk/>
            <pc:sldMk cId="3942064285" sldId="256"/>
            <ac:spMk id="3806" creationId="{C48F17A9-C175-9783-4B04-27B55CF392A2}"/>
          </ac:spMkLst>
        </pc:spChg>
        <pc:spChg chg="mod">
          <ac:chgData name="Jassem Abbasi" userId="a485637c-5d5c-44af-8411-f95acc3236b6" providerId="ADAL" clId="{B67E75DF-61F4-4BDD-83F6-F3A9FEB4B984}" dt="2024-02-22T09:52:54.409" v="2357" actId="27803"/>
          <ac:spMkLst>
            <pc:docMk/>
            <pc:sldMk cId="3942064285" sldId="256"/>
            <ac:spMk id="3807" creationId="{B04AE3D2-1081-F51F-6B2C-D77068EA6D6F}"/>
          </ac:spMkLst>
        </pc:spChg>
        <pc:spChg chg="mod">
          <ac:chgData name="Jassem Abbasi" userId="a485637c-5d5c-44af-8411-f95acc3236b6" providerId="ADAL" clId="{B67E75DF-61F4-4BDD-83F6-F3A9FEB4B984}" dt="2024-02-22T09:52:54.409" v="2357" actId="27803"/>
          <ac:spMkLst>
            <pc:docMk/>
            <pc:sldMk cId="3942064285" sldId="256"/>
            <ac:spMk id="3808" creationId="{ABC31088-7156-E69D-6CB7-6BFC05FD0970}"/>
          </ac:spMkLst>
        </pc:spChg>
        <pc:spChg chg="mod">
          <ac:chgData name="Jassem Abbasi" userId="a485637c-5d5c-44af-8411-f95acc3236b6" providerId="ADAL" clId="{B67E75DF-61F4-4BDD-83F6-F3A9FEB4B984}" dt="2024-02-22T09:52:54.409" v="2357" actId="27803"/>
          <ac:spMkLst>
            <pc:docMk/>
            <pc:sldMk cId="3942064285" sldId="256"/>
            <ac:spMk id="3809" creationId="{E744FE6A-B0D8-2A3E-D1EF-63902AE63CE4}"/>
          </ac:spMkLst>
        </pc:spChg>
        <pc:spChg chg="mod">
          <ac:chgData name="Jassem Abbasi" userId="a485637c-5d5c-44af-8411-f95acc3236b6" providerId="ADAL" clId="{B67E75DF-61F4-4BDD-83F6-F3A9FEB4B984}" dt="2024-02-22T09:52:54.409" v="2357" actId="27803"/>
          <ac:spMkLst>
            <pc:docMk/>
            <pc:sldMk cId="3942064285" sldId="256"/>
            <ac:spMk id="3810" creationId="{9CDE93EB-382D-30BA-0EC8-0130977304AC}"/>
          </ac:spMkLst>
        </pc:spChg>
        <pc:spChg chg="mod">
          <ac:chgData name="Jassem Abbasi" userId="a485637c-5d5c-44af-8411-f95acc3236b6" providerId="ADAL" clId="{B67E75DF-61F4-4BDD-83F6-F3A9FEB4B984}" dt="2024-02-22T09:52:54.409" v="2357" actId="27803"/>
          <ac:spMkLst>
            <pc:docMk/>
            <pc:sldMk cId="3942064285" sldId="256"/>
            <ac:spMk id="3811" creationId="{6908C731-9A46-B75E-AB0D-7735D1EFB3AE}"/>
          </ac:spMkLst>
        </pc:spChg>
        <pc:spChg chg="mod">
          <ac:chgData name="Jassem Abbasi" userId="a485637c-5d5c-44af-8411-f95acc3236b6" providerId="ADAL" clId="{B67E75DF-61F4-4BDD-83F6-F3A9FEB4B984}" dt="2024-02-22T09:52:54.409" v="2357" actId="27803"/>
          <ac:spMkLst>
            <pc:docMk/>
            <pc:sldMk cId="3942064285" sldId="256"/>
            <ac:spMk id="3812" creationId="{41EDFB91-7219-4922-8C99-04D6434B1AB1}"/>
          </ac:spMkLst>
        </pc:spChg>
        <pc:spChg chg="mod">
          <ac:chgData name="Jassem Abbasi" userId="a485637c-5d5c-44af-8411-f95acc3236b6" providerId="ADAL" clId="{B67E75DF-61F4-4BDD-83F6-F3A9FEB4B984}" dt="2024-02-22T09:52:54.409" v="2357" actId="27803"/>
          <ac:spMkLst>
            <pc:docMk/>
            <pc:sldMk cId="3942064285" sldId="256"/>
            <ac:spMk id="3813" creationId="{F37DEAB7-1960-21FE-CB6F-3EA288B881DE}"/>
          </ac:spMkLst>
        </pc:spChg>
        <pc:spChg chg="mod">
          <ac:chgData name="Jassem Abbasi" userId="a485637c-5d5c-44af-8411-f95acc3236b6" providerId="ADAL" clId="{B67E75DF-61F4-4BDD-83F6-F3A9FEB4B984}" dt="2024-02-22T09:52:54.409" v="2357" actId="27803"/>
          <ac:spMkLst>
            <pc:docMk/>
            <pc:sldMk cId="3942064285" sldId="256"/>
            <ac:spMk id="3814" creationId="{6009E6D0-8623-AC57-1305-BFCCF24BC1E7}"/>
          </ac:spMkLst>
        </pc:spChg>
        <pc:spChg chg="mod">
          <ac:chgData name="Jassem Abbasi" userId="a485637c-5d5c-44af-8411-f95acc3236b6" providerId="ADAL" clId="{B67E75DF-61F4-4BDD-83F6-F3A9FEB4B984}" dt="2024-02-22T09:52:54.409" v="2357" actId="27803"/>
          <ac:spMkLst>
            <pc:docMk/>
            <pc:sldMk cId="3942064285" sldId="256"/>
            <ac:spMk id="3815" creationId="{26144F70-FFF4-ED80-5BD8-B09A159EA293}"/>
          </ac:spMkLst>
        </pc:spChg>
        <pc:spChg chg="mod">
          <ac:chgData name="Jassem Abbasi" userId="a485637c-5d5c-44af-8411-f95acc3236b6" providerId="ADAL" clId="{B67E75DF-61F4-4BDD-83F6-F3A9FEB4B984}" dt="2024-02-22T09:52:54.409" v="2357" actId="27803"/>
          <ac:spMkLst>
            <pc:docMk/>
            <pc:sldMk cId="3942064285" sldId="256"/>
            <ac:spMk id="3816" creationId="{2FBDB8C5-A433-33D9-78EE-326E3C81EF99}"/>
          </ac:spMkLst>
        </pc:spChg>
        <pc:spChg chg="mod">
          <ac:chgData name="Jassem Abbasi" userId="a485637c-5d5c-44af-8411-f95acc3236b6" providerId="ADAL" clId="{B67E75DF-61F4-4BDD-83F6-F3A9FEB4B984}" dt="2024-02-22T09:52:54.409" v="2357" actId="27803"/>
          <ac:spMkLst>
            <pc:docMk/>
            <pc:sldMk cId="3942064285" sldId="256"/>
            <ac:spMk id="3817" creationId="{6C461688-8B56-65E3-69C7-D3FEA588D9DE}"/>
          </ac:spMkLst>
        </pc:spChg>
        <pc:spChg chg="mod">
          <ac:chgData name="Jassem Abbasi" userId="a485637c-5d5c-44af-8411-f95acc3236b6" providerId="ADAL" clId="{B67E75DF-61F4-4BDD-83F6-F3A9FEB4B984}" dt="2024-02-22T09:52:54.409" v="2357" actId="27803"/>
          <ac:spMkLst>
            <pc:docMk/>
            <pc:sldMk cId="3942064285" sldId="256"/>
            <ac:spMk id="3818" creationId="{07FB2BEC-DC81-24A9-0E11-89707A4FE702}"/>
          </ac:spMkLst>
        </pc:spChg>
        <pc:spChg chg="mod">
          <ac:chgData name="Jassem Abbasi" userId="a485637c-5d5c-44af-8411-f95acc3236b6" providerId="ADAL" clId="{B67E75DF-61F4-4BDD-83F6-F3A9FEB4B984}" dt="2024-02-22T09:52:54.409" v="2357" actId="27803"/>
          <ac:spMkLst>
            <pc:docMk/>
            <pc:sldMk cId="3942064285" sldId="256"/>
            <ac:spMk id="3819" creationId="{30EF7632-9038-D4D1-FDA7-A851C52441B9}"/>
          </ac:spMkLst>
        </pc:spChg>
        <pc:spChg chg="mod">
          <ac:chgData name="Jassem Abbasi" userId="a485637c-5d5c-44af-8411-f95acc3236b6" providerId="ADAL" clId="{B67E75DF-61F4-4BDD-83F6-F3A9FEB4B984}" dt="2024-02-22T09:52:54.409" v="2357" actId="27803"/>
          <ac:spMkLst>
            <pc:docMk/>
            <pc:sldMk cId="3942064285" sldId="256"/>
            <ac:spMk id="3820" creationId="{A4784DF8-27AC-E6FA-BD12-226168354FD4}"/>
          </ac:spMkLst>
        </pc:spChg>
        <pc:spChg chg="mod">
          <ac:chgData name="Jassem Abbasi" userId="a485637c-5d5c-44af-8411-f95acc3236b6" providerId="ADAL" clId="{B67E75DF-61F4-4BDD-83F6-F3A9FEB4B984}" dt="2024-02-22T09:52:54.409" v="2357" actId="27803"/>
          <ac:spMkLst>
            <pc:docMk/>
            <pc:sldMk cId="3942064285" sldId="256"/>
            <ac:spMk id="3821" creationId="{68FF84F8-3E5E-8B04-0C70-EC7F3E202B70}"/>
          </ac:spMkLst>
        </pc:spChg>
        <pc:spChg chg="mod">
          <ac:chgData name="Jassem Abbasi" userId="a485637c-5d5c-44af-8411-f95acc3236b6" providerId="ADAL" clId="{B67E75DF-61F4-4BDD-83F6-F3A9FEB4B984}" dt="2024-02-22T09:52:54.409" v="2357" actId="27803"/>
          <ac:spMkLst>
            <pc:docMk/>
            <pc:sldMk cId="3942064285" sldId="256"/>
            <ac:spMk id="3822" creationId="{3A91B9A0-9502-A416-C9B0-F0490A855F94}"/>
          </ac:spMkLst>
        </pc:spChg>
        <pc:spChg chg="mod">
          <ac:chgData name="Jassem Abbasi" userId="a485637c-5d5c-44af-8411-f95acc3236b6" providerId="ADAL" clId="{B67E75DF-61F4-4BDD-83F6-F3A9FEB4B984}" dt="2024-02-22T09:53:06.209" v="2359" actId="1076"/>
          <ac:spMkLst>
            <pc:docMk/>
            <pc:sldMk cId="3942064285" sldId="256"/>
            <ac:spMk id="3823" creationId="{44E7FE5F-B011-CFF0-870E-FFA323F894BB}"/>
          </ac:spMkLst>
        </pc:spChg>
        <pc:spChg chg="mod">
          <ac:chgData name="Jassem Abbasi" userId="a485637c-5d5c-44af-8411-f95acc3236b6" providerId="ADAL" clId="{B67E75DF-61F4-4BDD-83F6-F3A9FEB4B984}" dt="2024-02-22T09:52:54.409" v="2357" actId="27803"/>
          <ac:spMkLst>
            <pc:docMk/>
            <pc:sldMk cId="3942064285" sldId="256"/>
            <ac:spMk id="3824" creationId="{BF2AE31C-4F57-83FC-18E9-93FEC4779E4C}"/>
          </ac:spMkLst>
        </pc:spChg>
        <pc:spChg chg="mod">
          <ac:chgData name="Jassem Abbasi" userId="a485637c-5d5c-44af-8411-f95acc3236b6" providerId="ADAL" clId="{B67E75DF-61F4-4BDD-83F6-F3A9FEB4B984}" dt="2024-02-22T09:52:54.409" v="2357" actId="27803"/>
          <ac:spMkLst>
            <pc:docMk/>
            <pc:sldMk cId="3942064285" sldId="256"/>
            <ac:spMk id="3825" creationId="{CAABD894-61F2-D655-8C12-07FFAA03810A}"/>
          </ac:spMkLst>
        </pc:spChg>
        <pc:spChg chg="mod">
          <ac:chgData name="Jassem Abbasi" userId="a485637c-5d5c-44af-8411-f95acc3236b6" providerId="ADAL" clId="{B67E75DF-61F4-4BDD-83F6-F3A9FEB4B984}" dt="2024-02-22T09:52:54.409" v="2357" actId="27803"/>
          <ac:spMkLst>
            <pc:docMk/>
            <pc:sldMk cId="3942064285" sldId="256"/>
            <ac:spMk id="3826" creationId="{9B8E9CE6-0D15-5651-4174-AF6EBA137A94}"/>
          </ac:spMkLst>
        </pc:spChg>
        <pc:spChg chg="mod">
          <ac:chgData name="Jassem Abbasi" userId="a485637c-5d5c-44af-8411-f95acc3236b6" providerId="ADAL" clId="{B67E75DF-61F4-4BDD-83F6-F3A9FEB4B984}" dt="2024-02-22T09:52:54.409" v="2357" actId="27803"/>
          <ac:spMkLst>
            <pc:docMk/>
            <pc:sldMk cId="3942064285" sldId="256"/>
            <ac:spMk id="3827" creationId="{23C977DE-C345-3316-DB07-C3D01DFEE827}"/>
          </ac:spMkLst>
        </pc:spChg>
        <pc:spChg chg="mod">
          <ac:chgData name="Jassem Abbasi" userId="a485637c-5d5c-44af-8411-f95acc3236b6" providerId="ADAL" clId="{B67E75DF-61F4-4BDD-83F6-F3A9FEB4B984}" dt="2024-02-22T09:52:54.409" v="2357" actId="27803"/>
          <ac:spMkLst>
            <pc:docMk/>
            <pc:sldMk cId="3942064285" sldId="256"/>
            <ac:spMk id="3828" creationId="{EDC0E264-74FC-D6F6-9B65-96C95D313987}"/>
          </ac:spMkLst>
        </pc:spChg>
        <pc:spChg chg="mod">
          <ac:chgData name="Jassem Abbasi" userId="a485637c-5d5c-44af-8411-f95acc3236b6" providerId="ADAL" clId="{B67E75DF-61F4-4BDD-83F6-F3A9FEB4B984}" dt="2024-02-22T09:52:54.409" v="2357" actId="27803"/>
          <ac:spMkLst>
            <pc:docMk/>
            <pc:sldMk cId="3942064285" sldId="256"/>
            <ac:spMk id="3829" creationId="{9EA11F16-03D5-D88F-F0FC-E0E7C97CEB47}"/>
          </ac:spMkLst>
        </pc:spChg>
        <pc:spChg chg="mod">
          <ac:chgData name="Jassem Abbasi" userId="a485637c-5d5c-44af-8411-f95acc3236b6" providerId="ADAL" clId="{B67E75DF-61F4-4BDD-83F6-F3A9FEB4B984}" dt="2024-02-22T09:52:54.409" v="2357" actId="27803"/>
          <ac:spMkLst>
            <pc:docMk/>
            <pc:sldMk cId="3942064285" sldId="256"/>
            <ac:spMk id="3830" creationId="{4151DB44-D403-10C5-FBFA-9832D1ED1CEF}"/>
          </ac:spMkLst>
        </pc:spChg>
        <pc:spChg chg="mod">
          <ac:chgData name="Jassem Abbasi" userId="a485637c-5d5c-44af-8411-f95acc3236b6" providerId="ADAL" clId="{B67E75DF-61F4-4BDD-83F6-F3A9FEB4B984}" dt="2024-02-22T09:52:54.409" v="2357" actId="27803"/>
          <ac:spMkLst>
            <pc:docMk/>
            <pc:sldMk cId="3942064285" sldId="256"/>
            <ac:spMk id="3831" creationId="{549124D6-8223-0D21-7A77-CA1947A34255}"/>
          </ac:spMkLst>
        </pc:spChg>
        <pc:spChg chg="mod">
          <ac:chgData name="Jassem Abbasi" userId="a485637c-5d5c-44af-8411-f95acc3236b6" providerId="ADAL" clId="{B67E75DF-61F4-4BDD-83F6-F3A9FEB4B984}" dt="2024-02-22T09:52:54.409" v="2357" actId="27803"/>
          <ac:spMkLst>
            <pc:docMk/>
            <pc:sldMk cId="3942064285" sldId="256"/>
            <ac:spMk id="3832" creationId="{B7EA538E-AAFF-BE99-E962-E93954A93F41}"/>
          </ac:spMkLst>
        </pc:spChg>
        <pc:spChg chg="mod">
          <ac:chgData name="Jassem Abbasi" userId="a485637c-5d5c-44af-8411-f95acc3236b6" providerId="ADAL" clId="{B67E75DF-61F4-4BDD-83F6-F3A9FEB4B984}" dt="2024-02-22T09:52:54.409" v="2357" actId="27803"/>
          <ac:spMkLst>
            <pc:docMk/>
            <pc:sldMk cId="3942064285" sldId="256"/>
            <ac:spMk id="3833" creationId="{759BF89C-714B-2363-1FBB-BDE11DFBFC5E}"/>
          </ac:spMkLst>
        </pc:spChg>
        <pc:spChg chg="mod">
          <ac:chgData name="Jassem Abbasi" userId="a485637c-5d5c-44af-8411-f95acc3236b6" providerId="ADAL" clId="{B67E75DF-61F4-4BDD-83F6-F3A9FEB4B984}" dt="2024-02-22T09:52:54.409" v="2357" actId="27803"/>
          <ac:spMkLst>
            <pc:docMk/>
            <pc:sldMk cId="3942064285" sldId="256"/>
            <ac:spMk id="3834" creationId="{71CB4A68-3481-D4CD-C253-28DC69A0F4F3}"/>
          </ac:spMkLst>
        </pc:spChg>
        <pc:spChg chg="mod">
          <ac:chgData name="Jassem Abbasi" userId="a485637c-5d5c-44af-8411-f95acc3236b6" providerId="ADAL" clId="{B67E75DF-61F4-4BDD-83F6-F3A9FEB4B984}" dt="2024-02-22T09:52:54.409" v="2357" actId="27803"/>
          <ac:spMkLst>
            <pc:docMk/>
            <pc:sldMk cId="3942064285" sldId="256"/>
            <ac:spMk id="3835" creationId="{F58636AD-721D-B23A-CA59-982BBF4E88D3}"/>
          </ac:spMkLst>
        </pc:spChg>
        <pc:spChg chg="mod">
          <ac:chgData name="Jassem Abbasi" userId="a485637c-5d5c-44af-8411-f95acc3236b6" providerId="ADAL" clId="{B67E75DF-61F4-4BDD-83F6-F3A9FEB4B984}" dt="2024-02-22T09:52:54.409" v="2357" actId="27803"/>
          <ac:spMkLst>
            <pc:docMk/>
            <pc:sldMk cId="3942064285" sldId="256"/>
            <ac:spMk id="3836" creationId="{48D49879-E2BB-7FCA-64AF-23EDA7E2C41F}"/>
          </ac:spMkLst>
        </pc:spChg>
        <pc:spChg chg="mod">
          <ac:chgData name="Jassem Abbasi" userId="a485637c-5d5c-44af-8411-f95acc3236b6" providerId="ADAL" clId="{B67E75DF-61F4-4BDD-83F6-F3A9FEB4B984}" dt="2024-02-22T09:52:54.409" v="2357" actId="27803"/>
          <ac:spMkLst>
            <pc:docMk/>
            <pc:sldMk cId="3942064285" sldId="256"/>
            <ac:spMk id="3837" creationId="{7C790621-F000-F606-6F4E-218D0EA65533}"/>
          </ac:spMkLst>
        </pc:spChg>
        <pc:spChg chg="mod">
          <ac:chgData name="Jassem Abbasi" userId="a485637c-5d5c-44af-8411-f95acc3236b6" providerId="ADAL" clId="{B67E75DF-61F4-4BDD-83F6-F3A9FEB4B984}" dt="2024-02-22T09:52:54.409" v="2357" actId="27803"/>
          <ac:spMkLst>
            <pc:docMk/>
            <pc:sldMk cId="3942064285" sldId="256"/>
            <ac:spMk id="3838" creationId="{DE6A5807-6F92-692B-BBE5-93F9DCAAB65B}"/>
          </ac:spMkLst>
        </pc:spChg>
        <pc:spChg chg="mod">
          <ac:chgData name="Jassem Abbasi" userId="a485637c-5d5c-44af-8411-f95acc3236b6" providerId="ADAL" clId="{B67E75DF-61F4-4BDD-83F6-F3A9FEB4B984}" dt="2024-02-22T09:52:54.409" v="2357" actId="27803"/>
          <ac:spMkLst>
            <pc:docMk/>
            <pc:sldMk cId="3942064285" sldId="256"/>
            <ac:spMk id="3839" creationId="{D3A78D5D-8947-7BF7-5432-BFA2DAF3998D}"/>
          </ac:spMkLst>
        </pc:spChg>
        <pc:spChg chg="mod">
          <ac:chgData name="Jassem Abbasi" userId="a485637c-5d5c-44af-8411-f95acc3236b6" providerId="ADAL" clId="{B67E75DF-61F4-4BDD-83F6-F3A9FEB4B984}" dt="2024-02-22T09:52:54.409" v="2357" actId="27803"/>
          <ac:spMkLst>
            <pc:docMk/>
            <pc:sldMk cId="3942064285" sldId="256"/>
            <ac:spMk id="3840" creationId="{338CE34E-FD9A-CB33-C695-5EB8DF39576B}"/>
          </ac:spMkLst>
        </pc:spChg>
        <pc:spChg chg="mod">
          <ac:chgData name="Jassem Abbasi" userId="a485637c-5d5c-44af-8411-f95acc3236b6" providerId="ADAL" clId="{B67E75DF-61F4-4BDD-83F6-F3A9FEB4B984}" dt="2024-02-22T09:52:54.409" v="2357" actId="27803"/>
          <ac:spMkLst>
            <pc:docMk/>
            <pc:sldMk cId="3942064285" sldId="256"/>
            <ac:spMk id="3841" creationId="{39DD20AF-96BE-6D88-1A5D-719002E96800}"/>
          </ac:spMkLst>
        </pc:spChg>
        <pc:spChg chg="mod">
          <ac:chgData name="Jassem Abbasi" userId="a485637c-5d5c-44af-8411-f95acc3236b6" providerId="ADAL" clId="{B67E75DF-61F4-4BDD-83F6-F3A9FEB4B984}" dt="2024-02-22T09:52:54.409" v="2357" actId="27803"/>
          <ac:spMkLst>
            <pc:docMk/>
            <pc:sldMk cId="3942064285" sldId="256"/>
            <ac:spMk id="3842" creationId="{D1F29F37-0003-F4EF-1C96-59CE9C04B9E8}"/>
          </ac:spMkLst>
        </pc:spChg>
        <pc:spChg chg="mod">
          <ac:chgData name="Jassem Abbasi" userId="a485637c-5d5c-44af-8411-f95acc3236b6" providerId="ADAL" clId="{B67E75DF-61F4-4BDD-83F6-F3A9FEB4B984}" dt="2024-02-22T09:52:54.409" v="2357" actId="27803"/>
          <ac:spMkLst>
            <pc:docMk/>
            <pc:sldMk cId="3942064285" sldId="256"/>
            <ac:spMk id="3843" creationId="{C910EB19-63E7-E405-6B9F-A0E48FC10269}"/>
          </ac:spMkLst>
        </pc:spChg>
        <pc:spChg chg="mod">
          <ac:chgData name="Jassem Abbasi" userId="a485637c-5d5c-44af-8411-f95acc3236b6" providerId="ADAL" clId="{B67E75DF-61F4-4BDD-83F6-F3A9FEB4B984}" dt="2024-02-22T09:52:54.409" v="2357" actId="27803"/>
          <ac:spMkLst>
            <pc:docMk/>
            <pc:sldMk cId="3942064285" sldId="256"/>
            <ac:spMk id="3844" creationId="{EADB7F6C-E7B7-34ED-D69D-D45AFBFD9736}"/>
          </ac:spMkLst>
        </pc:spChg>
        <pc:spChg chg="mod">
          <ac:chgData name="Jassem Abbasi" userId="a485637c-5d5c-44af-8411-f95acc3236b6" providerId="ADAL" clId="{B67E75DF-61F4-4BDD-83F6-F3A9FEB4B984}" dt="2024-02-22T09:52:54.409" v="2357" actId="27803"/>
          <ac:spMkLst>
            <pc:docMk/>
            <pc:sldMk cId="3942064285" sldId="256"/>
            <ac:spMk id="3845" creationId="{B748276C-56EE-954B-F4B0-332ECC3F9025}"/>
          </ac:spMkLst>
        </pc:spChg>
        <pc:spChg chg="mod">
          <ac:chgData name="Jassem Abbasi" userId="a485637c-5d5c-44af-8411-f95acc3236b6" providerId="ADAL" clId="{B67E75DF-61F4-4BDD-83F6-F3A9FEB4B984}" dt="2024-02-22T09:52:54.409" v="2357" actId="27803"/>
          <ac:spMkLst>
            <pc:docMk/>
            <pc:sldMk cId="3942064285" sldId="256"/>
            <ac:spMk id="3846" creationId="{D5A7F04D-6CAF-B9F2-FEAA-3FB01E505322}"/>
          </ac:spMkLst>
        </pc:spChg>
        <pc:spChg chg="mod">
          <ac:chgData name="Jassem Abbasi" userId="a485637c-5d5c-44af-8411-f95acc3236b6" providerId="ADAL" clId="{B67E75DF-61F4-4BDD-83F6-F3A9FEB4B984}" dt="2024-02-22T09:52:54.409" v="2357" actId="27803"/>
          <ac:spMkLst>
            <pc:docMk/>
            <pc:sldMk cId="3942064285" sldId="256"/>
            <ac:spMk id="3847" creationId="{E2B4A00E-EFAC-1AEF-B050-B4E65F8BEA17}"/>
          </ac:spMkLst>
        </pc:spChg>
        <pc:spChg chg="mod">
          <ac:chgData name="Jassem Abbasi" userId="a485637c-5d5c-44af-8411-f95acc3236b6" providerId="ADAL" clId="{B67E75DF-61F4-4BDD-83F6-F3A9FEB4B984}" dt="2024-02-22T09:52:54.409" v="2357" actId="27803"/>
          <ac:spMkLst>
            <pc:docMk/>
            <pc:sldMk cId="3942064285" sldId="256"/>
            <ac:spMk id="3848" creationId="{297C30A6-5042-E6CE-591B-EBC3812E3A17}"/>
          </ac:spMkLst>
        </pc:spChg>
        <pc:spChg chg="mod">
          <ac:chgData name="Jassem Abbasi" userId="a485637c-5d5c-44af-8411-f95acc3236b6" providerId="ADAL" clId="{B67E75DF-61F4-4BDD-83F6-F3A9FEB4B984}" dt="2024-02-22T09:52:54.409" v="2357" actId="27803"/>
          <ac:spMkLst>
            <pc:docMk/>
            <pc:sldMk cId="3942064285" sldId="256"/>
            <ac:spMk id="3849" creationId="{05AE6A26-35D7-86D9-14B6-D687BD221B97}"/>
          </ac:spMkLst>
        </pc:spChg>
        <pc:spChg chg="mod">
          <ac:chgData name="Jassem Abbasi" userId="a485637c-5d5c-44af-8411-f95acc3236b6" providerId="ADAL" clId="{B67E75DF-61F4-4BDD-83F6-F3A9FEB4B984}" dt="2024-02-22T09:52:54.409" v="2357" actId="27803"/>
          <ac:spMkLst>
            <pc:docMk/>
            <pc:sldMk cId="3942064285" sldId="256"/>
            <ac:spMk id="3850" creationId="{58A0AE78-180F-C41B-D99E-10AC229D681E}"/>
          </ac:spMkLst>
        </pc:spChg>
        <pc:spChg chg="mod">
          <ac:chgData name="Jassem Abbasi" userId="a485637c-5d5c-44af-8411-f95acc3236b6" providerId="ADAL" clId="{B67E75DF-61F4-4BDD-83F6-F3A9FEB4B984}" dt="2024-02-22T09:52:54.409" v="2357" actId="27803"/>
          <ac:spMkLst>
            <pc:docMk/>
            <pc:sldMk cId="3942064285" sldId="256"/>
            <ac:spMk id="3851" creationId="{8956AFF2-5E98-1532-2142-B353A97D6D18}"/>
          </ac:spMkLst>
        </pc:spChg>
        <pc:spChg chg="mod">
          <ac:chgData name="Jassem Abbasi" userId="a485637c-5d5c-44af-8411-f95acc3236b6" providerId="ADAL" clId="{B67E75DF-61F4-4BDD-83F6-F3A9FEB4B984}" dt="2024-02-22T09:52:54.409" v="2357" actId="27803"/>
          <ac:spMkLst>
            <pc:docMk/>
            <pc:sldMk cId="3942064285" sldId="256"/>
            <ac:spMk id="3852" creationId="{A930CD41-A92E-C8AD-D22A-0A94185C68D6}"/>
          </ac:spMkLst>
        </pc:spChg>
        <pc:spChg chg="mod">
          <ac:chgData name="Jassem Abbasi" userId="a485637c-5d5c-44af-8411-f95acc3236b6" providerId="ADAL" clId="{B67E75DF-61F4-4BDD-83F6-F3A9FEB4B984}" dt="2024-02-22T09:52:54.409" v="2357" actId="27803"/>
          <ac:spMkLst>
            <pc:docMk/>
            <pc:sldMk cId="3942064285" sldId="256"/>
            <ac:spMk id="3853" creationId="{34659A36-866F-07B1-B4B1-54567ED0291B}"/>
          </ac:spMkLst>
        </pc:spChg>
        <pc:spChg chg="mod">
          <ac:chgData name="Jassem Abbasi" userId="a485637c-5d5c-44af-8411-f95acc3236b6" providerId="ADAL" clId="{B67E75DF-61F4-4BDD-83F6-F3A9FEB4B984}" dt="2024-02-22T09:52:54.409" v="2357" actId="27803"/>
          <ac:spMkLst>
            <pc:docMk/>
            <pc:sldMk cId="3942064285" sldId="256"/>
            <ac:spMk id="3854" creationId="{CA00EF05-4A8D-153A-B8BA-9E588EFC7383}"/>
          </ac:spMkLst>
        </pc:spChg>
        <pc:spChg chg="mod">
          <ac:chgData name="Jassem Abbasi" userId="a485637c-5d5c-44af-8411-f95acc3236b6" providerId="ADAL" clId="{B67E75DF-61F4-4BDD-83F6-F3A9FEB4B984}" dt="2024-02-22T09:52:54.409" v="2357" actId="27803"/>
          <ac:spMkLst>
            <pc:docMk/>
            <pc:sldMk cId="3942064285" sldId="256"/>
            <ac:spMk id="3855" creationId="{D9F190EC-ECB6-CD8D-5F40-AF873B798CD0}"/>
          </ac:spMkLst>
        </pc:spChg>
        <pc:spChg chg="mod">
          <ac:chgData name="Jassem Abbasi" userId="a485637c-5d5c-44af-8411-f95acc3236b6" providerId="ADAL" clId="{B67E75DF-61F4-4BDD-83F6-F3A9FEB4B984}" dt="2024-02-22T09:52:54.409" v="2357" actId="27803"/>
          <ac:spMkLst>
            <pc:docMk/>
            <pc:sldMk cId="3942064285" sldId="256"/>
            <ac:spMk id="3856" creationId="{EED648FA-CD3C-067C-67BD-03E0CC896147}"/>
          </ac:spMkLst>
        </pc:spChg>
        <pc:spChg chg="mod">
          <ac:chgData name="Jassem Abbasi" userId="a485637c-5d5c-44af-8411-f95acc3236b6" providerId="ADAL" clId="{B67E75DF-61F4-4BDD-83F6-F3A9FEB4B984}" dt="2024-02-22T09:52:54.409" v="2357" actId="27803"/>
          <ac:spMkLst>
            <pc:docMk/>
            <pc:sldMk cId="3942064285" sldId="256"/>
            <ac:spMk id="3857" creationId="{6F9A8D16-85F8-8940-9DB2-4F339BC96106}"/>
          </ac:spMkLst>
        </pc:spChg>
        <pc:spChg chg="mod">
          <ac:chgData name="Jassem Abbasi" userId="a485637c-5d5c-44af-8411-f95acc3236b6" providerId="ADAL" clId="{B67E75DF-61F4-4BDD-83F6-F3A9FEB4B984}" dt="2024-02-22T09:52:54.409" v="2357" actId="27803"/>
          <ac:spMkLst>
            <pc:docMk/>
            <pc:sldMk cId="3942064285" sldId="256"/>
            <ac:spMk id="3858" creationId="{1BDAF0A7-106F-A27E-02D5-861A24CFE91F}"/>
          </ac:spMkLst>
        </pc:spChg>
        <pc:spChg chg="mod">
          <ac:chgData name="Jassem Abbasi" userId="a485637c-5d5c-44af-8411-f95acc3236b6" providerId="ADAL" clId="{B67E75DF-61F4-4BDD-83F6-F3A9FEB4B984}" dt="2024-02-22T09:52:54.409" v="2357" actId="27803"/>
          <ac:spMkLst>
            <pc:docMk/>
            <pc:sldMk cId="3942064285" sldId="256"/>
            <ac:spMk id="3859" creationId="{922F82BC-0C11-B8FC-D552-D449460A5237}"/>
          </ac:spMkLst>
        </pc:spChg>
        <pc:spChg chg="mod">
          <ac:chgData name="Jassem Abbasi" userId="a485637c-5d5c-44af-8411-f95acc3236b6" providerId="ADAL" clId="{B67E75DF-61F4-4BDD-83F6-F3A9FEB4B984}" dt="2024-02-22T09:52:54.409" v="2357" actId="27803"/>
          <ac:spMkLst>
            <pc:docMk/>
            <pc:sldMk cId="3942064285" sldId="256"/>
            <ac:spMk id="3860" creationId="{65A7E48F-4166-9ECE-25EF-D3F2F67FA73D}"/>
          </ac:spMkLst>
        </pc:spChg>
        <pc:spChg chg="mod">
          <ac:chgData name="Jassem Abbasi" userId="a485637c-5d5c-44af-8411-f95acc3236b6" providerId="ADAL" clId="{B67E75DF-61F4-4BDD-83F6-F3A9FEB4B984}" dt="2024-02-22T09:52:54.409" v="2357" actId="27803"/>
          <ac:spMkLst>
            <pc:docMk/>
            <pc:sldMk cId="3942064285" sldId="256"/>
            <ac:spMk id="3861" creationId="{247109D2-F02A-3840-F56E-F3770F41E159}"/>
          </ac:spMkLst>
        </pc:spChg>
        <pc:spChg chg="mod">
          <ac:chgData name="Jassem Abbasi" userId="a485637c-5d5c-44af-8411-f95acc3236b6" providerId="ADAL" clId="{B67E75DF-61F4-4BDD-83F6-F3A9FEB4B984}" dt="2024-02-22T09:52:54.409" v="2357" actId="27803"/>
          <ac:spMkLst>
            <pc:docMk/>
            <pc:sldMk cId="3942064285" sldId="256"/>
            <ac:spMk id="3862" creationId="{6AC8B62C-9D8D-9B79-9B35-72A8DBF1932D}"/>
          </ac:spMkLst>
        </pc:spChg>
        <pc:spChg chg="mod">
          <ac:chgData name="Jassem Abbasi" userId="a485637c-5d5c-44af-8411-f95acc3236b6" providerId="ADAL" clId="{B67E75DF-61F4-4BDD-83F6-F3A9FEB4B984}" dt="2024-02-22T09:52:54.409" v="2357" actId="27803"/>
          <ac:spMkLst>
            <pc:docMk/>
            <pc:sldMk cId="3942064285" sldId="256"/>
            <ac:spMk id="3863" creationId="{506CD8A7-7E8D-26A5-1220-9EDCDACD27FF}"/>
          </ac:spMkLst>
        </pc:spChg>
        <pc:spChg chg="mod">
          <ac:chgData name="Jassem Abbasi" userId="a485637c-5d5c-44af-8411-f95acc3236b6" providerId="ADAL" clId="{B67E75DF-61F4-4BDD-83F6-F3A9FEB4B984}" dt="2024-02-22T09:52:54.409" v="2357" actId="27803"/>
          <ac:spMkLst>
            <pc:docMk/>
            <pc:sldMk cId="3942064285" sldId="256"/>
            <ac:spMk id="3864" creationId="{CC6AE1BF-B27E-742D-E809-96253D6CB019}"/>
          </ac:spMkLst>
        </pc:spChg>
        <pc:spChg chg="mod">
          <ac:chgData name="Jassem Abbasi" userId="a485637c-5d5c-44af-8411-f95acc3236b6" providerId="ADAL" clId="{B67E75DF-61F4-4BDD-83F6-F3A9FEB4B984}" dt="2024-02-22T09:52:54.409" v="2357" actId="27803"/>
          <ac:spMkLst>
            <pc:docMk/>
            <pc:sldMk cId="3942064285" sldId="256"/>
            <ac:spMk id="3865" creationId="{460978C5-0E3A-6790-4303-D70825F400A3}"/>
          </ac:spMkLst>
        </pc:spChg>
        <pc:spChg chg="mod">
          <ac:chgData name="Jassem Abbasi" userId="a485637c-5d5c-44af-8411-f95acc3236b6" providerId="ADAL" clId="{B67E75DF-61F4-4BDD-83F6-F3A9FEB4B984}" dt="2024-02-22T09:52:54.409" v="2357" actId="27803"/>
          <ac:spMkLst>
            <pc:docMk/>
            <pc:sldMk cId="3942064285" sldId="256"/>
            <ac:spMk id="3866" creationId="{C3800B24-B520-7122-5992-0A261FDD95C5}"/>
          </ac:spMkLst>
        </pc:spChg>
        <pc:spChg chg="mod">
          <ac:chgData name="Jassem Abbasi" userId="a485637c-5d5c-44af-8411-f95acc3236b6" providerId="ADAL" clId="{B67E75DF-61F4-4BDD-83F6-F3A9FEB4B984}" dt="2024-02-22T09:52:54.409" v="2357" actId="27803"/>
          <ac:spMkLst>
            <pc:docMk/>
            <pc:sldMk cId="3942064285" sldId="256"/>
            <ac:spMk id="3867" creationId="{08AB28C6-42CD-EB46-D911-296B688E6AF6}"/>
          </ac:spMkLst>
        </pc:spChg>
        <pc:spChg chg="mod">
          <ac:chgData name="Jassem Abbasi" userId="a485637c-5d5c-44af-8411-f95acc3236b6" providerId="ADAL" clId="{B67E75DF-61F4-4BDD-83F6-F3A9FEB4B984}" dt="2024-02-22T09:52:54.409" v="2357" actId="27803"/>
          <ac:spMkLst>
            <pc:docMk/>
            <pc:sldMk cId="3942064285" sldId="256"/>
            <ac:spMk id="3868" creationId="{5B7DD7A3-7996-7143-C7AB-D844360AAF24}"/>
          </ac:spMkLst>
        </pc:spChg>
        <pc:spChg chg="mod">
          <ac:chgData name="Jassem Abbasi" userId="a485637c-5d5c-44af-8411-f95acc3236b6" providerId="ADAL" clId="{B67E75DF-61F4-4BDD-83F6-F3A9FEB4B984}" dt="2024-02-22T09:52:54.409" v="2357" actId="27803"/>
          <ac:spMkLst>
            <pc:docMk/>
            <pc:sldMk cId="3942064285" sldId="256"/>
            <ac:spMk id="3869" creationId="{BFB33AB0-E792-2574-EA71-5B32A3603066}"/>
          </ac:spMkLst>
        </pc:spChg>
        <pc:spChg chg="mod">
          <ac:chgData name="Jassem Abbasi" userId="a485637c-5d5c-44af-8411-f95acc3236b6" providerId="ADAL" clId="{B67E75DF-61F4-4BDD-83F6-F3A9FEB4B984}" dt="2024-02-22T09:52:54.409" v="2357" actId="27803"/>
          <ac:spMkLst>
            <pc:docMk/>
            <pc:sldMk cId="3942064285" sldId="256"/>
            <ac:spMk id="3870" creationId="{7AA5E9E6-EBC3-EE92-79EB-A90D8D328C10}"/>
          </ac:spMkLst>
        </pc:spChg>
        <pc:spChg chg="mod">
          <ac:chgData name="Jassem Abbasi" userId="a485637c-5d5c-44af-8411-f95acc3236b6" providerId="ADAL" clId="{B67E75DF-61F4-4BDD-83F6-F3A9FEB4B984}" dt="2024-02-22T09:52:54.409" v="2357" actId="27803"/>
          <ac:spMkLst>
            <pc:docMk/>
            <pc:sldMk cId="3942064285" sldId="256"/>
            <ac:spMk id="3871" creationId="{2C917D13-B2D9-E5B7-1DD1-8559075A2D80}"/>
          </ac:spMkLst>
        </pc:spChg>
        <pc:spChg chg="mod">
          <ac:chgData name="Jassem Abbasi" userId="a485637c-5d5c-44af-8411-f95acc3236b6" providerId="ADAL" clId="{B67E75DF-61F4-4BDD-83F6-F3A9FEB4B984}" dt="2024-02-22T09:52:54.409" v="2357" actId="27803"/>
          <ac:spMkLst>
            <pc:docMk/>
            <pc:sldMk cId="3942064285" sldId="256"/>
            <ac:spMk id="3872" creationId="{2971BCEA-0113-5464-201A-EF0D599653E4}"/>
          </ac:spMkLst>
        </pc:spChg>
        <pc:spChg chg="mod">
          <ac:chgData name="Jassem Abbasi" userId="a485637c-5d5c-44af-8411-f95acc3236b6" providerId="ADAL" clId="{B67E75DF-61F4-4BDD-83F6-F3A9FEB4B984}" dt="2024-02-22T09:52:54.409" v="2357" actId="27803"/>
          <ac:spMkLst>
            <pc:docMk/>
            <pc:sldMk cId="3942064285" sldId="256"/>
            <ac:spMk id="3873" creationId="{3BB7BA85-D8FB-460D-4B56-CAD40E029D64}"/>
          </ac:spMkLst>
        </pc:spChg>
        <pc:spChg chg="mod">
          <ac:chgData name="Jassem Abbasi" userId="a485637c-5d5c-44af-8411-f95acc3236b6" providerId="ADAL" clId="{B67E75DF-61F4-4BDD-83F6-F3A9FEB4B984}" dt="2024-02-22T09:52:54.409" v="2357" actId="27803"/>
          <ac:spMkLst>
            <pc:docMk/>
            <pc:sldMk cId="3942064285" sldId="256"/>
            <ac:spMk id="3874" creationId="{F90843A9-A30A-F89F-8EF3-42E805EE4E6A}"/>
          </ac:spMkLst>
        </pc:spChg>
        <pc:spChg chg="mod">
          <ac:chgData name="Jassem Abbasi" userId="a485637c-5d5c-44af-8411-f95acc3236b6" providerId="ADAL" clId="{B67E75DF-61F4-4BDD-83F6-F3A9FEB4B984}" dt="2024-02-22T09:52:54.409" v="2357" actId="27803"/>
          <ac:spMkLst>
            <pc:docMk/>
            <pc:sldMk cId="3942064285" sldId="256"/>
            <ac:spMk id="3875" creationId="{8A584404-B518-DAA8-93A4-1A2077B3F17E}"/>
          </ac:spMkLst>
        </pc:spChg>
        <pc:spChg chg="mod">
          <ac:chgData name="Jassem Abbasi" userId="a485637c-5d5c-44af-8411-f95acc3236b6" providerId="ADAL" clId="{B67E75DF-61F4-4BDD-83F6-F3A9FEB4B984}" dt="2024-02-22T09:52:54.409" v="2357" actId="27803"/>
          <ac:spMkLst>
            <pc:docMk/>
            <pc:sldMk cId="3942064285" sldId="256"/>
            <ac:spMk id="3876" creationId="{89C23269-53BE-85F3-5157-34D95BE64AE2}"/>
          </ac:spMkLst>
        </pc:spChg>
        <pc:spChg chg="mod">
          <ac:chgData name="Jassem Abbasi" userId="a485637c-5d5c-44af-8411-f95acc3236b6" providerId="ADAL" clId="{B67E75DF-61F4-4BDD-83F6-F3A9FEB4B984}" dt="2024-02-22T09:52:54.409" v="2357" actId="27803"/>
          <ac:spMkLst>
            <pc:docMk/>
            <pc:sldMk cId="3942064285" sldId="256"/>
            <ac:spMk id="3877" creationId="{2F2AA07A-689B-07B6-3725-F3D88CC25CCA}"/>
          </ac:spMkLst>
        </pc:spChg>
        <pc:spChg chg="mod">
          <ac:chgData name="Jassem Abbasi" userId="a485637c-5d5c-44af-8411-f95acc3236b6" providerId="ADAL" clId="{B67E75DF-61F4-4BDD-83F6-F3A9FEB4B984}" dt="2024-02-22T09:52:54.409" v="2357" actId="27803"/>
          <ac:spMkLst>
            <pc:docMk/>
            <pc:sldMk cId="3942064285" sldId="256"/>
            <ac:spMk id="3878" creationId="{273470D6-93DD-BFF6-6282-E1AC93D08008}"/>
          </ac:spMkLst>
        </pc:spChg>
        <pc:spChg chg="mod">
          <ac:chgData name="Jassem Abbasi" userId="a485637c-5d5c-44af-8411-f95acc3236b6" providerId="ADAL" clId="{B67E75DF-61F4-4BDD-83F6-F3A9FEB4B984}" dt="2024-02-22T09:52:54.409" v="2357" actId="27803"/>
          <ac:spMkLst>
            <pc:docMk/>
            <pc:sldMk cId="3942064285" sldId="256"/>
            <ac:spMk id="3879" creationId="{E06887D6-5C02-6CD9-3D7E-AE4CB8FC9AF6}"/>
          </ac:spMkLst>
        </pc:spChg>
        <pc:spChg chg="mod">
          <ac:chgData name="Jassem Abbasi" userId="a485637c-5d5c-44af-8411-f95acc3236b6" providerId="ADAL" clId="{B67E75DF-61F4-4BDD-83F6-F3A9FEB4B984}" dt="2024-02-22T09:52:54.409" v="2357" actId="27803"/>
          <ac:spMkLst>
            <pc:docMk/>
            <pc:sldMk cId="3942064285" sldId="256"/>
            <ac:spMk id="3880" creationId="{6440CF93-02F4-E49C-0203-14662A9848A7}"/>
          </ac:spMkLst>
        </pc:spChg>
        <pc:spChg chg="mod">
          <ac:chgData name="Jassem Abbasi" userId="a485637c-5d5c-44af-8411-f95acc3236b6" providerId="ADAL" clId="{B67E75DF-61F4-4BDD-83F6-F3A9FEB4B984}" dt="2024-02-22T09:52:54.409" v="2357" actId="27803"/>
          <ac:spMkLst>
            <pc:docMk/>
            <pc:sldMk cId="3942064285" sldId="256"/>
            <ac:spMk id="3881" creationId="{B8D9F753-63CD-54DC-BC71-1E454320A534}"/>
          </ac:spMkLst>
        </pc:spChg>
        <pc:spChg chg="mod">
          <ac:chgData name="Jassem Abbasi" userId="a485637c-5d5c-44af-8411-f95acc3236b6" providerId="ADAL" clId="{B67E75DF-61F4-4BDD-83F6-F3A9FEB4B984}" dt="2024-02-22T09:52:54.409" v="2357" actId="27803"/>
          <ac:spMkLst>
            <pc:docMk/>
            <pc:sldMk cId="3942064285" sldId="256"/>
            <ac:spMk id="3882" creationId="{94A9D4BA-138A-3FFD-D148-8062CCABDA97}"/>
          </ac:spMkLst>
        </pc:spChg>
        <pc:spChg chg="mod">
          <ac:chgData name="Jassem Abbasi" userId="a485637c-5d5c-44af-8411-f95acc3236b6" providerId="ADAL" clId="{B67E75DF-61F4-4BDD-83F6-F3A9FEB4B984}" dt="2024-02-22T09:52:54.409" v="2357" actId="27803"/>
          <ac:spMkLst>
            <pc:docMk/>
            <pc:sldMk cId="3942064285" sldId="256"/>
            <ac:spMk id="3883" creationId="{4F009BA3-311C-0414-86E7-9891963B3873}"/>
          </ac:spMkLst>
        </pc:spChg>
        <pc:spChg chg="mod">
          <ac:chgData name="Jassem Abbasi" userId="a485637c-5d5c-44af-8411-f95acc3236b6" providerId="ADAL" clId="{B67E75DF-61F4-4BDD-83F6-F3A9FEB4B984}" dt="2024-02-22T09:52:54.409" v="2357" actId="27803"/>
          <ac:spMkLst>
            <pc:docMk/>
            <pc:sldMk cId="3942064285" sldId="256"/>
            <ac:spMk id="3884" creationId="{05A2B0CD-F90F-069A-9E02-307066504E57}"/>
          </ac:spMkLst>
        </pc:spChg>
        <pc:spChg chg="mod">
          <ac:chgData name="Jassem Abbasi" userId="a485637c-5d5c-44af-8411-f95acc3236b6" providerId="ADAL" clId="{B67E75DF-61F4-4BDD-83F6-F3A9FEB4B984}" dt="2024-02-22T09:52:54.409" v="2357" actId="27803"/>
          <ac:spMkLst>
            <pc:docMk/>
            <pc:sldMk cId="3942064285" sldId="256"/>
            <ac:spMk id="3885" creationId="{5ABE5233-AFFD-A890-1104-64C158F2707F}"/>
          </ac:spMkLst>
        </pc:spChg>
        <pc:spChg chg="mod">
          <ac:chgData name="Jassem Abbasi" userId="a485637c-5d5c-44af-8411-f95acc3236b6" providerId="ADAL" clId="{B67E75DF-61F4-4BDD-83F6-F3A9FEB4B984}" dt="2024-02-22T09:52:54.409" v="2357" actId="27803"/>
          <ac:spMkLst>
            <pc:docMk/>
            <pc:sldMk cId="3942064285" sldId="256"/>
            <ac:spMk id="3886" creationId="{89B00AE3-EE0C-CEA4-D343-189AB09F2A0C}"/>
          </ac:spMkLst>
        </pc:spChg>
        <pc:spChg chg="mod">
          <ac:chgData name="Jassem Abbasi" userId="a485637c-5d5c-44af-8411-f95acc3236b6" providerId="ADAL" clId="{B67E75DF-61F4-4BDD-83F6-F3A9FEB4B984}" dt="2024-02-22T09:52:54.409" v="2357" actId="27803"/>
          <ac:spMkLst>
            <pc:docMk/>
            <pc:sldMk cId="3942064285" sldId="256"/>
            <ac:spMk id="3887" creationId="{CA036AC8-BDBB-B99C-BE80-C7F0FBCA9CD3}"/>
          </ac:spMkLst>
        </pc:spChg>
        <pc:spChg chg="mod">
          <ac:chgData name="Jassem Abbasi" userId="a485637c-5d5c-44af-8411-f95acc3236b6" providerId="ADAL" clId="{B67E75DF-61F4-4BDD-83F6-F3A9FEB4B984}" dt="2024-02-22T09:52:54.409" v="2357" actId="27803"/>
          <ac:spMkLst>
            <pc:docMk/>
            <pc:sldMk cId="3942064285" sldId="256"/>
            <ac:spMk id="3888" creationId="{B3904D81-B571-4304-8993-CD08A1368E85}"/>
          </ac:spMkLst>
        </pc:spChg>
        <pc:spChg chg="mod">
          <ac:chgData name="Jassem Abbasi" userId="a485637c-5d5c-44af-8411-f95acc3236b6" providerId="ADAL" clId="{B67E75DF-61F4-4BDD-83F6-F3A9FEB4B984}" dt="2024-02-22T09:52:54.409" v="2357" actId="27803"/>
          <ac:spMkLst>
            <pc:docMk/>
            <pc:sldMk cId="3942064285" sldId="256"/>
            <ac:spMk id="3889" creationId="{D1BDB892-546A-4B5E-E2EF-815EB3FAA1B3}"/>
          </ac:spMkLst>
        </pc:spChg>
        <pc:spChg chg="mod">
          <ac:chgData name="Jassem Abbasi" userId="a485637c-5d5c-44af-8411-f95acc3236b6" providerId="ADAL" clId="{B67E75DF-61F4-4BDD-83F6-F3A9FEB4B984}" dt="2024-02-22T09:52:54.409" v="2357" actId="27803"/>
          <ac:spMkLst>
            <pc:docMk/>
            <pc:sldMk cId="3942064285" sldId="256"/>
            <ac:spMk id="3890" creationId="{73B29F58-9D7D-2E20-9EDF-506E2E19AE00}"/>
          </ac:spMkLst>
        </pc:spChg>
        <pc:spChg chg="mod">
          <ac:chgData name="Jassem Abbasi" userId="a485637c-5d5c-44af-8411-f95acc3236b6" providerId="ADAL" clId="{B67E75DF-61F4-4BDD-83F6-F3A9FEB4B984}" dt="2024-02-22T09:52:54.409" v="2357" actId="27803"/>
          <ac:spMkLst>
            <pc:docMk/>
            <pc:sldMk cId="3942064285" sldId="256"/>
            <ac:spMk id="3891" creationId="{E2934C42-7E1D-444C-15C7-B4DA1890D7FB}"/>
          </ac:spMkLst>
        </pc:spChg>
        <pc:spChg chg="mod">
          <ac:chgData name="Jassem Abbasi" userId="a485637c-5d5c-44af-8411-f95acc3236b6" providerId="ADAL" clId="{B67E75DF-61F4-4BDD-83F6-F3A9FEB4B984}" dt="2024-02-22T09:52:54.409" v="2357" actId="27803"/>
          <ac:spMkLst>
            <pc:docMk/>
            <pc:sldMk cId="3942064285" sldId="256"/>
            <ac:spMk id="3892" creationId="{BC5CEFFB-5CF0-A585-5DBE-704136284A1B}"/>
          </ac:spMkLst>
        </pc:spChg>
        <pc:spChg chg="mod">
          <ac:chgData name="Jassem Abbasi" userId="a485637c-5d5c-44af-8411-f95acc3236b6" providerId="ADAL" clId="{B67E75DF-61F4-4BDD-83F6-F3A9FEB4B984}" dt="2024-02-22T09:52:54.409" v="2357" actId="27803"/>
          <ac:spMkLst>
            <pc:docMk/>
            <pc:sldMk cId="3942064285" sldId="256"/>
            <ac:spMk id="3893" creationId="{1A1A2CC1-4333-5B28-CF0F-715ECCB8A575}"/>
          </ac:spMkLst>
        </pc:spChg>
        <pc:spChg chg="mod">
          <ac:chgData name="Jassem Abbasi" userId="a485637c-5d5c-44af-8411-f95acc3236b6" providerId="ADAL" clId="{B67E75DF-61F4-4BDD-83F6-F3A9FEB4B984}" dt="2024-02-22T09:52:54.409" v="2357" actId="27803"/>
          <ac:spMkLst>
            <pc:docMk/>
            <pc:sldMk cId="3942064285" sldId="256"/>
            <ac:spMk id="3894" creationId="{9FBBC11F-5D57-4518-8BA4-4CFFCC32E822}"/>
          </ac:spMkLst>
        </pc:spChg>
        <pc:spChg chg="mod">
          <ac:chgData name="Jassem Abbasi" userId="a485637c-5d5c-44af-8411-f95acc3236b6" providerId="ADAL" clId="{B67E75DF-61F4-4BDD-83F6-F3A9FEB4B984}" dt="2024-02-22T09:52:54.409" v="2357" actId="27803"/>
          <ac:spMkLst>
            <pc:docMk/>
            <pc:sldMk cId="3942064285" sldId="256"/>
            <ac:spMk id="3895" creationId="{DD75F61C-BDB7-C4D7-FBE2-A646DBF040E2}"/>
          </ac:spMkLst>
        </pc:spChg>
        <pc:spChg chg="mod">
          <ac:chgData name="Jassem Abbasi" userId="a485637c-5d5c-44af-8411-f95acc3236b6" providerId="ADAL" clId="{B67E75DF-61F4-4BDD-83F6-F3A9FEB4B984}" dt="2024-02-22T09:52:54.409" v="2357" actId="27803"/>
          <ac:spMkLst>
            <pc:docMk/>
            <pc:sldMk cId="3942064285" sldId="256"/>
            <ac:spMk id="3896" creationId="{E5918D72-7C34-EBAF-C8A9-8A0AD82B6289}"/>
          </ac:spMkLst>
        </pc:spChg>
        <pc:spChg chg="mod">
          <ac:chgData name="Jassem Abbasi" userId="a485637c-5d5c-44af-8411-f95acc3236b6" providerId="ADAL" clId="{B67E75DF-61F4-4BDD-83F6-F3A9FEB4B984}" dt="2024-02-22T09:52:54.409" v="2357" actId="27803"/>
          <ac:spMkLst>
            <pc:docMk/>
            <pc:sldMk cId="3942064285" sldId="256"/>
            <ac:spMk id="3897" creationId="{D2336D41-1BBA-7872-233C-85A7429EBD23}"/>
          </ac:spMkLst>
        </pc:spChg>
        <pc:spChg chg="mod">
          <ac:chgData name="Jassem Abbasi" userId="a485637c-5d5c-44af-8411-f95acc3236b6" providerId="ADAL" clId="{B67E75DF-61F4-4BDD-83F6-F3A9FEB4B984}" dt="2024-02-22T09:52:54.409" v="2357" actId="27803"/>
          <ac:spMkLst>
            <pc:docMk/>
            <pc:sldMk cId="3942064285" sldId="256"/>
            <ac:spMk id="3898" creationId="{1B68F0EB-2E11-669A-FB75-F204FE7FDDCF}"/>
          </ac:spMkLst>
        </pc:spChg>
        <pc:spChg chg="mod">
          <ac:chgData name="Jassem Abbasi" userId="a485637c-5d5c-44af-8411-f95acc3236b6" providerId="ADAL" clId="{B67E75DF-61F4-4BDD-83F6-F3A9FEB4B984}" dt="2024-02-22T09:52:54.409" v="2357" actId="27803"/>
          <ac:spMkLst>
            <pc:docMk/>
            <pc:sldMk cId="3942064285" sldId="256"/>
            <ac:spMk id="3899" creationId="{7454C37F-EEE6-1B91-F254-D75A48EBFE1E}"/>
          </ac:spMkLst>
        </pc:spChg>
        <pc:spChg chg="mod">
          <ac:chgData name="Jassem Abbasi" userId="a485637c-5d5c-44af-8411-f95acc3236b6" providerId="ADAL" clId="{B67E75DF-61F4-4BDD-83F6-F3A9FEB4B984}" dt="2024-02-22T09:52:54.409" v="2357" actId="27803"/>
          <ac:spMkLst>
            <pc:docMk/>
            <pc:sldMk cId="3942064285" sldId="256"/>
            <ac:spMk id="3900" creationId="{B488F6E3-43FC-1544-8646-26C4DD3F2133}"/>
          </ac:spMkLst>
        </pc:spChg>
        <pc:spChg chg="mod">
          <ac:chgData name="Jassem Abbasi" userId="a485637c-5d5c-44af-8411-f95acc3236b6" providerId="ADAL" clId="{B67E75DF-61F4-4BDD-83F6-F3A9FEB4B984}" dt="2024-02-22T09:52:54.409" v="2357" actId="27803"/>
          <ac:spMkLst>
            <pc:docMk/>
            <pc:sldMk cId="3942064285" sldId="256"/>
            <ac:spMk id="3901" creationId="{1E6C402E-C199-9A82-2A77-52DA65F7CC30}"/>
          </ac:spMkLst>
        </pc:spChg>
        <pc:spChg chg="mod">
          <ac:chgData name="Jassem Abbasi" userId="a485637c-5d5c-44af-8411-f95acc3236b6" providerId="ADAL" clId="{B67E75DF-61F4-4BDD-83F6-F3A9FEB4B984}" dt="2024-02-22T09:52:54.409" v="2357" actId="27803"/>
          <ac:spMkLst>
            <pc:docMk/>
            <pc:sldMk cId="3942064285" sldId="256"/>
            <ac:spMk id="3902" creationId="{C85FA4DC-8F10-B5CD-482A-FAC22FAE2AB2}"/>
          </ac:spMkLst>
        </pc:spChg>
        <pc:spChg chg="mod">
          <ac:chgData name="Jassem Abbasi" userId="a485637c-5d5c-44af-8411-f95acc3236b6" providerId="ADAL" clId="{B67E75DF-61F4-4BDD-83F6-F3A9FEB4B984}" dt="2024-02-22T09:52:54.409" v="2357" actId="27803"/>
          <ac:spMkLst>
            <pc:docMk/>
            <pc:sldMk cId="3942064285" sldId="256"/>
            <ac:spMk id="3903" creationId="{96B50136-E7AC-EA19-8828-18294DEFABEC}"/>
          </ac:spMkLst>
        </pc:spChg>
        <pc:spChg chg="mod">
          <ac:chgData name="Jassem Abbasi" userId="a485637c-5d5c-44af-8411-f95acc3236b6" providerId="ADAL" clId="{B67E75DF-61F4-4BDD-83F6-F3A9FEB4B984}" dt="2024-02-22T09:52:54.409" v="2357" actId="27803"/>
          <ac:spMkLst>
            <pc:docMk/>
            <pc:sldMk cId="3942064285" sldId="256"/>
            <ac:spMk id="3904" creationId="{3D11D720-6FD7-A78A-7FC8-96E4A52DE0A1}"/>
          </ac:spMkLst>
        </pc:spChg>
        <pc:spChg chg="mod">
          <ac:chgData name="Jassem Abbasi" userId="a485637c-5d5c-44af-8411-f95acc3236b6" providerId="ADAL" clId="{B67E75DF-61F4-4BDD-83F6-F3A9FEB4B984}" dt="2024-02-22T09:52:54.409" v="2357" actId="27803"/>
          <ac:spMkLst>
            <pc:docMk/>
            <pc:sldMk cId="3942064285" sldId="256"/>
            <ac:spMk id="3905" creationId="{A98B6376-3EA1-C9FB-EAD3-8909702AAD8A}"/>
          </ac:spMkLst>
        </pc:spChg>
        <pc:spChg chg="mod">
          <ac:chgData name="Jassem Abbasi" userId="a485637c-5d5c-44af-8411-f95acc3236b6" providerId="ADAL" clId="{B67E75DF-61F4-4BDD-83F6-F3A9FEB4B984}" dt="2024-02-22T09:52:54.409" v="2357" actId="27803"/>
          <ac:spMkLst>
            <pc:docMk/>
            <pc:sldMk cId="3942064285" sldId="256"/>
            <ac:spMk id="3906" creationId="{1E917522-0E9F-41EA-F10C-C49FDAD084E7}"/>
          </ac:spMkLst>
        </pc:spChg>
        <pc:spChg chg="mod">
          <ac:chgData name="Jassem Abbasi" userId="a485637c-5d5c-44af-8411-f95acc3236b6" providerId="ADAL" clId="{B67E75DF-61F4-4BDD-83F6-F3A9FEB4B984}" dt="2024-02-22T09:52:54.409" v="2357" actId="27803"/>
          <ac:spMkLst>
            <pc:docMk/>
            <pc:sldMk cId="3942064285" sldId="256"/>
            <ac:spMk id="3907" creationId="{99E52BD1-05FF-9F64-B644-5F53AFF3DF9A}"/>
          </ac:spMkLst>
        </pc:spChg>
        <pc:spChg chg="mod">
          <ac:chgData name="Jassem Abbasi" userId="a485637c-5d5c-44af-8411-f95acc3236b6" providerId="ADAL" clId="{B67E75DF-61F4-4BDD-83F6-F3A9FEB4B984}" dt="2024-02-22T09:52:54.409" v="2357" actId="27803"/>
          <ac:spMkLst>
            <pc:docMk/>
            <pc:sldMk cId="3942064285" sldId="256"/>
            <ac:spMk id="3908" creationId="{10DFC8AF-0819-E7EE-F6BA-F27730C2BA5E}"/>
          </ac:spMkLst>
        </pc:spChg>
        <pc:spChg chg="mod">
          <ac:chgData name="Jassem Abbasi" userId="a485637c-5d5c-44af-8411-f95acc3236b6" providerId="ADAL" clId="{B67E75DF-61F4-4BDD-83F6-F3A9FEB4B984}" dt="2024-02-22T09:52:54.409" v="2357" actId="27803"/>
          <ac:spMkLst>
            <pc:docMk/>
            <pc:sldMk cId="3942064285" sldId="256"/>
            <ac:spMk id="3909" creationId="{E3553969-4B4C-BAAA-A51D-B5583FB151D3}"/>
          </ac:spMkLst>
        </pc:spChg>
        <pc:spChg chg="mod">
          <ac:chgData name="Jassem Abbasi" userId="a485637c-5d5c-44af-8411-f95acc3236b6" providerId="ADAL" clId="{B67E75DF-61F4-4BDD-83F6-F3A9FEB4B984}" dt="2024-02-22T09:52:54.409" v="2357" actId="27803"/>
          <ac:spMkLst>
            <pc:docMk/>
            <pc:sldMk cId="3942064285" sldId="256"/>
            <ac:spMk id="3910" creationId="{7D909FCC-641A-CC31-F8A1-B29855459F9A}"/>
          </ac:spMkLst>
        </pc:spChg>
        <pc:spChg chg="mod">
          <ac:chgData name="Jassem Abbasi" userId="a485637c-5d5c-44af-8411-f95acc3236b6" providerId="ADAL" clId="{B67E75DF-61F4-4BDD-83F6-F3A9FEB4B984}" dt="2024-02-22T09:52:54.409" v="2357" actId="27803"/>
          <ac:spMkLst>
            <pc:docMk/>
            <pc:sldMk cId="3942064285" sldId="256"/>
            <ac:spMk id="3911" creationId="{95EFC32F-F7CC-8A18-D73A-ABB3A824AE1E}"/>
          </ac:spMkLst>
        </pc:spChg>
        <pc:spChg chg="mod">
          <ac:chgData name="Jassem Abbasi" userId="a485637c-5d5c-44af-8411-f95acc3236b6" providerId="ADAL" clId="{B67E75DF-61F4-4BDD-83F6-F3A9FEB4B984}" dt="2024-02-22T09:52:54.409" v="2357" actId="27803"/>
          <ac:spMkLst>
            <pc:docMk/>
            <pc:sldMk cId="3942064285" sldId="256"/>
            <ac:spMk id="3912" creationId="{493AC2D5-33B4-C873-75EF-67E1CD255860}"/>
          </ac:spMkLst>
        </pc:spChg>
        <pc:spChg chg="mod">
          <ac:chgData name="Jassem Abbasi" userId="a485637c-5d5c-44af-8411-f95acc3236b6" providerId="ADAL" clId="{B67E75DF-61F4-4BDD-83F6-F3A9FEB4B984}" dt="2024-02-22T09:52:54.409" v="2357" actId="27803"/>
          <ac:spMkLst>
            <pc:docMk/>
            <pc:sldMk cId="3942064285" sldId="256"/>
            <ac:spMk id="3913" creationId="{A1694F38-3461-7152-6B71-AAB3A92E09FB}"/>
          </ac:spMkLst>
        </pc:spChg>
        <pc:spChg chg="mod">
          <ac:chgData name="Jassem Abbasi" userId="a485637c-5d5c-44af-8411-f95acc3236b6" providerId="ADAL" clId="{B67E75DF-61F4-4BDD-83F6-F3A9FEB4B984}" dt="2024-02-22T09:52:54.409" v="2357" actId="27803"/>
          <ac:spMkLst>
            <pc:docMk/>
            <pc:sldMk cId="3942064285" sldId="256"/>
            <ac:spMk id="3914" creationId="{28EB0693-1184-47D8-9B18-ABD29E7A2984}"/>
          </ac:spMkLst>
        </pc:spChg>
        <pc:spChg chg="mod">
          <ac:chgData name="Jassem Abbasi" userId="a485637c-5d5c-44af-8411-f95acc3236b6" providerId="ADAL" clId="{B67E75DF-61F4-4BDD-83F6-F3A9FEB4B984}" dt="2024-02-22T09:52:54.409" v="2357" actId="27803"/>
          <ac:spMkLst>
            <pc:docMk/>
            <pc:sldMk cId="3942064285" sldId="256"/>
            <ac:spMk id="3915" creationId="{9C4A076D-C03B-31C3-82AE-82A470F7F7C1}"/>
          </ac:spMkLst>
        </pc:spChg>
        <pc:spChg chg="mod">
          <ac:chgData name="Jassem Abbasi" userId="a485637c-5d5c-44af-8411-f95acc3236b6" providerId="ADAL" clId="{B67E75DF-61F4-4BDD-83F6-F3A9FEB4B984}" dt="2024-02-22T09:52:54.409" v="2357" actId="27803"/>
          <ac:spMkLst>
            <pc:docMk/>
            <pc:sldMk cId="3942064285" sldId="256"/>
            <ac:spMk id="3916" creationId="{8635342B-8895-3F84-1A41-52AC1DAAE85F}"/>
          </ac:spMkLst>
        </pc:spChg>
        <pc:spChg chg="mod">
          <ac:chgData name="Jassem Abbasi" userId="a485637c-5d5c-44af-8411-f95acc3236b6" providerId="ADAL" clId="{B67E75DF-61F4-4BDD-83F6-F3A9FEB4B984}" dt="2024-02-22T09:52:54.409" v="2357" actId="27803"/>
          <ac:spMkLst>
            <pc:docMk/>
            <pc:sldMk cId="3942064285" sldId="256"/>
            <ac:spMk id="3917" creationId="{B16A53E6-E35B-7023-C966-20D97EC38DF0}"/>
          </ac:spMkLst>
        </pc:spChg>
        <pc:spChg chg="mod">
          <ac:chgData name="Jassem Abbasi" userId="a485637c-5d5c-44af-8411-f95acc3236b6" providerId="ADAL" clId="{B67E75DF-61F4-4BDD-83F6-F3A9FEB4B984}" dt="2024-02-22T09:52:54.409" v="2357" actId="27803"/>
          <ac:spMkLst>
            <pc:docMk/>
            <pc:sldMk cId="3942064285" sldId="256"/>
            <ac:spMk id="3918" creationId="{0CA7BFE9-60FB-08CF-D543-97BC75DAD3DD}"/>
          </ac:spMkLst>
        </pc:spChg>
        <pc:spChg chg="mod">
          <ac:chgData name="Jassem Abbasi" userId="a485637c-5d5c-44af-8411-f95acc3236b6" providerId="ADAL" clId="{B67E75DF-61F4-4BDD-83F6-F3A9FEB4B984}" dt="2024-02-22T09:52:54.409" v="2357" actId="27803"/>
          <ac:spMkLst>
            <pc:docMk/>
            <pc:sldMk cId="3942064285" sldId="256"/>
            <ac:spMk id="3919" creationId="{A7C72350-F8CB-C175-8E49-B9C5DC8E3998}"/>
          </ac:spMkLst>
        </pc:spChg>
        <pc:spChg chg="mod">
          <ac:chgData name="Jassem Abbasi" userId="a485637c-5d5c-44af-8411-f95acc3236b6" providerId="ADAL" clId="{B67E75DF-61F4-4BDD-83F6-F3A9FEB4B984}" dt="2024-02-22T09:52:54.409" v="2357" actId="27803"/>
          <ac:spMkLst>
            <pc:docMk/>
            <pc:sldMk cId="3942064285" sldId="256"/>
            <ac:spMk id="3920" creationId="{CDFD9C56-5A64-9625-2817-2A9996BDDF7D}"/>
          </ac:spMkLst>
        </pc:spChg>
        <pc:spChg chg="mod">
          <ac:chgData name="Jassem Abbasi" userId="a485637c-5d5c-44af-8411-f95acc3236b6" providerId="ADAL" clId="{B67E75DF-61F4-4BDD-83F6-F3A9FEB4B984}" dt="2024-02-22T09:52:54.409" v="2357" actId="27803"/>
          <ac:spMkLst>
            <pc:docMk/>
            <pc:sldMk cId="3942064285" sldId="256"/>
            <ac:spMk id="3921" creationId="{8834CF27-D228-FAAE-8A1F-A961F451DFC7}"/>
          </ac:spMkLst>
        </pc:spChg>
        <pc:spChg chg="mod">
          <ac:chgData name="Jassem Abbasi" userId="a485637c-5d5c-44af-8411-f95acc3236b6" providerId="ADAL" clId="{B67E75DF-61F4-4BDD-83F6-F3A9FEB4B984}" dt="2024-02-22T09:52:54.409" v="2357" actId="27803"/>
          <ac:spMkLst>
            <pc:docMk/>
            <pc:sldMk cId="3942064285" sldId="256"/>
            <ac:spMk id="3922" creationId="{CE56E7A4-EC39-38C7-5290-D3C8502DA4D1}"/>
          </ac:spMkLst>
        </pc:spChg>
        <pc:spChg chg="mod">
          <ac:chgData name="Jassem Abbasi" userId="a485637c-5d5c-44af-8411-f95acc3236b6" providerId="ADAL" clId="{B67E75DF-61F4-4BDD-83F6-F3A9FEB4B984}" dt="2024-02-22T09:52:54.409" v="2357" actId="27803"/>
          <ac:spMkLst>
            <pc:docMk/>
            <pc:sldMk cId="3942064285" sldId="256"/>
            <ac:spMk id="3923" creationId="{B103F595-003E-4CAF-5450-DFEAF19D49DE}"/>
          </ac:spMkLst>
        </pc:spChg>
        <pc:spChg chg="mod">
          <ac:chgData name="Jassem Abbasi" userId="a485637c-5d5c-44af-8411-f95acc3236b6" providerId="ADAL" clId="{B67E75DF-61F4-4BDD-83F6-F3A9FEB4B984}" dt="2024-02-22T09:52:54.409" v="2357" actId="27803"/>
          <ac:spMkLst>
            <pc:docMk/>
            <pc:sldMk cId="3942064285" sldId="256"/>
            <ac:spMk id="3924" creationId="{98CEA20E-1FF6-22A2-CB8A-970B9F344D11}"/>
          </ac:spMkLst>
        </pc:spChg>
        <pc:spChg chg="mod">
          <ac:chgData name="Jassem Abbasi" userId="a485637c-5d5c-44af-8411-f95acc3236b6" providerId="ADAL" clId="{B67E75DF-61F4-4BDD-83F6-F3A9FEB4B984}" dt="2024-02-22T09:52:54.409" v="2357" actId="27803"/>
          <ac:spMkLst>
            <pc:docMk/>
            <pc:sldMk cId="3942064285" sldId="256"/>
            <ac:spMk id="3925" creationId="{7D6A67E3-16B2-863C-34B0-09D7E06DEE7E}"/>
          </ac:spMkLst>
        </pc:spChg>
        <pc:spChg chg="mod">
          <ac:chgData name="Jassem Abbasi" userId="a485637c-5d5c-44af-8411-f95acc3236b6" providerId="ADAL" clId="{B67E75DF-61F4-4BDD-83F6-F3A9FEB4B984}" dt="2024-02-22T09:52:54.409" v="2357" actId="27803"/>
          <ac:spMkLst>
            <pc:docMk/>
            <pc:sldMk cId="3942064285" sldId="256"/>
            <ac:spMk id="3926" creationId="{6C961D7D-DCD2-302F-B621-9220FD0EF857}"/>
          </ac:spMkLst>
        </pc:spChg>
        <pc:spChg chg="mod">
          <ac:chgData name="Jassem Abbasi" userId="a485637c-5d5c-44af-8411-f95acc3236b6" providerId="ADAL" clId="{B67E75DF-61F4-4BDD-83F6-F3A9FEB4B984}" dt="2024-02-22T09:52:54.409" v="2357" actId="27803"/>
          <ac:spMkLst>
            <pc:docMk/>
            <pc:sldMk cId="3942064285" sldId="256"/>
            <ac:spMk id="3927" creationId="{CD4A4F53-867C-0FB9-052C-B67067E91FAD}"/>
          </ac:spMkLst>
        </pc:spChg>
        <pc:spChg chg="mod">
          <ac:chgData name="Jassem Abbasi" userId="a485637c-5d5c-44af-8411-f95acc3236b6" providerId="ADAL" clId="{B67E75DF-61F4-4BDD-83F6-F3A9FEB4B984}" dt="2024-02-22T09:52:54.409" v="2357" actId="27803"/>
          <ac:spMkLst>
            <pc:docMk/>
            <pc:sldMk cId="3942064285" sldId="256"/>
            <ac:spMk id="3928" creationId="{E0AD0889-12C0-79CA-8976-612130F6EC11}"/>
          </ac:spMkLst>
        </pc:spChg>
        <pc:spChg chg="mod">
          <ac:chgData name="Jassem Abbasi" userId="a485637c-5d5c-44af-8411-f95acc3236b6" providerId="ADAL" clId="{B67E75DF-61F4-4BDD-83F6-F3A9FEB4B984}" dt="2024-02-22T09:52:54.409" v="2357" actId="27803"/>
          <ac:spMkLst>
            <pc:docMk/>
            <pc:sldMk cId="3942064285" sldId="256"/>
            <ac:spMk id="3929" creationId="{4832A6B7-F33F-CE63-4EEC-670D762F241E}"/>
          </ac:spMkLst>
        </pc:spChg>
        <pc:spChg chg="mod">
          <ac:chgData name="Jassem Abbasi" userId="a485637c-5d5c-44af-8411-f95acc3236b6" providerId="ADAL" clId="{B67E75DF-61F4-4BDD-83F6-F3A9FEB4B984}" dt="2024-02-22T09:52:54.409" v="2357" actId="27803"/>
          <ac:spMkLst>
            <pc:docMk/>
            <pc:sldMk cId="3942064285" sldId="256"/>
            <ac:spMk id="3930" creationId="{CEDE9336-E8F3-EF44-09E1-3F61DA9F7194}"/>
          </ac:spMkLst>
        </pc:spChg>
        <pc:spChg chg="mod">
          <ac:chgData name="Jassem Abbasi" userId="a485637c-5d5c-44af-8411-f95acc3236b6" providerId="ADAL" clId="{B67E75DF-61F4-4BDD-83F6-F3A9FEB4B984}" dt="2024-02-22T09:52:54.409" v="2357" actId="27803"/>
          <ac:spMkLst>
            <pc:docMk/>
            <pc:sldMk cId="3942064285" sldId="256"/>
            <ac:spMk id="3931" creationId="{3E1CC1C7-7888-2F0F-91E3-48550E75BD23}"/>
          </ac:spMkLst>
        </pc:spChg>
        <pc:spChg chg="mod">
          <ac:chgData name="Jassem Abbasi" userId="a485637c-5d5c-44af-8411-f95acc3236b6" providerId="ADAL" clId="{B67E75DF-61F4-4BDD-83F6-F3A9FEB4B984}" dt="2024-02-22T09:52:54.409" v="2357" actId="27803"/>
          <ac:spMkLst>
            <pc:docMk/>
            <pc:sldMk cId="3942064285" sldId="256"/>
            <ac:spMk id="3932" creationId="{D63682D5-1904-DD40-E43E-6B1379B7CC41}"/>
          </ac:spMkLst>
        </pc:spChg>
        <pc:spChg chg="mod">
          <ac:chgData name="Jassem Abbasi" userId="a485637c-5d5c-44af-8411-f95acc3236b6" providerId="ADAL" clId="{B67E75DF-61F4-4BDD-83F6-F3A9FEB4B984}" dt="2024-02-22T09:52:54.409" v="2357" actId="27803"/>
          <ac:spMkLst>
            <pc:docMk/>
            <pc:sldMk cId="3942064285" sldId="256"/>
            <ac:spMk id="3933" creationId="{D0E2D3C0-EB63-17F3-3D7D-F14F463A1D67}"/>
          </ac:spMkLst>
        </pc:spChg>
        <pc:spChg chg="mod">
          <ac:chgData name="Jassem Abbasi" userId="a485637c-5d5c-44af-8411-f95acc3236b6" providerId="ADAL" clId="{B67E75DF-61F4-4BDD-83F6-F3A9FEB4B984}" dt="2024-02-22T09:52:54.409" v="2357" actId="27803"/>
          <ac:spMkLst>
            <pc:docMk/>
            <pc:sldMk cId="3942064285" sldId="256"/>
            <ac:spMk id="3934" creationId="{2636EB4F-FA57-10A9-B869-EA152EBCBBC9}"/>
          </ac:spMkLst>
        </pc:spChg>
        <pc:spChg chg="mod">
          <ac:chgData name="Jassem Abbasi" userId="a485637c-5d5c-44af-8411-f95acc3236b6" providerId="ADAL" clId="{B67E75DF-61F4-4BDD-83F6-F3A9FEB4B984}" dt="2024-02-22T09:52:54.409" v="2357" actId="27803"/>
          <ac:spMkLst>
            <pc:docMk/>
            <pc:sldMk cId="3942064285" sldId="256"/>
            <ac:spMk id="3935" creationId="{D523DE7D-B8F9-05B9-96F1-02269D147F29}"/>
          </ac:spMkLst>
        </pc:spChg>
        <pc:spChg chg="mod">
          <ac:chgData name="Jassem Abbasi" userId="a485637c-5d5c-44af-8411-f95acc3236b6" providerId="ADAL" clId="{B67E75DF-61F4-4BDD-83F6-F3A9FEB4B984}" dt="2024-02-22T09:52:54.409" v="2357" actId="27803"/>
          <ac:spMkLst>
            <pc:docMk/>
            <pc:sldMk cId="3942064285" sldId="256"/>
            <ac:spMk id="3936" creationId="{BB196AEC-BB7B-CCD2-A0D1-0BA063A89143}"/>
          </ac:spMkLst>
        </pc:spChg>
        <pc:spChg chg="mod">
          <ac:chgData name="Jassem Abbasi" userId="a485637c-5d5c-44af-8411-f95acc3236b6" providerId="ADAL" clId="{B67E75DF-61F4-4BDD-83F6-F3A9FEB4B984}" dt="2024-02-22T09:52:54.409" v="2357" actId="27803"/>
          <ac:spMkLst>
            <pc:docMk/>
            <pc:sldMk cId="3942064285" sldId="256"/>
            <ac:spMk id="3937" creationId="{E12218A2-235B-2A73-EB41-9B1371FD8E36}"/>
          </ac:spMkLst>
        </pc:spChg>
        <pc:spChg chg="mod">
          <ac:chgData name="Jassem Abbasi" userId="a485637c-5d5c-44af-8411-f95acc3236b6" providerId="ADAL" clId="{B67E75DF-61F4-4BDD-83F6-F3A9FEB4B984}" dt="2024-02-22T09:52:54.409" v="2357" actId="27803"/>
          <ac:spMkLst>
            <pc:docMk/>
            <pc:sldMk cId="3942064285" sldId="256"/>
            <ac:spMk id="3938" creationId="{46B7ED83-DA3D-03DD-7484-8BEA0AE49E92}"/>
          </ac:spMkLst>
        </pc:spChg>
        <pc:spChg chg="mod">
          <ac:chgData name="Jassem Abbasi" userId="a485637c-5d5c-44af-8411-f95acc3236b6" providerId="ADAL" clId="{B67E75DF-61F4-4BDD-83F6-F3A9FEB4B984}" dt="2024-02-22T09:52:54.409" v="2357" actId="27803"/>
          <ac:spMkLst>
            <pc:docMk/>
            <pc:sldMk cId="3942064285" sldId="256"/>
            <ac:spMk id="3939" creationId="{9070776F-1640-62A7-4159-873AB6BD4A87}"/>
          </ac:spMkLst>
        </pc:spChg>
        <pc:spChg chg="mod">
          <ac:chgData name="Jassem Abbasi" userId="a485637c-5d5c-44af-8411-f95acc3236b6" providerId="ADAL" clId="{B67E75DF-61F4-4BDD-83F6-F3A9FEB4B984}" dt="2024-02-22T09:52:54.409" v="2357" actId="27803"/>
          <ac:spMkLst>
            <pc:docMk/>
            <pc:sldMk cId="3942064285" sldId="256"/>
            <ac:spMk id="3940" creationId="{83F67CEC-2270-0F4D-AD61-19B9081B9352}"/>
          </ac:spMkLst>
        </pc:spChg>
        <pc:spChg chg="mod">
          <ac:chgData name="Jassem Abbasi" userId="a485637c-5d5c-44af-8411-f95acc3236b6" providerId="ADAL" clId="{B67E75DF-61F4-4BDD-83F6-F3A9FEB4B984}" dt="2024-02-22T09:52:54.409" v="2357" actId="27803"/>
          <ac:spMkLst>
            <pc:docMk/>
            <pc:sldMk cId="3942064285" sldId="256"/>
            <ac:spMk id="3941" creationId="{7BDFFC08-D213-173E-AB34-60B975007307}"/>
          </ac:spMkLst>
        </pc:spChg>
        <pc:spChg chg="mod">
          <ac:chgData name="Jassem Abbasi" userId="a485637c-5d5c-44af-8411-f95acc3236b6" providerId="ADAL" clId="{B67E75DF-61F4-4BDD-83F6-F3A9FEB4B984}" dt="2024-02-22T09:52:54.409" v="2357" actId="27803"/>
          <ac:spMkLst>
            <pc:docMk/>
            <pc:sldMk cId="3942064285" sldId="256"/>
            <ac:spMk id="3942" creationId="{53009DA6-BFCC-8CAA-D97C-8D575DE40120}"/>
          </ac:spMkLst>
        </pc:spChg>
        <pc:spChg chg="mod">
          <ac:chgData name="Jassem Abbasi" userId="a485637c-5d5c-44af-8411-f95acc3236b6" providerId="ADAL" clId="{B67E75DF-61F4-4BDD-83F6-F3A9FEB4B984}" dt="2024-02-22T09:52:54.409" v="2357" actId="27803"/>
          <ac:spMkLst>
            <pc:docMk/>
            <pc:sldMk cId="3942064285" sldId="256"/>
            <ac:spMk id="3943" creationId="{D47F7336-D4CB-948C-3144-F5222BE097DC}"/>
          </ac:spMkLst>
        </pc:spChg>
        <pc:spChg chg="mod">
          <ac:chgData name="Jassem Abbasi" userId="a485637c-5d5c-44af-8411-f95acc3236b6" providerId="ADAL" clId="{B67E75DF-61F4-4BDD-83F6-F3A9FEB4B984}" dt="2024-02-22T09:52:54.409" v="2357" actId="27803"/>
          <ac:spMkLst>
            <pc:docMk/>
            <pc:sldMk cId="3942064285" sldId="256"/>
            <ac:spMk id="3944" creationId="{476CBF28-22CD-E27B-4A1F-A6FF3C7877B1}"/>
          </ac:spMkLst>
        </pc:spChg>
        <pc:spChg chg="mod">
          <ac:chgData name="Jassem Abbasi" userId="a485637c-5d5c-44af-8411-f95acc3236b6" providerId="ADAL" clId="{B67E75DF-61F4-4BDD-83F6-F3A9FEB4B984}" dt="2024-02-22T09:52:54.409" v="2357" actId="27803"/>
          <ac:spMkLst>
            <pc:docMk/>
            <pc:sldMk cId="3942064285" sldId="256"/>
            <ac:spMk id="3945" creationId="{ED2D9654-D6AC-C4B3-A25F-878C57CF47AD}"/>
          </ac:spMkLst>
        </pc:spChg>
        <pc:spChg chg="mod">
          <ac:chgData name="Jassem Abbasi" userId="a485637c-5d5c-44af-8411-f95acc3236b6" providerId="ADAL" clId="{B67E75DF-61F4-4BDD-83F6-F3A9FEB4B984}" dt="2024-02-22T09:52:54.409" v="2357" actId="27803"/>
          <ac:spMkLst>
            <pc:docMk/>
            <pc:sldMk cId="3942064285" sldId="256"/>
            <ac:spMk id="3946" creationId="{C3548C4B-B511-C36C-FD81-4C58B7AD4589}"/>
          </ac:spMkLst>
        </pc:spChg>
        <pc:spChg chg="mod">
          <ac:chgData name="Jassem Abbasi" userId="a485637c-5d5c-44af-8411-f95acc3236b6" providerId="ADAL" clId="{B67E75DF-61F4-4BDD-83F6-F3A9FEB4B984}" dt="2024-02-22T09:52:54.409" v="2357" actId="27803"/>
          <ac:spMkLst>
            <pc:docMk/>
            <pc:sldMk cId="3942064285" sldId="256"/>
            <ac:spMk id="3947" creationId="{1D351078-10CE-44DB-8FC5-D6F7FD142224}"/>
          </ac:spMkLst>
        </pc:spChg>
        <pc:spChg chg="mod">
          <ac:chgData name="Jassem Abbasi" userId="a485637c-5d5c-44af-8411-f95acc3236b6" providerId="ADAL" clId="{B67E75DF-61F4-4BDD-83F6-F3A9FEB4B984}" dt="2024-02-22T09:52:54.409" v="2357" actId="27803"/>
          <ac:spMkLst>
            <pc:docMk/>
            <pc:sldMk cId="3942064285" sldId="256"/>
            <ac:spMk id="3948" creationId="{A8A0948D-496B-1079-53B8-BF993C92A10A}"/>
          </ac:spMkLst>
        </pc:spChg>
        <pc:spChg chg="mod">
          <ac:chgData name="Jassem Abbasi" userId="a485637c-5d5c-44af-8411-f95acc3236b6" providerId="ADAL" clId="{B67E75DF-61F4-4BDD-83F6-F3A9FEB4B984}" dt="2024-02-22T09:52:54.409" v="2357" actId="27803"/>
          <ac:spMkLst>
            <pc:docMk/>
            <pc:sldMk cId="3942064285" sldId="256"/>
            <ac:spMk id="3949" creationId="{266D3903-BA66-BC3A-F6B0-3DE77958641F}"/>
          </ac:spMkLst>
        </pc:spChg>
        <pc:spChg chg="mod">
          <ac:chgData name="Jassem Abbasi" userId="a485637c-5d5c-44af-8411-f95acc3236b6" providerId="ADAL" clId="{B67E75DF-61F4-4BDD-83F6-F3A9FEB4B984}" dt="2024-02-22T09:52:54.409" v="2357" actId="27803"/>
          <ac:spMkLst>
            <pc:docMk/>
            <pc:sldMk cId="3942064285" sldId="256"/>
            <ac:spMk id="3950" creationId="{4499782A-254D-7C2D-F423-94CFC7CB9570}"/>
          </ac:spMkLst>
        </pc:spChg>
        <pc:spChg chg="mod">
          <ac:chgData name="Jassem Abbasi" userId="a485637c-5d5c-44af-8411-f95acc3236b6" providerId="ADAL" clId="{B67E75DF-61F4-4BDD-83F6-F3A9FEB4B984}" dt="2024-02-22T09:52:54.409" v="2357" actId="27803"/>
          <ac:spMkLst>
            <pc:docMk/>
            <pc:sldMk cId="3942064285" sldId="256"/>
            <ac:spMk id="3951" creationId="{DD413D95-730A-A183-B4FA-A8091C0DB726}"/>
          </ac:spMkLst>
        </pc:spChg>
        <pc:spChg chg="mod">
          <ac:chgData name="Jassem Abbasi" userId="a485637c-5d5c-44af-8411-f95acc3236b6" providerId="ADAL" clId="{B67E75DF-61F4-4BDD-83F6-F3A9FEB4B984}" dt="2024-02-22T09:52:54.409" v="2357" actId="27803"/>
          <ac:spMkLst>
            <pc:docMk/>
            <pc:sldMk cId="3942064285" sldId="256"/>
            <ac:spMk id="3952" creationId="{9BA9FB45-0DCC-D589-78CA-A7FE6EBD54B6}"/>
          </ac:spMkLst>
        </pc:spChg>
        <pc:spChg chg="mod">
          <ac:chgData name="Jassem Abbasi" userId="a485637c-5d5c-44af-8411-f95acc3236b6" providerId="ADAL" clId="{B67E75DF-61F4-4BDD-83F6-F3A9FEB4B984}" dt="2024-02-22T09:52:54.409" v="2357" actId="27803"/>
          <ac:spMkLst>
            <pc:docMk/>
            <pc:sldMk cId="3942064285" sldId="256"/>
            <ac:spMk id="3953" creationId="{FEBB4861-E979-67CD-C190-D2EC39D14DD2}"/>
          </ac:spMkLst>
        </pc:spChg>
        <pc:spChg chg="mod">
          <ac:chgData name="Jassem Abbasi" userId="a485637c-5d5c-44af-8411-f95acc3236b6" providerId="ADAL" clId="{B67E75DF-61F4-4BDD-83F6-F3A9FEB4B984}" dt="2024-02-22T09:52:54.409" v="2357" actId="27803"/>
          <ac:spMkLst>
            <pc:docMk/>
            <pc:sldMk cId="3942064285" sldId="256"/>
            <ac:spMk id="3954" creationId="{3CA47F14-B486-1FB6-61FE-2CB4BE65DD58}"/>
          </ac:spMkLst>
        </pc:spChg>
        <pc:spChg chg="mod">
          <ac:chgData name="Jassem Abbasi" userId="a485637c-5d5c-44af-8411-f95acc3236b6" providerId="ADAL" clId="{B67E75DF-61F4-4BDD-83F6-F3A9FEB4B984}" dt="2024-02-22T09:52:54.409" v="2357" actId="27803"/>
          <ac:spMkLst>
            <pc:docMk/>
            <pc:sldMk cId="3942064285" sldId="256"/>
            <ac:spMk id="3955" creationId="{451F8709-C69D-2898-DD70-49C0FA84687F}"/>
          </ac:spMkLst>
        </pc:spChg>
        <pc:spChg chg="mod">
          <ac:chgData name="Jassem Abbasi" userId="a485637c-5d5c-44af-8411-f95acc3236b6" providerId="ADAL" clId="{B67E75DF-61F4-4BDD-83F6-F3A9FEB4B984}" dt="2024-02-22T09:52:54.409" v="2357" actId="27803"/>
          <ac:spMkLst>
            <pc:docMk/>
            <pc:sldMk cId="3942064285" sldId="256"/>
            <ac:spMk id="3956" creationId="{1CB0DB39-CBF0-4814-3C11-6E27F32B758D}"/>
          </ac:spMkLst>
        </pc:spChg>
        <pc:spChg chg="mod">
          <ac:chgData name="Jassem Abbasi" userId="a485637c-5d5c-44af-8411-f95acc3236b6" providerId="ADAL" clId="{B67E75DF-61F4-4BDD-83F6-F3A9FEB4B984}" dt="2024-02-22T09:52:54.409" v="2357" actId="27803"/>
          <ac:spMkLst>
            <pc:docMk/>
            <pc:sldMk cId="3942064285" sldId="256"/>
            <ac:spMk id="3957" creationId="{D9295A6E-274B-0A4A-FFA1-FE7A1C9916C6}"/>
          </ac:spMkLst>
        </pc:spChg>
        <pc:spChg chg="mod">
          <ac:chgData name="Jassem Abbasi" userId="a485637c-5d5c-44af-8411-f95acc3236b6" providerId="ADAL" clId="{B67E75DF-61F4-4BDD-83F6-F3A9FEB4B984}" dt="2024-02-22T09:52:54.409" v="2357" actId="27803"/>
          <ac:spMkLst>
            <pc:docMk/>
            <pc:sldMk cId="3942064285" sldId="256"/>
            <ac:spMk id="3958" creationId="{4D0149A5-412B-D0D8-204A-B652E940B9AA}"/>
          </ac:spMkLst>
        </pc:spChg>
        <pc:spChg chg="mod">
          <ac:chgData name="Jassem Abbasi" userId="a485637c-5d5c-44af-8411-f95acc3236b6" providerId="ADAL" clId="{B67E75DF-61F4-4BDD-83F6-F3A9FEB4B984}" dt="2024-02-22T09:52:54.409" v="2357" actId="27803"/>
          <ac:spMkLst>
            <pc:docMk/>
            <pc:sldMk cId="3942064285" sldId="256"/>
            <ac:spMk id="3959" creationId="{68B0F6E6-88CD-9602-07ED-42D1E75C9B68}"/>
          </ac:spMkLst>
        </pc:spChg>
        <pc:spChg chg="mod">
          <ac:chgData name="Jassem Abbasi" userId="a485637c-5d5c-44af-8411-f95acc3236b6" providerId="ADAL" clId="{B67E75DF-61F4-4BDD-83F6-F3A9FEB4B984}" dt="2024-02-22T09:52:54.409" v="2357" actId="27803"/>
          <ac:spMkLst>
            <pc:docMk/>
            <pc:sldMk cId="3942064285" sldId="256"/>
            <ac:spMk id="3960" creationId="{0F9464F9-E806-6FFA-BFED-938E11FB0BB0}"/>
          </ac:spMkLst>
        </pc:spChg>
        <pc:spChg chg="mod">
          <ac:chgData name="Jassem Abbasi" userId="a485637c-5d5c-44af-8411-f95acc3236b6" providerId="ADAL" clId="{B67E75DF-61F4-4BDD-83F6-F3A9FEB4B984}" dt="2024-02-22T09:52:54.409" v="2357" actId="27803"/>
          <ac:spMkLst>
            <pc:docMk/>
            <pc:sldMk cId="3942064285" sldId="256"/>
            <ac:spMk id="3961" creationId="{85FAD899-F2F8-78DB-D1DB-E6DEB7D07A15}"/>
          </ac:spMkLst>
        </pc:spChg>
        <pc:spChg chg="mod">
          <ac:chgData name="Jassem Abbasi" userId="a485637c-5d5c-44af-8411-f95acc3236b6" providerId="ADAL" clId="{B67E75DF-61F4-4BDD-83F6-F3A9FEB4B984}" dt="2024-02-22T09:52:54.409" v="2357" actId="27803"/>
          <ac:spMkLst>
            <pc:docMk/>
            <pc:sldMk cId="3942064285" sldId="256"/>
            <ac:spMk id="3962" creationId="{33C991F6-2063-8747-E191-1FAB7E5C80D1}"/>
          </ac:spMkLst>
        </pc:spChg>
        <pc:spChg chg="mod">
          <ac:chgData name="Jassem Abbasi" userId="a485637c-5d5c-44af-8411-f95acc3236b6" providerId="ADAL" clId="{B67E75DF-61F4-4BDD-83F6-F3A9FEB4B984}" dt="2024-02-22T09:52:54.409" v="2357" actId="27803"/>
          <ac:spMkLst>
            <pc:docMk/>
            <pc:sldMk cId="3942064285" sldId="256"/>
            <ac:spMk id="3963" creationId="{100EDFCA-7BBF-329F-3149-01B5D9FDD4BD}"/>
          </ac:spMkLst>
        </pc:spChg>
        <pc:spChg chg="mod">
          <ac:chgData name="Jassem Abbasi" userId="a485637c-5d5c-44af-8411-f95acc3236b6" providerId="ADAL" clId="{B67E75DF-61F4-4BDD-83F6-F3A9FEB4B984}" dt="2024-02-22T09:52:54.409" v="2357" actId="27803"/>
          <ac:spMkLst>
            <pc:docMk/>
            <pc:sldMk cId="3942064285" sldId="256"/>
            <ac:spMk id="3964" creationId="{6B21F17B-84A4-170F-FB6F-457F05DFDE81}"/>
          </ac:spMkLst>
        </pc:spChg>
        <pc:spChg chg="mod">
          <ac:chgData name="Jassem Abbasi" userId="a485637c-5d5c-44af-8411-f95acc3236b6" providerId="ADAL" clId="{B67E75DF-61F4-4BDD-83F6-F3A9FEB4B984}" dt="2024-02-22T09:52:54.409" v="2357" actId="27803"/>
          <ac:spMkLst>
            <pc:docMk/>
            <pc:sldMk cId="3942064285" sldId="256"/>
            <ac:spMk id="3965" creationId="{2CBB99DB-4C68-F20E-C2BB-ADC6258704F6}"/>
          </ac:spMkLst>
        </pc:spChg>
        <pc:spChg chg="mod">
          <ac:chgData name="Jassem Abbasi" userId="a485637c-5d5c-44af-8411-f95acc3236b6" providerId="ADAL" clId="{B67E75DF-61F4-4BDD-83F6-F3A9FEB4B984}" dt="2024-02-22T09:52:54.409" v="2357" actId="27803"/>
          <ac:spMkLst>
            <pc:docMk/>
            <pc:sldMk cId="3942064285" sldId="256"/>
            <ac:spMk id="3966" creationId="{F8F96CCC-0A4B-6EE8-9732-FC82606545A1}"/>
          </ac:spMkLst>
        </pc:spChg>
        <pc:spChg chg="mod">
          <ac:chgData name="Jassem Abbasi" userId="a485637c-5d5c-44af-8411-f95acc3236b6" providerId="ADAL" clId="{B67E75DF-61F4-4BDD-83F6-F3A9FEB4B984}" dt="2024-02-22T09:52:54.409" v="2357" actId="27803"/>
          <ac:spMkLst>
            <pc:docMk/>
            <pc:sldMk cId="3942064285" sldId="256"/>
            <ac:spMk id="3967" creationId="{E1745C6E-DD1C-C995-2251-116154B5DD12}"/>
          </ac:spMkLst>
        </pc:spChg>
        <pc:spChg chg="mod">
          <ac:chgData name="Jassem Abbasi" userId="a485637c-5d5c-44af-8411-f95acc3236b6" providerId="ADAL" clId="{B67E75DF-61F4-4BDD-83F6-F3A9FEB4B984}" dt="2024-02-22T09:52:54.409" v="2357" actId="27803"/>
          <ac:spMkLst>
            <pc:docMk/>
            <pc:sldMk cId="3942064285" sldId="256"/>
            <ac:spMk id="3968" creationId="{82B7FC98-1C20-CED9-CDC4-AADDD0F7CE3E}"/>
          </ac:spMkLst>
        </pc:spChg>
        <pc:spChg chg="mod">
          <ac:chgData name="Jassem Abbasi" userId="a485637c-5d5c-44af-8411-f95acc3236b6" providerId="ADAL" clId="{B67E75DF-61F4-4BDD-83F6-F3A9FEB4B984}" dt="2024-02-22T09:52:54.409" v="2357" actId="27803"/>
          <ac:spMkLst>
            <pc:docMk/>
            <pc:sldMk cId="3942064285" sldId="256"/>
            <ac:spMk id="3969" creationId="{0E81016B-1A43-0E33-5AAF-C08BE172C163}"/>
          </ac:spMkLst>
        </pc:spChg>
        <pc:spChg chg="mod">
          <ac:chgData name="Jassem Abbasi" userId="a485637c-5d5c-44af-8411-f95acc3236b6" providerId="ADAL" clId="{B67E75DF-61F4-4BDD-83F6-F3A9FEB4B984}" dt="2024-02-22T09:52:54.409" v="2357" actId="27803"/>
          <ac:spMkLst>
            <pc:docMk/>
            <pc:sldMk cId="3942064285" sldId="256"/>
            <ac:spMk id="3970" creationId="{0FF9BD79-23D6-4626-2EA2-24297C475E0B}"/>
          </ac:spMkLst>
        </pc:spChg>
        <pc:spChg chg="mod">
          <ac:chgData name="Jassem Abbasi" userId="a485637c-5d5c-44af-8411-f95acc3236b6" providerId="ADAL" clId="{B67E75DF-61F4-4BDD-83F6-F3A9FEB4B984}" dt="2024-02-22T09:52:54.409" v="2357" actId="27803"/>
          <ac:spMkLst>
            <pc:docMk/>
            <pc:sldMk cId="3942064285" sldId="256"/>
            <ac:spMk id="3971" creationId="{F403F4F9-2A91-1EAE-6D4C-F7ABC5C477C0}"/>
          </ac:spMkLst>
        </pc:spChg>
        <pc:spChg chg="mod">
          <ac:chgData name="Jassem Abbasi" userId="a485637c-5d5c-44af-8411-f95acc3236b6" providerId="ADAL" clId="{B67E75DF-61F4-4BDD-83F6-F3A9FEB4B984}" dt="2024-02-22T09:52:54.409" v="2357" actId="27803"/>
          <ac:spMkLst>
            <pc:docMk/>
            <pc:sldMk cId="3942064285" sldId="256"/>
            <ac:spMk id="3972" creationId="{7C508E41-C43A-CF3F-5A88-04359F42949E}"/>
          </ac:spMkLst>
        </pc:spChg>
        <pc:spChg chg="mod">
          <ac:chgData name="Jassem Abbasi" userId="a485637c-5d5c-44af-8411-f95acc3236b6" providerId="ADAL" clId="{B67E75DF-61F4-4BDD-83F6-F3A9FEB4B984}" dt="2024-02-22T09:52:54.409" v="2357" actId="27803"/>
          <ac:spMkLst>
            <pc:docMk/>
            <pc:sldMk cId="3942064285" sldId="256"/>
            <ac:spMk id="3973" creationId="{A7B119F5-86B6-CD5F-7C4E-B7285A1D5961}"/>
          </ac:spMkLst>
        </pc:spChg>
        <pc:spChg chg="mod">
          <ac:chgData name="Jassem Abbasi" userId="a485637c-5d5c-44af-8411-f95acc3236b6" providerId="ADAL" clId="{B67E75DF-61F4-4BDD-83F6-F3A9FEB4B984}" dt="2024-02-22T09:52:54.409" v="2357" actId="27803"/>
          <ac:spMkLst>
            <pc:docMk/>
            <pc:sldMk cId="3942064285" sldId="256"/>
            <ac:spMk id="3974" creationId="{15BAF110-04EC-8945-5AE5-C1CDF81922C2}"/>
          </ac:spMkLst>
        </pc:spChg>
        <pc:spChg chg="mod">
          <ac:chgData name="Jassem Abbasi" userId="a485637c-5d5c-44af-8411-f95acc3236b6" providerId="ADAL" clId="{B67E75DF-61F4-4BDD-83F6-F3A9FEB4B984}" dt="2024-02-22T09:52:54.409" v="2357" actId="27803"/>
          <ac:spMkLst>
            <pc:docMk/>
            <pc:sldMk cId="3942064285" sldId="256"/>
            <ac:spMk id="3975" creationId="{6DF1BC2C-047A-34F3-F282-E66E03E5736E}"/>
          </ac:spMkLst>
        </pc:spChg>
        <pc:spChg chg="mod">
          <ac:chgData name="Jassem Abbasi" userId="a485637c-5d5c-44af-8411-f95acc3236b6" providerId="ADAL" clId="{B67E75DF-61F4-4BDD-83F6-F3A9FEB4B984}" dt="2024-02-22T09:52:54.409" v="2357" actId="27803"/>
          <ac:spMkLst>
            <pc:docMk/>
            <pc:sldMk cId="3942064285" sldId="256"/>
            <ac:spMk id="3976" creationId="{9FCA33AF-BB9F-4AB7-E3A2-51F128E2B83C}"/>
          </ac:spMkLst>
        </pc:spChg>
        <pc:spChg chg="mod">
          <ac:chgData name="Jassem Abbasi" userId="a485637c-5d5c-44af-8411-f95acc3236b6" providerId="ADAL" clId="{B67E75DF-61F4-4BDD-83F6-F3A9FEB4B984}" dt="2024-02-22T09:52:54.409" v="2357" actId="27803"/>
          <ac:spMkLst>
            <pc:docMk/>
            <pc:sldMk cId="3942064285" sldId="256"/>
            <ac:spMk id="3977" creationId="{9E3D1766-C41E-BACC-7D10-EEC562DDE41E}"/>
          </ac:spMkLst>
        </pc:spChg>
        <pc:spChg chg="mod">
          <ac:chgData name="Jassem Abbasi" userId="a485637c-5d5c-44af-8411-f95acc3236b6" providerId="ADAL" clId="{B67E75DF-61F4-4BDD-83F6-F3A9FEB4B984}" dt="2024-02-22T09:52:54.409" v="2357" actId="27803"/>
          <ac:spMkLst>
            <pc:docMk/>
            <pc:sldMk cId="3942064285" sldId="256"/>
            <ac:spMk id="3978" creationId="{657C7533-7289-4293-4013-A8A561A3F01C}"/>
          </ac:spMkLst>
        </pc:spChg>
        <pc:spChg chg="mod">
          <ac:chgData name="Jassem Abbasi" userId="a485637c-5d5c-44af-8411-f95acc3236b6" providerId="ADAL" clId="{B67E75DF-61F4-4BDD-83F6-F3A9FEB4B984}" dt="2024-02-22T09:52:54.409" v="2357" actId="27803"/>
          <ac:spMkLst>
            <pc:docMk/>
            <pc:sldMk cId="3942064285" sldId="256"/>
            <ac:spMk id="3979" creationId="{FBF42900-0D44-5CDF-1169-776937CFC27E}"/>
          </ac:spMkLst>
        </pc:spChg>
        <pc:spChg chg="mod">
          <ac:chgData name="Jassem Abbasi" userId="a485637c-5d5c-44af-8411-f95acc3236b6" providerId="ADAL" clId="{B67E75DF-61F4-4BDD-83F6-F3A9FEB4B984}" dt="2024-02-22T09:52:54.409" v="2357" actId="27803"/>
          <ac:spMkLst>
            <pc:docMk/>
            <pc:sldMk cId="3942064285" sldId="256"/>
            <ac:spMk id="3980" creationId="{6B36B11C-2722-A70D-CBEC-FB9D8F6798D3}"/>
          </ac:spMkLst>
        </pc:spChg>
        <pc:spChg chg="mod">
          <ac:chgData name="Jassem Abbasi" userId="a485637c-5d5c-44af-8411-f95acc3236b6" providerId="ADAL" clId="{B67E75DF-61F4-4BDD-83F6-F3A9FEB4B984}" dt="2024-02-22T09:52:54.409" v="2357" actId="27803"/>
          <ac:spMkLst>
            <pc:docMk/>
            <pc:sldMk cId="3942064285" sldId="256"/>
            <ac:spMk id="3981" creationId="{902B7847-DFC8-D310-32ED-A1DDF92495C3}"/>
          </ac:spMkLst>
        </pc:spChg>
        <pc:spChg chg="mod">
          <ac:chgData name="Jassem Abbasi" userId="a485637c-5d5c-44af-8411-f95acc3236b6" providerId="ADAL" clId="{B67E75DF-61F4-4BDD-83F6-F3A9FEB4B984}" dt="2024-02-22T09:52:54.409" v="2357" actId="27803"/>
          <ac:spMkLst>
            <pc:docMk/>
            <pc:sldMk cId="3942064285" sldId="256"/>
            <ac:spMk id="3982" creationId="{93773B16-EE8A-24CF-3DF1-6331498AB406}"/>
          </ac:spMkLst>
        </pc:spChg>
        <pc:spChg chg="mod">
          <ac:chgData name="Jassem Abbasi" userId="a485637c-5d5c-44af-8411-f95acc3236b6" providerId="ADAL" clId="{B67E75DF-61F4-4BDD-83F6-F3A9FEB4B984}" dt="2024-02-22T09:52:54.409" v="2357" actId="27803"/>
          <ac:spMkLst>
            <pc:docMk/>
            <pc:sldMk cId="3942064285" sldId="256"/>
            <ac:spMk id="3983" creationId="{E93B4F83-CF44-8CF1-3D2A-F199B4CE4B44}"/>
          </ac:spMkLst>
        </pc:spChg>
        <pc:spChg chg="mod">
          <ac:chgData name="Jassem Abbasi" userId="a485637c-5d5c-44af-8411-f95acc3236b6" providerId="ADAL" clId="{B67E75DF-61F4-4BDD-83F6-F3A9FEB4B984}" dt="2024-02-22T09:52:54.409" v="2357" actId="27803"/>
          <ac:spMkLst>
            <pc:docMk/>
            <pc:sldMk cId="3942064285" sldId="256"/>
            <ac:spMk id="3984" creationId="{A20A6A3B-4DB9-483B-1047-577459F7624B}"/>
          </ac:spMkLst>
        </pc:spChg>
        <pc:spChg chg="mod">
          <ac:chgData name="Jassem Abbasi" userId="a485637c-5d5c-44af-8411-f95acc3236b6" providerId="ADAL" clId="{B67E75DF-61F4-4BDD-83F6-F3A9FEB4B984}" dt="2024-02-22T09:52:54.409" v="2357" actId="27803"/>
          <ac:spMkLst>
            <pc:docMk/>
            <pc:sldMk cId="3942064285" sldId="256"/>
            <ac:spMk id="3985" creationId="{9A58BF66-1BE7-D3A5-5D9E-59DEDCB00604}"/>
          </ac:spMkLst>
        </pc:spChg>
        <pc:spChg chg="mod">
          <ac:chgData name="Jassem Abbasi" userId="a485637c-5d5c-44af-8411-f95acc3236b6" providerId="ADAL" clId="{B67E75DF-61F4-4BDD-83F6-F3A9FEB4B984}" dt="2024-02-22T09:52:54.409" v="2357" actId="27803"/>
          <ac:spMkLst>
            <pc:docMk/>
            <pc:sldMk cId="3942064285" sldId="256"/>
            <ac:spMk id="3986" creationId="{8A44C7FA-0144-24B6-A321-45A43AD106C9}"/>
          </ac:spMkLst>
        </pc:spChg>
        <pc:spChg chg="mod">
          <ac:chgData name="Jassem Abbasi" userId="a485637c-5d5c-44af-8411-f95acc3236b6" providerId="ADAL" clId="{B67E75DF-61F4-4BDD-83F6-F3A9FEB4B984}" dt="2024-02-22T09:52:54.409" v="2357" actId="27803"/>
          <ac:spMkLst>
            <pc:docMk/>
            <pc:sldMk cId="3942064285" sldId="256"/>
            <ac:spMk id="3987" creationId="{32E6358E-51DF-4259-8A6E-D7962CE98CA4}"/>
          </ac:spMkLst>
        </pc:spChg>
        <pc:spChg chg="mod">
          <ac:chgData name="Jassem Abbasi" userId="a485637c-5d5c-44af-8411-f95acc3236b6" providerId="ADAL" clId="{B67E75DF-61F4-4BDD-83F6-F3A9FEB4B984}" dt="2024-02-22T09:52:54.409" v="2357" actId="27803"/>
          <ac:spMkLst>
            <pc:docMk/>
            <pc:sldMk cId="3942064285" sldId="256"/>
            <ac:spMk id="3988" creationId="{65483C1D-105D-963A-938F-50BA74ABD6AA}"/>
          </ac:spMkLst>
        </pc:spChg>
        <pc:spChg chg="mod">
          <ac:chgData name="Jassem Abbasi" userId="a485637c-5d5c-44af-8411-f95acc3236b6" providerId="ADAL" clId="{B67E75DF-61F4-4BDD-83F6-F3A9FEB4B984}" dt="2024-02-22T09:52:54.409" v="2357" actId="27803"/>
          <ac:spMkLst>
            <pc:docMk/>
            <pc:sldMk cId="3942064285" sldId="256"/>
            <ac:spMk id="3989" creationId="{57026C0E-ECD5-1A8D-7157-EB209736F8F4}"/>
          </ac:spMkLst>
        </pc:spChg>
        <pc:spChg chg="mod">
          <ac:chgData name="Jassem Abbasi" userId="a485637c-5d5c-44af-8411-f95acc3236b6" providerId="ADAL" clId="{B67E75DF-61F4-4BDD-83F6-F3A9FEB4B984}" dt="2024-02-22T09:52:54.409" v="2357" actId="27803"/>
          <ac:spMkLst>
            <pc:docMk/>
            <pc:sldMk cId="3942064285" sldId="256"/>
            <ac:spMk id="3990" creationId="{0EB8EE80-F55A-D48E-B3B7-193F8E90FA52}"/>
          </ac:spMkLst>
        </pc:spChg>
        <pc:spChg chg="mod">
          <ac:chgData name="Jassem Abbasi" userId="a485637c-5d5c-44af-8411-f95acc3236b6" providerId="ADAL" clId="{B67E75DF-61F4-4BDD-83F6-F3A9FEB4B984}" dt="2024-02-22T09:52:54.409" v="2357" actId="27803"/>
          <ac:spMkLst>
            <pc:docMk/>
            <pc:sldMk cId="3942064285" sldId="256"/>
            <ac:spMk id="3991" creationId="{95FB30B4-2B49-6456-38F1-1D77A8D77DA4}"/>
          </ac:spMkLst>
        </pc:spChg>
        <pc:spChg chg="mod">
          <ac:chgData name="Jassem Abbasi" userId="a485637c-5d5c-44af-8411-f95acc3236b6" providerId="ADAL" clId="{B67E75DF-61F4-4BDD-83F6-F3A9FEB4B984}" dt="2024-02-22T09:52:54.409" v="2357" actId="27803"/>
          <ac:spMkLst>
            <pc:docMk/>
            <pc:sldMk cId="3942064285" sldId="256"/>
            <ac:spMk id="3992" creationId="{6DE2F7DD-06EE-946A-7296-D67619BEACCA}"/>
          </ac:spMkLst>
        </pc:spChg>
        <pc:spChg chg="mod">
          <ac:chgData name="Jassem Abbasi" userId="a485637c-5d5c-44af-8411-f95acc3236b6" providerId="ADAL" clId="{B67E75DF-61F4-4BDD-83F6-F3A9FEB4B984}" dt="2024-02-22T09:52:54.409" v="2357" actId="27803"/>
          <ac:spMkLst>
            <pc:docMk/>
            <pc:sldMk cId="3942064285" sldId="256"/>
            <ac:spMk id="3993" creationId="{0379F0EA-CDAF-D331-4DB5-100CECC60CD2}"/>
          </ac:spMkLst>
        </pc:spChg>
        <pc:spChg chg="mod">
          <ac:chgData name="Jassem Abbasi" userId="a485637c-5d5c-44af-8411-f95acc3236b6" providerId="ADAL" clId="{B67E75DF-61F4-4BDD-83F6-F3A9FEB4B984}" dt="2024-02-22T09:52:54.409" v="2357" actId="27803"/>
          <ac:spMkLst>
            <pc:docMk/>
            <pc:sldMk cId="3942064285" sldId="256"/>
            <ac:spMk id="3994" creationId="{E5BFB407-04CD-87A2-8119-9E0C16A3B5AD}"/>
          </ac:spMkLst>
        </pc:spChg>
        <pc:spChg chg="mod">
          <ac:chgData name="Jassem Abbasi" userId="a485637c-5d5c-44af-8411-f95acc3236b6" providerId="ADAL" clId="{B67E75DF-61F4-4BDD-83F6-F3A9FEB4B984}" dt="2024-02-22T09:52:54.409" v="2357" actId="27803"/>
          <ac:spMkLst>
            <pc:docMk/>
            <pc:sldMk cId="3942064285" sldId="256"/>
            <ac:spMk id="3995" creationId="{F9ACB5D1-8020-33AD-DB40-2E80E3F8CA79}"/>
          </ac:spMkLst>
        </pc:spChg>
        <pc:spChg chg="mod">
          <ac:chgData name="Jassem Abbasi" userId="a485637c-5d5c-44af-8411-f95acc3236b6" providerId="ADAL" clId="{B67E75DF-61F4-4BDD-83F6-F3A9FEB4B984}" dt="2024-02-22T09:52:54.409" v="2357" actId="27803"/>
          <ac:spMkLst>
            <pc:docMk/>
            <pc:sldMk cId="3942064285" sldId="256"/>
            <ac:spMk id="3996" creationId="{2F0EE904-BC74-C311-ECA6-9632D863ED41}"/>
          </ac:spMkLst>
        </pc:spChg>
        <pc:spChg chg="mod">
          <ac:chgData name="Jassem Abbasi" userId="a485637c-5d5c-44af-8411-f95acc3236b6" providerId="ADAL" clId="{B67E75DF-61F4-4BDD-83F6-F3A9FEB4B984}" dt="2024-02-22T09:52:54.409" v="2357" actId="27803"/>
          <ac:spMkLst>
            <pc:docMk/>
            <pc:sldMk cId="3942064285" sldId="256"/>
            <ac:spMk id="3997" creationId="{5E3C0077-6B1A-09DA-0E26-5FF0887A23E7}"/>
          </ac:spMkLst>
        </pc:spChg>
        <pc:spChg chg="mod">
          <ac:chgData name="Jassem Abbasi" userId="a485637c-5d5c-44af-8411-f95acc3236b6" providerId="ADAL" clId="{B67E75DF-61F4-4BDD-83F6-F3A9FEB4B984}" dt="2024-02-22T09:52:54.409" v="2357" actId="27803"/>
          <ac:spMkLst>
            <pc:docMk/>
            <pc:sldMk cId="3942064285" sldId="256"/>
            <ac:spMk id="3998" creationId="{31A480CA-35A6-E4F3-9A7E-DC57A4CBB299}"/>
          </ac:spMkLst>
        </pc:spChg>
        <pc:spChg chg="mod">
          <ac:chgData name="Jassem Abbasi" userId="a485637c-5d5c-44af-8411-f95acc3236b6" providerId="ADAL" clId="{B67E75DF-61F4-4BDD-83F6-F3A9FEB4B984}" dt="2024-02-22T09:52:54.409" v="2357" actId="27803"/>
          <ac:spMkLst>
            <pc:docMk/>
            <pc:sldMk cId="3942064285" sldId="256"/>
            <ac:spMk id="3999" creationId="{B85E3D94-AD66-B8B4-C37A-EB138E28DD73}"/>
          </ac:spMkLst>
        </pc:spChg>
        <pc:spChg chg="mod">
          <ac:chgData name="Jassem Abbasi" userId="a485637c-5d5c-44af-8411-f95acc3236b6" providerId="ADAL" clId="{B67E75DF-61F4-4BDD-83F6-F3A9FEB4B984}" dt="2024-02-22T09:52:54.409" v="2357" actId="27803"/>
          <ac:spMkLst>
            <pc:docMk/>
            <pc:sldMk cId="3942064285" sldId="256"/>
            <ac:spMk id="4000" creationId="{834CA397-8632-10B6-0C01-086E9741C8F8}"/>
          </ac:spMkLst>
        </pc:spChg>
        <pc:spChg chg="mod">
          <ac:chgData name="Jassem Abbasi" userId="a485637c-5d5c-44af-8411-f95acc3236b6" providerId="ADAL" clId="{B67E75DF-61F4-4BDD-83F6-F3A9FEB4B984}" dt="2024-02-22T09:52:54.409" v="2357" actId="27803"/>
          <ac:spMkLst>
            <pc:docMk/>
            <pc:sldMk cId="3942064285" sldId="256"/>
            <ac:spMk id="4001" creationId="{E9B9232E-8EFB-769C-D45F-023BD4B8D856}"/>
          </ac:spMkLst>
        </pc:spChg>
        <pc:spChg chg="mod">
          <ac:chgData name="Jassem Abbasi" userId="a485637c-5d5c-44af-8411-f95acc3236b6" providerId="ADAL" clId="{B67E75DF-61F4-4BDD-83F6-F3A9FEB4B984}" dt="2024-02-22T09:52:54.409" v="2357" actId="27803"/>
          <ac:spMkLst>
            <pc:docMk/>
            <pc:sldMk cId="3942064285" sldId="256"/>
            <ac:spMk id="4002" creationId="{E63B0C6F-BB98-20A4-05AF-5AD1A67BF036}"/>
          </ac:spMkLst>
        </pc:spChg>
        <pc:spChg chg="mod">
          <ac:chgData name="Jassem Abbasi" userId="a485637c-5d5c-44af-8411-f95acc3236b6" providerId="ADAL" clId="{B67E75DF-61F4-4BDD-83F6-F3A9FEB4B984}" dt="2024-02-22T09:52:54.409" v="2357" actId="27803"/>
          <ac:spMkLst>
            <pc:docMk/>
            <pc:sldMk cId="3942064285" sldId="256"/>
            <ac:spMk id="4003" creationId="{A7F9CFCF-2788-CF51-05D2-9E20A6CC0E47}"/>
          </ac:spMkLst>
        </pc:spChg>
        <pc:spChg chg="mod">
          <ac:chgData name="Jassem Abbasi" userId="a485637c-5d5c-44af-8411-f95acc3236b6" providerId="ADAL" clId="{B67E75DF-61F4-4BDD-83F6-F3A9FEB4B984}" dt="2024-02-22T09:52:54.409" v="2357" actId="27803"/>
          <ac:spMkLst>
            <pc:docMk/>
            <pc:sldMk cId="3942064285" sldId="256"/>
            <ac:spMk id="4004" creationId="{8607A783-4D12-4E6F-D92A-053F1D43BCEB}"/>
          </ac:spMkLst>
        </pc:spChg>
        <pc:spChg chg="mod">
          <ac:chgData name="Jassem Abbasi" userId="a485637c-5d5c-44af-8411-f95acc3236b6" providerId="ADAL" clId="{B67E75DF-61F4-4BDD-83F6-F3A9FEB4B984}" dt="2024-02-22T09:52:54.409" v="2357" actId="27803"/>
          <ac:spMkLst>
            <pc:docMk/>
            <pc:sldMk cId="3942064285" sldId="256"/>
            <ac:spMk id="4005" creationId="{4B879DA2-EECE-7390-83C5-244B2802ADB6}"/>
          </ac:spMkLst>
        </pc:spChg>
        <pc:spChg chg="mod">
          <ac:chgData name="Jassem Abbasi" userId="a485637c-5d5c-44af-8411-f95acc3236b6" providerId="ADAL" clId="{B67E75DF-61F4-4BDD-83F6-F3A9FEB4B984}" dt="2024-02-22T09:52:54.409" v="2357" actId="27803"/>
          <ac:spMkLst>
            <pc:docMk/>
            <pc:sldMk cId="3942064285" sldId="256"/>
            <ac:spMk id="4006" creationId="{13805014-1B29-C8FA-8247-24E88D2F778A}"/>
          </ac:spMkLst>
        </pc:spChg>
        <pc:spChg chg="mod">
          <ac:chgData name="Jassem Abbasi" userId="a485637c-5d5c-44af-8411-f95acc3236b6" providerId="ADAL" clId="{B67E75DF-61F4-4BDD-83F6-F3A9FEB4B984}" dt="2024-02-22T09:52:54.409" v="2357" actId="27803"/>
          <ac:spMkLst>
            <pc:docMk/>
            <pc:sldMk cId="3942064285" sldId="256"/>
            <ac:spMk id="4007" creationId="{E521F443-4086-0193-2101-47C1183E2BB9}"/>
          </ac:spMkLst>
        </pc:spChg>
        <pc:spChg chg="mod">
          <ac:chgData name="Jassem Abbasi" userId="a485637c-5d5c-44af-8411-f95acc3236b6" providerId="ADAL" clId="{B67E75DF-61F4-4BDD-83F6-F3A9FEB4B984}" dt="2024-02-22T09:52:54.409" v="2357" actId="27803"/>
          <ac:spMkLst>
            <pc:docMk/>
            <pc:sldMk cId="3942064285" sldId="256"/>
            <ac:spMk id="4008" creationId="{513A3F5A-CC07-DFD2-2510-0D01374C42DF}"/>
          </ac:spMkLst>
        </pc:spChg>
        <pc:spChg chg="mod">
          <ac:chgData name="Jassem Abbasi" userId="a485637c-5d5c-44af-8411-f95acc3236b6" providerId="ADAL" clId="{B67E75DF-61F4-4BDD-83F6-F3A9FEB4B984}" dt="2024-02-22T09:52:54.409" v="2357" actId="27803"/>
          <ac:spMkLst>
            <pc:docMk/>
            <pc:sldMk cId="3942064285" sldId="256"/>
            <ac:spMk id="4009" creationId="{9883C30D-9354-62DA-0402-74F98FFC8139}"/>
          </ac:spMkLst>
        </pc:spChg>
        <pc:spChg chg="mod">
          <ac:chgData name="Jassem Abbasi" userId="a485637c-5d5c-44af-8411-f95acc3236b6" providerId="ADAL" clId="{B67E75DF-61F4-4BDD-83F6-F3A9FEB4B984}" dt="2024-02-22T09:52:54.409" v="2357" actId="27803"/>
          <ac:spMkLst>
            <pc:docMk/>
            <pc:sldMk cId="3942064285" sldId="256"/>
            <ac:spMk id="4010" creationId="{8E4E519B-719F-1A26-5885-25C379FC1321}"/>
          </ac:spMkLst>
        </pc:spChg>
        <pc:spChg chg="mod">
          <ac:chgData name="Jassem Abbasi" userId="a485637c-5d5c-44af-8411-f95acc3236b6" providerId="ADAL" clId="{B67E75DF-61F4-4BDD-83F6-F3A9FEB4B984}" dt="2024-02-22T09:52:54.409" v="2357" actId="27803"/>
          <ac:spMkLst>
            <pc:docMk/>
            <pc:sldMk cId="3942064285" sldId="256"/>
            <ac:spMk id="4011" creationId="{A7E0B832-90D9-1951-5316-62ED97950FAF}"/>
          </ac:spMkLst>
        </pc:spChg>
        <pc:spChg chg="mod">
          <ac:chgData name="Jassem Abbasi" userId="a485637c-5d5c-44af-8411-f95acc3236b6" providerId="ADAL" clId="{B67E75DF-61F4-4BDD-83F6-F3A9FEB4B984}" dt="2024-02-22T09:52:54.409" v="2357" actId="27803"/>
          <ac:spMkLst>
            <pc:docMk/>
            <pc:sldMk cId="3942064285" sldId="256"/>
            <ac:spMk id="4012" creationId="{6CC1F527-860B-235C-C29F-0278C6778B33}"/>
          </ac:spMkLst>
        </pc:spChg>
        <pc:spChg chg="mod">
          <ac:chgData name="Jassem Abbasi" userId="a485637c-5d5c-44af-8411-f95acc3236b6" providerId="ADAL" clId="{B67E75DF-61F4-4BDD-83F6-F3A9FEB4B984}" dt="2024-02-22T09:52:54.409" v="2357" actId="27803"/>
          <ac:spMkLst>
            <pc:docMk/>
            <pc:sldMk cId="3942064285" sldId="256"/>
            <ac:spMk id="4013" creationId="{C32E0BDF-4787-B2F2-6BDD-F69ECDE69313}"/>
          </ac:spMkLst>
        </pc:spChg>
        <pc:spChg chg="mod">
          <ac:chgData name="Jassem Abbasi" userId="a485637c-5d5c-44af-8411-f95acc3236b6" providerId="ADAL" clId="{B67E75DF-61F4-4BDD-83F6-F3A9FEB4B984}" dt="2024-02-22T09:52:54.409" v="2357" actId="27803"/>
          <ac:spMkLst>
            <pc:docMk/>
            <pc:sldMk cId="3942064285" sldId="256"/>
            <ac:spMk id="4014" creationId="{2E73CEE0-F437-B120-A8FB-2CA891660B7E}"/>
          </ac:spMkLst>
        </pc:spChg>
        <pc:spChg chg="mod">
          <ac:chgData name="Jassem Abbasi" userId="a485637c-5d5c-44af-8411-f95acc3236b6" providerId="ADAL" clId="{B67E75DF-61F4-4BDD-83F6-F3A9FEB4B984}" dt="2024-02-22T09:52:54.409" v="2357" actId="27803"/>
          <ac:spMkLst>
            <pc:docMk/>
            <pc:sldMk cId="3942064285" sldId="256"/>
            <ac:spMk id="4015" creationId="{76B75B8C-C6C7-0658-88D8-1086E4A622C9}"/>
          </ac:spMkLst>
        </pc:spChg>
        <pc:spChg chg="mod">
          <ac:chgData name="Jassem Abbasi" userId="a485637c-5d5c-44af-8411-f95acc3236b6" providerId="ADAL" clId="{B67E75DF-61F4-4BDD-83F6-F3A9FEB4B984}" dt="2024-02-22T09:52:54.409" v="2357" actId="27803"/>
          <ac:spMkLst>
            <pc:docMk/>
            <pc:sldMk cId="3942064285" sldId="256"/>
            <ac:spMk id="4016" creationId="{800BA113-8FB8-9405-EE7F-7B9D269B1174}"/>
          </ac:spMkLst>
        </pc:spChg>
        <pc:spChg chg="mod">
          <ac:chgData name="Jassem Abbasi" userId="a485637c-5d5c-44af-8411-f95acc3236b6" providerId="ADAL" clId="{B67E75DF-61F4-4BDD-83F6-F3A9FEB4B984}" dt="2024-02-22T09:52:54.409" v="2357" actId="27803"/>
          <ac:spMkLst>
            <pc:docMk/>
            <pc:sldMk cId="3942064285" sldId="256"/>
            <ac:spMk id="4017" creationId="{E6D8FE81-E538-EDDB-EC08-4DEAB61D5BDD}"/>
          </ac:spMkLst>
        </pc:spChg>
        <pc:spChg chg="mod">
          <ac:chgData name="Jassem Abbasi" userId="a485637c-5d5c-44af-8411-f95acc3236b6" providerId="ADAL" clId="{B67E75DF-61F4-4BDD-83F6-F3A9FEB4B984}" dt="2024-02-22T09:52:54.409" v="2357" actId="27803"/>
          <ac:spMkLst>
            <pc:docMk/>
            <pc:sldMk cId="3942064285" sldId="256"/>
            <ac:spMk id="4018" creationId="{E41B75B3-8EB9-F671-C4F9-C49D24AE5E17}"/>
          </ac:spMkLst>
        </pc:spChg>
        <pc:spChg chg="mod">
          <ac:chgData name="Jassem Abbasi" userId="a485637c-5d5c-44af-8411-f95acc3236b6" providerId="ADAL" clId="{B67E75DF-61F4-4BDD-83F6-F3A9FEB4B984}" dt="2024-02-22T09:52:54.409" v="2357" actId="27803"/>
          <ac:spMkLst>
            <pc:docMk/>
            <pc:sldMk cId="3942064285" sldId="256"/>
            <ac:spMk id="4019" creationId="{6CC73E66-F6CF-44F8-1A4E-D376A1F67CF5}"/>
          </ac:spMkLst>
        </pc:spChg>
        <pc:spChg chg="mod">
          <ac:chgData name="Jassem Abbasi" userId="a485637c-5d5c-44af-8411-f95acc3236b6" providerId="ADAL" clId="{B67E75DF-61F4-4BDD-83F6-F3A9FEB4B984}" dt="2024-02-22T09:52:54.409" v="2357" actId="27803"/>
          <ac:spMkLst>
            <pc:docMk/>
            <pc:sldMk cId="3942064285" sldId="256"/>
            <ac:spMk id="4020" creationId="{3304CE69-A3B5-1F9E-3C9E-9F54EFEFA1DF}"/>
          </ac:spMkLst>
        </pc:spChg>
        <pc:spChg chg="mod">
          <ac:chgData name="Jassem Abbasi" userId="a485637c-5d5c-44af-8411-f95acc3236b6" providerId="ADAL" clId="{B67E75DF-61F4-4BDD-83F6-F3A9FEB4B984}" dt="2024-02-22T09:52:54.409" v="2357" actId="27803"/>
          <ac:spMkLst>
            <pc:docMk/>
            <pc:sldMk cId="3942064285" sldId="256"/>
            <ac:spMk id="4021" creationId="{D5CBC6E2-C490-C3AD-372F-73F767EC7788}"/>
          </ac:spMkLst>
        </pc:spChg>
        <pc:spChg chg="mod">
          <ac:chgData name="Jassem Abbasi" userId="a485637c-5d5c-44af-8411-f95acc3236b6" providerId="ADAL" clId="{B67E75DF-61F4-4BDD-83F6-F3A9FEB4B984}" dt="2024-02-22T09:52:54.409" v="2357" actId="27803"/>
          <ac:spMkLst>
            <pc:docMk/>
            <pc:sldMk cId="3942064285" sldId="256"/>
            <ac:spMk id="4022" creationId="{C972E1EA-2C3E-5C4C-0EC2-9BBCE5631046}"/>
          </ac:spMkLst>
        </pc:spChg>
        <pc:spChg chg="mod">
          <ac:chgData name="Jassem Abbasi" userId="a485637c-5d5c-44af-8411-f95acc3236b6" providerId="ADAL" clId="{B67E75DF-61F4-4BDD-83F6-F3A9FEB4B984}" dt="2024-02-22T09:52:54.409" v="2357" actId="27803"/>
          <ac:spMkLst>
            <pc:docMk/>
            <pc:sldMk cId="3942064285" sldId="256"/>
            <ac:spMk id="4023" creationId="{65B9D71D-22F6-62C7-42E8-37415994A24A}"/>
          </ac:spMkLst>
        </pc:spChg>
        <pc:spChg chg="mod">
          <ac:chgData name="Jassem Abbasi" userId="a485637c-5d5c-44af-8411-f95acc3236b6" providerId="ADAL" clId="{B67E75DF-61F4-4BDD-83F6-F3A9FEB4B984}" dt="2024-02-22T09:52:54.409" v="2357" actId="27803"/>
          <ac:spMkLst>
            <pc:docMk/>
            <pc:sldMk cId="3942064285" sldId="256"/>
            <ac:spMk id="4024" creationId="{4348A906-2C65-BA76-CF30-02186F3A8F15}"/>
          </ac:spMkLst>
        </pc:spChg>
        <pc:spChg chg="mod">
          <ac:chgData name="Jassem Abbasi" userId="a485637c-5d5c-44af-8411-f95acc3236b6" providerId="ADAL" clId="{B67E75DF-61F4-4BDD-83F6-F3A9FEB4B984}" dt="2024-02-22T09:52:54.409" v="2357" actId="27803"/>
          <ac:spMkLst>
            <pc:docMk/>
            <pc:sldMk cId="3942064285" sldId="256"/>
            <ac:spMk id="4025" creationId="{B4D97F10-55E6-DB8B-9E7B-CC9C31931621}"/>
          </ac:spMkLst>
        </pc:spChg>
        <pc:spChg chg="mod">
          <ac:chgData name="Jassem Abbasi" userId="a485637c-5d5c-44af-8411-f95acc3236b6" providerId="ADAL" clId="{B67E75DF-61F4-4BDD-83F6-F3A9FEB4B984}" dt="2024-02-22T09:52:54.409" v="2357" actId="27803"/>
          <ac:spMkLst>
            <pc:docMk/>
            <pc:sldMk cId="3942064285" sldId="256"/>
            <ac:spMk id="4026" creationId="{BF72B9B3-F60D-D9DF-7ED6-44A4D18D15C0}"/>
          </ac:spMkLst>
        </pc:spChg>
        <pc:spChg chg="mod">
          <ac:chgData name="Jassem Abbasi" userId="a485637c-5d5c-44af-8411-f95acc3236b6" providerId="ADAL" clId="{B67E75DF-61F4-4BDD-83F6-F3A9FEB4B984}" dt="2024-02-22T09:52:54.409" v="2357" actId="27803"/>
          <ac:spMkLst>
            <pc:docMk/>
            <pc:sldMk cId="3942064285" sldId="256"/>
            <ac:spMk id="4027" creationId="{B7FCBB20-EFCF-1742-1846-D04136DB7A88}"/>
          </ac:spMkLst>
        </pc:spChg>
        <pc:spChg chg="mod">
          <ac:chgData name="Jassem Abbasi" userId="a485637c-5d5c-44af-8411-f95acc3236b6" providerId="ADAL" clId="{B67E75DF-61F4-4BDD-83F6-F3A9FEB4B984}" dt="2024-02-22T09:52:54.409" v="2357" actId="27803"/>
          <ac:spMkLst>
            <pc:docMk/>
            <pc:sldMk cId="3942064285" sldId="256"/>
            <ac:spMk id="4028" creationId="{B95B415A-D215-D371-974D-F3B25CD1B668}"/>
          </ac:spMkLst>
        </pc:spChg>
        <pc:spChg chg="mod">
          <ac:chgData name="Jassem Abbasi" userId="a485637c-5d5c-44af-8411-f95acc3236b6" providerId="ADAL" clId="{B67E75DF-61F4-4BDD-83F6-F3A9FEB4B984}" dt="2024-02-22T09:52:54.409" v="2357" actId="27803"/>
          <ac:spMkLst>
            <pc:docMk/>
            <pc:sldMk cId="3942064285" sldId="256"/>
            <ac:spMk id="4029" creationId="{C619A928-7EE6-9365-86C6-3B6AD09E502C}"/>
          </ac:spMkLst>
        </pc:spChg>
        <pc:spChg chg="mod">
          <ac:chgData name="Jassem Abbasi" userId="a485637c-5d5c-44af-8411-f95acc3236b6" providerId="ADAL" clId="{B67E75DF-61F4-4BDD-83F6-F3A9FEB4B984}" dt="2024-02-22T09:52:54.409" v="2357" actId="27803"/>
          <ac:spMkLst>
            <pc:docMk/>
            <pc:sldMk cId="3942064285" sldId="256"/>
            <ac:spMk id="4030" creationId="{212682AE-77A3-3549-CA54-E8B9C6285666}"/>
          </ac:spMkLst>
        </pc:spChg>
        <pc:spChg chg="mod">
          <ac:chgData name="Jassem Abbasi" userId="a485637c-5d5c-44af-8411-f95acc3236b6" providerId="ADAL" clId="{B67E75DF-61F4-4BDD-83F6-F3A9FEB4B984}" dt="2024-02-22T09:52:54.409" v="2357" actId="27803"/>
          <ac:spMkLst>
            <pc:docMk/>
            <pc:sldMk cId="3942064285" sldId="256"/>
            <ac:spMk id="4031" creationId="{C1441FF5-E69D-3CF0-DAA7-2811EE427A3E}"/>
          </ac:spMkLst>
        </pc:spChg>
        <pc:spChg chg="mod">
          <ac:chgData name="Jassem Abbasi" userId="a485637c-5d5c-44af-8411-f95acc3236b6" providerId="ADAL" clId="{B67E75DF-61F4-4BDD-83F6-F3A9FEB4B984}" dt="2024-02-22T09:52:54.409" v="2357" actId="27803"/>
          <ac:spMkLst>
            <pc:docMk/>
            <pc:sldMk cId="3942064285" sldId="256"/>
            <ac:spMk id="4032" creationId="{70EE604B-0369-E52F-6D2B-49977DE35B7D}"/>
          </ac:spMkLst>
        </pc:spChg>
        <pc:spChg chg="mod">
          <ac:chgData name="Jassem Abbasi" userId="a485637c-5d5c-44af-8411-f95acc3236b6" providerId="ADAL" clId="{B67E75DF-61F4-4BDD-83F6-F3A9FEB4B984}" dt="2024-02-22T09:52:54.409" v="2357" actId="27803"/>
          <ac:spMkLst>
            <pc:docMk/>
            <pc:sldMk cId="3942064285" sldId="256"/>
            <ac:spMk id="4033" creationId="{9AF792B4-4F00-B5CA-2AF6-3126915F7B04}"/>
          </ac:spMkLst>
        </pc:spChg>
        <pc:spChg chg="mod">
          <ac:chgData name="Jassem Abbasi" userId="a485637c-5d5c-44af-8411-f95acc3236b6" providerId="ADAL" clId="{B67E75DF-61F4-4BDD-83F6-F3A9FEB4B984}" dt="2024-02-22T09:52:54.409" v="2357" actId="27803"/>
          <ac:spMkLst>
            <pc:docMk/>
            <pc:sldMk cId="3942064285" sldId="256"/>
            <ac:spMk id="4034" creationId="{D20DD5D2-EBAB-09CB-FFD3-DCAA8509809E}"/>
          </ac:spMkLst>
        </pc:spChg>
        <pc:spChg chg="mod">
          <ac:chgData name="Jassem Abbasi" userId="a485637c-5d5c-44af-8411-f95acc3236b6" providerId="ADAL" clId="{B67E75DF-61F4-4BDD-83F6-F3A9FEB4B984}" dt="2024-02-22T09:52:54.409" v="2357" actId="27803"/>
          <ac:spMkLst>
            <pc:docMk/>
            <pc:sldMk cId="3942064285" sldId="256"/>
            <ac:spMk id="4035" creationId="{3878F026-BC5E-3118-A2BD-C4DE3744C9BE}"/>
          </ac:spMkLst>
        </pc:spChg>
        <pc:spChg chg="mod">
          <ac:chgData name="Jassem Abbasi" userId="a485637c-5d5c-44af-8411-f95acc3236b6" providerId="ADAL" clId="{B67E75DF-61F4-4BDD-83F6-F3A9FEB4B984}" dt="2024-02-22T09:52:54.409" v="2357" actId="27803"/>
          <ac:spMkLst>
            <pc:docMk/>
            <pc:sldMk cId="3942064285" sldId="256"/>
            <ac:spMk id="4036" creationId="{C673EF98-1C66-F5C3-2FE8-53F10D23892A}"/>
          </ac:spMkLst>
        </pc:spChg>
        <pc:spChg chg="mod">
          <ac:chgData name="Jassem Abbasi" userId="a485637c-5d5c-44af-8411-f95acc3236b6" providerId="ADAL" clId="{B67E75DF-61F4-4BDD-83F6-F3A9FEB4B984}" dt="2024-02-22T09:52:54.409" v="2357" actId="27803"/>
          <ac:spMkLst>
            <pc:docMk/>
            <pc:sldMk cId="3942064285" sldId="256"/>
            <ac:spMk id="4037" creationId="{E0F1FD6C-66AC-2A7A-7BCF-D5C6E43690A5}"/>
          </ac:spMkLst>
        </pc:spChg>
        <pc:spChg chg="mod">
          <ac:chgData name="Jassem Abbasi" userId="a485637c-5d5c-44af-8411-f95acc3236b6" providerId="ADAL" clId="{B67E75DF-61F4-4BDD-83F6-F3A9FEB4B984}" dt="2024-02-22T09:52:54.409" v="2357" actId="27803"/>
          <ac:spMkLst>
            <pc:docMk/>
            <pc:sldMk cId="3942064285" sldId="256"/>
            <ac:spMk id="4038" creationId="{98DF2DAC-F1CA-6EDE-EF89-6EEE4DAD431C}"/>
          </ac:spMkLst>
        </pc:spChg>
        <pc:spChg chg="mod">
          <ac:chgData name="Jassem Abbasi" userId="a485637c-5d5c-44af-8411-f95acc3236b6" providerId="ADAL" clId="{B67E75DF-61F4-4BDD-83F6-F3A9FEB4B984}" dt="2024-02-22T09:52:54.409" v="2357" actId="27803"/>
          <ac:spMkLst>
            <pc:docMk/>
            <pc:sldMk cId="3942064285" sldId="256"/>
            <ac:spMk id="4039" creationId="{40A76B86-9BFB-769A-0AF6-8117FD89EC08}"/>
          </ac:spMkLst>
        </pc:spChg>
        <pc:spChg chg="mod">
          <ac:chgData name="Jassem Abbasi" userId="a485637c-5d5c-44af-8411-f95acc3236b6" providerId="ADAL" clId="{B67E75DF-61F4-4BDD-83F6-F3A9FEB4B984}" dt="2024-02-22T09:52:54.409" v="2357" actId="27803"/>
          <ac:spMkLst>
            <pc:docMk/>
            <pc:sldMk cId="3942064285" sldId="256"/>
            <ac:spMk id="4040" creationId="{2BBED7EC-F69E-65DF-8C0F-BBAA7E143CAB}"/>
          </ac:spMkLst>
        </pc:spChg>
        <pc:spChg chg="mod">
          <ac:chgData name="Jassem Abbasi" userId="a485637c-5d5c-44af-8411-f95acc3236b6" providerId="ADAL" clId="{B67E75DF-61F4-4BDD-83F6-F3A9FEB4B984}" dt="2024-02-22T09:52:54.409" v="2357" actId="27803"/>
          <ac:spMkLst>
            <pc:docMk/>
            <pc:sldMk cId="3942064285" sldId="256"/>
            <ac:spMk id="4041" creationId="{2624993F-3FCA-4382-B2BF-671DCBA8B264}"/>
          </ac:spMkLst>
        </pc:spChg>
        <pc:spChg chg="mod">
          <ac:chgData name="Jassem Abbasi" userId="a485637c-5d5c-44af-8411-f95acc3236b6" providerId="ADAL" clId="{B67E75DF-61F4-4BDD-83F6-F3A9FEB4B984}" dt="2024-02-22T09:52:54.409" v="2357" actId="27803"/>
          <ac:spMkLst>
            <pc:docMk/>
            <pc:sldMk cId="3942064285" sldId="256"/>
            <ac:spMk id="4042" creationId="{DF1EF38B-2018-94A0-75B3-5C4DD3483228}"/>
          </ac:spMkLst>
        </pc:spChg>
        <pc:spChg chg="mod">
          <ac:chgData name="Jassem Abbasi" userId="a485637c-5d5c-44af-8411-f95acc3236b6" providerId="ADAL" clId="{B67E75DF-61F4-4BDD-83F6-F3A9FEB4B984}" dt="2024-02-22T09:52:54.409" v="2357" actId="27803"/>
          <ac:spMkLst>
            <pc:docMk/>
            <pc:sldMk cId="3942064285" sldId="256"/>
            <ac:spMk id="4043" creationId="{F98D92DE-993D-E72E-9DB5-6D9D523B592E}"/>
          </ac:spMkLst>
        </pc:spChg>
        <pc:spChg chg="mod">
          <ac:chgData name="Jassem Abbasi" userId="a485637c-5d5c-44af-8411-f95acc3236b6" providerId="ADAL" clId="{B67E75DF-61F4-4BDD-83F6-F3A9FEB4B984}" dt="2024-02-22T09:52:54.409" v="2357" actId="27803"/>
          <ac:spMkLst>
            <pc:docMk/>
            <pc:sldMk cId="3942064285" sldId="256"/>
            <ac:spMk id="4044" creationId="{0BF8C16F-0221-1712-C930-997E80BA23EE}"/>
          </ac:spMkLst>
        </pc:spChg>
        <pc:spChg chg="mod">
          <ac:chgData name="Jassem Abbasi" userId="a485637c-5d5c-44af-8411-f95acc3236b6" providerId="ADAL" clId="{B67E75DF-61F4-4BDD-83F6-F3A9FEB4B984}" dt="2024-02-22T09:52:54.409" v="2357" actId="27803"/>
          <ac:spMkLst>
            <pc:docMk/>
            <pc:sldMk cId="3942064285" sldId="256"/>
            <ac:spMk id="4045" creationId="{864F5E5E-8286-FD1C-F17D-377909C03DFD}"/>
          </ac:spMkLst>
        </pc:spChg>
        <pc:spChg chg="mod">
          <ac:chgData name="Jassem Abbasi" userId="a485637c-5d5c-44af-8411-f95acc3236b6" providerId="ADAL" clId="{B67E75DF-61F4-4BDD-83F6-F3A9FEB4B984}" dt="2024-02-22T09:52:54.409" v="2357" actId="27803"/>
          <ac:spMkLst>
            <pc:docMk/>
            <pc:sldMk cId="3942064285" sldId="256"/>
            <ac:spMk id="4046" creationId="{F3FF246A-9A2F-6162-444F-0D139365237C}"/>
          </ac:spMkLst>
        </pc:spChg>
        <pc:spChg chg="mod">
          <ac:chgData name="Jassem Abbasi" userId="a485637c-5d5c-44af-8411-f95acc3236b6" providerId="ADAL" clId="{B67E75DF-61F4-4BDD-83F6-F3A9FEB4B984}" dt="2024-02-22T09:52:54.409" v="2357" actId="27803"/>
          <ac:spMkLst>
            <pc:docMk/>
            <pc:sldMk cId="3942064285" sldId="256"/>
            <ac:spMk id="4047" creationId="{6A173FC3-5B6E-B7A3-51F4-5CA9ABE89437}"/>
          </ac:spMkLst>
        </pc:spChg>
        <pc:spChg chg="mod">
          <ac:chgData name="Jassem Abbasi" userId="a485637c-5d5c-44af-8411-f95acc3236b6" providerId="ADAL" clId="{B67E75DF-61F4-4BDD-83F6-F3A9FEB4B984}" dt="2024-02-22T09:52:54.409" v="2357" actId="27803"/>
          <ac:spMkLst>
            <pc:docMk/>
            <pc:sldMk cId="3942064285" sldId="256"/>
            <ac:spMk id="4048" creationId="{468C238F-05DF-F49E-5122-B30A11935A65}"/>
          </ac:spMkLst>
        </pc:spChg>
        <pc:spChg chg="mod">
          <ac:chgData name="Jassem Abbasi" userId="a485637c-5d5c-44af-8411-f95acc3236b6" providerId="ADAL" clId="{B67E75DF-61F4-4BDD-83F6-F3A9FEB4B984}" dt="2024-02-22T09:52:54.409" v="2357" actId="27803"/>
          <ac:spMkLst>
            <pc:docMk/>
            <pc:sldMk cId="3942064285" sldId="256"/>
            <ac:spMk id="4049" creationId="{25975D06-6A74-688F-1018-42108E5A4A86}"/>
          </ac:spMkLst>
        </pc:spChg>
        <pc:spChg chg="mod">
          <ac:chgData name="Jassem Abbasi" userId="a485637c-5d5c-44af-8411-f95acc3236b6" providerId="ADAL" clId="{B67E75DF-61F4-4BDD-83F6-F3A9FEB4B984}" dt="2024-02-22T09:52:54.409" v="2357" actId="27803"/>
          <ac:spMkLst>
            <pc:docMk/>
            <pc:sldMk cId="3942064285" sldId="256"/>
            <ac:spMk id="4050" creationId="{50CE7A81-B3E5-B5D4-A93B-99038E123729}"/>
          </ac:spMkLst>
        </pc:spChg>
        <pc:spChg chg="mod">
          <ac:chgData name="Jassem Abbasi" userId="a485637c-5d5c-44af-8411-f95acc3236b6" providerId="ADAL" clId="{B67E75DF-61F4-4BDD-83F6-F3A9FEB4B984}" dt="2024-02-22T09:52:54.409" v="2357" actId="27803"/>
          <ac:spMkLst>
            <pc:docMk/>
            <pc:sldMk cId="3942064285" sldId="256"/>
            <ac:spMk id="4051" creationId="{0DE42BC1-E792-A1A8-62C5-6878426D0312}"/>
          </ac:spMkLst>
        </pc:spChg>
        <pc:spChg chg="mod">
          <ac:chgData name="Jassem Abbasi" userId="a485637c-5d5c-44af-8411-f95acc3236b6" providerId="ADAL" clId="{B67E75DF-61F4-4BDD-83F6-F3A9FEB4B984}" dt="2024-02-22T09:52:54.409" v="2357" actId="27803"/>
          <ac:spMkLst>
            <pc:docMk/>
            <pc:sldMk cId="3942064285" sldId="256"/>
            <ac:spMk id="4052" creationId="{519A2D76-5E4F-9AE7-5100-E39EF3E04A31}"/>
          </ac:spMkLst>
        </pc:spChg>
        <pc:spChg chg="mod">
          <ac:chgData name="Jassem Abbasi" userId="a485637c-5d5c-44af-8411-f95acc3236b6" providerId="ADAL" clId="{B67E75DF-61F4-4BDD-83F6-F3A9FEB4B984}" dt="2024-02-22T09:52:54.409" v="2357" actId="27803"/>
          <ac:spMkLst>
            <pc:docMk/>
            <pc:sldMk cId="3942064285" sldId="256"/>
            <ac:spMk id="4053" creationId="{628433CF-B903-06D2-67E6-8A142EAE485F}"/>
          </ac:spMkLst>
        </pc:spChg>
        <pc:spChg chg="mod">
          <ac:chgData name="Jassem Abbasi" userId="a485637c-5d5c-44af-8411-f95acc3236b6" providerId="ADAL" clId="{B67E75DF-61F4-4BDD-83F6-F3A9FEB4B984}" dt="2024-02-22T09:52:54.409" v="2357" actId="27803"/>
          <ac:spMkLst>
            <pc:docMk/>
            <pc:sldMk cId="3942064285" sldId="256"/>
            <ac:spMk id="4054" creationId="{75BD14EE-0995-BDE0-F89C-37412B9968EB}"/>
          </ac:spMkLst>
        </pc:spChg>
        <pc:spChg chg="mod">
          <ac:chgData name="Jassem Abbasi" userId="a485637c-5d5c-44af-8411-f95acc3236b6" providerId="ADAL" clId="{B67E75DF-61F4-4BDD-83F6-F3A9FEB4B984}" dt="2024-02-22T09:52:54.409" v="2357" actId="27803"/>
          <ac:spMkLst>
            <pc:docMk/>
            <pc:sldMk cId="3942064285" sldId="256"/>
            <ac:spMk id="4055" creationId="{E5BEBCE4-E060-3D1B-F9CE-0F7F0AC610C2}"/>
          </ac:spMkLst>
        </pc:spChg>
        <pc:spChg chg="mod">
          <ac:chgData name="Jassem Abbasi" userId="a485637c-5d5c-44af-8411-f95acc3236b6" providerId="ADAL" clId="{B67E75DF-61F4-4BDD-83F6-F3A9FEB4B984}" dt="2024-02-22T09:52:54.409" v="2357" actId="27803"/>
          <ac:spMkLst>
            <pc:docMk/>
            <pc:sldMk cId="3942064285" sldId="256"/>
            <ac:spMk id="4056" creationId="{C57EE3ED-424A-6A9D-B438-8A4FA8D54F33}"/>
          </ac:spMkLst>
        </pc:spChg>
        <pc:spChg chg="mod">
          <ac:chgData name="Jassem Abbasi" userId="a485637c-5d5c-44af-8411-f95acc3236b6" providerId="ADAL" clId="{B67E75DF-61F4-4BDD-83F6-F3A9FEB4B984}" dt="2024-02-22T09:52:54.409" v="2357" actId="27803"/>
          <ac:spMkLst>
            <pc:docMk/>
            <pc:sldMk cId="3942064285" sldId="256"/>
            <ac:spMk id="4057" creationId="{72C43377-18FA-7BD6-9DCB-193FB981C3AC}"/>
          </ac:spMkLst>
        </pc:spChg>
        <pc:spChg chg="mod">
          <ac:chgData name="Jassem Abbasi" userId="a485637c-5d5c-44af-8411-f95acc3236b6" providerId="ADAL" clId="{B67E75DF-61F4-4BDD-83F6-F3A9FEB4B984}" dt="2024-02-22T09:52:54.409" v="2357" actId="27803"/>
          <ac:spMkLst>
            <pc:docMk/>
            <pc:sldMk cId="3942064285" sldId="256"/>
            <ac:spMk id="4058" creationId="{630562A1-EBE1-91C9-D444-05D605869EE5}"/>
          </ac:spMkLst>
        </pc:spChg>
        <pc:spChg chg="mod">
          <ac:chgData name="Jassem Abbasi" userId="a485637c-5d5c-44af-8411-f95acc3236b6" providerId="ADAL" clId="{B67E75DF-61F4-4BDD-83F6-F3A9FEB4B984}" dt="2024-02-22T09:52:54.409" v="2357" actId="27803"/>
          <ac:spMkLst>
            <pc:docMk/>
            <pc:sldMk cId="3942064285" sldId="256"/>
            <ac:spMk id="4059" creationId="{4A25D194-A42A-FE6A-2A8C-9C55A39BE7F0}"/>
          </ac:spMkLst>
        </pc:spChg>
        <pc:spChg chg="mod">
          <ac:chgData name="Jassem Abbasi" userId="a485637c-5d5c-44af-8411-f95acc3236b6" providerId="ADAL" clId="{B67E75DF-61F4-4BDD-83F6-F3A9FEB4B984}" dt="2024-02-22T09:52:54.409" v="2357" actId="27803"/>
          <ac:spMkLst>
            <pc:docMk/>
            <pc:sldMk cId="3942064285" sldId="256"/>
            <ac:spMk id="4060" creationId="{D21F20B7-513C-9904-A067-8B360992469D}"/>
          </ac:spMkLst>
        </pc:spChg>
        <pc:spChg chg="mod">
          <ac:chgData name="Jassem Abbasi" userId="a485637c-5d5c-44af-8411-f95acc3236b6" providerId="ADAL" clId="{B67E75DF-61F4-4BDD-83F6-F3A9FEB4B984}" dt="2024-02-22T09:52:54.409" v="2357" actId="27803"/>
          <ac:spMkLst>
            <pc:docMk/>
            <pc:sldMk cId="3942064285" sldId="256"/>
            <ac:spMk id="4061" creationId="{8951043B-4E26-E7D9-3FEA-D6FC86975F51}"/>
          </ac:spMkLst>
        </pc:spChg>
        <pc:spChg chg="mod">
          <ac:chgData name="Jassem Abbasi" userId="a485637c-5d5c-44af-8411-f95acc3236b6" providerId="ADAL" clId="{B67E75DF-61F4-4BDD-83F6-F3A9FEB4B984}" dt="2024-02-22T09:52:54.409" v="2357" actId="27803"/>
          <ac:spMkLst>
            <pc:docMk/>
            <pc:sldMk cId="3942064285" sldId="256"/>
            <ac:spMk id="4062" creationId="{B8DE5295-FAAC-1F57-89F9-EF516BDBC068}"/>
          </ac:spMkLst>
        </pc:spChg>
        <pc:spChg chg="mod">
          <ac:chgData name="Jassem Abbasi" userId="a485637c-5d5c-44af-8411-f95acc3236b6" providerId="ADAL" clId="{B67E75DF-61F4-4BDD-83F6-F3A9FEB4B984}" dt="2024-02-22T09:52:54.409" v="2357" actId="27803"/>
          <ac:spMkLst>
            <pc:docMk/>
            <pc:sldMk cId="3942064285" sldId="256"/>
            <ac:spMk id="4063" creationId="{C97C181B-FB34-3638-C9C9-DC30EC2641E2}"/>
          </ac:spMkLst>
        </pc:spChg>
        <pc:spChg chg="mod">
          <ac:chgData name="Jassem Abbasi" userId="a485637c-5d5c-44af-8411-f95acc3236b6" providerId="ADAL" clId="{B67E75DF-61F4-4BDD-83F6-F3A9FEB4B984}" dt="2024-02-22T09:52:54.409" v="2357" actId="27803"/>
          <ac:spMkLst>
            <pc:docMk/>
            <pc:sldMk cId="3942064285" sldId="256"/>
            <ac:spMk id="4064" creationId="{BA95F89A-4A68-23BA-FAE2-22FF66C7DAE8}"/>
          </ac:spMkLst>
        </pc:spChg>
        <pc:spChg chg="mod">
          <ac:chgData name="Jassem Abbasi" userId="a485637c-5d5c-44af-8411-f95acc3236b6" providerId="ADAL" clId="{B67E75DF-61F4-4BDD-83F6-F3A9FEB4B984}" dt="2024-02-22T09:52:54.409" v="2357" actId="27803"/>
          <ac:spMkLst>
            <pc:docMk/>
            <pc:sldMk cId="3942064285" sldId="256"/>
            <ac:spMk id="4065" creationId="{46FA91BB-8E4D-857A-75E0-4D2D5FA44B29}"/>
          </ac:spMkLst>
        </pc:spChg>
        <pc:spChg chg="mod">
          <ac:chgData name="Jassem Abbasi" userId="a485637c-5d5c-44af-8411-f95acc3236b6" providerId="ADAL" clId="{B67E75DF-61F4-4BDD-83F6-F3A9FEB4B984}" dt="2024-02-22T09:52:54.409" v="2357" actId="27803"/>
          <ac:spMkLst>
            <pc:docMk/>
            <pc:sldMk cId="3942064285" sldId="256"/>
            <ac:spMk id="4066" creationId="{61ACF5CC-D22C-B280-FC09-1EAD71915A51}"/>
          </ac:spMkLst>
        </pc:spChg>
        <pc:spChg chg="mod">
          <ac:chgData name="Jassem Abbasi" userId="a485637c-5d5c-44af-8411-f95acc3236b6" providerId="ADAL" clId="{B67E75DF-61F4-4BDD-83F6-F3A9FEB4B984}" dt="2024-02-22T09:52:54.409" v="2357" actId="27803"/>
          <ac:spMkLst>
            <pc:docMk/>
            <pc:sldMk cId="3942064285" sldId="256"/>
            <ac:spMk id="4067" creationId="{C1D71F05-32EE-99F1-4391-3F3F7AB51D0F}"/>
          </ac:spMkLst>
        </pc:spChg>
        <pc:spChg chg="mod">
          <ac:chgData name="Jassem Abbasi" userId="a485637c-5d5c-44af-8411-f95acc3236b6" providerId="ADAL" clId="{B67E75DF-61F4-4BDD-83F6-F3A9FEB4B984}" dt="2024-02-22T09:52:54.409" v="2357" actId="27803"/>
          <ac:spMkLst>
            <pc:docMk/>
            <pc:sldMk cId="3942064285" sldId="256"/>
            <ac:spMk id="4068" creationId="{65B08A34-B8F1-E452-2057-5AFAC42F828E}"/>
          </ac:spMkLst>
        </pc:spChg>
        <pc:spChg chg="mod">
          <ac:chgData name="Jassem Abbasi" userId="a485637c-5d5c-44af-8411-f95acc3236b6" providerId="ADAL" clId="{B67E75DF-61F4-4BDD-83F6-F3A9FEB4B984}" dt="2024-02-22T09:52:54.409" v="2357" actId="27803"/>
          <ac:spMkLst>
            <pc:docMk/>
            <pc:sldMk cId="3942064285" sldId="256"/>
            <ac:spMk id="4069" creationId="{716E7CE3-88B5-BCE1-FABA-A0673C949B79}"/>
          </ac:spMkLst>
        </pc:spChg>
        <pc:spChg chg="mod">
          <ac:chgData name="Jassem Abbasi" userId="a485637c-5d5c-44af-8411-f95acc3236b6" providerId="ADAL" clId="{B67E75DF-61F4-4BDD-83F6-F3A9FEB4B984}" dt="2024-02-22T09:52:54.409" v="2357" actId="27803"/>
          <ac:spMkLst>
            <pc:docMk/>
            <pc:sldMk cId="3942064285" sldId="256"/>
            <ac:spMk id="4070" creationId="{3A8F25BB-D9D2-65FF-99ED-E8AB01BA30C8}"/>
          </ac:spMkLst>
        </pc:spChg>
        <pc:spChg chg="mod">
          <ac:chgData name="Jassem Abbasi" userId="a485637c-5d5c-44af-8411-f95acc3236b6" providerId="ADAL" clId="{B67E75DF-61F4-4BDD-83F6-F3A9FEB4B984}" dt="2024-02-22T09:52:54.409" v="2357" actId="27803"/>
          <ac:spMkLst>
            <pc:docMk/>
            <pc:sldMk cId="3942064285" sldId="256"/>
            <ac:spMk id="4071" creationId="{80785B73-FCE1-CB6A-9239-7D350CC42E08}"/>
          </ac:spMkLst>
        </pc:spChg>
        <pc:spChg chg="mod">
          <ac:chgData name="Jassem Abbasi" userId="a485637c-5d5c-44af-8411-f95acc3236b6" providerId="ADAL" clId="{B67E75DF-61F4-4BDD-83F6-F3A9FEB4B984}" dt="2024-02-22T09:52:54.409" v="2357" actId="27803"/>
          <ac:spMkLst>
            <pc:docMk/>
            <pc:sldMk cId="3942064285" sldId="256"/>
            <ac:spMk id="4072" creationId="{C1E590E5-11C3-208C-FB84-EA3CCC434327}"/>
          </ac:spMkLst>
        </pc:spChg>
        <pc:spChg chg="mod">
          <ac:chgData name="Jassem Abbasi" userId="a485637c-5d5c-44af-8411-f95acc3236b6" providerId="ADAL" clId="{B67E75DF-61F4-4BDD-83F6-F3A9FEB4B984}" dt="2024-02-22T09:52:54.409" v="2357" actId="27803"/>
          <ac:spMkLst>
            <pc:docMk/>
            <pc:sldMk cId="3942064285" sldId="256"/>
            <ac:spMk id="4073" creationId="{94CAE5D4-26A4-976D-1D1F-40446AE2967D}"/>
          </ac:spMkLst>
        </pc:spChg>
        <pc:spChg chg="mod">
          <ac:chgData name="Jassem Abbasi" userId="a485637c-5d5c-44af-8411-f95acc3236b6" providerId="ADAL" clId="{B67E75DF-61F4-4BDD-83F6-F3A9FEB4B984}" dt="2024-02-22T09:52:54.409" v="2357" actId="27803"/>
          <ac:spMkLst>
            <pc:docMk/>
            <pc:sldMk cId="3942064285" sldId="256"/>
            <ac:spMk id="4074" creationId="{29122CC0-3FCC-EE6A-1F64-E46C75D5996D}"/>
          </ac:spMkLst>
        </pc:spChg>
        <pc:spChg chg="mod">
          <ac:chgData name="Jassem Abbasi" userId="a485637c-5d5c-44af-8411-f95acc3236b6" providerId="ADAL" clId="{B67E75DF-61F4-4BDD-83F6-F3A9FEB4B984}" dt="2024-02-22T09:52:54.409" v="2357" actId="27803"/>
          <ac:spMkLst>
            <pc:docMk/>
            <pc:sldMk cId="3942064285" sldId="256"/>
            <ac:spMk id="4075" creationId="{D0066A43-02EB-530B-AA64-DDAC6417086B}"/>
          </ac:spMkLst>
        </pc:spChg>
        <pc:spChg chg="mod">
          <ac:chgData name="Jassem Abbasi" userId="a485637c-5d5c-44af-8411-f95acc3236b6" providerId="ADAL" clId="{B67E75DF-61F4-4BDD-83F6-F3A9FEB4B984}" dt="2024-02-22T09:52:54.409" v="2357" actId="27803"/>
          <ac:spMkLst>
            <pc:docMk/>
            <pc:sldMk cId="3942064285" sldId="256"/>
            <ac:spMk id="4076" creationId="{1FC591E7-4E0D-B74C-BB74-D06E653849D1}"/>
          </ac:spMkLst>
        </pc:spChg>
        <pc:spChg chg="mod">
          <ac:chgData name="Jassem Abbasi" userId="a485637c-5d5c-44af-8411-f95acc3236b6" providerId="ADAL" clId="{B67E75DF-61F4-4BDD-83F6-F3A9FEB4B984}" dt="2024-02-22T09:52:54.409" v="2357" actId="27803"/>
          <ac:spMkLst>
            <pc:docMk/>
            <pc:sldMk cId="3942064285" sldId="256"/>
            <ac:spMk id="4077" creationId="{77D3FD2B-967D-ED75-8423-479A368AC311}"/>
          </ac:spMkLst>
        </pc:spChg>
        <pc:spChg chg="mod">
          <ac:chgData name="Jassem Abbasi" userId="a485637c-5d5c-44af-8411-f95acc3236b6" providerId="ADAL" clId="{B67E75DF-61F4-4BDD-83F6-F3A9FEB4B984}" dt="2024-02-22T09:52:54.409" v="2357" actId="27803"/>
          <ac:spMkLst>
            <pc:docMk/>
            <pc:sldMk cId="3942064285" sldId="256"/>
            <ac:spMk id="4078" creationId="{E5466F1B-65B9-207A-0F8A-C40BC37DACF3}"/>
          </ac:spMkLst>
        </pc:spChg>
        <pc:spChg chg="mod">
          <ac:chgData name="Jassem Abbasi" userId="a485637c-5d5c-44af-8411-f95acc3236b6" providerId="ADAL" clId="{B67E75DF-61F4-4BDD-83F6-F3A9FEB4B984}" dt="2024-02-22T09:52:54.409" v="2357" actId="27803"/>
          <ac:spMkLst>
            <pc:docMk/>
            <pc:sldMk cId="3942064285" sldId="256"/>
            <ac:spMk id="4079" creationId="{3ABA052D-BDE2-F461-2FD5-25D3A65B79B5}"/>
          </ac:spMkLst>
        </pc:spChg>
        <pc:spChg chg="mod">
          <ac:chgData name="Jassem Abbasi" userId="a485637c-5d5c-44af-8411-f95acc3236b6" providerId="ADAL" clId="{B67E75DF-61F4-4BDD-83F6-F3A9FEB4B984}" dt="2024-02-22T09:52:54.409" v="2357" actId="27803"/>
          <ac:spMkLst>
            <pc:docMk/>
            <pc:sldMk cId="3942064285" sldId="256"/>
            <ac:spMk id="4080" creationId="{8D8EB8E7-B5A5-E67C-9107-7431019748D8}"/>
          </ac:spMkLst>
        </pc:spChg>
        <pc:spChg chg="mod">
          <ac:chgData name="Jassem Abbasi" userId="a485637c-5d5c-44af-8411-f95acc3236b6" providerId="ADAL" clId="{B67E75DF-61F4-4BDD-83F6-F3A9FEB4B984}" dt="2024-02-22T09:52:54.409" v="2357" actId="27803"/>
          <ac:spMkLst>
            <pc:docMk/>
            <pc:sldMk cId="3942064285" sldId="256"/>
            <ac:spMk id="4081" creationId="{676125C4-2D01-8DAD-83BF-996A8CB6B0F5}"/>
          </ac:spMkLst>
        </pc:spChg>
        <pc:spChg chg="mod">
          <ac:chgData name="Jassem Abbasi" userId="a485637c-5d5c-44af-8411-f95acc3236b6" providerId="ADAL" clId="{B67E75DF-61F4-4BDD-83F6-F3A9FEB4B984}" dt="2024-02-22T09:52:54.409" v="2357" actId="27803"/>
          <ac:spMkLst>
            <pc:docMk/>
            <pc:sldMk cId="3942064285" sldId="256"/>
            <ac:spMk id="4082" creationId="{28217DA4-63D7-7A13-E332-4AEF669C3C3F}"/>
          </ac:spMkLst>
        </pc:spChg>
        <pc:spChg chg="mod">
          <ac:chgData name="Jassem Abbasi" userId="a485637c-5d5c-44af-8411-f95acc3236b6" providerId="ADAL" clId="{B67E75DF-61F4-4BDD-83F6-F3A9FEB4B984}" dt="2024-02-22T09:52:54.409" v="2357" actId="27803"/>
          <ac:spMkLst>
            <pc:docMk/>
            <pc:sldMk cId="3942064285" sldId="256"/>
            <ac:spMk id="4083" creationId="{EFD97571-D22E-1833-FA64-8E818DB5FE0A}"/>
          </ac:spMkLst>
        </pc:spChg>
        <pc:spChg chg="mod">
          <ac:chgData name="Jassem Abbasi" userId="a485637c-5d5c-44af-8411-f95acc3236b6" providerId="ADAL" clId="{B67E75DF-61F4-4BDD-83F6-F3A9FEB4B984}" dt="2024-02-22T09:52:54.409" v="2357" actId="27803"/>
          <ac:spMkLst>
            <pc:docMk/>
            <pc:sldMk cId="3942064285" sldId="256"/>
            <ac:spMk id="4084" creationId="{20D3473E-691F-BD78-B52D-8667CBA1F7DD}"/>
          </ac:spMkLst>
        </pc:spChg>
        <pc:spChg chg="mod">
          <ac:chgData name="Jassem Abbasi" userId="a485637c-5d5c-44af-8411-f95acc3236b6" providerId="ADAL" clId="{B67E75DF-61F4-4BDD-83F6-F3A9FEB4B984}" dt="2024-02-22T09:52:54.409" v="2357" actId="27803"/>
          <ac:spMkLst>
            <pc:docMk/>
            <pc:sldMk cId="3942064285" sldId="256"/>
            <ac:spMk id="4085" creationId="{8436EDB5-1D8B-6489-36C3-D63FDF7D9FDF}"/>
          </ac:spMkLst>
        </pc:spChg>
        <pc:spChg chg="mod">
          <ac:chgData name="Jassem Abbasi" userId="a485637c-5d5c-44af-8411-f95acc3236b6" providerId="ADAL" clId="{B67E75DF-61F4-4BDD-83F6-F3A9FEB4B984}" dt="2024-02-22T09:52:54.409" v="2357" actId="27803"/>
          <ac:spMkLst>
            <pc:docMk/>
            <pc:sldMk cId="3942064285" sldId="256"/>
            <ac:spMk id="4086" creationId="{3E789831-1E16-DB0C-5497-67B5101E817D}"/>
          </ac:spMkLst>
        </pc:spChg>
        <pc:spChg chg="mod">
          <ac:chgData name="Jassem Abbasi" userId="a485637c-5d5c-44af-8411-f95acc3236b6" providerId="ADAL" clId="{B67E75DF-61F4-4BDD-83F6-F3A9FEB4B984}" dt="2024-02-22T09:52:54.409" v="2357" actId="27803"/>
          <ac:spMkLst>
            <pc:docMk/>
            <pc:sldMk cId="3942064285" sldId="256"/>
            <ac:spMk id="4087" creationId="{AFB8AE78-FD38-1C2C-14E9-DE5BF4E7F517}"/>
          </ac:spMkLst>
        </pc:spChg>
        <pc:spChg chg="mod">
          <ac:chgData name="Jassem Abbasi" userId="a485637c-5d5c-44af-8411-f95acc3236b6" providerId="ADAL" clId="{B67E75DF-61F4-4BDD-83F6-F3A9FEB4B984}" dt="2024-02-22T09:52:54.409" v="2357" actId="27803"/>
          <ac:spMkLst>
            <pc:docMk/>
            <pc:sldMk cId="3942064285" sldId="256"/>
            <ac:spMk id="4088" creationId="{E4665BF2-B5EC-E4FD-3661-CEF788CFF6CB}"/>
          </ac:spMkLst>
        </pc:spChg>
        <pc:spChg chg="mod">
          <ac:chgData name="Jassem Abbasi" userId="a485637c-5d5c-44af-8411-f95acc3236b6" providerId="ADAL" clId="{B67E75DF-61F4-4BDD-83F6-F3A9FEB4B984}" dt="2024-02-22T09:52:54.409" v="2357" actId="27803"/>
          <ac:spMkLst>
            <pc:docMk/>
            <pc:sldMk cId="3942064285" sldId="256"/>
            <ac:spMk id="4089" creationId="{BD5B32D3-8A00-6E52-C46F-762F21C1CAD0}"/>
          </ac:spMkLst>
        </pc:spChg>
        <pc:spChg chg="mod">
          <ac:chgData name="Jassem Abbasi" userId="a485637c-5d5c-44af-8411-f95acc3236b6" providerId="ADAL" clId="{B67E75DF-61F4-4BDD-83F6-F3A9FEB4B984}" dt="2024-02-22T09:52:54.409" v="2357" actId="27803"/>
          <ac:spMkLst>
            <pc:docMk/>
            <pc:sldMk cId="3942064285" sldId="256"/>
            <ac:spMk id="4090" creationId="{3A5783CD-C806-18C9-85DC-5D29081462A2}"/>
          </ac:spMkLst>
        </pc:spChg>
        <pc:spChg chg="mod">
          <ac:chgData name="Jassem Abbasi" userId="a485637c-5d5c-44af-8411-f95acc3236b6" providerId="ADAL" clId="{B67E75DF-61F4-4BDD-83F6-F3A9FEB4B984}" dt="2024-02-22T09:52:54.409" v="2357" actId="27803"/>
          <ac:spMkLst>
            <pc:docMk/>
            <pc:sldMk cId="3942064285" sldId="256"/>
            <ac:spMk id="4091" creationId="{207D3CB0-DABB-2865-7AFB-4C20EB854439}"/>
          </ac:spMkLst>
        </pc:spChg>
        <pc:spChg chg="mod">
          <ac:chgData name="Jassem Abbasi" userId="a485637c-5d5c-44af-8411-f95acc3236b6" providerId="ADAL" clId="{B67E75DF-61F4-4BDD-83F6-F3A9FEB4B984}" dt="2024-02-22T09:52:54.409" v="2357" actId="27803"/>
          <ac:spMkLst>
            <pc:docMk/>
            <pc:sldMk cId="3942064285" sldId="256"/>
            <ac:spMk id="4092" creationId="{3F7DD345-C24A-2614-69FF-8A49C30B571B}"/>
          </ac:spMkLst>
        </pc:spChg>
        <pc:spChg chg="mod">
          <ac:chgData name="Jassem Abbasi" userId="a485637c-5d5c-44af-8411-f95acc3236b6" providerId="ADAL" clId="{B67E75DF-61F4-4BDD-83F6-F3A9FEB4B984}" dt="2024-02-22T09:52:54.409" v="2357" actId="27803"/>
          <ac:spMkLst>
            <pc:docMk/>
            <pc:sldMk cId="3942064285" sldId="256"/>
            <ac:spMk id="4093" creationId="{54EEEAD3-9516-C0E8-0669-86FDC09BF8A6}"/>
          </ac:spMkLst>
        </pc:spChg>
        <pc:spChg chg="mod">
          <ac:chgData name="Jassem Abbasi" userId="a485637c-5d5c-44af-8411-f95acc3236b6" providerId="ADAL" clId="{B67E75DF-61F4-4BDD-83F6-F3A9FEB4B984}" dt="2024-02-22T09:52:54.409" v="2357" actId="27803"/>
          <ac:spMkLst>
            <pc:docMk/>
            <pc:sldMk cId="3942064285" sldId="256"/>
            <ac:spMk id="4094" creationId="{09116A95-3888-A5B3-FD2F-C115935C7931}"/>
          </ac:spMkLst>
        </pc:spChg>
        <pc:spChg chg="mod">
          <ac:chgData name="Jassem Abbasi" userId="a485637c-5d5c-44af-8411-f95acc3236b6" providerId="ADAL" clId="{B67E75DF-61F4-4BDD-83F6-F3A9FEB4B984}" dt="2024-02-22T09:52:54.409" v="2357" actId="27803"/>
          <ac:spMkLst>
            <pc:docMk/>
            <pc:sldMk cId="3942064285" sldId="256"/>
            <ac:spMk id="4095" creationId="{E4044452-42BC-3174-C04E-C065C4690AFC}"/>
          </ac:spMkLst>
        </pc:spChg>
        <pc:spChg chg="mod">
          <ac:chgData name="Jassem Abbasi" userId="a485637c-5d5c-44af-8411-f95acc3236b6" providerId="ADAL" clId="{B67E75DF-61F4-4BDD-83F6-F3A9FEB4B984}" dt="2024-02-22T09:52:54.409" v="2357" actId="27803"/>
          <ac:spMkLst>
            <pc:docMk/>
            <pc:sldMk cId="3942064285" sldId="256"/>
            <ac:spMk id="4096" creationId="{CAF78690-1E57-8390-3765-638B99B361BE}"/>
          </ac:spMkLst>
        </pc:spChg>
        <pc:spChg chg="mod">
          <ac:chgData name="Jassem Abbasi" userId="a485637c-5d5c-44af-8411-f95acc3236b6" providerId="ADAL" clId="{B67E75DF-61F4-4BDD-83F6-F3A9FEB4B984}" dt="2024-02-22T09:52:54.409" v="2357" actId="27803"/>
          <ac:spMkLst>
            <pc:docMk/>
            <pc:sldMk cId="3942064285" sldId="256"/>
            <ac:spMk id="4097" creationId="{5F4C4AEB-03E4-1F1D-E064-C5EF278BDDC6}"/>
          </ac:spMkLst>
        </pc:spChg>
        <pc:spChg chg="mod">
          <ac:chgData name="Jassem Abbasi" userId="a485637c-5d5c-44af-8411-f95acc3236b6" providerId="ADAL" clId="{B67E75DF-61F4-4BDD-83F6-F3A9FEB4B984}" dt="2024-02-22T09:52:54.409" v="2357" actId="27803"/>
          <ac:spMkLst>
            <pc:docMk/>
            <pc:sldMk cId="3942064285" sldId="256"/>
            <ac:spMk id="4098" creationId="{1EB6AC99-EE2C-9391-6FFC-5E77A87FE83E}"/>
          </ac:spMkLst>
        </pc:spChg>
        <pc:spChg chg="mod">
          <ac:chgData name="Jassem Abbasi" userId="a485637c-5d5c-44af-8411-f95acc3236b6" providerId="ADAL" clId="{B67E75DF-61F4-4BDD-83F6-F3A9FEB4B984}" dt="2024-02-22T09:52:54.409" v="2357" actId="27803"/>
          <ac:spMkLst>
            <pc:docMk/>
            <pc:sldMk cId="3942064285" sldId="256"/>
            <ac:spMk id="4099" creationId="{461E52D0-D7F8-9239-05AE-020A60A92248}"/>
          </ac:spMkLst>
        </pc:spChg>
        <pc:spChg chg="mod">
          <ac:chgData name="Jassem Abbasi" userId="a485637c-5d5c-44af-8411-f95acc3236b6" providerId="ADAL" clId="{B67E75DF-61F4-4BDD-83F6-F3A9FEB4B984}" dt="2024-02-22T09:52:54.409" v="2357" actId="27803"/>
          <ac:spMkLst>
            <pc:docMk/>
            <pc:sldMk cId="3942064285" sldId="256"/>
            <ac:spMk id="4100" creationId="{6419BE59-112F-9D97-D0CC-A45C014B8AD5}"/>
          </ac:spMkLst>
        </pc:spChg>
        <pc:spChg chg="mod">
          <ac:chgData name="Jassem Abbasi" userId="a485637c-5d5c-44af-8411-f95acc3236b6" providerId="ADAL" clId="{B67E75DF-61F4-4BDD-83F6-F3A9FEB4B984}" dt="2024-02-22T09:52:54.409" v="2357" actId="27803"/>
          <ac:spMkLst>
            <pc:docMk/>
            <pc:sldMk cId="3942064285" sldId="256"/>
            <ac:spMk id="4101" creationId="{D049F77F-4FD2-A8FB-B45A-B5A6382EE31A}"/>
          </ac:spMkLst>
        </pc:spChg>
        <pc:spChg chg="mod">
          <ac:chgData name="Jassem Abbasi" userId="a485637c-5d5c-44af-8411-f95acc3236b6" providerId="ADAL" clId="{B67E75DF-61F4-4BDD-83F6-F3A9FEB4B984}" dt="2024-02-22T09:52:54.409" v="2357" actId="27803"/>
          <ac:spMkLst>
            <pc:docMk/>
            <pc:sldMk cId="3942064285" sldId="256"/>
            <ac:spMk id="4102" creationId="{E8E9E0BD-A2C8-174F-6678-5FCBB8C915C5}"/>
          </ac:spMkLst>
        </pc:spChg>
        <pc:spChg chg="mod">
          <ac:chgData name="Jassem Abbasi" userId="a485637c-5d5c-44af-8411-f95acc3236b6" providerId="ADAL" clId="{B67E75DF-61F4-4BDD-83F6-F3A9FEB4B984}" dt="2024-02-22T09:52:54.409" v="2357" actId="27803"/>
          <ac:spMkLst>
            <pc:docMk/>
            <pc:sldMk cId="3942064285" sldId="256"/>
            <ac:spMk id="4103" creationId="{94707D23-1003-4260-B826-6B0A9DCC5C16}"/>
          </ac:spMkLst>
        </pc:spChg>
        <pc:spChg chg="mod">
          <ac:chgData name="Jassem Abbasi" userId="a485637c-5d5c-44af-8411-f95acc3236b6" providerId="ADAL" clId="{B67E75DF-61F4-4BDD-83F6-F3A9FEB4B984}" dt="2024-02-22T09:52:54.409" v="2357" actId="27803"/>
          <ac:spMkLst>
            <pc:docMk/>
            <pc:sldMk cId="3942064285" sldId="256"/>
            <ac:spMk id="4104" creationId="{835022C9-F4BB-5A7E-A8A6-CB4C38E5B13A}"/>
          </ac:spMkLst>
        </pc:spChg>
        <pc:spChg chg="mod">
          <ac:chgData name="Jassem Abbasi" userId="a485637c-5d5c-44af-8411-f95acc3236b6" providerId="ADAL" clId="{B67E75DF-61F4-4BDD-83F6-F3A9FEB4B984}" dt="2024-02-22T09:52:54.409" v="2357" actId="27803"/>
          <ac:spMkLst>
            <pc:docMk/>
            <pc:sldMk cId="3942064285" sldId="256"/>
            <ac:spMk id="4105" creationId="{85C45153-9E6B-B3BF-0BA5-87B422C68D65}"/>
          </ac:spMkLst>
        </pc:spChg>
        <pc:spChg chg="mod">
          <ac:chgData name="Jassem Abbasi" userId="a485637c-5d5c-44af-8411-f95acc3236b6" providerId="ADAL" clId="{B67E75DF-61F4-4BDD-83F6-F3A9FEB4B984}" dt="2024-02-22T09:52:54.409" v="2357" actId="27803"/>
          <ac:spMkLst>
            <pc:docMk/>
            <pc:sldMk cId="3942064285" sldId="256"/>
            <ac:spMk id="4106" creationId="{4D9DFA3D-A625-E894-6AFB-FE8BD153C4E4}"/>
          </ac:spMkLst>
        </pc:spChg>
        <pc:spChg chg="mod">
          <ac:chgData name="Jassem Abbasi" userId="a485637c-5d5c-44af-8411-f95acc3236b6" providerId="ADAL" clId="{B67E75DF-61F4-4BDD-83F6-F3A9FEB4B984}" dt="2024-02-22T09:52:54.409" v="2357" actId="27803"/>
          <ac:spMkLst>
            <pc:docMk/>
            <pc:sldMk cId="3942064285" sldId="256"/>
            <ac:spMk id="4107" creationId="{0736330F-71DD-EC50-2A99-471E0561BAC0}"/>
          </ac:spMkLst>
        </pc:spChg>
        <pc:spChg chg="mod">
          <ac:chgData name="Jassem Abbasi" userId="a485637c-5d5c-44af-8411-f95acc3236b6" providerId="ADAL" clId="{B67E75DF-61F4-4BDD-83F6-F3A9FEB4B984}" dt="2024-02-22T09:52:54.409" v="2357" actId="27803"/>
          <ac:spMkLst>
            <pc:docMk/>
            <pc:sldMk cId="3942064285" sldId="256"/>
            <ac:spMk id="4108" creationId="{49D8F569-DB64-5F38-5BA1-25C309B38FB3}"/>
          </ac:spMkLst>
        </pc:spChg>
        <pc:spChg chg="mod">
          <ac:chgData name="Jassem Abbasi" userId="a485637c-5d5c-44af-8411-f95acc3236b6" providerId="ADAL" clId="{B67E75DF-61F4-4BDD-83F6-F3A9FEB4B984}" dt="2024-02-22T09:52:54.409" v="2357" actId="27803"/>
          <ac:spMkLst>
            <pc:docMk/>
            <pc:sldMk cId="3942064285" sldId="256"/>
            <ac:spMk id="4109" creationId="{EBE9F78D-8A0C-478D-DB68-1B8BC509EC0F}"/>
          </ac:spMkLst>
        </pc:spChg>
        <pc:spChg chg="mod">
          <ac:chgData name="Jassem Abbasi" userId="a485637c-5d5c-44af-8411-f95acc3236b6" providerId="ADAL" clId="{B67E75DF-61F4-4BDD-83F6-F3A9FEB4B984}" dt="2024-02-22T09:52:54.409" v="2357" actId="27803"/>
          <ac:spMkLst>
            <pc:docMk/>
            <pc:sldMk cId="3942064285" sldId="256"/>
            <ac:spMk id="4110" creationId="{C05513A7-7531-D0A4-42C2-595897E55B72}"/>
          </ac:spMkLst>
        </pc:spChg>
        <pc:spChg chg="mod">
          <ac:chgData name="Jassem Abbasi" userId="a485637c-5d5c-44af-8411-f95acc3236b6" providerId="ADAL" clId="{B67E75DF-61F4-4BDD-83F6-F3A9FEB4B984}" dt="2024-02-22T09:52:54.409" v="2357" actId="27803"/>
          <ac:spMkLst>
            <pc:docMk/>
            <pc:sldMk cId="3942064285" sldId="256"/>
            <ac:spMk id="4111" creationId="{0E586955-820C-282D-4476-325BBE0E1F09}"/>
          </ac:spMkLst>
        </pc:spChg>
        <pc:spChg chg="mod">
          <ac:chgData name="Jassem Abbasi" userId="a485637c-5d5c-44af-8411-f95acc3236b6" providerId="ADAL" clId="{B67E75DF-61F4-4BDD-83F6-F3A9FEB4B984}" dt="2024-02-22T09:52:54.409" v="2357" actId="27803"/>
          <ac:spMkLst>
            <pc:docMk/>
            <pc:sldMk cId="3942064285" sldId="256"/>
            <ac:spMk id="4112" creationId="{D613E309-2061-3265-55AF-6079C22F4E24}"/>
          </ac:spMkLst>
        </pc:spChg>
        <pc:spChg chg="mod">
          <ac:chgData name="Jassem Abbasi" userId="a485637c-5d5c-44af-8411-f95acc3236b6" providerId="ADAL" clId="{B67E75DF-61F4-4BDD-83F6-F3A9FEB4B984}" dt="2024-02-22T09:52:54.409" v="2357" actId="27803"/>
          <ac:spMkLst>
            <pc:docMk/>
            <pc:sldMk cId="3942064285" sldId="256"/>
            <ac:spMk id="4113" creationId="{BFDA6FE9-9BC9-FBAC-C782-D5627FA90AAA}"/>
          </ac:spMkLst>
        </pc:spChg>
        <pc:spChg chg="mod">
          <ac:chgData name="Jassem Abbasi" userId="a485637c-5d5c-44af-8411-f95acc3236b6" providerId="ADAL" clId="{B67E75DF-61F4-4BDD-83F6-F3A9FEB4B984}" dt="2024-02-22T09:52:54.409" v="2357" actId="27803"/>
          <ac:spMkLst>
            <pc:docMk/>
            <pc:sldMk cId="3942064285" sldId="256"/>
            <ac:spMk id="4114" creationId="{0EE5D3BC-61C4-BDFA-F27C-D83AC2D57437}"/>
          </ac:spMkLst>
        </pc:spChg>
        <pc:spChg chg="mod">
          <ac:chgData name="Jassem Abbasi" userId="a485637c-5d5c-44af-8411-f95acc3236b6" providerId="ADAL" clId="{B67E75DF-61F4-4BDD-83F6-F3A9FEB4B984}" dt="2024-02-22T09:52:54.409" v="2357" actId="27803"/>
          <ac:spMkLst>
            <pc:docMk/>
            <pc:sldMk cId="3942064285" sldId="256"/>
            <ac:spMk id="4115" creationId="{C3ABE9D6-AFAB-16D0-CDCE-AF5D77E294EC}"/>
          </ac:spMkLst>
        </pc:spChg>
        <pc:spChg chg="mod">
          <ac:chgData name="Jassem Abbasi" userId="a485637c-5d5c-44af-8411-f95acc3236b6" providerId="ADAL" clId="{B67E75DF-61F4-4BDD-83F6-F3A9FEB4B984}" dt="2024-02-22T09:52:54.409" v="2357" actId="27803"/>
          <ac:spMkLst>
            <pc:docMk/>
            <pc:sldMk cId="3942064285" sldId="256"/>
            <ac:spMk id="4116" creationId="{BA07B219-5BF1-7BBE-B237-B7D27DD8271F}"/>
          </ac:spMkLst>
        </pc:spChg>
        <pc:spChg chg="mod">
          <ac:chgData name="Jassem Abbasi" userId="a485637c-5d5c-44af-8411-f95acc3236b6" providerId="ADAL" clId="{B67E75DF-61F4-4BDD-83F6-F3A9FEB4B984}" dt="2024-02-22T09:52:54.409" v="2357" actId="27803"/>
          <ac:spMkLst>
            <pc:docMk/>
            <pc:sldMk cId="3942064285" sldId="256"/>
            <ac:spMk id="4117" creationId="{85747CCD-E634-4CC3-B609-3726B967252A}"/>
          </ac:spMkLst>
        </pc:spChg>
        <pc:spChg chg="mod">
          <ac:chgData name="Jassem Abbasi" userId="a485637c-5d5c-44af-8411-f95acc3236b6" providerId="ADAL" clId="{B67E75DF-61F4-4BDD-83F6-F3A9FEB4B984}" dt="2024-02-22T09:52:54.409" v="2357" actId="27803"/>
          <ac:spMkLst>
            <pc:docMk/>
            <pc:sldMk cId="3942064285" sldId="256"/>
            <ac:spMk id="4118" creationId="{E9B7F8A1-50E5-A0C0-00AD-69480E28D726}"/>
          </ac:spMkLst>
        </pc:spChg>
        <pc:spChg chg="mod">
          <ac:chgData name="Jassem Abbasi" userId="a485637c-5d5c-44af-8411-f95acc3236b6" providerId="ADAL" clId="{B67E75DF-61F4-4BDD-83F6-F3A9FEB4B984}" dt="2024-02-22T09:52:54.409" v="2357" actId="27803"/>
          <ac:spMkLst>
            <pc:docMk/>
            <pc:sldMk cId="3942064285" sldId="256"/>
            <ac:spMk id="4119" creationId="{2EBF9C01-E2E0-1DD4-9D1A-15212645492C}"/>
          </ac:spMkLst>
        </pc:spChg>
        <pc:spChg chg="mod">
          <ac:chgData name="Jassem Abbasi" userId="a485637c-5d5c-44af-8411-f95acc3236b6" providerId="ADAL" clId="{B67E75DF-61F4-4BDD-83F6-F3A9FEB4B984}" dt="2024-02-22T09:52:54.409" v="2357" actId="27803"/>
          <ac:spMkLst>
            <pc:docMk/>
            <pc:sldMk cId="3942064285" sldId="256"/>
            <ac:spMk id="4120" creationId="{43942134-4B11-853D-18F2-0D7603562999}"/>
          </ac:spMkLst>
        </pc:spChg>
        <pc:spChg chg="mod">
          <ac:chgData name="Jassem Abbasi" userId="a485637c-5d5c-44af-8411-f95acc3236b6" providerId="ADAL" clId="{B67E75DF-61F4-4BDD-83F6-F3A9FEB4B984}" dt="2024-02-22T09:52:54.409" v="2357" actId="27803"/>
          <ac:spMkLst>
            <pc:docMk/>
            <pc:sldMk cId="3942064285" sldId="256"/>
            <ac:spMk id="4121" creationId="{70F2686D-387B-A51F-4BD3-1B3BCBA02CA6}"/>
          </ac:spMkLst>
        </pc:spChg>
        <pc:spChg chg="mod">
          <ac:chgData name="Jassem Abbasi" userId="a485637c-5d5c-44af-8411-f95acc3236b6" providerId="ADAL" clId="{B67E75DF-61F4-4BDD-83F6-F3A9FEB4B984}" dt="2024-02-22T09:52:54.409" v="2357" actId="27803"/>
          <ac:spMkLst>
            <pc:docMk/>
            <pc:sldMk cId="3942064285" sldId="256"/>
            <ac:spMk id="4122" creationId="{2DAB9A23-B559-E484-9D49-5369FCFBBBAD}"/>
          </ac:spMkLst>
        </pc:spChg>
        <pc:spChg chg="mod">
          <ac:chgData name="Jassem Abbasi" userId="a485637c-5d5c-44af-8411-f95acc3236b6" providerId="ADAL" clId="{B67E75DF-61F4-4BDD-83F6-F3A9FEB4B984}" dt="2024-02-22T09:52:54.409" v="2357" actId="27803"/>
          <ac:spMkLst>
            <pc:docMk/>
            <pc:sldMk cId="3942064285" sldId="256"/>
            <ac:spMk id="4123" creationId="{A0357D9D-54C5-FC4C-BDBE-4BBF38B5DADE}"/>
          </ac:spMkLst>
        </pc:spChg>
        <pc:spChg chg="mod">
          <ac:chgData name="Jassem Abbasi" userId="a485637c-5d5c-44af-8411-f95acc3236b6" providerId="ADAL" clId="{B67E75DF-61F4-4BDD-83F6-F3A9FEB4B984}" dt="2024-02-22T09:52:54.409" v="2357" actId="27803"/>
          <ac:spMkLst>
            <pc:docMk/>
            <pc:sldMk cId="3942064285" sldId="256"/>
            <ac:spMk id="4124" creationId="{9175A256-6E55-6C3F-28AE-039DE82C0370}"/>
          </ac:spMkLst>
        </pc:spChg>
        <pc:spChg chg="mod">
          <ac:chgData name="Jassem Abbasi" userId="a485637c-5d5c-44af-8411-f95acc3236b6" providerId="ADAL" clId="{B67E75DF-61F4-4BDD-83F6-F3A9FEB4B984}" dt="2024-02-22T09:52:54.409" v="2357" actId="27803"/>
          <ac:spMkLst>
            <pc:docMk/>
            <pc:sldMk cId="3942064285" sldId="256"/>
            <ac:spMk id="4125" creationId="{CC016830-4EFE-A427-30A6-83CD5F01BFDD}"/>
          </ac:spMkLst>
        </pc:spChg>
        <pc:spChg chg="mod">
          <ac:chgData name="Jassem Abbasi" userId="a485637c-5d5c-44af-8411-f95acc3236b6" providerId="ADAL" clId="{B67E75DF-61F4-4BDD-83F6-F3A9FEB4B984}" dt="2024-02-22T09:52:54.409" v="2357" actId="27803"/>
          <ac:spMkLst>
            <pc:docMk/>
            <pc:sldMk cId="3942064285" sldId="256"/>
            <ac:spMk id="4126" creationId="{6B16E102-06F6-6B37-C364-996F0E303DED}"/>
          </ac:spMkLst>
        </pc:spChg>
        <pc:spChg chg="mod">
          <ac:chgData name="Jassem Abbasi" userId="a485637c-5d5c-44af-8411-f95acc3236b6" providerId="ADAL" clId="{B67E75DF-61F4-4BDD-83F6-F3A9FEB4B984}" dt="2024-02-22T09:52:54.409" v="2357" actId="27803"/>
          <ac:spMkLst>
            <pc:docMk/>
            <pc:sldMk cId="3942064285" sldId="256"/>
            <ac:spMk id="4127" creationId="{55B59A97-63E9-D611-47B1-E29DAE104072}"/>
          </ac:spMkLst>
        </pc:spChg>
        <pc:spChg chg="mod">
          <ac:chgData name="Jassem Abbasi" userId="a485637c-5d5c-44af-8411-f95acc3236b6" providerId="ADAL" clId="{B67E75DF-61F4-4BDD-83F6-F3A9FEB4B984}" dt="2024-02-22T09:52:54.409" v="2357" actId="27803"/>
          <ac:spMkLst>
            <pc:docMk/>
            <pc:sldMk cId="3942064285" sldId="256"/>
            <ac:spMk id="4128" creationId="{854D74BA-799F-907D-8C38-665248AE9896}"/>
          </ac:spMkLst>
        </pc:spChg>
        <pc:spChg chg="mod">
          <ac:chgData name="Jassem Abbasi" userId="a485637c-5d5c-44af-8411-f95acc3236b6" providerId="ADAL" clId="{B67E75DF-61F4-4BDD-83F6-F3A9FEB4B984}" dt="2024-02-22T09:52:54.409" v="2357" actId="27803"/>
          <ac:spMkLst>
            <pc:docMk/>
            <pc:sldMk cId="3942064285" sldId="256"/>
            <ac:spMk id="4129" creationId="{3C2FE0E1-E262-0785-4277-1E6956C9168F}"/>
          </ac:spMkLst>
        </pc:spChg>
        <pc:spChg chg="mod">
          <ac:chgData name="Jassem Abbasi" userId="a485637c-5d5c-44af-8411-f95acc3236b6" providerId="ADAL" clId="{B67E75DF-61F4-4BDD-83F6-F3A9FEB4B984}" dt="2024-02-22T09:52:54.409" v="2357" actId="27803"/>
          <ac:spMkLst>
            <pc:docMk/>
            <pc:sldMk cId="3942064285" sldId="256"/>
            <ac:spMk id="4130" creationId="{A30017A3-1566-7F8A-0E25-B4405AF8F179}"/>
          </ac:spMkLst>
        </pc:spChg>
        <pc:spChg chg="mod">
          <ac:chgData name="Jassem Abbasi" userId="a485637c-5d5c-44af-8411-f95acc3236b6" providerId="ADAL" clId="{B67E75DF-61F4-4BDD-83F6-F3A9FEB4B984}" dt="2024-02-22T09:52:54.409" v="2357" actId="27803"/>
          <ac:spMkLst>
            <pc:docMk/>
            <pc:sldMk cId="3942064285" sldId="256"/>
            <ac:spMk id="4131" creationId="{B05AD1C0-37B6-E978-8A09-73C5CE2E8FD2}"/>
          </ac:spMkLst>
        </pc:spChg>
        <pc:spChg chg="mod">
          <ac:chgData name="Jassem Abbasi" userId="a485637c-5d5c-44af-8411-f95acc3236b6" providerId="ADAL" clId="{B67E75DF-61F4-4BDD-83F6-F3A9FEB4B984}" dt="2024-02-22T09:52:54.409" v="2357" actId="27803"/>
          <ac:spMkLst>
            <pc:docMk/>
            <pc:sldMk cId="3942064285" sldId="256"/>
            <ac:spMk id="4132" creationId="{70ACFC10-3A5E-DA19-9FB7-17B1E952F65E}"/>
          </ac:spMkLst>
        </pc:spChg>
        <pc:spChg chg="mod">
          <ac:chgData name="Jassem Abbasi" userId="a485637c-5d5c-44af-8411-f95acc3236b6" providerId="ADAL" clId="{B67E75DF-61F4-4BDD-83F6-F3A9FEB4B984}" dt="2024-02-22T09:52:54.409" v="2357" actId="27803"/>
          <ac:spMkLst>
            <pc:docMk/>
            <pc:sldMk cId="3942064285" sldId="256"/>
            <ac:spMk id="4133" creationId="{F5B5FC14-689F-353F-0B5D-076C49282EE1}"/>
          </ac:spMkLst>
        </pc:spChg>
        <pc:spChg chg="mod">
          <ac:chgData name="Jassem Abbasi" userId="a485637c-5d5c-44af-8411-f95acc3236b6" providerId="ADAL" clId="{B67E75DF-61F4-4BDD-83F6-F3A9FEB4B984}" dt="2024-02-22T09:52:54.409" v="2357" actId="27803"/>
          <ac:spMkLst>
            <pc:docMk/>
            <pc:sldMk cId="3942064285" sldId="256"/>
            <ac:spMk id="4134" creationId="{33C4DA89-E91E-00AE-802A-D4C5FD762A27}"/>
          </ac:spMkLst>
        </pc:spChg>
        <pc:spChg chg="mod">
          <ac:chgData name="Jassem Abbasi" userId="a485637c-5d5c-44af-8411-f95acc3236b6" providerId="ADAL" clId="{B67E75DF-61F4-4BDD-83F6-F3A9FEB4B984}" dt="2024-02-22T09:52:54.409" v="2357" actId="27803"/>
          <ac:spMkLst>
            <pc:docMk/>
            <pc:sldMk cId="3942064285" sldId="256"/>
            <ac:spMk id="4135" creationId="{7423A144-EA5F-22CA-EE63-A069BD084918}"/>
          </ac:spMkLst>
        </pc:spChg>
        <pc:spChg chg="mod">
          <ac:chgData name="Jassem Abbasi" userId="a485637c-5d5c-44af-8411-f95acc3236b6" providerId="ADAL" clId="{B67E75DF-61F4-4BDD-83F6-F3A9FEB4B984}" dt="2024-02-22T09:52:54.409" v="2357" actId="27803"/>
          <ac:spMkLst>
            <pc:docMk/>
            <pc:sldMk cId="3942064285" sldId="256"/>
            <ac:spMk id="4136" creationId="{C789A432-B27E-00DE-22CD-DDE3D94F778D}"/>
          </ac:spMkLst>
        </pc:spChg>
        <pc:spChg chg="mod">
          <ac:chgData name="Jassem Abbasi" userId="a485637c-5d5c-44af-8411-f95acc3236b6" providerId="ADAL" clId="{B67E75DF-61F4-4BDD-83F6-F3A9FEB4B984}" dt="2024-02-22T09:52:54.409" v="2357" actId="27803"/>
          <ac:spMkLst>
            <pc:docMk/>
            <pc:sldMk cId="3942064285" sldId="256"/>
            <ac:spMk id="4137" creationId="{19935A9C-453D-4DC0-2CE8-48D752FBDF23}"/>
          </ac:spMkLst>
        </pc:spChg>
        <pc:spChg chg="mod">
          <ac:chgData name="Jassem Abbasi" userId="a485637c-5d5c-44af-8411-f95acc3236b6" providerId="ADAL" clId="{B67E75DF-61F4-4BDD-83F6-F3A9FEB4B984}" dt="2024-02-22T09:52:54.409" v="2357" actId="27803"/>
          <ac:spMkLst>
            <pc:docMk/>
            <pc:sldMk cId="3942064285" sldId="256"/>
            <ac:spMk id="4138" creationId="{9B4B6C38-965B-C2FA-35BA-18D47DA85B35}"/>
          </ac:spMkLst>
        </pc:spChg>
        <pc:spChg chg="mod">
          <ac:chgData name="Jassem Abbasi" userId="a485637c-5d5c-44af-8411-f95acc3236b6" providerId="ADAL" clId="{B67E75DF-61F4-4BDD-83F6-F3A9FEB4B984}" dt="2024-02-22T09:52:54.409" v="2357" actId="27803"/>
          <ac:spMkLst>
            <pc:docMk/>
            <pc:sldMk cId="3942064285" sldId="256"/>
            <ac:spMk id="4139" creationId="{DC2612CE-902D-53DA-C51D-B818467B0B2C}"/>
          </ac:spMkLst>
        </pc:spChg>
        <pc:spChg chg="mod">
          <ac:chgData name="Jassem Abbasi" userId="a485637c-5d5c-44af-8411-f95acc3236b6" providerId="ADAL" clId="{B67E75DF-61F4-4BDD-83F6-F3A9FEB4B984}" dt="2024-02-22T09:52:54.409" v="2357" actId="27803"/>
          <ac:spMkLst>
            <pc:docMk/>
            <pc:sldMk cId="3942064285" sldId="256"/>
            <ac:spMk id="4140" creationId="{BAE4FE2C-4E7B-6BDC-0216-9F6FE1FAEDED}"/>
          </ac:spMkLst>
        </pc:spChg>
        <pc:spChg chg="mod">
          <ac:chgData name="Jassem Abbasi" userId="a485637c-5d5c-44af-8411-f95acc3236b6" providerId="ADAL" clId="{B67E75DF-61F4-4BDD-83F6-F3A9FEB4B984}" dt="2024-02-22T09:52:54.409" v="2357" actId="27803"/>
          <ac:spMkLst>
            <pc:docMk/>
            <pc:sldMk cId="3942064285" sldId="256"/>
            <ac:spMk id="4141" creationId="{61ECB228-090A-B1A0-D547-E37FEB1B7200}"/>
          </ac:spMkLst>
        </pc:spChg>
        <pc:spChg chg="mod">
          <ac:chgData name="Jassem Abbasi" userId="a485637c-5d5c-44af-8411-f95acc3236b6" providerId="ADAL" clId="{B67E75DF-61F4-4BDD-83F6-F3A9FEB4B984}" dt="2024-02-22T09:52:54.409" v="2357" actId="27803"/>
          <ac:spMkLst>
            <pc:docMk/>
            <pc:sldMk cId="3942064285" sldId="256"/>
            <ac:spMk id="4142" creationId="{2B2C9A32-58D1-D402-9AB5-BA4FB61D7C91}"/>
          </ac:spMkLst>
        </pc:spChg>
        <pc:spChg chg="mod">
          <ac:chgData name="Jassem Abbasi" userId="a485637c-5d5c-44af-8411-f95acc3236b6" providerId="ADAL" clId="{B67E75DF-61F4-4BDD-83F6-F3A9FEB4B984}" dt="2024-02-22T09:52:54.409" v="2357" actId="27803"/>
          <ac:spMkLst>
            <pc:docMk/>
            <pc:sldMk cId="3942064285" sldId="256"/>
            <ac:spMk id="4143" creationId="{9AECC115-CA31-95C2-155B-23ED7895B3EB}"/>
          </ac:spMkLst>
        </pc:spChg>
        <pc:spChg chg="mod">
          <ac:chgData name="Jassem Abbasi" userId="a485637c-5d5c-44af-8411-f95acc3236b6" providerId="ADAL" clId="{B67E75DF-61F4-4BDD-83F6-F3A9FEB4B984}" dt="2024-02-22T09:52:54.409" v="2357" actId="27803"/>
          <ac:spMkLst>
            <pc:docMk/>
            <pc:sldMk cId="3942064285" sldId="256"/>
            <ac:spMk id="4144" creationId="{930DC15A-5B11-E3CF-0B13-46D544ABFC44}"/>
          </ac:spMkLst>
        </pc:spChg>
        <pc:spChg chg="mod">
          <ac:chgData name="Jassem Abbasi" userId="a485637c-5d5c-44af-8411-f95acc3236b6" providerId="ADAL" clId="{B67E75DF-61F4-4BDD-83F6-F3A9FEB4B984}" dt="2024-02-22T09:52:54.409" v="2357" actId="27803"/>
          <ac:spMkLst>
            <pc:docMk/>
            <pc:sldMk cId="3942064285" sldId="256"/>
            <ac:spMk id="4145" creationId="{5F3C2072-B9C6-CD9A-1A07-C6E82156CE11}"/>
          </ac:spMkLst>
        </pc:spChg>
        <pc:spChg chg="mod">
          <ac:chgData name="Jassem Abbasi" userId="a485637c-5d5c-44af-8411-f95acc3236b6" providerId="ADAL" clId="{B67E75DF-61F4-4BDD-83F6-F3A9FEB4B984}" dt="2024-02-22T09:52:54.409" v="2357" actId="27803"/>
          <ac:spMkLst>
            <pc:docMk/>
            <pc:sldMk cId="3942064285" sldId="256"/>
            <ac:spMk id="4146" creationId="{506AF9EC-C857-CAB0-D83D-4730FC08592B}"/>
          </ac:spMkLst>
        </pc:spChg>
        <pc:spChg chg="mod">
          <ac:chgData name="Jassem Abbasi" userId="a485637c-5d5c-44af-8411-f95acc3236b6" providerId="ADAL" clId="{B67E75DF-61F4-4BDD-83F6-F3A9FEB4B984}" dt="2024-02-22T09:52:54.409" v="2357" actId="27803"/>
          <ac:spMkLst>
            <pc:docMk/>
            <pc:sldMk cId="3942064285" sldId="256"/>
            <ac:spMk id="4147" creationId="{87F95B64-4E9B-EC84-DFC6-AC3C5DC3A7AD}"/>
          </ac:spMkLst>
        </pc:spChg>
        <pc:spChg chg="mod">
          <ac:chgData name="Jassem Abbasi" userId="a485637c-5d5c-44af-8411-f95acc3236b6" providerId="ADAL" clId="{B67E75DF-61F4-4BDD-83F6-F3A9FEB4B984}" dt="2024-02-22T09:52:54.409" v="2357" actId="27803"/>
          <ac:spMkLst>
            <pc:docMk/>
            <pc:sldMk cId="3942064285" sldId="256"/>
            <ac:spMk id="4148" creationId="{8B4C56DC-6248-58F0-CAB1-078477608C8E}"/>
          </ac:spMkLst>
        </pc:spChg>
        <pc:spChg chg="mod">
          <ac:chgData name="Jassem Abbasi" userId="a485637c-5d5c-44af-8411-f95acc3236b6" providerId="ADAL" clId="{B67E75DF-61F4-4BDD-83F6-F3A9FEB4B984}" dt="2024-02-22T09:52:54.409" v="2357" actId="27803"/>
          <ac:spMkLst>
            <pc:docMk/>
            <pc:sldMk cId="3942064285" sldId="256"/>
            <ac:spMk id="4149" creationId="{CC2A6096-276B-3F05-B60A-1A5F3C8CB603}"/>
          </ac:spMkLst>
        </pc:spChg>
        <pc:spChg chg="mod">
          <ac:chgData name="Jassem Abbasi" userId="a485637c-5d5c-44af-8411-f95acc3236b6" providerId="ADAL" clId="{B67E75DF-61F4-4BDD-83F6-F3A9FEB4B984}" dt="2024-02-22T09:52:54.409" v="2357" actId="27803"/>
          <ac:spMkLst>
            <pc:docMk/>
            <pc:sldMk cId="3942064285" sldId="256"/>
            <ac:spMk id="4150" creationId="{96CA5546-0C7E-3D95-2715-B65D2E5A086D}"/>
          </ac:spMkLst>
        </pc:spChg>
        <pc:spChg chg="mod">
          <ac:chgData name="Jassem Abbasi" userId="a485637c-5d5c-44af-8411-f95acc3236b6" providerId="ADAL" clId="{B67E75DF-61F4-4BDD-83F6-F3A9FEB4B984}" dt="2024-02-22T09:52:54.409" v="2357" actId="27803"/>
          <ac:spMkLst>
            <pc:docMk/>
            <pc:sldMk cId="3942064285" sldId="256"/>
            <ac:spMk id="4151" creationId="{AA507BD3-857D-DCD5-FE86-E24D9FE2DB3A}"/>
          </ac:spMkLst>
        </pc:spChg>
        <pc:spChg chg="mod">
          <ac:chgData name="Jassem Abbasi" userId="a485637c-5d5c-44af-8411-f95acc3236b6" providerId="ADAL" clId="{B67E75DF-61F4-4BDD-83F6-F3A9FEB4B984}" dt="2024-02-22T09:52:54.409" v="2357" actId="27803"/>
          <ac:spMkLst>
            <pc:docMk/>
            <pc:sldMk cId="3942064285" sldId="256"/>
            <ac:spMk id="4152" creationId="{22F67280-B483-CF6D-6FFA-93C29CA7E176}"/>
          </ac:spMkLst>
        </pc:spChg>
        <pc:spChg chg="mod">
          <ac:chgData name="Jassem Abbasi" userId="a485637c-5d5c-44af-8411-f95acc3236b6" providerId="ADAL" clId="{B67E75DF-61F4-4BDD-83F6-F3A9FEB4B984}" dt="2024-02-22T09:52:54.409" v="2357" actId="27803"/>
          <ac:spMkLst>
            <pc:docMk/>
            <pc:sldMk cId="3942064285" sldId="256"/>
            <ac:spMk id="4153" creationId="{D6D27446-C2AF-37F6-3D72-BB962ED069B8}"/>
          </ac:spMkLst>
        </pc:spChg>
        <pc:spChg chg="mod">
          <ac:chgData name="Jassem Abbasi" userId="a485637c-5d5c-44af-8411-f95acc3236b6" providerId="ADAL" clId="{B67E75DF-61F4-4BDD-83F6-F3A9FEB4B984}" dt="2024-02-22T09:52:54.409" v="2357" actId="27803"/>
          <ac:spMkLst>
            <pc:docMk/>
            <pc:sldMk cId="3942064285" sldId="256"/>
            <ac:spMk id="4154" creationId="{369F0176-9F29-1D85-52B5-101D9311FC9B}"/>
          </ac:spMkLst>
        </pc:spChg>
        <pc:spChg chg="mod">
          <ac:chgData name="Jassem Abbasi" userId="a485637c-5d5c-44af-8411-f95acc3236b6" providerId="ADAL" clId="{B67E75DF-61F4-4BDD-83F6-F3A9FEB4B984}" dt="2024-02-22T09:52:54.409" v="2357" actId="27803"/>
          <ac:spMkLst>
            <pc:docMk/>
            <pc:sldMk cId="3942064285" sldId="256"/>
            <ac:spMk id="4155" creationId="{B20A0560-CFE5-2D73-4B4C-81A434CE937D}"/>
          </ac:spMkLst>
        </pc:spChg>
        <pc:spChg chg="mod">
          <ac:chgData name="Jassem Abbasi" userId="a485637c-5d5c-44af-8411-f95acc3236b6" providerId="ADAL" clId="{B67E75DF-61F4-4BDD-83F6-F3A9FEB4B984}" dt="2024-02-22T09:52:54.409" v="2357" actId="27803"/>
          <ac:spMkLst>
            <pc:docMk/>
            <pc:sldMk cId="3942064285" sldId="256"/>
            <ac:spMk id="4156" creationId="{4316E015-465B-F9D3-E69B-19B4C7B8ED67}"/>
          </ac:spMkLst>
        </pc:spChg>
        <pc:spChg chg="mod">
          <ac:chgData name="Jassem Abbasi" userId="a485637c-5d5c-44af-8411-f95acc3236b6" providerId="ADAL" clId="{B67E75DF-61F4-4BDD-83F6-F3A9FEB4B984}" dt="2024-02-22T09:52:54.409" v="2357" actId="27803"/>
          <ac:spMkLst>
            <pc:docMk/>
            <pc:sldMk cId="3942064285" sldId="256"/>
            <ac:spMk id="4157" creationId="{6219075B-98BD-4470-82CC-9B17D336DD59}"/>
          </ac:spMkLst>
        </pc:spChg>
        <pc:spChg chg="mod">
          <ac:chgData name="Jassem Abbasi" userId="a485637c-5d5c-44af-8411-f95acc3236b6" providerId="ADAL" clId="{B67E75DF-61F4-4BDD-83F6-F3A9FEB4B984}" dt="2024-02-22T09:52:54.409" v="2357" actId="27803"/>
          <ac:spMkLst>
            <pc:docMk/>
            <pc:sldMk cId="3942064285" sldId="256"/>
            <ac:spMk id="4158" creationId="{53ED917F-AF09-10A7-737C-47FF4A8E55B9}"/>
          </ac:spMkLst>
        </pc:spChg>
        <pc:spChg chg="mod">
          <ac:chgData name="Jassem Abbasi" userId="a485637c-5d5c-44af-8411-f95acc3236b6" providerId="ADAL" clId="{B67E75DF-61F4-4BDD-83F6-F3A9FEB4B984}" dt="2024-02-22T09:52:54.409" v="2357" actId="27803"/>
          <ac:spMkLst>
            <pc:docMk/>
            <pc:sldMk cId="3942064285" sldId="256"/>
            <ac:spMk id="4159" creationId="{B41919FE-D2B7-F5D0-A972-2AA4DD493874}"/>
          </ac:spMkLst>
        </pc:spChg>
        <pc:spChg chg="mod">
          <ac:chgData name="Jassem Abbasi" userId="a485637c-5d5c-44af-8411-f95acc3236b6" providerId="ADAL" clId="{B67E75DF-61F4-4BDD-83F6-F3A9FEB4B984}" dt="2024-02-22T09:52:54.409" v="2357" actId="27803"/>
          <ac:spMkLst>
            <pc:docMk/>
            <pc:sldMk cId="3942064285" sldId="256"/>
            <ac:spMk id="4160" creationId="{A9E6F840-EA19-CF8E-0A1C-06E7310FEC21}"/>
          </ac:spMkLst>
        </pc:spChg>
        <pc:spChg chg="mod">
          <ac:chgData name="Jassem Abbasi" userId="a485637c-5d5c-44af-8411-f95acc3236b6" providerId="ADAL" clId="{B67E75DF-61F4-4BDD-83F6-F3A9FEB4B984}" dt="2024-02-22T09:52:54.409" v="2357" actId="27803"/>
          <ac:spMkLst>
            <pc:docMk/>
            <pc:sldMk cId="3942064285" sldId="256"/>
            <ac:spMk id="4161" creationId="{8C8BA960-A878-E007-9F88-1F90AD7F961D}"/>
          </ac:spMkLst>
        </pc:spChg>
        <pc:spChg chg="mod">
          <ac:chgData name="Jassem Abbasi" userId="a485637c-5d5c-44af-8411-f95acc3236b6" providerId="ADAL" clId="{B67E75DF-61F4-4BDD-83F6-F3A9FEB4B984}" dt="2024-02-22T09:52:54.409" v="2357" actId="27803"/>
          <ac:spMkLst>
            <pc:docMk/>
            <pc:sldMk cId="3942064285" sldId="256"/>
            <ac:spMk id="4162" creationId="{BB0A0BDC-0D61-2E81-B5A5-5A430880E9D9}"/>
          </ac:spMkLst>
        </pc:spChg>
        <pc:spChg chg="mod">
          <ac:chgData name="Jassem Abbasi" userId="a485637c-5d5c-44af-8411-f95acc3236b6" providerId="ADAL" clId="{B67E75DF-61F4-4BDD-83F6-F3A9FEB4B984}" dt="2024-02-22T09:52:54.409" v="2357" actId="27803"/>
          <ac:spMkLst>
            <pc:docMk/>
            <pc:sldMk cId="3942064285" sldId="256"/>
            <ac:spMk id="4163" creationId="{BFD33785-24A2-9C3D-8B7D-5A5CA827A49F}"/>
          </ac:spMkLst>
        </pc:spChg>
        <pc:spChg chg="mod">
          <ac:chgData name="Jassem Abbasi" userId="a485637c-5d5c-44af-8411-f95acc3236b6" providerId="ADAL" clId="{B67E75DF-61F4-4BDD-83F6-F3A9FEB4B984}" dt="2024-02-22T09:52:54.409" v="2357" actId="27803"/>
          <ac:spMkLst>
            <pc:docMk/>
            <pc:sldMk cId="3942064285" sldId="256"/>
            <ac:spMk id="4164" creationId="{E5066367-FD92-1A4C-0045-5CD183183233}"/>
          </ac:spMkLst>
        </pc:spChg>
        <pc:spChg chg="mod">
          <ac:chgData name="Jassem Abbasi" userId="a485637c-5d5c-44af-8411-f95acc3236b6" providerId="ADAL" clId="{B67E75DF-61F4-4BDD-83F6-F3A9FEB4B984}" dt="2024-02-22T09:52:54.409" v="2357" actId="27803"/>
          <ac:spMkLst>
            <pc:docMk/>
            <pc:sldMk cId="3942064285" sldId="256"/>
            <ac:spMk id="4165" creationId="{A00776D0-7EFB-8E4E-A7B8-13501B917336}"/>
          </ac:spMkLst>
        </pc:spChg>
        <pc:spChg chg="mod">
          <ac:chgData name="Jassem Abbasi" userId="a485637c-5d5c-44af-8411-f95acc3236b6" providerId="ADAL" clId="{B67E75DF-61F4-4BDD-83F6-F3A9FEB4B984}" dt="2024-02-22T09:52:54.409" v="2357" actId="27803"/>
          <ac:spMkLst>
            <pc:docMk/>
            <pc:sldMk cId="3942064285" sldId="256"/>
            <ac:spMk id="4166" creationId="{8BFA7CC7-DA56-D5D2-B99E-0AA92DA5C334}"/>
          </ac:spMkLst>
        </pc:spChg>
        <pc:spChg chg="mod">
          <ac:chgData name="Jassem Abbasi" userId="a485637c-5d5c-44af-8411-f95acc3236b6" providerId="ADAL" clId="{B67E75DF-61F4-4BDD-83F6-F3A9FEB4B984}" dt="2024-02-22T09:52:54.409" v="2357" actId="27803"/>
          <ac:spMkLst>
            <pc:docMk/>
            <pc:sldMk cId="3942064285" sldId="256"/>
            <ac:spMk id="4167" creationId="{A29E161B-877C-3DEA-1176-A7A60CF75EEC}"/>
          </ac:spMkLst>
        </pc:spChg>
        <pc:spChg chg="mod">
          <ac:chgData name="Jassem Abbasi" userId="a485637c-5d5c-44af-8411-f95acc3236b6" providerId="ADAL" clId="{B67E75DF-61F4-4BDD-83F6-F3A9FEB4B984}" dt="2024-02-22T09:52:54.409" v="2357" actId="27803"/>
          <ac:spMkLst>
            <pc:docMk/>
            <pc:sldMk cId="3942064285" sldId="256"/>
            <ac:spMk id="4168" creationId="{A7A9695B-7722-C065-B9ED-657F7EE27B48}"/>
          </ac:spMkLst>
        </pc:spChg>
        <pc:spChg chg="mod">
          <ac:chgData name="Jassem Abbasi" userId="a485637c-5d5c-44af-8411-f95acc3236b6" providerId="ADAL" clId="{B67E75DF-61F4-4BDD-83F6-F3A9FEB4B984}" dt="2024-02-22T09:52:54.409" v="2357" actId="27803"/>
          <ac:spMkLst>
            <pc:docMk/>
            <pc:sldMk cId="3942064285" sldId="256"/>
            <ac:spMk id="4169" creationId="{1D6CB221-E01C-679F-F3C6-6E6667645D69}"/>
          </ac:spMkLst>
        </pc:spChg>
        <pc:spChg chg="mod">
          <ac:chgData name="Jassem Abbasi" userId="a485637c-5d5c-44af-8411-f95acc3236b6" providerId="ADAL" clId="{B67E75DF-61F4-4BDD-83F6-F3A9FEB4B984}" dt="2024-02-22T09:52:54.409" v="2357" actId="27803"/>
          <ac:spMkLst>
            <pc:docMk/>
            <pc:sldMk cId="3942064285" sldId="256"/>
            <ac:spMk id="4170" creationId="{98E8510D-2775-CBE1-A22C-FE7F32953535}"/>
          </ac:spMkLst>
        </pc:spChg>
        <pc:spChg chg="mod">
          <ac:chgData name="Jassem Abbasi" userId="a485637c-5d5c-44af-8411-f95acc3236b6" providerId="ADAL" clId="{B67E75DF-61F4-4BDD-83F6-F3A9FEB4B984}" dt="2024-02-22T09:52:54.409" v="2357" actId="27803"/>
          <ac:spMkLst>
            <pc:docMk/>
            <pc:sldMk cId="3942064285" sldId="256"/>
            <ac:spMk id="4171" creationId="{A0F6828B-7C45-D310-0DCD-C7E6647768DB}"/>
          </ac:spMkLst>
        </pc:spChg>
        <pc:spChg chg="mod">
          <ac:chgData name="Jassem Abbasi" userId="a485637c-5d5c-44af-8411-f95acc3236b6" providerId="ADAL" clId="{B67E75DF-61F4-4BDD-83F6-F3A9FEB4B984}" dt="2024-02-22T09:52:54.409" v="2357" actId="27803"/>
          <ac:spMkLst>
            <pc:docMk/>
            <pc:sldMk cId="3942064285" sldId="256"/>
            <ac:spMk id="4172" creationId="{C77412FE-8DBC-2A90-4416-111DA61C139A}"/>
          </ac:spMkLst>
        </pc:spChg>
        <pc:spChg chg="mod">
          <ac:chgData name="Jassem Abbasi" userId="a485637c-5d5c-44af-8411-f95acc3236b6" providerId="ADAL" clId="{B67E75DF-61F4-4BDD-83F6-F3A9FEB4B984}" dt="2024-02-22T09:52:54.409" v="2357" actId="27803"/>
          <ac:spMkLst>
            <pc:docMk/>
            <pc:sldMk cId="3942064285" sldId="256"/>
            <ac:spMk id="4173" creationId="{2DABA52B-BC75-5FCE-6636-519A17761050}"/>
          </ac:spMkLst>
        </pc:spChg>
        <pc:spChg chg="mod">
          <ac:chgData name="Jassem Abbasi" userId="a485637c-5d5c-44af-8411-f95acc3236b6" providerId="ADAL" clId="{B67E75DF-61F4-4BDD-83F6-F3A9FEB4B984}" dt="2024-02-22T09:52:54.409" v="2357" actId="27803"/>
          <ac:spMkLst>
            <pc:docMk/>
            <pc:sldMk cId="3942064285" sldId="256"/>
            <ac:spMk id="4174" creationId="{240B0925-F902-265E-B1F6-E7BA4EBCCF24}"/>
          </ac:spMkLst>
        </pc:spChg>
        <pc:spChg chg="mod">
          <ac:chgData name="Jassem Abbasi" userId="a485637c-5d5c-44af-8411-f95acc3236b6" providerId="ADAL" clId="{B67E75DF-61F4-4BDD-83F6-F3A9FEB4B984}" dt="2024-02-22T09:52:54.409" v="2357" actId="27803"/>
          <ac:spMkLst>
            <pc:docMk/>
            <pc:sldMk cId="3942064285" sldId="256"/>
            <ac:spMk id="4175" creationId="{70C9DFD5-8DFF-2CED-25AA-9317BECBC17C}"/>
          </ac:spMkLst>
        </pc:spChg>
        <pc:spChg chg="mod">
          <ac:chgData name="Jassem Abbasi" userId="a485637c-5d5c-44af-8411-f95acc3236b6" providerId="ADAL" clId="{B67E75DF-61F4-4BDD-83F6-F3A9FEB4B984}" dt="2024-02-22T09:52:54.409" v="2357" actId="27803"/>
          <ac:spMkLst>
            <pc:docMk/>
            <pc:sldMk cId="3942064285" sldId="256"/>
            <ac:spMk id="4176" creationId="{11AE485D-57A0-21B3-8B04-BACBA8A08395}"/>
          </ac:spMkLst>
        </pc:spChg>
        <pc:spChg chg="mod">
          <ac:chgData name="Jassem Abbasi" userId="a485637c-5d5c-44af-8411-f95acc3236b6" providerId="ADAL" clId="{B67E75DF-61F4-4BDD-83F6-F3A9FEB4B984}" dt="2024-02-22T09:52:54.409" v="2357" actId="27803"/>
          <ac:spMkLst>
            <pc:docMk/>
            <pc:sldMk cId="3942064285" sldId="256"/>
            <ac:spMk id="4177" creationId="{B7B325F0-653D-8A37-36D9-63A4B1249769}"/>
          </ac:spMkLst>
        </pc:spChg>
        <pc:spChg chg="mod">
          <ac:chgData name="Jassem Abbasi" userId="a485637c-5d5c-44af-8411-f95acc3236b6" providerId="ADAL" clId="{B67E75DF-61F4-4BDD-83F6-F3A9FEB4B984}" dt="2024-02-22T09:52:54.409" v="2357" actId="27803"/>
          <ac:spMkLst>
            <pc:docMk/>
            <pc:sldMk cId="3942064285" sldId="256"/>
            <ac:spMk id="4178" creationId="{60D68D11-6762-33FA-EF6A-C4B96DB90D48}"/>
          </ac:spMkLst>
        </pc:spChg>
        <pc:spChg chg="mod">
          <ac:chgData name="Jassem Abbasi" userId="a485637c-5d5c-44af-8411-f95acc3236b6" providerId="ADAL" clId="{B67E75DF-61F4-4BDD-83F6-F3A9FEB4B984}" dt="2024-02-22T09:52:54.409" v="2357" actId="27803"/>
          <ac:spMkLst>
            <pc:docMk/>
            <pc:sldMk cId="3942064285" sldId="256"/>
            <ac:spMk id="4179" creationId="{49A2CF58-92A4-E2F4-7A79-6E85427C2F56}"/>
          </ac:spMkLst>
        </pc:spChg>
        <pc:spChg chg="mod">
          <ac:chgData name="Jassem Abbasi" userId="a485637c-5d5c-44af-8411-f95acc3236b6" providerId="ADAL" clId="{B67E75DF-61F4-4BDD-83F6-F3A9FEB4B984}" dt="2024-02-22T09:52:54.409" v="2357" actId="27803"/>
          <ac:spMkLst>
            <pc:docMk/>
            <pc:sldMk cId="3942064285" sldId="256"/>
            <ac:spMk id="4180" creationId="{22DEB143-262A-E9A3-F3EE-1451A50D26BF}"/>
          </ac:spMkLst>
        </pc:spChg>
        <pc:spChg chg="mod">
          <ac:chgData name="Jassem Abbasi" userId="a485637c-5d5c-44af-8411-f95acc3236b6" providerId="ADAL" clId="{B67E75DF-61F4-4BDD-83F6-F3A9FEB4B984}" dt="2024-02-22T09:52:54.409" v="2357" actId="27803"/>
          <ac:spMkLst>
            <pc:docMk/>
            <pc:sldMk cId="3942064285" sldId="256"/>
            <ac:spMk id="4181" creationId="{0A91C2EC-4EA8-92D4-5539-373A590A4D69}"/>
          </ac:spMkLst>
        </pc:spChg>
        <pc:spChg chg="mod">
          <ac:chgData name="Jassem Abbasi" userId="a485637c-5d5c-44af-8411-f95acc3236b6" providerId="ADAL" clId="{B67E75DF-61F4-4BDD-83F6-F3A9FEB4B984}" dt="2024-02-22T09:52:54.409" v="2357" actId="27803"/>
          <ac:spMkLst>
            <pc:docMk/>
            <pc:sldMk cId="3942064285" sldId="256"/>
            <ac:spMk id="4182" creationId="{E49B8898-BA4E-954B-96F9-4CFE3DD1CA76}"/>
          </ac:spMkLst>
        </pc:spChg>
        <pc:spChg chg="mod">
          <ac:chgData name="Jassem Abbasi" userId="a485637c-5d5c-44af-8411-f95acc3236b6" providerId="ADAL" clId="{B67E75DF-61F4-4BDD-83F6-F3A9FEB4B984}" dt="2024-02-22T09:52:54.409" v="2357" actId="27803"/>
          <ac:spMkLst>
            <pc:docMk/>
            <pc:sldMk cId="3942064285" sldId="256"/>
            <ac:spMk id="4183" creationId="{F9012C13-E478-7B0D-684D-201985835729}"/>
          </ac:spMkLst>
        </pc:spChg>
        <pc:spChg chg="mod">
          <ac:chgData name="Jassem Abbasi" userId="a485637c-5d5c-44af-8411-f95acc3236b6" providerId="ADAL" clId="{B67E75DF-61F4-4BDD-83F6-F3A9FEB4B984}" dt="2024-02-22T09:52:54.409" v="2357" actId="27803"/>
          <ac:spMkLst>
            <pc:docMk/>
            <pc:sldMk cId="3942064285" sldId="256"/>
            <ac:spMk id="4184" creationId="{43CCE766-78ED-CF82-A3B4-2E3F5630C1EE}"/>
          </ac:spMkLst>
        </pc:spChg>
        <pc:spChg chg="mod">
          <ac:chgData name="Jassem Abbasi" userId="a485637c-5d5c-44af-8411-f95acc3236b6" providerId="ADAL" clId="{B67E75DF-61F4-4BDD-83F6-F3A9FEB4B984}" dt="2024-02-22T09:52:54.409" v="2357" actId="27803"/>
          <ac:spMkLst>
            <pc:docMk/>
            <pc:sldMk cId="3942064285" sldId="256"/>
            <ac:spMk id="4185" creationId="{1A2F9819-7875-246C-95A2-169E3D7CFBA4}"/>
          </ac:spMkLst>
        </pc:spChg>
        <pc:spChg chg="mod">
          <ac:chgData name="Jassem Abbasi" userId="a485637c-5d5c-44af-8411-f95acc3236b6" providerId="ADAL" clId="{B67E75DF-61F4-4BDD-83F6-F3A9FEB4B984}" dt="2024-02-22T09:52:54.409" v="2357" actId="27803"/>
          <ac:spMkLst>
            <pc:docMk/>
            <pc:sldMk cId="3942064285" sldId="256"/>
            <ac:spMk id="4186" creationId="{A1B6FABA-33C1-DDA1-2B41-9E912CA31783}"/>
          </ac:spMkLst>
        </pc:spChg>
        <pc:spChg chg="mod">
          <ac:chgData name="Jassem Abbasi" userId="a485637c-5d5c-44af-8411-f95acc3236b6" providerId="ADAL" clId="{B67E75DF-61F4-4BDD-83F6-F3A9FEB4B984}" dt="2024-02-22T09:52:54.409" v="2357" actId="27803"/>
          <ac:spMkLst>
            <pc:docMk/>
            <pc:sldMk cId="3942064285" sldId="256"/>
            <ac:spMk id="4187" creationId="{1649FAF9-28BC-7E22-90C5-F375DE6F2BB6}"/>
          </ac:spMkLst>
        </pc:spChg>
        <pc:spChg chg="mod">
          <ac:chgData name="Jassem Abbasi" userId="a485637c-5d5c-44af-8411-f95acc3236b6" providerId="ADAL" clId="{B67E75DF-61F4-4BDD-83F6-F3A9FEB4B984}" dt="2024-02-22T09:52:54.409" v="2357" actId="27803"/>
          <ac:spMkLst>
            <pc:docMk/>
            <pc:sldMk cId="3942064285" sldId="256"/>
            <ac:spMk id="4188" creationId="{8B8DD620-FFC1-EFC4-CDED-4F15B67D6617}"/>
          </ac:spMkLst>
        </pc:spChg>
        <pc:spChg chg="mod">
          <ac:chgData name="Jassem Abbasi" userId="a485637c-5d5c-44af-8411-f95acc3236b6" providerId="ADAL" clId="{B67E75DF-61F4-4BDD-83F6-F3A9FEB4B984}" dt="2024-02-22T09:52:54.409" v="2357" actId="27803"/>
          <ac:spMkLst>
            <pc:docMk/>
            <pc:sldMk cId="3942064285" sldId="256"/>
            <ac:spMk id="4189" creationId="{5E556276-B366-ED75-7F05-C928F24B426F}"/>
          </ac:spMkLst>
        </pc:spChg>
        <pc:spChg chg="mod">
          <ac:chgData name="Jassem Abbasi" userId="a485637c-5d5c-44af-8411-f95acc3236b6" providerId="ADAL" clId="{B67E75DF-61F4-4BDD-83F6-F3A9FEB4B984}" dt="2024-02-22T09:52:54.409" v="2357" actId="27803"/>
          <ac:spMkLst>
            <pc:docMk/>
            <pc:sldMk cId="3942064285" sldId="256"/>
            <ac:spMk id="4190" creationId="{30C4F979-CB24-4283-2A12-0DE2DB69ECE6}"/>
          </ac:spMkLst>
        </pc:spChg>
        <pc:spChg chg="mod">
          <ac:chgData name="Jassem Abbasi" userId="a485637c-5d5c-44af-8411-f95acc3236b6" providerId="ADAL" clId="{B67E75DF-61F4-4BDD-83F6-F3A9FEB4B984}" dt="2024-02-22T09:52:54.409" v="2357" actId="27803"/>
          <ac:spMkLst>
            <pc:docMk/>
            <pc:sldMk cId="3942064285" sldId="256"/>
            <ac:spMk id="4191" creationId="{7D04690E-6645-D35F-38D2-96F8A451F3F1}"/>
          </ac:spMkLst>
        </pc:spChg>
        <pc:spChg chg="mod">
          <ac:chgData name="Jassem Abbasi" userId="a485637c-5d5c-44af-8411-f95acc3236b6" providerId="ADAL" clId="{B67E75DF-61F4-4BDD-83F6-F3A9FEB4B984}" dt="2024-02-22T09:52:54.409" v="2357" actId="27803"/>
          <ac:spMkLst>
            <pc:docMk/>
            <pc:sldMk cId="3942064285" sldId="256"/>
            <ac:spMk id="4192" creationId="{ABAD8BA0-CEAE-6114-D759-75B26D8E267F}"/>
          </ac:spMkLst>
        </pc:spChg>
        <pc:spChg chg="mod">
          <ac:chgData name="Jassem Abbasi" userId="a485637c-5d5c-44af-8411-f95acc3236b6" providerId="ADAL" clId="{B67E75DF-61F4-4BDD-83F6-F3A9FEB4B984}" dt="2024-02-22T09:52:54.409" v="2357" actId="27803"/>
          <ac:spMkLst>
            <pc:docMk/>
            <pc:sldMk cId="3942064285" sldId="256"/>
            <ac:spMk id="4193" creationId="{495D5682-67B9-42A5-0C8D-28CAD3C8EDA1}"/>
          </ac:spMkLst>
        </pc:spChg>
        <pc:spChg chg="mod">
          <ac:chgData name="Jassem Abbasi" userId="a485637c-5d5c-44af-8411-f95acc3236b6" providerId="ADAL" clId="{B67E75DF-61F4-4BDD-83F6-F3A9FEB4B984}" dt="2024-02-22T09:52:54.409" v="2357" actId="27803"/>
          <ac:spMkLst>
            <pc:docMk/>
            <pc:sldMk cId="3942064285" sldId="256"/>
            <ac:spMk id="4194" creationId="{D8156337-9CC8-9A35-3627-13873B17C0CA}"/>
          </ac:spMkLst>
        </pc:spChg>
        <pc:spChg chg="mod">
          <ac:chgData name="Jassem Abbasi" userId="a485637c-5d5c-44af-8411-f95acc3236b6" providerId="ADAL" clId="{B67E75DF-61F4-4BDD-83F6-F3A9FEB4B984}" dt="2024-02-22T09:52:54.409" v="2357" actId="27803"/>
          <ac:spMkLst>
            <pc:docMk/>
            <pc:sldMk cId="3942064285" sldId="256"/>
            <ac:spMk id="4195" creationId="{A12F40DB-CB33-50B8-537E-947457AD4249}"/>
          </ac:spMkLst>
        </pc:spChg>
        <pc:spChg chg="mod">
          <ac:chgData name="Jassem Abbasi" userId="a485637c-5d5c-44af-8411-f95acc3236b6" providerId="ADAL" clId="{B67E75DF-61F4-4BDD-83F6-F3A9FEB4B984}" dt="2024-02-22T09:52:54.409" v="2357" actId="27803"/>
          <ac:spMkLst>
            <pc:docMk/>
            <pc:sldMk cId="3942064285" sldId="256"/>
            <ac:spMk id="4196" creationId="{93022E45-ABEF-B1F7-93B3-3CE03B778F47}"/>
          </ac:spMkLst>
        </pc:spChg>
        <pc:spChg chg="mod">
          <ac:chgData name="Jassem Abbasi" userId="a485637c-5d5c-44af-8411-f95acc3236b6" providerId="ADAL" clId="{B67E75DF-61F4-4BDD-83F6-F3A9FEB4B984}" dt="2024-02-22T09:52:54.409" v="2357" actId="27803"/>
          <ac:spMkLst>
            <pc:docMk/>
            <pc:sldMk cId="3942064285" sldId="256"/>
            <ac:spMk id="4197" creationId="{8BA4C184-5D56-4547-4BC3-6A54A59D6FDB}"/>
          </ac:spMkLst>
        </pc:spChg>
        <pc:spChg chg="mod">
          <ac:chgData name="Jassem Abbasi" userId="a485637c-5d5c-44af-8411-f95acc3236b6" providerId="ADAL" clId="{B67E75DF-61F4-4BDD-83F6-F3A9FEB4B984}" dt="2024-02-22T09:52:54.409" v="2357" actId="27803"/>
          <ac:spMkLst>
            <pc:docMk/>
            <pc:sldMk cId="3942064285" sldId="256"/>
            <ac:spMk id="4198" creationId="{2063E081-37E9-D89C-6FB8-291DB896C238}"/>
          </ac:spMkLst>
        </pc:spChg>
        <pc:spChg chg="mod">
          <ac:chgData name="Jassem Abbasi" userId="a485637c-5d5c-44af-8411-f95acc3236b6" providerId="ADAL" clId="{B67E75DF-61F4-4BDD-83F6-F3A9FEB4B984}" dt="2024-02-22T09:52:54.409" v="2357" actId="27803"/>
          <ac:spMkLst>
            <pc:docMk/>
            <pc:sldMk cId="3942064285" sldId="256"/>
            <ac:spMk id="4199" creationId="{92750DF8-1E77-D96D-F5F2-FC6BCEB34461}"/>
          </ac:spMkLst>
        </pc:spChg>
        <pc:spChg chg="mod">
          <ac:chgData name="Jassem Abbasi" userId="a485637c-5d5c-44af-8411-f95acc3236b6" providerId="ADAL" clId="{B67E75DF-61F4-4BDD-83F6-F3A9FEB4B984}" dt="2024-02-22T09:52:54.409" v="2357" actId="27803"/>
          <ac:spMkLst>
            <pc:docMk/>
            <pc:sldMk cId="3942064285" sldId="256"/>
            <ac:spMk id="4200" creationId="{8443019E-CA81-3CAC-A7FD-0442E60E5CA0}"/>
          </ac:spMkLst>
        </pc:spChg>
        <pc:spChg chg="mod">
          <ac:chgData name="Jassem Abbasi" userId="a485637c-5d5c-44af-8411-f95acc3236b6" providerId="ADAL" clId="{B67E75DF-61F4-4BDD-83F6-F3A9FEB4B984}" dt="2024-02-22T09:52:54.409" v="2357" actId="27803"/>
          <ac:spMkLst>
            <pc:docMk/>
            <pc:sldMk cId="3942064285" sldId="256"/>
            <ac:spMk id="4201" creationId="{D350CA22-AAD0-4C94-BE92-E930F7255029}"/>
          </ac:spMkLst>
        </pc:spChg>
        <pc:spChg chg="mod">
          <ac:chgData name="Jassem Abbasi" userId="a485637c-5d5c-44af-8411-f95acc3236b6" providerId="ADAL" clId="{B67E75DF-61F4-4BDD-83F6-F3A9FEB4B984}" dt="2024-02-22T09:52:54.409" v="2357" actId="27803"/>
          <ac:spMkLst>
            <pc:docMk/>
            <pc:sldMk cId="3942064285" sldId="256"/>
            <ac:spMk id="4202" creationId="{4E0D74CA-CA82-9731-BBA9-542D8A49C1F6}"/>
          </ac:spMkLst>
        </pc:spChg>
        <pc:spChg chg="mod">
          <ac:chgData name="Jassem Abbasi" userId="a485637c-5d5c-44af-8411-f95acc3236b6" providerId="ADAL" clId="{B67E75DF-61F4-4BDD-83F6-F3A9FEB4B984}" dt="2024-02-22T09:52:54.409" v="2357" actId="27803"/>
          <ac:spMkLst>
            <pc:docMk/>
            <pc:sldMk cId="3942064285" sldId="256"/>
            <ac:spMk id="4203" creationId="{34C0BACF-8C95-32E7-E557-2ECAAC9329C3}"/>
          </ac:spMkLst>
        </pc:spChg>
        <pc:spChg chg="mod">
          <ac:chgData name="Jassem Abbasi" userId="a485637c-5d5c-44af-8411-f95acc3236b6" providerId="ADAL" clId="{B67E75DF-61F4-4BDD-83F6-F3A9FEB4B984}" dt="2024-02-22T09:52:54.409" v="2357" actId="27803"/>
          <ac:spMkLst>
            <pc:docMk/>
            <pc:sldMk cId="3942064285" sldId="256"/>
            <ac:spMk id="4204" creationId="{34E216E9-FB7E-3F3F-FB74-A28EB0BFAC71}"/>
          </ac:spMkLst>
        </pc:spChg>
        <pc:spChg chg="mod">
          <ac:chgData name="Jassem Abbasi" userId="a485637c-5d5c-44af-8411-f95acc3236b6" providerId="ADAL" clId="{B67E75DF-61F4-4BDD-83F6-F3A9FEB4B984}" dt="2024-02-22T09:52:54.409" v="2357" actId="27803"/>
          <ac:spMkLst>
            <pc:docMk/>
            <pc:sldMk cId="3942064285" sldId="256"/>
            <ac:spMk id="4205" creationId="{11B11BF7-AFF3-42EA-0085-F7ACB5631AB4}"/>
          </ac:spMkLst>
        </pc:spChg>
        <pc:spChg chg="mod">
          <ac:chgData name="Jassem Abbasi" userId="a485637c-5d5c-44af-8411-f95acc3236b6" providerId="ADAL" clId="{B67E75DF-61F4-4BDD-83F6-F3A9FEB4B984}" dt="2024-02-22T09:52:54.409" v="2357" actId="27803"/>
          <ac:spMkLst>
            <pc:docMk/>
            <pc:sldMk cId="3942064285" sldId="256"/>
            <ac:spMk id="4206" creationId="{C2E88AA1-6F5A-427D-EC8B-1B23DFB60EDA}"/>
          </ac:spMkLst>
        </pc:spChg>
        <pc:spChg chg="mod">
          <ac:chgData name="Jassem Abbasi" userId="a485637c-5d5c-44af-8411-f95acc3236b6" providerId="ADAL" clId="{B67E75DF-61F4-4BDD-83F6-F3A9FEB4B984}" dt="2024-02-22T09:52:54.409" v="2357" actId="27803"/>
          <ac:spMkLst>
            <pc:docMk/>
            <pc:sldMk cId="3942064285" sldId="256"/>
            <ac:spMk id="4207" creationId="{6A5D52EA-123D-6FDC-3FBD-3ECB824840E3}"/>
          </ac:spMkLst>
        </pc:spChg>
        <pc:spChg chg="mod">
          <ac:chgData name="Jassem Abbasi" userId="a485637c-5d5c-44af-8411-f95acc3236b6" providerId="ADAL" clId="{B67E75DF-61F4-4BDD-83F6-F3A9FEB4B984}" dt="2024-02-22T09:52:54.409" v="2357" actId="27803"/>
          <ac:spMkLst>
            <pc:docMk/>
            <pc:sldMk cId="3942064285" sldId="256"/>
            <ac:spMk id="4208" creationId="{78C14A53-1C81-01CC-6C60-CC6768943FE2}"/>
          </ac:spMkLst>
        </pc:spChg>
        <pc:spChg chg="mod">
          <ac:chgData name="Jassem Abbasi" userId="a485637c-5d5c-44af-8411-f95acc3236b6" providerId="ADAL" clId="{B67E75DF-61F4-4BDD-83F6-F3A9FEB4B984}" dt="2024-02-22T09:52:54.409" v="2357" actId="27803"/>
          <ac:spMkLst>
            <pc:docMk/>
            <pc:sldMk cId="3942064285" sldId="256"/>
            <ac:spMk id="4209" creationId="{889ED345-5C8C-C99B-A4C6-D05D3C4A503F}"/>
          </ac:spMkLst>
        </pc:spChg>
        <pc:spChg chg="mod">
          <ac:chgData name="Jassem Abbasi" userId="a485637c-5d5c-44af-8411-f95acc3236b6" providerId="ADAL" clId="{B67E75DF-61F4-4BDD-83F6-F3A9FEB4B984}" dt="2024-02-22T09:52:54.409" v="2357" actId="27803"/>
          <ac:spMkLst>
            <pc:docMk/>
            <pc:sldMk cId="3942064285" sldId="256"/>
            <ac:spMk id="4210" creationId="{4A726EB9-795D-09C8-D446-AA36C15848F7}"/>
          </ac:spMkLst>
        </pc:spChg>
        <pc:spChg chg="mod">
          <ac:chgData name="Jassem Abbasi" userId="a485637c-5d5c-44af-8411-f95acc3236b6" providerId="ADAL" clId="{B67E75DF-61F4-4BDD-83F6-F3A9FEB4B984}" dt="2024-02-22T09:52:54.409" v="2357" actId="27803"/>
          <ac:spMkLst>
            <pc:docMk/>
            <pc:sldMk cId="3942064285" sldId="256"/>
            <ac:spMk id="4211" creationId="{CEA4389F-0548-6569-268A-A27505ADC35E}"/>
          </ac:spMkLst>
        </pc:spChg>
        <pc:spChg chg="mod">
          <ac:chgData name="Jassem Abbasi" userId="a485637c-5d5c-44af-8411-f95acc3236b6" providerId="ADAL" clId="{B67E75DF-61F4-4BDD-83F6-F3A9FEB4B984}" dt="2024-02-22T09:52:54.409" v="2357" actId="27803"/>
          <ac:spMkLst>
            <pc:docMk/>
            <pc:sldMk cId="3942064285" sldId="256"/>
            <ac:spMk id="4212" creationId="{D6B505B9-B0BA-0933-472F-7E09182CAC11}"/>
          </ac:spMkLst>
        </pc:spChg>
        <pc:spChg chg="mod">
          <ac:chgData name="Jassem Abbasi" userId="a485637c-5d5c-44af-8411-f95acc3236b6" providerId="ADAL" clId="{B67E75DF-61F4-4BDD-83F6-F3A9FEB4B984}" dt="2024-02-22T09:52:54.409" v="2357" actId="27803"/>
          <ac:spMkLst>
            <pc:docMk/>
            <pc:sldMk cId="3942064285" sldId="256"/>
            <ac:spMk id="4213" creationId="{98BA0692-7546-9B91-028D-E902886D8B9E}"/>
          </ac:spMkLst>
        </pc:spChg>
        <pc:spChg chg="mod">
          <ac:chgData name="Jassem Abbasi" userId="a485637c-5d5c-44af-8411-f95acc3236b6" providerId="ADAL" clId="{B67E75DF-61F4-4BDD-83F6-F3A9FEB4B984}" dt="2024-02-22T09:52:54.409" v="2357" actId="27803"/>
          <ac:spMkLst>
            <pc:docMk/>
            <pc:sldMk cId="3942064285" sldId="256"/>
            <ac:spMk id="4214" creationId="{9C909C56-B9D0-B33B-40F9-0EF3A5BB60B9}"/>
          </ac:spMkLst>
        </pc:spChg>
        <pc:spChg chg="mod">
          <ac:chgData name="Jassem Abbasi" userId="a485637c-5d5c-44af-8411-f95acc3236b6" providerId="ADAL" clId="{B67E75DF-61F4-4BDD-83F6-F3A9FEB4B984}" dt="2024-02-22T09:52:54.409" v="2357" actId="27803"/>
          <ac:spMkLst>
            <pc:docMk/>
            <pc:sldMk cId="3942064285" sldId="256"/>
            <ac:spMk id="4215" creationId="{AC2571CE-1D79-0D7A-56EC-92DDC4906C21}"/>
          </ac:spMkLst>
        </pc:spChg>
        <pc:spChg chg="mod">
          <ac:chgData name="Jassem Abbasi" userId="a485637c-5d5c-44af-8411-f95acc3236b6" providerId="ADAL" clId="{B67E75DF-61F4-4BDD-83F6-F3A9FEB4B984}" dt="2024-02-22T09:52:54.409" v="2357" actId="27803"/>
          <ac:spMkLst>
            <pc:docMk/>
            <pc:sldMk cId="3942064285" sldId="256"/>
            <ac:spMk id="4216" creationId="{E0E82F17-58BE-16D2-02B5-70EFE259F9DA}"/>
          </ac:spMkLst>
        </pc:spChg>
        <pc:spChg chg="mod">
          <ac:chgData name="Jassem Abbasi" userId="a485637c-5d5c-44af-8411-f95acc3236b6" providerId="ADAL" clId="{B67E75DF-61F4-4BDD-83F6-F3A9FEB4B984}" dt="2024-02-22T09:52:54.409" v="2357" actId="27803"/>
          <ac:spMkLst>
            <pc:docMk/>
            <pc:sldMk cId="3942064285" sldId="256"/>
            <ac:spMk id="4217" creationId="{865DD58F-83D3-BB41-5077-33CF94EC76CA}"/>
          </ac:spMkLst>
        </pc:spChg>
        <pc:spChg chg="mod">
          <ac:chgData name="Jassem Abbasi" userId="a485637c-5d5c-44af-8411-f95acc3236b6" providerId="ADAL" clId="{B67E75DF-61F4-4BDD-83F6-F3A9FEB4B984}" dt="2024-02-22T09:52:54.409" v="2357" actId="27803"/>
          <ac:spMkLst>
            <pc:docMk/>
            <pc:sldMk cId="3942064285" sldId="256"/>
            <ac:spMk id="4218" creationId="{DCA62E13-1384-EDA6-5EA7-F04CCDCE4A26}"/>
          </ac:spMkLst>
        </pc:spChg>
        <pc:spChg chg="mod">
          <ac:chgData name="Jassem Abbasi" userId="a485637c-5d5c-44af-8411-f95acc3236b6" providerId="ADAL" clId="{B67E75DF-61F4-4BDD-83F6-F3A9FEB4B984}" dt="2024-02-22T09:52:54.409" v="2357" actId="27803"/>
          <ac:spMkLst>
            <pc:docMk/>
            <pc:sldMk cId="3942064285" sldId="256"/>
            <ac:spMk id="4219" creationId="{7A32CDDA-316D-AFDB-B4E7-1326C0BAB481}"/>
          </ac:spMkLst>
        </pc:spChg>
        <pc:spChg chg="mod">
          <ac:chgData name="Jassem Abbasi" userId="a485637c-5d5c-44af-8411-f95acc3236b6" providerId="ADAL" clId="{B67E75DF-61F4-4BDD-83F6-F3A9FEB4B984}" dt="2024-02-22T09:52:54.409" v="2357" actId="27803"/>
          <ac:spMkLst>
            <pc:docMk/>
            <pc:sldMk cId="3942064285" sldId="256"/>
            <ac:spMk id="4220" creationId="{6E188947-BFF3-3EA3-53C2-1B92B0EA5959}"/>
          </ac:spMkLst>
        </pc:spChg>
        <pc:spChg chg="mod">
          <ac:chgData name="Jassem Abbasi" userId="a485637c-5d5c-44af-8411-f95acc3236b6" providerId="ADAL" clId="{B67E75DF-61F4-4BDD-83F6-F3A9FEB4B984}" dt="2024-02-22T09:52:54.409" v="2357" actId="27803"/>
          <ac:spMkLst>
            <pc:docMk/>
            <pc:sldMk cId="3942064285" sldId="256"/>
            <ac:spMk id="4221" creationId="{6206DA48-6780-F27F-F062-0C807730AD98}"/>
          </ac:spMkLst>
        </pc:spChg>
        <pc:spChg chg="mod">
          <ac:chgData name="Jassem Abbasi" userId="a485637c-5d5c-44af-8411-f95acc3236b6" providerId="ADAL" clId="{B67E75DF-61F4-4BDD-83F6-F3A9FEB4B984}" dt="2024-02-22T09:52:54.409" v="2357" actId="27803"/>
          <ac:spMkLst>
            <pc:docMk/>
            <pc:sldMk cId="3942064285" sldId="256"/>
            <ac:spMk id="4222" creationId="{D0683165-FE2F-7043-CAEC-3807B5EB3D29}"/>
          </ac:spMkLst>
        </pc:spChg>
        <pc:spChg chg="mod">
          <ac:chgData name="Jassem Abbasi" userId="a485637c-5d5c-44af-8411-f95acc3236b6" providerId="ADAL" clId="{B67E75DF-61F4-4BDD-83F6-F3A9FEB4B984}" dt="2024-02-22T09:52:54.409" v="2357" actId="27803"/>
          <ac:spMkLst>
            <pc:docMk/>
            <pc:sldMk cId="3942064285" sldId="256"/>
            <ac:spMk id="4223" creationId="{CBBD123C-43E5-6395-236D-C5E6230CCEAF}"/>
          </ac:spMkLst>
        </pc:spChg>
        <pc:spChg chg="mod">
          <ac:chgData name="Jassem Abbasi" userId="a485637c-5d5c-44af-8411-f95acc3236b6" providerId="ADAL" clId="{B67E75DF-61F4-4BDD-83F6-F3A9FEB4B984}" dt="2024-02-22T09:52:54.409" v="2357" actId="27803"/>
          <ac:spMkLst>
            <pc:docMk/>
            <pc:sldMk cId="3942064285" sldId="256"/>
            <ac:spMk id="4224" creationId="{9DE8C91E-4ED0-4188-FCFE-63CDF734FC5F}"/>
          </ac:spMkLst>
        </pc:spChg>
        <pc:spChg chg="mod">
          <ac:chgData name="Jassem Abbasi" userId="a485637c-5d5c-44af-8411-f95acc3236b6" providerId="ADAL" clId="{B67E75DF-61F4-4BDD-83F6-F3A9FEB4B984}" dt="2024-02-22T09:52:54.409" v="2357" actId="27803"/>
          <ac:spMkLst>
            <pc:docMk/>
            <pc:sldMk cId="3942064285" sldId="256"/>
            <ac:spMk id="4225" creationId="{446552BA-11D0-3889-F7AE-6E85CAF0FA94}"/>
          </ac:spMkLst>
        </pc:spChg>
        <pc:spChg chg="mod">
          <ac:chgData name="Jassem Abbasi" userId="a485637c-5d5c-44af-8411-f95acc3236b6" providerId="ADAL" clId="{B67E75DF-61F4-4BDD-83F6-F3A9FEB4B984}" dt="2024-02-22T09:52:54.409" v="2357" actId="27803"/>
          <ac:spMkLst>
            <pc:docMk/>
            <pc:sldMk cId="3942064285" sldId="256"/>
            <ac:spMk id="4226" creationId="{63D252B7-3F92-CA5F-4F20-D12C5BF739B0}"/>
          </ac:spMkLst>
        </pc:spChg>
        <pc:spChg chg="mod">
          <ac:chgData name="Jassem Abbasi" userId="a485637c-5d5c-44af-8411-f95acc3236b6" providerId="ADAL" clId="{B67E75DF-61F4-4BDD-83F6-F3A9FEB4B984}" dt="2024-02-22T09:52:54.409" v="2357" actId="27803"/>
          <ac:spMkLst>
            <pc:docMk/>
            <pc:sldMk cId="3942064285" sldId="256"/>
            <ac:spMk id="4227" creationId="{0BE32BA3-4081-22DC-6778-3ADE0DF3BDB3}"/>
          </ac:spMkLst>
        </pc:spChg>
        <pc:spChg chg="mod">
          <ac:chgData name="Jassem Abbasi" userId="a485637c-5d5c-44af-8411-f95acc3236b6" providerId="ADAL" clId="{B67E75DF-61F4-4BDD-83F6-F3A9FEB4B984}" dt="2024-02-22T09:52:54.409" v="2357" actId="27803"/>
          <ac:spMkLst>
            <pc:docMk/>
            <pc:sldMk cId="3942064285" sldId="256"/>
            <ac:spMk id="4228" creationId="{B8386E7C-72C7-6514-6587-1EFFBA0BF07A}"/>
          </ac:spMkLst>
        </pc:spChg>
        <pc:spChg chg="mod">
          <ac:chgData name="Jassem Abbasi" userId="a485637c-5d5c-44af-8411-f95acc3236b6" providerId="ADAL" clId="{B67E75DF-61F4-4BDD-83F6-F3A9FEB4B984}" dt="2024-02-22T09:52:54.409" v="2357" actId="27803"/>
          <ac:spMkLst>
            <pc:docMk/>
            <pc:sldMk cId="3942064285" sldId="256"/>
            <ac:spMk id="4229" creationId="{6B763B2B-DB61-989F-FF42-9FFBEB6910B5}"/>
          </ac:spMkLst>
        </pc:spChg>
        <pc:spChg chg="mod">
          <ac:chgData name="Jassem Abbasi" userId="a485637c-5d5c-44af-8411-f95acc3236b6" providerId="ADAL" clId="{B67E75DF-61F4-4BDD-83F6-F3A9FEB4B984}" dt="2024-02-22T09:52:54.409" v="2357" actId="27803"/>
          <ac:spMkLst>
            <pc:docMk/>
            <pc:sldMk cId="3942064285" sldId="256"/>
            <ac:spMk id="4230" creationId="{B49835FF-CD3D-2095-4461-0244E7F48BD0}"/>
          </ac:spMkLst>
        </pc:spChg>
        <pc:spChg chg="mod">
          <ac:chgData name="Jassem Abbasi" userId="a485637c-5d5c-44af-8411-f95acc3236b6" providerId="ADAL" clId="{B67E75DF-61F4-4BDD-83F6-F3A9FEB4B984}" dt="2024-02-22T09:52:54.409" v="2357" actId="27803"/>
          <ac:spMkLst>
            <pc:docMk/>
            <pc:sldMk cId="3942064285" sldId="256"/>
            <ac:spMk id="4231" creationId="{9A243F1B-1C0C-0CBD-30B4-E21E58A270E0}"/>
          </ac:spMkLst>
        </pc:spChg>
        <pc:spChg chg="mod">
          <ac:chgData name="Jassem Abbasi" userId="a485637c-5d5c-44af-8411-f95acc3236b6" providerId="ADAL" clId="{B67E75DF-61F4-4BDD-83F6-F3A9FEB4B984}" dt="2024-02-22T09:52:54.409" v="2357" actId="27803"/>
          <ac:spMkLst>
            <pc:docMk/>
            <pc:sldMk cId="3942064285" sldId="256"/>
            <ac:spMk id="4232" creationId="{289BA4F1-23D2-7840-4222-7B9D7CBA984A}"/>
          </ac:spMkLst>
        </pc:spChg>
        <pc:spChg chg="mod">
          <ac:chgData name="Jassem Abbasi" userId="a485637c-5d5c-44af-8411-f95acc3236b6" providerId="ADAL" clId="{B67E75DF-61F4-4BDD-83F6-F3A9FEB4B984}" dt="2024-02-22T09:52:54.409" v="2357" actId="27803"/>
          <ac:spMkLst>
            <pc:docMk/>
            <pc:sldMk cId="3942064285" sldId="256"/>
            <ac:spMk id="4233" creationId="{7BC1145A-057A-46AF-E1A9-1AA946DC10D1}"/>
          </ac:spMkLst>
        </pc:spChg>
        <pc:spChg chg="mod">
          <ac:chgData name="Jassem Abbasi" userId="a485637c-5d5c-44af-8411-f95acc3236b6" providerId="ADAL" clId="{B67E75DF-61F4-4BDD-83F6-F3A9FEB4B984}" dt="2024-02-22T09:52:54.409" v="2357" actId="27803"/>
          <ac:spMkLst>
            <pc:docMk/>
            <pc:sldMk cId="3942064285" sldId="256"/>
            <ac:spMk id="4234" creationId="{BADFC377-D621-E3DB-60AF-A93650EE345F}"/>
          </ac:spMkLst>
        </pc:spChg>
        <pc:spChg chg="mod">
          <ac:chgData name="Jassem Abbasi" userId="a485637c-5d5c-44af-8411-f95acc3236b6" providerId="ADAL" clId="{B67E75DF-61F4-4BDD-83F6-F3A9FEB4B984}" dt="2024-02-22T09:52:54.409" v="2357" actId="27803"/>
          <ac:spMkLst>
            <pc:docMk/>
            <pc:sldMk cId="3942064285" sldId="256"/>
            <ac:spMk id="4235" creationId="{C1E304E9-36ED-94A1-1935-B82AA1B3A4A9}"/>
          </ac:spMkLst>
        </pc:spChg>
        <pc:spChg chg="mod">
          <ac:chgData name="Jassem Abbasi" userId="a485637c-5d5c-44af-8411-f95acc3236b6" providerId="ADAL" clId="{B67E75DF-61F4-4BDD-83F6-F3A9FEB4B984}" dt="2024-02-22T09:52:54.409" v="2357" actId="27803"/>
          <ac:spMkLst>
            <pc:docMk/>
            <pc:sldMk cId="3942064285" sldId="256"/>
            <ac:spMk id="4236" creationId="{38C7FA57-D8F5-0968-FB72-9AE2487B5CBC}"/>
          </ac:spMkLst>
        </pc:spChg>
        <pc:spChg chg="mod">
          <ac:chgData name="Jassem Abbasi" userId="a485637c-5d5c-44af-8411-f95acc3236b6" providerId="ADAL" clId="{B67E75DF-61F4-4BDD-83F6-F3A9FEB4B984}" dt="2024-02-22T09:52:54.409" v="2357" actId="27803"/>
          <ac:spMkLst>
            <pc:docMk/>
            <pc:sldMk cId="3942064285" sldId="256"/>
            <ac:spMk id="4237" creationId="{7198AEB4-25FA-3849-C102-1BD4EA032777}"/>
          </ac:spMkLst>
        </pc:spChg>
        <pc:spChg chg="mod">
          <ac:chgData name="Jassem Abbasi" userId="a485637c-5d5c-44af-8411-f95acc3236b6" providerId="ADAL" clId="{B67E75DF-61F4-4BDD-83F6-F3A9FEB4B984}" dt="2024-02-22T09:52:54.409" v="2357" actId="27803"/>
          <ac:spMkLst>
            <pc:docMk/>
            <pc:sldMk cId="3942064285" sldId="256"/>
            <ac:spMk id="4238" creationId="{8F948D50-DEDF-68C3-904B-ABDA72D7474C}"/>
          </ac:spMkLst>
        </pc:spChg>
        <pc:spChg chg="mod">
          <ac:chgData name="Jassem Abbasi" userId="a485637c-5d5c-44af-8411-f95acc3236b6" providerId="ADAL" clId="{B67E75DF-61F4-4BDD-83F6-F3A9FEB4B984}" dt="2024-02-22T09:52:54.409" v="2357" actId="27803"/>
          <ac:spMkLst>
            <pc:docMk/>
            <pc:sldMk cId="3942064285" sldId="256"/>
            <ac:spMk id="4239" creationId="{C30E487E-FF3F-4047-E0EE-A6BFCA67DBAA}"/>
          </ac:spMkLst>
        </pc:spChg>
        <pc:spChg chg="mod">
          <ac:chgData name="Jassem Abbasi" userId="a485637c-5d5c-44af-8411-f95acc3236b6" providerId="ADAL" clId="{B67E75DF-61F4-4BDD-83F6-F3A9FEB4B984}" dt="2024-02-22T09:52:54.409" v="2357" actId="27803"/>
          <ac:spMkLst>
            <pc:docMk/>
            <pc:sldMk cId="3942064285" sldId="256"/>
            <ac:spMk id="4240" creationId="{60D772AE-F37C-B6E2-39FF-5B23BB5F547F}"/>
          </ac:spMkLst>
        </pc:spChg>
        <pc:spChg chg="mod">
          <ac:chgData name="Jassem Abbasi" userId="a485637c-5d5c-44af-8411-f95acc3236b6" providerId="ADAL" clId="{B67E75DF-61F4-4BDD-83F6-F3A9FEB4B984}" dt="2024-02-22T09:52:54.409" v="2357" actId="27803"/>
          <ac:spMkLst>
            <pc:docMk/>
            <pc:sldMk cId="3942064285" sldId="256"/>
            <ac:spMk id="4241" creationId="{766BE1A0-4164-93B4-C6FF-900ED6672969}"/>
          </ac:spMkLst>
        </pc:spChg>
        <pc:spChg chg="mod">
          <ac:chgData name="Jassem Abbasi" userId="a485637c-5d5c-44af-8411-f95acc3236b6" providerId="ADAL" clId="{B67E75DF-61F4-4BDD-83F6-F3A9FEB4B984}" dt="2024-02-22T09:52:54.409" v="2357" actId="27803"/>
          <ac:spMkLst>
            <pc:docMk/>
            <pc:sldMk cId="3942064285" sldId="256"/>
            <ac:spMk id="4242" creationId="{708813E3-5AD1-4159-DE4A-45245F6A5EA4}"/>
          </ac:spMkLst>
        </pc:spChg>
        <pc:spChg chg="mod">
          <ac:chgData name="Jassem Abbasi" userId="a485637c-5d5c-44af-8411-f95acc3236b6" providerId="ADAL" clId="{B67E75DF-61F4-4BDD-83F6-F3A9FEB4B984}" dt="2024-02-22T09:52:54.409" v="2357" actId="27803"/>
          <ac:spMkLst>
            <pc:docMk/>
            <pc:sldMk cId="3942064285" sldId="256"/>
            <ac:spMk id="4243" creationId="{09845ABB-6E82-1381-CC66-650955786DF0}"/>
          </ac:spMkLst>
        </pc:spChg>
        <pc:spChg chg="mod">
          <ac:chgData name="Jassem Abbasi" userId="a485637c-5d5c-44af-8411-f95acc3236b6" providerId="ADAL" clId="{B67E75DF-61F4-4BDD-83F6-F3A9FEB4B984}" dt="2024-02-22T09:52:54.409" v="2357" actId="27803"/>
          <ac:spMkLst>
            <pc:docMk/>
            <pc:sldMk cId="3942064285" sldId="256"/>
            <ac:spMk id="4244" creationId="{AFA4ECCB-DB1F-3619-3330-BD87C0973BDE}"/>
          </ac:spMkLst>
        </pc:spChg>
        <pc:spChg chg="mod">
          <ac:chgData name="Jassem Abbasi" userId="a485637c-5d5c-44af-8411-f95acc3236b6" providerId="ADAL" clId="{B67E75DF-61F4-4BDD-83F6-F3A9FEB4B984}" dt="2024-02-22T09:52:54.409" v="2357" actId="27803"/>
          <ac:spMkLst>
            <pc:docMk/>
            <pc:sldMk cId="3942064285" sldId="256"/>
            <ac:spMk id="4245" creationId="{C9345DF1-F92B-A810-E617-04B745A5AFFF}"/>
          </ac:spMkLst>
        </pc:spChg>
        <pc:spChg chg="mod">
          <ac:chgData name="Jassem Abbasi" userId="a485637c-5d5c-44af-8411-f95acc3236b6" providerId="ADAL" clId="{B67E75DF-61F4-4BDD-83F6-F3A9FEB4B984}" dt="2024-02-22T09:52:54.409" v="2357" actId="27803"/>
          <ac:spMkLst>
            <pc:docMk/>
            <pc:sldMk cId="3942064285" sldId="256"/>
            <ac:spMk id="4246" creationId="{C0A7E423-47F6-5BED-38B7-1B187F909176}"/>
          </ac:spMkLst>
        </pc:spChg>
        <pc:spChg chg="mod">
          <ac:chgData name="Jassem Abbasi" userId="a485637c-5d5c-44af-8411-f95acc3236b6" providerId="ADAL" clId="{B67E75DF-61F4-4BDD-83F6-F3A9FEB4B984}" dt="2024-02-22T09:52:54.409" v="2357" actId="27803"/>
          <ac:spMkLst>
            <pc:docMk/>
            <pc:sldMk cId="3942064285" sldId="256"/>
            <ac:spMk id="4247" creationId="{CEB5739F-B668-E289-71AD-E97AD632A32A}"/>
          </ac:spMkLst>
        </pc:spChg>
        <pc:spChg chg="mod">
          <ac:chgData name="Jassem Abbasi" userId="a485637c-5d5c-44af-8411-f95acc3236b6" providerId="ADAL" clId="{B67E75DF-61F4-4BDD-83F6-F3A9FEB4B984}" dt="2024-02-22T09:52:54.409" v="2357" actId="27803"/>
          <ac:spMkLst>
            <pc:docMk/>
            <pc:sldMk cId="3942064285" sldId="256"/>
            <ac:spMk id="4248" creationId="{2E7D3A3A-22BB-DF03-238C-0BCA1BEB66B3}"/>
          </ac:spMkLst>
        </pc:spChg>
        <pc:spChg chg="mod">
          <ac:chgData name="Jassem Abbasi" userId="a485637c-5d5c-44af-8411-f95acc3236b6" providerId="ADAL" clId="{B67E75DF-61F4-4BDD-83F6-F3A9FEB4B984}" dt="2024-02-22T09:52:54.409" v="2357" actId="27803"/>
          <ac:spMkLst>
            <pc:docMk/>
            <pc:sldMk cId="3942064285" sldId="256"/>
            <ac:spMk id="4249" creationId="{05695C76-BAE3-7833-11E7-484C15C00A1B}"/>
          </ac:spMkLst>
        </pc:spChg>
        <pc:spChg chg="mod">
          <ac:chgData name="Jassem Abbasi" userId="a485637c-5d5c-44af-8411-f95acc3236b6" providerId="ADAL" clId="{B67E75DF-61F4-4BDD-83F6-F3A9FEB4B984}" dt="2024-02-22T09:52:54.409" v="2357" actId="27803"/>
          <ac:spMkLst>
            <pc:docMk/>
            <pc:sldMk cId="3942064285" sldId="256"/>
            <ac:spMk id="4250" creationId="{084B32BD-3EA7-CC55-51AE-BA9C0223A6CD}"/>
          </ac:spMkLst>
        </pc:spChg>
        <pc:spChg chg="mod">
          <ac:chgData name="Jassem Abbasi" userId="a485637c-5d5c-44af-8411-f95acc3236b6" providerId="ADAL" clId="{B67E75DF-61F4-4BDD-83F6-F3A9FEB4B984}" dt="2024-02-22T09:52:54.409" v="2357" actId="27803"/>
          <ac:spMkLst>
            <pc:docMk/>
            <pc:sldMk cId="3942064285" sldId="256"/>
            <ac:spMk id="4251" creationId="{E1C3A8CF-8153-F7D1-1CD0-91382BA56594}"/>
          </ac:spMkLst>
        </pc:spChg>
        <pc:spChg chg="mod">
          <ac:chgData name="Jassem Abbasi" userId="a485637c-5d5c-44af-8411-f95acc3236b6" providerId="ADAL" clId="{B67E75DF-61F4-4BDD-83F6-F3A9FEB4B984}" dt="2024-02-22T09:52:54.409" v="2357" actId="27803"/>
          <ac:spMkLst>
            <pc:docMk/>
            <pc:sldMk cId="3942064285" sldId="256"/>
            <ac:spMk id="4252" creationId="{68B42F92-1E48-B2FE-231F-06A73CCC383D}"/>
          </ac:spMkLst>
        </pc:spChg>
        <pc:spChg chg="mod">
          <ac:chgData name="Jassem Abbasi" userId="a485637c-5d5c-44af-8411-f95acc3236b6" providerId="ADAL" clId="{B67E75DF-61F4-4BDD-83F6-F3A9FEB4B984}" dt="2024-02-22T09:52:54.409" v="2357" actId="27803"/>
          <ac:spMkLst>
            <pc:docMk/>
            <pc:sldMk cId="3942064285" sldId="256"/>
            <ac:spMk id="4253" creationId="{80BEE9F6-00C6-8FDF-ADF0-FBA7B87A4996}"/>
          </ac:spMkLst>
        </pc:spChg>
        <pc:spChg chg="mod">
          <ac:chgData name="Jassem Abbasi" userId="a485637c-5d5c-44af-8411-f95acc3236b6" providerId="ADAL" clId="{B67E75DF-61F4-4BDD-83F6-F3A9FEB4B984}" dt="2024-02-22T09:52:54.409" v="2357" actId="27803"/>
          <ac:spMkLst>
            <pc:docMk/>
            <pc:sldMk cId="3942064285" sldId="256"/>
            <ac:spMk id="4254" creationId="{25491DEF-B177-ACD1-3016-6D42834F85C1}"/>
          </ac:spMkLst>
        </pc:spChg>
        <pc:spChg chg="mod">
          <ac:chgData name="Jassem Abbasi" userId="a485637c-5d5c-44af-8411-f95acc3236b6" providerId="ADAL" clId="{B67E75DF-61F4-4BDD-83F6-F3A9FEB4B984}" dt="2024-02-22T09:52:54.409" v="2357" actId="27803"/>
          <ac:spMkLst>
            <pc:docMk/>
            <pc:sldMk cId="3942064285" sldId="256"/>
            <ac:spMk id="4255" creationId="{748B2178-CFC1-F5FF-586B-8C0B70A346FC}"/>
          </ac:spMkLst>
        </pc:spChg>
        <pc:spChg chg="mod">
          <ac:chgData name="Jassem Abbasi" userId="a485637c-5d5c-44af-8411-f95acc3236b6" providerId="ADAL" clId="{B67E75DF-61F4-4BDD-83F6-F3A9FEB4B984}" dt="2024-02-22T09:52:54.409" v="2357" actId="27803"/>
          <ac:spMkLst>
            <pc:docMk/>
            <pc:sldMk cId="3942064285" sldId="256"/>
            <ac:spMk id="4256" creationId="{656D7026-3E88-CEDE-12AD-246A24565308}"/>
          </ac:spMkLst>
        </pc:spChg>
        <pc:spChg chg="mod">
          <ac:chgData name="Jassem Abbasi" userId="a485637c-5d5c-44af-8411-f95acc3236b6" providerId="ADAL" clId="{B67E75DF-61F4-4BDD-83F6-F3A9FEB4B984}" dt="2024-02-22T09:52:54.409" v="2357" actId="27803"/>
          <ac:spMkLst>
            <pc:docMk/>
            <pc:sldMk cId="3942064285" sldId="256"/>
            <ac:spMk id="4257" creationId="{8911F707-1C8C-636B-ED8B-F3383924775A}"/>
          </ac:spMkLst>
        </pc:spChg>
        <pc:spChg chg="mod">
          <ac:chgData name="Jassem Abbasi" userId="a485637c-5d5c-44af-8411-f95acc3236b6" providerId="ADAL" clId="{B67E75DF-61F4-4BDD-83F6-F3A9FEB4B984}" dt="2024-02-22T09:52:54.409" v="2357" actId="27803"/>
          <ac:spMkLst>
            <pc:docMk/>
            <pc:sldMk cId="3942064285" sldId="256"/>
            <ac:spMk id="4258" creationId="{2E8778BC-0BC7-26EE-1A1A-F3BE68670DDF}"/>
          </ac:spMkLst>
        </pc:spChg>
        <pc:spChg chg="mod">
          <ac:chgData name="Jassem Abbasi" userId="a485637c-5d5c-44af-8411-f95acc3236b6" providerId="ADAL" clId="{B67E75DF-61F4-4BDD-83F6-F3A9FEB4B984}" dt="2024-02-22T09:52:54.409" v="2357" actId="27803"/>
          <ac:spMkLst>
            <pc:docMk/>
            <pc:sldMk cId="3942064285" sldId="256"/>
            <ac:spMk id="4259" creationId="{820A4C24-C9A7-307D-0729-06912E701D73}"/>
          </ac:spMkLst>
        </pc:spChg>
        <pc:spChg chg="mod">
          <ac:chgData name="Jassem Abbasi" userId="a485637c-5d5c-44af-8411-f95acc3236b6" providerId="ADAL" clId="{B67E75DF-61F4-4BDD-83F6-F3A9FEB4B984}" dt="2024-02-22T09:52:54.409" v="2357" actId="27803"/>
          <ac:spMkLst>
            <pc:docMk/>
            <pc:sldMk cId="3942064285" sldId="256"/>
            <ac:spMk id="4260" creationId="{F9DD84BA-2F33-AAE3-51EF-46A8BC156544}"/>
          </ac:spMkLst>
        </pc:spChg>
        <pc:spChg chg="mod">
          <ac:chgData name="Jassem Abbasi" userId="a485637c-5d5c-44af-8411-f95acc3236b6" providerId="ADAL" clId="{B67E75DF-61F4-4BDD-83F6-F3A9FEB4B984}" dt="2024-02-22T09:52:54.409" v="2357" actId="27803"/>
          <ac:spMkLst>
            <pc:docMk/>
            <pc:sldMk cId="3942064285" sldId="256"/>
            <ac:spMk id="4261" creationId="{2D3EC8EE-8F72-48D4-BA3C-6FAB2A319657}"/>
          </ac:spMkLst>
        </pc:spChg>
        <pc:spChg chg="mod">
          <ac:chgData name="Jassem Abbasi" userId="a485637c-5d5c-44af-8411-f95acc3236b6" providerId="ADAL" clId="{B67E75DF-61F4-4BDD-83F6-F3A9FEB4B984}" dt="2024-02-22T09:52:54.409" v="2357" actId="27803"/>
          <ac:spMkLst>
            <pc:docMk/>
            <pc:sldMk cId="3942064285" sldId="256"/>
            <ac:spMk id="4262" creationId="{20AC49AA-AAA9-4EA3-28AA-D7021C396467}"/>
          </ac:spMkLst>
        </pc:spChg>
        <pc:spChg chg="mod">
          <ac:chgData name="Jassem Abbasi" userId="a485637c-5d5c-44af-8411-f95acc3236b6" providerId="ADAL" clId="{B67E75DF-61F4-4BDD-83F6-F3A9FEB4B984}" dt="2024-02-22T09:52:54.409" v="2357" actId="27803"/>
          <ac:spMkLst>
            <pc:docMk/>
            <pc:sldMk cId="3942064285" sldId="256"/>
            <ac:spMk id="4263" creationId="{C7C099C5-DB08-E9A8-9002-195B408A2488}"/>
          </ac:spMkLst>
        </pc:spChg>
        <pc:spChg chg="mod">
          <ac:chgData name="Jassem Abbasi" userId="a485637c-5d5c-44af-8411-f95acc3236b6" providerId="ADAL" clId="{B67E75DF-61F4-4BDD-83F6-F3A9FEB4B984}" dt="2024-02-22T09:52:54.409" v="2357" actId="27803"/>
          <ac:spMkLst>
            <pc:docMk/>
            <pc:sldMk cId="3942064285" sldId="256"/>
            <ac:spMk id="4264" creationId="{31965264-494D-3E23-EA12-E517B25B94C6}"/>
          </ac:spMkLst>
        </pc:spChg>
        <pc:spChg chg="mod">
          <ac:chgData name="Jassem Abbasi" userId="a485637c-5d5c-44af-8411-f95acc3236b6" providerId="ADAL" clId="{B67E75DF-61F4-4BDD-83F6-F3A9FEB4B984}" dt="2024-02-22T09:52:54.409" v="2357" actId="27803"/>
          <ac:spMkLst>
            <pc:docMk/>
            <pc:sldMk cId="3942064285" sldId="256"/>
            <ac:spMk id="4265" creationId="{C95116A3-872D-4CDC-2611-419D45A461AA}"/>
          </ac:spMkLst>
        </pc:spChg>
        <pc:spChg chg="mod">
          <ac:chgData name="Jassem Abbasi" userId="a485637c-5d5c-44af-8411-f95acc3236b6" providerId="ADAL" clId="{B67E75DF-61F4-4BDD-83F6-F3A9FEB4B984}" dt="2024-02-22T09:52:54.409" v="2357" actId="27803"/>
          <ac:spMkLst>
            <pc:docMk/>
            <pc:sldMk cId="3942064285" sldId="256"/>
            <ac:spMk id="4266" creationId="{9DABB5C3-7430-A282-6026-1EC37F817FC7}"/>
          </ac:spMkLst>
        </pc:spChg>
        <pc:spChg chg="mod">
          <ac:chgData name="Jassem Abbasi" userId="a485637c-5d5c-44af-8411-f95acc3236b6" providerId="ADAL" clId="{B67E75DF-61F4-4BDD-83F6-F3A9FEB4B984}" dt="2024-02-22T09:52:54.409" v="2357" actId="27803"/>
          <ac:spMkLst>
            <pc:docMk/>
            <pc:sldMk cId="3942064285" sldId="256"/>
            <ac:spMk id="4267" creationId="{1823CE0F-A5CF-A17A-3CE4-00F6538E6332}"/>
          </ac:spMkLst>
        </pc:spChg>
        <pc:spChg chg="mod">
          <ac:chgData name="Jassem Abbasi" userId="a485637c-5d5c-44af-8411-f95acc3236b6" providerId="ADAL" clId="{B67E75DF-61F4-4BDD-83F6-F3A9FEB4B984}" dt="2024-02-22T09:52:54.409" v="2357" actId="27803"/>
          <ac:spMkLst>
            <pc:docMk/>
            <pc:sldMk cId="3942064285" sldId="256"/>
            <ac:spMk id="4268" creationId="{B329FCF1-3D76-876F-1FE8-CD25A08B3699}"/>
          </ac:spMkLst>
        </pc:spChg>
        <pc:spChg chg="mod">
          <ac:chgData name="Jassem Abbasi" userId="a485637c-5d5c-44af-8411-f95acc3236b6" providerId="ADAL" clId="{B67E75DF-61F4-4BDD-83F6-F3A9FEB4B984}" dt="2024-02-22T09:52:54.409" v="2357" actId="27803"/>
          <ac:spMkLst>
            <pc:docMk/>
            <pc:sldMk cId="3942064285" sldId="256"/>
            <ac:spMk id="4269" creationId="{50BE4D1C-922D-7ECA-F08A-10A9ACF547B3}"/>
          </ac:spMkLst>
        </pc:spChg>
        <pc:spChg chg="mod">
          <ac:chgData name="Jassem Abbasi" userId="a485637c-5d5c-44af-8411-f95acc3236b6" providerId="ADAL" clId="{B67E75DF-61F4-4BDD-83F6-F3A9FEB4B984}" dt="2024-02-22T09:52:54.409" v="2357" actId="27803"/>
          <ac:spMkLst>
            <pc:docMk/>
            <pc:sldMk cId="3942064285" sldId="256"/>
            <ac:spMk id="4270" creationId="{C8373A65-34F3-67EB-AE45-A2656DF685D7}"/>
          </ac:spMkLst>
        </pc:spChg>
        <pc:spChg chg="mod">
          <ac:chgData name="Jassem Abbasi" userId="a485637c-5d5c-44af-8411-f95acc3236b6" providerId="ADAL" clId="{B67E75DF-61F4-4BDD-83F6-F3A9FEB4B984}" dt="2024-02-22T09:52:54.409" v="2357" actId="27803"/>
          <ac:spMkLst>
            <pc:docMk/>
            <pc:sldMk cId="3942064285" sldId="256"/>
            <ac:spMk id="4271" creationId="{7F52F06C-BAC9-4BD4-4E44-B781628E83F1}"/>
          </ac:spMkLst>
        </pc:spChg>
        <pc:spChg chg="mod">
          <ac:chgData name="Jassem Abbasi" userId="a485637c-5d5c-44af-8411-f95acc3236b6" providerId="ADAL" clId="{B67E75DF-61F4-4BDD-83F6-F3A9FEB4B984}" dt="2024-02-22T09:52:54.409" v="2357" actId="27803"/>
          <ac:spMkLst>
            <pc:docMk/>
            <pc:sldMk cId="3942064285" sldId="256"/>
            <ac:spMk id="4272" creationId="{7E5CFD9F-4E06-F259-43E5-867F15BE4164}"/>
          </ac:spMkLst>
        </pc:spChg>
        <pc:spChg chg="mod">
          <ac:chgData name="Jassem Abbasi" userId="a485637c-5d5c-44af-8411-f95acc3236b6" providerId="ADAL" clId="{B67E75DF-61F4-4BDD-83F6-F3A9FEB4B984}" dt="2024-02-22T09:52:54.409" v="2357" actId="27803"/>
          <ac:spMkLst>
            <pc:docMk/>
            <pc:sldMk cId="3942064285" sldId="256"/>
            <ac:spMk id="4273" creationId="{A79CEC04-C8A7-8D8B-B573-443891737C7E}"/>
          </ac:spMkLst>
        </pc:spChg>
        <pc:spChg chg="mod">
          <ac:chgData name="Jassem Abbasi" userId="a485637c-5d5c-44af-8411-f95acc3236b6" providerId="ADAL" clId="{B67E75DF-61F4-4BDD-83F6-F3A9FEB4B984}" dt="2024-02-22T09:52:54.409" v="2357" actId="27803"/>
          <ac:spMkLst>
            <pc:docMk/>
            <pc:sldMk cId="3942064285" sldId="256"/>
            <ac:spMk id="4274" creationId="{22FD4D33-A4FF-F7D9-09CE-3F775861C18A}"/>
          </ac:spMkLst>
        </pc:spChg>
        <pc:spChg chg="mod">
          <ac:chgData name="Jassem Abbasi" userId="a485637c-5d5c-44af-8411-f95acc3236b6" providerId="ADAL" clId="{B67E75DF-61F4-4BDD-83F6-F3A9FEB4B984}" dt="2024-02-22T09:52:54.409" v="2357" actId="27803"/>
          <ac:spMkLst>
            <pc:docMk/>
            <pc:sldMk cId="3942064285" sldId="256"/>
            <ac:spMk id="4275" creationId="{BC1CE1B0-A478-EAC7-5739-19D8A02CAF29}"/>
          </ac:spMkLst>
        </pc:spChg>
        <pc:spChg chg="mod">
          <ac:chgData name="Jassem Abbasi" userId="a485637c-5d5c-44af-8411-f95acc3236b6" providerId="ADAL" clId="{B67E75DF-61F4-4BDD-83F6-F3A9FEB4B984}" dt="2024-02-22T09:52:54.409" v="2357" actId="27803"/>
          <ac:spMkLst>
            <pc:docMk/>
            <pc:sldMk cId="3942064285" sldId="256"/>
            <ac:spMk id="4276" creationId="{82787949-ACCD-7252-7731-A6A0C73C8130}"/>
          </ac:spMkLst>
        </pc:spChg>
        <pc:spChg chg="mod">
          <ac:chgData name="Jassem Abbasi" userId="a485637c-5d5c-44af-8411-f95acc3236b6" providerId="ADAL" clId="{B67E75DF-61F4-4BDD-83F6-F3A9FEB4B984}" dt="2024-02-22T09:52:54.409" v="2357" actId="27803"/>
          <ac:spMkLst>
            <pc:docMk/>
            <pc:sldMk cId="3942064285" sldId="256"/>
            <ac:spMk id="4277" creationId="{9C9CD84F-DBBD-7943-5436-244275BD57D2}"/>
          </ac:spMkLst>
        </pc:spChg>
        <pc:spChg chg="mod">
          <ac:chgData name="Jassem Abbasi" userId="a485637c-5d5c-44af-8411-f95acc3236b6" providerId="ADAL" clId="{B67E75DF-61F4-4BDD-83F6-F3A9FEB4B984}" dt="2024-02-22T09:52:54.409" v="2357" actId="27803"/>
          <ac:spMkLst>
            <pc:docMk/>
            <pc:sldMk cId="3942064285" sldId="256"/>
            <ac:spMk id="4278" creationId="{000FC3E5-E134-84C6-DE6F-267897D3481D}"/>
          </ac:spMkLst>
        </pc:spChg>
        <pc:spChg chg="mod">
          <ac:chgData name="Jassem Abbasi" userId="a485637c-5d5c-44af-8411-f95acc3236b6" providerId="ADAL" clId="{B67E75DF-61F4-4BDD-83F6-F3A9FEB4B984}" dt="2024-02-22T09:52:54.409" v="2357" actId="27803"/>
          <ac:spMkLst>
            <pc:docMk/>
            <pc:sldMk cId="3942064285" sldId="256"/>
            <ac:spMk id="4279" creationId="{4B3BAFE1-C751-3AC9-972F-233BDCB371DC}"/>
          </ac:spMkLst>
        </pc:spChg>
        <pc:spChg chg="mod">
          <ac:chgData name="Jassem Abbasi" userId="a485637c-5d5c-44af-8411-f95acc3236b6" providerId="ADAL" clId="{B67E75DF-61F4-4BDD-83F6-F3A9FEB4B984}" dt="2024-02-22T09:52:54.409" v="2357" actId="27803"/>
          <ac:spMkLst>
            <pc:docMk/>
            <pc:sldMk cId="3942064285" sldId="256"/>
            <ac:spMk id="4280" creationId="{F67BF771-8858-1C37-1EF1-B0C2EC4B158D}"/>
          </ac:spMkLst>
        </pc:spChg>
        <pc:spChg chg="mod">
          <ac:chgData name="Jassem Abbasi" userId="a485637c-5d5c-44af-8411-f95acc3236b6" providerId="ADAL" clId="{B67E75DF-61F4-4BDD-83F6-F3A9FEB4B984}" dt="2024-02-22T09:52:54.409" v="2357" actId="27803"/>
          <ac:spMkLst>
            <pc:docMk/>
            <pc:sldMk cId="3942064285" sldId="256"/>
            <ac:spMk id="4281" creationId="{E13A43AD-E867-17ED-FBE3-84AD46C1966E}"/>
          </ac:spMkLst>
        </pc:spChg>
        <pc:spChg chg="mod">
          <ac:chgData name="Jassem Abbasi" userId="a485637c-5d5c-44af-8411-f95acc3236b6" providerId="ADAL" clId="{B67E75DF-61F4-4BDD-83F6-F3A9FEB4B984}" dt="2024-02-22T09:52:54.409" v="2357" actId="27803"/>
          <ac:spMkLst>
            <pc:docMk/>
            <pc:sldMk cId="3942064285" sldId="256"/>
            <ac:spMk id="4282" creationId="{0F264FEB-CCD4-E1C0-5F84-DAE641D6B7AF}"/>
          </ac:spMkLst>
        </pc:spChg>
        <pc:spChg chg="mod">
          <ac:chgData name="Jassem Abbasi" userId="a485637c-5d5c-44af-8411-f95acc3236b6" providerId="ADAL" clId="{B67E75DF-61F4-4BDD-83F6-F3A9FEB4B984}" dt="2024-02-22T09:52:54.409" v="2357" actId="27803"/>
          <ac:spMkLst>
            <pc:docMk/>
            <pc:sldMk cId="3942064285" sldId="256"/>
            <ac:spMk id="4283" creationId="{537D6507-56A3-4DF5-E187-791D86B41E0F}"/>
          </ac:spMkLst>
        </pc:spChg>
        <pc:spChg chg="mod">
          <ac:chgData name="Jassem Abbasi" userId="a485637c-5d5c-44af-8411-f95acc3236b6" providerId="ADAL" clId="{B67E75DF-61F4-4BDD-83F6-F3A9FEB4B984}" dt="2024-02-22T09:52:54.409" v="2357" actId="27803"/>
          <ac:spMkLst>
            <pc:docMk/>
            <pc:sldMk cId="3942064285" sldId="256"/>
            <ac:spMk id="4284" creationId="{BC6D79F2-A359-1BC9-FEC0-B4EC4F32C498}"/>
          </ac:spMkLst>
        </pc:spChg>
        <pc:spChg chg="mod">
          <ac:chgData name="Jassem Abbasi" userId="a485637c-5d5c-44af-8411-f95acc3236b6" providerId="ADAL" clId="{B67E75DF-61F4-4BDD-83F6-F3A9FEB4B984}" dt="2024-02-22T09:52:54.409" v="2357" actId="27803"/>
          <ac:spMkLst>
            <pc:docMk/>
            <pc:sldMk cId="3942064285" sldId="256"/>
            <ac:spMk id="4285" creationId="{A09232E0-3766-5772-37F6-D5E052BBF27B}"/>
          </ac:spMkLst>
        </pc:spChg>
        <pc:spChg chg="mod">
          <ac:chgData name="Jassem Abbasi" userId="a485637c-5d5c-44af-8411-f95acc3236b6" providerId="ADAL" clId="{B67E75DF-61F4-4BDD-83F6-F3A9FEB4B984}" dt="2024-02-22T09:52:54.409" v="2357" actId="27803"/>
          <ac:spMkLst>
            <pc:docMk/>
            <pc:sldMk cId="3942064285" sldId="256"/>
            <ac:spMk id="4286" creationId="{C8992847-2E16-76CB-8E97-1148577D2BF1}"/>
          </ac:spMkLst>
        </pc:spChg>
        <pc:spChg chg="mod">
          <ac:chgData name="Jassem Abbasi" userId="a485637c-5d5c-44af-8411-f95acc3236b6" providerId="ADAL" clId="{B67E75DF-61F4-4BDD-83F6-F3A9FEB4B984}" dt="2024-02-22T09:52:54.409" v="2357" actId="27803"/>
          <ac:spMkLst>
            <pc:docMk/>
            <pc:sldMk cId="3942064285" sldId="256"/>
            <ac:spMk id="4287" creationId="{DBAF3DF9-9D4E-35FD-BF0E-53C5D0E3A509}"/>
          </ac:spMkLst>
        </pc:spChg>
        <pc:spChg chg="mod">
          <ac:chgData name="Jassem Abbasi" userId="a485637c-5d5c-44af-8411-f95acc3236b6" providerId="ADAL" clId="{B67E75DF-61F4-4BDD-83F6-F3A9FEB4B984}" dt="2024-02-22T09:52:54.409" v="2357" actId="27803"/>
          <ac:spMkLst>
            <pc:docMk/>
            <pc:sldMk cId="3942064285" sldId="256"/>
            <ac:spMk id="4288" creationId="{63014CBA-A089-4C6B-9CA1-E91D875F6171}"/>
          </ac:spMkLst>
        </pc:spChg>
        <pc:spChg chg="mod">
          <ac:chgData name="Jassem Abbasi" userId="a485637c-5d5c-44af-8411-f95acc3236b6" providerId="ADAL" clId="{B67E75DF-61F4-4BDD-83F6-F3A9FEB4B984}" dt="2024-02-22T09:52:54.409" v="2357" actId="27803"/>
          <ac:spMkLst>
            <pc:docMk/>
            <pc:sldMk cId="3942064285" sldId="256"/>
            <ac:spMk id="4289" creationId="{EC969748-27F2-F3C2-0A99-18CBBFADD3A5}"/>
          </ac:spMkLst>
        </pc:spChg>
        <pc:spChg chg="mod">
          <ac:chgData name="Jassem Abbasi" userId="a485637c-5d5c-44af-8411-f95acc3236b6" providerId="ADAL" clId="{B67E75DF-61F4-4BDD-83F6-F3A9FEB4B984}" dt="2024-02-22T09:52:54.409" v="2357" actId="27803"/>
          <ac:spMkLst>
            <pc:docMk/>
            <pc:sldMk cId="3942064285" sldId="256"/>
            <ac:spMk id="4290" creationId="{275ABB48-23F2-E99B-0C8D-FFC864A0C8A2}"/>
          </ac:spMkLst>
        </pc:spChg>
        <pc:spChg chg="mod">
          <ac:chgData name="Jassem Abbasi" userId="a485637c-5d5c-44af-8411-f95acc3236b6" providerId="ADAL" clId="{B67E75DF-61F4-4BDD-83F6-F3A9FEB4B984}" dt="2024-02-22T09:52:54.409" v="2357" actId="27803"/>
          <ac:spMkLst>
            <pc:docMk/>
            <pc:sldMk cId="3942064285" sldId="256"/>
            <ac:spMk id="4291" creationId="{F0A1D435-9BB5-42DB-E210-8C89BB649799}"/>
          </ac:spMkLst>
        </pc:spChg>
        <pc:spChg chg="mod">
          <ac:chgData name="Jassem Abbasi" userId="a485637c-5d5c-44af-8411-f95acc3236b6" providerId="ADAL" clId="{B67E75DF-61F4-4BDD-83F6-F3A9FEB4B984}" dt="2024-02-22T09:52:54.409" v="2357" actId="27803"/>
          <ac:spMkLst>
            <pc:docMk/>
            <pc:sldMk cId="3942064285" sldId="256"/>
            <ac:spMk id="4292" creationId="{37CBF7C6-A0B0-A69E-1CED-AB51CA1C91EE}"/>
          </ac:spMkLst>
        </pc:spChg>
        <pc:spChg chg="mod">
          <ac:chgData name="Jassem Abbasi" userId="a485637c-5d5c-44af-8411-f95acc3236b6" providerId="ADAL" clId="{B67E75DF-61F4-4BDD-83F6-F3A9FEB4B984}" dt="2024-02-22T09:52:54.409" v="2357" actId="27803"/>
          <ac:spMkLst>
            <pc:docMk/>
            <pc:sldMk cId="3942064285" sldId="256"/>
            <ac:spMk id="4293" creationId="{E0871199-62DE-B377-2B5B-C9020A717659}"/>
          </ac:spMkLst>
        </pc:spChg>
        <pc:spChg chg="mod">
          <ac:chgData name="Jassem Abbasi" userId="a485637c-5d5c-44af-8411-f95acc3236b6" providerId="ADAL" clId="{B67E75DF-61F4-4BDD-83F6-F3A9FEB4B984}" dt="2024-02-22T09:52:54.409" v="2357" actId="27803"/>
          <ac:spMkLst>
            <pc:docMk/>
            <pc:sldMk cId="3942064285" sldId="256"/>
            <ac:spMk id="4294" creationId="{B96D5594-F8A9-0511-6DF2-44C77C22E940}"/>
          </ac:spMkLst>
        </pc:spChg>
        <pc:spChg chg="mod">
          <ac:chgData name="Jassem Abbasi" userId="a485637c-5d5c-44af-8411-f95acc3236b6" providerId="ADAL" clId="{B67E75DF-61F4-4BDD-83F6-F3A9FEB4B984}" dt="2024-02-22T09:52:54.409" v="2357" actId="27803"/>
          <ac:spMkLst>
            <pc:docMk/>
            <pc:sldMk cId="3942064285" sldId="256"/>
            <ac:spMk id="4295" creationId="{3B3282D0-B586-C3EA-0F92-A23A8AF8FCB2}"/>
          </ac:spMkLst>
        </pc:spChg>
        <pc:spChg chg="mod">
          <ac:chgData name="Jassem Abbasi" userId="a485637c-5d5c-44af-8411-f95acc3236b6" providerId="ADAL" clId="{B67E75DF-61F4-4BDD-83F6-F3A9FEB4B984}" dt="2024-02-22T09:52:54.409" v="2357" actId="27803"/>
          <ac:spMkLst>
            <pc:docMk/>
            <pc:sldMk cId="3942064285" sldId="256"/>
            <ac:spMk id="4296" creationId="{5DAD6C2D-9881-A65D-410C-39822ECC8B35}"/>
          </ac:spMkLst>
        </pc:spChg>
        <pc:spChg chg="mod">
          <ac:chgData name="Jassem Abbasi" userId="a485637c-5d5c-44af-8411-f95acc3236b6" providerId="ADAL" clId="{B67E75DF-61F4-4BDD-83F6-F3A9FEB4B984}" dt="2024-02-22T09:52:54.409" v="2357" actId="27803"/>
          <ac:spMkLst>
            <pc:docMk/>
            <pc:sldMk cId="3942064285" sldId="256"/>
            <ac:spMk id="4297" creationId="{3DAED685-E3AD-AE4F-3475-52D04A3FFE58}"/>
          </ac:spMkLst>
        </pc:spChg>
        <pc:spChg chg="mod">
          <ac:chgData name="Jassem Abbasi" userId="a485637c-5d5c-44af-8411-f95acc3236b6" providerId="ADAL" clId="{B67E75DF-61F4-4BDD-83F6-F3A9FEB4B984}" dt="2024-02-22T09:52:54.409" v="2357" actId="27803"/>
          <ac:spMkLst>
            <pc:docMk/>
            <pc:sldMk cId="3942064285" sldId="256"/>
            <ac:spMk id="4298" creationId="{05FDF621-A578-99DC-6B74-53F8063769A2}"/>
          </ac:spMkLst>
        </pc:spChg>
        <pc:spChg chg="mod">
          <ac:chgData name="Jassem Abbasi" userId="a485637c-5d5c-44af-8411-f95acc3236b6" providerId="ADAL" clId="{B67E75DF-61F4-4BDD-83F6-F3A9FEB4B984}" dt="2024-02-22T09:52:54.409" v="2357" actId="27803"/>
          <ac:spMkLst>
            <pc:docMk/>
            <pc:sldMk cId="3942064285" sldId="256"/>
            <ac:spMk id="4299" creationId="{A4838AD5-17A6-8318-8D71-00DF91878BAE}"/>
          </ac:spMkLst>
        </pc:spChg>
        <pc:spChg chg="mod">
          <ac:chgData name="Jassem Abbasi" userId="a485637c-5d5c-44af-8411-f95acc3236b6" providerId="ADAL" clId="{B67E75DF-61F4-4BDD-83F6-F3A9FEB4B984}" dt="2024-02-22T09:52:54.409" v="2357" actId="27803"/>
          <ac:spMkLst>
            <pc:docMk/>
            <pc:sldMk cId="3942064285" sldId="256"/>
            <ac:spMk id="4300" creationId="{8A0C4619-CF28-1584-190E-1ABB55FBA989}"/>
          </ac:spMkLst>
        </pc:spChg>
        <pc:spChg chg="mod">
          <ac:chgData name="Jassem Abbasi" userId="a485637c-5d5c-44af-8411-f95acc3236b6" providerId="ADAL" clId="{B67E75DF-61F4-4BDD-83F6-F3A9FEB4B984}" dt="2024-02-22T09:52:54.409" v="2357" actId="27803"/>
          <ac:spMkLst>
            <pc:docMk/>
            <pc:sldMk cId="3942064285" sldId="256"/>
            <ac:spMk id="4301" creationId="{FF0A75FF-5803-311B-42A6-5A094C24F199}"/>
          </ac:spMkLst>
        </pc:spChg>
        <pc:spChg chg="mod">
          <ac:chgData name="Jassem Abbasi" userId="a485637c-5d5c-44af-8411-f95acc3236b6" providerId="ADAL" clId="{B67E75DF-61F4-4BDD-83F6-F3A9FEB4B984}" dt="2024-02-22T09:52:54.409" v="2357" actId="27803"/>
          <ac:spMkLst>
            <pc:docMk/>
            <pc:sldMk cId="3942064285" sldId="256"/>
            <ac:spMk id="4302" creationId="{668D2346-3F66-9032-86C1-4BF33C32DFC5}"/>
          </ac:spMkLst>
        </pc:spChg>
        <pc:spChg chg="mod">
          <ac:chgData name="Jassem Abbasi" userId="a485637c-5d5c-44af-8411-f95acc3236b6" providerId="ADAL" clId="{B67E75DF-61F4-4BDD-83F6-F3A9FEB4B984}" dt="2024-02-22T09:52:54.409" v="2357" actId="27803"/>
          <ac:spMkLst>
            <pc:docMk/>
            <pc:sldMk cId="3942064285" sldId="256"/>
            <ac:spMk id="4303" creationId="{BD18618B-D275-B480-E8C9-5F05152913BF}"/>
          </ac:spMkLst>
        </pc:spChg>
        <pc:spChg chg="mod">
          <ac:chgData name="Jassem Abbasi" userId="a485637c-5d5c-44af-8411-f95acc3236b6" providerId="ADAL" clId="{B67E75DF-61F4-4BDD-83F6-F3A9FEB4B984}" dt="2024-02-22T09:52:54.409" v="2357" actId="27803"/>
          <ac:spMkLst>
            <pc:docMk/>
            <pc:sldMk cId="3942064285" sldId="256"/>
            <ac:spMk id="4304" creationId="{8E11B3C2-79B6-DA53-832D-A95B0E5C073B}"/>
          </ac:spMkLst>
        </pc:spChg>
        <pc:spChg chg="mod">
          <ac:chgData name="Jassem Abbasi" userId="a485637c-5d5c-44af-8411-f95acc3236b6" providerId="ADAL" clId="{B67E75DF-61F4-4BDD-83F6-F3A9FEB4B984}" dt="2024-02-22T09:52:54.409" v="2357" actId="27803"/>
          <ac:spMkLst>
            <pc:docMk/>
            <pc:sldMk cId="3942064285" sldId="256"/>
            <ac:spMk id="4305" creationId="{E0A794A3-E6DA-B41D-675C-A6E28C7F9B6E}"/>
          </ac:spMkLst>
        </pc:spChg>
        <pc:spChg chg="mod">
          <ac:chgData name="Jassem Abbasi" userId="a485637c-5d5c-44af-8411-f95acc3236b6" providerId="ADAL" clId="{B67E75DF-61F4-4BDD-83F6-F3A9FEB4B984}" dt="2024-02-22T09:52:54.409" v="2357" actId="27803"/>
          <ac:spMkLst>
            <pc:docMk/>
            <pc:sldMk cId="3942064285" sldId="256"/>
            <ac:spMk id="4306" creationId="{47E165E1-4074-FBA9-C0DA-40846D455481}"/>
          </ac:spMkLst>
        </pc:spChg>
        <pc:spChg chg="mod">
          <ac:chgData name="Jassem Abbasi" userId="a485637c-5d5c-44af-8411-f95acc3236b6" providerId="ADAL" clId="{B67E75DF-61F4-4BDD-83F6-F3A9FEB4B984}" dt="2024-02-22T09:52:54.409" v="2357" actId="27803"/>
          <ac:spMkLst>
            <pc:docMk/>
            <pc:sldMk cId="3942064285" sldId="256"/>
            <ac:spMk id="4307" creationId="{C2EA4B6C-2136-2848-00BF-F5399ECFEF21}"/>
          </ac:spMkLst>
        </pc:spChg>
        <pc:spChg chg="mod">
          <ac:chgData name="Jassem Abbasi" userId="a485637c-5d5c-44af-8411-f95acc3236b6" providerId="ADAL" clId="{B67E75DF-61F4-4BDD-83F6-F3A9FEB4B984}" dt="2024-02-22T09:52:54.409" v="2357" actId="27803"/>
          <ac:spMkLst>
            <pc:docMk/>
            <pc:sldMk cId="3942064285" sldId="256"/>
            <ac:spMk id="4308" creationId="{59442D0A-FB42-8248-97C0-C7397787DABA}"/>
          </ac:spMkLst>
        </pc:spChg>
        <pc:spChg chg="mod">
          <ac:chgData name="Jassem Abbasi" userId="a485637c-5d5c-44af-8411-f95acc3236b6" providerId="ADAL" clId="{B67E75DF-61F4-4BDD-83F6-F3A9FEB4B984}" dt="2024-02-22T09:52:54.409" v="2357" actId="27803"/>
          <ac:spMkLst>
            <pc:docMk/>
            <pc:sldMk cId="3942064285" sldId="256"/>
            <ac:spMk id="4309" creationId="{CCDBE058-F17D-2CCF-D908-0973500A4ED7}"/>
          </ac:spMkLst>
        </pc:spChg>
        <pc:spChg chg="mod">
          <ac:chgData name="Jassem Abbasi" userId="a485637c-5d5c-44af-8411-f95acc3236b6" providerId="ADAL" clId="{B67E75DF-61F4-4BDD-83F6-F3A9FEB4B984}" dt="2024-02-22T09:52:54.409" v="2357" actId="27803"/>
          <ac:spMkLst>
            <pc:docMk/>
            <pc:sldMk cId="3942064285" sldId="256"/>
            <ac:spMk id="4310" creationId="{E6923795-71DF-D87F-97AD-000EA1DE96C3}"/>
          </ac:spMkLst>
        </pc:spChg>
        <pc:spChg chg="mod">
          <ac:chgData name="Jassem Abbasi" userId="a485637c-5d5c-44af-8411-f95acc3236b6" providerId="ADAL" clId="{B67E75DF-61F4-4BDD-83F6-F3A9FEB4B984}" dt="2024-02-22T09:52:54.409" v="2357" actId="27803"/>
          <ac:spMkLst>
            <pc:docMk/>
            <pc:sldMk cId="3942064285" sldId="256"/>
            <ac:spMk id="4311" creationId="{18162500-6FAE-A311-00FA-6F9E28107B47}"/>
          </ac:spMkLst>
        </pc:spChg>
        <pc:spChg chg="mod">
          <ac:chgData name="Jassem Abbasi" userId="a485637c-5d5c-44af-8411-f95acc3236b6" providerId="ADAL" clId="{B67E75DF-61F4-4BDD-83F6-F3A9FEB4B984}" dt="2024-02-22T09:52:54.409" v="2357" actId="27803"/>
          <ac:spMkLst>
            <pc:docMk/>
            <pc:sldMk cId="3942064285" sldId="256"/>
            <ac:spMk id="4312" creationId="{C4F9E801-6960-3A08-39F1-968E52EBD9A3}"/>
          </ac:spMkLst>
        </pc:spChg>
        <pc:spChg chg="mod">
          <ac:chgData name="Jassem Abbasi" userId="a485637c-5d5c-44af-8411-f95acc3236b6" providerId="ADAL" clId="{B67E75DF-61F4-4BDD-83F6-F3A9FEB4B984}" dt="2024-02-22T09:52:54.409" v="2357" actId="27803"/>
          <ac:spMkLst>
            <pc:docMk/>
            <pc:sldMk cId="3942064285" sldId="256"/>
            <ac:spMk id="4313" creationId="{82149BDD-08C5-7595-FA7C-469CB291F28F}"/>
          </ac:spMkLst>
        </pc:spChg>
        <pc:spChg chg="mod">
          <ac:chgData name="Jassem Abbasi" userId="a485637c-5d5c-44af-8411-f95acc3236b6" providerId="ADAL" clId="{B67E75DF-61F4-4BDD-83F6-F3A9FEB4B984}" dt="2024-02-22T09:52:54.409" v="2357" actId="27803"/>
          <ac:spMkLst>
            <pc:docMk/>
            <pc:sldMk cId="3942064285" sldId="256"/>
            <ac:spMk id="4314" creationId="{832A444F-9B51-E7E8-335D-5EA5B631D418}"/>
          </ac:spMkLst>
        </pc:spChg>
        <pc:spChg chg="mod">
          <ac:chgData name="Jassem Abbasi" userId="a485637c-5d5c-44af-8411-f95acc3236b6" providerId="ADAL" clId="{B67E75DF-61F4-4BDD-83F6-F3A9FEB4B984}" dt="2024-02-22T09:52:54.409" v="2357" actId="27803"/>
          <ac:spMkLst>
            <pc:docMk/>
            <pc:sldMk cId="3942064285" sldId="256"/>
            <ac:spMk id="4315" creationId="{B06F35CD-2142-627A-0E94-F3318B5FE57F}"/>
          </ac:spMkLst>
        </pc:spChg>
        <pc:spChg chg="mod">
          <ac:chgData name="Jassem Abbasi" userId="a485637c-5d5c-44af-8411-f95acc3236b6" providerId="ADAL" clId="{B67E75DF-61F4-4BDD-83F6-F3A9FEB4B984}" dt="2024-02-22T09:52:54.409" v="2357" actId="27803"/>
          <ac:spMkLst>
            <pc:docMk/>
            <pc:sldMk cId="3942064285" sldId="256"/>
            <ac:spMk id="4316" creationId="{14DBBE6C-648E-2536-392A-406E62372A60}"/>
          </ac:spMkLst>
        </pc:spChg>
        <pc:spChg chg="mod">
          <ac:chgData name="Jassem Abbasi" userId="a485637c-5d5c-44af-8411-f95acc3236b6" providerId="ADAL" clId="{B67E75DF-61F4-4BDD-83F6-F3A9FEB4B984}" dt="2024-02-22T09:52:54.409" v="2357" actId="27803"/>
          <ac:spMkLst>
            <pc:docMk/>
            <pc:sldMk cId="3942064285" sldId="256"/>
            <ac:spMk id="4317" creationId="{4A686361-EC1E-B39A-E794-64798B61C7EA}"/>
          </ac:spMkLst>
        </pc:spChg>
        <pc:spChg chg="mod">
          <ac:chgData name="Jassem Abbasi" userId="a485637c-5d5c-44af-8411-f95acc3236b6" providerId="ADAL" clId="{B67E75DF-61F4-4BDD-83F6-F3A9FEB4B984}" dt="2024-02-22T09:52:54.409" v="2357" actId="27803"/>
          <ac:spMkLst>
            <pc:docMk/>
            <pc:sldMk cId="3942064285" sldId="256"/>
            <ac:spMk id="4318" creationId="{A4F310CF-54CB-4872-01D7-A5C29EDAC302}"/>
          </ac:spMkLst>
        </pc:spChg>
        <pc:spChg chg="mod">
          <ac:chgData name="Jassem Abbasi" userId="a485637c-5d5c-44af-8411-f95acc3236b6" providerId="ADAL" clId="{B67E75DF-61F4-4BDD-83F6-F3A9FEB4B984}" dt="2024-02-22T09:52:54.409" v="2357" actId="27803"/>
          <ac:spMkLst>
            <pc:docMk/>
            <pc:sldMk cId="3942064285" sldId="256"/>
            <ac:spMk id="4319" creationId="{DD75B67E-0DFF-AA68-6C84-F352B222E22B}"/>
          </ac:spMkLst>
        </pc:spChg>
        <pc:spChg chg="mod">
          <ac:chgData name="Jassem Abbasi" userId="a485637c-5d5c-44af-8411-f95acc3236b6" providerId="ADAL" clId="{B67E75DF-61F4-4BDD-83F6-F3A9FEB4B984}" dt="2024-02-22T09:52:54.409" v="2357" actId="27803"/>
          <ac:spMkLst>
            <pc:docMk/>
            <pc:sldMk cId="3942064285" sldId="256"/>
            <ac:spMk id="4320" creationId="{E9168CBF-9446-0E3A-4577-170FC6169688}"/>
          </ac:spMkLst>
        </pc:spChg>
        <pc:spChg chg="mod">
          <ac:chgData name="Jassem Abbasi" userId="a485637c-5d5c-44af-8411-f95acc3236b6" providerId="ADAL" clId="{B67E75DF-61F4-4BDD-83F6-F3A9FEB4B984}" dt="2024-02-22T09:52:54.409" v="2357" actId="27803"/>
          <ac:spMkLst>
            <pc:docMk/>
            <pc:sldMk cId="3942064285" sldId="256"/>
            <ac:spMk id="4321" creationId="{3AE3E052-74B7-8E8E-C798-71EC5A89E232}"/>
          </ac:spMkLst>
        </pc:spChg>
        <pc:spChg chg="mod">
          <ac:chgData name="Jassem Abbasi" userId="a485637c-5d5c-44af-8411-f95acc3236b6" providerId="ADAL" clId="{B67E75DF-61F4-4BDD-83F6-F3A9FEB4B984}" dt="2024-02-22T09:52:54.409" v="2357" actId="27803"/>
          <ac:spMkLst>
            <pc:docMk/>
            <pc:sldMk cId="3942064285" sldId="256"/>
            <ac:spMk id="4322" creationId="{8389843B-F238-C833-7D85-097FCD06FFF7}"/>
          </ac:spMkLst>
        </pc:spChg>
        <pc:spChg chg="mod">
          <ac:chgData name="Jassem Abbasi" userId="a485637c-5d5c-44af-8411-f95acc3236b6" providerId="ADAL" clId="{B67E75DF-61F4-4BDD-83F6-F3A9FEB4B984}" dt="2024-02-22T09:52:54.409" v="2357" actId="27803"/>
          <ac:spMkLst>
            <pc:docMk/>
            <pc:sldMk cId="3942064285" sldId="256"/>
            <ac:spMk id="4323" creationId="{C6B6545C-FB03-4CA5-9739-730234E0F8C1}"/>
          </ac:spMkLst>
        </pc:spChg>
        <pc:spChg chg="mod">
          <ac:chgData name="Jassem Abbasi" userId="a485637c-5d5c-44af-8411-f95acc3236b6" providerId="ADAL" clId="{B67E75DF-61F4-4BDD-83F6-F3A9FEB4B984}" dt="2024-02-22T09:52:54.409" v="2357" actId="27803"/>
          <ac:spMkLst>
            <pc:docMk/>
            <pc:sldMk cId="3942064285" sldId="256"/>
            <ac:spMk id="4324" creationId="{94B42C66-E954-5EA5-3948-9E35EBD14E1F}"/>
          </ac:spMkLst>
        </pc:spChg>
        <pc:spChg chg="mod">
          <ac:chgData name="Jassem Abbasi" userId="a485637c-5d5c-44af-8411-f95acc3236b6" providerId="ADAL" clId="{B67E75DF-61F4-4BDD-83F6-F3A9FEB4B984}" dt="2024-02-22T09:52:54.409" v="2357" actId="27803"/>
          <ac:spMkLst>
            <pc:docMk/>
            <pc:sldMk cId="3942064285" sldId="256"/>
            <ac:spMk id="4325" creationId="{BA257C78-CC73-E339-2FF7-9316AFEF0F91}"/>
          </ac:spMkLst>
        </pc:spChg>
        <pc:spChg chg="mod">
          <ac:chgData name="Jassem Abbasi" userId="a485637c-5d5c-44af-8411-f95acc3236b6" providerId="ADAL" clId="{B67E75DF-61F4-4BDD-83F6-F3A9FEB4B984}" dt="2024-02-22T09:52:54.409" v="2357" actId="27803"/>
          <ac:spMkLst>
            <pc:docMk/>
            <pc:sldMk cId="3942064285" sldId="256"/>
            <ac:spMk id="4326" creationId="{ABAA41BA-B60F-CEF4-A16C-21998FC43D90}"/>
          </ac:spMkLst>
        </pc:spChg>
        <pc:spChg chg="mod">
          <ac:chgData name="Jassem Abbasi" userId="a485637c-5d5c-44af-8411-f95acc3236b6" providerId="ADAL" clId="{B67E75DF-61F4-4BDD-83F6-F3A9FEB4B984}" dt="2024-02-22T09:52:54.409" v="2357" actId="27803"/>
          <ac:spMkLst>
            <pc:docMk/>
            <pc:sldMk cId="3942064285" sldId="256"/>
            <ac:spMk id="4327" creationId="{69DF3C88-A2CD-37B0-2DB4-60787E4A6215}"/>
          </ac:spMkLst>
        </pc:spChg>
        <pc:spChg chg="mod">
          <ac:chgData name="Jassem Abbasi" userId="a485637c-5d5c-44af-8411-f95acc3236b6" providerId="ADAL" clId="{B67E75DF-61F4-4BDD-83F6-F3A9FEB4B984}" dt="2024-02-22T09:52:54.409" v="2357" actId="27803"/>
          <ac:spMkLst>
            <pc:docMk/>
            <pc:sldMk cId="3942064285" sldId="256"/>
            <ac:spMk id="4328" creationId="{FE5D582C-36E8-339F-7E49-111146458E57}"/>
          </ac:spMkLst>
        </pc:spChg>
        <pc:spChg chg="mod">
          <ac:chgData name="Jassem Abbasi" userId="a485637c-5d5c-44af-8411-f95acc3236b6" providerId="ADAL" clId="{B67E75DF-61F4-4BDD-83F6-F3A9FEB4B984}" dt="2024-02-22T09:52:54.409" v="2357" actId="27803"/>
          <ac:spMkLst>
            <pc:docMk/>
            <pc:sldMk cId="3942064285" sldId="256"/>
            <ac:spMk id="4329" creationId="{906592ED-381F-6445-FEF9-B421751604F1}"/>
          </ac:spMkLst>
        </pc:spChg>
        <pc:spChg chg="mod">
          <ac:chgData name="Jassem Abbasi" userId="a485637c-5d5c-44af-8411-f95acc3236b6" providerId="ADAL" clId="{B67E75DF-61F4-4BDD-83F6-F3A9FEB4B984}" dt="2024-02-22T09:52:54.409" v="2357" actId="27803"/>
          <ac:spMkLst>
            <pc:docMk/>
            <pc:sldMk cId="3942064285" sldId="256"/>
            <ac:spMk id="4330" creationId="{7BA2FC5D-AC0E-CF89-F213-EF1477C8512F}"/>
          </ac:spMkLst>
        </pc:spChg>
        <pc:spChg chg="mod">
          <ac:chgData name="Jassem Abbasi" userId="a485637c-5d5c-44af-8411-f95acc3236b6" providerId="ADAL" clId="{B67E75DF-61F4-4BDD-83F6-F3A9FEB4B984}" dt="2024-02-22T09:52:54.409" v="2357" actId="27803"/>
          <ac:spMkLst>
            <pc:docMk/>
            <pc:sldMk cId="3942064285" sldId="256"/>
            <ac:spMk id="4331" creationId="{0FDBC75A-0B20-CE57-B30F-C90A639159E5}"/>
          </ac:spMkLst>
        </pc:spChg>
        <pc:spChg chg="mod">
          <ac:chgData name="Jassem Abbasi" userId="a485637c-5d5c-44af-8411-f95acc3236b6" providerId="ADAL" clId="{B67E75DF-61F4-4BDD-83F6-F3A9FEB4B984}" dt="2024-02-22T09:52:54.409" v="2357" actId="27803"/>
          <ac:spMkLst>
            <pc:docMk/>
            <pc:sldMk cId="3942064285" sldId="256"/>
            <ac:spMk id="4332" creationId="{DDB79252-34AC-74E8-0FDF-BE01E353C01C}"/>
          </ac:spMkLst>
        </pc:spChg>
        <pc:spChg chg="mod">
          <ac:chgData name="Jassem Abbasi" userId="a485637c-5d5c-44af-8411-f95acc3236b6" providerId="ADAL" clId="{B67E75DF-61F4-4BDD-83F6-F3A9FEB4B984}" dt="2024-02-22T09:52:54.409" v="2357" actId="27803"/>
          <ac:spMkLst>
            <pc:docMk/>
            <pc:sldMk cId="3942064285" sldId="256"/>
            <ac:spMk id="4333" creationId="{BC9C81C2-339C-8479-E9C9-001BA2EFC736}"/>
          </ac:spMkLst>
        </pc:spChg>
        <pc:spChg chg="mod">
          <ac:chgData name="Jassem Abbasi" userId="a485637c-5d5c-44af-8411-f95acc3236b6" providerId="ADAL" clId="{B67E75DF-61F4-4BDD-83F6-F3A9FEB4B984}" dt="2024-02-22T09:52:54.409" v="2357" actId="27803"/>
          <ac:spMkLst>
            <pc:docMk/>
            <pc:sldMk cId="3942064285" sldId="256"/>
            <ac:spMk id="4334" creationId="{AE62B74C-27A5-0720-8EFD-269BAE112838}"/>
          </ac:spMkLst>
        </pc:spChg>
        <pc:spChg chg="mod">
          <ac:chgData name="Jassem Abbasi" userId="a485637c-5d5c-44af-8411-f95acc3236b6" providerId="ADAL" clId="{B67E75DF-61F4-4BDD-83F6-F3A9FEB4B984}" dt="2024-02-22T09:52:54.409" v="2357" actId="27803"/>
          <ac:spMkLst>
            <pc:docMk/>
            <pc:sldMk cId="3942064285" sldId="256"/>
            <ac:spMk id="4335" creationId="{F94B8A94-BFE7-8F4D-BC25-5895C019A8A7}"/>
          </ac:spMkLst>
        </pc:spChg>
        <pc:spChg chg="mod">
          <ac:chgData name="Jassem Abbasi" userId="a485637c-5d5c-44af-8411-f95acc3236b6" providerId="ADAL" clId="{B67E75DF-61F4-4BDD-83F6-F3A9FEB4B984}" dt="2024-02-22T09:52:54.409" v="2357" actId="27803"/>
          <ac:spMkLst>
            <pc:docMk/>
            <pc:sldMk cId="3942064285" sldId="256"/>
            <ac:spMk id="4336" creationId="{23C1408D-F3CE-DA88-85CE-7C6F7B4332EC}"/>
          </ac:spMkLst>
        </pc:spChg>
        <pc:spChg chg="mod">
          <ac:chgData name="Jassem Abbasi" userId="a485637c-5d5c-44af-8411-f95acc3236b6" providerId="ADAL" clId="{B67E75DF-61F4-4BDD-83F6-F3A9FEB4B984}" dt="2024-02-22T09:52:54.409" v="2357" actId="27803"/>
          <ac:spMkLst>
            <pc:docMk/>
            <pc:sldMk cId="3942064285" sldId="256"/>
            <ac:spMk id="4337" creationId="{0C69287D-F64E-EB45-85D0-8543CCFE5A02}"/>
          </ac:spMkLst>
        </pc:spChg>
        <pc:spChg chg="mod">
          <ac:chgData name="Jassem Abbasi" userId="a485637c-5d5c-44af-8411-f95acc3236b6" providerId="ADAL" clId="{B67E75DF-61F4-4BDD-83F6-F3A9FEB4B984}" dt="2024-02-22T09:52:54.409" v="2357" actId="27803"/>
          <ac:spMkLst>
            <pc:docMk/>
            <pc:sldMk cId="3942064285" sldId="256"/>
            <ac:spMk id="4338" creationId="{099EA56B-A95E-C093-3984-94C847715FBA}"/>
          </ac:spMkLst>
        </pc:spChg>
        <pc:spChg chg="mod">
          <ac:chgData name="Jassem Abbasi" userId="a485637c-5d5c-44af-8411-f95acc3236b6" providerId="ADAL" clId="{B67E75DF-61F4-4BDD-83F6-F3A9FEB4B984}" dt="2024-02-22T09:52:54.409" v="2357" actId="27803"/>
          <ac:spMkLst>
            <pc:docMk/>
            <pc:sldMk cId="3942064285" sldId="256"/>
            <ac:spMk id="4339" creationId="{165CDEB5-189B-2C11-7BA4-6F17EEC9E6DB}"/>
          </ac:spMkLst>
        </pc:spChg>
        <pc:spChg chg="mod">
          <ac:chgData name="Jassem Abbasi" userId="a485637c-5d5c-44af-8411-f95acc3236b6" providerId="ADAL" clId="{B67E75DF-61F4-4BDD-83F6-F3A9FEB4B984}" dt="2024-02-22T09:52:54.409" v="2357" actId="27803"/>
          <ac:spMkLst>
            <pc:docMk/>
            <pc:sldMk cId="3942064285" sldId="256"/>
            <ac:spMk id="4340" creationId="{9062313E-44B5-F88E-4F89-FBDC86C91279}"/>
          </ac:spMkLst>
        </pc:spChg>
        <pc:spChg chg="mod">
          <ac:chgData name="Jassem Abbasi" userId="a485637c-5d5c-44af-8411-f95acc3236b6" providerId="ADAL" clId="{B67E75DF-61F4-4BDD-83F6-F3A9FEB4B984}" dt="2024-02-22T09:52:54.409" v="2357" actId="27803"/>
          <ac:spMkLst>
            <pc:docMk/>
            <pc:sldMk cId="3942064285" sldId="256"/>
            <ac:spMk id="4341" creationId="{6BE1B087-0762-9EA9-5AC0-74839636B77B}"/>
          </ac:spMkLst>
        </pc:spChg>
        <pc:spChg chg="mod">
          <ac:chgData name="Jassem Abbasi" userId="a485637c-5d5c-44af-8411-f95acc3236b6" providerId="ADAL" clId="{B67E75DF-61F4-4BDD-83F6-F3A9FEB4B984}" dt="2024-02-22T09:52:54.409" v="2357" actId="27803"/>
          <ac:spMkLst>
            <pc:docMk/>
            <pc:sldMk cId="3942064285" sldId="256"/>
            <ac:spMk id="4342" creationId="{8432DB8B-872B-CB14-6D96-1D682A470197}"/>
          </ac:spMkLst>
        </pc:spChg>
        <pc:spChg chg="mod">
          <ac:chgData name="Jassem Abbasi" userId="a485637c-5d5c-44af-8411-f95acc3236b6" providerId="ADAL" clId="{B67E75DF-61F4-4BDD-83F6-F3A9FEB4B984}" dt="2024-02-22T09:52:54.409" v="2357" actId="27803"/>
          <ac:spMkLst>
            <pc:docMk/>
            <pc:sldMk cId="3942064285" sldId="256"/>
            <ac:spMk id="4343" creationId="{FE4FDFAD-44C7-E972-6D04-3F623BBE948A}"/>
          </ac:spMkLst>
        </pc:spChg>
        <pc:spChg chg="mod">
          <ac:chgData name="Jassem Abbasi" userId="a485637c-5d5c-44af-8411-f95acc3236b6" providerId="ADAL" clId="{B67E75DF-61F4-4BDD-83F6-F3A9FEB4B984}" dt="2024-02-22T09:52:54.409" v="2357" actId="27803"/>
          <ac:spMkLst>
            <pc:docMk/>
            <pc:sldMk cId="3942064285" sldId="256"/>
            <ac:spMk id="4344" creationId="{812E7AF8-A9EA-CABA-0459-52FF740835EB}"/>
          </ac:spMkLst>
        </pc:spChg>
        <pc:spChg chg="mod">
          <ac:chgData name="Jassem Abbasi" userId="a485637c-5d5c-44af-8411-f95acc3236b6" providerId="ADAL" clId="{B67E75DF-61F4-4BDD-83F6-F3A9FEB4B984}" dt="2024-02-22T09:52:54.409" v="2357" actId="27803"/>
          <ac:spMkLst>
            <pc:docMk/>
            <pc:sldMk cId="3942064285" sldId="256"/>
            <ac:spMk id="4345" creationId="{C02686E1-AB23-BEC6-1B54-70FA80AB71B3}"/>
          </ac:spMkLst>
        </pc:spChg>
        <pc:spChg chg="mod">
          <ac:chgData name="Jassem Abbasi" userId="a485637c-5d5c-44af-8411-f95acc3236b6" providerId="ADAL" clId="{B67E75DF-61F4-4BDD-83F6-F3A9FEB4B984}" dt="2024-02-22T09:52:54.409" v="2357" actId="27803"/>
          <ac:spMkLst>
            <pc:docMk/>
            <pc:sldMk cId="3942064285" sldId="256"/>
            <ac:spMk id="4346" creationId="{72951409-63CD-352B-7A56-0F9D5F1CA482}"/>
          </ac:spMkLst>
        </pc:spChg>
        <pc:spChg chg="mod">
          <ac:chgData name="Jassem Abbasi" userId="a485637c-5d5c-44af-8411-f95acc3236b6" providerId="ADAL" clId="{B67E75DF-61F4-4BDD-83F6-F3A9FEB4B984}" dt="2024-02-22T09:52:54.409" v="2357" actId="27803"/>
          <ac:spMkLst>
            <pc:docMk/>
            <pc:sldMk cId="3942064285" sldId="256"/>
            <ac:spMk id="4347" creationId="{15EF1371-FDF8-B9F0-882D-C924E1219851}"/>
          </ac:spMkLst>
        </pc:spChg>
        <pc:spChg chg="mod">
          <ac:chgData name="Jassem Abbasi" userId="a485637c-5d5c-44af-8411-f95acc3236b6" providerId="ADAL" clId="{B67E75DF-61F4-4BDD-83F6-F3A9FEB4B984}" dt="2024-02-22T09:52:54.409" v="2357" actId="27803"/>
          <ac:spMkLst>
            <pc:docMk/>
            <pc:sldMk cId="3942064285" sldId="256"/>
            <ac:spMk id="4348" creationId="{8F2629F0-E74D-7136-4400-288ECCBAF2CE}"/>
          </ac:spMkLst>
        </pc:spChg>
        <pc:spChg chg="mod">
          <ac:chgData name="Jassem Abbasi" userId="a485637c-5d5c-44af-8411-f95acc3236b6" providerId="ADAL" clId="{B67E75DF-61F4-4BDD-83F6-F3A9FEB4B984}" dt="2024-02-22T09:52:54.409" v="2357" actId="27803"/>
          <ac:spMkLst>
            <pc:docMk/>
            <pc:sldMk cId="3942064285" sldId="256"/>
            <ac:spMk id="4349" creationId="{1A7F5FE3-E06C-2100-06B7-879950B0EA44}"/>
          </ac:spMkLst>
        </pc:spChg>
        <pc:spChg chg="mod">
          <ac:chgData name="Jassem Abbasi" userId="a485637c-5d5c-44af-8411-f95acc3236b6" providerId="ADAL" clId="{B67E75DF-61F4-4BDD-83F6-F3A9FEB4B984}" dt="2024-02-22T09:52:54.409" v="2357" actId="27803"/>
          <ac:spMkLst>
            <pc:docMk/>
            <pc:sldMk cId="3942064285" sldId="256"/>
            <ac:spMk id="4350" creationId="{0220CC2C-4D64-8E61-F831-4BD48687BCC2}"/>
          </ac:spMkLst>
        </pc:spChg>
        <pc:spChg chg="mod">
          <ac:chgData name="Jassem Abbasi" userId="a485637c-5d5c-44af-8411-f95acc3236b6" providerId="ADAL" clId="{B67E75DF-61F4-4BDD-83F6-F3A9FEB4B984}" dt="2024-02-22T09:52:54.409" v="2357" actId="27803"/>
          <ac:spMkLst>
            <pc:docMk/>
            <pc:sldMk cId="3942064285" sldId="256"/>
            <ac:spMk id="4351" creationId="{8976B0C6-D9E6-80F5-BC43-D8C710805DE0}"/>
          </ac:spMkLst>
        </pc:spChg>
        <pc:spChg chg="mod">
          <ac:chgData name="Jassem Abbasi" userId="a485637c-5d5c-44af-8411-f95acc3236b6" providerId="ADAL" clId="{B67E75DF-61F4-4BDD-83F6-F3A9FEB4B984}" dt="2024-02-22T09:52:54.409" v="2357" actId="27803"/>
          <ac:spMkLst>
            <pc:docMk/>
            <pc:sldMk cId="3942064285" sldId="256"/>
            <ac:spMk id="4352" creationId="{17972D58-4C40-23D3-2B38-0F42D9AC2FE9}"/>
          </ac:spMkLst>
        </pc:spChg>
        <pc:spChg chg="mod">
          <ac:chgData name="Jassem Abbasi" userId="a485637c-5d5c-44af-8411-f95acc3236b6" providerId="ADAL" clId="{B67E75DF-61F4-4BDD-83F6-F3A9FEB4B984}" dt="2024-02-22T09:52:54.409" v="2357" actId="27803"/>
          <ac:spMkLst>
            <pc:docMk/>
            <pc:sldMk cId="3942064285" sldId="256"/>
            <ac:spMk id="4353" creationId="{9AEACF55-4AF5-FD6B-E286-7B088DD038F5}"/>
          </ac:spMkLst>
        </pc:spChg>
        <pc:spChg chg="mod">
          <ac:chgData name="Jassem Abbasi" userId="a485637c-5d5c-44af-8411-f95acc3236b6" providerId="ADAL" clId="{B67E75DF-61F4-4BDD-83F6-F3A9FEB4B984}" dt="2024-02-22T09:52:54.409" v="2357" actId="27803"/>
          <ac:spMkLst>
            <pc:docMk/>
            <pc:sldMk cId="3942064285" sldId="256"/>
            <ac:spMk id="4354" creationId="{25B9D61D-CAD2-BDB6-3B07-5CBB37CEC0CF}"/>
          </ac:spMkLst>
        </pc:spChg>
        <pc:spChg chg="mod">
          <ac:chgData name="Jassem Abbasi" userId="a485637c-5d5c-44af-8411-f95acc3236b6" providerId="ADAL" clId="{B67E75DF-61F4-4BDD-83F6-F3A9FEB4B984}" dt="2024-02-22T09:52:54.409" v="2357" actId="27803"/>
          <ac:spMkLst>
            <pc:docMk/>
            <pc:sldMk cId="3942064285" sldId="256"/>
            <ac:spMk id="4355" creationId="{CABC79C8-BFB2-8747-0969-AC2823C02860}"/>
          </ac:spMkLst>
        </pc:spChg>
        <pc:spChg chg="mod">
          <ac:chgData name="Jassem Abbasi" userId="a485637c-5d5c-44af-8411-f95acc3236b6" providerId="ADAL" clId="{B67E75DF-61F4-4BDD-83F6-F3A9FEB4B984}" dt="2024-02-22T09:52:54.409" v="2357" actId="27803"/>
          <ac:spMkLst>
            <pc:docMk/>
            <pc:sldMk cId="3942064285" sldId="256"/>
            <ac:spMk id="4356" creationId="{6F36D967-9992-69B0-A157-1E5EC923609F}"/>
          </ac:spMkLst>
        </pc:spChg>
        <pc:spChg chg="mod">
          <ac:chgData name="Jassem Abbasi" userId="a485637c-5d5c-44af-8411-f95acc3236b6" providerId="ADAL" clId="{B67E75DF-61F4-4BDD-83F6-F3A9FEB4B984}" dt="2024-02-22T09:52:54.409" v="2357" actId="27803"/>
          <ac:spMkLst>
            <pc:docMk/>
            <pc:sldMk cId="3942064285" sldId="256"/>
            <ac:spMk id="4357" creationId="{E4F617D6-F2BD-8663-D678-4E3197453BA0}"/>
          </ac:spMkLst>
        </pc:spChg>
        <pc:spChg chg="mod">
          <ac:chgData name="Jassem Abbasi" userId="a485637c-5d5c-44af-8411-f95acc3236b6" providerId="ADAL" clId="{B67E75DF-61F4-4BDD-83F6-F3A9FEB4B984}" dt="2024-02-22T09:52:54.409" v="2357" actId="27803"/>
          <ac:spMkLst>
            <pc:docMk/>
            <pc:sldMk cId="3942064285" sldId="256"/>
            <ac:spMk id="4358" creationId="{66DF4518-DE1D-6DE0-94FD-42E7908CD096}"/>
          </ac:spMkLst>
        </pc:spChg>
        <pc:spChg chg="mod">
          <ac:chgData name="Jassem Abbasi" userId="a485637c-5d5c-44af-8411-f95acc3236b6" providerId="ADAL" clId="{B67E75DF-61F4-4BDD-83F6-F3A9FEB4B984}" dt="2024-02-22T09:52:54.409" v="2357" actId="27803"/>
          <ac:spMkLst>
            <pc:docMk/>
            <pc:sldMk cId="3942064285" sldId="256"/>
            <ac:spMk id="4359" creationId="{BD005454-E940-1816-12D2-9F59C5765D54}"/>
          </ac:spMkLst>
        </pc:spChg>
        <pc:spChg chg="mod">
          <ac:chgData name="Jassem Abbasi" userId="a485637c-5d5c-44af-8411-f95acc3236b6" providerId="ADAL" clId="{B67E75DF-61F4-4BDD-83F6-F3A9FEB4B984}" dt="2024-02-22T09:52:54.409" v="2357" actId="27803"/>
          <ac:spMkLst>
            <pc:docMk/>
            <pc:sldMk cId="3942064285" sldId="256"/>
            <ac:spMk id="4360" creationId="{28EEC827-9F8F-691C-AFFB-C4BDAD21E880}"/>
          </ac:spMkLst>
        </pc:spChg>
        <pc:spChg chg="mod">
          <ac:chgData name="Jassem Abbasi" userId="a485637c-5d5c-44af-8411-f95acc3236b6" providerId="ADAL" clId="{B67E75DF-61F4-4BDD-83F6-F3A9FEB4B984}" dt="2024-02-22T09:52:54.409" v="2357" actId="27803"/>
          <ac:spMkLst>
            <pc:docMk/>
            <pc:sldMk cId="3942064285" sldId="256"/>
            <ac:spMk id="4361" creationId="{DA8B2093-1946-175D-FC64-56E80D137F42}"/>
          </ac:spMkLst>
        </pc:spChg>
        <pc:spChg chg="mod">
          <ac:chgData name="Jassem Abbasi" userId="a485637c-5d5c-44af-8411-f95acc3236b6" providerId="ADAL" clId="{B67E75DF-61F4-4BDD-83F6-F3A9FEB4B984}" dt="2024-02-22T09:52:54.409" v="2357" actId="27803"/>
          <ac:spMkLst>
            <pc:docMk/>
            <pc:sldMk cId="3942064285" sldId="256"/>
            <ac:spMk id="4362" creationId="{62B1F451-4727-F093-A252-92D612F2AF9C}"/>
          </ac:spMkLst>
        </pc:spChg>
        <pc:spChg chg="mod">
          <ac:chgData name="Jassem Abbasi" userId="a485637c-5d5c-44af-8411-f95acc3236b6" providerId="ADAL" clId="{B67E75DF-61F4-4BDD-83F6-F3A9FEB4B984}" dt="2024-02-22T09:52:54.409" v="2357" actId="27803"/>
          <ac:spMkLst>
            <pc:docMk/>
            <pc:sldMk cId="3942064285" sldId="256"/>
            <ac:spMk id="4363" creationId="{42505104-3D04-19D1-E35D-F03AA17BC6FA}"/>
          </ac:spMkLst>
        </pc:spChg>
        <pc:spChg chg="mod">
          <ac:chgData name="Jassem Abbasi" userId="a485637c-5d5c-44af-8411-f95acc3236b6" providerId="ADAL" clId="{B67E75DF-61F4-4BDD-83F6-F3A9FEB4B984}" dt="2024-02-22T09:52:54.409" v="2357" actId="27803"/>
          <ac:spMkLst>
            <pc:docMk/>
            <pc:sldMk cId="3942064285" sldId="256"/>
            <ac:spMk id="4364" creationId="{F264B1A9-4F3B-F908-71D9-C77BE90857E5}"/>
          </ac:spMkLst>
        </pc:spChg>
        <pc:spChg chg="mod">
          <ac:chgData name="Jassem Abbasi" userId="a485637c-5d5c-44af-8411-f95acc3236b6" providerId="ADAL" clId="{B67E75DF-61F4-4BDD-83F6-F3A9FEB4B984}" dt="2024-02-22T09:52:54.409" v="2357" actId="27803"/>
          <ac:spMkLst>
            <pc:docMk/>
            <pc:sldMk cId="3942064285" sldId="256"/>
            <ac:spMk id="4365" creationId="{5406E8DE-3B50-F5CD-7BC4-65DEC1AB23DB}"/>
          </ac:spMkLst>
        </pc:spChg>
        <pc:spChg chg="mod">
          <ac:chgData name="Jassem Abbasi" userId="a485637c-5d5c-44af-8411-f95acc3236b6" providerId="ADAL" clId="{B67E75DF-61F4-4BDD-83F6-F3A9FEB4B984}" dt="2024-02-22T09:52:54.409" v="2357" actId="27803"/>
          <ac:spMkLst>
            <pc:docMk/>
            <pc:sldMk cId="3942064285" sldId="256"/>
            <ac:spMk id="4366" creationId="{E86A52F9-E954-CA85-8727-29885C088594}"/>
          </ac:spMkLst>
        </pc:spChg>
        <pc:spChg chg="mod">
          <ac:chgData name="Jassem Abbasi" userId="a485637c-5d5c-44af-8411-f95acc3236b6" providerId="ADAL" clId="{B67E75DF-61F4-4BDD-83F6-F3A9FEB4B984}" dt="2024-02-22T09:52:54.409" v="2357" actId="27803"/>
          <ac:spMkLst>
            <pc:docMk/>
            <pc:sldMk cId="3942064285" sldId="256"/>
            <ac:spMk id="4367" creationId="{2678DDA3-A273-B0C5-46A4-2F53C60FF277}"/>
          </ac:spMkLst>
        </pc:spChg>
        <pc:spChg chg="mod">
          <ac:chgData name="Jassem Abbasi" userId="a485637c-5d5c-44af-8411-f95acc3236b6" providerId="ADAL" clId="{B67E75DF-61F4-4BDD-83F6-F3A9FEB4B984}" dt="2024-02-22T09:52:54.409" v="2357" actId="27803"/>
          <ac:spMkLst>
            <pc:docMk/>
            <pc:sldMk cId="3942064285" sldId="256"/>
            <ac:spMk id="4368" creationId="{D5832D1A-CAD3-6A4B-5000-D3E727D914B0}"/>
          </ac:spMkLst>
        </pc:spChg>
        <pc:spChg chg="mod">
          <ac:chgData name="Jassem Abbasi" userId="a485637c-5d5c-44af-8411-f95acc3236b6" providerId="ADAL" clId="{B67E75DF-61F4-4BDD-83F6-F3A9FEB4B984}" dt="2024-02-22T09:52:54.409" v="2357" actId="27803"/>
          <ac:spMkLst>
            <pc:docMk/>
            <pc:sldMk cId="3942064285" sldId="256"/>
            <ac:spMk id="4369" creationId="{FEB856DD-214A-B56D-D061-EE2FC6657C57}"/>
          </ac:spMkLst>
        </pc:spChg>
        <pc:spChg chg="mod">
          <ac:chgData name="Jassem Abbasi" userId="a485637c-5d5c-44af-8411-f95acc3236b6" providerId="ADAL" clId="{B67E75DF-61F4-4BDD-83F6-F3A9FEB4B984}" dt="2024-02-22T09:52:54.409" v="2357" actId="27803"/>
          <ac:spMkLst>
            <pc:docMk/>
            <pc:sldMk cId="3942064285" sldId="256"/>
            <ac:spMk id="4370" creationId="{DB6FA21C-E043-5333-2775-6A5096C81B69}"/>
          </ac:spMkLst>
        </pc:spChg>
        <pc:spChg chg="mod">
          <ac:chgData name="Jassem Abbasi" userId="a485637c-5d5c-44af-8411-f95acc3236b6" providerId="ADAL" clId="{B67E75DF-61F4-4BDD-83F6-F3A9FEB4B984}" dt="2024-02-22T09:52:54.409" v="2357" actId="27803"/>
          <ac:spMkLst>
            <pc:docMk/>
            <pc:sldMk cId="3942064285" sldId="256"/>
            <ac:spMk id="4371" creationId="{E6D675CF-6288-8C26-8787-3789B2F0BDA8}"/>
          </ac:spMkLst>
        </pc:spChg>
        <pc:spChg chg="mod">
          <ac:chgData name="Jassem Abbasi" userId="a485637c-5d5c-44af-8411-f95acc3236b6" providerId="ADAL" clId="{B67E75DF-61F4-4BDD-83F6-F3A9FEB4B984}" dt="2024-02-22T09:52:54.409" v="2357" actId="27803"/>
          <ac:spMkLst>
            <pc:docMk/>
            <pc:sldMk cId="3942064285" sldId="256"/>
            <ac:spMk id="4372" creationId="{F43ECDC4-1D1E-8E8C-FC05-73E4741494D9}"/>
          </ac:spMkLst>
        </pc:spChg>
        <pc:spChg chg="mod">
          <ac:chgData name="Jassem Abbasi" userId="a485637c-5d5c-44af-8411-f95acc3236b6" providerId="ADAL" clId="{B67E75DF-61F4-4BDD-83F6-F3A9FEB4B984}" dt="2024-02-22T09:52:54.409" v="2357" actId="27803"/>
          <ac:spMkLst>
            <pc:docMk/>
            <pc:sldMk cId="3942064285" sldId="256"/>
            <ac:spMk id="4373" creationId="{92E5B321-AE55-734A-A02F-7D4214E0D8DB}"/>
          </ac:spMkLst>
        </pc:spChg>
        <pc:spChg chg="mod">
          <ac:chgData name="Jassem Abbasi" userId="a485637c-5d5c-44af-8411-f95acc3236b6" providerId="ADAL" clId="{B67E75DF-61F4-4BDD-83F6-F3A9FEB4B984}" dt="2024-02-22T09:52:54.409" v="2357" actId="27803"/>
          <ac:spMkLst>
            <pc:docMk/>
            <pc:sldMk cId="3942064285" sldId="256"/>
            <ac:spMk id="4374" creationId="{E5B41F5D-A9BE-1862-2BC9-3F725C00E638}"/>
          </ac:spMkLst>
        </pc:spChg>
        <pc:spChg chg="mod">
          <ac:chgData name="Jassem Abbasi" userId="a485637c-5d5c-44af-8411-f95acc3236b6" providerId="ADAL" clId="{B67E75DF-61F4-4BDD-83F6-F3A9FEB4B984}" dt="2024-02-22T09:52:54.409" v="2357" actId="27803"/>
          <ac:spMkLst>
            <pc:docMk/>
            <pc:sldMk cId="3942064285" sldId="256"/>
            <ac:spMk id="4375" creationId="{32CB7E98-06AF-397D-851E-A36265A314BF}"/>
          </ac:spMkLst>
        </pc:spChg>
        <pc:spChg chg="mod">
          <ac:chgData name="Jassem Abbasi" userId="a485637c-5d5c-44af-8411-f95acc3236b6" providerId="ADAL" clId="{B67E75DF-61F4-4BDD-83F6-F3A9FEB4B984}" dt="2024-02-22T09:52:54.409" v="2357" actId="27803"/>
          <ac:spMkLst>
            <pc:docMk/>
            <pc:sldMk cId="3942064285" sldId="256"/>
            <ac:spMk id="4376" creationId="{71BAB87E-5351-5B63-2A32-219C57E1FFC8}"/>
          </ac:spMkLst>
        </pc:spChg>
        <pc:spChg chg="mod">
          <ac:chgData name="Jassem Abbasi" userId="a485637c-5d5c-44af-8411-f95acc3236b6" providerId="ADAL" clId="{B67E75DF-61F4-4BDD-83F6-F3A9FEB4B984}" dt="2024-02-22T09:52:54.409" v="2357" actId="27803"/>
          <ac:spMkLst>
            <pc:docMk/>
            <pc:sldMk cId="3942064285" sldId="256"/>
            <ac:spMk id="4377" creationId="{D70C4279-00E7-81A8-733F-BC02DE2C51B0}"/>
          </ac:spMkLst>
        </pc:spChg>
        <pc:spChg chg="mod">
          <ac:chgData name="Jassem Abbasi" userId="a485637c-5d5c-44af-8411-f95acc3236b6" providerId="ADAL" clId="{B67E75DF-61F4-4BDD-83F6-F3A9FEB4B984}" dt="2024-02-22T09:52:54.409" v="2357" actId="27803"/>
          <ac:spMkLst>
            <pc:docMk/>
            <pc:sldMk cId="3942064285" sldId="256"/>
            <ac:spMk id="4378" creationId="{47BC0151-FC36-E9F2-81D7-F4EF5993E8CC}"/>
          </ac:spMkLst>
        </pc:spChg>
        <pc:spChg chg="mod">
          <ac:chgData name="Jassem Abbasi" userId="a485637c-5d5c-44af-8411-f95acc3236b6" providerId="ADAL" clId="{B67E75DF-61F4-4BDD-83F6-F3A9FEB4B984}" dt="2024-02-22T09:52:54.409" v="2357" actId="27803"/>
          <ac:spMkLst>
            <pc:docMk/>
            <pc:sldMk cId="3942064285" sldId="256"/>
            <ac:spMk id="4379" creationId="{F94AF997-63D8-9A34-C85A-E2EA7446FBBB}"/>
          </ac:spMkLst>
        </pc:spChg>
        <pc:spChg chg="mod">
          <ac:chgData name="Jassem Abbasi" userId="a485637c-5d5c-44af-8411-f95acc3236b6" providerId="ADAL" clId="{B67E75DF-61F4-4BDD-83F6-F3A9FEB4B984}" dt="2024-02-22T09:52:54.409" v="2357" actId="27803"/>
          <ac:spMkLst>
            <pc:docMk/>
            <pc:sldMk cId="3942064285" sldId="256"/>
            <ac:spMk id="4380" creationId="{998FA686-2B0A-FBA2-95EF-5D22C7021AE9}"/>
          </ac:spMkLst>
        </pc:spChg>
        <pc:spChg chg="mod">
          <ac:chgData name="Jassem Abbasi" userId="a485637c-5d5c-44af-8411-f95acc3236b6" providerId="ADAL" clId="{B67E75DF-61F4-4BDD-83F6-F3A9FEB4B984}" dt="2024-02-22T09:52:54.409" v="2357" actId="27803"/>
          <ac:spMkLst>
            <pc:docMk/>
            <pc:sldMk cId="3942064285" sldId="256"/>
            <ac:spMk id="4381" creationId="{A31F1C9B-1CD5-4669-7F02-3F27776D7F44}"/>
          </ac:spMkLst>
        </pc:spChg>
        <pc:spChg chg="mod">
          <ac:chgData name="Jassem Abbasi" userId="a485637c-5d5c-44af-8411-f95acc3236b6" providerId="ADAL" clId="{B67E75DF-61F4-4BDD-83F6-F3A9FEB4B984}" dt="2024-02-22T09:52:54.409" v="2357" actId="27803"/>
          <ac:spMkLst>
            <pc:docMk/>
            <pc:sldMk cId="3942064285" sldId="256"/>
            <ac:spMk id="4382" creationId="{2C08F73B-AF4E-6F86-419B-84560729869A}"/>
          </ac:spMkLst>
        </pc:spChg>
        <pc:spChg chg="mod">
          <ac:chgData name="Jassem Abbasi" userId="a485637c-5d5c-44af-8411-f95acc3236b6" providerId="ADAL" clId="{B67E75DF-61F4-4BDD-83F6-F3A9FEB4B984}" dt="2024-02-22T09:52:54.409" v="2357" actId="27803"/>
          <ac:spMkLst>
            <pc:docMk/>
            <pc:sldMk cId="3942064285" sldId="256"/>
            <ac:spMk id="4383" creationId="{0D6F759B-2612-2A15-48E8-595DD4355887}"/>
          </ac:spMkLst>
        </pc:spChg>
        <pc:spChg chg="mod">
          <ac:chgData name="Jassem Abbasi" userId="a485637c-5d5c-44af-8411-f95acc3236b6" providerId="ADAL" clId="{B67E75DF-61F4-4BDD-83F6-F3A9FEB4B984}" dt="2024-02-22T09:52:54.409" v="2357" actId="27803"/>
          <ac:spMkLst>
            <pc:docMk/>
            <pc:sldMk cId="3942064285" sldId="256"/>
            <ac:spMk id="4384" creationId="{AD4D54D3-D349-37E3-6782-58EA1BD5EB9E}"/>
          </ac:spMkLst>
        </pc:spChg>
        <pc:spChg chg="mod">
          <ac:chgData name="Jassem Abbasi" userId="a485637c-5d5c-44af-8411-f95acc3236b6" providerId="ADAL" clId="{B67E75DF-61F4-4BDD-83F6-F3A9FEB4B984}" dt="2024-02-22T09:52:54.409" v="2357" actId="27803"/>
          <ac:spMkLst>
            <pc:docMk/>
            <pc:sldMk cId="3942064285" sldId="256"/>
            <ac:spMk id="4385" creationId="{031606AB-AC05-1D84-B281-62388EDD2547}"/>
          </ac:spMkLst>
        </pc:spChg>
        <pc:spChg chg="mod">
          <ac:chgData name="Jassem Abbasi" userId="a485637c-5d5c-44af-8411-f95acc3236b6" providerId="ADAL" clId="{B67E75DF-61F4-4BDD-83F6-F3A9FEB4B984}" dt="2024-02-22T09:52:54.409" v="2357" actId="27803"/>
          <ac:spMkLst>
            <pc:docMk/>
            <pc:sldMk cId="3942064285" sldId="256"/>
            <ac:spMk id="4386" creationId="{E98D1224-65B7-B019-B3A4-AD590068951A}"/>
          </ac:spMkLst>
        </pc:spChg>
        <pc:spChg chg="mod">
          <ac:chgData name="Jassem Abbasi" userId="a485637c-5d5c-44af-8411-f95acc3236b6" providerId="ADAL" clId="{B67E75DF-61F4-4BDD-83F6-F3A9FEB4B984}" dt="2024-02-22T09:52:54.409" v="2357" actId="27803"/>
          <ac:spMkLst>
            <pc:docMk/>
            <pc:sldMk cId="3942064285" sldId="256"/>
            <ac:spMk id="4387" creationId="{856E34AA-3736-1EB3-EBFF-395A843CEC96}"/>
          </ac:spMkLst>
        </pc:spChg>
        <pc:spChg chg="mod">
          <ac:chgData name="Jassem Abbasi" userId="a485637c-5d5c-44af-8411-f95acc3236b6" providerId="ADAL" clId="{B67E75DF-61F4-4BDD-83F6-F3A9FEB4B984}" dt="2024-02-22T09:52:54.409" v="2357" actId="27803"/>
          <ac:spMkLst>
            <pc:docMk/>
            <pc:sldMk cId="3942064285" sldId="256"/>
            <ac:spMk id="4388" creationId="{540EA793-82A6-3C7E-AFEC-9CFCA86C4BF7}"/>
          </ac:spMkLst>
        </pc:spChg>
        <pc:spChg chg="mod">
          <ac:chgData name="Jassem Abbasi" userId="a485637c-5d5c-44af-8411-f95acc3236b6" providerId="ADAL" clId="{B67E75DF-61F4-4BDD-83F6-F3A9FEB4B984}" dt="2024-02-22T09:52:54.409" v="2357" actId="27803"/>
          <ac:spMkLst>
            <pc:docMk/>
            <pc:sldMk cId="3942064285" sldId="256"/>
            <ac:spMk id="4389" creationId="{0391F884-6AAA-40FC-578F-B09765FC50CB}"/>
          </ac:spMkLst>
        </pc:spChg>
        <pc:spChg chg="mod">
          <ac:chgData name="Jassem Abbasi" userId="a485637c-5d5c-44af-8411-f95acc3236b6" providerId="ADAL" clId="{B67E75DF-61F4-4BDD-83F6-F3A9FEB4B984}" dt="2024-02-22T09:52:54.409" v="2357" actId="27803"/>
          <ac:spMkLst>
            <pc:docMk/>
            <pc:sldMk cId="3942064285" sldId="256"/>
            <ac:spMk id="4390" creationId="{C8895606-9995-756A-4F69-4E92CC661162}"/>
          </ac:spMkLst>
        </pc:spChg>
        <pc:spChg chg="mod">
          <ac:chgData name="Jassem Abbasi" userId="a485637c-5d5c-44af-8411-f95acc3236b6" providerId="ADAL" clId="{B67E75DF-61F4-4BDD-83F6-F3A9FEB4B984}" dt="2024-02-22T09:52:54.409" v="2357" actId="27803"/>
          <ac:spMkLst>
            <pc:docMk/>
            <pc:sldMk cId="3942064285" sldId="256"/>
            <ac:spMk id="4391" creationId="{1E464181-93B9-8BF3-21A1-4C769A229DB5}"/>
          </ac:spMkLst>
        </pc:spChg>
        <pc:spChg chg="mod">
          <ac:chgData name="Jassem Abbasi" userId="a485637c-5d5c-44af-8411-f95acc3236b6" providerId="ADAL" clId="{B67E75DF-61F4-4BDD-83F6-F3A9FEB4B984}" dt="2024-02-22T09:52:54.409" v="2357" actId="27803"/>
          <ac:spMkLst>
            <pc:docMk/>
            <pc:sldMk cId="3942064285" sldId="256"/>
            <ac:spMk id="4392" creationId="{2B2DB197-305D-15AF-C182-2012A746A256}"/>
          </ac:spMkLst>
        </pc:spChg>
        <pc:spChg chg="mod">
          <ac:chgData name="Jassem Abbasi" userId="a485637c-5d5c-44af-8411-f95acc3236b6" providerId="ADAL" clId="{B67E75DF-61F4-4BDD-83F6-F3A9FEB4B984}" dt="2024-02-22T09:52:54.409" v="2357" actId="27803"/>
          <ac:spMkLst>
            <pc:docMk/>
            <pc:sldMk cId="3942064285" sldId="256"/>
            <ac:spMk id="4393" creationId="{FF37863E-3BA3-F07B-5694-E522A1538D1D}"/>
          </ac:spMkLst>
        </pc:spChg>
        <pc:spChg chg="mod">
          <ac:chgData name="Jassem Abbasi" userId="a485637c-5d5c-44af-8411-f95acc3236b6" providerId="ADAL" clId="{B67E75DF-61F4-4BDD-83F6-F3A9FEB4B984}" dt="2024-02-22T09:52:54.409" v="2357" actId="27803"/>
          <ac:spMkLst>
            <pc:docMk/>
            <pc:sldMk cId="3942064285" sldId="256"/>
            <ac:spMk id="4394" creationId="{8F703010-9FB5-EBBD-AD8C-5F7B44593C88}"/>
          </ac:spMkLst>
        </pc:spChg>
        <pc:spChg chg="mod">
          <ac:chgData name="Jassem Abbasi" userId="a485637c-5d5c-44af-8411-f95acc3236b6" providerId="ADAL" clId="{B67E75DF-61F4-4BDD-83F6-F3A9FEB4B984}" dt="2024-02-22T09:52:54.409" v="2357" actId="27803"/>
          <ac:spMkLst>
            <pc:docMk/>
            <pc:sldMk cId="3942064285" sldId="256"/>
            <ac:spMk id="4395" creationId="{BAABE4C8-6EF5-349F-55CC-28BDFA33E33F}"/>
          </ac:spMkLst>
        </pc:spChg>
        <pc:spChg chg="mod">
          <ac:chgData name="Jassem Abbasi" userId="a485637c-5d5c-44af-8411-f95acc3236b6" providerId="ADAL" clId="{B67E75DF-61F4-4BDD-83F6-F3A9FEB4B984}" dt="2024-02-22T09:52:54.409" v="2357" actId="27803"/>
          <ac:spMkLst>
            <pc:docMk/>
            <pc:sldMk cId="3942064285" sldId="256"/>
            <ac:spMk id="4396" creationId="{294B1AFC-1605-F9E5-09C2-CBFC7DE9A2EF}"/>
          </ac:spMkLst>
        </pc:spChg>
        <pc:spChg chg="mod">
          <ac:chgData name="Jassem Abbasi" userId="a485637c-5d5c-44af-8411-f95acc3236b6" providerId="ADAL" clId="{B67E75DF-61F4-4BDD-83F6-F3A9FEB4B984}" dt="2024-02-22T09:52:54.409" v="2357" actId="27803"/>
          <ac:spMkLst>
            <pc:docMk/>
            <pc:sldMk cId="3942064285" sldId="256"/>
            <ac:spMk id="4397" creationId="{88880039-0FF9-5934-20D1-83C587D6180A}"/>
          </ac:spMkLst>
        </pc:spChg>
        <pc:spChg chg="mod">
          <ac:chgData name="Jassem Abbasi" userId="a485637c-5d5c-44af-8411-f95acc3236b6" providerId="ADAL" clId="{B67E75DF-61F4-4BDD-83F6-F3A9FEB4B984}" dt="2024-02-22T09:52:54.409" v="2357" actId="27803"/>
          <ac:spMkLst>
            <pc:docMk/>
            <pc:sldMk cId="3942064285" sldId="256"/>
            <ac:spMk id="4398" creationId="{2828EE5B-9596-7FD8-0BC8-F238F72EEA54}"/>
          </ac:spMkLst>
        </pc:spChg>
        <pc:spChg chg="mod">
          <ac:chgData name="Jassem Abbasi" userId="a485637c-5d5c-44af-8411-f95acc3236b6" providerId="ADAL" clId="{B67E75DF-61F4-4BDD-83F6-F3A9FEB4B984}" dt="2024-02-22T09:52:54.409" v="2357" actId="27803"/>
          <ac:spMkLst>
            <pc:docMk/>
            <pc:sldMk cId="3942064285" sldId="256"/>
            <ac:spMk id="4399" creationId="{A9D33C23-D680-D3FA-7D9F-E7D81501C5CE}"/>
          </ac:spMkLst>
        </pc:spChg>
        <pc:spChg chg="mod">
          <ac:chgData name="Jassem Abbasi" userId="a485637c-5d5c-44af-8411-f95acc3236b6" providerId="ADAL" clId="{B67E75DF-61F4-4BDD-83F6-F3A9FEB4B984}" dt="2024-02-22T09:52:54.409" v="2357" actId="27803"/>
          <ac:spMkLst>
            <pc:docMk/>
            <pc:sldMk cId="3942064285" sldId="256"/>
            <ac:spMk id="4400" creationId="{5CB2D435-09C3-28B1-DC24-8D74A32AF36A}"/>
          </ac:spMkLst>
        </pc:spChg>
        <pc:spChg chg="mod">
          <ac:chgData name="Jassem Abbasi" userId="a485637c-5d5c-44af-8411-f95acc3236b6" providerId="ADAL" clId="{B67E75DF-61F4-4BDD-83F6-F3A9FEB4B984}" dt="2024-02-22T09:52:54.409" v="2357" actId="27803"/>
          <ac:spMkLst>
            <pc:docMk/>
            <pc:sldMk cId="3942064285" sldId="256"/>
            <ac:spMk id="4401" creationId="{4B0A5628-8AAE-6EFE-B981-B452CCA0FF93}"/>
          </ac:spMkLst>
        </pc:spChg>
        <pc:spChg chg="mod">
          <ac:chgData name="Jassem Abbasi" userId="a485637c-5d5c-44af-8411-f95acc3236b6" providerId="ADAL" clId="{B67E75DF-61F4-4BDD-83F6-F3A9FEB4B984}" dt="2024-02-22T09:52:54.409" v="2357" actId="27803"/>
          <ac:spMkLst>
            <pc:docMk/>
            <pc:sldMk cId="3942064285" sldId="256"/>
            <ac:spMk id="4402" creationId="{33F7127D-6902-2242-5841-B67BFACEEB73}"/>
          </ac:spMkLst>
        </pc:spChg>
        <pc:spChg chg="mod">
          <ac:chgData name="Jassem Abbasi" userId="a485637c-5d5c-44af-8411-f95acc3236b6" providerId="ADAL" clId="{B67E75DF-61F4-4BDD-83F6-F3A9FEB4B984}" dt="2024-02-22T09:52:54.409" v="2357" actId="27803"/>
          <ac:spMkLst>
            <pc:docMk/>
            <pc:sldMk cId="3942064285" sldId="256"/>
            <ac:spMk id="4403" creationId="{E2969EBA-E32C-1B5A-7F25-3C1BD764CD86}"/>
          </ac:spMkLst>
        </pc:spChg>
        <pc:spChg chg="mod">
          <ac:chgData name="Jassem Abbasi" userId="a485637c-5d5c-44af-8411-f95acc3236b6" providerId="ADAL" clId="{B67E75DF-61F4-4BDD-83F6-F3A9FEB4B984}" dt="2024-02-22T09:52:54.409" v="2357" actId="27803"/>
          <ac:spMkLst>
            <pc:docMk/>
            <pc:sldMk cId="3942064285" sldId="256"/>
            <ac:spMk id="4404" creationId="{63FE9FF0-715A-3335-D162-215FE5E6412C}"/>
          </ac:spMkLst>
        </pc:spChg>
        <pc:spChg chg="mod">
          <ac:chgData name="Jassem Abbasi" userId="a485637c-5d5c-44af-8411-f95acc3236b6" providerId="ADAL" clId="{B67E75DF-61F4-4BDD-83F6-F3A9FEB4B984}" dt="2024-02-22T09:52:54.409" v="2357" actId="27803"/>
          <ac:spMkLst>
            <pc:docMk/>
            <pc:sldMk cId="3942064285" sldId="256"/>
            <ac:spMk id="4405" creationId="{F2329C6D-BB5D-5B98-4C42-E76D92D0FD17}"/>
          </ac:spMkLst>
        </pc:spChg>
        <pc:spChg chg="mod">
          <ac:chgData name="Jassem Abbasi" userId="a485637c-5d5c-44af-8411-f95acc3236b6" providerId="ADAL" clId="{B67E75DF-61F4-4BDD-83F6-F3A9FEB4B984}" dt="2024-02-22T09:52:54.409" v="2357" actId="27803"/>
          <ac:spMkLst>
            <pc:docMk/>
            <pc:sldMk cId="3942064285" sldId="256"/>
            <ac:spMk id="4406" creationId="{9BA142E2-E360-9446-91AF-8E7FE24E4C67}"/>
          </ac:spMkLst>
        </pc:spChg>
        <pc:spChg chg="mod">
          <ac:chgData name="Jassem Abbasi" userId="a485637c-5d5c-44af-8411-f95acc3236b6" providerId="ADAL" clId="{B67E75DF-61F4-4BDD-83F6-F3A9FEB4B984}" dt="2024-02-22T09:52:54.409" v="2357" actId="27803"/>
          <ac:spMkLst>
            <pc:docMk/>
            <pc:sldMk cId="3942064285" sldId="256"/>
            <ac:spMk id="4407" creationId="{E50E6D54-E24A-CB99-FD79-C8FDAD887367}"/>
          </ac:spMkLst>
        </pc:spChg>
        <pc:spChg chg="mod">
          <ac:chgData name="Jassem Abbasi" userId="a485637c-5d5c-44af-8411-f95acc3236b6" providerId="ADAL" clId="{B67E75DF-61F4-4BDD-83F6-F3A9FEB4B984}" dt="2024-02-22T09:52:54.409" v="2357" actId="27803"/>
          <ac:spMkLst>
            <pc:docMk/>
            <pc:sldMk cId="3942064285" sldId="256"/>
            <ac:spMk id="4408" creationId="{FC779BF5-71ED-C6B1-61B6-B8ED28C503A1}"/>
          </ac:spMkLst>
        </pc:spChg>
        <pc:spChg chg="mod">
          <ac:chgData name="Jassem Abbasi" userId="a485637c-5d5c-44af-8411-f95acc3236b6" providerId="ADAL" clId="{B67E75DF-61F4-4BDD-83F6-F3A9FEB4B984}" dt="2024-02-22T09:52:54.409" v="2357" actId="27803"/>
          <ac:spMkLst>
            <pc:docMk/>
            <pc:sldMk cId="3942064285" sldId="256"/>
            <ac:spMk id="4409" creationId="{A5F25672-30FA-C307-C0BF-DA7186B1D9EB}"/>
          </ac:spMkLst>
        </pc:spChg>
        <pc:spChg chg="mod">
          <ac:chgData name="Jassem Abbasi" userId="a485637c-5d5c-44af-8411-f95acc3236b6" providerId="ADAL" clId="{B67E75DF-61F4-4BDD-83F6-F3A9FEB4B984}" dt="2024-02-22T09:52:54.409" v="2357" actId="27803"/>
          <ac:spMkLst>
            <pc:docMk/>
            <pc:sldMk cId="3942064285" sldId="256"/>
            <ac:spMk id="4410" creationId="{208D78C4-1B7B-43F8-423F-CFE2245E0F49}"/>
          </ac:spMkLst>
        </pc:spChg>
        <pc:spChg chg="mod">
          <ac:chgData name="Jassem Abbasi" userId="a485637c-5d5c-44af-8411-f95acc3236b6" providerId="ADAL" clId="{B67E75DF-61F4-4BDD-83F6-F3A9FEB4B984}" dt="2024-02-22T09:52:54.409" v="2357" actId="27803"/>
          <ac:spMkLst>
            <pc:docMk/>
            <pc:sldMk cId="3942064285" sldId="256"/>
            <ac:spMk id="4411" creationId="{E501687A-87E3-41E7-1908-2DE1D7EBBB9A}"/>
          </ac:spMkLst>
        </pc:spChg>
        <pc:spChg chg="mod">
          <ac:chgData name="Jassem Abbasi" userId="a485637c-5d5c-44af-8411-f95acc3236b6" providerId="ADAL" clId="{B67E75DF-61F4-4BDD-83F6-F3A9FEB4B984}" dt="2024-02-22T09:52:54.409" v="2357" actId="27803"/>
          <ac:spMkLst>
            <pc:docMk/>
            <pc:sldMk cId="3942064285" sldId="256"/>
            <ac:spMk id="4412" creationId="{85106B25-181A-83D6-DCE9-B0398DA19EE4}"/>
          </ac:spMkLst>
        </pc:spChg>
        <pc:spChg chg="mod">
          <ac:chgData name="Jassem Abbasi" userId="a485637c-5d5c-44af-8411-f95acc3236b6" providerId="ADAL" clId="{B67E75DF-61F4-4BDD-83F6-F3A9FEB4B984}" dt="2024-02-22T09:52:54.409" v="2357" actId="27803"/>
          <ac:spMkLst>
            <pc:docMk/>
            <pc:sldMk cId="3942064285" sldId="256"/>
            <ac:spMk id="4413" creationId="{8DA95114-0D52-5FAA-41C8-E97795EF7BD1}"/>
          </ac:spMkLst>
        </pc:spChg>
        <pc:spChg chg="mod">
          <ac:chgData name="Jassem Abbasi" userId="a485637c-5d5c-44af-8411-f95acc3236b6" providerId="ADAL" clId="{B67E75DF-61F4-4BDD-83F6-F3A9FEB4B984}" dt="2024-02-22T09:52:54.409" v="2357" actId="27803"/>
          <ac:spMkLst>
            <pc:docMk/>
            <pc:sldMk cId="3942064285" sldId="256"/>
            <ac:spMk id="4414" creationId="{A9C84057-6D73-54A5-D8CA-BE214424B32C}"/>
          </ac:spMkLst>
        </pc:spChg>
        <pc:spChg chg="mod">
          <ac:chgData name="Jassem Abbasi" userId="a485637c-5d5c-44af-8411-f95acc3236b6" providerId="ADAL" clId="{B67E75DF-61F4-4BDD-83F6-F3A9FEB4B984}" dt="2024-02-22T09:52:54.409" v="2357" actId="27803"/>
          <ac:spMkLst>
            <pc:docMk/>
            <pc:sldMk cId="3942064285" sldId="256"/>
            <ac:spMk id="4415" creationId="{E8C01447-5D2D-56D4-8BC7-546806F758EE}"/>
          </ac:spMkLst>
        </pc:spChg>
        <pc:spChg chg="mod">
          <ac:chgData name="Jassem Abbasi" userId="a485637c-5d5c-44af-8411-f95acc3236b6" providerId="ADAL" clId="{B67E75DF-61F4-4BDD-83F6-F3A9FEB4B984}" dt="2024-02-22T09:52:54.409" v="2357" actId="27803"/>
          <ac:spMkLst>
            <pc:docMk/>
            <pc:sldMk cId="3942064285" sldId="256"/>
            <ac:spMk id="4416" creationId="{486F0301-BC3C-B02B-EC3D-4E35A36A7497}"/>
          </ac:spMkLst>
        </pc:spChg>
        <pc:spChg chg="mod">
          <ac:chgData name="Jassem Abbasi" userId="a485637c-5d5c-44af-8411-f95acc3236b6" providerId="ADAL" clId="{B67E75DF-61F4-4BDD-83F6-F3A9FEB4B984}" dt="2024-02-22T09:52:54.409" v="2357" actId="27803"/>
          <ac:spMkLst>
            <pc:docMk/>
            <pc:sldMk cId="3942064285" sldId="256"/>
            <ac:spMk id="4417" creationId="{914C0AF7-2794-FDBB-80C7-FBC42E2076BE}"/>
          </ac:spMkLst>
        </pc:spChg>
        <pc:spChg chg="mod">
          <ac:chgData name="Jassem Abbasi" userId="a485637c-5d5c-44af-8411-f95acc3236b6" providerId="ADAL" clId="{B67E75DF-61F4-4BDD-83F6-F3A9FEB4B984}" dt="2024-02-22T09:52:54.409" v="2357" actId="27803"/>
          <ac:spMkLst>
            <pc:docMk/>
            <pc:sldMk cId="3942064285" sldId="256"/>
            <ac:spMk id="4418" creationId="{7D98BF27-8CF2-FBA9-14C9-58EA7A0EFB8A}"/>
          </ac:spMkLst>
        </pc:spChg>
        <pc:spChg chg="mod">
          <ac:chgData name="Jassem Abbasi" userId="a485637c-5d5c-44af-8411-f95acc3236b6" providerId="ADAL" clId="{B67E75DF-61F4-4BDD-83F6-F3A9FEB4B984}" dt="2024-02-22T09:52:54.409" v="2357" actId="27803"/>
          <ac:spMkLst>
            <pc:docMk/>
            <pc:sldMk cId="3942064285" sldId="256"/>
            <ac:spMk id="4419" creationId="{6DEA0FE2-4BE7-F9BB-2B3E-433580280092}"/>
          </ac:spMkLst>
        </pc:spChg>
        <pc:spChg chg="mod">
          <ac:chgData name="Jassem Abbasi" userId="a485637c-5d5c-44af-8411-f95acc3236b6" providerId="ADAL" clId="{B67E75DF-61F4-4BDD-83F6-F3A9FEB4B984}" dt="2024-02-22T09:52:54.409" v="2357" actId="27803"/>
          <ac:spMkLst>
            <pc:docMk/>
            <pc:sldMk cId="3942064285" sldId="256"/>
            <ac:spMk id="4420" creationId="{60CD5CAF-CB53-DBB1-31EE-76198D663B58}"/>
          </ac:spMkLst>
        </pc:spChg>
        <pc:spChg chg="mod">
          <ac:chgData name="Jassem Abbasi" userId="a485637c-5d5c-44af-8411-f95acc3236b6" providerId="ADAL" clId="{B67E75DF-61F4-4BDD-83F6-F3A9FEB4B984}" dt="2024-02-22T09:52:54.409" v="2357" actId="27803"/>
          <ac:spMkLst>
            <pc:docMk/>
            <pc:sldMk cId="3942064285" sldId="256"/>
            <ac:spMk id="4421" creationId="{2E009593-0DDB-73FA-3700-279056A58910}"/>
          </ac:spMkLst>
        </pc:spChg>
        <pc:spChg chg="mod">
          <ac:chgData name="Jassem Abbasi" userId="a485637c-5d5c-44af-8411-f95acc3236b6" providerId="ADAL" clId="{B67E75DF-61F4-4BDD-83F6-F3A9FEB4B984}" dt="2024-02-22T09:52:54.409" v="2357" actId="27803"/>
          <ac:spMkLst>
            <pc:docMk/>
            <pc:sldMk cId="3942064285" sldId="256"/>
            <ac:spMk id="4422" creationId="{520794A0-CDFC-B3BF-834A-A4D9D026FA1C}"/>
          </ac:spMkLst>
        </pc:spChg>
        <pc:spChg chg="mod">
          <ac:chgData name="Jassem Abbasi" userId="a485637c-5d5c-44af-8411-f95acc3236b6" providerId="ADAL" clId="{B67E75DF-61F4-4BDD-83F6-F3A9FEB4B984}" dt="2024-02-22T09:52:54.409" v="2357" actId="27803"/>
          <ac:spMkLst>
            <pc:docMk/>
            <pc:sldMk cId="3942064285" sldId="256"/>
            <ac:spMk id="4423" creationId="{106F21A0-88E6-A614-F934-52E188101BF1}"/>
          </ac:spMkLst>
        </pc:spChg>
        <pc:spChg chg="mod">
          <ac:chgData name="Jassem Abbasi" userId="a485637c-5d5c-44af-8411-f95acc3236b6" providerId="ADAL" clId="{B67E75DF-61F4-4BDD-83F6-F3A9FEB4B984}" dt="2024-02-22T09:52:54.409" v="2357" actId="27803"/>
          <ac:spMkLst>
            <pc:docMk/>
            <pc:sldMk cId="3942064285" sldId="256"/>
            <ac:spMk id="4424" creationId="{FCDCEEF3-75F4-3AF5-BA5C-6A631460D21B}"/>
          </ac:spMkLst>
        </pc:spChg>
        <pc:spChg chg="mod">
          <ac:chgData name="Jassem Abbasi" userId="a485637c-5d5c-44af-8411-f95acc3236b6" providerId="ADAL" clId="{B67E75DF-61F4-4BDD-83F6-F3A9FEB4B984}" dt="2024-02-22T09:52:54.409" v="2357" actId="27803"/>
          <ac:spMkLst>
            <pc:docMk/>
            <pc:sldMk cId="3942064285" sldId="256"/>
            <ac:spMk id="4425" creationId="{5120C4EC-4784-F0B4-33A5-A7B84B95E7F1}"/>
          </ac:spMkLst>
        </pc:spChg>
        <pc:spChg chg="mod">
          <ac:chgData name="Jassem Abbasi" userId="a485637c-5d5c-44af-8411-f95acc3236b6" providerId="ADAL" clId="{B67E75DF-61F4-4BDD-83F6-F3A9FEB4B984}" dt="2024-02-22T09:52:54.409" v="2357" actId="27803"/>
          <ac:spMkLst>
            <pc:docMk/>
            <pc:sldMk cId="3942064285" sldId="256"/>
            <ac:spMk id="4426" creationId="{AB379330-991C-EA24-80A5-44B0DC566F34}"/>
          </ac:spMkLst>
        </pc:spChg>
        <pc:spChg chg="mod">
          <ac:chgData name="Jassem Abbasi" userId="a485637c-5d5c-44af-8411-f95acc3236b6" providerId="ADAL" clId="{B67E75DF-61F4-4BDD-83F6-F3A9FEB4B984}" dt="2024-02-22T09:52:54.409" v="2357" actId="27803"/>
          <ac:spMkLst>
            <pc:docMk/>
            <pc:sldMk cId="3942064285" sldId="256"/>
            <ac:spMk id="4427" creationId="{B07CF1B0-EE7B-FC5F-F329-CF59AFD7F0FE}"/>
          </ac:spMkLst>
        </pc:spChg>
        <pc:spChg chg="mod">
          <ac:chgData name="Jassem Abbasi" userId="a485637c-5d5c-44af-8411-f95acc3236b6" providerId="ADAL" clId="{B67E75DF-61F4-4BDD-83F6-F3A9FEB4B984}" dt="2024-02-22T09:52:54.409" v="2357" actId="27803"/>
          <ac:spMkLst>
            <pc:docMk/>
            <pc:sldMk cId="3942064285" sldId="256"/>
            <ac:spMk id="4428" creationId="{4B1B9C02-0DCC-B82D-892D-196098CE5729}"/>
          </ac:spMkLst>
        </pc:spChg>
        <pc:spChg chg="mod">
          <ac:chgData name="Jassem Abbasi" userId="a485637c-5d5c-44af-8411-f95acc3236b6" providerId="ADAL" clId="{B67E75DF-61F4-4BDD-83F6-F3A9FEB4B984}" dt="2024-02-22T09:52:54.409" v="2357" actId="27803"/>
          <ac:spMkLst>
            <pc:docMk/>
            <pc:sldMk cId="3942064285" sldId="256"/>
            <ac:spMk id="4429" creationId="{42E8D473-AEB0-C379-71EB-C3EF0B5DF463}"/>
          </ac:spMkLst>
        </pc:spChg>
        <pc:spChg chg="mod">
          <ac:chgData name="Jassem Abbasi" userId="a485637c-5d5c-44af-8411-f95acc3236b6" providerId="ADAL" clId="{B67E75DF-61F4-4BDD-83F6-F3A9FEB4B984}" dt="2024-02-22T09:52:54.409" v="2357" actId="27803"/>
          <ac:spMkLst>
            <pc:docMk/>
            <pc:sldMk cId="3942064285" sldId="256"/>
            <ac:spMk id="4430" creationId="{45456963-F7FA-3FFD-9EB1-BB7146F80854}"/>
          </ac:spMkLst>
        </pc:spChg>
        <pc:spChg chg="mod">
          <ac:chgData name="Jassem Abbasi" userId="a485637c-5d5c-44af-8411-f95acc3236b6" providerId="ADAL" clId="{B67E75DF-61F4-4BDD-83F6-F3A9FEB4B984}" dt="2024-02-22T09:52:54.409" v="2357" actId="27803"/>
          <ac:spMkLst>
            <pc:docMk/>
            <pc:sldMk cId="3942064285" sldId="256"/>
            <ac:spMk id="4431" creationId="{B4D3856A-B837-06DC-0A2F-D3AF26FD4255}"/>
          </ac:spMkLst>
        </pc:spChg>
        <pc:spChg chg="mod">
          <ac:chgData name="Jassem Abbasi" userId="a485637c-5d5c-44af-8411-f95acc3236b6" providerId="ADAL" clId="{B67E75DF-61F4-4BDD-83F6-F3A9FEB4B984}" dt="2024-02-22T09:52:54.409" v="2357" actId="27803"/>
          <ac:spMkLst>
            <pc:docMk/>
            <pc:sldMk cId="3942064285" sldId="256"/>
            <ac:spMk id="4432" creationId="{B500DD4F-EF22-3EE3-8E70-BE4BF2F5FA30}"/>
          </ac:spMkLst>
        </pc:spChg>
        <pc:spChg chg="mod">
          <ac:chgData name="Jassem Abbasi" userId="a485637c-5d5c-44af-8411-f95acc3236b6" providerId="ADAL" clId="{B67E75DF-61F4-4BDD-83F6-F3A9FEB4B984}" dt="2024-02-22T09:52:54.409" v="2357" actId="27803"/>
          <ac:spMkLst>
            <pc:docMk/>
            <pc:sldMk cId="3942064285" sldId="256"/>
            <ac:spMk id="4433" creationId="{2B08D35C-F279-72B1-A8A9-7B02D31E9BD2}"/>
          </ac:spMkLst>
        </pc:spChg>
        <pc:spChg chg="mod">
          <ac:chgData name="Jassem Abbasi" userId="a485637c-5d5c-44af-8411-f95acc3236b6" providerId="ADAL" clId="{B67E75DF-61F4-4BDD-83F6-F3A9FEB4B984}" dt="2024-02-22T09:52:54.409" v="2357" actId="27803"/>
          <ac:spMkLst>
            <pc:docMk/>
            <pc:sldMk cId="3942064285" sldId="256"/>
            <ac:spMk id="4434" creationId="{6064006C-5831-0537-73FF-2887546FB0B0}"/>
          </ac:spMkLst>
        </pc:spChg>
        <pc:spChg chg="mod">
          <ac:chgData name="Jassem Abbasi" userId="a485637c-5d5c-44af-8411-f95acc3236b6" providerId="ADAL" clId="{B67E75DF-61F4-4BDD-83F6-F3A9FEB4B984}" dt="2024-02-22T09:52:54.409" v="2357" actId="27803"/>
          <ac:spMkLst>
            <pc:docMk/>
            <pc:sldMk cId="3942064285" sldId="256"/>
            <ac:spMk id="4435" creationId="{C0EA9C13-D4B8-F257-AAED-9C234868B338}"/>
          </ac:spMkLst>
        </pc:spChg>
        <pc:spChg chg="mod">
          <ac:chgData name="Jassem Abbasi" userId="a485637c-5d5c-44af-8411-f95acc3236b6" providerId="ADAL" clId="{B67E75DF-61F4-4BDD-83F6-F3A9FEB4B984}" dt="2024-02-22T09:52:54.409" v="2357" actId="27803"/>
          <ac:spMkLst>
            <pc:docMk/>
            <pc:sldMk cId="3942064285" sldId="256"/>
            <ac:spMk id="4436" creationId="{CDB8D5CF-D096-ECC2-89F1-934E6FCF2720}"/>
          </ac:spMkLst>
        </pc:spChg>
        <pc:spChg chg="mod">
          <ac:chgData name="Jassem Abbasi" userId="a485637c-5d5c-44af-8411-f95acc3236b6" providerId="ADAL" clId="{B67E75DF-61F4-4BDD-83F6-F3A9FEB4B984}" dt="2024-02-22T09:52:54.409" v="2357" actId="27803"/>
          <ac:spMkLst>
            <pc:docMk/>
            <pc:sldMk cId="3942064285" sldId="256"/>
            <ac:spMk id="4437" creationId="{64693A98-80B3-5A60-B852-EFBEBE59FC9A}"/>
          </ac:spMkLst>
        </pc:spChg>
        <pc:spChg chg="mod">
          <ac:chgData name="Jassem Abbasi" userId="a485637c-5d5c-44af-8411-f95acc3236b6" providerId="ADAL" clId="{B67E75DF-61F4-4BDD-83F6-F3A9FEB4B984}" dt="2024-02-22T09:52:54.409" v="2357" actId="27803"/>
          <ac:spMkLst>
            <pc:docMk/>
            <pc:sldMk cId="3942064285" sldId="256"/>
            <ac:spMk id="4438" creationId="{1E949613-28F7-2F59-734C-6C08F854A165}"/>
          </ac:spMkLst>
        </pc:spChg>
        <pc:spChg chg="mod">
          <ac:chgData name="Jassem Abbasi" userId="a485637c-5d5c-44af-8411-f95acc3236b6" providerId="ADAL" clId="{B67E75DF-61F4-4BDD-83F6-F3A9FEB4B984}" dt="2024-02-22T09:52:54.409" v="2357" actId="27803"/>
          <ac:spMkLst>
            <pc:docMk/>
            <pc:sldMk cId="3942064285" sldId="256"/>
            <ac:spMk id="4439" creationId="{20B47024-07CD-162F-208F-69BE4AA49EB4}"/>
          </ac:spMkLst>
        </pc:spChg>
        <pc:spChg chg="mod">
          <ac:chgData name="Jassem Abbasi" userId="a485637c-5d5c-44af-8411-f95acc3236b6" providerId="ADAL" clId="{B67E75DF-61F4-4BDD-83F6-F3A9FEB4B984}" dt="2024-02-22T09:52:54.409" v="2357" actId="27803"/>
          <ac:spMkLst>
            <pc:docMk/>
            <pc:sldMk cId="3942064285" sldId="256"/>
            <ac:spMk id="4440" creationId="{FB85C988-B818-108C-2ED6-191F367F6961}"/>
          </ac:spMkLst>
        </pc:spChg>
        <pc:spChg chg="mod">
          <ac:chgData name="Jassem Abbasi" userId="a485637c-5d5c-44af-8411-f95acc3236b6" providerId="ADAL" clId="{B67E75DF-61F4-4BDD-83F6-F3A9FEB4B984}" dt="2024-02-22T09:52:54.409" v="2357" actId="27803"/>
          <ac:spMkLst>
            <pc:docMk/>
            <pc:sldMk cId="3942064285" sldId="256"/>
            <ac:spMk id="4441" creationId="{AD2DA49B-5C78-74DB-7D5D-614C921C4C5B}"/>
          </ac:spMkLst>
        </pc:spChg>
        <pc:spChg chg="mod">
          <ac:chgData name="Jassem Abbasi" userId="a485637c-5d5c-44af-8411-f95acc3236b6" providerId="ADAL" clId="{B67E75DF-61F4-4BDD-83F6-F3A9FEB4B984}" dt="2024-02-22T09:52:54.409" v="2357" actId="27803"/>
          <ac:spMkLst>
            <pc:docMk/>
            <pc:sldMk cId="3942064285" sldId="256"/>
            <ac:spMk id="4442" creationId="{81A7446E-C7D6-C47E-2455-36D7613B7985}"/>
          </ac:spMkLst>
        </pc:spChg>
        <pc:spChg chg="mod">
          <ac:chgData name="Jassem Abbasi" userId="a485637c-5d5c-44af-8411-f95acc3236b6" providerId="ADAL" clId="{B67E75DF-61F4-4BDD-83F6-F3A9FEB4B984}" dt="2024-02-22T09:52:54.409" v="2357" actId="27803"/>
          <ac:spMkLst>
            <pc:docMk/>
            <pc:sldMk cId="3942064285" sldId="256"/>
            <ac:spMk id="4443" creationId="{288682AF-6A18-090B-AF1C-ACCFF4F0EF2F}"/>
          </ac:spMkLst>
        </pc:spChg>
        <pc:spChg chg="mod">
          <ac:chgData name="Jassem Abbasi" userId="a485637c-5d5c-44af-8411-f95acc3236b6" providerId="ADAL" clId="{B67E75DF-61F4-4BDD-83F6-F3A9FEB4B984}" dt="2024-02-22T09:52:54.409" v="2357" actId="27803"/>
          <ac:spMkLst>
            <pc:docMk/>
            <pc:sldMk cId="3942064285" sldId="256"/>
            <ac:spMk id="4444" creationId="{10AB3AF4-DF08-7C34-A9B6-A3E287C1F257}"/>
          </ac:spMkLst>
        </pc:spChg>
        <pc:spChg chg="mod">
          <ac:chgData name="Jassem Abbasi" userId="a485637c-5d5c-44af-8411-f95acc3236b6" providerId="ADAL" clId="{B67E75DF-61F4-4BDD-83F6-F3A9FEB4B984}" dt="2024-02-22T09:52:54.409" v="2357" actId="27803"/>
          <ac:spMkLst>
            <pc:docMk/>
            <pc:sldMk cId="3942064285" sldId="256"/>
            <ac:spMk id="4445" creationId="{08F206EB-C7F9-CA45-EA81-EB9221BE53F6}"/>
          </ac:spMkLst>
        </pc:spChg>
        <pc:spChg chg="mod">
          <ac:chgData name="Jassem Abbasi" userId="a485637c-5d5c-44af-8411-f95acc3236b6" providerId="ADAL" clId="{B67E75DF-61F4-4BDD-83F6-F3A9FEB4B984}" dt="2024-02-22T09:52:54.409" v="2357" actId="27803"/>
          <ac:spMkLst>
            <pc:docMk/>
            <pc:sldMk cId="3942064285" sldId="256"/>
            <ac:spMk id="4446" creationId="{FED83F6E-E028-0B00-DB39-D90F5AABAE67}"/>
          </ac:spMkLst>
        </pc:spChg>
        <pc:spChg chg="mod">
          <ac:chgData name="Jassem Abbasi" userId="a485637c-5d5c-44af-8411-f95acc3236b6" providerId="ADAL" clId="{B67E75DF-61F4-4BDD-83F6-F3A9FEB4B984}" dt="2024-02-22T09:52:54.409" v="2357" actId="27803"/>
          <ac:spMkLst>
            <pc:docMk/>
            <pc:sldMk cId="3942064285" sldId="256"/>
            <ac:spMk id="4447" creationId="{EC68B5AB-99A5-53FA-B2EA-EEDD02720429}"/>
          </ac:spMkLst>
        </pc:spChg>
        <pc:spChg chg="mod">
          <ac:chgData name="Jassem Abbasi" userId="a485637c-5d5c-44af-8411-f95acc3236b6" providerId="ADAL" clId="{B67E75DF-61F4-4BDD-83F6-F3A9FEB4B984}" dt="2024-02-22T09:52:54.409" v="2357" actId="27803"/>
          <ac:spMkLst>
            <pc:docMk/>
            <pc:sldMk cId="3942064285" sldId="256"/>
            <ac:spMk id="4448" creationId="{D83226F1-E191-37E1-F939-9C1F0B6549CE}"/>
          </ac:spMkLst>
        </pc:spChg>
        <pc:spChg chg="mod">
          <ac:chgData name="Jassem Abbasi" userId="a485637c-5d5c-44af-8411-f95acc3236b6" providerId="ADAL" clId="{B67E75DF-61F4-4BDD-83F6-F3A9FEB4B984}" dt="2024-02-22T09:52:54.409" v="2357" actId="27803"/>
          <ac:spMkLst>
            <pc:docMk/>
            <pc:sldMk cId="3942064285" sldId="256"/>
            <ac:spMk id="4449" creationId="{62C6266C-4BDB-530D-C236-8EECE7AD4E63}"/>
          </ac:spMkLst>
        </pc:spChg>
        <pc:spChg chg="mod">
          <ac:chgData name="Jassem Abbasi" userId="a485637c-5d5c-44af-8411-f95acc3236b6" providerId="ADAL" clId="{B67E75DF-61F4-4BDD-83F6-F3A9FEB4B984}" dt="2024-02-22T09:52:54.409" v="2357" actId="27803"/>
          <ac:spMkLst>
            <pc:docMk/>
            <pc:sldMk cId="3942064285" sldId="256"/>
            <ac:spMk id="4450" creationId="{52A1FD50-C808-248B-4614-00D3928E75B2}"/>
          </ac:spMkLst>
        </pc:spChg>
        <pc:spChg chg="mod">
          <ac:chgData name="Jassem Abbasi" userId="a485637c-5d5c-44af-8411-f95acc3236b6" providerId="ADAL" clId="{B67E75DF-61F4-4BDD-83F6-F3A9FEB4B984}" dt="2024-02-22T09:52:54.409" v="2357" actId="27803"/>
          <ac:spMkLst>
            <pc:docMk/>
            <pc:sldMk cId="3942064285" sldId="256"/>
            <ac:spMk id="4451" creationId="{BB1C962E-F91D-F45A-46CB-B45F1EB19979}"/>
          </ac:spMkLst>
        </pc:spChg>
        <pc:spChg chg="mod">
          <ac:chgData name="Jassem Abbasi" userId="a485637c-5d5c-44af-8411-f95acc3236b6" providerId="ADAL" clId="{B67E75DF-61F4-4BDD-83F6-F3A9FEB4B984}" dt="2024-02-22T09:52:54.409" v="2357" actId="27803"/>
          <ac:spMkLst>
            <pc:docMk/>
            <pc:sldMk cId="3942064285" sldId="256"/>
            <ac:spMk id="4452" creationId="{ACA7307C-1326-CAC8-2F56-7F92B06F8C9F}"/>
          </ac:spMkLst>
        </pc:spChg>
        <pc:spChg chg="mod">
          <ac:chgData name="Jassem Abbasi" userId="a485637c-5d5c-44af-8411-f95acc3236b6" providerId="ADAL" clId="{B67E75DF-61F4-4BDD-83F6-F3A9FEB4B984}" dt="2024-02-22T09:52:54.409" v="2357" actId="27803"/>
          <ac:spMkLst>
            <pc:docMk/>
            <pc:sldMk cId="3942064285" sldId="256"/>
            <ac:spMk id="4453" creationId="{8723A19D-5E15-C247-5A84-416194B30A89}"/>
          </ac:spMkLst>
        </pc:spChg>
        <pc:spChg chg="mod">
          <ac:chgData name="Jassem Abbasi" userId="a485637c-5d5c-44af-8411-f95acc3236b6" providerId="ADAL" clId="{B67E75DF-61F4-4BDD-83F6-F3A9FEB4B984}" dt="2024-02-22T09:52:54.409" v="2357" actId="27803"/>
          <ac:spMkLst>
            <pc:docMk/>
            <pc:sldMk cId="3942064285" sldId="256"/>
            <ac:spMk id="4454" creationId="{2D763539-EADE-F1AA-23CC-F873A8075D54}"/>
          </ac:spMkLst>
        </pc:spChg>
        <pc:spChg chg="mod">
          <ac:chgData name="Jassem Abbasi" userId="a485637c-5d5c-44af-8411-f95acc3236b6" providerId="ADAL" clId="{B67E75DF-61F4-4BDD-83F6-F3A9FEB4B984}" dt="2024-02-22T09:52:54.409" v="2357" actId="27803"/>
          <ac:spMkLst>
            <pc:docMk/>
            <pc:sldMk cId="3942064285" sldId="256"/>
            <ac:spMk id="4455" creationId="{055BCF0D-2A49-DB67-3F33-CC73F547FC62}"/>
          </ac:spMkLst>
        </pc:spChg>
        <pc:spChg chg="mod">
          <ac:chgData name="Jassem Abbasi" userId="a485637c-5d5c-44af-8411-f95acc3236b6" providerId="ADAL" clId="{B67E75DF-61F4-4BDD-83F6-F3A9FEB4B984}" dt="2024-02-22T09:52:54.409" v="2357" actId="27803"/>
          <ac:spMkLst>
            <pc:docMk/>
            <pc:sldMk cId="3942064285" sldId="256"/>
            <ac:spMk id="4456" creationId="{93541011-26FF-05CB-4251-A390586B22B3}"/>
          </ac:spMkLst>
        </pc:spChg>
        <pc:spChg chg="mod">
          <ac:chgData name="Jassem Abbasi" userId="a485637c-5d5c-44af-8411-f95acc3236b6" providerId="ADAL" clId="{B67E75DF-61F4-4BDD-83F6-F3A9FEB4B984}" dt="2024-02-22T09:52:54.409" v="2357" actId="27803"/>
          <ac:spMkLst>
            <pc:docMk/>
            <pc:sldMk cId="3942064285" sldId="256"/>
            <ac:spMk id="4457" creationId="{BE772C0D-0132-62C0-124D-7197DE2FB7B1}"/>
          </ac:spMkLst>
        </pc:spChg>
        <pc:spChg chg="mod">
          <ac:chgData name="Jassem Abbasi" userId="a485637c-5d5c-44af-8411-f95acc3236b6" providerId="ADAL" clId="{B67E75DF-61F4-4BDD-83F6-F3A9FEB4B984}" dt="2024-02-22T09:52:54.409" v="2357" actId="27803"/>
          <ac:spMkLst>
            <pc:docMk/>
            <pc:sldMk cId="3942064285" sldId="256"/>
            <ac:spMk id="4458" creationId="{A5783B1C-7EC3-8ED4-8230-F6480FF0E241}"/>
          </ac:spMkLst>
        </pc:spChg>
        <pc:spChg chg="mod">
          <ac:chgData name="Jassem Abbasi" userId="a485637c-5d5c-44af-8411-f95acc3236b6" providerId="ADAL" clId="{B67E75DF-61F4-4BDD-83F6-F3A9FEB4B984}" dt="2024-02-22T09:52:54.409" v="2357" actId="27803"/>
          <ac:spMkLst>
            <pc:docMk/>
            <pc:sldMk cId="3942064285" sldId="256"/>
            <ac:spMk id="4459" creationId="{42C74343-0262-EEEE-E3B6-7F30A92120C1}"/>
          </ac:spMkLst>
        </pc:spChg>
        <pc:spChg chg="mod">
          <ac:chgData name="Jassem Abbasi" userId="a485637c-5d5c-44af-8411-f95acc3236b6" providerId="ADAL" clId="{B67E75DF-61F4-4BDD-83F6-F3A9FEB4B984}" dt="2024-02-22T09:52:54.409" v="2357" actId="27803"/>
          <ac:spMkLst>
            <pc:docMk/>
            <pc:sldMk cId="3942064285" sldId="256"/>
            <ac:spMk id="4460" creationId="{FBF78060-CAE1-63C6-BE22-3D6F96950B71}"/>
          </ac:spMkLst>
        </pc:spChg>
        <pc:spChg chg="mod">
          <ac:chgData name="Jassem Abbasi" userId="a485637c-5d5c-44af-8411-f95acc3236b6" providerId="ADAL" clId="{B67E75DF-61F4-4BDD-83F6-F3A9FEB4B984}" dt="2024-02-22T09:52:54.409" v="2357" actId="27803"/>
          <ac:spMkLst>
            <pc:docMk/>
            <pc:sldMk cId="3942064285" sldId="256"/>
            <ac:spMk id="4461" creationId="{A8E2FB40-D781-FC98-8EB4-9331931D65CE}"/>
          </ac:spMkLst>
        </pc:spChg>
        <pc:spChg chg="mod">
          <ac:chgData name="Jassem Abbasi" userId="a485637c-5d5c-44af-8411-f95acc3236b6" providerId="ADAL" clId="{B67E75DF-61F4-4BDD-83F6-F3A9FEB4B984}" dt="2024-02-22T09:52:54.409" v="2357" actId="27803"/>
          <ac:spMkLst>
            <pc:docMk/>
            <pc:sldMk cId="3942064285" sldId="256"/>
            <ac:spMk id="4462" creationId="{E040A6EF-0F04-E261-B079-9D8E3AE2C176}"/>
          </ac:spMkLst>
        </pc:spChg>
        <pc:spChg chg="mod">
          <ac:chgData name="Jassem Abbasi" userId="a485637c-5d5c-44af-8411-f95acc3236b6" providerId="ADAL" clId="{B67E75DF-61F4-4BDD-83F6-F3A9FEB4B984}" dt="2024-02-22T09:52:54.409" v="2357" actId="27803"/>
          <ac:spMkLst>
            <pc:docMk/>
            <pc:sldMk cId="3942064285" sldId="256"/>
            <ac:spMk id="4463" creationId="{6F3E17BD-03D6-62FB-629A-587B5C946290}"/>
          </ac:spMkLst>
        </pc:spChg>
        <pc:spChg chg="mod">
          <ac:chgData name="Jassem Abbasi" userId="a485637c-5d5c-44af-8411-f95acc3236b6" providerId="ADAL" clId="{B67E75DF-61F4-4BDD-83F6-F3A9FEB4B984}" dt="2024-02-22T09:52:54.409" v="2357" actId="27803"/>
          <ac:spMkLst>
            <pc:docMk/>
            <pc:sldMk cId="3942064285" sldId="256"/>
            <ac:spMk id="4464" creationId="{2334D072-C2D2-685D-5361-559DC3E04B4B}"/>
          </ac:spMkLst>
        </pc:spChg>
        <pc:spChg chg="mod">
          <ac:chgData name="Jassem Abbasi" userId="a485637c-5d5c-44af-8411-f95acc3236b6" providerId="ADAL" clId="{B67E75DF-61F4-4BDD-83F6-F3A9FEB4B984}" dt="2024-02-22T09:52:54.409" v="2357" actId="27803"/>
          <ac:spMkLst>
            <pc:docMk/>
            <pc:sldMk cId="3942064285" sldId="256"/>
            <ac:spMk id="4465" creationId="{B574F30E-9064-2A6D-C5C4-DA9B9E357696}"/>
          </ac:spMkLst>
        </pc:spChg>
        <pc:spChg chg="mod">
          <ac:chgData name="Jassem Abbasi" userId="a485637c-5d5c-44af-8411-f95acc3236b6" providerId="ADAL" clId="{B67E75DF-61F4-4BDD-83F6-F3A9FEB4B984}" dt="2024-02-22T09:52:54.409" v="2357" actId="27803"/>
          <ac:spMkLst>
            <pc:docMk/>
            <pc:sldMk cId="3942064285" sldId="256"/>
            <ac:spMk id="4466" creationId="{A60FAE9C-467C-26E2-5984-512B41CBAFF7}"/>
          </ac:spMkLst>
        </pc:spChg>
        <pc:spChg chg="mod">
          <ac:chgData name="Jassem Abbasi" userId="a485637c-5d5c-44af-8411-f95acc3236b6" providerId="ADAL" clId="{B67E75DF-61F4-4BDD-83F6-F3A9FEB4B984}" dt="2024-02-22T09:52:54.409" v="2357" actId="27803"/>
          <ac:spMkLst>
            <pc:docMk/>
            <pc:sldMk cId="3942064285" sldId="256"/>
            <ac:spMk id="4467" creationId="{6ECFBC8F-2866-376C-834D-C3464B3F9081}"/>
          </ac:spMkLst>
        </pc:spChg>
        <pc:spChg chg="mod">
          <ac:chgData name="Jassem Abbasi" userId="a485637c-5d5c-44af-8411-f95acc3236b6" providerId="ADAL" clId="{B67E75DF-61F4-4BDD-83F6-F3A9FEB4B984}" dt="2024-02-22T09:52:54.409" v="2357" actId="27803"/>
          <ac:spMkLst>
            <pc:docMk/>
            <pc:sldMk cId="3942064285" sldId="256"/>
            <ac:spMk id="4468" creationId="{DA0E1ABE-4FE2-CEC7-C505-3D69191EEFE4}"/>
          </ac:spMkLst>
        </pc:spChg>
        <pc:spChg chg="mod">
          <ac:chgData name="Jassem Abbasi" userId="a485637c-5d5c-44af-8411-f95acc3236b6" providerId="ADAL" clId="{B67E75DF-61F4-4BDD-83F6-F3A9FEB4B984}" dt="2024-02-22T09:52:54.409" v="2357" actId="27803"/>
          <ac:spMkLst>
            <pc:docMk/>
            <pc:sldMk cId="3942064285" sldId="256"/>
            <ac:spMk id="4469" creationId="{77600E86-75E1-2E8E-C9F9-6D07F4C04C91}"/>
          </ac:spMkLst>
        </pc:spChg>
        <pc:spChg chg="mod">
          <ac:chgData name="Jassem Abbasi" userId="a485637c-5d5c-44af-8411-f95acc3236b6" providerId="ADAL" clId="{B67E75DF-61F4-4BDD-83F6-F3A9FEB4B984}" dt="2024-02-22T09:52:54.409" v="2357" actId="27803"/>
          <ac:spMkLst>
            <pc:docMk/>
            <pc:sldMk cId="3942064285" sldId="256"/>
            <ac:spMk id="4470" creationId="{0BC5E883-D273-9A14-4D26-CEFB58E4E041}"/>
          </ac:spMkLst>
        </pc:spChg>
        <pc:spChg chg="mod">
          <ac:chgData name="Jassem Abbasi" userId="a485637c-5d5c-44af-8411-f95acc3236b6" providerId="ADAL" clId="{B67E75DF-61F4-4BDD-83F6-F3A9FEB4B984}" dt="2024-02-22T09:52:54.409" v="2357" actId="27803"/>
          <ac:spMkLst>
            <pc:docMk/>
            <pc:sldMk cId="3942064285" sldId="256"/>
            <ac:spMk id="4471" creationId="{FD4E32B2-F108-94A2-F7F1-6F1AAE9CA2E3}"/>
          </ac:spMkLst>
        </pc:spChg>
        <pc:spChg chg="mod">
          <ac:chgData name="Jassem Abbasi" userId="a485637c-5d5c-44af-8411-f95acc3236b6" providerId="ADAL" clId="{B67E75DF-61F4-4BDD-83F6-F3A9FEB4B984}" dt="2024-02-22T09:52:54.409" v="2357" actId="27803"/>
          <ac:spMkLst>
            <pc:docMk/>
            <pc:sldMk cId="3942064285" sldId="256"/>
            <ac:spMk id="4472" creationId="{ABB2C951-B7CB-864F-E2E8-187897082F25}"/>
          </ac:spMkLst>
        </pc:spChg>
        <pc:spChg chg="mod">
          <ac:chgData name="Jassem Abbasi" userId="a485637c-5d5c-44af-8411-f95acc3236b6" providerId="ADAL" clId="{B67E75DF-61F4-4BDD-83F6-F3A9FEB4B984}" dt="2024-02-22T09:52:54.409" v="2357" actId="27803"/>
          <ac:spMkLst>
            <pc:docMk/>
            <pc:sldMk cId="3942064285" sldId="256"/>
            <ac:spMk id="4473" creationId="{35E97D8D-8986-8983-E2B1-422C9F9A8B44}"/>
          </ac:spMkLst>
        </pc:spChg>
        <pc:spChg chg="mod">
          <ac:chgData name="Jassem Abbasi" userId="a485637c-5d5c-44af-8411-f95acc3236b6" providerId="ADAL" clId="{B67E75DF-61F4-4BDD-83F6-F3A9FEB4B984}" dt="2024-02-22T09:52:54.409" v="2357" actId="27803"/>
          <ac:spMkLst>
            <pc:docMk/>
            <pc:sldMk cId="3942064285" sldId="256"/>
            <ac:spMk id="4474" creationId="{263BAC46-55C9-2F51-E004-E32DAB5A54A6}"/>
          </ac:spMkLst>
        </pc:spChg>
        <pc:spChg chg="mod">
          <ac:chgData name="Jassem Abbasi" userId="a485637c-5d5c-44af-8411-f95acc3236b6" providerId="ADAL" clId="{B67E75DF-61F4-4BDD-83F6-F3A9FEB4B984}" dt="2024-02-22T09:52:54.409" v="2357" actId="27803"/>
          <ac:spMkLst>
            <pc:docMk/>
            <pc:sldMk cId="3942064285" sldId="256"/>
            <ac:spMk id="4475" creationId="{52D5A577-0370-AC81-11C6-CC296B99005F}"/>
          </ac:spMkLst>
        </pc:spChg>
        <pc:spChg chg="mod">
          <ac:chgData name="Jassem Abbasi" userId="a485637c-5d5c-44af-8411-f95acc3236b6" providerId="ADAL" clId="{B67E75DF-61F4-4BDD-83F6-F3A9FEB4B984}" dt="2024-02-22T09:52:54.409" v="2357" actId="27803"/>
          <ac:spMkLst>
            <pc:docMk/>
            <pc:sldMk cId="3942064285" sldId="256"/>
            <ac:spMk id="4476" creationId="{BCCF0E29-06EE-F1E6-382A-597525D1E8FC}"/>
          </ac:spMkLst>
        </pc:spChg>
        <pc:spChg chg="mod">
          <ac:chgData name="Jassem Abbasi" userId="a485637c-5d5c-44af-8411-f95acc3236b6" providerId="ADAL" clId="{B67E75DF-61F4-4BDD-83F6-F3A9FEB4B984}" dt="2024-02-22T09:52:54.409" v="2357" actId="27803"/>
          <ac:spMkLst>
            <pc:docMk/>
            <pc:sldMk cId="3942064285" sldId="256"/>
            <ac:spMk id="4477" creationId="{595CB00C-330F-A280-F9F8-B9916277985B}"/>
          </ac:spMkLst>
        </pc:spChg>
        <pc:spChg chg="mod">
          <ac:chgData name="Jassem Abbasi" userId="a485637c-5d5c-44af-8411-f95acc3236b6" providerId="ADAL" clId="{B67E75DF-61F4-4BDD-83F6-F3A9FEB4B984}" dt="2024-02-22T09:52:54.409" v="2357" actId="27803"/>
          <ac:spMkLst>
            <pc:docMk/>
            <pc:sldMk cId="3942064285" sldId="256"/>
            <ac:spMk id="4478" creationId="{BCF32D9F-E89F-4957-7F2B-728B5CA3D477}"/>
          </ac:spMkLst>
        </pc:spChg>
        <pc:spChg chg="mod">
          <ac:chgData name="Jassem Abbasi" userId="a485637c-5d5c-44af-8411-f95acc3236b6" providerId="ADAL" clId="{B67E75DF-61F4-4BDD-83F6-F3A9FEB4B984}" dt="2024-02-22T09:52:54.409" v="2357" actId="27803"/>
          <ac:spMkLst>
            <pc:docMk/>
            <pc:sldMk cId="3942064285" sldId="256"/>
            <ac:spMk id="4479" creationId="{03479C6D-0A61-F1E3-99B2-0FCDFB9E2E80}"/>
          </ac:spMkLst>
        </pc:spChg>
        <pc:spChg chg="mod">
          <ac:chgData name="Jassem Abbasi" userId="a485637c-5d5c-44af-8411-f95acc3236b6" providerId="ADAL" clId="{B67E75DF-61F4-4BDD-83F6-F3A9FEB4B984}" dt="2024-02-22T09:52:54.409" v="2357" actId="27803"/>
          <ac:spMkLst>
            <pc:docMk/>
            <pc:sldMk cId="3942064285" sldId="256"/>
            <ac:spMk id="4480" creationId="{7801202C-6F4C-141D-41E9-A6956A7AC809}"/>
          </ac:spMkLst>
        </pc:spChg>
        <pc:spChg chg="mod">
          <ac:chgData name="Jassem Abbasi" userId="a485637c-5d5c-44af-8411-f95acc3236b6" providerId="ADAL" clId="{B67E75DF-61F4-4BDD-83F6-F3A9FEB4B984}" dt="2024-02-22T09:52:54.409" v="2357" actId="27803"/>
          <ac:spMkLst>
            <pc:docMk/>
            <pc:sldMk cId="3942064285" sldId="256"/>
            <ac:spMk id="4481" creationId="{85ADDD46-C0A0-74EA-024A-6D10924FF9AF}"/>
          </ac:spMkLst>
        </pc:spChg>
        <pc:spChg chg="mod">
          <ac:chgData name="Jassem Abbasi" userId="a485637c-5d5c-44af-8411-f95acc3236b6" providerId="ADAL" clId="{B67E75DF-61F4-4BDD-83F6-F3A9FEB4B984}" dt="2024-02-22T09:52:54.409" v="2357" actId="27803"/>
          <ac:spMkLst>
            <pc:docMk/>
            <pc:sldMk cId="3942064285" sldId="256"/>
            <ac:spMk id="4482" creationId="{35ACBE04-8EFD-1A5A-3A50-624F49CD267B}"/>
          </ac:spMkLst>
        </pc:spChg>
        <pc:spChg chg="mod">
          <ac:chgData name="Jassem Abbasi" userId="a485637c-5d5c-44af-8411-f95acc3236b6" providerId="ADAL" clId="{B67E75DF-61F4-4BDD-83F6-F3A9FEB4B984}" dt="2024-02-22T09:52:54.409" v="2357" actId="27803"/>
          <ac:spMkLst>
            <pc:docMk/>
            <pc:sldMk cId="3942064285" sldId="256"/>
            <ac:spMk id="4483" creationId="{C26508C7-ED46-B543-8891-995B02DD68F3}"/>
          </ac:spMkLst>
        </pc:spChg>
        <pc:spChg chg="mod">
          <ac:chgData name="Jassem Abbasi" userId="a485637c-5d5c-44af-8411-f95acc3236b6" providerId="ADAL" clId="{B67E75DF-61F4-4BDD-83F6-F3A9FEB4B984}" dt="2024-02-22T09:52:54.409" v="2357" actId="27803"/>
          <ac:spMkLst>
            <pc:docMk/>
            <pc:sldMk cId="3942064285" sldId="256"/>
            <ac:spMk id="4484" creationId="{085986D4-5C16-D779-E883-C788EAA1773D}"/>
          </ac:spMkLst>
        </pc:spChg>
        <pc:spChg chg="mod">
          <ac:chgData name="Jassem Abbasi" userId="a485637c-5d5c-44af-8411-f95acc3236b6" providerId="ADAL" clId="{B67E75DF-61F4-4BDD-83F6-F3A9FEB4B984}" dt="2024-02-22T09:52:54.409" v="2357" actId="27803"/>
          <ac:spMkLst>
            <pc:docMk/>
            <pc:sldMk cId="3942064285" sldId="256"/>
            <ac:spMk id="4485" creationId="{BF452D2A-D07B-752D-CFD6-497CB4448B8E}"/>
          </ac:spMkLst>
        </pc:spChg>
        <pc:spChg chg="mod">
          <ac:chgData name="Jassem Abbasi" userId="a485637c-5d5c-44af-8411-f95acc3236b6" providerId="ADAL" clId="{B67E75DF-61F4-4BDD-83F6-F3A9FEB4B984}" dt="2024-02-22T09:52:54.409" v="2357" actId="27803"/>
          <ac:spMkLst>
            <pc:docMk/>
            <pc:sldMk cId="3942064285" sldId="256"/>
            <ac:spMk id="4486" creationId="{BF7065E9-C13C-1A24-E245-233E02874CE7}"/>
          </ac:spMkLst>
        </pc:spChg>
        <pc:spChg chg="mod">
          <ac:chgData name="Jassem Abbasi" userId="a485637c-5d5c-44af-8411-f95acc3236b6" providerId="ADAL" clId="{B67E75DF-61F4-4BDD-83F6-F3A9FEB4B984}" dt="2024-02-22T09:52:54.409" v="2357" actId="27803"/>
          <ac:spMkLst>
            <pc:docMk/>
            <pc:sldMk cId="3942064285" sldId="256"/>
            <ac:spMk id="4487" creationId="{961C7F1F-30FD-7E3C-2D75-3D1357F74F73}"/>
          </ac:spMkLst>
        </pc:spChg>
        <pc:spChg chg="mod">
          <ac:chgData name="Jassem Abbasi" userId="a485637c-5d5c-44af-8411-f95acc3236b6" providerId="ADAL" clId="{B67E75DF-61F4-4BDD-83F6-F3A9FEB4B984}" dt="2024-02-22T09:52:54.409" v="2357" actId="27803"/>
          <ac:spMkLst>
            <pc:docMk/>
            <pc:sldMk cId="3942064285" sldId="256"/>
            <ac:spMk id="4488" creationId="{B019DBD9-D59F-30A8-23B9-9B08CBB45C9C}"/>
          </ac:spMkLst>
        </pc:spChg>
        <pc:spChg chg="mod">
          <ac:chgData name="Jassem Abbasi" userId="a485637c-5d5c-44af-8411-f95acc3236b6" providerId="ADAL" clId="{B67E75DF-61F4-4BDD-83F6-F3A9FEB4B984}" dt="2024-02-22T09:52:54.409" v="2357" actId="27803"/>
          <ac:spMkLst>
            <pc:docMk/>
            <pc:sldMk cId="3942064285" sldId="256"/>
            <ac:spMk id="4489" creationId="{651D7FFD-EAF7-9428-74D7-CAE5673DB948}"/>
          </ac:spMkLst>
        </pc:spChg>
        <pc:spChg chg="mod">
          <ac:chgData name="Jassem Abbasi" userId="a485637c-5d5c-44af-8411-f95acc3236b6" providerId="ADAL" clId="{B67E75DF-61F4-4BDD-83F6-F3A9FEB4B984}" dt="2024-02-22T09:52:54.409" v="2357" actId="27803"/>
          <ac:spMkLst>
            <pc:docMk/>
            <pc:sldMk cId="3942064285" sldId="256"/>
            <ac:spMk id="4490" creationId="{BB6D1D83-9442-504F-A2C5-A64C16D4B0B1}"/>
          </ac:spMkLst>
        </pc:spChg>
        <pc:spChg chg="mod">
          <ac:chgData name="Jassem Abbasi" userId="a485637c-5d5c-44af-8411-f95acc3236b6" providerId="ADAL" clId="{B67E75DF-61F4-4BDD-83F6-F3A9FEB4B984}" dt="2024-02-22T09:52:54.409" v="2357" actId="27803"/>
          <ac:spMkLst>
            <pc:docMk/>
            <pc:sldMk cId="3942064285" sldId="256"/>
            <ac:spMk id="4491" creationId="{6C4D8721-6069-DC2D-5CC9-9A3629C28743}"/>
          </ac:spMkLst>
        </pc:spChg>
        <pc:spChg chg="mod">
          <ac:chgData name="Jassem Abbasi" userId="a485637c-5d5c-44af-8411-f95acc3236b6" providerId="ADAL" clId="{B67E75DF-61F4-4BDD-83F6-F3A9FEB4B984}" dt="2024-02-22T09:52:54.409" v="2357" actId="27803"/>
          <ac:spMkLst>
            <pc:docMk/>
            <pc:sldMk cId="3942064285" sldId="256"/>
            <ac:spMk id="4492" creationId="{EB88EF43-71DF-6EF6-436C-5981F4DF48CF}"/>
          </ac:spMkLst>
        </pc:spChg>
        <pc:spChg chg="mod">
          <ac:chgData name="Jassem Abbasi" userId="a485637c-5d5c-44af-8411-f95acc3236b6" providerId="ADAL" clId="{B67E75DF-61F4-4BDD-83F6-F3A9FEB4B984}" dt="2024-02-22T09:52:54.409" v="2357" actId="27803"/>
          <ac:spMkLst>
            <pc:docMk/>
            <pc:sldMk cId="3942064285" sldId="256"/>
            <ac:spMk id="4493" creationId="{AC4692C0-18FC-6E41-3628-00ACB4F7A05F}"/>
          </ac:spMkLst>
        </pc:spChg>
        <pc:spChg chg="mod">
          <ac:chgData name="Jassem Abbasi" userId="a485637c-5d5c-44af-8411-f95acc3236b6" providerId="ADAL" clId="{B67E75DF-61F4-4BDD-83F6-F3A9FEB4B984}" dt="2024-02-22T09:52:54.409" v="2357" actId="27803"/>
          <ac:spMkLst>
            <pc:docMk/>
            <pc:sldMk cId="3942064285" sldId="256"/>
            <ac:spMk id="4494" creationId="{C2102616-7C8F-8041-F95C-80D23891A094}"/>
          </ac:spMkLst>
        </pc:spChg>
        <pc:spChg chg="mod">
          <ac:chgData name="Jassem Abbasi" userId="a485637c-5d5c-44af-8411-f95acc3236b6" providerId="ADAL" clId="{B67E75DF-61F4-4BDD-83F6-F3A9FEB4B984}" dt="2024-02-22T09:52:54.409" v="2357" actId="27803"/>
          <ac:spMkLst>
            <pc:docMk/>
            <pc:sldMk cId="3942064285" sldId="256"/>
            <ac:spMk id="4495" creationId="{8D68CF08-7F69-C6B0-6559-6BCECEF5AC9D}"/>
          </ac:spMkLst>
        </pc:spChg>
        <pc:spChg chg="mod">
          <ac:chgData name="Jassem Abbasi" userId="a485637c-5d5c-44af-8411-f95acc3236b6" providerId="ADAL" clId="{B67E75DF-61F4-4BDD-83F6-F3A9FEB4B984}" dt="2024-02-22T09:52:54.409" v="2357" actId="27803"/>
          <ac:spMkLst>
            <pc:docMk/>
            <pc:sldMk cId="3942064285" sldId="256"/>
            <ac:spMk id="4496" creationId="{2C219419-A3AC-1DE0-69B8-C4F69B0C7F8B}"/>
          </ac:spMkLst>
        </pc:spChg>
        <pc:spChg chg="mod">
          <ac:chgData name="Jassem Abbasi" userId="a485637c-5d5c-44af-8411-f95acc3236b6" providerId="ADAL" clId="{B67E75DF-61F4-4BDD-83F6-F3A9FEB4B984}" dt="2024-02-22T09:52:54.409" v="2357" actId="27803"/>
          <ac:spMkLst>
            <pc:docMk/>
            <pc:sldMk cId="3942064285" sldId="256"/>
            <ac:spMk id="4497" creationId="{8D3717F0-B4D2-644E-0AA5-6980BBE032C2}"/>
          </ac:spMkLst>
        </pc:spChg>
        <pc:spChg chg="mod">
          <ac:chgData name="Jassem Abbasi" userId="a485637c-5d5c-44af-8411-f95acc3236b6" providerId="ADAL" clId="{B67E75DF-61F4-4BDD-83F6-F3A9FEB4B984}" dt="2024-02-22T09:52:54.409" v="2357" actId="27803"/>
          <ac:spMkLst>
            <pc:docMk/>
            <pc:sldMk cId="3942064285" sldId="256"/>
            <ac:spMk id="4498" creationId="{656B6DA3-5531-C777-49A8-04088D3250EB}"/>
          </ac:spMkLst>
        </pc:spChg>
        <pc:spChg chg="mod">
          <ac:chgData name="Jassem Abbasi" userId="a485637c-5d5c-44af-8411-f95acc3236b6" providerId="ADAL" clId="{B67E75DF-61F4-4BDD-83F6-F3A9FEB4B984}" dt="2024-02-22T09:52:54.409" v="2357" actId="27803"/>
          <ac:spMkLst>
            <pc:docMk/>
            <pc:sldMk cId="3942064285" sldId="256"/>
            <ac:spMk id="4499" creationId="{3F050D74-938D-7DE7-66B5-ECAF3B629FF1}"/>
          </ac:spMkLst>
        </pc:spChg>
        <pc:spChg chg="mod">
          <ac:chgData name="Jassem Abbasi" userId="a485637c-5d5c-44af-8411-f95acc3236b6" providerId="ADAL" clId="{B67E75DF-61F4-4BDD-83F6-F3A9FEB4B984}" dt="2024-02-22T09:52:54.409" v="2357" actId="27803"/>
          <ac:spMkLst>
            <pc:docMk/>
            <pc:sldMk cId="3942064285" sldId="256"/>
            <ac:spMk id="4500" creationId="{C6E7D9AD-7162-6431-3622-6443145E18E6}"/>
          </ac:spMkLst>
        </pc:spChg>
        <pc:spChg chg="mod">
          <ac:chgData name="Jassem Abbasi" userId="a485637c-5d5c-44af-8411-f95acc3236b6" providerId="ADAL" clId="{B67E75DF-61F4-4BDD-83F6-F3A9FEB4B984}" dt="2024-02-22T09:52:54.409" v="2357" actId="27803"/>
          <ac:spMkLst>
            <pc:docMk/>
            <pc:sldMk cId="3942064285" sldId="256"/>
            <ac:spMk id="4501" creationId="{8347684B-2492-BC2C-1FD7-BCD95264976E}"/>
          </ac:spMkLst>
        </pc:spChg>
        <pc:spChg chg="mod">
          <ac:chgData name="Jassem Abbasi" userId="a485637c-5d5c-44af-8411-f95acc3236b6" providerId="ADAL" clId="{B67E75DF-61F4-4BDD-83F6-F3A9FEB4B984}" dt="2024-02-22T09:52:54.409" v="2357" actId="27803"/>
          <ac:spMkLst>
            <pc:docMk/>
            <pc:sldMk cId="3942064285" sldId="256"/>
            <ac:spMk id="4502" creationId="{FF8319B4-396D-D440-E541-E266C6E5A6E7}"/>
          </ac:spMkLst>
        </pc:spChg>
        <pc:spChg chg="mod">
          <ac:chgData name="Jassem Abbasi" userId="a485637c-5d5c-44af-8411-f95acc3236b6" providerId="ADAL" clId="{B67E75DF-61F4-4BDD-83F6-F3A9FEB4B984}" dt="2024-02-22T09:52:54.409" v="2357" actId="27803"/>
          <ac:spMkLst>
            <pc:docMk/>
            <pc:sldMk cId="3942064285" sldId="256"/>
            <ac:spMk id="4503" creationId="{9D5E097D-BB3A-82E0-148A-AA4721217DC2}"/>
          </ac:spMkLst>
        </pc:spChg>
        <pc:spChg chg="mod">
          <ac:chgData name="Jassem Abbasi" userId="a485637c-5d5c-44af-8411-f95acc3236b6" providerId="ADAL" clId="{B67E75DF-61F4-4BDD-83F6-F3A9FEB4B984}" dt="2024-02-22T09:52:54.409" v="2357" actId="27803"/>
          <ac:spMkLst>
            <pc:docMk/>
            <pc:sldMk cId="3942064285" sldId="256"/>
            <ac:spMk id="4504" creationId="{ADC5C9AB-1692-85AA-B2B3-1D5C498A3FA5}"/>
          </ac:spMkLst>
        </pc:spChg>
        <pc:spChg chg="mod">
          <ac:chgData name="Jassem Abbasi" userId="a485637c-5d5c-44af-8411-f95acc3236b6" providerId="ADAL" clId="{B67E75DF-61F4-4BDD-83F6-F3A9FEB4B984}" dt="2024-02-22T09:52:54.409" v="2357" actId="27803"/>
          <ac:spMkLst>
            <pc:docMk/>
            <pc:sldMk cId="3942064285" sldId="256"/>
            <ac:spMk id="4505" creationId="{5B322629-B8F2-111C-20C4-39539807BC35}"/>
          </ac:spMkLst>
        </pc:spChg>
        <pc:spChg chg="mod">
          <ac:chgData name="Jassem Abbasi" userId="a485637c-5d5c-44af-8411-f95acc3236b6" providerId="ADAL" clId="{B67E75DF-61F4-4BDD-83F6-F3A9FEB4B984}" dt="2024-02-22T09:52:54.409" v="2357" actId="27803"/>
          <ac:spMkLst>
            <pc:docMk/>
            <pc:sldMk cId="3942064285" sldId="256"/>
            <ac:spMk id="4506" creationId="{1873393B-4E95-7466-0D3F-454E543A5287}"/>
          </ac:spMkLst>
        </pc:spChg>
        <pc:spChg chg="mod">
          <ac:chgData name="Jassem Abbasi" userId="a485637c-5d5c-44af-8411-f95acc3236b6" providerId="ADAL" clId="{B67E75DF-61F4-4BDD-83F6-F3A9FEB4B984}" dt="2024-02-22T09:52:54.409" v="2357" actId="27803"/>
          <ac:spMkLst>
            <pc:docMk/>
            <pc:sldMk cId="3942064285" sldId="256"/>
            <ac:spMk id="4507" creationId="{97AF3FE6-29C0-BDE3-6902-7F412BE48013}"/>
          </ac:spMkLst>
        </pc:spChg>
        <pc:spChg chg="mod">
          <ac:chgData name="Jassem Abbasi" userId="a485637c-5d5c-44af-8411-f95acc3236b6" providerId="ADAL" clId="{B67E75DF-61F4-4BDD-83F6-F3A9FEB4B984}" dt="2024-02-22T09:52:54.409" v="2357" actId="27803"/>
          <ac:spMkLst>
            <pc:docMk/>
            <pc:sldMk cId="3942064285" sldId="256"/>
            <ac:spMk id="4508" creationId="{2E903FE7-5AB4-E256-9743-62602CEC6BC8}"/>
          </ac:spMkLst>
        </pc:spChg>
        <pc:spChg chg="mod">
          <ac:chgData name="Jassem Abbasi" userId="a485637c-5d5c-44af-8411-f95acc3236b6" providerId="ADAL" clId="{B67E75DF-61F4-4BDD-83F6-F3A9FEB4B984}" dt="2024-02-22T09:52:54.409" v="2357" actId="27803"/>
          <ac:spMkLst>
            <pc:docMk/>
            <pc:sldMk cId="3942064285" sldId="256"/>
            <ac:spMk id="4509" creationId="{55A3AC2E-EB8C-ED8D-E0B5-EB9BFDD72972}"/>
          </ac:spMkLst>
        </pc:spChg>
        <pc:spChg chg="mod">
          <ac:chgData name="Jassem Abbasi" userId="a485637c-5d5c-44af-8411-f95acc3236b6" providerId="ADAL" clId="{B67E75DF-61F4-4BDD-83F6-F3A9FEB4B984}" dt="2024-02-22T09:52:54.409" v="2357" actId="27803"/>
          <ac:spMkLst>
            <pc:docMk/>
            <pc:sldMk cId="3942064285" sldId="256"/>
            <ac:spMk id="4510" creationId="{50014D00-CE3F-5FE8-25C0-9462AC67AC17}"/>
          </ac:spMkLst>
        </pc:spChg>
        <pc:spChg chg="mod">
          <ac:chgData name="Jassem Abbasi" userId="a485637c-5d5c-44af-8411-f95acc3236b6" providerId="ADAL" clId="{B67E75DF-61F4-4BDD-83F6-F3A9FEB4B984}" dt="2024-02-22T09:52:54.409" v="2357" actId="27803"/>
          <ac:spMkLst>
            <pc:docMk/>
            <pc:sldMk cId="3942064285" sldId="256"/>
            <ac:spMk id="4511" creationId="{7064DF1F-1C15-567D-C4F3-B8000CA4F5B9}"/>
          </ac:spMkLst>
        </pc:spChg>
        <pc:spChg chg="mod">
          <ac:chgData name="Jassem Abbasi" userId="a485637c-5d5c-44af-8411-f95acc3236b6" providerId="ADAL" clId="{B67E75DF-61F4-4BDD-83F6-F3A9FEB4B984}" dt="2024-02-22T09:52:54.409" v="2357" actId="27803"/>
          <ac:spMkLst>
            <pc:docMk/>
            <pc:sldMk cId="3942064285" sldId="256"/>
            <ac:spMk id="4512" creationId="{E02940EC-13B8-54E2-D0F5-F789C5ED8E12}"/>
          </ac:spMkLst>
        </pc:spChg>
        <pc:spChg chg="mod">
          <ac:chgData name="Jassem Abbasi" userId="a485637c-5d5c-44af-8411-f95acc3236b6" providerId="ADAL" clId="{B67E75DF-61F4-4BDD-83F6-F3A9FEB4B984}" dt="2024-02-22T09:52:54.409" v="2357" actId="27803"/>
          <ac:spMkLst>
            <pc:docMk/>
            <pc:sldMk cId="3942064285" sldId="256"/>
            <ac:spMk id="4513" creationId="{7BFBA5C6-3E4A-9834-F795-3B16429C3395}"/>
          </ac:spMkLst>
        </pc:spChg>
        <pc:spChg chg="mod">
          <ac:chgData name="Jassem Abbasi" userId="a485637c-5d5c-44af-8411-f95acc3236b6" providerId="ADAL" clId="{B67E75DF-61F4-4BDD-83F6-F3A9FEB4B984}" dt="2024-02-22T09:52:54.409" v="2357" actId="27803"/>
          <ac:spMkLst>
            <pc:docMk/>
            <pc:sldMk cId="3942064285" sldId="256"/>
            <ac:spMk id="4514" creationId="{34BC4225-2E1E-218B-87A2-81733E2D599A}"/>
          </ac:spMkLst>
        </pc:spChg>
        <pc:spChg chg="mod">
          <ac:chgData name="Jassem Abbasi" userId="a485637c-5d5c-44af-8411-f95acc3236b6" providerId="ADAL" clId="{B67E75DF-61F4-4BDD-83F6-F3A9FEB4B984}" dt="2024-02-22T09:52:54.409" v="2357" actId="27803"/>
          <ac:spMkLst>
            <pc:docMk/>
            <pc:sldMk cId="3942064285" sldId="256"/>
            <ac:spMk id="4515" creationId="{8CDE5D03-C92E-C94E-E5CF-9EFEDD449CAF}"/>
          </ac:spMkLst>
        </pc:spChg>
        <pc:spChg chg="mod">
          <ac:chgData name="Jassem Abbasi" userId="a485637c-5d5c-44af-8411-f95acc3236b6" providerId="ADAL" clId="{B67E75DF-61F4-4BDD-83F6-F3A9FEB4B984}" dt="2024-02-22T09:52:54.409" v="2357" actId="27803"/>
          <ac:spMkLst>
            <pc:docMk/>
            <pc:sldMk cId="3942064285" sldId="256"/>
            <ac:spMk id="4516" creationId="{8F5FCAA0-3F3C-9269-9B46-DAB5E8374BE4}"/>
          </ac:spMkLst>
        </pc:spChg>
        <pc:spChg chg="mod">
          <ac:chgData name="Jassem Abbasi" userId="a485637c-5d5c-44af-8411-f95acc3236b6" providerId="ADAL" clId="{B67E75DF-61F4-4BDD-83F6-F3A9FEB4B984}" dt="2024-02-22T09:52:54.409" v="2357" actId="27803"/>
          <ac:spMkLst>
            <pc:docMk/>
            <pc:sldMk cId="3942064285" sldId="256"/>
            <ac:spMk id="4517" creationId="{4DB48AE3-CDAF-3FED-2C19-7B13CFD93A33}"/>
          </ac:spMkLst>
        </pc:spChg>
        <pc:spChg chg="mod">
          <ac:chgData name="Jassem Abbasi" userId="a485637c-5d5c-44af-8411-f95acc3236b6" providerId="ADAL" clId="{B67E75DF-61F4-4BDD-83F6-F3A9FEB4B984}" dt="2024-02-22T09:52:54.409" v="2357" actId="27803"/>
          <ac:spMkLst>
            <pc:docMk/>
            <pc:sldMk cId="3942064285" sldId="256"/>
            <ac:spMk id="4518" creationId="{5E1814E8-57E1-BB07-4146-774DFAF40BF7}"/>
          </ac:spMkLst>
        </pc:spChg>
        <pc:spChg chg="mod">
          <ac:chgData name="Jassem Abbasi" userId="a485637c-5d5c-44af-8411-f95acc3236b6" providerId="ADAL" clId="{B67E75DF-61F4-4BDD-83F6-F3A9FEB4B984}" dt="2024-02-22T09:52:54.409" v="2357" actId="27803"/>
          <ac:spMkLst>
            <pc:docMk/>
            <pc:sldMk cId="3942064285" sldId="256"/>
            <ac:spMk id="4519" creationId="{20959526-EF72-5CBB-DB2E-D2FE65E3CE3C}"/>
          </ac:spMkLst>
        </pc:spChg>
        <pc:spChg chg="mod">
          <ac:chgData name="Jassem Abbasi" userId="a485637c-5d5c-44af-8411-f95acc3236b6" providerId="ADAL" clId="{B67E75DF-61F4-4BDD-83F6-F3A9FEB4B984}" dt="2024-02-22T09:52:54.409" v="2357" actId="27803"/>
          <ac:spMkLst>
            <pc:docMk/>
            <pc:sldMk cId="3942064285" sldId="256"/>
            <ac:spMk id="4520" creationId="{FD835045-081F-D79D-EE7A-21B0B47A9C7A}"/>
          </ac:spMkLst>
        </pc:spChg>
        <pc:spChg chg="mod">
          <ac:chgData name="Jassem Abbasi" userId="a485637c-5d5c-44af-8411-f95acc3236b6" providerId="ADAL" clId="{B67E75DF-61F4-4BDD-83F6-F3A9FEB4B984}" dt="2024-02-22T09:52:54.409" v="2357" actId="27803"/>
          <ac:spMkLst>
            <pc:docMk/>
            <pc:sldMk cId="3942064285" sldId="256"/>
            <ac:spMk id="4521" creationId="{C24839EA-7A50-C59E-1C21-A8CC8127992D}"/>
          </ac:spMkLst>
        </pc:spChg>
        <pc:spChg chg="mod">
          <ac:chgData name="Jassem Abbasi" userId="a485637c-5d5c-44af-8411-f95acc3236b6" providerId="ADAL" clId="{B67E75DF-61F4-4BDD-83F6-F3A9FEB4B984}" dt="2024-02-22T09:52:54.409" v="2357" actId="27803"/>
          <ac:spMkLst>
            <pc:docMk/>
            <pc:sldMk cId="3942064285" sldId="256"/>
            <ac:spMk id="4522" creationId="{EC4EE194-FF0D-75BE-DE20-94A1108F69EF}"/>
          </ac:spMkLst>
        </pc:spChg>
        <pc:spChg chg="mod">
          <ac:chgData name="Jassem Abbasi" userId="a485637c-5d5c-44af-8411-f95acc3236b6" providerId="ADAL" clId="{B67E75DF-61F4-4BDD-83F6-F3A9FEB4B984}" dt="2024-02-22T09:52:54.409" v="2357" actId="27803"/>
          <ac:spMkLst>
            <pc:docMk/>
            <pc:sldMk cId="3942064285" sldId="256"/>
            <ac:spMk id="4523" creationId="{E0B775A0-9388-B4CC-64E8-7BFCB3869645}"/>
          </ac:spMkLst>
        </pc:spChg>
        <pc:spChg chg="mod">
          <ac:chgData name="Jassem Abbasi" userId="a485637c-5d5c-44af-8411-f95acc3236b6" providerId="ADAL" clId="{B67E75DF-61F4-4BDD-83F6-F3A9FEB4B984}" dt="2024-02-22T09:52:54.409" v="2357" actId="27803"/>
          <ac:spMkLst>
            <pc:docMk/>
            <pc:sldMk cId="3942064285" sldId="256"/>
            <ac:spMk id="4524" creationId="{8A504B7F-2B37-4165-29AC-4EA21D4B96B6}"/>
          </ac:spMkLst>
        </pc:spChg>
        <pc:spChg chg="mod">
          <ac:chgData name="Jassem Abbasi" userId="a485637c-5d5c-44af-8411-f95acc3236b6" providerId="ADAL" clId="{B67E75DF-61F4-4BDD-83F6-F3A9FEB4B984}" dt="2024-02-22T09:52:54.409" v="2357" actId="27803"/>
          <ac:spMkLst>
            <pc:docMk/>
            <pc:sldMk cId="3942064285" sldId="256"/>
            <ac:spMk id="4525" creationId="{72FFD35E-9002-BA76-E840-BFF9D37C52DA}"/>
          </ac:spMkLst>
        </pc:spChg>
        <pc:spChg chg="mod">
          <ac:chgData name="Jassem Abbasi" userId="a485637c-5d5c-44af-8411-f95acc3236b6" providerId="ADAL" clId="{B67E75DF-61F4-4BDD-83F6-F3A9FEB4B984}" dt="2024-02-22T09:52:54.409" v="2357" actId="27803"/>
          <ac:spMkLst>
            <pc:docMk/>
            <pc:sldMk cId="3942064285" sldId="256"/>
            <ac:spMk id="4526" creationId="{24CEE4FD-A180-5A05-88E7-46757325B2DC}"/>
          </ac:spMkLst>
        </pc:spChg>
        <pc:spChg chg="mod">
          <ac:chgData name="Jassem Abbasi" userId="a485637c-5d5c-44af-8411-f95acc3236b6" providerId="ADAL" clId="{B67E75DF-61F4-4BDD-83F6-F3A9FEB4B984}" dt="2024-02-22T09:52:54.409" v="2357" actId="27803"/>
          <ac:spMkLst>
            <pc:docMk/>
            <pc:sldMk cId="3942064285" sldId="256"/>
            <ac:spMk id="4527" creationId="{AB253B97-9DAF-CEF9-482A-5B56A8F49E8D}"/>
          </ac:spMkLst>
        </pc:spChg>
        <pc:spChg chg="mod">
          <ac:chgData name="Jassem Abbasi" userId="a485637c-5d5c-44af-8411-f95acc3236b6" providerId="ADAL" clId="{B67E75DF-61F4-4BDD-83F6-F3A9FEB4B984}" dt="2024-02-22T09:52:54.409" v="2357" actId="27803"/>
          <ac:spMkLst>
            <pc:docMk/>
            <pc:sldMk cId="3942064285" sldId="256"/>
            <ac:spMk id="4528" creationId="{FC9D2B12-7269-EAF4-2DA7-0BEED983DA81}"/>
          </ac:spMkLst>
        </pc:spChg>
        <pc:spChg chg="mod">
          <ac:chgData name="Jassem Abbasi" userId="a485637c-5d5c-44af-8411-f95acc3236b6" providerId="ADAL" clId="{B67E75DF-61F4-4BDD-83F6-F3A9FEB4B984}" dt="2024-02-22T09:52:54.409" v="2357" actId="27803"/>
          <ac:spMkLst>
            <pc:docMk/>
            <pc:sldMk cId="3942064285" sldId="256"/>
            <ac:spMk id="4529" creationId="{2F5003A3-4BED-F939-7073-1051F2003A96}"/>
          </ac:spMkLst>
        </pc:spChg>
        <pc:spChg chg="mod">
          <ac:chgData name="Jassem Abbasi" userId="a485637c-5d5c-44af-8411-f95acc3236b6" providerId="ADAL" clId="{B67E75DF-61F4-4BDD-83F6-F3A9FEB4B984}" dt="2024-02-22T09:52:54.409" v="2357" actId="27803"/>
          <ac:spMkLst>
            <pc:docMk/>
            <pc:sldMk cId="3942064285" sldId="256"/>
            <ac:spMk id="4530" creationId="{B7A9201C-FE13-DA20-F4BE-F74FBD2BDC86}"/>
          </ac:spMkLst>
        </pc:spChg>
        <pc:spChg chg="mod">
          <ac:chgData name="Jassem Abbasi" userId="a485637c-5d5c-44af-8411-f95acc3236b6" providerId="ADAL" clId="{B67E75DF-61F4-4BDD-83F6-F3A9FEB4B984}" dt="2024-02-22T09:52:54.409" v="2357" actId="27803"/>
          <ac:spMkLst>
            <pc:docMk/>
            <pc:sldMk cId="3942064285" sldId="256"/>
            <ac:spMk id="4531" creationId="{7B6C864E-FDCA-E056-1C94-8C88366D686F}"/>
          </ac:spMkLst>
        </pc:spChg>
        <pc:spChg chg="mod">
          <ac:chgData name="Jassem Abbasi" userId="a485637c-5d5c-44af-8411-f95acc3236b6" providerId="ADAL" clId="{B67E75DF-61F4-4BDD-83F6-F3A9FEB4B984}" dt="2024-02-22T09:52:54.409" v="2357" actId="27803"/>
          <ac:spMkLst>
            <pc:docMk/>
            <pc:sldMk cId="3942064285" sldId="256"/>
            <ac:spMk id="4532" creationId="{800DF435-0E3F-08CE-F4A0-8A572D3BD87E}"/>
          </ac:spMkLst>
        </pc:spChg>
        <pc:spChg chg="mod">
          <ac:chgData name="Jassem Abbasi" userId="a485637c-5d5c-44af-8411-f95acc3236b6" providerId="ADAL" clId="{B67E75DF-61F4-4BDD-83F6-F3A9FEB4B984}" dt="2024-02-22T09:52:54.409" v="2357" actId="27803"/>
          <ac:spMkLst>
            <pc:docMk/>
            <pc:sldMk cId="3942064285" sldId="256"/>
            <ac:spMk id="4533" creationId="{7DB0CEFA-D836-5F7A-3A11-77683D5691C2}"/>
          </ac:spMkLst>
        </pc:spChg>
        <pc:spChg chg="mod">
          <ac:chgData name="Jassem Abbasi" userId="a485637c-5d5c-44af-8411-f95acc3236b6" providerId="ADAL" clId="{B67E75DF-61F4-4BDD-83F6-F3A9FEB4B984}" dt="2024-02-22T09:52:54.409" v="2357" actId="27803"/>
          <ac:spMkLst>
            <pc:docMk/>
            <pc:sldMk cId="3942064285" sldId="256"/>
            <ac:spMk id="4534" creationId="{732436A4-FB19-C251-17E0-4CDAF030C34C}"/>
          </ac:spMkLst>
        </pc:spChg>
        <pc:spChg chg="mod">
          <ac:chgData name="Jassem Abbasi" userId="a485637c-5d5c-44af-8411-f95acc3236b6" providerId="ADAL" clId="{B67E75DF-61F4-4BDD-83F6-F3A9FEB4B984}" dt="2024-02-22T09:52:54.409" v="2357" actId="27803"/>
          <ac:spMkLst>
            <pc:docMk/>
            <pc:sldMk cId="3942064285" sldId="256"/>
            <ac:spMk id="4535" creationId="{F5310A4A-D5FA-1BC5-258D-30E1B7EB984F}"/>
          </ac:spMkLst>
        </pc:spChg>
        <pc:spChg chg="mod">
          <ac:chgData name="Jassem Abbasi" userId="a485637c-5d5c-44af-8411-f95acc3236b6" providerId="ADAL" clId="{B67E75DF-61F4-4BDD-83F6-F3A9FEB4B984}" dt="2024-02-22T09:52:54.409" v="2357" actId="27803"/>
          <ac:spMkLst>
            <pc:docMk/>
            <pc:sldMk cId="3942064285" sldId="256"/>
            <ac:spMk id="4536" creationId="{A9B55493-282E-AEC2-0E47-AA0DED10BF75}"/>
          </ac:spMkLst>
        </pc:spChg>
        <pc:spChg chg="mod">
          <ac:chgData name="Jassem Abbasi" userId="a485637c-5d5c-44af-8411-f95acc3236b6" providerId="ADAL" clId="{B67E75DF-61F4-4BDD-83F6-F3A9FEB4B984}" dt="2024-02-22T09:52:54.409" v="2357" actId="27803"/>
          <ac:spMkLst>
            <pc:docMk/>
            <pc:sldMk cId="3942064285" sldId="256"/>
            <ac:spMk id="4537" creationId="{9FB1B57E-25BA-0AC2-D057-0AA3075D72A7}"/>
          </ac:spMkLst>
        </pc:spChg>
        <pc:spChg chg="mod">
          <ac:chgData name="Jassem Abbasi" userId="a485637c-5d5c-44af-8411-f95acc3236b6" providerId="ADAL" clId="{B67E75DF-61F4-4BDD-83F6-F3A9FEB4B984}" dt="2024-02-22T09:52:54.409" v="2357" actId="27803"/>
          <ac:spMkLst>
            <pc:docMk/>
            <pc:sldMk cId="3942064285" sldId="256"/>
            <ac:spMk id="4538" creationId="{7F2612BC-0331-243F-7970-B2F85FA3EBAB}"/>
          </ac:spMkLst>
        </pc:spChg>
        <pc:spChg chg="mod">
          <ac:chgData name="Jassem Abbasi" userId="a485637c-5d5c-44af-8411-f95acc3236b6" providerId="ADAL" clId="{B67E75DF-61F4-4BDD-83F6-F3A9FEB4B984}" dt="2024-02-22T09:52:54.409" v="2357" actId="27803"/>
          <ac:spMkLst>
            <pc:docMk/>
            <pc:sldMk cId="3942064285" sldId="256"/>
            <ac:spMk id="4539" creationId="{35C27539-54A8-5473-6F69-CDBBCF99EDC6}"/>
          </ac:spMkLst>
        </pc:spChg>
        <pc:spChg chg="mod">
          <ac:chgData name="Jassem Abbasi" userId="a485637c-5d5c-44af-8411-f95acc3236b6" providerId="ADAL" clId="{B67E75DF-61F4-4BDD-83F6-F3A9FEB4B984}" dt="2024-02-22T09:52:54.409" v="2357" actId="27803"/>
          <ac:spMkLst>
            <pc:docMk/>
            <pc:sldMk cId="3942064285" sldId="256"/>
            <ac:spMk id="4540" creationId="{BED45731-C777-63E3-5AFB-5B2C6936F9E1}"/>
          </ac:spMkLst>
        </pc:spChg>
        <pc:spChg chg="mod">
          <ac:chgData name="Jassem Abbasi" userId="a485637c-5d5c-44af-8411-f95acc3236b6" providerId="ADAL" clId="{B67E75DF-61F4-4BDD-83F6-F3A9FEB4B984}" dt="2024-02-22T09:52:54.409" v="2357" actId="27803"/>
          <ac:spMkLst>
            <pc:docMk/>
            <pc:sldMk cId="3942064285" sldId="256"/>
            <ac:spMk id="4541" creationId="{5CE6036D-FAE8-D7D1-9DAA-9CCFE1FECFE9}"/>
          </ac:spMkLst>
        </pc:spChg>
        <pc:spChg chg="mod">
          <ac:chgData name="Jassem Abbasi" userId="a485637c-5d5c-44af-8411-f95acc3236b6" providerId="ADAL" clId="{B67E75DF-61F4-4BDD-83F6-F3A9FEB4B984}" dt="2024-02-22T09:52:54.409" v="2357" actId="27803"/>
          <ac:spMkLst>
            <pc:docMk/>
            <pc:sldMk cId="3942064285" sldId="256"/>
            <ac:spMk id="4542" creationId="{DA84DC1A-10BD-6073-08D1-AC4F29703B7D}"/>
          </ac:spMkLst>
        </pc:spChg>
        <pc:spChg chg="mod">
          <ac:chgData name="Jassem Abbasi" userId="a485637c-5d5c-44af-8411-f95acc3236b6" providerId="ADAL" clId="{B67E75DF-61F4-4BDD-83F6-F3A9FEB4B984}" dt="2024-02-22T09:52:54.409" v="2357" actId="27803"/>
          <ac:spMkLst>
            <pc:docMk/>
            <pc:sldMk cId="3942064285" sldId="256"/>
            <ac:spMk id="4543" creationId="{821D804F-DA74-AF80-6967-84B12CD3579E}"/>
          </ac:spMkLst>
        </pc:spChg>
        <pc:spChg chg="mod">
          <ac:chgData name="Jassem Abbasi" userId="a485637c-5d5c-44af-8411-f95acc3236b6" providerId="ADAL" clId="{B67E75DF-61F4-4BDD-83F6-F3A9FEB4B984}" dt="2024-02-22T09:52:54.409" v="2357" actId="27803"/>
          <ac:spMkLst>
            <pc:docMk/>
            <pc:sldMk cId="3942064285" sldId="256"/>
            <ac:spMk id="4544" creationId="{83D219A4-905D-9C2E-B0B8-26BD582AB3EE}"/>
          </ac:spMkLst>
        </pc:spChg>
        <pc:spChg chg="mod">
          <ac:chgData name="Jassem Abbasi" userId="a485637c-5d5c-44af-8411-f95acc3236b6" providerId="ADAL" clId="{B67E75DF-61F4-4BDD-83F6-F3A9FEB4B984}" dt="2024-02-22T09:52:54.409" v="2357" actId="27803"/>
          <ac:spMkLst>
            <pc:docMk/>
            <pc:sldMk cId="3942064285" sldId="256"/>
            <ac:spMk id="4545" creationId="{0D14317E-F709-FE5F-A185-8E8C4C2EE5F4}"/>
          </ac:spMkLst>
        </pc:spChg>
        <pc:spChg chg="mod">
          <ac:chgData name="Jassem Abbasi" userId="a485637c-5d5c-44af-8411-f95acc3236b6" providerId="ADAL" clId="{B67E75DF-61F4-4BDD-83F6-F3A9FEB4B984}" dt="2024-02-22T09:52:54.409" v="2357" actId="27803"/>
          <ac:spMkLst>
            <pc:docMk/>
            <pc:sldMk cId="3942064285" sldId="256"/>
            <ac:spMk id="4546" creationId="{22C573A5-FDAA-6983-B6FD-4BD6DA21D27B}"/>
          </ac:spMkLst>
        </pc:spChg>
        <pc:spChg chg="mod">
          <ac:chgData name="Jassem Abbasi" userId="a485637c-5d5c-44af-8411-f95acc3236b6" providerId="ADAL" clId="{B67E75DF-61F4-4BDD-83F6-F3A9FEB4B984}" dt="2024-02-22T09:52:54.409" v="2357" actId="27803"/>
          <ac:spMkLst>
            <pc:docMk/>
            <pc:sldMk cId="3942064285" sldId="256"/>
            <ac:spMk id="4547" creationId="{F6950855-0FC1-E0DA-80A4-F367FB602556}"/>
          </ac:spMkLst>
        </pc:spChg>
        <pc:spChg chg="mod">
          <ac:chgData name="Jassem Abbasi" userId="a485637c-5d5c-44af-8411-f95acc3236b6" providerId="ADAL" clId="{B67E75DF-61F4-4BDD-83F6-F3A9FEB4B984}" dt="2024-02-22T09:52:54.409" v="2357" actId="27803"/>
          <ac:spMkLst>
            <pc:docMk/>
            <pc:sldMk cId="3942064285" sldId="256"/>
            <ac:spMk id="4548" creationId="{599FFBE5-AD45-75B9-3FF0-CE6C5F70AC75}"/>
          </ac:spMkLst>
        </pc:spChg>
        <pc:spChg chg="mod">
          <ac:chgData name="Jassem Abbasi" userId="a485637c-5d5c-44af-8411-f95acc3236b6" providerId="ADAL" clId="{B67E75DF-61F4-4BDD-83F6-F3A9FEB4B984}" dt="2024-02-22T09:52:54.409" v="2357" actId="27803"/>
          <ac:spMkLst>
            <pc:docMk/>
            <pc:sldMk cId="3942064285" sldId="256"/>
            <ac:spMk id="4549" creationId="{E48237B1-922E-5B46-FB7C-15ACE2C74D18}"/>
          </ac:spMkLst>
        </pc:spChg>
        <pc:spChg chg="mod">
          <ac:chgData name="Jassem Abbasi" userId="a485637c-5d5c-44af-8411-f95acc3236b6" providerId="ADAL" clId="{B67E75DF-61F4-4BDD-83F6-F3A9FEB4B984}" dt="2024-02-22T09:52:54.409" v="2357" actId="27803"/>
          <ac:spMkLst>
            <pc:docMk/>
            <pc:sldMk cId="3942064285" sldId="256"/>
            <ac:spMk id="4550" creationId="{F18D89F1-8F14-9285-2A9B-C9F8CE0FFFF7}"/>
          </ac:spMkLst>
        </pc:spChg>
        <pc:spChg chg="mod">
          <ac:chgData name="Jassem Abbasi" userId="a485637c-5d5c-44af-8411-f95acc3236b6" providerId="ADAL" clId="{B67E75DF-61F4-4BDD-83F6-F3A9FEB4B984}" dt="2024-02-22T09:52:54.409" v="2357" actId="27803"/>
          <ac:spMkLst>
            <pc:docMk/>
            <pc:sldMk cId="3942064285" sldId="256"/>
            <ac:spMk id="4551" creationId="{0D24FAE3-3618-39BC-7502-B0C58E56E992}"/>
          </ac:spMkLst>
        </pc:spChg>
        <pc:spChg chg="mod">
          <ac:chgData name="Jassem Abbasi" userId="a485637c-5d5c-44af-8411-f95acc3236b6" providerId="ADAL" clId="{B67E75DF-61F4-4BDD-83F6-F3A9FEB4B984}" dt="2024-02-22T09:52:54.409" v="2357" actId="27803"/>
          <ac:spMkLst>
            <pc:docMk/>
            <pc:sldMk cId="3942064285" sldId="256"/>
            <ac:spMk id="4552" creationId="{289CF0DE-9AE9-F021-A8FE-16B2C2661EBC}"/>
          </ac:spMkLst>
        </pc:spChg>
        <pc:spChg chg="mod">
          <ac:chgData name="Jassem Abbasi" userId="a485637c-5d5c-44af-8411-f95acc3236b6" providerId="ADAL" clId="{B67E75DF-61F4-4BDD-83F6-F3A9FEB4B984}" dt="2024-02-22T09:52:54.409" v="2357" actId="27803"/>
          <ac:spMkLst>
            <pc:docMk/>
            <pc:sldMk cId="3942064285" sldId="256"/>
            <ac:spMk id="4553" creationId="{14E5C43D-D8E5-15CB-D33F-6227FF960E7D}"/>
          </ac:spMkLst>
        </pc:spChg>
        <pc:spChg chg="mod">
          <ac:chgData name="Jassem Abbasi" userId="a485637c-5d5c-44af-8411-f95acc3236b6" providerId="ADAL" clId="{B67E75DF-61F4-4BDD-83F6-F3A9FEB4B984}" dt="2024-02-22T09:52:54.409" v="2357" actId="27803"/>
          <ac:spMkLst>
            <pc:docMk/>
            <pc:sldMk cId="3942064285" sldId="256"/>
            <ac:spMk id="4554" creationId="{51EC426C-A233-3820-68B4-D4B1D1625AAE}"/>
          </ac:spMkLst>
        </pc:spChg>
        <pc:spChg chg="mod">
          <ac:chgData name="Jassem Abbasi" userId="a485637c-5d5c-44af-8411-f95acc3236b6" providerId="ADAL" clId="{B67E75DF-61F4-4BDD-83F6-F3A9FEB4B984}" dt="2024-02-22T09:52:54.409" v="2357" actId="27803"/>
          <ac:spMkLst>
            <pc:docMk/>
            <pc:sldMk cId="3942064285" sldId="256"/>
            <ac:spMk id="4555" creationId="{81A59509-D8BE-352C-8A6F-2255EBBD2A4B}"/>
          </ac:spMkLst>
        </pc:spChg>
        <pc:spChg chg="mod">
          <ac:chgData name="Jassem Abbasi" userId="a485637c-5d5c-44af-8411-f95acc3236b6" providerId="ADAL" clId="{B67E75DF-61F4-4BDD-83F6-F3A9FEB4B984}" dt="2024-02-22T09:52:54.409" v="2357" actId="27803"/>
          <ac:spMkLst>
            <pc:docMk/>
            <pc:sldMk cId="3942064285" sldId="256"/>
            <ac:spMk id="4556" creationId="{D55B0F87-65C6-4492-1352-8B38A2207367}"/>
          </ac:spMkLst>
        </pc:spChg>
        <pc:spChg chg="mod">
          <ac:chgData name="Jassem Abbasi" userId="a485637c-5d5c-44af-8411-f95acc3236b6" providerId="ADAL" clId="{B67E75DF-61F4-4BDD-83F6-F3A9FEB4B984}" dt="2024-02-22T09:52:54.409" v="2357" actId="27803"/>
          <ac:spMkLst>
            <pc:docMk/>
            <pc:sldMk cId="3942064285" sldId="256"/>
            <ac:spMk id="4557" creationId="{1EC814CD-18BD-9A85-E2D1-113440BFA70A}"/>
          </ac:spMkLst>
        </pc:spChg>
        <pc:spChg chg="mod">
          <ac:chgData name="Jassem Abbasi" userId="a485637c-5d5c-44af-8411-f95acc3236b6" providerId="ADAL" clId="{B67E75DF-61F4-4BDD-83F6-F3A9FEB4B984}" dt="2024-02-22T09:52:54.409" v="2357" actId="27803"/>
          <ac:spMkLst>
            <pc:docMk/>
            <pc:sldMk cId="3942064285" sldId="256"/>
            <ac:spMk id="4558" creationId="{7CB81C09-A8AA-DFD0-C692-E18502BD05BF}"/>
          </ac:spMkLst>
        </pc:spChg>
        <pc:spChg chg="mod">
          <ac:chgData name="Jassem Abbasi" userId="a485637c-5d5c-44af-8411-f95acc3236b6" providerId="ADAL" clId="{B67E75DF-61F4-4BDD-83F6-F3A9FEB4B984}" dt="2024-02-22T09:52:54.409" v="2357" actId="27803"/>
          <ac:spMkLst>
            <pc:docMk/>
            <pc:sldMk cId="3942064285" sldId="256"/>
            <ac:spMk id="4559" creationId="{436E3FA8-94F4-A8E7-C691-B5CF41E30F26}"/>
          </ac:spMkLst>
        </pc:spChg>
        <pc:spChg chg="mod">
          <ac:chgData name="Jassem Abbasi" userId="a485637c-5d5c-44af-8411-f95acc3236b6" providerId="ADAL" clId="{B67E75DF-61F4-4BDD-83F6-F3A9FEB4B984}" dt="2024-02-22T09:52:54.409" v="2357" actId="27803"/>
          <ac:spMkLst>
            <pc:docMk/>
            <pc:sldMk cId="3942064285" sldId="256"/>
            <ac:spMk id="4560" creationId="{61FB2CC7-FFBF-1768-FE73-F4845E0E8B32}"/>
          </ac:spMkLst>
        </pc:spChg>
        <pc:spChg chg="mod">
          <ac:chgData name="Jassem Abbasi" userId="a485637c-5d5c-44af-8411-f95acc3236b6" providerId="ADAL" clId="{B67E75DF-61F4-4BDD-83F6-F3A9FEB4B984}" dt="2024-02-22T09:52:54.409" v="2357" actId="27803"/>
          <ac:spMkLst>
            <pc:docMk/>
            <pc:sldMk cId="3942064285" sldId="256"/>
            <ac:spMk id="4561" creationId="{171D03E6-49E3-B195-00C2-96ECA8CB7361}"/>
          </ac:spMkLst>
        </pc:spChg>
        <pc:spChg chg="mod">
          <ac:chgData name="Jassem Abbasi" userId="a485637c-5d5c-44af-8411-f95acc3236b6" providerId="ADAL" clId="{B67E75DF-61F4-4BDD-83F6-F3A9FEB4B984}" dt="2024-02-22T09:52:54.409" v="2357" actId="27803"/>
          <ac:spMkLst>
            <pc:docMk/>
            <pc:sldMk cId="3942064285" sldId="256"/>
            <ac:spMk id="4562" creationId="{5D5A9036-BB33-CD7C-8937-80E306227B90}"/>
          </ac:spMkLst>
        </pc:spChg>
        <pc:spChg chg="mod">
          <ac:chgData name="Jassem Abbasi" userId="a485637c-5d5c-44af-8411-f95acc3236b6" providerId="ADAL" clId="{B67E75DF-61F4-4BDD-83F6-F3A9FEB4B984}" dt="2024-02-22T09:52:54.409" v="2357" actId="27803"/>
          <ac:spMkLst>
            <pc:docMk/>
            <pc:sldMk cId="3942064285" sldId="256"/>
            <ac:spMk id="4563" creationId="{C254D6BF-9C8D-E436-CEB6-9CA1DC464E02}"/>
          </ac:spMkLst>
        </pc:spChg>
        <pc:spChg chg="mod">
          <ac:chgData name="Jassem Abbasi" userId="a485637c-5d5c-44af-8411-f95acc3236b6" providerId="ADAL" clId="{B67E75DF-61F4-4BDD-83F6-F3A9FEB4B984}" dt="2024-02-22T09:52:54.409" v="2357" actId="27803"/>
          <ac:spMkLst>
            <pc:docMk/>
            <pc:sldMk cId="3942064285" sldId="256"/>
            <ac:spMk id="4564" creationId="{4E08B6FF-CEF4-D016-DBDE-658BABDF510C}"/>
          </ac:spMkLst>
        </pc:spChg>
        <pc:spChg chg="mod">
          <ac:chgData name="Jassem Abbasi" userId="a485637c-5d5c-44af-8411-f95acc3236b6" providerId="ADAL" clId="{B67E75DF-61F4-4BDD-83F6-F3A9FEB4B984}" dt="2024-02-22T09:52:54.409" v="2357" actId="27803"/>
          <ac:spMkLst>
            <pc:docMk/>
            <pc:sldMk cId="3942064285" sldId="256"/>
            <ac:spMk id="4565" creationId="{B6A8C1B0-D3DF-896E-C33E-ABBFFE7614C6}"/>
          </ac:spMkLst>
        </pc:spChg>
        <pc:spChg chg="mod">
          <ac:chgData name="Jassem Abbasi" userId="a485637c-5d5c-44af-8411-f95acc3236b6" providerId="ADAL" clId="{B67E75DF-61F4-4BDD-83F6-F3A9FEB4B984}" dt="2024-02-22T09:52:54.409" v="2357" actId="27803"/>
          <ac:spMkLst>
            <pc:docMk/>
            <pc:sldMk cId="3942064285" sldId="256"/>
            <ac:spMk id="4566" creationId="{2C217255-8B37-E350-75CB-5809A299B96D}"/>
          </ac:spMkLst>
        </pc:spChg>
        <pc:spChg chg="mod">
          <ac:chgData name="Jassem Abbasi" userId="a485637c-5d5c-44af-8411-f95acc3236b6" providerId="ADAL" clId="{B67E75DF-61F4-4BDD-83F6-F3A9FEB4B984}" dt="2024-02-22T09:52:54.409" v="2357" actId="27803"/>
          <ac:spMkLst>
            <pc:docMk/>
            <pc:sldMk cId="3942064285" sldId="256"/>
            <ac:spMk id="4567" creationId="{F7F45169-0299-4F3D-F043-85AC02443723}"/>
          </ac:spMkLst>
        </pc:spChg>
        <pc:spChg chg="mod">
          <ac:chgData name="Jassem Abbasi" userId="a485637c-5d5c-44af-8411-f95acc3236b6" providerId="ADAL" clId="{B67E75DF-61F4-4BDD-83F6-F3A9FEB4B984}" dt="2024-02-22T09:52:54.409" v="2357" actId="27803"/>
          <ac:spMkLst>
            <pc:docMk/>
            <pc:sldMk cId="3942064285" sldId="256"/>
            <ac:spMk id="4568" creationId="{63A78800-209B-F8FC-192D-BB2851229F50}"/>
          </ac:spMkLst>
        </pc:spChg>
        <pc:spChg chg="mod">
          <ac:chgData name="Jassem Abbasi" userId="a485637c-5d5c-44af-8411-f95acc3236b6" providerId="ADAL" clId="{B67E75DF-61F4-4BDD-83F6-F3A9FEB4B984}" dt="2024-02-22T09:52:54.409" v="2357" actId="27803"/>
          <ac:spMkLst>
            <pc:docMk/>
            <pc:sldMk cId="3942064285" sldId="256"/>
            <ac:spMk id="4569" creationId="{5DFCF609-AC43-67EB-C621-889E3B7402BB}"/>
          </ac:spMkLst>
        </pc:spChg>
        <pc:spChg chg="mod">
          <ac:chgData name="Jassem Abbasi" userId="a485637c-5d5c-44af-8411-f95acc3236b6" providerId="ADAL" clId="{B67E75DF-61F4-4BDD-83F6-F3A9FEB4B984}" dt="2024-02-22T09:52:54.409" v="2357" actId="27803"/>
          <ac:spMkLst>
            <pc:docMk/>
            <pc:sldMk cId="3942064285" sldId="256"/>
            <ac:spMk id="4570" creationId="{F9389103-517A-E13F-F228-EEBAF9406FBC}"/>
          </ac:spMkLst>
        </pc:spChg>
        <pc:spChg chg="mod">
          <ac:chgData name="Jassem Abbasi" userId="a485637c-5d5c-44af-8411-f95acc3236b6" providerId="ADAL" clId="{B67E75DF-61F4-4BDD-83F6-F3A9FEB4B984}" dt="2024-02-22T09:52:54.409" v="2357" actId="27803"/>
          <ac:spMkLst>
            <pc:docMk/>
            <pc:sldMk cId="3942064285" sldId="256"/>
            <ac:spMk id="4571" creationId="{215A3017-7EFA-6DB0-E99B-00A889BACE2B}"/>
          </ac:spMkLst>
        </pc:spChg>
        <pc:spChg chg="mod">
          <ac:chgData name="Jassem Abbasi" userId="a485637c-5d5c-44af-8411-f95acc3236b6" providerId="ADAL" clId="{B67E75DF-61F4-4BDD-83F6-F3A9FEB4B984}" dt="2024-02-22T09:52:54.409" v="2357" actId="27803"/>
          <ac:spMkLst>
            <pc:docMk/>
            <pc:sldMk cId="3942064285" sldId="256"/>
            <ac:spMk id="4572" creationId="{D07E3274-7DCA-88CD-DE4D-1BE40FBCE6D0}"/>
          </ac:spMkLst>
        </pc:spChg>
        <pc:spChg chg="mod">
          <ac:chgData name="Jassem Abbasi" userId="a485637c-5d5c-44af-8411-f95acc3236b6" providerId="ADAL" clId="{B67E75DF-61F4-4BDD-83F6-F3A9FEB4B984}" dt="2024-02-22T09:52:54.409" v="2357" actId="27803"/>
          <ac:spMkLst>
            <pc:docMk/>
            <pc:sldMk cId="3942064285" sldId="256"/>
            <ac:spMk id="4573" creationId="{6F7C5CEF-3CC9-763C-39CC-DC4EB1BB41CB}"/>
          </ac:spMkLst>
        </pc:spChg>
        <pc:spChg chg="mod">
          <ac:chgData name="Jassem Abbasi" userId="a485637c-5d5c-44af-8411-f95acc3236b6" providerId="ADAL" clId="{B67E75DF-61F4-4BDD-83F6-F3A9FEB4B984}" dt="2024-02-22T09:52:54.409" v="2357" actId="27803"/>
          <ac:spMkLst>
            <pc:docMk/>
            <pc:sldMk cId="3942064285" sldId="256"/>
            <ac:spMk id="4574" creationId="{C62B0486-CB1E-FF91-0D53-D7812B8B87FC}"/>
          </ac:spMkLst>
        </pc:spChg>
        <pc:spChg chg="mod">
          <ac:chgData name="Jassem Abbasi" userId="a485637c-5d5c-44af-8411-f95acc3236b6" providerId="ADAL" clId="{B67E75DF-61F4-4BDD-83F6-F3A9FEB4B984}" dt="2024-02-22T09:52:54.409" v="2357" actId="27803"/>
          <ac:spMkLst>
            <pc:docMk/>
            <pc:sldMk cId="3942064285" sldId="256"/>
            <ac:spMk id="4575" creationId="{235F2C9E-5BC1-7136-D71F-2F005017415D}"/>
          </ac:spMkLst>
        </pc:spChg>
        <pc:spChg chg="mod">
          <ac:chgData name="Jassem Abbasi" userId="a485637c-5d5c-44af-8411-f95acc3236b6" providerId="ADAL" clId="{B67E75DF-61F4-4BDD-83F6-F3A9FEB4B984}" dt="2024-02-22T09:52:54.409" v="2357" actId="27803"/>
          <ac:spMkLst>
            <pc:docMk/>
            <pc:sldMk cId="3942064285" sldId="256"/>
            <ac:spMk id="4576" creationId="{A4506CAA-1C3C-FA17-7543-3D5683C507AA}"/>
          </ac:spMkLst>
        </pc:spChg>
        <pc:spChg chg="mod">
          <ac:chgData name="Jassem Abbasi" userId="a485637c-5d5c-44af-8411-f95acc3236b6" providerId="ADAL" clId="{B67E75DF-61F4-4BDD-83F6-F3A9FEB4B984}" dt="2024-02-22T09:52:54.409" v="2357" actId="27803"/>
          <ac:spMkLst>
            <pc:docMk/>
            <pc:sldMk cId="3942064285" sldId="256"/>
            <ac:spMk id="4577" creationId="{120D5B39-0EC7-04D3-D651-89EDF6063BCF}"/>
          </ac:spMkLst>
        </pc:spChg>
        <pc:spChg chg="mod">
          <ac:chgData name="Jassem Abbasi" userId="a485637c-5d5c-44af-8411-f95acc3236b6" providerId="ADAL" clId="{B67E75DF-61F4-4BDD-83F6-F3A9FEB4B984}" dt="2024-02-22T09:52:54.409" v="2357" actId="27803"/>
          <ac:spMkLst>
            <pc:docMk/>
            <pc:sldMk cId="3942064285" sldId="256"/>
            <ac:spMk id="4578" creationId="{5B7887AD-BC24-F992-A5E2-4D319BE28FBA}"/>
          </ac:spMkLst>
        </pc:spChg>
        <pc:spChg chg="mod">
          <ac:chgData name="Jassem Abbasi" userId="a485637c-5d5c-44af-8411-f95acc3236b6" providerId="ADAL" clId="{B67E75DF-61F4-4BDD-83F6-F3A9FEB4B984}" dt="2024-02-22T09:52:54.409" v="2357" actId="27803"/>
          <ac:spMkLst>
            <pc:docMk/>
            <pc:sldMk cId="3942064285" sldId="256"/>
            <ac:spMk id="4579" creationId="{A5AC0C7A-0F3B-D89F-21FC-B1F0B45EBB9C}"/>
          </ac:spMkLst>
        </pc:spChg>
        <pc:spChg chg="mod">
          <ac:chgData name="Jassem Abbasi" userId="a485637c-5d5c-44af-8411-f95acc3236b6" providerId="ADAL" clId="{B67E75DF-61F4-4BDD-83F6-F3A9FEB4B984}" dt="2024-02-22T09:52:54.409" v="2357" actId="27803"/>
          <ac:spMkLst>
            <pc:docMk/>
            <pc:sldMk cId="3942064285" sldId="256"/>
            <ac:spMk id="4580" creationId="{3104FB02-1566-CEF2-0A9C-AC179539EB78}"/>
          </ac:spMkLst>
        </pc:spChg>
        <pc:spChg chg="mod">
          <ac:chgData name="Jassem Abbasi" userId="a485637c-5d5c-44af-8411-f95acc3236b6" providerId="ADAL" clId="{B67E75DF-61F4-4BDD-83F6-F3A9FEB4B984}" dt="2024-02-22T09:52:54.409" v="2357" actId="27803"/>
          <ac:spMkLst>
            <pc:docMk/>
            <pc:sldMk cId="3942064285" sldId="256"/>
            <ac:spMk id="4581" creationId="{E0EC3CC9-C2A1-3B5E-C1BF-40DA04FE63C3}"/>
          </ac:spMkLst>
        </pc:spChg>
        <pc:spChg chg="mod">
          <ac:chgData name="Jassem Abbasi" userId="a485637c-5d5c-44af-8411-f95acc3236b6" providerId="ADAL" clId="{B67E75DF-61F4-4BDD-83F6-F3A9FEB4B984}" dt="2024-02-22T09:52:54.409" v="2357" actId="27803"/>
          <ac:spMkLst>
            <pc:docMk/>
            <pc:sldMk cId="3942064285" sldId="256"/>
            <ac:spMk id="4582" creationId="{2498D223-D4D9-7520-5F2C-32BA5741B40C}"/>
          </ac:spMkLst>
        </pc:spChg>
        <pc:spChg chg="mod">
          <ac:chgData name="Jassem Abbasi" userId="a485637c-5d5c-44af-8411-f95acc3236b6" providerId="ADAL" clId="{B67E75DF-61F4-4BDD-83F6-F3A9FEB4B984}" dt="2024-02-22T09:52:54.409" v="2357" actId="27803"/>
          <ac:spMkLst>
            <pc:docMk/>
            <pc:sldMk cId="3942064285" sldId="256"/>
            <ac:spMk id="4583" creationId="{E53B97A9-6FDE-F933-8012-366DE2897991}"/>
          </ac:spMkLst>
        </pc:spChg>
        <pc:spChg chg="mod">
          <ac:chgData name="Jassem Abbasi" userId="a485637c-5d5c-44af-8411-f95acc3236b6" providerId="ADAL" clId="{B67E75DF-61F4-4BDD-83F6-F3A9FEB4B984}" dt="2024-02-22T09:52:54.409" v="2357" actId="27803"/>
          <ac:spMkLst>
            <pc:docMk/>
            <pc:sldMk cId="3942064285" sldId="256"/>
            <ac:spMk id="4584" creationId="{9228A35A-4880-CE76-4876-ECD05137ED47}"/>
          </ac:spMkLst>
        </pc:spChg>
        <pc:spChg chg="mod">
          <ac:chgData name="Jassem Abbasi" userId="a485637c-5d5c-44af-8411-f95acc3236b6" providerId="ADAL" clId="{B67E75DF-61F4-4BDD-83F6-F3A9FEB4B984}" dt="2024-02-22T09:52:54.409" v="2357" actId="27803"/>
          <ac:spMkLst>
            <pc:docMk/>
            <pc:sldMk cId="3942064285" sldId="256"/>
            <ac:spMk id="4585" creationId="{DF141393-65D0-D2CA-CF2E-0327A245EE7F}"/>
          </ac:spMkLst>
        </pc:spChg>
        <pc:spChg chg="mod">
          <ac:chgData name="Jassem Abbasi" userId="a485637c-5d5c-44af-8411-f95acc3236b6" providerId="ADAL" clId="{B67E75DF-61F4-4BDD-83F6-F3A9FEB4B984}" dt="2024-02-22T09:52:54.409" v="2357" actId="27803"/>
          <ac:spMkLst>
            <pc:docMk/>
            <pc:sldMk cId="3942064285" sldId="256"/>
            <ac:spMk id="4586" creationId="{F0AD6175-CA2B-BAE6-DCF0-938CDF2D0981}"/>
          </ac:spMkLst>
        </pc:spChg>
        <pc:spChg chg="mod">
          <ac:chgData name="Jassem Abbasi" userId="a485637c-5d5c-44af-8411-f95acc3236b6" providerId="ADAL" clId="{B67E75DF-61F4-4BDD-83F6-F3A9FEB4B984}" dt="2024-02-22T09:52:54.409" v="2357" actId="27803"/>
          <ac:spMkLst>
            <pc:docMk/>
            <pc:sldMk cId="3942064285" sldId="256"/>
            <ac:spMk id="4587" creationId="{2309CC46-C953-76EB-18F1-FEB72019DC46}"/>
          </ac:spMkLst>
        </pc:spChg>
        <pc:spChg chg="mod">
          <ac:chgData name="Jassem Abbasi" userId="a485637c-5d5c-44af-8411-f95acc3236b6" providerId="ADAL" clId="{B67E75DF-61F4-4BDD-83F6-F3A9FEB4B984}" dt="2024-02-22T09:52:54.409" v="2357" actId="27803"/>
          <ac:spMkLst>
            <pc:docMk/>
            <pc:sldMk cId="3942064285" sldId="256"/>
            <ac:spMk id="4588" creationId="{D68A096B-07BD-9463-4B6A-8F79107F0F84}"/>
          </ac:spMkLst>
        </pc:spChg>
        <pc:spChg chg="mod">
          <ac:chgData name="Jassem Abbasi" userId="a485637c-5d5c-44af-8411-f95acc3236b6" providerId="ADAL" clId="{B67E75DF-61F4-4BDD-83F6-F3A9FEB4B984}" dt="2024-02-22T09:52:54.409" v="2357" actId="27803"/>
          <ac:spMkLst>
            <pc:docMk/>
            <pc:sldMk cId="3942064285" sldId="256"/>
            <ac:spMk id="4589" creationId="{4400CD3A-4E09-9F9D-7F1D-0ADED386A993}"/>
          </ac:spMkLst>
        </pc:spChg>
        <pc:spChg chg="mod">
          <ac:chgData name="Jassem Abbasi" userId="a485637c-5d5c-44af-8411-f95acc3236b6" providerId="ADAL" clId="{B67E75DF-61F4-4BDD-83F6-F3A9FEB4B984}" dt="2024-02-22T09:52:54.409" v="2357" actId="27803"/>
          <ac:spMkLst>
            <pc:docMk/>
            <pc:sldMk cId="3942064285" sldId="256"/>
            <ac:spMk id="4590" creationId="{3EC7B16C-02BC-4F98-331F-AC161304D2B2}"/>
          </ac:spMkLst>
        </pc:spChg>
        <pc:spChg chg="mod">
          <ac:chgData name="Jassem Abbasi" userId="a485637c-5d5c-44af-8411-f95acc3236b6" providerId="ADAL" clId="{B67E75DF-61F4-4BDD-83F6-F3A9FEB4B984}" dt="2024-02-22T09:52:54.409" v="2357" actId="27803"/>
          <ac:spMkLst>
            <pc:docMk/>
            <pc:sldMk cId="3942064285" sldId="256"/>
            <ac:spMk id="4591" creationId="{090C20A3-CBFD-4463-F8B0-934341E06C03}"/>
          </ac:spMkLst>
        </pc:spChg>
        <pc:spChg chg="mod">
          <ac:chgData name="Jassem Abbasi" userId="a485637c-5d5c-44af-8411-f95acc3236b6" providerId="ADAL" clId="{B67E75DF-61F4-4BDD-83F6-F3A9FEB4B984}" dt="2024-02-22T09:52:54.409" v="2357" actId="27803"/>
          <ac:spMkLst>
            <pc:docMk/>
            <pc:sldMk cId="3942064285" sldId="256"/>
            <ac:spMk id="4592" creationId="{ACF75D20-C28D-64FB-8FF3-6882244F8AFB}"/>
          </ac:spMkLst>
        </pc:spChg>
        <pc:spChg chg="mod">
          <ac:chgData name="Jassem Abbasi" userId="a485637c-5d5c-44af-8411-f95acc3236b6" providerId="ADAL" clId="{B67E75DF-61F4-4BDD-83F6-F3A9FEB4B984}" dt="2024-02-22T09:52:54.409" v="2357" actId="27803"/>
          <ac:spMkLst>
            <pc:docMk/>
            <pc:sldMk cId="3942064285" sldId="256"/>
            <ac:spMk id="4593" creationId="{14B0B0E0-32C0-9262-EBFF-2AE9BA2FDF16}"/>
          </ac:spMkLst>
        </pc:spChg>
        <pc:spChg chg="mod">
          <ac:chgData name="Jassem Abbasi" userId="a485637c-5d5c-44af-8411-f95acc3236b6" providerId="ADAL" clId="{B67E75DF-61F4-4BDD-83F6-F3A9FEB4B984}" dt="2024-02-22T09:52:54.409" v="2357" actId="27803"/>
          <ac:spMkLst>
            <pc:docMk/>
            <pc:sldMk cId="3942064285" sldId="256"/>
            <ac:spMk id="4594" creationId="{3A223594-75AE-3C6A-3350-99A645EC9955}"/>
          </ac:spMkLst>
        </pc:spChg>
        <pc:spChg chg="mod">
          <ac:chgData name="Jassem Abbasi" userId="a485637c-5d5c-44af-8411-f95acc3236b6" providerId="ADAL" clId="{B67E75DF-61F4-4BDD-83F6-F3A9FEB4B984}" dt="2024-02-22T09:52:54.409" v="2357" actId="27803"/>
          <ac:spMkLst>
            <pc:docMk/>
            <pc:sldMk cId="3942064285" sldId="256"/>
            <ac:spMk id="4595" creationId="{5515933E-15F6-40D4-930C-608B61D0A97C}"/>
          </ac:spMkLst>
        </pc:spChg>
        <pc:spChg chg="mod">
          <ac:chgData name="Jassem Abbasi" userId="a485637c-5d5c-44af-8411-f95acc3236b6" providerId="ADAL" clId="{B67E75DF-61F4-4BDD-83F6-F3A9FEB4B984}" dt="2024-02-22T09:52:54.409" v="2357" actId="27803"/>
          <ac:spMkLst>
            <pc:docMk/>
            <pc:sldMk cId="3942064285" sldId="256"/>
            <ac:spMk id="4596" creationId="{82541F6D-0227-EF5C-9088-C642E2AEF01E}"/>
          </ac:spMkLst>
        </pc:spChg>
        <pc:spChg chg="mod">
          <ac:chgData name="Jassem Abbasi" userId="a485637c-5d5c-44af-8411-f95acc3236b6" providerId="ADAL" clId="{B67E75DF-61F4-4BDD-83F6-F3A9FEB4B984}" dt="2024-02-22T09:52:54.409" v="2357" actId="27803"/>
          <ac:spMkLst>
            <pc:docMk/>
            <pc:sldMk cId="3942064285" sldId="256"/>
            <ac:spMk id="4597" creationId="{76DB1553-9916-FE2C-474E-6C249A310413}"/>
          </ac:spMkLst>
        </pc:spChg>
        <pc:spChg chg="mod">
          <ac:chgData name="Jassem Abbasi" userId="a485637c-5d5c-44af-8411-f95acc3236b6" providerId="ADAL" clId="{B67E75DF-61F4-4BDD-83F6-F3A9FEB4B984}" dt="2024-02-22T09:52:54.409" v="2357" actId="27803"/>
          <ac:spMkLst>
            <pc:docMk/>
            <pc:sldMk cId="3942064285" sldId="256"/>
            <ac:spMk id="4598" creationId="{9FE89451-77D4-6C54-1EC1-9D5CF8695923}"/>
          </ac:spMkLst>
        </pc:spChg>
        <pc:spChg chg="mod">
          <ac:chgData name="Jassem Abbasi" userId="a485637c-5d5c-44af-8411-f95acc3236b6" providerId="ADAL" clId="{B67E75DF-61F4-4BDD-83F6-F3A9FEB4B984}" dt="2024-02-22T09:52:54.409" v="2357" actId="27803"/>
          <ac:spMkLst>
            <pc:docMk/>
            <pc:sldMk cId="3942064285" sldId="256"/>
            <ac:spMk id="4599" creationId="{FA98C4F9-6E98-5DD6-C8D5-D5BDCF967938}"/>
          </ac:spMkLst>
        </pc:spChg>
        <pc:spChg chg="mod">
          <ac:chgData name="Jassem Abbasi" userId="a485637c-5d5c-44af-8411-f95acc3236b6" providerId="ADAL" clId="{B67E75DF-61F4-4BDD-83F6-F3A9FEB4B984}" dt="2024-02-22T09:52:54.409" v="2357" actId="27803"/>
          <ac:spMkLst>
            <pc:docMk/>
            <pc:sldMk cId="3942064285" sldId="256"/>
            <ac:spMk id="4600" creationId="{1589BECF-4D50-ED20-7095-567F8E212BB3}"/>
          </ac:spMkLst>
        </pc:spChg>
        <pc:spChg chg="mod">
          <ac:chgData name="Jassem Abbasi" userId="a485637c-5d5c-44af-8411-f95acc3236b6" providerId="ADAL" clId="{B67E75DF-61F4-4BDD-83F6-F3A9FEB4B984}" dt="2024-02-22T09:52:54.409" v="2357" actId="27803"/>
          <ac:spMkLst>
            <pc:docMk/>
            <pc:sldMk cId="3942064285" sldId="256"/>
            <ac:spMk id="4601" creationId="{F96E249B-DE6B-3729-0444-ABFA03D78717}"/>
          </ac:spMkLst>
        </pc:spChg>
        <pc:spChg chg="mod">
          <ac:chgData name="Jassem Abbasi" userId="a485637c-5d5c-44af-8411-f95acc3236b6" providerId="ADAL" clId="{B67E75DF-61F4-4BDD-83F6-F3A9FEB4B984}" dt="2024-02-22T09:52:54.409" v="2357" actId="27803"/>
          <ac:spMkLst>
            <pc:docMk/>
            <pc:sldMk cId="3942064285" sldId="256"/>
            <ac:spMk id="4602" creationId="{008F4D79-2BBE-2B83-202B-83F43E5FBDBC}"/>
          </ac:spMkLst>
        </pc:spChg>
        <pc:spChg chg="mod">
          <ac:chgData name="Jassem Abbasi" userId="a485637c-5d5c-44af-8411-f95acc3236b6" providerId="ADAL" clId="{B67E75DF-61F4-4BDD-83F6-F3A9FEB4B984}" dt="2024-02-22T09:52:54.409" v="2357" actId="27803"/>
          <ac:spMkLst>
            <pc:docMk/>
            <pc:sldMk cId="3942064285" sldId="256"/>
            <ac:spMk id="4603" creationId="{FAE76517-44BE-A8A8-6DBC-E08194C1C255}"/>
          </ac:spMkLst>
        </pc:spChg>
        <pc:spChg chg="mod">
          <ac:chgData name="Jassem Abbasi" userId="a485637c-5d5c-44af-8411-f95acc3236b6" providerId="ADAL" clId="{B67E75DF-61F4-4BDD-83F6-F3A9FEB4B984}" dt="2024-02-22T09:52:54.409" v="2357" actId="27803"/>
          <ac:spMkLst>
            <pc:docMk/>
            <pc:sldMk cId="3942064285" sldId="256"/>
            <ac:spMk id="4604" creationId="{01BFB4CC-E7D0-4C76-696B-B16251619A0B}"/>
          </ac:spMkLst>
        </pc:spChg>
        <pc:spChg chg="mod">
          <ac:chgData name="Jassem Abbasi" userId="a485637c-5d5c-44af-8411-f95acc3236b6" providerId="ADAL" clId="{B67E75DF-61F4-4BDD-83F6-F3A9FEB4B984}" dt="2024-02-22T09:52:54.409" v="2357" actId="27803"/>
          <ac:spMkLst>
            <pc:docMk/>
            <pc:sldMk cId="3942064285" sldId="256"/>
            <ac:spMk id="4605" creationId="{5191FB7E-4886-926D-16AA-C1698962F49C}"/>
          </ac:spMkLst>
        </pc:spChg>
        <pc:spChg chg="mod">
          <ac:chgData name="Jassem Abbasi" userId="a485637c-5d5c-44af-8411-f95acc3236b6" providerId="ADAL" clId="{B67E75DF-61F4-4BDD-83F6-F3A9FEB4B984}" dt="2024-02-22T09:52:54.409" v="2357" actId="27803"/>
          <ac:spMkLst>
            <pc:docMk/>
            <pc:sldMk cId="3942064285" sldId="256"/>
            <ac:spMk id="4606" creationId="{9E4E2118-529E-8B13-5DD7-DE220A8B2551}"/>
          </ac:spMkLst>
        </pc:spChg>
        <pc:spChg chg="mod">
          <ac:chgData name="Jassem Abbasi" userId="a485637c-5d5c-44af-8411-f95acc3236b6" providerId="ADAL" clId="{B67E75DF-61F4-4BDD-83F6-F3A9FEB4B984}" dt="2024-02-22T09:52:54.409" v="2357" actId="27803"/>
          <ac:spMkLst>
            <pc:docMk/>
            <pc:sldMk cId="3942064285" sldId="256"/>
            <ac:spMk id="4607" creationId="{986EB7E5-1552-542F-B259-EF4EFFEB5BE3}"/>
          </ac:spMkLst>
        </pc:spChg>
        <pc:spChg chg="mod">
          <ac:chgData name="Jassem Abbasi" userId="a485637c-5d5c-44af-8411-f95acc3236b6" providerId="ADAL" clId="{B67E75DF-61F4-4BDD-83F6-F3A9FEB4B984}" dt="2024-02-22T09:52:54.409" v="2357" actId="27803"/>
          <ac:spMkLst>
            <pc:docMk/>
            <pc:sldMk cId="3942064285" sldId="256"/>
            <ac:spMk id="4608" creationId="{1D4774A7-7B24-B6D7-4006-26B943DADD20}"/>
          </ac:spMkLst>
        </pc:spChg>
        <pc:spChg chg="mod">
          <ac:chgData name="Jassem Abbasi" userId="a485637c-5d5c-44af-8411-f95acc3236b6" providerId="ADAL" clId="{B67E75DF-61F4-4BDD-83F6-F3A9FEB4B984}" dt="2024-02-22T09:52:54.409" v="2357" actId="27803"/>
          <ac:spMkLst>
            <pc:docMk/>
            <pc:sldMk cId="3942064285" sldId="256"/>
            <ac:spMk id="4609" creationId="{101D4899-3BF7-CC46-5584-1135166505A8}"/>
          </ac:spMkLst>
        </pc:spChg>
        <pc:spChg chg="mod">
          <ac:chgData name="Jassem Abbasi" userId="a485637c-5d5c-44af-8411-f95acc3236b6" providerId="ADAL" clId="{B67E75DF-61F4-4BDD-83F6-F3A9FEB4B984}" dt="2024-02-22T09:52:54.409" v="2357" actId="27803"/>
          <ac:spMkLst>
            <pc:docMk/>
            <pc:sldMk cId="3942064285" sldId="256"/>
            <ac:spMk id="4610" creationId="{3EC31744-2235-3915-E51D-2B0C95743914}"/>
          </ac:spMkLst>
        </pc:spChg>
        <pc:spChg chg="mod">
          <ac:chgData name="Jassem Abbasi" userId="a485637c-5d5c-44af-8411-f95acc3236b6" providerId="ADAL" clId="{B67E75DF-61F4-4BDD-83F6-F3A9FEB4B984}" dt="2024-02-22T09:52:54.409" v="2357" actId="27803"/>
          <ac:spMkLst>
            <pc:docMk/>
            <pc:sldMk cId="3942064285" sldId="256"/>
            <ac:spMk id="4611" creationId="{D1BA3F62-58D0-1EB6-DBB2-E95FF3B25438}"/>
          </ac:spMkLst>
        </pc:spChg>
        <pc:spChg chg="mod">
          <ac:chgData name="Jassem Abbasi" userId="a485637c-5d5c-44af-8411-f95acc3236b6" providerId="ADAL" clId="{B67E75DF-61F4-4BDD-83F6-F3A9FEB4B984}" dt="2024-02-22T09:52:54.409" v="2357" actId="27803"/>
          <ac:spMkLst>
            <pc:docMk/>
            <pc:sldMk cId="3942064285" sldId="256"/>
            <ac:spMk id="4612" creationId="{4B6641B1-5FB8-148E-5C64-F9BFE76A4CBD}"/>
          </ac:spMkLst>
        </pc:spChg>
        <pc:spChg chg="mod">
          <ac:chgData name="Jassem Abbasi" userId="a485637c-5d5c-44af-8411-f95acc3236b6" providerId="ADAL" clId="{B67E75DF-61F4-4BDD-83F6-F3A9FEB4B984}" dt="2024-02-22T09:52:54.409" v="2357" actId="27803"/>
          <ac:spMkLst>
            <pc:docMk/>
            <pc:sldMk cId="3942064285" sldId="256"/>
            <ac:spMk id="4613" creationId="{1E736573-91D6-05A6-56D7-78D195E7A14D}"/>
          </ac:spMkLst>
        </pc:spChg>
        <pc:spChg chg="mod">
          <ac:chgData name="Jassem Abbasi" userId="a485637c-5d5c-44af-8411-f95acc3236b6" providerId="ADAL" clId="{B67E75DF-61F4-4BDD-83F6-F3A9FEB4B984}" dt="2024-02-22T09:52:54.409" v="2357" actId="27803"/>
          <ac:spMkLst>
            <pc:docMk/>
            <pc:sldMk cId="3942064285" sldId="256"/>
            <ac:spMk id="4614" creationId="{B4AB93EF-6CFF-258E-DEBE-120796FFE99D}"/>
          </ac:spMkLst>
        </pc:spChg>
        <pc:spChg chg="mod">
          <ac:chgData name="Jassem Abbasi" userId="a485637c-5d5c-44af-8411-f95acc3236b6" providerId="ADAL" clId="{B67E75DF-61F4-4BDD-83F6-F3A9FEB4B984}" dt="2024-02-22T09:52:54.409" v="2357" actId="27803"/>
          <ac:spMkLst>
            <pc:docMk/>
            <pc:sldMk cId="3942064285" sldId="256"/>
            <ac:spMk id="4615" creationId="{7C5CD692-6FF7-FBD7-76A2-6A7105C4232F}"/>
          </ac:spMkLst>
        </pc:spChg>
        <pc:spChg chg="mod">
          <ac:chgData name="Jassem Abbasi" userId="a485637c-5d5c-44af-8411-f95acc3236b6" providerId="ADAL" clId="{B67E75DF-61F4-4BDD-83F6-F3A9FEB4B984}" dt="2024-02-22T09:52:54.409" v="2357" actId="27803"/>
          <ac:spMkLst>
            <pc:docMk/>
            <pc:sldMk cId="3942064285" sldId="256"/>
            <ac:spMk id="4616" creationId="{AE18451A-20DB-29DD-560B-3B6ACF2A71C4}"/>
          </ac:spMkLst>
        </pc:spChg>
        <pc:spChg chg="mod">
          <ac:chgData name="Jassem Abbasi" userId="a485637c-5d5c-44af-8411-f95acc3236b6" providerId="ADAL" clId="{B67E75DF-61F4-4BDD-83F6-F3A9FEB4B984}" dt="2024-02-22T09:52:54.409" v="2357" actId="27803"/>
          <ac:spMkLst>
            <pc:docMk/>
            <pc:sldMk cId="3942064285" sldId="256"/>
            <ac:spMk id="4617" creationId="{58134D70-8321-D3C2-7615-2172A0069B3D}"/>
          </ac:spMkLst>
        </pc:spChg>
        <pc:spChg chg="mod">
          <ac:chgData name="Jassem Abbasi" userId="a485637c-5d5c-44af-8411-f95acc3236b6" providerId="ADAL" clId="{B67E75DF-61F4-4BDD-83F6-F3A9FEB4B984}" dt="2024-02-22T09:52:54.409" v="2357" actId="27803"/>
          <ac:spMkLst>
            <pc:docMk/>
            <pc:sldMk cId="3942064285" sldId="256"/>
            <ac:spMk id="4618" creationId="{EAE8960E-481C-F84A-CDA6-40D4B506EC71}"/>
          </ac:spMkLst>
        </pc:spChg>
        <pc:spChg chg="mod">
          <ac:chgData name="Jassem Abbasi" userId="a485637c-5d5c-44af-8411-f95acc3236b6" providerId="ADAL" clId="{B67E75DF-61F4-4BDD-83F6-F3A9FEB4B984}" dt="2024-02-22T09:52:54.409" v="2357" actId="27803"/>
          <ac:spMkLst>
            <pc:docMk/>
            <pc:sldMk cId="3942064285" sldId="256"/>
            <ac:spMk id="4619" creationId="{1E43D01F-A645-679E-123D-5B31FEB1BA1C}"/>
          </ac:spMkLst>
        </pc:spChg>
        <pc:spChg chg="mod">
          <ac:chgData name="Jassem Abbasi" userId="a485637c-5d5c-44af-8411-f95acc3236b6" providerId="ADAL" clId="{B67E75DF-61F4-4BDD-83F6-F3A9FEB4B984}" dt="2024-02-22T09:52:54.409" v="2357" actId="27803"/>
          <ac:spMkLst>
            <pc:docMk/>
            <pc:sldMk cId="3942064285" sldId="256"/>
            <ac:spMk id="4620" creationId="{A51DC08E-8F81-A1AE-2EDA-A6BDA85D5C75}"/>
          </ac:spMkLst>
        </pc:spChg>
        <pc:spChg chg="mod">
          <ac:chgData name="Jassem Abbasi" userId="a485637c-5d5c-44af-8411-f95acc3236b6" providerId="ADAL" clId="{B67E75DF-61F4-4BDD-83F6-F3A9FEB4B984}" dt="2024-02-22T09:52:54.409" v="2357" actId="27803"/>
          <ac:spMkLst>
            <pc:docMk/>
            <pc:sldMk cId="3942064285" sldId="256"/>
            <ac:spMk id="4621" creationId="{6135B3C9-1FFC-ECF0-F797-49A1299E70DC}"/>
          </ac:spMkLst>
        </pc:spChg>
        <pc:spChg chg="mod">
          <ac:chgData name="Jassem Abbasi" userId="a485637c-5d5c-44af-8411-f95acc3236b6" providerId="ADAL" clId="{B67E75DF-61F4-4BDD-83F6-F3A9FEB4B984}" dt="2024-02-22T09:52:54.409" v="2357" actId="27803"/>
          <ac:spMkLst>
            <pc:docMk/>
            <pc:sldMk cId="3942064285" sldId="256"/>
            <ac:spMk id="4622" creationId="{6466A4C6-2534-88CC-D7C9-CEC17FE66B91}"/>
          </ac:spMkLst>
        </pc:spChg>
        <pc:spChg chg="mod">
          <ac:chgData name="Jassem Abbasi" userId="a485637c-5d5c-44af-8411-f95acc3236b6" providerId="ADAL" clId="{B67E75DF-61F4-4BDD-83F6-F3A9FEB4B984}" dt="2024-02-22T09:52:54.409" v="2357" actId="27803"/>
          <ac:spMkLst>
            <pc:docMk/>
            <pc:sldMk cId="3942064285" sldId="256"/>
            <ac:spMk id="4623" creationId="{1F619DE8-F5D5-3ECD-B8C4-78CEA35DA78C}"/>
          </ac:spMkLst>
        </pc:spChg>
        <pc:spChg chg="mod">
          <ac:chgData name="Jassem Abbasi" userId="a485637c-5d5c-44af-8411-f95acc3236b6" providerId="ADAL" clId="{B67E75DF-61F4-4BDD-83F6-F3A9FEB4B984}" dt="2024-02-22T09:52:54.409" v="2357" actId="27803"/>
          <ac:spMkLst>
            <pc:docMk/>
            <pc:sldMk cId="3942064285" sldId="256"/>
            <ac:spMk id="4624" creationId="{322DB5A6-124E-6DAC-B94E-900A12FB65C0}"/>
          </ac:spMkLst>
        </pc:spChg>
        <pc:spChg chg="mod">
          <ac:chgData name="Jassem Abbasi" userId="a485637c-5d5c-44af-8411-f95acc3236b6" providerId="ADAL" clId="{B67E75DF-61F4-4BDD-83F6-F3A9FEB4B984}" dt="2024-02-22T09:52:54.409" v="2357" actId="27803"/>
          <ac:spMkLst>
            <pc:docMk/>
            <pc:sldMk cId="3942064285" sldId="256"/>
            <ac:spMk id="4625" creationId="{EB6AE4E8-217C-EF42-46DA-48E1F2789873}"/>
          </ac:spMkLst>
        </pc:spChg>
        <pc:spChg chg="mod">
          <ac:chgData name="Jassem Abbasi" userId="a485637c-5d5c-44af-8411-f95acc3236b6" providerId="ADAL" clId="{B67E75DF-61F4-4BDD-83F6-F3A9FEB4B984}" dt="2024-02-22T09:52:54.409" v="2357" actId="27803"/>
          <ac:spMkLst>
            <pc:docMk/>
            <pc:sldMk cId="3942064285" sldId="256"/>
            <ac:spMk id="4626" creationId="{7A682523-3528-DA80-8F8F-659EFDF55747}"/>
          </ac:spMkLst>
        </pc:spChg>
        <pc:spChg chg="mod">
          <ac:chgData name="Jassem Abbasi" userId="a485637c-5d5c-44af-8411-f95acc3236b6" providerId="ADAL" clId="{B67E75DF-61F4-4BDD-83F6-F3A9FEB4B984}" dt="2024-02-22T09:52:54.409" v="2357" actId="27803"/>
          <ac:spMkLst>
            <pc:docMk/>
            <pc:sldMk cId="3942064285" sldId="256"/>
            <ac:spMk id="4627" creationId="{6BBE0F06-3D1D-1779-E159-48634E42F643}"/>
          </ac:spMkLst>
        </pc:spChg>
        <pc:spChg chg="mod">
          <ac:chgData name="Jassem Abbasi" userId="a485637c-5d5c-44af-8411-f95acc3236b6" providerId="ADAL" clId="{B67E75DF-61F4-4BDD-83F6-F3A9FEB4B984}" dt="2024-02-22T09:52:54.409" v="2357" actId="27803"/>
          <ac:spMkLst>
            <pc:docMk/>
            <pc:sldMk cId="3942064285" sldId="256"/>
            <ac:spMk id="4628" creationId="{BB47EEA8-BE4D-74D4-8305-D4C6BD40D293}"/>
          </ac:spMkLst>
        </pc:spChg>
        <pc:spChg chg="mod">
          <ac:chgData name="Jassem Abbasi" userId="a485637c-5d5c-44af-8411-f95acc3236b6" providerId="ADAL" clId="{B67E75DF-61F4-4BDD-83F6-F3A9FEB4B984}" dt="2024-02-22T09:52:54.409" v="2357" actId="27803"/>
          <ac:spMkLst>
            <pc:docMk/>
            <pc:sldMk cId="3942064285" sldId="256"/>
            <ac:spMk id="4629" creationId="{C0B67B82-EF4D-00C2-74C9-8AB709348B26}"/>
          </ac:spMkLst>
        </pc:spChg>
        <pc:spChg chg="mod">
          <ac:chgData name="Jassem Abbasi" userId="a485637c-5d5c-44af-8411-f95acc3236b6" providerId="ADAL" clId="{B67E75DF-61F4-4BDD-83F6-F3A9FEB4B984}" dt="2024-02-22T09:52:54.409" v="2357" actId="27803"/>
          <ac:spMkLst>
            <pc:docMk/>
            <pc:sldMk cId="3942064285" sldId="256"/>
            <ac:spMk id="4630" creationId="{4A956BCF-41D6-716C-F908-64BC35EDB3ED}"/>
          </ac:spMkLst>
        </pc:spChg>
        <pc:spChg chg="mod">
          <ac:chgData name="Jassem Abbasi" userId="a485637c-5d5c-44af-8411-f95acc3236b6" providerId="ADAL" clId="{B67E75DF-61F4-4BDD-83F6-F3A9FEB4B984}" dt="2024-02-22T09:52:54.409" v="2357" actId="27803"/>
          <ac:spMkLst>
            <pc:docMk/>
            <pc:sldMk cId="3942064285" sldId="256"/>
            <ac:spMk id="4631" creationId="{1364DE8E-BF40-1BCC-96A5-437D2501E209}"/>
          </ac:spMkLst>
        </pc:spChg>
        <pc:spChg chg="mod">
          <ac:chgData name="Jassem Abbasi" userId="a485637c-5d5c-44af-8411-f95acc3236b6" providerId="ADAL" clId="{B67E75DF-61F4-4BDD-83F6-F3A9FEB4B984}" dt="2024-02-22T09:52:54.409" v="2357" actId="27803"/>
          <ac:spMkLst>
            <pc:docMk/>
            <pc:sldMk cId="3942064285" sldId="256"/>
            <ac:spMk id="4632" creationId="{520A5B11-DE65-3107-6E8D-6238838A0AA7}"/>
          </ac:spMkLst>
        </pc:spChg>
        <pc:spChg chg="mod">
          <ac:chgData name="Jassem Abbasi" userId="a485637c-5d5c-44af-8411-f95acc3236b6" providerId="ADAL" clId="{B67E75DF-61F4-4BDD-83F6-F3A9FEB4B984}" dt="2024-02-22T09:52:54.409" v="2357" actId="27803"/>
          <ac:spMkLst>
            <pc:docMk/>
            <pc:sldMk cId="3942064285" sldId="256"/>
            <ac:spMk id="4633" creationId="{D212688B-B4F9-A58A-D542-C38C79972462}"/>
          </ac:spMkLst>
        </pc:spChg>
        <pc:spChg chg="mod">
          <ac:chgData name="Jassem Abbasi" userId="a485637c-5d5c-44af-8411-f95acc3236b6" providerId="ADAL" clId="{B67E75DF-61F4-4BDD-83F6-F3A9FEB4B984}" dt="2024-02-22T09:52:54.409" v="2357" actId="27803"/>
          <ac:spMkLst>
            <pc:docMk/>
            <pc:sldMk cId="3942064285" sldId="256"/>
            <ac:spMk id="4634" creationId="{14431CA7-8821-7645-7C1C-C3B3BB836A30}"/>
          </ac:spMkLst>
        </pc:spChg>
        <pc:spChg chg="mod">
          <ac:chgData name="Jassem Abbasi" userId="a485637c-5d5c-44af-8411-f95acc3236b6" providerId="ADAL" clId="{B67E75DF-61F4-4BDD-83F6-F3A9FEB4B984}" dt="2024-02-22T09:52:54.409" v="2357" actId="27803"/>
          <ac:spMkLst>
            <pc:docMk/>
            <pc:sldMk cId="3942064285" sldId="256"/>
            <ac:spMk id="4635" creationId="{EFAC6AD3-6E0A-6B60-F802-F62CC1E3B36B}"/>
          </ac:spMkLst>
        </pc:spChg>
        <pc:spChg chg="mod">
          <ac:chgData name="Jassem Abbasi" userId="a485637c-5d5c-44af-8411-f95acc3236b6" providerId="ADAL" clId="{B67E75DF-61F4-4BDD-83F6-F3A9FEB4B984}" dt="2024-02-22T09:52:54.409" v="2357" actId="27803"/>
          <ac:spMkLst>
            <pc:docMk/>
            <pc:sldMk cId="3942064285" sldId="256"/>
            <ac:spMk id="4636" creationId="{4605A74D-6995-4AA9-742A-BA74F2695071}"/>
          </ac:spMkLst>
        </pc:spChg>
        <pc:spChg chg="mod">
          <ac:chgData name="Jassem Abbasi" userId="a485637c-5d5c-44af-8411-f95acc3236b6" providerId="ADAL" clId="{B67E75DF-61F4-4BDD-83F6-F3A9FEB4B984}" dt="2024-02-22T09:52:54.409" v="2357" actId="27803"/>
          <ac:spMkLst>
            <pc:docMk/>
            <pc:sldMk cId="3942064285" sldId="256"/>
            <ac:spMk id="4637" creationId="{2D10EF99-B32C-7208-B978-0DEB876077FE}"/>
          </ac:spMkLst>
        </pc:spChg>
        <pc:spChg chg="mod">
          <ac:chgData name="Jassem Abbasi" userId="a485637c-5d5c-44af-8411-f95acc3236b6" providerId="ADAL" clId="{B67E75DF-61F4-4BDD-83F6-F3A9FEB4B984}" dt="2024-02-22T09:52:54.409" v="2357" actId="27803"/>
          <ac:spMkLst>
            <pc:docMk/>
            <pc:sldMk cId="3942064285" sldId="256"/>
            <ac:spMk id="4638" creationId="{0EE8E073-599C-17F1-875C-F6AF077346AA}"/>
          </ac:spMkLst>
        </pc:spChg>
        <pc:spChg chg="mod">
          <ac:chgData name="Jassem Abbasi" userId="a485637c-5d5c-44af-8411-f95acc3236b6" providerId="ADAL" clId="{B67E75DF-61F4-4BDD-83F6-F3A9FEB4B984}" dt="2024-02-22T09:52:54.409" v="2357" actId="27803"/>
          <ac:spMkLst>
            <pc:docMk/>
            <pc:sldMk cId="3942064285" sldId="256"/>
            <ac:spMk id="4639" creationId="{B36A4339-7224-DAC6-0992-5B7EA1C1C3B3}"/>
          </ac:spMkLst>
        </pc:spChg>
        <pc:spChg chg="mod">
          <ac:chgData name="Jassem Abbasi" userId="a485637c-5d5c-44af-8411-f95acc3236b6" providerId="ADAL" clId="{B67E75DF-61F4-4BDD-83F6-F3A9FEB4B984}" dt="2024-02-22T09:52:54.409" v="2357" actId="27803"/>
          <ac:spMkLst>
            <pc:docMk/>
            <pc:sldMk cId="3942064285" sldId="256"/>
            <ac:spMk id="4640" creationId="{4A3A4F36-DF63-2F92-B686-B68580A35CF6}"/>
          </ac:spMkLst>
        </pc:spChg>
        <pc:spChg chg="mod">
          <ac:chgData name="Jassem Abbasi" userId="a485637c-5d5c-44af-8411-f95acc3236b6" providerId="ADAL" clId="{B67E75DF-61F4-4BDD-83F6-F3A9FEB4B984}" dt="2024-02-22T09:52:54.409" v="2357" actId="27803"/>
          <ac:spMkLst>
            <pc:docMk/>
            <pc:sldMk cId="3942064285" sldId="256"/>
            <ac:spMk id="4641" creationId="{4EF8E256-8227-A08F-8231-ADF6A46724B8}"/>
          </ac:spMkLst>
        </pc:spChg>
        <pc:spChg chg="mod">
          <ac:chgData name="Jassem Abbasi" userId="a485637c-5d5c-44af-8411-f95acc3236b6" providerId="ADAL" clId="{B67E75DF-61F4-4BDD-83F6-F3A9FEB4B984}" dt="2024-02-22T09:52:54.409" v="2357" actId="27803"/>
          <ac:spMkLst>
            <pc:docMk/>
            <pc:sldMk cId="3942064285" sldId="256"/>
            <ac:spMk id="4642" creationId="{50A9F86E-FA55-53C1-B9F1-D04C24E9043A}"/>
          </ac:spMkLst>
        </pc:spChg>
        <pc:spChg chg="mod">
          <ac:chgData name="Jassem Abbasi" userId="a485637c-5d5c-44af-8411-f95acc3236b6" providerId="ADAL" clId="{B67E75DF-61F4-4BDD-83F6-F3A9FEB4B984}" dt="2024-02-22T09:52:54.409" v="2357" actId="27803"/>
          <ac:spMkLst>
            <pc:docMk/>
            <pc:sldMk cId="3942064285" sldId="256"/>
            <ac:spMk id="4643" creationId="{F1DEDDC5-BD73-A421-A0DC-3782AE7C0B7E}"/>
          </ac:spMkLst>
        </pc:spChg>
        <pc:spChg chg="mod">
          <ac:chgData name="Jassem Abbasi" userId="a485637c-5d5c-44af-8411-f95acc3236b6" providerId="ADAL" clId="{B67E75DF-61F4-4BDD-83F6-F3A9FEB4B984}" dt="2024-02-22T09:52:54.409" v="2357" actId="27803"/>
          <ac:spMkLst>
            <pc:docMk/>
            <pc:sldMk cId="3942064285" sldId="256"/>
            <ac:spMk id="4644" creationId="{24FA4F33-6BEA-2A7E-23B2-8483928F43B6}"/>
          </ac:spMkLst>
        </pc:spChg>
        <pc:spChg chg="mod">
          <ac:chgData name="Jassem Abbasi" userId="a485637c-5d5c-44af-8411-f95acc3236b6" providerId="ADAL" clId="{B67E75DF-61F4-4BDD-83F6-F3A9FEB4B984}" dt="2024-02-22T09:52:54.409" v="2357" actId="27803"/>
          <ac:spMkLst>
            <pc:docMk/>
            <pc:sldMk cId="3942064285" sldId="256"/>
            <ac:spMk id="4645" creationId="{762755BD-11E2-FC1D-F986-67CA9EFECB87}"/>
          </ac:spMkLst>
        </pc:spChg>
        <pc:spChg chg="mod">
          <ac:chgData name="Jassem Abbasi" userId="a485637c-5d5c-44af-8411-f95acc3236b6" providerId="ADAL" clId="{B67E75DF-61F4-4BDD-83F6-F3A9FEB4B984}" dt="2024-02-22T09:52:54.409" v="2357" actId="27803"/>
          <ac:spMkLst>
            <pc:docMk/>
            <pc:sldMk cId="3942064285" sldId="256"/>
            <ac:spMk id="4646" creationId="{B53BE678-5B7F-372A-830B-9682DFB06BA3}"/>
          </ac:spMkLst>
        </pc:spChg>
        <pc:spChg chg="mod">
          <ac:chgData name="Jassem Abbasi" userId="a485637c-5d5c-44af-8411-f95acc3236b6" providerId="ADAL" clId="{B67E75DF-61F4-4BDD-83F6-F3A9FEB4B984}" dt="2024-02-22T09:52:54.409" v="2357" actId="27803"/>
          <ac:spMkLst>
            <pc:docMk/>
            <pc:sldMk cId="3942064285" sldId="256"/>
            <ac:spMk id="4647" creationId="{00C77E39-66FD-148D-6376-601CB67A1827}"/>
          </ac:spMkLst>
        </pc:spChg>
        <pc:spChg chg="mod">
          <ac:chgData name="Jassem Abbasi" userId="a485637c-5d5c-44af-8411-f95acc3236b6" providerId="ADAL" clId="{B67E75DF-61F4-4BDD-83F6-F3A9FEB4B984}" dt="2024-02-22T09:52:54.409" v="2357" actId="27803"/>
          <ac:spMkLst>
            <pc:docMk/>
            <pc:sldMk cId="3942064285" sldId="256"/>
            <ac:spMk id="4648" creationId="{1248618B-852C-FB7D-7D5F-35ECBA06CF96}"/>
          </ac:spMkLst>
        </pc:spChg>
        <pc:spChg chg="mod">
          <ac:chgData name="Jassem Abbasi" userId="a485637c-5d5c-44af-8411-f95acc3236b6" providerId="ADAL" clId="{B67E75DF-61F4-4BDD-83F6-F3A9FEB4B984}" dt="2024-02-22T09:52:54.409" v="2357" actId="27803"/>
          <ac:spMkLst>
            <pc:docMk/>
            <pc:sldMk cId="3942064285" sldId="256"/>
            <ac:spMk id="4649" creationId="{260F3488-B9CB-B95E-8257-EC6703E92E94}"/>
          </ac:spMkLst>
        </pc:spChg>
        <pc:spChg chg="mod">
          <ac:chgData name="Jassem Abbasi" userId="a485637c-5d5c-44af-8411-f95acc3236b6" providerId="ADAL" clId="{B67E75DF-61F4-4BDD-83F6-F3A9FEB4B984}" dt="2024-02-22T09:52:54.409" v="2357" actId="27803"/>
          <ac:spMkLst>
            <pc:docMk/>
            <pc:sldMk cId="3942064285" sldId="256"/>
            <ac:spMk id="4650" creationId="{B416CD66-E535-59E5-5746-740A6BB6B34E}"/>
          </ac:spMkLst>
        </pc:spChg>
        <pc:spChg chg="mod">
          <ac:chgData name="Jassem Abbasi" userId="a485637c-5d5c-44af-8411-f95acc3236b6" providerId="ADAL" clId="{B67E75DF-61F4-4BDD-83F6-F3A9FEB4B984}" dt="2024-02-22T09:52:54.409" v="2357" actId="27803"/>
          <ac:spMkLst>
            <pc:docMk/>
            <pc:sldMk cId="3942064285" sldId="256"/>
            <ac:spMk id="4651" creationId="{50FC9525-3D35-F21D-2737-31FDAF51E91F}"/>
          </ac:spMkLst>
        </pc:spChg>
        <pc:spChg chg="mod">
          <ac:chgData name="Jassem Abbasi" userId="a485637c-5d5c-44af-8411-f95acc3236b6" providerId="ADAL" clId="{B67E75DF-61F4-4BDD-83F6-F3A9FEB4B984}" dt="2024-02-22T09:52:54.409" v="2357" actId="27803"/>
          <ac:spMkLst>
            <pc:docMk/>
            <pc:sldMk cId="3942064285" sldId="256"/>
            <ac:spMk id="4652" creationId="{8BF10235-CB92-F990-2261-0517976DFCF2}"/>
          </ac:spMkLst>
        </pc:spChg>
        <pc:spChg chg="mod">
          <ac:chgData name="Jassem Abbasi" userId="a485637c-5d5c-44af-8411-f95acc3236b6" providerId="ADAL" clId="{B67E75DF-61F4-4BDD-83F6-F3A9FEB4B984}" dt="2024-02-22T09:52:54.409" v="2357" actId="27803"/>
          <ac:spMkLst>
            <pc:docMk/>
            <pc:sldMk cId="3942064285" sldId="256"/>
            <ac:spMk id="4653" creationId="{E3791CB5-1AFB-6776-ED40-087FB7E6B193}"/>
          </ac:spMkLst>
        </pc:spChg>
        <pc:spChg chg="mod">
          <ac:chgData name="Jassem Abbasi" userId="a485637c-5d5c-44af-8411-f95acc3236b6" providerId="ADAL" clId="{B67E75DF-61F4-4BDD-83F6-F3A9FEB4B984}" dt="2024-02-22T09:52:54.409" v="2357" actId="27803"/>
          <ac:spMkLst>
            <pc:docMk/>
            <pc:sldMk cId="3942064285" sldId="256"/>
            <ac:spMk id="4654" creationId="{6699FC6E-25E5-6F65-5850-6755D947AC3B}"/>
          </ac:spMkLst>
        </pc:spChg>
        <pc:spChg chg="mod">
          <ac:chgData name="Jassem Abbasi" userId="a485637c-5d5c-44af-8411-f95acc3236b6" providerId="ADAL" clId="{B67E75DF-61F4-4BDD-83F6-F3A9FEB4B984}" dt="2024-02-22T09:52:54.409" v="2357" actId="27803"/>
          <ac:spMkLst>
            <pc:docMk/>
            <pc:sldMk cId="3942064285" sldId="256"/>
            <ac:spMk id="4655" creationId="{DC309547-FA8F-D4E9-1622-7763F95C596F}"/>
          </ac:spMkLst>
        </pc:spChg>
        <pc:spChg chg="mod">
          <ac:chgData name="Jassem Abbasi" userId="a485637c-5d5c-44af-8411-f95acc3236b6" providerId="ADAL" clId="{B67E75DF-61F4-4BDD-83F6-F3A9FEB4B984}" dt="2024-02-22T09:52:54.409" v="2357" actId="27803"/>
          <ac:spMkLst>
            <pc:docMk/>
            <pc:sldMk cId="3942064285" sldId="256"/>
            <ac:spMk id="4656" creationId="{F46C1258-7847-2B3E-3235-6E2FA012F40B}"/>
          </ac:spMkLst>
        </pc:spChg>
        <pc:spChg chg="mod">
          <ac:chgData name="Jassem Abbasi" userId="a485637c-5d5c-44af-8411-f95acc3236b6" providerId="ADAL" clId="{B67E75DF-61F4-4BDD-83F6-F3A9FEB4B984}" dt="2024-02-22T09:52:54.409" v="2357" actId="27803"/>
          <ac:spMkLst>
            <pc:docMk/>
            <pc:sldMk cId="3942064285" sldId="256"/>
            <ac:spMk id="4657" creationId="{49A482F5-8008-6DB0-6912-829ADC0C8FA4}"/>
          </ac:spMkLst>
        </pc:spChg>
        <pc:spChg chg="mod">
          <ac:chgData name="Jassem Abbasi" userId="a485637c-5d5c-44af-8411-f95acc3236b6" providerId="ADAL" clId="{B67E75DF-61F4-4BDD-83F6-F3A9FEB4B984}" dt="2024-02-22T09:52:54.409" v="2357" actId="27803"/>
          <ac:spMkLst>
            <pc:docMk/>
            <pc:sldMk cId="3942064285" sldId="256"/>
            <ac:spMk id="4658" creationId="{C3B97571-5A13-7564-B953-22E108543A30}"/>
          </ac:spMkLst>
        </pc:spChg>
        <pc:spChg chg="mod">
          <ac:chgData name="Jassem Abbasi" userId="a485637c-5d5c-44af-8411-f95acc3236b6" providerId="ADAL" clId="{B67E75DF-61F4-4BDD-83F6-F3A9FEB4B984}" dt="2024-02-22T09:52:54.409" v="2357" actId="27803"/>
          <ac:spMkLst>
            <pc:docMk/>
            <pc:sldMk cId="3942064285" sldId="256"/>
            <ac:spMk id="4659" creationId="{34AA872B-B3C7-9C28-4DFD-E5B63E7F38E1}"/>
          </ac:spMkLst>
        </pc:spChg>
        <pc:spChg chg="mod">
          <ac:chgData name="Jassem Abbasi" userId="a485637c-5d5c-44af-8411-f95acc3236b6" providerId="ADAL" clId="{B67E75DF-61F4-4BDD-83F6-F3A9FEB4B984}" dt="2024-02-22T09:52:54.409" v="2357" actId="27803"/>
          <ac:spMkLst>
            <pc:docMk/>
            <pc:sldMk cId="3942064285" sldId="256"/>
            <ac:spMk id="4660" creationId="{25B4091E-5E69-8FCF-0FD6-B78291169ED6}"/>
          </ac:spMkLst>
        </pc:spChg>
        <pc:spChg chg="mod">
          <ac:chgData name="Jassem Abbasi" userId="a485637c-5d5c-44af-8411-f95acc3236b6" providerId="ADAL" clId="{B67E75DF-61F4-4BDD-83F6-F3A9FEB4B984}" dt="2024-02-22T09:52:54.409" v="2357" actId="27803"/>
          <ac:spMkLst>
            <pc:docMk/>
            <pc:sldMk cId="3942064285" sldId="256"/>
            <ac:spMk id="4661" creationId="{B74C8933-7E76-F334-E8B0-002EF0776474}"/>
          </ac:spMkLst>
        </pc:spChg>
        <pc:spChg chg="mod">
          <ac:chgData name="Jassem Abbasi" userId="a485637c-5d5c-44af-8411-f95acc3236b6" providerId="ADAL" clId="{B67E75DF-61F4-4BDD-83F6-F3A9FEB4B984}" dt="2024-02-22T09:52:54.409" v="2357" actId="27803"/>
          <ac:spMkLst>
            <pc:docMk/>
            <pc:sldMk cId="3942064285" sldId="256"/>
            <ac:spMk id="4662" creationId="{497D6B2B-95CE-4892-F027-37462052B0C7}"/>
          </ac:spMkLst>
        </pc:spChg>
        <pc:spChg chg="mod">
          <ac:chgData name="Jassem Abbasi" userId="a485637c-5d5c-44af-8411-f95acc3236b6" providerId="ADAL" clId="{B67E75DF-61F4-4BDD-83F6-F3A9FEB4B984}" dt="2024-02-22T09:52:54.409" v="2357" actId="27803"/>
          <ac:spMkLst>
            <pc:docMk/>
            <pc:sldMk cId="3942064285" sldId="256"/>
            <ac:spMk id="4663" creationId="{D18C6B08-6AEE-2FB8-F6D6-AF55215CA33F}"/>
          </ac:spMkLst>
        </pc:spChg>
        <pc:spChg chg="mod">
          <ac:chgData name="Jassem Abbasi" userId="a485637c-5d5c-44af-8411-f95acc3236b6" providerId="ADAL" clId="{B67E75DF-61F4-4BDD-83F6-F3A9FEB4B984}" dt="2024-02-22T09:52:54.409" v="2357" actId="27803"/>
          <ac:spMkLst>
            <pc:docMk/>
            <pc:sldMk cId="3942064285" sldId="256"/>
            <ac:spMk id="4664" creationId="{015F87E2-F3D2-9E0B-1C44-CA8F16DC0282}"/>
          </ac:spMkLst>
        </pc:spChg>
        <pc:spChg chg="mod">
          <ac:chgData name="Jassem Abbasi" userId="a485637c-5d5c-44af-8411-f95acc3236b6" providerId="ADAL" clId="{B67E75DF-61F4-4BDD-83F6-F3A9FEB4B984}" dt="2024-02-22T09:52:54.409" v="2357" actId="27803"/>
          <ac:spMkLst>
            <pc:docMk/>
            <pc:sldMk cId="3942064285" sldId="256"/>
            <ac:spMk id="4665" creationId="{186C9E95-2138-9631-FA21-37D7BD27D829}"/>
          </ac:spMkLst>
        </pc:spChg>
        <pc:spChg chg="mod">
          <ac:chgData name="Jassem Abbasi" userId="a485637c-5d5c-44af-8411-f95acc3236b6" providerId="ADAL" clId="{B67E75DF-61F4-4BDD-83F6-F3A9FEB4B984}" dt="2024-02-22T09:52:54.409" v="2357" actId="27803"/>
          <ac:spMkLst>
            <pc:docMk/>
            <pc:sldMk cId="3942064285" sldId="256"/>
            <ac:spMk id="4666" creationId="{62B65191-1FBE-082F-D197-4DC975C3BB66}"/>
          </ac:spMkLst>
        </pc:spChg>
        <pc:spChg chg="mod">
          <ac:chgData name="Jassem Abbasi" userId="a485637c-5d5c-44af-8411-f95acc3236b6" providerId="ADAL" clId="{B67E75DF-61F4-4BDD-83F6-F3A9FEB4B984}" dt="2024-02-22T09:52:54.409" v="2357" actId="27803"/>
          <ac:spMkLst>
            <pc:docMk/>
            <pc:sldMk cId="3942064285" sldId="256"/>
            <ac:spMk id="4667" creationId="{0D75A202-38B9-2A6F-71A8-955B5D606D1C}"/>
          </ac:spMkLst>
        </pc:spChg>
        <pc:spChg chg="mod">
          <ac:chgData name="Jassem Abbasi" userId="a485637c-5d5c-44af-8411-f95acc3236b6" providerId="ADAL" clId="{B67E75DF-61F4-4BDD-83F6-F3A9FEB4B984}" dt="2024-02-22T09:52:54.409" v="2357" actId="27803"/>
          <ac:spMkLst>
            <pc:docMk/>
            <pc:sldMk cId="3942064285" sldId="256"/>
            <ac:spMk id="4668" creationId="{2C61E32C-4E19-2A99-706F-5345803F8078}"/>
          </ac:spMkLst>
        </pc:spChg>
        <pc:spChg chg="mod">
          <ac:chgData name="Jassem Abbasi" userId="a485637c-5d5c-44af-8411-f95acc3236b6" providerId="ADAL" clId="{B67E75DF-61F4-4BDD-83F6-F3A9FEB4B984}" dt="2024-02-22T09:52:54.409" v="2357" actId="27803"/>
          <ac:spMkLst>
            <pc:docMk/>
            <pc:sldMk cId="3942064285" sldId="256"/>
            <ac:spMk id="4669" creationId="{65336986-5D43-7511-2A61-ABF808C23C94}"/>
          </ac:spMkLst>
        </pc:spChg>
        <pc:spChg chg="mod">
          <ac:chgData name="Jassem Abbasi" userId="a485637c-5d5c-44af-8411-f95acc3236b6" providerId="ADAL" clId="{B67E75DF-61F4-4BDD-83F6-F3A9FEB4B984}" dt="2024-02-22T09:52:54.409" v="2357" actId="27803"/>
          <ac:spMkLst>
            <pc:docMk/>
            <pc:sldMk cId="3942064285" sldId="256"/>
            <ac:spMk id="4670" creationId="{A89AC1CE-2608-1D00-4E53-EBDBC004D920}"/>
          </ac:spMkLst>
        </pc:spChg>
        <pc:spChg chg="mod">
          <ac:chgData name="Jassem Abbasi" userId="a485637c-5d5c-44af-8411-f95acc3236b6" providerId="ADAL" clId="{B67E75DF-61F4-4BDD-83F6-F3A9FEB4B984}" dt="2024-02-22T09:52:54.409" v="2357" actId="27803"/>
          <ac:spMkLst>
            <pc:docMk/>
            <pc:sldMk cId="3942064285" sldId="256"/>
            <ac:spMk id="4671" creationId="{3C2EB18C-161F-9D9F-637B-7646B4BB139D}"/>
          </ac:spMkLst>
        </pc:spChg>
        <pc:spChg chg="mod">
          <ac:chgData name="Jassem Abbasi" userId="a485637c-5d5c-44af-8411-f95acc3236b6" providerId="ADAL" clId="{B67E75DF-61F4-4BDD-83F6-F3A9FEB4B984}" dt="2024-02-22T09:52:54.409" v="2357" actId="27803"/>
          <ac:spMkLst>
            <pc:docMk/>
            <pc:sldMk cId="3942064285" sldId="256"/>
            <ac:spMk id="4672" creationId="{1EF5169B-12E0-936F-BF62-01E34E401086}"/>
          </ac:spMkLst>
        </pc:spChg>
        <pc:spChg chg="mod">
          <ac:chgData name="Jassem Abbasi" userId="a485637c-5d5c-44af-8411-f95acc3236b6" providerId="ADAL" clId="{B67E75DF-61F4-4BDD-83F6-F3A9FEB4B984}" dt="2024-02-22T09:52:54.409" v="2357" actId="27803"/>
          <ac:spMkLst>
            <pc:docMk/>
            <pc:sldMk cId="3942064285" sldId="256"/>
            <ac:spMk id="4673" creationId="{DE41F56E-DD1D-B931-FE83-8D1F78DC390A}"/>
          </ac:spMkLst>
        </pc:spChg>
        <pc:spChg chg="mod">
          <ac:chgData name="Jassem Abbasi" userId="a485637c-5d5c-44af-8411-f95acc3236b6" providerId="ADAL" clId="{B67E75DF-61F4-4BDD-83F6-F3A9FEB4B984}" dt="2024-02-22T09:52:54.409" v="2357" actId="27803"/>
          <ac:spMkLst>
            <pc:docMk/>
            <pc:sldMk cId="3942064285" sldId="256"/>
            <ac:spMk id="4674" creationId="{C17D8405-DA0C-8D1D-2F34-E4C9EA8C1779}"/>
          </ac:spMkLst>
        </pc:spChg>
        <pc:spChg chg="mod">
          <ac:chgData name="Jassem Abbasi" userId="a485637c-5d5c-44af-8411-f95acc3236b6" providerId="ADAL" clId="{B67E75DF-61F4-4BDD-83F6-F3A9FEB4B984}" dt="2024-02-22T09:52:54.409" v="2357" actId="27803"/>
          <ac:spMkLst>
            <pc:docMk/>
            <pc:sldMk cId="3942064285" sldId="256"/>
            <ac:spMk id="4675" creationId="{297AED73-4D4C-5978-ED67-5F98CEFF24B5}"/>
          </ac:spMkLst>
        </pc:spChg>
        <pc:spChg chg="mod">
          <ac:chgData name="Jassem Abbasi" userId="a485637c-5d5c-44af-8411-f95acc3236b6" providerId="ADAL" clId="{B67E75DF-61F4-4BDD-83F6-F3A9FEB4B984}" dt="2024-02-22T09:52:54.409" v="2357" actId="27803"/>
          <ac:spMkLst>
            <pc:docMk/>
            <pc:sldMk cId="3942064285" sldId="256"/>
            <ac:spMk id="4676" creationId="{57332B23-1D82-B249-0C4F-4D7A087BF203}"/>
          </ac:spMkLst>
        </pc:spChg>
        <pc:spChg chg="mod">
          <ac:chgData name="Jassem Abbasi" userId="a485637c-5d5c-44af-8411-f95acc3236b6" providerId="ADAL" clId="{B67E75DF-61F4-4BDD-83F6-F3A9FEB4B984}" dt="2024-02-22T09:52:54.409" v="2357" actId="27803"/>
          <ac:spMkLst>
            <pc:docMk/>
            <pc:sldMk cId="3942064285" sldId="256"/>
            <ac:spMk id="4677" creationId="{97021B8B-5EFF-E391-5856-1912440C28A2}"/>
          </ac:spMkLst>
        </pc:spChg>
        <pc:spChg chg="mod">
          <ac:chgData name="Jassem Abbasi" userId="a485637c-5d5c-44af-8411-f95acc3236b6" providerId="ADAL" clId="{B67E75DF-61F4-4BDD-83F6-F3A9FEB4B984}" dt="2024-02-22T09:52:54.409" v="2357" actId="27803"/>
          <ac:spMkLst>
            <pc:docMk/>
            <pc:sldMk cId="3942064285" sldId="256"/>
            <ac:spMk id="4678" creationId="{8986C48F-F205-A983-AD52-27784151F5ED}"/>
          </ac:spMkLst>
        </pc:spChg>
        <pc:spChg chg="mod">
          <ac:chgData name="Jassem Abbasi" userId="a485637c-5d5c-44af-8411-f95acc3236b6" providerId="ADAL" clId="{B67E75DF-61F4-4BDD-83F6-F3A9FEB4B984}" dt="2024-02-22T09:52:54.409" v="2357" actId="27803"/>
          <ac:spMkLst>
            <pc:docMk/>
            <pc:sldMk cId="3942064285" sldId="256"/>
            <ac:spMk id="4679" creationId="{6EEC49E6-85E0-1941-B04E-50E742CEC599}"/>
          </ac:spMkLst>
        </pc:spChg>
        <pc:spChg chg="mod">
          <ac:chgData name="Jassem Abbasi" userId="a485637c-5d5c-44af-8411-f95acc3236b6" providerId="ADAL" clId="{B67E75DF-61F4-4BDD-83F6-F3A9FEB4B984}" dt="2024-02-22T09:52:54.409" v="2357" actId="27803"/>
          <ac:spMkLst>
            <pc:docMk/>
            <pc:sldMk cId="3942064285" sldId="256"/>
            <ac:spMk id="4680" creationId="{52CB8EC7-5E1C-6D85-77B1-6BF216F122F2}"/>
          </ac:spMkLst>
        </pc:spChg>
        <pc:spChg chg="mod">
          <ac:chgData name="Jassem Abbasi" userId="a485637c-5d5c-44af-8411-f95acc3236b6" providerId="ADAL" clId="{B67E75DF-61F4-4BDD-83F6-F3A9FEB4B984}" dt="2024-02-22T09:52:54.409" v="2357" actId="27803"/>
          <ac:spMkLst>
            <pc:docMk/>
            <pc:sldMk cId="3942064285" sldId="256"/>
            <ac:spMk id="4681" creationId="{83B11F3A-DDDA-C411-A263-C30F84289654}"/>
          </ac:spMkLst>
        </pc:spChg>
        <pc:spChg chg="mod">
          <ac:chgData name="Jassem Abbasi" userId="a485637c-5d5c-44af-8411-f95acc3236b6" providerId="ADAL" clId="{B67E75DF-61F4-4BDD-83F6-F3A9FEB4B984}" dt="2024-02-22T09:52:54.409" v="2357" actId="27803"/>
          <ac:spMkLst>
            <pc:docMk/>
            <pc:sldMk cId="3942064285" sldId="256"/>
            <ac:spMk id="4682" creationId="{6858DA9B-3790-20BB-ADBC-F383BD6CB9FE}"/>
          </ac:spMkLst>
        </pc:spChg>
        <pc:spChg chg="mod">
          <ac:chgData name="Jassem Abbasi" userId="a485637c-5d5c-44af-8411-f95acc3236b6" providerId="ADAL" clId="{B67E75DF-61F4-4BDD-83F6-F3A9FEB4B984}" dt="2024-02-22T09:52:54.409" v="2357" actId="27803"/>
          <ac:spMkLst>
            <pc:docMk/>
            <pc:sldMk cId="3942064285" sldId="256"/>
            <ac:spMk id="4683" creationId="{07FDFBBE-F8B9-C689-8C3A-B3B94AB01CB4}"/>
          </ac:spMkLst>
        </pc:spChg>
        <pc:spChg chg="mod">
          <ac:chgData name="Jassem Abbasi" userId="a485637c-5d5c-44af-8411-f95acc3236b6" providerId="ADAL" clId="{B67E75DF-61F4-4BDD-83F6-F3A9FEB4B984}" dt="2024-02-22T09:52:54.409" v="2357" actId="27803"/>
          <ac:spMkLst>
            <pc:docMk/>
            <pc:sldMk cId="3942064285" sldId="256"/>
            <ac:spMk id="4684" creationId="{B3C6C32C-7477-9EEE-5366-25286C209A06}"/>
          </ac:spMkLst>
        </pc:spChg>
        <pc:spChg chg="mod">
          <ac:chgData name="Jassem Abbasi" userId="a485637c-5d5c-44af-8411-f95acc3236b6" providerId="ADAL" clId="{B67E75DF-61F4-4BDD-83F6-F3A9FEB4B984}" dt="2024-02-22T09:52:54.409" v="2357" actId="27803"/>
          <ac:spMkLst>
            <pc:docMk/>
            <pc:sldMk cId="3942064285" sldId="256"/>
            <ac:spMk id="4685" creationId="{9EFACD29-B391-2E07-8D5A-4F2025B68A3B}"/>
          </ac:spMkLst>
        </pc:spChg>
        <pc:spChg chg="mod">
          <ac:chgData name="Jassem Abbasi" userId="a485637c-5d5c-44af-8411-f95acc3236b6" providerId="ADAL" clId="{B67E75DF-61F4-4BDD-83F6-F3A9FEB4B984}" dt="2024-02-22T09:52:54.409" v="2357" actId="27803"/>
          <ac:spMkLst>
            <pc:docMk/>
            <pc:sldMk cId="3942064285" sldId="256"/>
            <ac:spMk id="4686" creationId="{F1BABD77-0024-D864-1E4D-F4FE7E956B3D}"/>
          </ac:spMkLst>
        </pc:spChg>
        <pc:spChg chg="mod">
          <ac:chgData name="Jassem Abbasi" userId="a485637c-5d5c-44af-8411-f95acc3236b6" providerId="ADAL" clId="{B67E75DF-61F4-4BDD-83F6-F3A9FEB4B984}" dt="2024-02-22T09:52:54.409" v="2357" actId="27803"/>
          <ac:spMkLst>
            <pc:docMk/>
            <pc:sldMk cId="3942064285" sldId="256"/>
            <ac:spMk id="4687" creationId="{6918E489-783A-193C-723E-7CD759535F05}"/>
          </ac:spMkLst>
        </pc:spChg>
        <pc:spChg chg="mod">
          <ac:chgData name="Jassem Abbasi" userId="a485637c-5d5c-44af-8411-f95acc3236b6" providerId="ADAL" clId="{B67E75DF-61F4-4BDD-83F6-F3A9FEB4B984}" dt="2024-02-22T09:52:54.409" v="2357" actId="27803"/>
          <ac:spMkLst>
            <pc:docMk/>
            <pc:sldMk cId="3942064285" sldId="256"/>
            <ac:spMk id="4688" creationId="{7750C12D-908A-FF1F-36A6-D0FE70ABE784}"/>
          </ac:spMkLst>
        </pc:spChg>
        <pc:spChg chg="mod">
          <ac:chgData name="Jassem Abbasi" userId="a485637c-5d5c-44af-8411-f95acc3236b6" providerId="ADAL" clId="{B67E75DF-61F4-4BDD-83F6-F3A9FEB4B984}" dt="2024-02-22T09:52:54.409" v="2357" actId="27803"/>
          <ac:spMkLst>
            <pc:docMk/>
            <pc:sldMk cId="3942064285" sldId="256"/>
            <ac:spMk id="4689" creationId="{42AFB45E-AB03-5483-6DA5-B94B383E59EC}"/>
          </ac:spMkLst>
        </pc:spChg>
        <pc:spChg chg="mod">
          <ac:chgData name="Jassem Abbasi" userId="a485637c-5d5c-44af-8411-f95acc3236b6" providerId="ADAL" clId="{B67E75DF-61F4-4BDD-83F6-F3A9FEB4B984}" dt="2024-02-22T09:52:54.409" v="2357" actId="27803"/>
          <ac:spMkLst>
            <pc:docMk/>
            <pc:sldMk cId="3942064285" sldId="256"/>
            <ac:spMk id="4690" creationId="{7B9806EE-258C-AF5D-3FB3-7ACE45306316}"/>
          </ac:spMkLst>
        </pc:spChg>
        <pc:spChg chg="mod">
          <ac:chgData name="Jassem Abbasi" userId="a485637c-5d5c-44af-8411-f95acc3236b6" providerId="ADAL" clId="{B67E75DF-61F4-4BDD-83F6-F3A9FEB4B984}" dt="2024-02-22T09:52:54.409" v="2357" actId="27803"/>
          <ac:spMkLst>
            <pc:docMk/>
            <pc:sldMk cId="3942064285" sldId="256"/>
            <ac:spMk id="4691" creationId="{E794EF9F-D6EA-758B-73A3-732A7E19A7B8}"/>
          </ac:spMkLst>
        </pc:spChg>
        <pc:spChg chg="mod">
          <ac:chgData name="Jassem Abbasi" userId="a485637c-5d5c-44af-8411-f95acc3236b6" providerId="ADAL" clId="{B67E75DF-61F4-4BDD-83F6-F3A9FEB4B984}" dt="2024-02-22T09:52:54.409" v="2357" actId="27803"/>
          <ac:spMkLst>
            <pc:docMk/>
            <pc:sldMk cId="3942064285" sldId="256"/>
            <ac:spMk id="4692" creationId="{934A6932-6F24-04B2-C2EF-236CDD19E5DC}"/>
          </ac:spMkLst>
        </pc:spChg>
        <pc:spChg chg="mod">
          <ac:chgData name="Jassem Abbasi" userId="a485637c-5d5c-44af-8411-f95acc3236b6" providerId="ADAL" clId="{B67E75DF-61F4-4BDD-83F6-F3A9FEB4B984}" dt="2024-02-22T09:52:54.409" v="2357" actId="27803"/>
          <ac:spMkLst>
            <pc:docMk/>
            <pc:sldMk cId="3942064285" sldId="256"/>
            <ac:spMk id="4693" creationId="{252A42E0-8781-040C-4E43-A921E277B5C6}"/>
          </ac:spMkLst>
        </pc:spChg>
        <pc:spChg chg="mod">
          <ac:chgData name="Jassem Abbasi" userId="a485637c-5d5c-44af-8411-f95acc3236b6" providerId="ADAL" clId="{B67E75DF-61F4-4BDD-83F6-F3A9FEB4B984}" dt="2024-02-22T09:52:54.409" v="2357" actId="27803"/>
          <ac:spMkLst>
            <pc:docMk/>
            <pc:sldMk cId="3942064285" sldId="256"/>
            <ac:spMk id="4694" creationId="{C0FE0FC0-CB06-2565-7C56-BB0DFF80DA57}"/>
          </ac:spMkLst>
        </pc:spChg>
        <pc:spChg chg="mod">
          <ac:chgData name="Jassem Abbasi" userId="a485637c-5d5c-44af-8411-f95acc3236b6" providerId="ADAL" clId="{B67E75DF-61F4-4BDD-83F6-F3A9FEB4B984}" dt="2024-02-22T09:52:54.409" v="2357" actId="27803"/>
          <ac:spMkLst>
            <pc:docMk/>
            <pc:sldMk cId="3942064285" sldId="256"/>
            <ac:spMk id="4695" creationId="{01FE032D-C280-8EBF-9A29-A53642ADF544}"/>
          </ac:spMkLst>
        </pc:spChg>
        <pc:spChg chg="mod">
          <ac:chgData name="Jassem Abbasi" userId="a485637c-5d5c-44af-8411-f95acc3236b6" providerId="ADAL" clId="{B67E75DF-61F4-4BDD-83F6-F3A9FEB4B984}" dt="2024-02-22T09:52:54.409" v="2357" actId="27803"/>
          <ac:spMkLst>
            <pc:docMk/>
            <pc:sldMk cId="3942064285" sldId="256"/>
            <ac:spMk id="4696" creationId="{1FC9D4E1-0E4F-F69C-C5FF-A9A1BE0F79C4}"/>
          </ac:spMkLst>
        </pc:spChg>
        <pc:spChg chg="mod">
          <ac:chgData name="Jassem Abbasi" userId="a485637c-5d5c-44af-8411-f95acc3236b6" providerId="ADAL" clId="{B67E75DF-61F4-4BDD-83F6-F3A9FEB4B984}" dt="2024-02-22T09:52:54.409" v="2357" actId="27803"/>
          <ac:spMkLst>
            <pc:docMk/>
            <pc:sldMk cId="3942064285" sldId="256"/>
            <ac:spMk id="4697" creationId="{C7A2077B-5482-1A55-7512-2AD9F10787FC}"/>
          </ac:spMkLst>
        </pc:spChg>
        <pc:spChg chg="mod">
          <ac:chgData name="Jassem Abbasi" userId="a485637c-5d5c-44af-8411-f95acc3236b6" providerId="ADAL" clId="{B67E75DF-61F4-4BDD-83F6-F3A9FEB4B984}" dt="2024-02-22T09:52:54.409" v="2357" actId="27803"/>
          <ac:spMkLst>
            <pc:docMk/>
            <pc:sldMk cId="3942064285" sldId="256"/>
            <ac:spMk id="4698" creationId="{41BDBC30-9E6B-3A05-F0E3-3AC835E33E3F}"/>
          </ac:spMkLst>
        </pc:spChg>
        <pc:spChg chg="mod">
          <ac:chgData name="Jassem Abbasi" userId="a485637c-5d5c-44af-8411-f95acc3236b6" providerId="ADAL" clId="{B67E75DF-61F4-4BDD-83F6-F3A9FEB4B984}" dt="2024-02-22T09:52:54.409" v="2357" actId="27803"/>
          <ac:spMkLst>
            <pc:docMk/>
            <pc:sldMk cId="3942064285" sldId="256"/>
            <ac:spMk id="4699" creationId="{6E37F8F6-F653-668D-EEE7-9FEB50568AC8}"/>
          </ac:spMkLst>
        </pc:spChg>
        <pc:spChg chg="mod">
          <ac:chgData name="Jassem Abbasi" userId="a485637c-5d5c-44af-8411-f95acc3236b6" providerId="ADAL" clId="{B67E75DF-61F4-4BDD-83F6-F3A9FEB4B984}" dt="2024-02-22T09:52:54.409" v="2357" actId="27803"/>
          <ac:spMkLst>
            <pc:docMk/>
            <pc:sldMk cId="3942064285" sldId="256"/>
            <ac:spMk id="4700" creationId="{08F188E7-7619-D1BE-4CE7-04D68558DA37}"/>
          </ac:spMkLst>
        </pc:spChg>
        <pc:spChg chg="mod">
          <ac:chgData name="Jassem Abbasi" userId="a485637c-5d5c-44af-8411-f95acc3236b6" providerId="ADAL" clId="{B67E75DF-61F4-4BDD-83F6-F3A9FEB4B984}" dt="2024-02-22T09:52:54.409" v="2357" actId="27803"/>
          <ac:spMkLst>
            <pc:docMk/>
            <pc:sldMk cId="3942064285" sldId="256"/>
            <ac:spMk id="4701" creationId="{B4313419-A824-B39B-6484-6A37579F239D}"/>
          </ac:spMkLst>
        </pc:spChg>
        <pc:spChg chg="mod">
          <ac:chgData name="Jassem Abbasi" userId="a485637c-5d5c-44af-8411-f95acc3236b6" providerId="ADAL" clId="{B67E75DF-61F4-4BDD-83F6-F3A9FEB4B984}" dt="2024-02-22T09:52:54.409" v="2357" actId="27803"/>
          <ac:spMkLst>
            <pc:docMk/>
            <pc:sldMk cId="3942064285" sldId="256"/>
            <ac:spMk id="4702" creationId="{1EDC9983-23D8-0481-05D2-ECAFC1A3BC61}"/>
          </ac:spMkLst>
        </pc:spChg>
        <pc:spChg chg="mod">
          <ac:chgData name="Jassem Abbasi" userId="a485637c-5d5c-44af-8411-f95acc3236b6" providerId="ADAL" clId="{B67E75DF-61F4-4BDD-83F6-F3A9FEB4B984}" dt="2024-02-22T09:52:54.409" v="2357" actId="27803"/>
          <ac:spMkLst>
            <pc:docMk/>
            <pc:sldMk cId="3942064285" sldId="256"/>
            <ac:spMk id="4703" creationId="{E85693D5-747A-8404-7738-2FAC05816A46}"/>
          </ac:spMkLst>
        </pc:spChg>
        <pc:spChg chg="mod">
          <ac:chgData name="Jassem Abbasi" userId="a485637c-5d5c-44af-8411-f95acc3236b6" providerId="ADAL" clId="{B67E75DF-61F4-4BDD-83F6-F3A9FEB4B984}" dt="2024-02-22T09:52:54.409" v="2357" actId="27803"/>
          <ac:spMkLst>
            <pc:docMk/>
            <pc:sldMk cId="3942064285" sldId="256"/>
            <ac:spMk id="4704" creationId="{5873EC68-8064-8C79-ADF2-79E86690FCE3}"/>
          </ac:spMkLst>
        </pc:spChg>
        <pc:spChg chg="mod">
          <ac:chgData name="Jassem Abbasi" userId="a485637c-5d5c-44af-8411-f95acc3236b6" providerId="ADAL" clId="{B67E75DF-61F4-4BDD-83F6-F3A9FEB4B984}" dt="2024-02-22T09:52:54.409" v="2357" actId="27803"/>
          <ac:spMkLst>
            <pc:docMk/>
            <pc:sldMk cId="3942064285" sldId="256"/>
            <ac:spMk id="4705" creationId="{9A0AB329-417C-5D35-CAA2-D6BE964FFD75}"/>
          </ac:spMkLst>
        </pc:spChg>
        <pc:spChg chg="mod">
          <ac:chgData name="Jassem Abbasi" userId="a485637c-5d5c-44af-8411-f95acc3236b6" providerId="ADAL" clId="{B67E75DF-61F4-4BDD-83F6-F3A9FEB4B984}" dt="2024-02-22T09:52:54.409" v="2357" actId="27803"/>
          <ac:spMkLst>
            <pc:docMk/>
            <pc:sldMk cId="3942064285" sldId="256"/>
            <ac:spMk id="4706" creationId="{37DD9C6D-1BF9-3F15-C8C7-3CF389AA056F}"/>
          </ac:spMkLst>
        </pc:spChg>
        <pc:spChg chg="mod">
          <ac:chgData name="Jassem Abbasi" userId="a485637c-5d5c-44af-8411-f95acc3236b6" providerId="ADAL" clId="{B67E75DF-61F4-4BDD-83F6-F3A9FEB4B984}" dt="2024-02-22T09:52:54.409" v="2357" actId="27803"/>
          <ac:spMkLst>
            <pc:docMk/>
            <pc:sldMk cId="3942064285" sldId="256"/>
            <ac:spMk id="4707" creationId="{2DB01CBD-042B-0418-3C17-BEBCF277C006}"/>
          </ac:spMkLst>
        </pc:spChg>
        <pc:spChg chg="mod">
          <ac:chgData name="Jassem Abbasi" userId="a485637c-5d5c-44af-8411-f95acc3236b6" providerId="ADAL" clId="{B67E75DF-61F4-4BDD-83F6-F3A9FEB4B984}" dt="2024-02-22T09:52:54.409" v="2357" actId="27803"/>
          <ac:spMkLst>
            <pc:docMk/>
            <pc:sldMk cId="3942064285" sldId="256"/>
            <ac:spMk id="4708" creationId="{A65F29E5-3E26-29FD-B196-772E6BC55C9F}"/>
          </ac:spMkLst>
        </pc:spChg>
        <pc:spChg chg="mod">
          <ac:chgData name="Jassem Abbasi" userId="a485637c-5d5c-44af-8411-f95acc3236b6" providerId="ADAL" clId="{B67E75DF-61F4-4BDD-83F6-F3A9FEB4B984}" dt="2024-02-22T09:52:54.409" v="2357" actId="27803"/>
          <ac:spMkLst>
            <pc:docMk/>
            <pc:sldMk cId="3942064285" sldId="256"/>
            <ac:spMk id="4709" creationId="{2A5B78EC-7DB8-D899-83FC-BD62198DD407}"/>
          </ac:spMkLst>
        </pc:spChg>
        <pc:spChg chg="mod">
          <ac:chgData name="Jassem Abbasi" userId="a485637c-5d5c-44af-8411-f95acc3236b6" providerId="ADAL" clId="{B67E75DF-61F4-4BDD-83F6-F3A9FEB4B984}" dt="2024-02-22T09:52:54.409" v="2357" actId="27803"/>
          <ac:spMkLst>
            <pc:docMk/>
            <pc:sldMk cId="3942064285" sldId="256"/>
            <ac:spMk id="4710" creationId="{A6737BF7-50AE-599E-9E78-E82B1D90536B}"/>
          </ac:spMkLst>
        </pc:spChg>
        <pc:spChg chg="mod">
          <ac:chgData name="Jassem Abbasi" userId="a485637c-5d5c-44af-8411-f95acc3236b6" providerId="ADAL" clId="{B67E75DF-61F4-4BDD-83F6-F3A9FEB4B984}" dt="2024-02-22T09:52:54.409" v="2357" actId="27803"/>
          <ac:spMkLst>
            <pc:docMk/>
            <pc:sldMk cId="3942064285" sldId="256"/>
            <ac:spMk id="4711" creationId="{FA9E265E-6548-D946-2811-A05089D9F84E}"/>
          </ac:spMkLst>
        </pc:spChg>
        <pc:spChg chg="mod">
          <ac:chgData name="Jassem Abbasi" userId="a485637c-5d5c-44af-8411-f95acc3236b6" providerId="ADAL" clId="{B67E75DF-61F4-4BDD-83F6-F3A9FEB4B984}" dt="2024-02-22T09:52:54.409" v="2357" actId="27803"/>
          <ac:spMkLst>
            <pc:docMk/>
            <pc:sldMk cId="3942064285" sldId="256"/>
            <ac:spMk id="4712" creationId="{9151E56C-0D2B-272E-3790-2F02A01A24FE}"/>
          </ac:spMkLst>
        </pc:spChg>
        <pc:spChg chg="mod">
          <ac:chgData name="Jassem Abbasi" userId="a485637c-5d5c-44af-8411-f95acc3236b6" providerId="ADAL" clId="{B67E75DF-61F4-4BDD-83F6-F3A9FEB4B984}" dt="2024-02-22T09:52:54.409" v="2357" actId="27803"/>
          <ac:spMkLst>
            <pc:docMk/>
            <pc:sldMk cId="3942064285" sldId="256"/>
            <ac:spMk id="4713" creationId="{26A7E7FE-B79B-1A18-3FC1-1EB2AF4DA84A}"/>
          </ac:spMkLst>
        </pc:spChg>
        <pc:spChg chg="mod">
          <ac:chgData name="Jassem Abbasi" userId="a485637c-5d5c-44af-8411-f95acc3236b6" providerId="ADAL" clId="{B67E75DF-61F4-4BDD-83F6-F3A9FEB4B984}" dt="2024-02-22T09:52:54.409" v="2357" actId="27803"/>
          <ac:spMkLst>
            <pc:docMk/>
            <pc:sldMk cId="3942064285" sldId="256"/>
            <ac:spMk id="4714" creationId="{A22E12E7-3255-1F42-BFB2-552F2BF9B7F2}"/>
          </ac:spMkLst>
        </pc:spChg>
        <pc:spChg chg="mod">
          <ac:chgData name="Jassem Abbasi" userId="a485637c-5d5c-44af-8411-f95acc3236b6" providerId="ADAL" clId="{B67E75DF-61F4-4BDD-83F6-F3A9FEB4B984}" dt="2024-02-22T09:52:54.409" v="2357" actId="27803"/>
          <ac:spMkLst>
            <pc:docMk/>
            <pc:sldMk cId="3942064285" sldId="256"/>
            <ac:spMk id="4715" creationId="{B1F52A96-8C27-4C31-822D-8C306ED14861}"/>
          </ac:spMkLst>
        </pc:spChg>
        <pc:spChg chg="mod">
          <ac:chgData name="Jassem Abbasi" userId="a485637c-5d5c-44af-8411-f95acc3236b6" providerId="ADAL" clId="{B67E75DF-61F4-4BDD-83F6-F3A9FEB4B984}" dt="2024-02-22T09:52:54.409" v="2357" actId="27803"/>
          <ac:spMkLst>
            <pc:docMk/>
            <pc:sldMk cId="3942064285" sldId="256"/>
            <ac:spMk id="4716" creationId="{B74A6C54-51FB-5844-4957-ABBA68852FAD}"/>
          </ac:spMkLst>
        </pc:spChg>
        <pc:spChg chg="mod">
          <ac:chgData name="Jassem Abbasi" userId="a485637c-5d5c-44af-8411-f95acc3236b6" providerId="ADAL" clId="{B67E75DF-61F4-4BDD-83F6-F3A9FEB4B984}" dt="2024-02-22T09:52:54.409" v="2357" actId="27803"/>
          <ac:spMkLst>
            <pc:docMk/>
            <pc:sldMk cId="3942064285" sldId="256"/>
            <ac:spMk id="4717" creationId="{1D7513A0-027A-813B-DCA7-98DD7D7CAE4B}"/>
          </ac:spMkLst>
        </pc:spChg>
        <pc:spChg chg="mod">
          <ac:chgData name="Jassem Abbasi" userId="a485637c-5d5c-44af-8411-f95acc3236b6" providerId="ADAL" clId="{B67E75DF-61F4-4BDD-83F6-F3A9FEB4B984}" dt="2024-02-22T09:52:54.409" v="2357" actId="27803"/>
          <ac:spMkLst>
            <pc:docMk/>
            <pc:sldMk cId="3942064285" sldId="256"/>
            <ac:spMk id="4718" creationId="{3182F099-479F-F77C-F166-F5574575564C}"/>
          </ac:spMkLst>
        </pc:spChg>
        <pc:spChg chg="mod">
          <ac:chgData name="Jassem Abbasi" userId="a485637c-5d5c-44af-8411-f95acc3236b6" providerId="ADAL" clId="{B67E75DF-61F4-4BDD-83F6-F3A9FEB4B984}" dt="2024-02-22T09:52:54.409" v="2357" actId="27803"/>
          <ac:spMkLst>
            <pc:docMk/>
            <pc:sldMk cId="3942064285" sldId="256"/>
            <ac:spMk id="4719" creationId="{A284739C-BFD0-D090-4399-C4C3AA9CC965}"/>
          </ac:spMkLst>
        </pc:spChg>
        <pc:spChg chg="mod">
          <ac:chgData name="Jassem Abbasi" userId="a485637c-5d5c-44af-8411-f95acc3236b6" providerId="ADAL" clId="{B67E75DF-61F4-4BDD-83F6-F3A9FEB4B984}" dt="2024-02-22T09:52:54.409" v="2357" actId="27803"/>
          <ac:spMkLst>
            <pc:docMk/>
            <pc:sldMk cId="3942064285" sldId="256"/>
            <ac:spMk id="4720" creationId="{A99F9C68-69CF-65FD-5598-0129E90C611F}"/>
          </ac:spMkLst>
        </pc:spChg>
        <pc:spChg chg="mod">
          <ac:chgData name="Jassem Abbasi" userId="a485637c-5d5c-44af-8411-f95acc3236b6" providerId="ADAL" clId="{B67E75DF-61F4-4BDD-83F6-F3A9FEB4B984}" dt="2024-02-22T09:52:54.409" v="2357" actId="27803"/>
          <ac:spMkLst>
            <pc:docMk/>
            <pc:sldMk cId="3942064285" sldId="256"/>
            <ac:spMk id="4721" creationId="{F2B4A938-B826-B9BC-84AF-DB45786000CA}"/>
          </ac:spMkLst>
        </pc:spChg>
        <pc:spChg chg="mod">
          <ac:chgData name="Jassem Abbasi" userId="a485637c-5d5c-44af-8411-f95acc3236b6" providerId="ADAL" clId="{B67E75DF-61F4-4BDD-83F6-F3A9FEB4B984}" dt="2024-02-22T09:52:54.409" v="2357" actId="27803"/>
          <ac:spMkLst>
            <pc:docMk/>
            <pc:sldMk cId="3942064285" sldId="256"/>
            <ac:spMk id="4722" creationId="{1620E697-0109-E939-9BA6-2885246C0336}"/>
          </ac:spMkLst>
        </pc:spChg>
        <pc:spChg chg="mod">
          <ac:chgData name="Jassem Abbasi" userId="a485637c-5d5c-44af-8411-f95acc3236b6" providerId="ADAL" clId="{B67E75DF-61F4-4BDD-83F6-F3A9FEB4B984}" dt="2024-02-22T09:52:54.409" v="2357" actId="27803"/>
          <ac:spMkLst>
            <pc:docMk/>
            <pc:sldMk cId="3942064285" sldId="256"/>
            <ac:spMk id="4723" creationId="{396D3237-8074-8553-AF6A-B3F00F55D187}"/>
          </ac:spMkLst>
        </pc:spChg>
        <pc:spChg chg="mod">
          <ac:chgData name="Jassem Abbasi" userId="a485637c-5d5c-44af-8411-f95acc3236b6" providerId="ADAL" clId="{B67E75DF-61F4-4BDD-83F6-F3A9FEB4B984}" dt="2024-02-22T09:52:54.409" v="2357" actId="27803"/>
          <ac:spMkLst>
            <pc:docMk/>
            <pc:sldMk cId="3942064285" sldId="256"/>
            <ac:spMk id="4724" creationId="{924184FC-E307-F479-0615-A0E3C23C9930}"/>
          </ac:spMkLst>
        </pc:spChg>
        <pc:spChg chg="mod">
          <ac:chgData name="Jassem Abbasi" userId="a485637c-5d5c-44af-8411-f95acc3236b6" providerId="ADAL" clId="{B67E75DF-61F4-4BDD-83F6-F3A9FEB4B984}" dt="2024-02-22T09:52:54.409" v="2357" actId="27803"/>
          <ac:spMkLst>
            <pc:docMk/>
            <pc:sldMk cId="3942064285" sldId="256"/>
            <ac:spMk id="4725" creationId="{13C86057-1F53-49B2-29EA-2F0C1DF426F4}"/>
          </ac:spMkLst>
        </pc:spChg>
        <pc:spChg chg="mod">
          <ac:chgData name="Jassem Abbasi" userId="a485637c-5d5c-44af-8411-f95acc3236b6" providerId="ADAL" clId="{B67E75DF-61F4-4BDD-83F6-F3A9FEB4B984}" dt="2024-02-22T09:52:54.409" v="2357" actId="27803"/>
          <ac:spMkLst>
            <pc:docMk/>
            <pc:sldMk cId="3942064285" sldId="256"/>
            <ac:spMk id="4726" creationId="{8EE5FE42-1212-E9BD-3E74-E17670C4765D}"/>
          </ac:spMkLst>
        </pc:spChg>
        <pc:spChg chg="mod">
          <ac:chgData name="Jassem Abbasi" userId="a485637c-5d5c-44af-8411-f95acc3236b6" providerId="ADAL" clId="{B67E75DF-61F4-4BDD-83F6-F3A9FEB4B984}" dt="2024-02-22T09:52:54.409" v="2357" actId="27803"/>
          <ac:spMkLst>
            <pc:docMk/>
            <pc:sldMk cId="3942064285" sldId="256"/>
            <ac:spMk id="4727" creationId="{05124AEB-78D2-EBCF-131E-10AAAB91367A}"/>
          </ac:spMkLst>
        </pc:spChg>
        <pc:spChg chg="mod">
          <ac:chgData name="Jassem Abbasi" userId="a485637c-5d5c-44af-8411-f95acc3236b6" providerId="ADAL" clId="{B67E75DF-61F4-4BDD-83F6-F3A9FEB4B984}" dt="2024-02-22T09:52:54.409" v="2357" actId="27803"/>
          <ac:spMkLst>
            <pc:docMk/>
            <pc:sldMk cId="3942064285" sldId="256"/>
            <ac:spMk id="4728" creationId="{5F562A39-C2C6-CDFD-6A94-DF6E3D701F07}"/>
          </ac:spMkLst>
        </pc:spChg>
        <pc:spChg chg="mod">
          <ac:chgData name="Jassem Abbasi" userId="a485637c-5d5c-44af-8411-f95acc3236b6" providerId="ADAL" clId="{B67E75DF-61F4-4BDD-83F6-F3A9FEB4B984}" dt="2024-02-22T09:52:54.409" v="2357" actId="27803"/>
          <ac:spMkLst>
            <pc:docMk/>
            <pc:sldMk cId="3942064285" sldId="256"/>
            <ac:spMk id="4729" creationId="{5C23270F-61F7-B28C-41AC-32099E11C094}"/>
          </ac:spMkLst>
        </pc:spChg>
        <pc:spChg chg="mod">
          <ac:chgData name="Jassem Abbasi" userId="a485637c-5d5c-44af-8411-f95acc3236b6" providerId="ADAL" clId="{B67E75DF-61F4-4BDD-83F6-F3A9FEB4B984}" dt="2024-02-22T09:52:54.409" v="2357" actId="27803"/>
          <ac:spMkLst>
            <pc:docMk/>
            <pc:sldMk cId="3942064285" sldId="256"/>
            <ac:spMk id="4730" creationId="{B6AEB7F8-24BB-E68D-149A-78BF25E98BB4}"/>
          </ac:spMkLst>
        </pc:spChg>
        <pc:spChg chg="mod">
          <ac:chgData name="Jassem Abbasi" userId="a485637c-5d5c-44af-8411-f95acc3236b6" providerId="ADAL" clId="{B67E75DF-61F4-4BDD-83F6-F3A9FEB4B984}" dt="2024-02-22T09:52:54.409" v="2357" actId="27803"/>
          <ac:spMkLst>
            <pc:docMk/>
            <pc:sldMk cId="3942064285" sldId="256"/>
            <ac:spMk id="4731" creationId="{71099818-0531-8C90-8094-D8AFDAC0C360}"/>
          </ac:spMkLst>
        </pc:spChg>
        <pc:spChg chg="mod">
          <ac:chgData name="Jassem Abbasi" userId="a485637c-5d5c-44af-8411-f95acc3236b6" providerId="ADAL" clId="{B67E75DF-61F4-4BDD-83F6-F3A9FEB4B984}" dt="2024-02-22T09:52:54.409" v="2357" actId="27803"/>
          <ac:spMkLst>
            <pc:docMk/>
            <pc:sldMk cId="3942064285" sldId="256"/>
            <ac:spMk id="4732" creationId="{1804EEF9-2239-BD62-509E-24A784316BCF}"/>
          </ac:spMkLst>
        </pc:spChg>
        <pc:spChg chg="mod">
          <ac:chgData name="Jassem Abbasi" userId="a485637c-5d5c-44af-8411-f95acc3236b6" providerId="ADAL" clId="{B67E75DF-61F4-4BDD-83F6-F3A9FEB4B984}" dt="2024-02-22T09:52:54.409" v="2357" actId="27803"/>
          <ac:spMkLst>
            <pc:docMk/>
            <pc:sldMk cId="3942064285" sldId="256"/>
            <ac:spMk id="4733" creationId="{8706C082-90AF-3E39-6386-EF249E91CCE2}"/>
          </ac:spMkLst>
        </pc:spChg>
        <pc:spChg chg="mod">
          <ac:chgData name="Jassem Abbasi" userId="a485637c-5d5c-44af-8411-f95acc3236b6" providerId="ADAL" clId="{B67E75DF-61F4-4BDD-83F6-F3A9FEB4B984}" dt="2024-02-22T09:52:54.409" v="2357" actId="27803"/>
          <ac:spMkLst>
            <pc:docMk/>
            <pc:sldMk cId="3942064285" sldId="256"/>
            <ac:spMk id="4734" creationId="{76E0B25F-37D5-37D0-A41B-64A7FD754167}"/>
          </ac:spMkLst>
        </pc:spChg>
        <pc:spChg chg="mod">
          <ac:chgData name="Jassem Abbasi" userId="a485637c-5d5c-44af-8411-f95acc3236b6" providerId="ADAL" clId="{B67E75DF-61F4-4BDD-83F6-F3A9FEB4B984}" dt="2024-02-22T09:52:54.409" v="2357" actId="27803"/>
          <ac:spMkLst>
            <pc:docMk/>
            <pc:sldMk cId="3942064285" sldId="256"/>
            <ac:spMk id="4735" creationId="{59A592BF-0B85-35CC-143A-848842FDC275}"/>
          </ac:spMkLst>
        </pc:spChg>
        <pc:spChg chg="mod">
          <ac:chgData name="Jassem Abbasi" userId="a485637c-5d5c-44af-8411-f95acc3236b6" providerId="ADAL" clId="{B67E75DF-61F4-4BDD-83F6-F3A9FEB4B984}" dt="2024-02-22T09:52:54.409" v="2357" actId="27803"/>
          <ac:spMkLst>
            <pc:docMk/>
            <pc:sldMk cId="3942064285" sldId="256"/>
            <ac:spMk id="4736" creationId="{A2719158-D060-39FC-63FA-FBAF26B704D7}"/>
          </ac:spMkLst>
        </pc:spChg>
        <pc:spChg chg="mod">
          <ac:chgData name="Jassem Abbasi" userId="a485637c-5d5c-44af-8411-f95acc3236b6" providerId="ADAL" clId="{B67E75DF-61F4-4BDD-83F6-F3A9FEB4B984}" dt="2024-02-22T09:52:54.409" v="2357" actId="27803"/>
          <ac:spMkLst>
            <pc:docMk/>
            <pc:sldMk cId="3942064285" sldId="256"/>
            <ac:spMk id="4737" creationId="{920A3DB4-31BF-59F7-AF47-DED2BF12DE67}"/>
          </ac:spMkLst>
        </pc:spChg>
        <pc:spChg chg="mod">
          <ac:chgData name="Jassem Abbasi" userId="a485637c-5d5c-44af-8411-f95acc3236b6" providerId="ADAL" clId="{B67E75DF-61F4-4BDD-83F6-F3A9FEB4B984}" dt="2024-02-22T09:52:54.409" v="2357" actId="27803"/>
          <ac:spMkLst>
            <pc:docMk/>
            <pc:sldMk cId="3942064285" sldId="256"/>
            <ac:spMk id="4738" creationId="{7DE65DC4-8C96-397A-8B43-B2B2A67FD78B}"/>
          </ac:spMkLst>
        </pc:spChg>
        <pc:spChg chg="mod">
          <ac:chgData name="Jassem Abbasi" userId="a485637c-5d5c-44af-8411-f95acc3236b6" providerId="ADAL" clId="{B67E75DF-61F4-4BDD-83F6-F3A9FEB4B984}" dt="2024-02-22T09:52:54.409" v="2357" actId="27803"/>
          <ac:spMkLst>
            <pc:docMk/>
            <pc:sldMk cId="3942064285" sldId="256"/>
            <ac:spMk id="4739" creationId="{9A5CC0D9-B6AC-CCC1-8C63-F16EEF77D398}"/>
          </ac:spMkLst>
        </pc:spChg>
        <pc:spChg chg="mod">
          <ac:chgData name="Jassem Abbasi" userId="a485637c-5d5c-44af-8411-f95acc3236b6" providerId="ADAL" clId="{B67E75DF-61F4-4BDD-83F6-F3A9FEB4B984}" dt="2024-02-22T09:52:54.409" v="2357" actId="27803"/>
          <ac:spMkLst>
            <pc:docMk/>
            <pc:sldMk cId="3942064285" sldId="256"/>
            <ac:spMk id="4740" creationId="{02D98C38-C240-9FB3-322B-6365B2C948D8}"/>
          </ac:spMkLst>
        </pc:spChg>
        <pc:spChg chg="mod">
          <ac:chgData name="Jassem Abbasi" userId="a485637c-5d5c-44af-8411-f95acc3236b6" providerId="ADAL" clId="{B67E75DF-61F4-4BDD-83F6-F3A9FEB4B984}" dt="2024-02-22T09:52:54.409" v="2357" actId="27803"/>
          <ac:spMkLst>
            <pc:docMk/>
            <pc:sldMk cId="3942064285" sldId="256"/>
            <ac:spMk id="4741" creationId="{C5E449C2-FA06-BEC5-2F46-76D14A8A5455}"/>
          </ac:spMkLst>
        </pc:spChg>
        <pc:spChg chg="mod">
          <ac:chgData name="Jassem Abbasi" userId="a485637c-5d5c-44af-8411-f95acc3236b6" providerId="ADAL" clId="{B67E75DF-61F4-4BDD-83F6-F3A9FEB4B984}" dt="2024-02-22T09:52:54.409" v="2357" actId="27803"/>
          <ac:spMkLst>
            <pc:docMk/>
            <pc:sldMk cId="3942064285" sldId="256"/>
            <ac:spMk id="4742" creationId="{88D05714-B40F-757B-5C5D-56E3FFC488C2}"/>
          </ac:spMkLst>
        </pc:spChg>
        <pc:spChg chg="mod">
          <ac:chgData name="Jassem Abbasi" userId="a485637c-5d5c-44af-8411-f95acc3236b6" providerId="ADAL" clId="{B67E75DF-61F4-4BDD-83F6-F3A9FEB4B984}" dt="2024-02-22T09:52:54.409" v="2357" actId="27803"/>
          <ac:spMkLst>
            <pc:docMk/>
            <pc:sldMk cId="3942064285" sldId="256"/>
            <ac:spMk id="4743" creationId="{90821C4B-79C9-AFB9-D690-5D6A7C320D15}"/>
          </ac:spMkLst>
        </pc:spChg>
        <pc:spChg chg="mod">
          <ac:chgData name="Jassem Abbasi" userId="a485637c-5d5c-44af-8411-f95acc3236b6" providerId="ADAL" clId="{B67E75DF-61F4-4BDD-83F6-F3A9FEB4B984}" dt="2024-02-22T09:52:54.409" v="2357" actId="27803"/>
          <ac:spMkLst>
            <pc:docMk/>
            <pc:sldMk cId="3942064285" sldId="256"/>
            <ac:spMk id="4744" creationId="{FCE48D49-64A3-3C66-95BD-37A00FDB6B6D}"/>
          </ac:spMkLst>
        </pc:spChg>
        <pc:spChg chg="mod">
          <ac:chgData name="Jassem Abbasi" userId="a485637c-5d5c-44af-8411-f95acc3236b6" providerId="ADAL" clId="{B67E75DF-61F4-4BDD-83F6-F3A9FEB4B984}" dt="2024-02-22T09:52:54.409" v="2357" actId="27803"/>
          <ac:spMkLst>
            <pc:docMk/>
            <pc:sldMk cId="3942064285" sldId="256"/>
            <ac:spMk id="4745" creationId="{E167FB49-CD16-0673-43AB-5A1918FC5523}"/>
          </ac:spMkLst>
        </pc:spChg>
        <pc:spChg chg="mod">
          <ac:chgData name="Jassem Abbasi" userId="a485637c-5d5c-44af-8411-f95acc3236b6" providerId="ADAL" clId="{B67E75DF-61F4-4BDD-83F6-F3A9FEB4B984}" dt="2024-02-22T09:52:54.409" v="2357" actId="27803"/>
          <ac:spMkLst>
            <pc:docMk/>
            <pc:sldMk cId="3942064285" sldId="256"/>
            <ac:spMk id="4746" creationId="{CA555E70-5FC9-9378-1633-1669D23D05D7}"/>
          </ac:spMkLst>
        </pc:spChg>
        <pc:spChg chg="mod">
          <ac:chgData name="Jassem Abbasi" userId="a485637c-5d5c-44af-8411-f95acc3236b6" providerId="ADAL" clId="{B67E75DF-61F4-4BDD-83F6-F3A9FEB4B984}" dt="2024-02-22T09:52:54.409" v="2357" actId="27803"/>
          <ac:spMkLst>
            <pc:docMk/>
            <pc:sldMk cId="3942064285" sldId="256"/>
            <ac:spMk id="4747" creationId="{463DE93D-6FE6-7938-9A59-4EDD331D5E06}"/>
          </ac:spMkLst>
        </pc:spChg>
        <pc:spChg chg="mod">
          <ac:chgData name="Jassem Abbasi" userId="a485637c-5d5c-44af-8411-f95acc3236b6" providerId="ADAL" clId="{B67E75DF-61F4-4BDD-83F6-F3A9FEB4B984}" dt="2024-02-22T09:52:54.409" v="2357" actId="27803"/>
          <ac:spMkLst>
            <pc:docMk/>
            <pc:sldMk cId="3942064285" sldId="256"/>
            <ac:spMk id="4748" creationId="{B0FB4DEB-A53D-54EE-DB0C-5771630B91C3}"/>
          </ac:spMkLst>
        </pc:spChg>
        <pc:spChg chg="mod">
          <ac:chgData name="Jassem Abbasi" userId="a485637c-5d5c-44af-8411-f95acc3236b6" providerId="ADAL" clId="{B67E75DF-61F4-4BDD-83F6-F3A9FEB4B984}" dt="2024-02-22T09:52:54.409" v="2357" actId="27803"/>
          <ac:spMkLst>
            <pc:docMk/>
            <pc:sldMk cId="3942064285" sldId="256"/>
            <ac:spMk id="4749" creationId="{C7D4957E-2384-AC9F-0203-0B621379B4C0}"/>
          </ac:spMkLst>
        </pc:spChg>
        <pc:spChg chg="mod">
          <ac:chgData name="Jassem Abbasi" userId="a485637c-5d5c-44af-8411-f95acc3236b6" providerId="ADAL" clId="{B67E75DF-61F4-4BDD-83F6-F3A9FEB4B984}" dt="2024-02-22T09:52:54.409" v="2357" actId="27803"/>
          <ac:spMkLst>
            <pc:docMk/>
            <pc:sldMk cId="3942064285" sldId="256"/>
            <ac:spMk id="4750" creationId="{44B1BF52-FB90-B935-AEA0-6A0AEB961A79}"/>
          </ac:spMkLst>
        </pc:spChg>
        <pc:spChg chg="mod">
          <ac:chgData name="Jassem Abbasi" userId="a485637c-5d5c-44af-8411-f95acc3236b6" providerId="ADAL" clId="{B67E75DF-61F4-4BDD-83F6-F3A9FEB4B984}" dt="2024-02-22T09:52:54.409" v="2357" actId="27803"/>
          <ac:spMkLst>
            <pc:docMk/>
            <pc:sldMk cId="3942064285" sldId="256"/>
            <ac:spMk id="4751" creationId="{375D964A-A073-54D3-C2F4-7C4FCE700DC0}"/>
          </ac:spMkLst>
        </pc:spChg>
        <pc:spChg chg="mod">
          <ac:chgData name="Jassem Abbasi" userId="a485637c-5d5c-44af-8411-f95acc3236b6" providerId="ADAL" clId="{B67E75DF-61F4-4BDD-83F6-F3A9FEB4B984}" dt="2024-02-22T09:52:54.409" v="2357" actId="27803"/>
          <ac:spMkLst>
            <pc:docMk/>
            <pc:sldMk cId="3942064285" sldId="256"/>
            <ac:spMk id="4752" creationId="{540B849A-5529-3D9C-ED88-5ADC686E2ADA}"/>
          </ac:spMkLst>
        </pc:spChg>
        <pc:spChg chg="mod">
          <ac:chgData name="Jassem Abbasi" userId="a485637c-5d5c-44af-8411-f95acc3236b6" providerId="ADAL" clId="{B67E75DF-61F4-4BDD-83F6-F3A9FEB4B984}" dt="2024-02-22T09:52:54.409" v="2357" actId="27803"/>
          <ac:spMkLst>
            <pc:docMk/>
            <pc:sldMk cId="3942064285" sldId="256"/>
            <ac:spMk id="4753" creationId="{BC9AAEBD-2513-8FF3-D7F4-E469819C0A05}"/>
          </ac:spMkLst>
        </pc:spChg>
        <pc:spChg chg="mod">
          <ac:chgData name="Jassem Abbasi" userId="a485637c-5d5c-44af-8411-f95acc3236b6" providerId="ADAL" clId="{B67E75DF-61F4-4BDD-83F6-F3A9FEB4B984}" dt="2024-02-22T09:52:54.409" v="2357" actId="27803"/>
          <ac:spMkLst>
            <pc:docMk/>
            <pc:sldMk cId="3942064285" sldId="256"/>
            <ac:spMk id="4754" creationId="{5DCBBD5C-D54B-C241-2BA6-9A20A33B9D7E}"/>
          </ac:spMkLst>
        </pc:spChg>
        <pc:spChg chg="mod">
          <ac:chgData name="Jassem Abbasi" userId="a485637c-5d5c-44af-8411-f95acc3236b6" providerId="ADAL" clId="{B67E75DF-61F4-4BDD-83F6-F3A9FEB4B984}" dt="2024-02-22T09:52:54.409" v="2357" actId="27803"/>
          <ac:spMkLst>
            <pc:docMk/>
            <pc:sldMk cId="3942064285" sldId="256"/>
            <ac:spMk id="4755" creationId="{F10AECC4-73E1-470C-89EE-903A9E0E3430}"/>
          </ac:spMkLst>
        </pc:spChg>
        <pc:spChg chg="mod">
          <ac:chgData name="Jassem Abbasi" userId="a485637c-5d5c-44af-8411-f95acc3236b6" providerId="ADAL" clId="{B67E75DF-61F4-4BDD-83F6-F3A9FEB4B984}" dt="2024-02-22T09:52:54.409" v="2357" actId="27803"/>
          <ac:spMkLst>
            <pc:docMk/>
            <pc:sldMk cId="3942064285" sldId="256"/>
            <ac:spMk id="4756" creationId="{6D10D0A4-D860-2C58-7C42-589619A63D7A}"/>
          </ac:spMkLst>
        </pc:spChg>
        <pc:spChg chg="mod">
          <ac:chgData name="Jassem Abbasi" userId="a485637c-5d5c-44af-8411-f95acc3236b6" providerId="ADAL" clId="{B67E75DF-61F4-4BDD-83F6-F3A9FEB4B984}" dt="2024-02-22T09:52:54.409" v="2357" actId="27803"/>
          <ac:spMkLst>
            <pc:docMk/>
            <pc:sldMk cId="3942064285" sldId="256"/>
            <ac:spMk id="4757" creationId="{29D84701-8D8F-EC4B-D255-93C328B5171E}"/>
          </ac:spMkLst>
        </pc:spChg>
        <pc:spChg chg="mod">
          <ac:chgData name="Jassem Abbasi" userId="a485637c-5d5c-44af-8411-f95acc3236b6" providerId="ADAL" clId="{B67E75DF-61F4-4BDD-83F6-F3A9FEB4B984}" dt="2024-02-22T09:52:54.409" v="2357" actId="27803"/>
          <ac:spMkLst>
            <pc:docMk/>
            <pc:sldMk cId="3942064285" sldId="256"/>
            <ac:spMk id="4758" creationId="{D5F2C040-BF92-2C17-0F57-BFBF75FEF34E}"/>
          </ac:spMkLst>
        </pc:spChg>
        <pc:spChg chg="mod">
          <ac:chgData name="Jassem Abbasi" userId="a485637c-5d5c-44af-8411-f95acc3236b6" providerId="ADAL" clId="{B67E75DF-61F4-4BDD-83F6-F3A9FEB4B984}" dt="2024-02-22T09:52:54.409" v="2357" actId="27803"/>
          <ac:spMkLst>
            <pc:docMk/>
            <pc:sldMk cId="3942064285" sldId="256"/>
            <ac:spMk id="4759" creationId="{570408CE-2F08-DC37-C5EC-E1670AA15E15}"/>
          </ac:spMkLst>
        </pc:spChg>
        <pc:spChg chg="mod">
          <ac:chgData name="Jassem Abbasi" userId="a485637c-5d5c-44af-8411-f95acc3236b6" providerId="ADAL" clId="{B67E75DF-61F4-4BDD-83F6-F3A9FEB4B984}" dt="2024-02-22T09:52:54.409" v="2357" actId="27803"/>
          <ac:spMkLst>
            <pc:docMk/>
            <pc:sldMk cId="3942064285" sldId="256"/>
            <ac:spMk id="4760" creationId="{55B01B18-A602-BD81-46E8-99988CAE4A3E}"/>
          </ac:spMkLst>
        </pc:spChg>
        <pc:spChg chg="mod">
          <ac:chgData name="Jassem Abbasi" userId="a485637c-5d5c-44af-8411-f95acc3236b6" providerId="ADAL" clId="{B67E75DF-61F4-4BDD-83F6-F3A9FEB4B984}" dt="2024-02-22T09:52:54.409" v="2357" actId="27803"/>
          <ac:spMkLst>
            <pc:docMk/>
            <pc:sldMk cId="3942064285" sldId="256"/>
            <ac:spMk id="4761" creationId="{E14F71AF-EA5E-A83B-F3E3-E7AF339575F5}"/>
          </ac:spMkLst>
        </pc:spChg>
        <pc:spChg chg="mod">
          <ac:chgData name="Jassem Abbasi" userId="a485637c-5d5c-44af-8411-f95acc3236b6" providerId="ADAL" clId="{B67E75DF-61F4-4BDD-83F6-F3A9FEB4B984}" dt="2024-02-22T09:52:54.409" v="2357" actId="27803"/>
          <ac:spMkLst>
            <pc:docMk/>
            <pc:sldMk cId="3942064285" sldId="256"/>
            <ac:spMk id="4762" creationId="{79C0EB0A-3E0D-2A44-2510-BA6F6AD15064}"/>
          </ac:spMkLst>
        </pc:spChg>
        <pc:spChg chg="mod">
          <ac:chgData name="Jassem Abbasi" userId="a485637c-5d5c-44af-8411-f95acc3236b6" providerId="ADAL" clId="{B67E75DF-61F4-4BDD-83F6-F3A9FEB4B984}" dt="2024-02-22T09:52:54.409" v="2357" actId="27803"/>
          <ac:spMkLst>
            <pc:docMk/>
            <pc:sldMk cId="3942064285" sldId="256"/>
            <ac:spMk id="4763" creationId="{AEF594FD-DE14-1925-5710-03F686897BB7}"/>
          </ac:spMkLst>
        </pc:spChg>
        <pc:spChg chg="mod">
          <ac:chgData name="Jassem Abbasi" userId="a485637c-5d5c-44af-8411-f95acc3236b6" providerId="ADAL" clId="{B67E75DF-61F4-4BDD-83F6-F3A9FEB4B984}" dt="2024-02-22T09:52:54.409" v="2357" actId="27803"/>
          <ac:spMkLst>
            <pc:docMk/>
            <pc:sldMk cId="3942064285" sldId="256"/>
            <ac:spMk id="4764" creationId="{4074FC2F-3F1C-E99F-AAEF-B83A20DC09FB}"/>
          </ac:spMkLst>
        </pc:spChg>
        <pc:spChg chg="mod">
          <ac:chgData name="Jassem Abbasi" userId="a485637c-5d5c-44af-8411-f95acc3236b6" providerId="ADAL" clId="{B67E75DF-61F4-4BDD-83F6-F3A9FEB4B984}" dt="2024-02-22T09:52:54.409" v="2357" actId="27803"/>
          <ac:spMkLst>
            <pc:docMk/>
            <pc:sldMk cId="3942064285" sldId="256"/>
            <ac:spMk id="4765" creationId="{7F9CE872-F630-D688-EF77-6E4E366FAD90}"/>
          </ac:spMkLst>
        </pc:spChg>
        <pc:spChg chg="mod">
          <ac:chgData name="Jassem Abbasi" userId="a485637c-5d5c-44af-8411-f95acc3236b6" providerId="ADAL" clId="{B67E75DF-61F4-4BDD-83F6-F3A9FEB4B984}" dt="2024-02-22T09:52:54.409" v="2357" actId="27803"/>
          <ac:spMkLst>
            <pc:docMk/>
            <pc:sldMk cId="3942064285" sldId="256"/>
            <ac:spMk id="4766" creationId="{6C1896B4-5336-8C7E-C844-6928040784B0}"/>
          </ac:spMkLst>
        </pc:spChg>
        <pc:spChg chg="mod">
          <ac:chgData name="Jassem Abbasi" userId="a485637c-5d5c-44af-8411-f95acc3236b6" providerId="ADAL" clId="{B67E75DF-61F4-4BDD-83F6-F3A9FEB4B984}" dt="2024-02-22T09:52:54.409" v="2357" actId="27803"/>
          <ac:spMkLst>
            <pc:docMk/>
            <pc:sldMk cId="3942064285" sldId="256"/>
            <ac:spMk id="4767" creationId="{93A78708-8B09-6D23-130D-B3789D34965E}"/>
          </ac:spMkLst>
        </pc:spChg>
        <pc:spChg chg="mod">
          <ac:chgData name="Jassem Abbasi" userId="a485637c-5d5c-44af-8411-f95acc3236b6" providerId="ADAL" clId="{B67E75DF-61F4-4BDD-83F6-F3A9FEB4B984}" dt="2024-02-22T09:52:54.409" v="2357" actId="27803"/>
          <ac:spMkLst>
            <pc:docMk/>
            <pc:sldMk cId="3942064285" sldId="256"/>
            <ac:spMk id="4768" creationId="{38FFA2A8-54CB-7BEA-39EF-A6CA68C3DAAB}"/>
          </ac:spMkLst>
        </pc:spChg>
        <pc:spChg chg="mod">
          <ac:chgData name="Jassem Abbasi" userId="a485637c-5d5c-44af-8411-f95acc3236b6" providerId="ADAL" clId="{B67E75DF-61F4-4BDD-83F6-F3A9FEB4B984}" dt="2024-02-22T09:52:54.409" v="2357" actId="27803"/>
          <ac:spMkLst>
            <pc:docMk/>
            <pc:sldMk cId="3942064285" sldId="256"/>
            <ac:spMk id="4769" creationId="{1F67EC5F-F9A3-60C3-4F9C-A962FF23C6BE}"/>
          </ac:spMkLst>
        </pc:spChg>
        <pc:spChg chg="mod">
          <ac:chgData name="Jassem Abbasi" userId="a485637c-5d5c-44af-8411-f95acc3236b6" providerId="ADAL" clId="{B67E75DF-61F4-4BDD-83F6-F3A9FEB4B984}" dt="2024-02-22T09:52:54.409" v="2357" actId="27803"/>
          <ac:spMkLst>
            <pc:docMk/>
            <pc:sldMk cId="3942064285" sldId="256"/>
            <ac:spMk id="4770" creationId="{C56D4258-3F7A-881B-EA34-13E425EB2C25}"/>
          </ac:spMkLst>
        </pc:spChg>
        <pc:spChg chg="mod">
          <ac:chgData name="Jassem Abbasi" userId="a485637c-5d5c-44af-8411-f95acc3236b6" providerId="ADAL" clId="{B67E75DF-61F4-4BDD-83F6-F3A9FEB4B984}" dt="2024-02-22T09:52:54.409" v="2357" actId="27803"/>
          <ac:spMkLst>
            <pc:docMk/>
            <pc:sldMk cId="3942064285" sldId="256"/>
            <ac:spMk id="4771" creationId="{8AFBC364-B882-322B-DEB2-B8CE03E2CE94}"/>
          </ac:spMkLst>
        </pc:spChg>
        <pc:spChg chg="mod">
          <ac:chgData name="Jassem Abbasi" userId="a485637c-5d5c-44af-8411-f95acc3236b6" providerId="ADAL" clId="{B67E75DF-61F4-4BDD-83F6-F3A9FEB4B984}" dt="2024-02-22T09:52:54.409" v="2357" actId="27803"/>
          <ac:spMkLst>
            <pc:docMk/>
            <pc:sldMk cId="3942064285" sldId="256"/>
            <ac:spMk id="4772" creationId="{6D6BC6C8-ECBB-2FA0-5D94-48EDF48920F8}"/>
          </ac:spMkLst>
        </pc:spChg>
        <pc:spChg chg="mod">
          <ac:chgData name="Jassem Abbasi" userId="a485637c-5d5c-44af-8411-f95acc3236b6" providerId="ADAL" clId="{B67E75DF-61F4-4BDD-83F6-F3A9FEB4B984}" dt="2024-02-22T09:52:54.409" v="2357" actId="27803"/>
          <ac:spMkLst>
            <pc:docMk/>
            <pc:sldMk cId="3942064285" sldId="256"/>
            <ac:spMk id="4773" creationId="{59E0F908-57E0-9AD5-4A90-AAE01CBB53E4}"/>
          </ac:spMkLst>
        </pc:spChg>
        <pc:spChg chg="mod">
          <ac:chgData name="Jassem Abbasi" userId="a485637c-5d5c-44af-8411-f95acc3236b6" providerId="ADAL" clId="{B67E75DF-61F4-4BDD-83F6-F3A9FEB4B984}" dt="2024-02-22T09:52:54.409" v="2357" actId="27803"/>
          <ac:spMkLst>
            <pc:docMk/>
            <pc:sldMk cId="3942064285" sldId="256"/>
            <ac:spMk id="4774" creationId="{EE03ED57-5034-86CB-0A0F-25B3B35EBA82}"/>
          </ac:spMkLst>
        </pc:spChg>
        <pc:spChg chg="mod">
          <ac:chgData name="Jassem Abbasi" userId="a485637c-5d5c-44af-8411-f95acc3236b6" providerId="ADAL" clId="{B67E75DF-61F4-4BDD-83F6-F3A9FEB4B984}" dt="2024-02-22T09:52:54.409" v="2357" actId="27803"/>
          <ac:spMkLst>
            <pc:docMk/>
            <pc:sldMk cId="3942064285" sldId="256"/>
            <ac:spMk id="4775" creationId="{6058C847-1DF1-AAE5-2E7D-6CA2EEEB3562}"/>
          </ac:spMkLst>
        </pc:spChg>
        <pc:spChg chg="mod">
          <ac:chgData name="Jassem Abbasi" userId="a485637c-5d5c-44af-8411-f95acc3236b6" providerId="ADAL" clId="{B67E75DF-61F4-4BDD-83F6-F3A9FEB4B984}" dt="2024-02-22T09:52:54.409" v="2357" actId="27803"/>
          <ac:spMkLst>
            <pc:docMk/>
            <pc:sldMk cId="3942064285" sldId="256"/>
            <ac:spMk id="4776" creationId="{1CC94415-95FE-2DA0-F1DC-DDB4B0BB23B2}"/>
          </ac:spMkLst>
        </pc:spChg>
        <pc:spChg chg="mod">
          <ac:chgData name="Jassem Abbasi" userId="a485637c-5d5c-44af-8411-f95acc3236b6" providerId="ADAL" clId="{B67E75DF-61F4-4BDD-83F6-F3A9FEB4B984}" dt="2024-02-22T09:52:54.409" v="2357" actId="27803"/>
          <ac:spMkLst>
            <pc:docMk/>
            <pc:sldMk cId="3942064285" sldId="256"/>
            <ac:spMk id="4777" creationId="{B5FD4D8A-1B99-20B6-3F81-EC0330B0B5E0}"/>
          </ac:spMkLst>
        </pc:spChg>
        <pc:spChg chg="mod">
          <ac:chgData name="Jassem Abbasi" userId="a485637c-5d5c-44af-8411-f95acc3236b6" providerId="ADAL" clId="{B67E75DF-61F4-4BDD-83F6-F3A9FEB4B984}" dt="2024-02-22T09:52:54.409" v="2357" actId="27803"/>
          <ac:spMkLst>
            <pc:docMk/>
            <pc:sldMk cId="3942064285" sldId="256"/>
            <ac:spMk id="4778" creationId="{19B9308E-2930-CF6C-A748-CF1F39F72C2E}"/>
          </ac:spMkLst>
        </pc:spChg>
        <pc:spChg chg="mod">
          <ac:chgData name="Jassem Abbasi" userId="a485637c-5d5c-44af-8411-f95acc3236b6" providerId="ADAL" clId="{B67E75DF-61F4-4BDD-83F6-F3A9FEB4B984}" dt="2024-02-22T09:52:54.409" v="2357" actId="27803"/>
          <ac:spMkLst>
            <pc:docMk/>
            <pc:sldMk cId="3942064285" sldId="256"/>
            <ac:spMk id="4779" creationId="{FA8083DC-6097-6A66-70C7-3734D855ADD7}"/>
          </ac:spMkLst>
        </pc:spChg>
        <pc:spChg chg="mod">
          <ac:chgData name="Jassem Abbasi" userId="a485637c-5d5c-44af-8411-f95acc3236b6" providerId="ADAL" clId="{B67E75DF-61F4-4BDD-83F6-F3A9FEB4B984}" dt="2024-02-22T09:52:54.409" v="2357" actId="27803"/>
          <ac:spMkLst>
            <pc:docMk/>
            <pc:sldMk cId="3942064285" sldId="256"/>
            <ac:spMk id="4780" creationId="{35468A36-FC84-B6FC-D29B-32795166FAD7}"/>
          </ac:spMkLst>
        </pc:spChg>
        <pc:spChg chg="mod">
          <ac:chgData name="Jassem Abbasi" userId="a485637c-5d5c-44af-8411-f95acc3236b6" providerId="ADAL" clId="{B67E75DF-61F4-4BDD-83F6-F3A9FEB4B984}" dt="2024-02-22T09:52:54.409" v="2357" actId="27803"/>
          <ac:spMkLst>
            <pc:docMk/>
            <pc:sldMk cId="3942064285" sldId="256"/>
            <ac:spMk id="4781" creationId="{54DCAB6A-F001-C3E6-B804-0A0FC057CF83}"/>
          </ac:spMkLst>
        </pc:spChg>
        <pc:spChg chg="mod">
          <ac:chgData name="Jassem Abbasi" userId="a485637c-5d5c-44af-8411-f95acc3236b6" providerId="ADAL" clId="{B67E75DF-61F4-4BDD-83F6-F3A9FEB4B984}" dt="2024-02-22T09:52:54.409" v="2357" actId="27803"/>
          <ac:spMkLst>
            <pc:docMk/>
            <pc:sldMk cId="3942064285" sldId="256"/>
            <ac:spMk id="4782" creationId="{F0F143FE-43E1-F829-8B31-A8EE519728AF}"/>
          </ac:spMkLst>
        </pc:spChg>
        <pc:spChg chg="mod">
          <ac:chgData name="Jassem Abbasi" userId="a485637c-5d5c-44af-8411-f95acc3236b6" providerId="ADAL" clId="{B67E75DF-61F4-4BDD-83F6-F3A9FEB4B984}" dt="2024-02-22T09:52:54.409" v="2357" actId="27803"/>
          <ac:spMkLst>
            <pc:docMk/>
            <pc:sldMk cId="3942064285" sldId="256"/>
            <ac:spMk id="4783" creationId="{C3A465CC-5537-3E19-8FCE-C91736D2AB91}"/>
          </ac:spMkLst>
        </pc:spChg>
        <pc:spChg chg="mod">
          <ac:chgData name="Jassem Abbasi" userId="a485637c-5d5c-44af-8411-f95acc3236b6" providerId="ADAL" clId="{B67E75DF-61F4-4BDD-83F6-F3A9FEB4B984}" dt="2024-02-22T09:52:54.409" v="2357" actId="27803"/>
          <ac:spMkLst>
            <pc:docMk/>
            <pc:sldMk cId="3942064285" sldId="256"/>
            <ac:spMk id="4784" creationId="{DBF0DF56-D916-ED8A-6955-4E8CA1369632}"/>
          </ac:spMkLst>
        </pc:spChg>
        <pc:spChg chg="mod">
          <ac:chgData name="Jassem Abbasi" userId="a485637c-5d5c-44af-8411-f95acc3236b6" providerId="ADAL" clId="{B67E75DF-61F4-4BDD-83F6-F3A9FEB4B984}" dt="2024-02-22T09:52:54.409" v="2357" actId="27803"/>
          <ac:spMkLst>
            <pc:docMk/>
            <pc:sldMk cId="3942064285" sldId="256"/>
            <ac:spMk id="4785" creationId="{75A2CDCD-527F-E320-FCAB-2AD2E6118030}"/>
          </ac:spMkLst>
        </pc:spChg>
        <pc:spChg chg="mod">
          <ac:chgData name="Jassem Abbasi" userId="a485637c-5d5c-44af-8411-f95acc3236b6" providerId="ADAL" clId="{B67E75DF-61F4-4BDD-83F6-F3A9FEB4B984}" dt="2024-02-22T09:52:54.409" v="2357" actId="27803"/>
          <ac:spMkLst>
            <pc:docMk/>
            <pc:sldMk cId="3942064285" sldId="256"/>
            <ac:spMk id="4786" creationId="{2ADBF0AB-39FA-B22F-7967-568DBD89260D}"/>
          </ac:spMkLst>
        </pc:spChg>
        <pc:spChg chg="mod">
          <ac:chgData name="Jassem Abbasi" userId="a485637c-5d5c-44af-8411-f95acc3236b6" providerId="ADAL" clId="{B67E75DF-61F4-4BDD-83F6-F3A9FEB4B984}" dt="2024-02-22T09:52:54.409" v="2357" actId="27803"/>
          <ac:spMkLst>
            <pc:docMk/>
            <pc:sldMk cId="3942064285" sldId="256"/>
            <ac:spMk id="4787" creationId="{7B892FDF-F0ED-1A01-F82D-43E154AC169F}"/>
          </ac:spMkLst>
        </pc:spChg>
        <pc:spChg chg="mod">
          <ac:chgData name="Jassem Abbasi" userId="a485637c-5d5c-44af-8411-f95acc3236b6" providerId="ADAL" clId="{B67E75DF-61F4-4BDD-83F6-F3A9FEB4B984}" dt="2024-02-22T09:52:54.409" v="2357" actId="27803"/>
          <ac:spMkLst>
            <pc:docMk/>
            <pc:sldMk cId="3942064285" sldId="256"/>
            <ac:spMk id="4788" creationId="{DBA367CD-A07C-5469-F17C-909E4D88DB3B}"/>
          </ac:spMkLst>
        </pc:spChg>
        <pc:spChg chg="mod">
          <ac:chgData name="Jassem Abbasi" userId="a485637c-5d5c-44af-8411-f95acc3236b6" providerId="ADAL" clId="{B67E75DF-61F4-4BDD-83F6-F3A9FEB4B984}" dt="2024-02-22T09:52:54.409" v="2357" actId="27803"/>
          <ac:spMkLst>
            <pc:docMk/>
            <pc:sldMk cId="3942064285" sldId="256"/>
            <ac:spMk id="4789" creationId="{F9013E3F-6D55-C1A9-9ADD-B9A289DCD3B4}"/>
          </ac:spMkLst>
        </pc:spChg>
        <pc:spChg chg="mod">
          <ac:chgData name="Jassem Abbasi" userId="a485637c-5d5c-44af-8411-f95acc3236b6" providerId="ADAL" clId="{B67E75DF-61F4-4BDD-83F6-F3A9FEB4B984}" dt="2024-02-22T09:52:54.409" v="2357" actId="27803"/>
          <ac:spMkLst>
            <pc:docMk/>
            <pc:sldMk cId="3942064285" sldId="256"/>
            <ac:spMk id="4790" creationId="{14E5E2D0-F562-C4A0-FEFC-C908BDBCB798}"/>
          </ac:spMkLst>
        </pc:spChg>
        <pc:spChg chg="mod">
          <ac:chgData name="Jassem Abbasi" userId="a485637c-5d5c-44af-8411-f95acc3236b6" providerId="ADAL" clId="{B67E75DF-61F4-4BDD-83F6-F3A9FEB4B984}" dt="2024-02-22T09:52:54.409" v="2357" actId="27803"/>
          <ac:spMkLst>
            <pc:docMk/>
            <pc:sldMk cId="3942064285" sldId="256"/>
            <ac:spMk id="4791" creationId="{B67ACDD4-8472-4851-5130-2A9E8CA5B939}"/>
          </ac:spMkLst>
        </pc:spChg>
        <pc:spChg chg="mod">
          <ac:chgData name="Jassem Abbasi" userId="a485637c-5d5c-44af-8411-f95acc3236b6" providerId="ADAL" clId="{B67E75DF-61F4-4BDD-83F6-F3A9FEB4B984}" dt="2024-02-22T09:52:54.409" v="2357" actId="27803"/>
          <ac:spMkLst>
            <pc:docMk/>
            <pc:sldMk cId="3942064285" sldId="256"/>
            <ac:spMk id="4792" creationId="{7194D3FE-846C-DFF7-D365-C88077B40839}"/>
          </ac:spMkLst>
        </pc:spChg>
        <pc:spChg chg="mod">
          <ac:chgData name="Jassem Abbasi" userId="a485637c-5d5c-44af-8411-f95acc3236b6" providerId="ADAL" clId="{B67E75DF-61F4-4BDD-83F6-F3A9FEB4B984}" dt="2024-02-22T09:52:54.409" v="2357" actId="27803"/>
          <ac:spMkLst>
            <pc:docMk/>
            <pc:sldMk cId="3942064285" sldId="256"/>
            <ac:spMk id="4793" creationId="{CF601B56-8D13-00DB-74EB-E54BA512018C}"/>
          </ac:spMkLst>
        </pc:spChg>
        <pc:spChg chg="mod">
          <ac:chgData name="Jassem Abbasi" userId="a485637c-5d5c-44af-8411-f95acc3236b6" providerId="ADAL" clId="{B67E75DF-61F4-4BDD-83F6-F3A9FEB4B984}" dt="2024-02-22T09:52:54.409" v="2357" actId="27803"/>
          <ac:spMkLst>
            <pc:docMk/>
            <pc:sldMk cId="3942064285" sldId="256"/>
            <ac:spMk id="4794" creationId="{C59FB0C7-CD6C-9B8D-814D-DAABC76E70AB}"/>
          </ac:spMkLst>
        </pc:spChg>
        <pc:spChg chg="mod">
          <ac:chgData name="Jassem Abbasi" userId="a485637c-5d5c-44af-8411-f95acc3236b6" providerId="ADAL" clId="{B67E75DF-61F4-4BDD-83F6-F3A9FEB4B984}" dt="2024-02-22T09:52:54.409" v="2357" actId="27803"/>
          <ac:spMkLst>
            <pc:docMk/>
            <pc:sldMk cId="3942064285" sldId="256"/>
            <ac:spMk id="4795" creationId="{3B903E67-E8CE-3F54-8E00-F3C1D6ECEB24}"/>
          </ac:spMkLst>
        </pc:spChg>
        <pc:spChg chg="mod">
          <ac:chgData name="Jassem Abbasi" userId="a485637c-5d5c-44af-8411-f95acc3236b6" providerId="ADAL" clId="{B67E75DF-61F4-4BDD-83F6-F3A9FEB4B984}" dt="2024-02-22T09:52:54.409" v="2357" actId="27803"/>
          <ac:spMkLst>
            <pc:docMk/>
            <pc:sldMk cId="3942064285" sldId="256"/>
            <ac:spMk id="4796" creationId="{9AD21A11-E5ED-1D30-F20C-89A4423F7509}"/>
          </ac:spMkLst>
        </pc:spChg>
        <pc:spChg chg="mod">
          <ac:chgData name="Jassem Abbasi" userId="a485637c-5d5c-44af-8411-f95acc3236b6" providerId="ADAL" clId="{B67E75DF-61F4-4BDD-83F6-F3A9FEB4B984}" dt="2024-02-22T09:52:54.409" v="2357" actId="27803"/>
          <ac:spMkLst>
            <pc:docMk/>
            <pc:sldMk cId="3942064285" sldId="256"/>
            <ac:spMk id="4797" creationId="{57C76388-3D73-589A-A280-4756F732DB43}"/>
          </ac:spMkLst>
        </pc:spChg>
        <pc:spChg chg="mod">
          <ac:chgData name="Jassem Abbasi" userId="a485637c-5d5c-44af-8411-f95acc3236b6" providerId="ADAL" clId="{B67E75DF-61F4-4BDD-83F6-F3A9FEB4B984}" dt="2024-02-22T09:52:54.409" v="2357" actId="27803"/>
          <ac:spMkLst>
            <pc:docMk/>
            <pc:sldMk cId="3942064285" sldId="256"/>
            <ac:spMk id="4798" creationId="{3EE55644-7C14-7880-FE0D-476C5683105B}"/>
          </ac:spMkLst>
        </pc:spChg>
        <pc:spChg chg="mod">
          <ac:chgData name="Jassem Abbasi" userId="a485637c-5d5c-44af-8411-f95acc3236b6" providerId="ADAL" clId="{B67E75DF-61F4-4BDD-83F6-F3A9FEB4B984}" dt="2024-02-22T09:52:54.409" v="2357" actId="27803"/>
          <ac:spMkLst>
            <pc:docMk/>
            <pc:sldMk cId="3942064285" sldId="256"/>
            <ac:spMk id="4799" creationId="{88148D1A-DFBB-5738-A1C7-6FAC3FF4439B}"/>
          </ac:spMkLst>
        </pc:spChg>
        <pc:spChg chg="mod">
          <ac:chgData name="Jassem Abbasi" userId="a485637c-5d5c-44af-8411-f95acc3236b6" providerId="ADAL" clId="{B67E75DF-61F4-4BDD-83F6-F3A9FEB4B984}" dt="2024-02-22T09:52:54.409" v="2357" actId="27803"/>
          <ac:spMkLst>
            <pc:docMk/>
            <pc:sldMk cId="3942064285" sldId="256"/>
            <ac:spMk id="4800" creationId="{3938AC95-A1DE-7FDE-3065-B9318BB05779}"/>
          </ac:spMkLst>
        </pc:spChg>
        <pc:spChg chg="mod">
          <ac:chgData name="Jassem Abbasi" userId="a485637c-5d5c-44af-8411-f95acc3236b6" providerId="ADAL" clId="{B67E75DF-61F4-4BDD-83F6-F3A9FEB4B984}" dt="2024-02-22T09:52:54.409" v="2357" actId="27803"/>
          <ac:spMkLst>
            <pc:docMk/>
            <pc:sldMk cId="3942064285" sldId="256"/>
            <ac:spMk id="4801" creationId="{00017701-1BC2-1612-01F9-3C6532A23A95}"/>
          </ac:spMkLst>
        </pc:spChg>
        <pc:spChg chg="mod">
          <ac:chgData name="Jassem Abbasi" userId="a485637c-5d5c-44af-8411-f95acc3236b6" providerId="ADAL" clId="{B67E75DF-61F4-4BDD-83F6-F3A9FEB4B984}" dt="2024-02-22T09:52:54.409" v="2357" actId="27803"/>
          <ac:spMkLst>
            <pc:docMk/>
            <pc:sldMk cId="3942064285" sldId="256"/>
            <ac:spMk id="4802" creationId="{55688CBB-F149-CCDD-67B4-DB49FD61E9F1}"/>
          </ac:spMkLst>
        </pc:spChg>
        <pc:spChg chg="mod">
          <ac:chgData name="Jassem Abbasi" userId="a485637c-5d5c-44af-8411-f95acc3236b6" providerId="ADAL" clId="{B67E75DF-61F4-4BDD-83F6-F3A9FEB4B984}" dt="2024-02-22T09:52:54.409" v="2357" actId="27803"/>
          <ac:spMkLst>
            <pc:docMk/>
            <pc:sldMk cId="3942064285" sldId="256"/>
            <ac:spMk id="4803" creationId="{8E06A603-7BA5-0F90-7085-86E418582B80}"/>
          </ac:spMkLst>
        </pc:spChg>
        <pc:spChg chg="mod">
          <ac:chgData name="Jassem Abbasi" userId="a485637c-5d5c-44af-8411-f95acc3236b6" providerId="ADAL" clId="{B67E75DF-61F4-4BDD-83F6-F3A9FEB4B984}" dt="2024-02-22T09:52:54.409" v="2357" actId="27803"/>
          <ac:spMkLst>
            <pc:docMk/>
            <pc:sldMk cId="3942064285" sldId="256"/>
            <ac:spMk id="4804" creationId="{6C2885DE-5CA5-A066-E953-379432444531}"/>
          </ac:spMkLst>
        </pc:spChg>
        <pc:spChg chg="mod">
          <ac:chgData name="Jassem Abbasi" userId="a485637c-5d5c-44af-8411-f95acc3236b6" providerId="ADAL" clId="{B67E75DF-61F4-4BDD-83F6-F3A9FEB4B984}" dt="2024-02-22T09:52:54.409" v="2357" actId="27803"/>
          <ac:spMkLst>
            <pc:docMk/>
            <pc:sldMk cId="3942064285" sldId="256"/>
            <ac:spMk id="4805" creationId="{B76585D4-0A73-FCDF-DBF8-332259ED0CAD}"/>
          </ac:spMkLst>
        </pc:spChg>
        <pc:spChg chg="mod">
          <ac:chgData name="Jassem Abbasi" userId="a485637c-5d5c-44af-8411-f95acc3236b6" providerId="ADAL" clId="{B67E75DF-61F4-4BDD-83F6-F3A9FEB4B984}" dt="2024-02-22T09:52:54.409" v="2357" actId="27803"/>
          <ac:spMkLst>
            <pc:docMk/>
            <pc:sldMk cId="3942064285" sldId="256"/>
            <ac:spMk id="4806" creationId="{2DC10A62-A498-2979-F86B-E4564BE03118}"/>
          </ac:spMkLst>
        </pc:spChg>
        <pc:spChg chg="mod">
          <ac:chgData name="Jassem Abbasi" userId="a485637c-5d5c-44af-8411-f95acc3236b6" providerId="ADAL" clId="{B67E75DF-61F4-4BDD-83F6-F3A9FEB4B984}" dt="2024-02-22T09:52:54.409" v="2357" actId="27803"/>
          <ac:spMkLst>
            <pc:docMk/>
            <pc:sldMk cId="3942064285" sldId="256"/>
            <ac:spMk id="4807" creationId="{698FC33C-D9D2-27FC-36C1-1F0B8FEBB137}"/>
          </ac:spMkLst>
        </pc:spChg>
        <pc:spChg chg="mod">
          <ac:chgData name="Jassem Abbasi" userId="a485637c-5d5c-44af-8411-f95acc3236b6" providerId="ADAL" clId="{B67E75DF-61F4-4BDD-83F6-F3A9FEB4B984}" dt="2024-02-22T09:52:54.409" v="2357" actId="27803"/>
          <ac:spMkLst>
            <pc:docMk/>
            <pc:sldMk cId="3942064285" sldId="256"/>
            <ac:spMk id="4808" creationId="{D23B013E-FDEF-56F9-6736-D6604EE69D80}"/>
          </ac:spMkLst>
        </pc:spChg>
        <pc:spChg chg="mod">
          <ac:chgData name="Jassem Abbasi" userId="a485637c-5d5c-44af-8411-f95acc3236b6" providerId="ADAL" clId="{B67E75DF-61F4-4BDD-83F6-F3A9FEB4B984}" dt="2024-02-22T09:52:54.409" v="2357" actId="27803"/>
          <ac:spMkLst>
            <pc:docMk/>
            <pc:sldMk cId="3942064285" sldId="256"/>
            <ac:spMk id="4809" creationId="{317E3AE0-233D-8892-1B9A-6014FE047044}"/>
          </ac:spMkLst>
        </pc:spChg>
        <pc:spChg chg="mod">
          <ac:chgData name="Jassem Abbasi" userId="a485637c-5d5c-44af-8411-f95acc3236b6" providerId="ADAL" clId="{B67E75DF-61F4-4BDD-83F6-F3A9FEB4B984}" dt="2024-02-22T09:52:54.409" v="2357" actId="27803"/>
          <ac:spMkLst>
            <pc:docMk/>
            <pc:sldMk cId="3942064285" sldId="256"/>
            <ac:spMk id="4810" creationId="{24D2DDA9-4707-76F1-EA68-1DCCE575EE13}"/>
          </ac:spMkLst>
        </pc:spChg>
        <pc:spChg chg="mod">
          <ac:chgData name="Jassem Abbasi" userId="a485637c-5d5c-44af-8411-f95acc3236b6" providerId="ADAL" clId="{B67E75DF-61F4-4BDD-83F6-F3A9FEB4B984}" dt="2024-02-22T09:52:54.409" v="2357" actId="27803"/>
          <ac:spMkLst>
            <pc:docMk/>
            <pc:sldMk cId="3942064285" sldId="256"/>
            <ac:spMk id="4811" creationId="{DBA8202E-50EF-5E77-6955-A9E5E7336CBF}"/>
          </ac:spMkLst>
        </pc:spChg>
        <pc:spChg chg="mod">
          <ac:chgData name="Jassem Abbasi" userId="a485637c-5d5c-44af-8411-f95acc3236b6" providerId="ADAL" clId="{B67E75DF-61F4-4BDD-83F6-F3A9FEB4B984}" dt="2024-02-22T09:52:54.409" v="2357" actId="27803"/>
          <ac:spMkLst>
            <pc:docMk/>
            <pc:sldMk cId="3942064285" sldId="256"/>
            <ac:spMk id="4812" creationId="{38C63C84-17BA-5249-10DB-5BB33EAAC288}"/>
          </ac:spMkLst>
        </pc:spChg>
        <pc:spChg chg="mod">
          <ac:chgData name="Jassem Abbasi" userId="a485637c-5d5c-44af-8411-f95acc3236b6" providerId="ADAL" clId="{B67E75DF-61F4-4BDD-83F6-F3A9FEB4B984}" dt="2024-02-22T09:52:54.409" v="2357" actId="27803"/>
          <ac:spMkLst>
            <pc:docMk/>
            <pc:sldMk cId="3942064285" sldId="256"/>
            <ac:spMk id="4813" creationId="{73EAB6C5-7B67-486A-90D4-4A05D1EA3D0C}"/>
          </ac:spMkLst>
        </pc:spChg>
        <pc:spChg chg="mod">
          <ac:chgData name="Jassem Abbasi" userId="a485637c-5d5c-44af-8411-f95acc3236b6" providerId="ADAL" clId="{B67E75DF-61F4-4BDD-83F6-F3A9FEB4B984}" dt="2024-02-22T09:52:54.409" v="2357" actId="27803"/>
          <ac:spMkLst>
            <pc:docMk/>
            <pc:sldMk cId="3942064285" sldId="256"/>
            <ac:spMk id="4814" creationId="{E759AD85-75EE-42A7-6B31-F698707F2AD1}"/>
          </ac:spMkLst>
        </pc:spChg>
        <pc:spChg chg="mod">
          <ac:chgData name="Jassem Abbasi" userId="a485637c-5d5c-44af-8411-f95acc3236b6" providerId="ADAL" clId="{B67E75DF-61F4-4BDD-83F6-F3A9FEB4B984}" dt="2024-02-22T09:52:54.409" v="2357" actId="27803"/>
          <ac:spMkLst>
            <pc:docMk/>
            <pc:sldMk cId="3942064285" sldId="256"/>
            <ac:spMk id="4815" creationId="{2273F6A2-63A2-6113-8DC9-33469ACDAF99}"/>
          </ac:spMkLst>
        </pc:spChg>
        <pc:spChg chg="mod">
          <ac:chgData name="Jassem Abbasi" userId="a485637c-5d5c-44af-8411-f95acc3236b6" providerId="ADAL" clId="{B67E75DF-61F4-4BDD-83F6-F3A9FEB4B984}" dt="2024-02-22T09:52:54.409" v="2357" actId="27803"/>
          <ac:spMkLst>
            <pc:docMk/>
            <pc:sldMk cId="3942064285" sldId="256"/>
            <ac:spMk id="4816" creationId="{2256AABD-E6CD-E4F3-B9CB-450120C61C31}"/>
          </ac:spMkLst>
        </pc:spChg>
        <pc:spChg chg="mod">
          <ac:chgData name="Jassem Abbasi" userId="a485637c-5d5c-44af-8411-f95acc3236b6" providerId="ADAL" clId="{B67E75DF-61F4-4BDD-83F6-F3A9FEB4B984}" dt="2024-02-22T09:52:54.409" v="2357" actId="27803"/>
          <ac:spMkLst>
            <pc:docMk/>
            <pc:sldMk cId="3942064285" sldId="256"/>
            <ac:spMk id="4817" creationId="{8761D0F1-BBA1-B8C8-104B-7D40ACDE4E30}"/>
          </ac:spMkLst>
        </pc:spChg>
        <pc:spChg chg="mod">
          <ac:chgData name="Jassem Abbasi" userId="a485637c-5d5c-44af-8411-f95acc3236b6" providerId="ADAL" clId="{B67E75DF-61F4-4BDD-83F6-F3A9FEB4B984}" dt="2024-02-22T09:52:54.409" v="2357" actId="27803"/>
          <ac:spMkLst>
            <pc:docMk/>
            <pc:sldMk cId="3942064285" sldId="256"/>
            <ac:spMk id="4818" creationId="{707F47D3-C938-0120-DC5D-F24D97F7F117}"/>
          </ac:spMkLst>
        </pc:spChg>
        <pc:spChg chg="mod">
          <ac:chgData name="Jassem Abbasi" userId="a485637c-5d5c-44af-8411-f95acc3236b6" providerId="ADAL" clId="{B67E75DF-61F4-4BDD-83F6-F3A9FEB4B984}" dt="2024-02-22T09:52:54.409" v="2357" actId="27803"/>
          <ac:spMkLst>
            <pc:docMk/>
            <pc:sldMk cId="3942064285" sldId="256"/>
            <ac:spMk id="4819" creationId="{1874C31B-CE90-AEE0-6210-3697FAE3B090}"/>
          </ac:spMkLst>
        </pc:spChg>
        <pc:spChg chg="mod">
          <ac:chgData name="Jassem Abbasi" userId="a485637c-5d5c-44af-8411-f95acc3236b6" providerId="ADAL" clId="{B67E75DF-61F4-4BDD-83F6-F3A9FEB4B984}" dt="2024-02-22T09:52:54.409" v="2357" actId="27803"/>
          <ac:spMkLst>
            <pc:docMk/>
            <pc:sldMk cId="3942064285" sldId="256"/>
            <ac:spMk id="4820" creationId="{5A9C0C0F-5360-CC5E-627A-C4AA6385CB1D}"/>
          </ac:spMkLst>
        </pc:spChg>
        <pc:spChg chg="mod">
          <ac:chgData name="Jassem Abbasi" userId="a485637c-5d5c-44af-8411-f95acc3236b6" providerId="ADAL" clId="{B67E75DF-61F4-4BDD-83F6-F3A9FEB4B984}" dt="2024-02-22T09:52:54.409" v="2357" actId="27803"/>
          <ac:spMkLst>
            <pc:docMk/>
            <pc:sldMk cId="3942064285" sldId="256"/>
            <ac:spMk id="4821" creationId="{A201A6B5-A793-FDFB-0D90-F95BD9D2F741}"/>
          </ac:spMkLst>
        </pc:spChg>
        <pc:spChg chg="mod">
          <ac:chgData name="Jassem Abbasi" userId="a485637c-5d5c-44af-8411-f95acc3236b6" providerId="ADAL" clId="{B67E75DF-61F4-4BDD-83F6-F3A9FEB4B984}" dt="2024-02-22T09:52:54.409" v="2357" actId="27803"/>
          <ac:spMkLst>
            <pc:docMk/>
            <pc:sldMk cId="3942064285" sldId="256"/>
            <ac:spMk id="4822" creationId="{2F5F8B62-4240-BB49-FDBF-F06DD816518D}"/>
          </ac:spMkLst>
        </pc:spChg>
        <pc:spChg chg="mod">
          <ac:chgData name="Jassem Abbasi" userId="a485637c-5d5c-44af-8411-f95acc3236b6" providerId="ADAL" clId="{B67E75DF-61F4-4BDD-83F6-F3A9FEB4B984}" dt="2024-02-22T09:52:54.409" v="2357" actId="27803"/>
          <ac:spMkLst>
            <pc:docMk/>
            <pc:sldMk cId="3942064285" sldId="256"/>
            <ac:spMk id="4823" creationId="{8D921370-3BEB-9F95-FE9B-0A3DF6EDA928}"/>
          </ac:spMkLst>
        </pc:spChg>
        <pc:spChg chg="mod">
          <ac:chgData name="Jassem Abbasi" userId="a485637c-5d5c-44af-8411-f95acc3236b6" providerId="ADAL" clId="{B67E75DF-61F4-4BDD-83F6-F3A9FEB4B984}" dt="2024-02-22T09:52:54.409" v="2357" actId="27803"/>
          <ac:spMkLst>
            <pc:docMk/>
            <pc:sldMk cId="3942064285" sldId="256"/>
            <ac:spMk id="4824" creationId="{35830F97-37AA-4167-0338-09150CCB5A1D}"/>
          </ac:spMkLst>
        </pc:spChg>
        <pc:spChg chg="mod">
          <ac:chgData name="Jassem Abbasi" userId="a485637c-5d5c-44af-8411-f95acc3236b6" providerId="ADAL" clId="{B67E75DF-61F4-4BDD-83F6-F3A9FEB4B984}" dt="2024-02-22T09:52:54.409" v="2357" actId="27803"/>
          <ac:spMkLst>
            <pc:docMk/>
            <pc:sldMk cId="3942064285" sldId="256"/>
            <ac:spMk id="4825" creationId="{161DE41B-215C-2160-EA8D-B2DCB80F70AC}"/>
          </ac:spMkLst>
        </pc:spChg>
        <pc:spChg chg="mod">
          <ac:chgData name="Jassem Abbasi" userId="a485637c-5d5c-44af-8411-f95acc3236b6" providerId="ADAL" clId="{B67E75DF-61F4-4BDD-83F6-F3A9FEB4B984}" dt="2024-02-22T09:52:54.409" v="2357" actId="27803"/>
          <ac:spMkLst>
            <pc:docMk/>
            <pc:sldMk cId="3942064285" sldId="256"/>
            <ac:spMk id="4826" creationId="{9A76EFEB-F8E7-EF67-96D3-A5269B2A2346}"/>
          </ac:spMkLst>
        </pc:spChg>
        <pc:spChg chg="mod">
          <ac:chgData name="Jassem Abbasi" userId="a485637c-5d5c-44af-8411-f95acc3236b6" providerId="ADAL" clId="{B67E75DF-61F4-4BDD-83F6-F3A9FEB4B984}" dt="2024-02-22T09:52:54.409" v="2357" actId="27803"/>
          <ac:spMkLst>
            <pc:docMk/>
            <pc:sldMk cId="3942064285" sldId="256"/>
            <ac:spMk id="4827" creationId="{E7967198-F97A-3B2D-1439-895738D14E60}"/>
          </ac:spMkLst>
        </pc:spChg>
        <pc:spChg chg="mod">
          <ac:chgData name="Jassem Abbasi" userId="a485637c-5d5c-44af-8411-f95acc3236b6" providerId="ADAL" clId="{B67E75DF-61F4-4BDD-83F6-F3A9FEB4B984}" dt="2024-02-22T09:52:54.409" v="2357" actId="27803"/>
          <ac:spMkLst>
            <pc:docMk/>
            <pc:sldMk cId="3942064285" sldId="256"/>
            <ac:spMk id="4828" creationId="{4D66345A-65AE-D829-6D5D-B16A926424DC}"/>
          </ac:spMkLst>
        </pc:spChg>
        <pc:spChg chg="mod">
          <ac:chgData name="Jassem Abbasi" userId="a485637c-5d5c-44af-8411-f95acc3236b6" providerId="ADAL" clId="{B67E75DF-61F4-4BDD-83F6-F3A9FEB4B984}" dt="2024-02-22T09:52:54.409" v="2357" actId="27803"/>
          <ac:spMkLst>
            <pc:docMk/>
            <pc:sldMk cId="3942064285" sldId="256"/>
            <ac:spMk id="4829" creationId="{C72D79BC-B1EF-7A7E-9D80-8A39EAF8E6DD}"/>
          </ac:spMkLst>
        </pc:spChg>
        <pc:spChg chg="mod">
          <ac:chgData name="Jassem Abbasi" userId="a485637c-5d5c-44af-8411-f95acc3236b6" providerId="ADAL" clId="{B67E75DF-61F4-4BDD-83F6-F3A9FEB4B984}" dt="2024-02-22T09:52:54.409" v="2357" actId="27803"/>
          <ac:spMkLst>
            <pc:docMk/>
            <pc:sldMk cId="3942064285" sldId="256"/>
            <ac:spMk id="4830" creationId="{FAD977E4-2B02-FD96-52E6-DB4DE29E2BC1}"/>
          </ac:spMkLst>
        </pc:spChg>
        <pc:spChg chg="mod">
          <ac:chgData name="Jassem Abbasi" userId="a485637c-5d5c-44af-8411-f95acc3236b6" providerId="ADAL" clId="{B67E75DF-61F4-4BDD-83F6-F3A9FEB4B984}" dt="2024-02-22T09:52:54.409" v="2357" actId="27803"/>
          <ac:spMkLst>
            <pc:docMk/>
            <pc:sldMk cId="3942064285" sldId="256"/>
            <ac:spMk id="4831" creationId="{01068AC5-9E18-BD88-2A00-AB1D3E5B1858}"/>
          </ac:spMkLst>
        </pc:spChg>
        <pc:spChg chg="mod">
          <ac:chgData name="Jassem Abbasi" userId="a485637c-5d5c-44af-8411-f95acc3236b6" providerId="ADAL" clId="{B67E75DF-61F4-4BDD-83F6-F3A9FEB4B984}" dt="2024-02-22T09:52:54.409" v="2357" actId="27803"/>
          <ac:spMkLst>
            <pc:docMk/>
            <pc:sldMk cId="3942064285" sldId="256"/>
            <ac:spMk id="4832" creationId="{2048159E-5405-2CE9-0126-435335A08204}"/>
          </ac:spMkLst>
        </pc:spChg>
        <pc:spChg chg="mod">
          <ac:chgData name="Jassem Abbasi" userId="a485637c-5d5c-44af-8411-f95acc3236b6" providerId="ADAL" clId="{B67E75DF-61F4-4BDD-83F6-F3A9FEB4B984}" dt="2024-02-22T09:52:54.409" v="2357" actId="27803"/>
          <ac:spMkLst>
            <pc:docMk/>
            <pc:sldMk cId="3942064285" sldId="256"/>
            <ac:spMk id="4833" creationId="{83BD4329-BFAC-837F-0B1C-687F702DEFCF}"/>
          </ac:spMkLst>
        </pc:spChg>
        <pc:spChg chg="mod">
          <ac:chgData name="Jassem Abbasi" userId="a485637c-5d5c-44af-8411-f95acc3236b6" providerId="ADAL" clId="{B67E75DF-61F4-4BDD-83F6-F3A9FEB4B984}" dt="2024-02-22T09:52:54.409" v="2357" actId="27803"/>
          <ac:spMkLst>
            <pc:docMk/>
            <pc:sldMk cId="3942064285" sldId="256"/>
            <ac:spMk id="4834" creationId="{2D962E58-3876-5A88-5A2E-37C5931D8A5C}"/>
          </ac:spMkLst>
        </pc:spChg>
        <pc:spChg chg="mod">
          <ac:chgData name="Jassem Abbasi" userId="a485637c-5d5c-44af-8411-f95acc3236b6" providerId="ADAL" clId="{B67E75DF-61F4-4BDD-83F6-F3A9FEB4B984}" dt="2024-02-22T09:52:54.409" v="2357" actId="27803"/>
          <ac:spMkLst>
            <pc:docMk/>
            <pc:sldMk cId="3942064285" sldId="256"/>
            <ac:spMk id="4835" creationId="{45EFF642-7185-FF51-98C7-815848A7F9A0}"/>
          </ac:spMkLst>
        </pc:spChg>
        <pc:spChg chg="mod">
          <ac:chgData name="Jassem Abbasi" userId="a485637c-5d5c-44af-8411-f95acc3236b6" providerId="ADAL" clId="{B67E75DF-61F4-4BDD-83F6-F3A9FEB4B984}" dt="2024-02-22T09:52:54.409" v="2357" actId="27803"/>
          <ac:spMkLst>
            <pc:docMk/>
            <pc:sldMk cId="3942064285" sldId="256"/>
            <ac:spMk id="4836" creationId="{E851BDC9-C042-F44B-32DD-BA622403856E}"/>
          </ac:spMkLst>
        </pc:spChg>
        <pc:spChg chg="mod">
          <ac:chgData name="Jassem Abbasi" userId="a485637c-5d5c-44af-8411-f95acc3236b6" providerId="ADAL" clId="{B67E75DF-61F4-4BDD-83F6-F3A9FEB4B984}" dt="2024-02-22T09:52:54.409" v="2357" actId="27803"/>
          <ac:spMkLst>
            <pc:docMk/>
            <pc:sldMk cId="3942064285" sldId="256"/>
            <ac:spMk id="4837" creationId="{D2C77CC0-2E17-1DD2-A928-02B722D1FB04}"/>
          </ac:spMkLst>
        </pc:spChg>
        <pc:spChg chg="mod">
          <ac:chgData name="Jassem Abbasi" userId="a485637c-5d5c-44af-8411-f95acc3236b6" providerId="ADAL" clId="{B67E75DF-61F4-4BDD-83F6-F3A9FEB4B984}" dt="2024-02-22T09:52:54.409" v="2357" actId="27803"/>
          <ac:spMkLst>
            <pc:docMk/>
            <pc:sldMk cId="3942064285" sldId="256"/>
            <ac:spMk id="4838" creationId="{358265CD-F5B2-3BBE-EEF9-7DB4514DAAA6}"/>
          </ac:spMkLst>
        </pc:spChg>
        <pc:spChg chg="mod">
          <ac:chgData name="Jassem Abbasi" userId="a485637c-5d5c-44af-8411-f95acc3236b6" providerId="ADAL" clId="{B67E75DF-61F4-4BDD-83F6-F3A9FEB4B984}" dt="2024-02-22T09:52:54.409" v="2357" actId="27803"/>
          <ac:spMkLst>
            <pc:docMk/>
            <pc:sldMk cId="3942064285" sldId="256"/>
            <ac:spMk id="4839" creationId="{9B598E27-74DD-41C4-E993-F28A6EDDBD6A}"/>
          </ac:spMkLst>
        </pc:spChg>
        <pc:spChg chg="mod">
          <ac:chgData name="Jassem Abbasi" userId="a485637c-5d5c-44af-8411-f95acc3236b6" providerId="ADAL" clId="{B67E75DF-61F4-4BDD-83F6-F3A9FEB4B984}" dt="2024-02-22T09:52:54.409" v="2357" actId="27803"/>
          <ac:spMkLst>
            <pc:docMk/>
            <pc:sldMk cId="3942064285" sldId="256"/>
            <ac:spMk id="4840" creationId="{49D909B1-663B-326E-026E-24B397687FF8}"/>
          </ac:spMkLst>
        </pc:spChg>
        <pc:spChg chg="mod">
          <ac:chgData name="Jassem Abbasi" userId="a485637c-5d5c-44af-8411-f95acc3236b6" providerId="ADAL" clId="{B67E75DF-61F4-4BDD-83F6-F3A9FEB4B984}" dt="2024-02-22T09:52:54.409" v="2357" actId="27803"/>
          <ac:spMkLst>
            <pc:docMk/>
            <pc:sldMk cId="3942064285" sldId="256"/>
            <ac:spMk id="4841" creationId="{21348599-3E14-28BD-6077-1481903C6932}"/>
          </ac:spMkLst>
        </pc:spChg>
        <pc:spChg chg="mod">
          <ac:chgData name="Jassem Abbasi" userId="a485637c-5d5c-44af-8411-f95acc3236b6" providerId="ADAL" clId="{B67E75DF-61F4-4BDD-83F6-F3A9FEB4B984}" dt="2024-02-22T09:52:54.409" v="2357" actId="27803"/>
          <ac:spMkLst>
            <pc:docMk/>
            <pc:sldMk cId="3942064285" sldId="256"/>
            <ac:spMk id="4842" creationId="{09BB3316-65AB-BD89-E3E1-306B148B177C}"/>
          </ac:spMkLst>
        </pc:spChg>
        <pc:spChg chg="mod">
          <ac:chgData name="Jassem Abbasi" userId="a485637c-5d5c-44af-8411-f95acc3236b6" providerId="ADAL" clId="{B67E75DF-61F4-4BDD-83F6-F3A9FEB4B984}" dt="2024-02-22T09:52:54.409" v="2357" actId="27803"/>
          <ac:spMkLst>
            <pc:docMk/>
            <pc:sldMk cId="3942064285" sldId="256"/>
            <ac:spMk id="4843" creationId="{CA984B40-CE8C-BB9B-A937-73D22EA19006}"/>
          </ac:spMkLst>
        </pc:spChg>
        <pc:spChg chg="mod">
          <ac:chgData name="Jassem Abbasi" userId="a485637c-5d5c-44af-8411-f95acc3236b6" providerId="ADAL" clId="{B67E75DF-61F4-4BDD-83F6-F3A9FEB4B984}" dt="2024-02-22T09:52:54.409" v="2357" actId="27803"/>
          <ac:spMkLst>
            <pc:docMk/>
            <pc:sldMk cId="3942064285" sldId="256"/>
            <ac:spMk id="4844" creationId="{A19B35AB-9F1A-6DE9-33DF-A7BD5BBB9667}"/>
          </ac:spMkLst>
        </pc:spChg>
        <pc:spChg chg="mod">
          <ac:chgData name="Jassem Abbasi" userId="a485637c-5d5c-44af-8411-f95acc3236b6" providerId="ADAL" clId="{B67E75DF-61F4-4BDD-83F6-F3A9FEB4B984}" dt="2024-02-22T09:52:54.409" v="2357" actId="27803"/>
          <ac:spMkLst>
            <pc:docMk/>
            <pc:sldMk cId="3942064285" sldId="256"/>
            <ac:spMk id="4845" creationId="{48C118E4-5F9B-C63D-BE54-B5BC9CFD21F4}"/>
          </ac:spMkLst>
        </pc:spChg>
        <pc:spChg chg="mod">
          <ac:chgData name="Jassem Abbasi" userId="a485637c-5d5c-44af-8411-f95acc3236b6" providerId="ADAL" clId="{B67E75DF-61F4-4BDD-83F6-F3A9FEB4B984}" dt="2024-02-22T09:52:54.409" v="2357" actId="27803"/>
          <ac:spMkLst>
            <pc:docMk/>
            <pc:sldMk cId="3942064285" sldId="256"/>
            <ac:spMk id="4846" creationId="{3D63267C-9629-E14D-9342-4802ACAE8920}"/>
          </ac:spMkLst>
        </pc:spChg>
        <pc:spChg chg="mod">
          <ac:chgData name="Jassem Abbasi" userId="a485637c-5d5c-44af-8411-f95acc3236b6" providerId="ADAL" clId="{B67E75DF-61F4-4BDD-83F6-F3A9FEB4B984}" dt="2024-02-22T09:52:54.409" v="2357" actId="27803"/>
          <ac:spMkLst>
            <pc:docMk/>
            <pc:sldMk cId="3942064285" sldId="256"/>
            <ac:spMk id="4847" creationId="{14C5584A-FF81-44FB-9A86-275556F58A14}"/>
          </ac:spMkLst>
        </pc:spChg>
        <pc:spChg chg="mod">
          <ac:chgData name="Jassem Abbasi" userId="a485637c-5d5c-44af-8411-f95acc3236b6" providerId="ADAL" clId="{B67E75DF-61F4-4BDD-83F6-F3A9FEB4B984}" dt="2024-02-22T09:52:54.409" v="2357" actId="27803"/>
          <ac:spMkLst>
            <pc:docMk/>
            <pc:sldMk cId="3942064285" sldId="256"/>
            <ac:spMk id="4848" creationId="{55643FE2-A520-8A94-D257-1017CAFD2B6F}"/>
          </ac:spMkLst>
        </pc:spChg>
        <pc:spChg chg="mod">
          <ac:chgData name="Jassem Abbasi" userId="a485637c-5d5c-44af-8411-f95acc3236b6" providerId="ADAL" clId="{B67E75DF-61F4-4BDD-83F6-F3A9FEB4B984}" dt="2024-02-22T09:52:54.409" v="2357" actId="27803"/>
          <ac:spMkLst>
            <pc:docMk/>
            <pc:sldMk cId="3942064285" sldId="256"/>
            <ac:spMk id="4849" creationId="{E18240FE-86DA-F336-7A71-03A60122770D}"/>
          </ac:spMkLst>
        </pc:spChg>
        <pc:spChg chg="mod">
          <ac:chgData name="Jassem Abbasi" userId="a485637c-5d5c-44af-8411-f95acc3236b6" providerId="ADAL" clId="{B67E75DF-61F4-4BDD-83F6-F3A9FEB4B984}" dt="2024-02-22T09:52:54.409" v="2357" actId="27803"/>
          <ac:spMkLst>
            <pc:docMk/>
            <pc:sldMk cId="3942064285" sldId="256"/>
            <ac:spMk id="4850" creationId="{741381D1-BC55-483C-244E-8B41536EF5F7}"/>
          </ac:spMkLst>
        </pc:spChg>
        <pc:spChg chg="mod">
          <ac:chgData name="Jassem Abbasi" userId="a485637c-5d5c-44af-8411-f95acc3236b6" providerId="ADAL" clId="{B67E75DF-61F4-4BDD-83F6-F3A9FEB4B984}" dt="2024-02-22T09:52:54.409" v="2357" actId="27803"/>
          <ac:spMkLst>
            <pc:docMk/>
            <pc:sldMk cId="3942064285" sldId="256"/>
            <ac:spMk id="4851" creationId="{FD43B5CF-6478-8C7C-5A5D-26404157AAF4}"/>
          </ac:spMkLst>
        </pc:spChg>
        <pc:spChg chg="mod">
          <ac:chgData name="Jassem Abbasi" userId="a485637c-5d5c-44af-8411-f95acc3236b6" providerId="ADAL" clId="{B67E75DF-61F4-4BDD-83F6-F3A9FEB4B984}" dt="2024-02-22T09:52:54.409" v="2357" actId="27803"/>
          <ac:spMkLst>
            <pc:docMk/>
            <pc:sldMk cId="3942064285" sldId="256"/>
            <ac:spMk id="4852" creationId="{6E55A28F-1110-CF72-E07C-E24D5270E7D2}"/>
          </ac:spMkLst>
        </pc:spChg>
        <pc:spChg chg="mod">
          <ac:chgData name="Jassem Abbasi" userId="a485637c-5d5c-44af-8411-f95acc3236b6" providerId="ADAL" clId="{B67E75DF-61F4-4BDD-83F6-F3A9FEB4B984}" dt="2024-02-22T09:52:54.409" v="2357" actId="27803"/>
          <ac:spMkLst>
            <pc:docMk/>
            <pc:sldMk cId="3942064285" sldId="256"/>
            <ac:spMk id="4853" creationId="{2F9BB069-AE10-BCAD-642B-0ECDA73C324B}"/>
          </ac:spMkLst>
        </pc:spChg>
        <pc:spChg chg="mod">
          <ac:chgData name="Jassem Abbasi" userId="a485637c-5d5c-44af-8411-f95acc3236b6" providerId="ADAL" clId="{B67E75DF-61F4-4BDD-83F6-F3A9FEB4B984}" dt="2024-02-22T09:52:54.409" v="2357" actId="27803"/>
          <ac:spMkLst>
            <pc:docMk/>
            <pc:sldMk cId="3942064285" sldId="256"/>
            <ac:spMk id="4854" creationId="{6780EC74-40D5-ED7E-A01A-B37E4D9A7068}"/>
          </ac:spMkLst>
        </pc:spChg>
        <pc:spChg chg="mod">
          <ac:chgData name="Jassem Abbasi" userId="a485637c-5d5c-44af-8411-f95acc3236b6" providerId="ADAL" clId="{B67E75DF-61F4-4BDD-83F6-F3A9FEB4B984}" dt="2024-02-22T09:52:54.409" v="2357" actId="27803"/>
          <ac:spMkLst>
            <pc:docMk/>
            <pc:sldMk cId="3942064285" sldId="256"/>
            <ac:spMk id="4855" creationId="{60C35822-4FBB-8ACF-6BC3-3010A7FA8BCC}"/>
          </ac:spMkLst>
        </pc:spChg>
        <pc:spChg chg="mod">
          <ac:chgData name="Jassem Abbasi" userId="a485637c-5d5c-44af-8411-f95acc3236b6" providerId="ADAL" clId="{B67E75DF-61F4-4BDD-83F6-F3A9FEB4B984}" dt="2024-02-22T09:52:54.409" v="2357" actId="27803"/>
          <ac:spMkLst>
            <pc:docMk/>
            <pc:sldMk cId="3942064285" sldId="256"/>
            <ac:spMk id="4856" creationId="{1D0F83A7-801C-486C-7134-D75DB51F5FFF}"/>
          </ac:spMkLst>
        </pc:spChg>
        <pc:spChg chg="mod">
          <ac:chgData name="Jassem Abbasi" userId="a485637c-5d5c-44af-8411-f95acc3236b6" providerId="ADAL" clId="{B67E75DF-61F4-4BDD-83F6-F3A9FEB4B984}" dt="2024-02-22T09:52:54.409" v="2357" actId="27803"/>
          <ac:spMkLst>
            <pc:docMk/>
            <pc:sldMk cId="3942064285" sldId="256"/>
            <ac:spMk id="4857" creationId="{4BB6826F-7682-3D30-70C6-3AED119DAF7C}"/>
          </ac:spMkLst>
        </pc:spChg>
        <pc:spChg chg="mod">
          <ac:chgData name="Jassem Abbasi" userId="a485637c-5d5c-44af-8411-f95acc3236b6" providerId="ADAL" clId="{B67E75DF-61F4-4BDD-83F6-F3A9FEB4B984}" dt="2024-02-22T09:52:54.409" v="2357" actId="27803"/>
          <ac:spMkLst>
            <pc:docMk/>
            <pc:sldMk cId="3942064285" sldId="256"/>
            <ac:spMk id="4858" creationId="{880C622E-980A-C562-2FAE-5B1B29148BE9}"/>
          </ac:spMkLst>
        </pc:spChg>
        <pc:spChg chg="mod">
          <ac:chgData name="Jassem Abbasi" userId="a485637c-5d5c-44af-8411-f95acc3236b6" providerId="ADAL" clId="{B67E75DF-61F4-4BDD-83F6-F3A9FEB4B984}" dt="2024-02-22T09:52:54.409" v="2357" actId="27803"/>
          <ac:spMkLst>
            <pc:docMk/>
            <pc:sldMk cId="3942064285" sldId="256"/>
            <ac:spMk id="4859" creationId="{642215A6-CC29-32B0-E727-AB68BE1AAECF}"/>
          </ac:spMkLst>
        </pc:spChg>
        <pc:spChg chg="mod">
          <ac:chgData name="Jassem Abbasi" userId="a485637c-5d5c-44af-8411-f95acc3236b6" providerId="ADAL" clId="{B67E75DF-61F4-4BDD-83F6-F3A9FEB4B984}" dt="2024-02-22T09:52:54.409" v="2357" actId="27803"/>
          <ac:spMkLst>
            <pc:docMk/>
            <pc:sldMk cId="3942064285" sldId="256"/>
            <ac:spMk id="4860" creationId="{7EBB5D30-4C60-5449-7F19-E2288F130C30}"/>
          </ac:spMkLst>
        </pc:spChg>
        <pc:spChg chg="mod">
          <ac:chgData name="Jassem Abbasi" userId="a485637c-5d5c-44af-8411-f95acc3236b6" providerId="ADAL" clId="{B67E75DF-61F4-4BDD-83F6-F3A9FEB4B984}" dt="2024-02-22T09:52:54.409" v="2357" actId="27803"/>
          <ac:spMkLst>
            <pc:docMk/>
            <pc:sldMk cId="3942064285" sldId="256"/>
            <ac:spMk id="4861" creationId="{7D6967B1-0112-2818-52B1-DCBDA8DEA871}"/>
          </ac:spMkLst>
        </pc:spChg>
        <pc:spChg chg="mod">
          <ac:chgData name="Jassem Abbasi" userId="a485637c-5d5c-44af-8411-f95acc3236b6" providerId="ADAL" clId="{B67E75DF-61F4-4BDD-83F6-F3A9FEB4B984}" dt="2024-02-22T09:52:54.409" v="2357" actId="27803"/>
          <ac:spMkLst>
            <pc:docMk/>
            <pc:sldMk cId="3942064285" sldId="256"/>
            <ac:spMk id="4862" creationId="{56CF5060-ED52-EA64-66E0-E588CBE248E4}"/>
          </ac:spMkLst>
        </pc:spChg>
        <pc:spChg chg="mod">
          <ac:chgData name="Jassem Abbasi" userId="a485637c-5d5c-44af-8411-f95acc3236b6" providerId="ADAL" clId="{B67E75DF-61F4-4BDD-83F6-F3A9FEB4B984}" dt="2024-02-22T09:52:54.409" v="2357" actId="27803"/>
          <ac:spMkLst>
            <pc:docMk/>
            <pc:sldMk cId="3942064285" sldId="256"/>
            <ac:spMk id="4863" creationId="{910AB00D-F149-91F1-2B19-7780BB7C8303}"/>
          </ac:spMkLst>
        </pc:spChg>
        <pc:spChg chg="mod">
          <ac:chgData name="Jassem Abbasi" userId="a485637c-5d5c-44af-8411-f95acc3236b6" providerId="ADAL" clId="{B67E75DF-61F4-4BDD-83F6-F3A9FEB4B984}" dt="2024-02-22T09:52:54.409" v="2357" actId="27803"/>
          <ac:spMkLst>
            <pc:docMk/>
            <pc:sldMk cId="3942064285" sldId="256"/>
            <ac:spMk id="4864" creationId="{6E7E7FFD-2922-1FE1-3264-01876DF1B5D2}"/>
          </ac:spMkLst>
        </pc:spChg>
        <pc:spChg chg="mod">
          <ac:chgData name="Jassem Abbasi" userId="a485637c-5d5c-44af-8411-f95acc3236b6" providerId="ADAL" clId="{B67E75DF-61F4-4BDD-83F6-F3A9FEB4B984}" dt="2024-02-22T09:52:54.409" v="2357" actId="27803"/>
          <ac:spMkLst>
            <pc:docMk/>
            <pc:sldMk cId="3942064285" sldId="256"/>
            <ac:spMk id="4865" creationId="{0494F607-9969-7B62-514F-6C17886871A4}"/>
          </ac:spMkLst>
        </pc:spChg>
        <pc:spChg chg="mod">
          <ac:chgData name="Jassem Abbasi" userId="a485637c-5d5c-44af-8411-f95acc3236b6" providerId="ADAL" clId="{B67E75DF-61F4-4BDD-83F6-F3A9FEB4B984}" dt="2024-02-22T09:52:54.409" v="2357" actId="27803"/>
          <ac:spMkLst>
            <pc:docMk/>
            <pc:sldMk cId="3942064285" sldId="256"/>
            <ac:spMk id="4866" creationId="{0626B7BF-775D-3467-9ED8-68E411870A39}"/>
          </ac:spMkLst>
        </pc:spChg>
        <pc:spChg chg="mod">
          <ac:chgData name="Jassem Abbasi" userId="a485637c-5d5c-44af-8411-f95acc3236b6" providerId="ADAL" clId="{B67E75DF-61F4-4BDD-83F6-F3A9FEB4B984}" dt="2024-02-22T09:52:54.409" v="2357" actId="27803"/>
          <ac:spMkLst>
            <pc:docMk/>
            <pc:sldMk cId="3942064285" sldId="256"/>
            <ac:spMk id="4867" creationId="{0C0D56B7-B0EE-3DC0-601A-6F5BE6523696}"/>
          </ac:spMkLst>
        </pc:spChg>
        <pc:spChg chg="mod">
          <ac:chgData name="Jassem Abbasi" userId="a485637c-5d5c-44af-8411-f95acc3236b6" providerId="ADAL" clId="{B67E75DF-61F4-4BDD-83F6-F3A9FEB4B984}" dt="2024-02-22T09:52:54.409" v="2357" actId="27803"/>
          <ac:spMkLst>
            <pc:docMk/>
            <pc:sldMk cId="3942064285" sldId="256"/>
            <ac:spMk id="4868" creationId="{F413DD6D-6555-30D0-CFA7-634A0E17DFCD}"/>
          </ac:spMkLst>
        </pc:spChg>
        <pc:spChg chg="mod">
          <ac:chgData name="Jassem Abbasi" userId="a485637c-5d5c-44af-8411-f95acc3236b6" providerId="ADAL" clId="{B67E75DF-61F4-4BDD-83F6-F3A9FEB4B984}" dt="2024-02-22T09:52:54.409" v="2357" actId="27803"/>
          <ac:spMkLst>
            <pc:docMk/>
            <pc:sldMk cId="3942064285" sldId="256"/>
            <ac:spMk id="4869" creationId="{7235F222-6E94-8EA8-5996-FFB6012F2A7B}"/>
          </ac:spMkLst>
        </pc:spChg>
        <pc:spChg chg="mod">
          <ac:chgData name="Jassem Abbasi" userId="a485637c-5d5c-44af-8411-f95acc3236b6" providerId="ADAL" clId="{B67E75DF-61F4-4BDD-83F6-F3A9FEB4B984}" dt="2024-02-22T09:52:54.409" v="2357" actId="27803"/>
          <ac:spMkLst>
            <pc:docMk/>
            <pc:sldMk cId="3942064285" sldId="256"/>
            <ac:spMk id="4870" creationId="{D937E98B-587C-5ACB-1020-A386BDCD927B}"/>
          </ac:spMkLst>
        </pc:spChg>
        <pc:spChg chg="mod">
          <ac:chgData name="Jassem Abbasi" userId="a485637c-5d5c-44af-8411-f95acc3236b6" providerId="ADAL" clId="{B67E75DF-61F4-4BDD-83F6-F3A9FEB4B984}" dt="2024-02-22T09:52:54.409" v="2357" actId="27803"/>
          <ac:spMkLst>
            <pc:docMk/>
            <pc:sldMk cId="3942064285" sldId="256"/>
            <ac:spMk id="4871" creationId="{6078068C-63F6-DD27-D804-2B3EF186287B}"/>
          </ac:spMkLst>
        </pc:spChg>
        <pc:spChg chg="mod">
          <ac:chgData name="Jassem Abbasi" userId="a485637c-5d5c-44af-8411-f95acc3236b6" providerId="ADAL" clId="{B67E75DF-61F4-4BDD-83F6-F3A9FEB4B984}" dt="2024-02-22T09:52:54.409" v="2357" actId="27803"/>
          <ac:spMkLst>
            <pc:docMk/>
            <pc:sldMk cId="3942064285" sldId="256"/>
            <ac:spMk id="4872" creationId="{B081BF9E-7F73-1581-A4C6-B493E42AE751}"/>
          </ac:spMkLst>
        </pc:spChg>
        <pc:spChg chg="mod">
          <ac:chgData name="Jassem Abbasi" userId="a485637c-5d5c-44af-8411-f95acc3236b6" providerId="ADAL" clId="{B67E75DF-61F4-4BDD-83F6-F3A9FEB4B984}" dt="2024-02-22T09:52:54.409" v="2357" actId="27803"/>
          <ac:spMkLst>
            <pc:docMk/>
            <pc:sldMk cId="3942064285" sldId="256"/>
            <ac:spMk id="4873" creationId="{F20575DA-9AE7-6268-AF71-C12D8989BD9D}"/>
          </ac:spMkLst>
        </pc:spChg>
        <pc:spChg chg="mod">
          <ac:chgData name="Jassem Abbasi" userId="a485637c-5d5c-44af-8411-f95acc3236b6" providerId="ADAL" clId="{B67E75DF-61F4-4BDD-83F6-F3A9FEB4B984}" dt="2024-02-22T09:52:54.409" v="2357" actId="27803"/>
          <ac:spMkLst>
            <pc:docMk/>
            <pc:sldMk cId="3942064285" sldId="256"/>
            <ac:spMk id="4874" creationId="{74963A08-F5DF-92EA-D77B-30D529B6AD6F}"/>
          </ac:spMkLst>
        </pc:spChg>
        <pc:spChg chg="mod">
          <ac:chgData name="Jassem Abbasi" userId="a485637c-5d5c-44af-8411-f95acc3236b6" providerId="ADAL" clId="{B67E75DF-61F4-4BDD-83F6-F3A9FEB4B984}" dt="2024-02-22T09:52:54.409" v="2357" actId="27803"/>
          <ac:spMkLst>
            <pc:docMk/>
            <pc:sldMk cId="3942064285" sldId="256"/>
            <ac:spMk id="4875" creationId="{A6B127FF-AEB5-CC5A-7A30-9CC576789747}"/>
          </ac:spMkLst>
        </pc:spChg>
        <pc:spChg chg="mod">
          <ac:chgData name="Jassem Abbasi" userId="a485637c-5d5c-44af-8411-f95acc3236b6" providerId="ADAL" clId="{B67E75DF-61F4-4BDD-83F6-F3A9FEB4B984}" dt="2024-02-22T09:52:54.409" v="2357" actId="27803"/>
          <ac:spMkLst>
            <pc:docMk/>
            <pc:sldMk cId="3942064285" sldId="256"/>
            <ac:spMk id="4876" creationId="{4979B606-FE65-2444-3360-A69807321024}"/>
          </ac:spMkLst>
        </pc:spChg>
        <pc:spChg chg="mod">
          <ac:chgData name="Jassem Abbasi" userId="a485637c-5d5c-44af-8411-f95acc3236b6" providerId="ADAL" clId="{B67E75DF-61F4-4BDD-83F6-F3A9FEB4B984}" dt="2024-02-22T09:52:54.409" v="2357" actId="27803"/>
          <ac:spMkLst>
            <pc:docMk/>
            <pc:sldMk cId="3942064285" sldId="256"/>
            <ac:spMk id="4877" creationId="{D9D396D1-446B-9D10-7E07-5790EFF57488}"/>
          </ac:spMkLst>
        </pc:spChg>
        <pc:spChg chg="mod">
          <ac:chgData name="Jassem Abbasi" userId="a485637c-5d5c-44af-8411-f95acc3236b6" providerId="ADAL" clId="{B67E75DF-61F4-4BDD-83F6-F3A9FEB4B984}" dt="2024-02-22T09:52:54.409" v="2357" actId="27803"/>
          <ac:spMkLst>
            <pc:docMk/>
            <pc:sldMk cId="3942064285" sldId="256"/>
            <ac:spMk id="4878" creationId="{EACB33FF-E610-BDF7-A0D5-45275340240C}"/>
          </ac:spMkLst>
        </pc:spChg>
        <pc:spChg chg="mod">
          <ac:chgData name="Jassem Abbasi" userId="a485637c-5d5c-44af-8411-f95acc3236b6" providerId="ADAL" clId="{B67E75DF-61F4-4BDD-83F6-F3A9FEB4B984}" dt="2024-02-22T09:52:54.409" v="2357" actId="27803"/>
          <ac:spMkLst>
            <pc:docMk/>
            <pc:sldMk cId="3942064285" sldId="256"/>
            <ac:spMk id="4879" creationId="{C14934DB-31A9-4374-961B-0662B49D2235}"/>
          </ac:spMkLst>
        </pc:spChg>
        <pc:spChg chg="mod">
          <ac:chgData name="Jassem Abbasi" userId="a485637c-5d5c-44af-8411-f95acc3236b6" providerId="ADAL" clId="{B67E75DF-61F4-4BDD-83F6-F3A9FEB4B984}" dt="2024-02-22T09:52:54.409" v="2357" actId="27803"/>
          <ac:spMkLst>
            <pc:docMk/>
            <pc:sldMk cId="3942064285" sldId="256"/>
            <ac:spMk id="4880" creationId="{9166F87D-E280-13D5-E18B-99889D82C486}"/>
          </ac:spMkLst>
        </pc:spChg>
        <pc:spChg chg="mod">
          <ac:chgData name="Jassem Abbasi" userId="a485637c-5d5c-44af-8411-f95acc3236b6" providerId="ADAL" clId="{B67E75DF-61F4-4BDD-83F6-F3A9FEB4B984}" dt="2024-02-22T09:52:54.409" v="2357" actId="27803"/>
          <ac:spMkLst>
            <pc:docMk/>
            <pc:sldMk cId="3942064285" sldId="256"/>
            <ac:spMk id="4881" creationId="{104A272C-9458-0674-345E-D90F54B5E3C7}"/>
          </ac:spMkLst>
        </pc:spChg>
        <pc:spChg chg="mod">
          <ac:chgData name="Jassem Abbasi" userId="a485637c-5d5c-44af-8411-f95acc3236b6" providerId="ADAL" clId="{B67E75DF-61F4-4BDD-83F6-F3A9FEB4B984}" dt="2024-02-22T09:52:54.409" v="2357" actId="27803"/>
          <ac:spMkLst>
            <pc:docMk/>
            <pc:sldMk cId="3942064285" sldId="256"/>
            <ac:spMk id="4882" creationId="{1050BCB9-8C16-7742-7267-C48D0BB377E5}"/>
          </ac:spMkLst>
        </pc:spChg>
        <pc:spChg chg="mod">
          <ac:chgData name="Jassem Abbasi" userId="a485637c-5d5c-44af-8411-f95acc3236b6" providerId="ADAL" clId="{B67E75DF-61F4-4BDD-83F6-F3A9FEB4B984}" dt="2024-02-22T09:52:54.409" v="2357" actId="27803"/>
          <ac:spMkLst>
            <pc:docMk/>
            <pc:sldMk cId="3942064285" sldId="256"/>
            <ac:spMk id="4883" creationId="{840BB441-A54D-7F59-5AB9-CB966C3E88FF}"/>
          </ac:spMkLst>
        </pc:spChg>
        <pc:spChg chg="mod">
          <ac:chgData name="Jassem Abbasi" userId="a485637c-5d5c-44af-8411-f95acc3236b6" providerId="ADAL" clId="{B67E75DF-61F4-4BDD-83F6-F3A9FEB4B984}" dt="2024-02-22T09:52:54.409" v="2357" actId="27803"/>
          <ac:spMkLst>
            <pc:docMk/>
            <pc:sldMk cId="3942064285" sldId="256"/>
            <ac:spMk id="4884" creationId="{A58121D2-F1E4-52AF-362A-7386BECA7DEB}"/>
          </ac:spMkLst>
        </pc:spChg>
        <pc:spChg chg="mod">
          <ac:chgData name="Jassem Abbasi" userId="a485637c-5d5c-44af-8411-f95acc3236b6" providerId="ADAL" clId="{B67E75DF-61F4-4BDD-83F6-F3A9FEB4B984}" dt="2024-02-22T09:52:54.409" v="2357" actId="27803"/>
          <ac:spMkLst>
            <pc:docMk/>
            <pc:sldMk cId="3942064285" sldId="256"/>
            <ac:spMk id="4885" creationId="{7C1694FF-8B26-D83F-E473-38B14BF8D396}"/>
          </ac:spMkLst>
        </pc:spChg>
        <pc:spChg chg="mod">
          <ac:chgData name="Jassem Abbasi" userId="a485637c-5d5c-44af-8411-f95acc3236b6" providerId="ADAL" clId="{B67E75DF-61F4-4BDD-83F6-F3A9FEB4B984}" dt="2024-02-22T09:52:54.409" v="2357" actId="27803"/>
          <ac:spMkLst>
            <pc:docMk/>
            <pc:sldMk cId="3942064285" sldId="256"/>
            <ac:spMk id="4886" creationId="{191ABBE3-72D8-4196-7E4C-57B650EDCCF9}"/>
          </ac:spMkLst>
        </pc:spChg>
        <pc:spChg chg="mod">
          <ac:chgData name="Jassem Abbasi" userId="a485637c-5d5c-44af-8411-f95acc3236b6" providerId="ADAL" clId="{B67E75DF-61F4-4BDD-83F6-F3A9FEB4B984}" dt="2024-02-22T09:52:54.409" v="2357" actId="27803"/>
          <ac:spMkLst>
            <pc:docMk/>
            <pc:sldMk cId="3942064285" sldId="256"/>
            <ac:spMk id="4887" creationId="{FC71109C-01E9-B776-C323-B2018E6D0788}"/>
          </ac:spMkLst>
        </pc:spChg>
        <pc:spChg chg="mod">
          <ac:chgData name="Jassem Abbasi" userId="a485637c-5d5c-44af-8411-f95acc3236b6" providerId="ADAL" clId="{B67E75DF-61F4-4BDD-83F6-F3A9FEB4B984}" dt="2024-02-22T09:52:54.409" v="2357" actId="27803"/>
          <ac:spMkLst>
            <pc:docMk/>
            <pc:sldMk cId="3942064285" sldId="256"/>
            <ac:spMk id="4888" creationId="{0BD1912E-E786-75B1-48D1-B1456306D2ED}"/>
          </ac:spMkLst>
        </pc:spChg>
        <pc:spChg chg="mod">
          <ac:chgData name="Jassem Abbasi" userId="a485637c-5d5c-44af-8411-f95acc3236b6" providerId="ADAL" clId="{B67E75DF-61F4-4BDD-83F6-F3A9FEB4B984}" dt="2024-02-22T09:52:54.409" v="2357" actId="27803"/>
          <ac:spMkLst>
            <pc:docMk/>
            <pc:sldMk cId="3942064285" sldId="256"/>
            <ac:spMk id="4889" creationId="{622F2E32-68CE-CBFF-8385-9258024EDECA}"/>
          </ac:spMkLst>
        </pc:spChg>
        <pc:spChg chg="mod">
          <ac:chgData name="Jassem Abbasi" userId="a485637c-5d5c-44af-8411-f95acc3236b6" providerId="ADAL" clId="{B67E75DF-61F4-4BDD-83F6-F3A9FEB4B984}" dt="2024-02-22T09:52:54.409" v="2357" actId="27803"/>
          <ac:spMkLst>
            <pc:docMk/>
            <pc:sldMk cId="3942064285" sldId="256"/>
            <ac:spMk id="4890" creationId="{44FA25C0-58DA-3760-1C7C-0BA99B599CD1}"/>
          </ac:spMkLst>
        </pc:spChg>
        <pc:spChg chg="mod">
          <ac:chgData name="Jassem Abbasi" userId="a485637c-5d5c-44af-8411-f95acc3236b6" providerId="ADAL" clId="{B67E75DF-61F4-4BDD-83F6-F3A9FEB4B984}" dt="2024-02-22T09:52:54.409" v="2357" actId="27803"/>
          <ac:spMkLst>
            <pc:docMk/>
            <pc:sldMk cId="3942064285" sldId="256"/>
            <ac:spMk id="4891" creationId="{6BBF5444-E108-CC51-0FEA-EC9F6DE66251}"/>
          </ac:spMkLst>
        </pc:spChg>
        <pc:spChg chg="mod">
          <ac:chgData name="Jassem Abbasi" userId="a485637c-5d5c-44af-8411-f95acc3236b6" providerId="ADAL" clId="{B67E75DF-61F4-4BDD-83F6-F3A9FEB4B984}" dt="2024-02-22T09:52:54.409" v="2357" actId="27803"/>
          <ac:spMkLst>
            <pc:docMk/>
            <pc:sldMk cId="3942064285" sldId="256"/>
            <ac:spMk id="4892" creationId="{5939AF66-DED8-D348-59C6-9348E46416FD}"/>
          </ac:spMkLst>
        </pc:spChg>
        <pc:spChg chg="mod">
          <ac:chgData name="Jassem Abbasi" userId="a485637c-5d5c-44af-8411-f95acc3236b6" providerId="ADAL" clId="{B67E75DF-61F4-4BDD-83F6-F3A9FEB4B984}" dt="2024-02-22T09:52:54.409" v="2357" actId="27803"/>
          <ac:spMkLst>
            <pc:docMk/>
            <pc:sldMk cId="3942064285" sldId="256"/>
            <ac:spMk id="4893" creationId="{70F09EF6-31A0-ADCA-D0A8-B228A857E4EB}"/>
          </ac:spMkLst>
        </pc:spChg>
        <pc:spChg chg="mod">
          <ac:chgData name="Jassem Abbasi" userId="a485637c-5d5c-44af-8411-f95acc3236b6" providerId="ADAL" clId="{B67E75DF-61F4-4BDD-83F6-F3A9FEB4B984}" dt="2024-02-22T09:52:54.409" v="2357" actId="27803"/>
          <ac:spMkLst>
            <pc:docMk/>
            <pc:sldMk cId="3942064285" sldId="256"/>
            <ac:spMk id="4894" creationId="{6F3AEF02-9C3D-3E6D-E22A-AB897105FE2F}"/>
          </ac:spMkLst>
        </pc:spChg>
        <pc:spChg chg="mod">
          <ac:chgData name="Jassem Abbasi" userId="a485637c-5d5c-44af-8411-f95acc3236b6" providerId="ADAL" clId="{B67E75DF-61F4-4BDD-83F6-F3A9FEB4B984}" dt="2024-02-22T09:52:54.409" v="2357" actId="27803"/>
          <ac:spMkLst>
            <pc:docMk/>
            <pc:sldMk cId="3942064285" sldId="256"/>
            <ac:spMk id="4895" creationId="{14D74477-2B9B-CAA5-6426-ADCD52843DB9}"/>
          </ac:spMkLst>
        </pc:spChg>
        <pc:spChg chg="mod">
          <ac:chgData name="Jassem Abbasi" userId="a485637c-5d5c-44af-8411-f95acc3236b6" providerId="ADAL" clId="{B67E75DF-61F4-4BDD-83F6-F3A9FEB4B984}" dt="2024-02-22T09:52:54.409" v="2357" actId="27803"/>
          <ac:spMkLst>
            <pc:docMk/>
            <pc:sldMk cId="3942064285" sldId="256"/>
            <ac:spMk id="4896" creationId="{0E0C434C-3C0B-5864-F5FB-3BEAB5389006}"/>
          </ac:spMkLst>
        </pc:spChg>
        <pc:spChg chg="mod">
          <ac:chgData name="Jassem Abbasi" userId="a485637c-5d5c-44af-8411-f95acc3236b6" providerId="ADAL" clId="{B67E75DF-61F4-4BDD-83F6-F3A9FEB4B984}" dt="2024-02-22T09:52:54.409" v="2357" actId="27803"/>
          <ac:spMkLst>
            <pc:docMk/>
            <pc:sldMk cId="3942064285" sldId="256"/>
            <ac:spMk id="4897" creationId="{D1D093D9-C021-2B4E-6DCC-26EBF1A82D2F}"/>
          </ac:spMkLst>
        </pc:spChg>
        <pc:spChg chg="mod">
          <ac:chgData name="Jassem Abbasi" userId="a485637c-5d5c-44af-8411-f95acc3236b6" providerId="ADAL" clId="{B67E75DF-61F4-4BDD-83F6-F3A9FEB4B984}" dt="2024-02-22T09:52:54.409" v="2357" actId="27803"/>
          <ac:spMkLst>
            <pc:docMk/>
            <pc:sldMk cId="3942064285" sldId="256"/>
            <ac:spMk id="4898" creationId="{FF260C60-145C-3F55-9896-B4A315BC9232}"/>
          </ac:spMkLst>
        </pc:spChg>
        <pc:spChg chg="mod">
          <ac:chgData name="Jassem Abbasi" userId="a485637c-5d5c-44af-8411-f95acc3236b6" providerId="ADAL" clId="{B67E75DF-61F4-4BDD-83F6-F3A9FEB4B984}" dt="2024-02-22T09:52:54.409" v="2357" actId="27803"/>
          <ac:spMkLst>
            <pc:docMk/>
            <pc:sldMk cId="3942064285" sldId="256"/>
            <ac:spMk id="4899" creationId="{5F1B499D-805F-5B1D-42FB-DB87D2E92FB0}"/>
          </ac:spMkLst>
        </pc:spChg>
        <pc:spChg chg="mod">
          <ac:chgData name="Jassem Abbasi" userId="a485637c-5d5c-44af-8411-f95acc3236b6" providerId="ADAL" clId="{B67E75DF-61F4-4BDD-83F6-F3A9FEB4B984}" dt="2024-02-22T09:52:54.409" v="2357" actId="27803"/>
          <ac:spMkLst>
            <pc:docMk/>
            <pc:sldMk cId="3942064285" sldId="256"/>
            <ac:spMk id="4900" creationId="{55ABA2A8-F3F1-E78D-F9EA-D527730ED3AB}"/>
          </ac:spMkLst>
        </pc:spChg>
        <pc:spChg chg="mod">
          <ac:chgData name="Jassem Abbasi" userId="a485637c-5d5c-44af-8411-f95acc3236b6" providerId="ADAL" clId="{B67E75DF-61F4-4BDD-83F6-F3A9FEB4B984}" dt="2024-02-22T09:52:54.409" v="2357" actId="27803"/>
          <ac:spMkLst>
            <pc:docMk/>
            <pc:sldMk cId="3942064285" sldId="256"/>
            <ac:spMk id="4901" creationId="{6E9685E2-2F76-6B15-2EF9-EF141B2BCD7B}"/>
          </ac:spMkLst>
        </pc:spChg>
        <pc:spChg chg="mod">
          <ac:chgData name="Jassem Abbasi" userId="a485637c-5d5c-44af-8411-f95acc3236b6" providerId="ADAL" clId="{B67E75DF-61F4-4BDD-83F6-F3A9FEB4B984}" dt="2024-02-22T09:52:54.409" v="2357" actId="27803"/>
          <ac:spMkLst>
            <pc:docMk/>
            <pc:sldMk cId="3942064285" sldId="256"/>
            <ac:spMk id="4902" creationId="{FE749BE5-6A9D-70A5-4B8E-F46C60A33C6E}"/>
          </ac:spMkLst>
        </pc:spChg>
        <pc:spChg chg="mod">
          <ac:chgData name="Jassem Abbasi" userId="a485637c-5d5c-44af-8411-f95acc3236b6" providerId="ADAL" clId="{B67E75DF-61F4-4BDD-83F6-F3A9FEB4B984}" dt="2024-02-22T09:52:54.409" v="2357" actId="27803"/>
          <ac:spMkLst>
            <pc:docMk/>
            <pc:sldMk cId="3942064285" sldId="256"/>
            <ac:spMk id="4903" creationId="{00DDABE6-74BA-E129-6B03-670D64B6F0FB}"/>
          </ac:spMkLst>
        </pc:spChg>
        <pc:spChg chg="mod">
          <ac:chgData name="Jassem Abbasi" userId="a485637c-5d5c-44af-8411-f95acc3236b6" providerId="ADAL" clId="{B67E75DF-61F4-4BDD-83F6-F3A9FEB4B984}" dt="2024-02-22T09:52:54.409" v="2357" actId="27803"/>
          <ac:spMkLst>
            <pc:docMk/>
            <pc:sldMk cId="3942064285" sldId="256"/>
            <ac:spMk id="4904" creationId="{505161CE-12D7-996A-19A4-A2612A859F87}"/>
          </ac:spMkLst>
        </pc:spChg>
        <pc:spChg chg="mod">
          <ac:chgData name="Jassem Abbasi" userId="a485637c-5d5c-44af-8411-f95acc3236b6" providerId="ADAL" clId="{B67E75DF-61F4-4BDD-83F6-F3A9FEB4B984}" dt="2024-02-22T09:52:54.409" v="2357" actId="27803"/>
          <ac:spMkLst>
            <pc:docMk/>
            <pc:sldMk cId="3942064285" sldId="256"/>
            <ac:spMk id="4905" creationId="{15FF494C-2137-A6CB-E574-6609C5D31AE3}"/>
          </ac:spMkLst>
        </pc:spChg>
        <pc:spChg chg="mod">
          <ac:chgData name="Jassem Abbasi" userId="a485637c-5d5c-44af-8411-f95acc3236b6" providerId="ADAL" clId="{B67E75DF-61F4-4BDD-83F6-F3A9FEB4B984}" dt="2024-02-22T09:52:54.409" v="2357" actId="27803"/>
          <ac:spMkLst>
            <pc:docMk/>
            <pc:sldMk cId="3942064285" sldId="256"/>
            <ac:spMk id="4906" creationId="{CAFF5265-6DA2-2824-3162-DF8D9A1ACBA7}"/>
          </ac:spMkLst>
        </pc:spChg>
        <pc:spChg chg="mod">
          <ac:chgData name="Jassem Abbasi" userId="a485637c-5d5c-44af-8411-f95acc3236b6" providerId="ADAL" clId="{B67E75DF-61F4-4BDD-83F6-F3A9FEB4B984}" dt="2024-02-22T09:52:54.409" v="2357" actId="27803"/>
          <ac:spMkLst>
            <pc:docMk/>
            <pc:sldMk cId="3942064285" sldId="256"/>
            <ac:spMk id="4907" creationId="{E66E97DE-110A-79E2-2168-B6C191C759A7}"/>
          </ac:spMkLst>
        </pc:spChg>
        <pc:spChg chg="mod">
          <ac:chgData name="Jassem Abbasi" userId="a485637c-5d5c-44af-8411-f95acc3236b6" providerId="ADAL" clId="{B67E75DF-61F4-4BDD-83F6-F3A9FEB4B984}" dt="2024-02-22T09:52:54.409" v="2357" actId="27803"/>
          <ac:spMkLst>
            <pc:docMk/>
            <pc:sldMk cId="3942064285" sldId="256"/>
            <ac:spMk id="4908" creationId="{0059B340-2DA6-25EC-245B-8D60E7446F6F}"/>
          </ac:spMkLst>
        </pc:spChg>
        <pc:spChg chg="mod">
          <ac:chgData name="Jassem Abbasi" userId="a485637c-5d5c-44af-8411-f95acc3236b6" providerId="ADAL" clId="{B67E75DF-61F4-4BDD-83F6-F3A9FEB4B984}" dt="2024-02-22T09:52:54.409" v="2357" actId="27803"/>
          <ac:spMkLst>
            <pc:docMk/>
            <pc:sldMk cId="3942064285" sldId="256"/>
            <ac:spMk id="4909" creationId="{934338A9-7B1D-0C5A-7AFC-B9A00B56CB77}"/>
          </ac:spMkLst>
        </pc:spChg>
        <pc:spChg chg="mod">
          <ac:chgData name="Jassem Abbasi" userId="a485637c-5d5c-44af-8411-f95acc3236b6" providerId="ADAL" clId="{B67E75DF-61F4-4BDD-83F6-F3A9FEB4B984}" dt="2024-02-22T09:52:54.409" v="2357" actId="27803"/>
          <ac:spMkLst>
            <pc:docMk/>
            <pc:sldMk cId="3942064285" sldId="256"/>
            <ac:spMk id="4910" creationId="{2E03D88B-4D00-0B9E-B37D-B8D0890C8D34}"/>
          </ac:spMkLst>
        </pc:spChg>
        <pc:spChg chg="mod">
          <ac:chgData name="Jassem Abbasi" userId="a485637c-5d5c-44af-8411-f95acc3236b6" providerId="ADAL" clId="{B67E75DF-61F4-4BDD-83F6-F3A9FEB4B984}" dt="2024-02-22T09:52:54.409" v="2357" actId="27803"/>
          <ac:spMkLst>
            <pc:docMk/>
            <pc:sldMk cId="3942064285" sldId="256"/>
            <ac:spMk id="4911" creationId="{D495C316-D4A9-72AF-882D-658B77E57559}"/>
          </ac:spMkLst>
        </pc:spChg>
        <pc:spChg chg="mod">
          <ac:chgData name="Jassem Abbasi" userId="a485637c-5d5c-44af-8411-f95acc3236b6" providerId="ADAL" clId="{B67E75DF-61F4-4BDD-83F6-F3A9FEB4B984}" dt="2024-02-22T09:52:54.409" v="2357" actId="27803"/>
          <ac:spMkLst>
            <pc:docMk/>
            <pc:sldMk cId="3942064285" sldId="256"/>
            <ac:spMk id="4912" creationId="{EFF1817A-77B9-9366-9891-43321C130F1F}"/>
          </ac:spMkLst>
        </pc:spChg>
        <pc:spChg chg="mod">
          <ac:chgData name="Jassem Abbasi" userId="a485637c-5d5c-44af-8411-f95acc3236b6" providerId="ADAL" clId="{B67E75DF-61F4-4BDD-83F6-F3A9FEB4B984}" dt="2024-02-22T09:52:54.409" v="2357" actId="27803"/>
          <ac:spMkLst>
            <pc:docMk/>
            <pc:sldMk cId="3942064285" sldId="256"/>
            <ac:spMk id="4913" creationId="{BF8E11A2-2A7C-4B85-CACF-BD56FB6EBE91}"/>
          </ac:spMkLst>
        </pc:spChg>
        <pc:spChg chg="mod">
          <ac:chgData name="Jassem Abbasi" userId="a485637c-5d5c-44af-8411-f95acc3236b6" providerId="ADAL" clId="{B67E75DF-61F4-4BDD-83F6-F3A9FEB4B984}" dt="2024-02-22T09:52:54.409" v="2357" actId="27803"/>
          <ac:spMkLst>
            <pc:docMk/>
            <pc:sldMk cId="3942064285" sldId="256"/>
            <ac:spMk id="4914" creationId="{C8DEB639-9872-462B-B2BD-EF20F99E2842}"/>
          </ac:spMkLst>
        </pc:spChg>
        <pc:spChg chg="mod">
          <ac:chgData name="Jassem Abbasi" userId="a485637c-5d5c-44af-8411-f95acc3236b6" providerId="ADAL" clId="{B67E75DF-61F4-4BDD-83F6-F3A9FEB4B984}" dt="2024-02-22T09:52:54.409" v="2357" actId="27803"/>
          <ac:spMkLst>
            <pc:docMk/>
            <pc:sldMk cId="3942064285" sldId="256"/>
            <ac:spMk id="4915" creationId="{93F5ADE1-B5A8-5D63-D695-C0A9515F3B2D}"/>
          </ac:spMkLst>
        </pc:spChg>
        <pc:spChg chg="mod">
          <ac:chgData name="Jassem Abbasi" userId="a485637c-5d5c-44af-8411-f95acc3236b6" providerId="ADAL" clId="{B67E75DF-61F4-4BDD-83F6-F3A9FEB4B984}" dt="2024-02-22T09:52:54.409" v="2357" actId="27803"/>
          <ac:spMkLst>
            <pc:docMk/>
            <pc:sldMk cId="3942064285" sldId="256"/>
            <ac:spMk id="4916" creationId="{27CB4EE9-821D-6822-D7E4-6931C6B8C010}"/>
          </ac:spMkLst>
        </pc:spChg>
        <pc:spChg chg="mod">
          <ac:chgData name="Jassem Abbasi" userId="a485637c-5d5c-44af-8411-f95acc3236b6" providerId="ADAL" clId="{B67E75DF-61F4-4BDD-83F6-F3A9FEB4B984}" dt="2024-02-22T09:52:54.409" v="2357" actId="27803"/>
          <ac:spMkLst>
            <pc:docMk/>
            <pc:sldMk cId="3942064285" sldId="256"/>
            <ac:spMk id="4917" creationId="{26EA7C66-727D-1AB7-F07B-EADA22C7A10C}"/>
          </ac:spMkLst>
        </pc:spChg>
        <pc:spChg chg="mod">
          <ac:chgData name="Jassem Abbasi" userId="a485637c-5d5c-44af-8411-f95acc3236b6" providerId="ADAL" clId="{B67E75DF-61F4-4BDD-83F6-F3A9FEB4B984}" dt="2024-02-22T09:52:54.409" v="2357" actId="27803"/>
          <ac:spMkLst>
            <pc:docMk/>
            <pc:sldMk cId="3942064285" sldId="256"/>
            <ac:spMk id="4918" creationId="{777C8DC1-3864-37E3-148C-6A2E6BDBA4C1}"/>
          </ac:spMkLst>
        </pc:spChg>
        <pc:spChg chg="mod">
          <ac:chgData name="Jassem Abbasi" userId="a485637c-5d5c-44af-8411-f95acc3236b6" providerId="ADAL" clId="{B67E75DF-61F4-4BDD-83F6-F3A9FEB4B984}" dt="2024-02-22T09:52:54.409" v="2357" actId="27803"/>
          <ac:spMkLst>
            <pc:docMk/>
            <pc:sldMk cId="3942064285" sldId="256"/>
            <ac:spMk id="4919" creationId="{F06CC423-682B-9E0D-1E73-8B5DDE617886}"/>
          </ac:spMkLst>
        </pc:spChg>
        <pc:spChg chg="mod">
          <ac:chgData name="Jassem Abbasi" userId="a485637c-5d5c-44af-8411-f95acc3236b6" providerId="ADAL" clId="{B67E75DF-61F4-4BDD-83F6-F3A9FEB4B984}" dt="2024-02-22T09:52:54.409" v="2357" actId="27803"/>
          <ac:spMkLst>
            <pc:docMk/>
            <pc:sldMk cId="3942064285" sldId="256"/>
            <ac:spMk id="4920" creationId="{18F2BFE6-2359-2A79-F18D-63EB2F08AD1D}"/>
          </ac:spMkLst>
        </pc:spChg>
        <pc:spChg chg="mod">
          <ac:chgData name="Jassem Abbasi" userId="a485637c-5d5c-44af-8411-f95acc3236b6" providerId="ADAL" clId="{B67E75DF-61F4-4BDD-83F6-F3A9FEB4B984}" dt="2024-02-22T09:52:54.409" v="2357" actId="27803"/>
          <ac:spMkLst>
            <pc:docMk/>
            <pc:sldMk cId="3942064285" sldId="256"/>
            <ac:spMk id="4921" creationId="{D6E7911F-D3DF-02DE-0E48-487973BB4A10}"/>
          </ac:spMkLst>
        </pc:spChg>
        <pc:spChg chg="mod">
          <ac:chgData name="Jassem Abbasi" userId="a485637c-5d5c-44af-8411-f95acc3236b6" providerId="ADAL" clId="{B67E75DF-61F4-4BDD-83F6-F3A9FEB4B984}" dt="2024-02-22T09:52:54.409" v="2357" actId="27803"/>
          <ac:spMkLst>
            <pc:docMk/>
            <pc:sldMk cId="3942064285" sldId="256"/>
            <ac:spMk id="4922" creationId="{0882A4EE-02FC-B26A-B387-EBF120B7901B}"/>
          </ac:spMkLst>
        </pc:spChg>
        <pc:spChg chg="mod">
          <ac:chgData name="Jassem Abbasi" userId="a485637c-5d5c-44af-8411-f95acc3236b6" providerId="ADAL" clId="{B67E75DF-61F4-4BDD-83F6-F3A9FEB4B984}" dt="2024-02-22T09:52:54.409" v="2357" actId="27803"/>
          <ac:spMkLst>
            <pc:docMk/>
            <pc:sldMk cId="3942064285" sldId="256"/>
            <ac:spMk id="4923" creationId="{5164DCDA-5C81-196E-66DA-D75BFA77BFF5}"/>
          </ac:spMkLst>
        </pc:spChg>
        <pc:spChg chg="mod">
          <ac:chgData name="Jassem Abbasi" userId="a485637c-5d5c-44af-8411-f95acc3236b6" providerId="ADAL" clId="{B67E75DF-61F4-4BDD-83F6-F3A9FEB4B984}" dt="2024-02-22T09:52:54.409" v="2357" actId="27803"/>
          <ac:spMkLst>
            <pc:docMk/>
            <pc:sldMk cId="3942064285" sldId="256"/>
            <ac:spMk id="4924" creationId="{1D463804-5E44-B2B6-432F-C6DEE9699204}"/>
          </ac:spMkLst>
        </pc:spChg>
        <pc:spChg chg="mod">
          <ac:chgData name="Jassem Abbasi" userId="a485637c-5d5c-44af-8411-f95acc3236b6" providerId="ADAL" clId="{B67E75DF-61F4-4BDD-83F6-F3A9FEB4B984}" dt="2024-02-22T09:52:54.409" v="2357" actId="27803"/>
          <ac:spMkLst>
            <pc:docMk/>
            <pc:sldMk cId="3942064285" sldId="256"/>
            <ac:spMk id="4925" creationId="{1D370674-6942-4D8D-47C4-088A2DF0244F}"/>
          </ac:spMkLst>
        </pc:spChg>
        <pc:spChg chg="mod">
          <ac:chgData name="Jassem Abbasi" userId="a485637c-5d5c-44af-8411-f95acc3236b6" providerId="ADAL" clId="{B67E75DF-61F4-4BDD-83F6-F3A9FEB4B984}" dt="2024-02-22T09:52:54.409" v="2357" actId="27803"/>
          <ac:spMkLst>
            <pc:docMk/>
            <pc:sldMk cId="3942064285" sldId="256"/>
            <ac:spMk id="4926" creationId="{9DFD6130-9CB7-6D16-A0E8-80612693A8D1}"/>
          </ac:spMkLst>
        </pc:spChg>
        <pc:spChg chg="mod">
          <ac:chgData name="Jassem Abbasi" userId="a485637c-5d5c-44af-8411-f95acc3236b6" providerId="ADAL" clId="{B67E75DF-61F4-4BDD-83F6-F3A9FEB4B984}" dt="2024-02-22T09:52:54.409" v="2357" actId="27803"/>
          <ac:spMkLst>
            <pc:docMk/>
            <pc:sldMk cId="3942064285" sldId="256"/>
            <ac:spMk id="4927" creationId="{FAD7562A-53E9-756B-E788-3716FF0B9C15}"/>
          </ac:spMkLst>
        </pc:spChg>
        <pc:spChg chg="mod">
          <ac:chgData name="Jassem Abbasi" userId="a485637c-5d5c-44af-8411-f95acc3236b6" providerId="ADAL" clId="{B67E75DF-61F4-4BDD-83F6-F3A9FEB4B984}" dt="2024-02-22T09:52:54.409" v="2357" actId="27803"/>
          <ac:spMkLst>
            <pc:docMk/>
            <pc:sldMk cId="3942064285" sldId="256"/>
            <ac:spMk id="4928" creationId="{B5C36D9D-64F4-A44A-8AC6-39F585A5F9A6}"/>
          </ac:spMkLst>
        </pc:spChg>
        <pc:spChg chg="mod">
          <ac:chgData name="Jassem Abbasi" userId="a485637c-5d5c-44af-8411-f95acc3236b6" providerId="ADAL" clId="{B67E75DF-61F4-4BDD-83F6-F3A9FEB4B984}" dt="2024-02-22T09:52:54.409" v="2357" actId="27803"/>
          <ac:spMkLst>
            <pc:docMk/>
            <pc:sldMk cId="3942064285" sldId="256"/>
            <ac:spMk id="4929" creationId="{59B98133-ECB3-AA1C-C1E6-9FCD10ECF9EA}"/>
          </ac:spMkLst>
        </pc:spChg>
        <pc:spChg chg="mod">
          <ac:chgData name="Jassem Abbasi" userId="a485637c-5d5c-44af-8411-f95acc3236b6" providerId="ADAL" clId="{B67E75DF-61F4-4BDD-83F6-F3A9FEB4B984}" dt="2024-02-22T09:52:54.409" v="2357" actId="27803"/>
          <ac:spMkLst>
            <pc:docMk/>
            <pc:sldMk cId="3942064285" sldId="256"/>
            <ac:spMk id="4930" creationId="{F3CF11BA-CCCB-AB66-3C79-47B84EB018FC}"/>
          </ac:spMkLst>
        </pc:spChg>
        <pc:spChg chg="mod">
          <ac:chgData name="Jassem Abbasi" userId="a485637c-5d5c-44af-8411-f95acc3236b6" providerId="ADAL" clId="{B67E75DF-61F4-4BDD-83F6-F3A9FEB4B984}" dt="2024-02-22T09:52:54.409" v="2357" actId="27803"/>
          <ac:spMkLst>
            <pc:docMk/>
            <pc:sldMk cId="3942064285" sldId="256"/>
            <ac:spMk id="4931" creationId="{AC2672BE-D70D-CB30-134C-18DE693819EE}"/>
          </ac:spMkLst>
        </pc:spChg>
        <pc:spChg chg="mod">
          <ac:chgData name="Jassem Abbasi" userId="a485637c-5d5c-44af-8411-f95acc3236b6" providerId="ADAL" clId="{B67E75DF-61F4-4BDD-83F6-F3A9FEB4B984}" dt="2024-02-22T09:52:54.409" v="2357" actId="27803"/>
          <ac:spMkLst>
            <pc:docMk/>
            <pc:sldMk cId="3942064285" sldId="256"/>
            <ac:spMk id="4932" creationId="{9B35B0A9-7A2D-4EB4-EC08-89DCF7C52969}"/>
          </ac:spMkLst>
        </pc:spChg>
        <pc:spChg chg="mod">
          <ac:chgData name="Jassem Abbasi" userId="a485637c-5d5c-44af-8411-f95acc3236b6" providerId="ADAL" clId="{B67E75DF-61F4-4BDD-83F6-F3A9FEB4B984}" dt="2024-02-22T09:52:54.409" v="2357" actId="27803"/>
          <ac:spMkLst>
            <pc:docMk/>
            <pc:sldMk cId="3942064285" sldId="256"/>
            <ac:spMk id="4933" creationId="{96368BAF-0A76-4B54-22EE-AA945AD00523}"/>
          </ac:spMkLst>
        </pc:spChg>
        <pc:spChg chg="mod">
          <ac:chgData name="Jassem Abbasi" userId="a485637c-5d5c-44af-8411-f95acc3236b6" providerId="ADAL" clId="{B67E75DF-61F4-4BDD-83F6-F3A9FEB4B984}" dt="2024-02-22T09:52:54.409" v="2357" actId="27803"/>
          <ac:spMkLst>
            <pc:docMk/>
            <pc:sldMk cId="3942064285" sldId="256"/>
            <ac:spMk id="4934" creationId="{A0959ED2-9EF2-A1EE-15EF-9D7003A85D88}"/>
          </ac:spMkLst>
        </pc:spChg>
        <pc:spChg chg="mod">
          <ac:chgData name="Jassem Abbasi" userId="a485637c-5d5c-44af-8411-f95acc3236b6" providerId="ADAL" clId="{B67E75DF-61F4-4BDD-83F6-F3A9FEB4B984}" dt="2024-02-22T09:52:54.409" v="2357" actId="27803"/>
          <ac:spMkLst>
            <pc:docMk/>
            <pc:sldMk cId="3942064285" sldId="256"/>
            <ac:spMk id="4935" creationId="{BD464A05-AB23-8490-9290-74E316C8206C}"/>
          </ac:spMkLst>
        </pc:spChg>
        <pc:spChg chg="mod">
          <ac:chgData name="Jassem Abbasi" userId="a485637c-5d5c-44af-8411-f95acc3236b6" providerId="ADAL" clId="{B67E75DF-61F4-4BDD-83F6-F3A9FEB4B984}" dt="2024-02-22T09:52:54.409" v="2357" actId="27803"/>
          <ac:spMkLst>
            <pc:docMk/>
            <pc:sldMk cId="3942064285" sldId="256"/>
            <ac:spMk id="4936" creationId="{CCDC32BA-6E8D-1101-DF6C-E1B98FAD61D8}"/>
          </ac:spMkLst>
        </pc:spChg>
        <pc:spChg chg="mod">
          <ac:chgData name="Jassem Abbasi" userId="a485637c-5d5c-44af-8411-f95acc3236b6" providerId="ADAL" clId="{B67E75DF-61F4-4BDD-83F6-F3A9FEB4B984}" dt="2024-02-22T09:52:54.409" v="2357" actId="27803"/>
          <ac:spMkLst>
            <pc:docMk/>
            <pc:sldMk cId="3942064285" sldId="256"/>
            <ac:spMk id="4937" creationId="{D499E7EE-220A-C995-6D28-3E04EF667FDD}"/>
          </ac:spMkLst>
        </pc:spChg>
        <pc:spChg chg="mod">
          <ac:chgData name="Jassem Abbasi" userId="a485637c-5d5c-44af-8411-f95acc3236b6" providerId="ADAL" clId="{B67E75DF-61F4-4BDD-83F6-F3A9FEB4B984}" dt="2024-02-22T09:52:54.409" v="2357" actId="27803"/>
          <ac:spMkLst>
            <pc:docMk/>
            <pc:sldMk cId="3942064285" sldId="256"/>
            <ac:spMk id="4938" creationId="{E187E548-2EF0-E0C0-1D45-C850ACCBA547}"/>
          </ac:spMkLst>
        </pc:spChg>
        <pc:spChg chg="mod">
          <ac:chgData name="Jassem Abbasi" userId="a485637c-5d5c-44af-8411-f95acc3236b6" providerId="ADAL" clId="{B67E75DF-61F4-4BDD-83F6-F3A9FEB4B984}" dt="2024-02-22T09:52:54.409" v="2357" actId="27803"/>
          <ac:spMkLst>
            <pc:docMk/>
            <pc:sldMk cId="3942064285" sldId="256"/>
            <ac:spMk id="4939" creationId="{B4924AAD-C1A8-C6A0-8DB7-D2D950AA01E1}"/>
          </ac:spMkLst>
        </pc:spChg>
        <pc:spChg chg="mod">
          <ac:chgData name="Jassem Abbasi" userId="a485637c-5d5c-44af-8411-f95acc3236b6" providerId="ADAL" clId="{B67E75DF-61F4-4BDD-83F6-F3A9FEB4B984}" dt="2024-02-22T09:52:54.409" v="2357" actId="27803"/>
          <ac:spMkLst>
            <pc:docMk/>
            <pc:sldMk cId="3942064285" sldId="256"/>
            <ac:spMk id="4940" creationId="{2C501226-CE73-ECEB-12AB-5301AFB6A586}"/>
          </ac:spMkLst>
        </pc:spChg>
        <pc:spChg chg="mod">
          <ac:chgData name="Jassem Abbasi" userId="a485637c-5d5c-44af-8411-f95acc3236b6" providerId="ADAL" clId="{B67E75DF-61F4-4BDD-83F6-F3A9FEB4B984}" dt="2024-02-22T09:52:54.409" v="2357" actId="27803"/>
          <ac:spMkLst>
            <pc:docMk/>
            <pc:sldMk cId="3942064285" sldId="256"/>
            <ac:spMk id="4941" creationId="{A06841D7-8BD9-890B-361F-37BFD5277537}"/>
          </ac:spMkLst>
        </pc:spChg>
        <pc:spChg chg="mod">
          <ac:chgData name="Jassem Abbasi" userId="a485637c-5d5c-44af-8411-f95acc3236b6" providerId="ADAL" clId="{B67E75DF-61F4-4BDD-83F6-F3A9FEB4B984}" dt="2024-02-22T09:52:54.409" v="2357" actId="27803"/>
          <ac:spMkLst>
            <pc:docMk/>
            <pc:sldMk cId="3942064285" sldId="256"/>
            <ac:spMk id="4942" creationId="{6C25A30A-C569-8EE0-6635-6F691967D162}"/>
          </ac:spMkLst>
        </pc:spChg>
        <pc:spChg chg="mod">
          <ac:chgData name="Jassem Abbasi" userId="a485637c-5d5c-44af-8411-f95acc3236b6" providerId="ADAL" clId="{B67E75DF-61F4-4BDD-83F6-F3A9FEB4B984}" dt="2024-02-22T09:52:54.409" v="2357" actId="27803"/>
          <ac:spMkLst>
            <pc:docMk/>
            <pc:sldMk cId="3942064285" sldId="256"/>
            <ac:spMk id="4943" creationId="{2888D9C4-25C6-BB9F-1DDE-E414EE863BEA}"/>
          </ac:spMkLst>
        </pc:spChg>
        <pc:spChg chg="mod">
          <ac:chgData name="Jassem Abbasi" userId="a485637c-5d5c-44af-8411-f95acc3236b6" providerId="ADAL" clId="{B67E75DF-61F4-4BDD-83F6-F3A9FEB4B984}" dt="2024-02-22T09:52:54.409" v="2357" actId="27803"/>
          <ac:spMkLst>
            <pc:docMk/>
            <pc:sldMk cId="3942064285" sldId="256"/>
            <ac:spMk id="4944" creationId="{C39AEA57-5CCC-44EC-AF81-3ABDDCA5A1A9}"/>
          </ac:spMkLst>
        </pc:spChg>
        <pc:spChg chg="mod">
          <ac:chgData name="Jassem Abbasi" userId="a485637c-5d5c-44af-8411-f95acc3236b6" providerId="ADAL" clId="{B67E75DF-61F4-4BDD-83F6-F3A9FEB4B984}" dt="2024-02-22T09:52:54.409" v="2357" actId="27803"/>
          <ac:spMkLst>
            <pc:docMk/>
            <pc:sldMk cId="3942064285" sldId="256"/>
            <ac:spMk id="4945" creationId="{475A727B-F4F6-A1E5-D1F4-51D88DEA7C99}"/>
          </ac:spMkLst>
        </pc:spChg>
        <pc:spChg chg="mod">
          <ac:chgData name="Jassem Abbasi" userId="a485637c-5d5c-44af-8411-f95acc3236b6" providerId="ADAL" clId="{B67E75DF-61F4-4BDD-83F6-F3A9FEB4B984}" dt="2024-02-22T09:52:54.409" v="2357" actId="27803"/>
          <ac:spMkLst>
            <pc:docMk/>
            <pc:sldMk cId="3942064285" sldId="256"/>
            <ac:spMk id="4946" creationId="{69C71883-0CBF-8C50-ECD6-F79089134EC6}"/>
          </ac:spMkLst>
        </pc:spChg>
        <pc:spChg chg="mod">
          <ac:chgData name="Jassem Abbasi" userId="a485637c-5d5c-44af-8411-f95acc3236b6" providerId="ADAL" clId="{B67E75DF-61F4-4BDD-83F6-F3A9FEB4B984}" dt="2024-02-22T09:52:54.409" v="2357" actId="27803"/>
          <ac:spMkLst>
            <pc:docMk/>
            <pc:sldMk cId="3942064285" sldId="256"/>
            <ac:spMk id="4947" creationId="{10E51E3D-CF08-A12E-2865-BD5302DEEE03}"/>
          </ac:spMkLst>
        </pc:spChg>
        <pc:spChg chg="mod">
          <ac:chgData name="Jassem Abbasi" userId="a485637c-5d5c-44af-8411-f95acc3236b6" providerId="ADAL" clId="{B67E75DF-61F4-4BDD-83F6-F3A9FEB4B984}" dt="2024-02-22T09:52:54.409" v="2357" actId="27803"/>
          <ac:spMkLst>
            <pc:docMk/>
            <pc:sldMk cId="3942064285" sldId="256"/>
            <ac:spMk id="4948" creationId="{DA06AA5B-83DD-9B2D-20D3-6E07BA590493}"/>
          </ac:spMkLst>
        </pc:spChg>
        <pc:spChg chg="mod">
          <ac:chgData name="Jassem Abbasi" userId="a485637c-5d5c-44af-8411-f95acc3236b6" providerId="ADAL" clId="{B67E75DF-61F4-4BDD-83F6-F3A9FEB4B984}" dt="2024-02-22T09:52:54.409" v="2357" actId="27803"/>
          <ac:spMkLst>
            <pc:docMk/>
            <pc:sldMk cId="3942064285" sldId="256"/>
            <ac:spMk id="4949" creationId="{538ADB24-79F7-D676-7BD7-1A4FD56FF50B}"/>
          </ac:spMkLst>
        </pc:spChg>
        <pc:spChg chg="mod">
          <ac:chgData name="Jassem Abbasi" userId="a485637c-5d5c-44af-8411-f95acc3236b6" providerId="ADAL" clId="{B67E75DF-61F4-4BDD-83F6-F3A9FEB4B984}" dt="2024-02-22T09:52:54.409" v="2357" actId="27803"/>
          <ac:spMkLst>
            <pc:docMk/>
            <pc:sldMk cId="3942064285" sldId="256"/>
            <ac:spMk id="4950" creationId="{363136AC-88E9-A517-284B-474479B88AB0}"/>
          </ac:spMkLst>
        </pc:spChg>
        <pc:spChg chg="mod">
          <ac:chgData name="Jassem Abbasi" userId="a485637c-5d5c-44af-8411-f95acc3236b6" providerId="ADAL" clId="{B67E75DF-61F4-4BDD-83F6-F3A9FEB4B984}" dt="2024-02-22T09:52:54.409" v="2357" actId="27803"/>
          <ac:spMkLst>
            <pc:docMk/>
            <pc:sldMk cId="3942064285" sldId="256"/>
            <ac:spMk id="4951" creationId="{9B02C1D3-BFE6-D421-8A6B-C22167311B13}"/>
          </ac:spMkLst>
        </pc:spChg>
        <pc:spChg chg="mod">
          <ac:chgData name="Jassem Abbasi" userId="a485637c-5d5c-44af-8411-f95acc3236b6" providerId="ADAL" clId="{B67E75DF-61F4-4BDD-83F6-F3A9FEB4B984}" dt="2024-02-22T09:52:54.409" v="2357" actId="27803"/>
          <ac:spMkLst>
            <pc:docMk/>
            <pc:sldMk cId="3942064285" sldId="256"/>
            <ac:spMk id="4952" creationId="{69C64214-6A02-E62D-C2CC-52C735BCF6C8}"/>
          </ac:spMkLst>
        </pc:spChg>
        <pc:spChg chg="mod">
          <ac:chgData name="Jassem Abbasi" userId="a485637c-5d5c-44af-8411-f95acc3236b6" providerId="ADAL" clId="{B67E75DF-61F4-4BDD-83F6-F3A9FEB4B984}" dt="2024-02-22T09:52:54.409" v="2357" actId="27803"/>
          <ac:spMkLst>
            <pc:docMk/>
            <pc:sldMk cId="3942064285" sldId="256"/>
            <ac:spMk id="4953" creationId="{DFB4737C-2AD5-60CD-296C-D4E3E7046EF1}"/>
          </ac:spMkLst>
        </pc:spChg>
        <pc:spChg chg="mod">
          <ac:chgData name="Jassem Abbasi" userId="a485637c-5d5c-44af-8411-f95acc3236b6" providerId="ADAL" clId="{B67E75DF-61F4-4BDD-83F6-F3A9FEB4B984}" dt="2024-02-22T09:52:54.409" v="2357" actId="27803"/>
          <ac:spMkLst>
            <pc:docMk/>
            <pc:sldMk cId="3942064285" sldId="256"/>
            <ac:spMk id="4954" creationId="{5CD67510-946B-710B-B041-ECA44375A978}"/>
          </ac:spMkLst>
        </pc:spChg>
        <pc:spChg chg="mod">
          <ac:chgData name="Jassem Abbasi" userId="a485637c-5d5c-44af-8411-f95acc3236b6" providerId="ADAL" clId="{B67E75DF-61F4-4BDD-83F6-F3A9FEB4B984}" dt="2024-02-22T09:52:54.409" v="2357" actId="27803"/>
          <ac:spMkLst>
            <pc:docMk/>
            <pc:sldMk cId="3942064285" sldId="256"/>
            <ac:spMk id="4955" creationId="{299E9AA2-7596-C628-8EDE-784A8D4D0B3D}"/>
          </ac:spMkLst>
        </pc:spChg>
        <pc:spChg chg="mod">
          <ac:chgData name="Jassem Abbasi" userId="a485637c-5d5c-44af-8411-f95acc3236b6" providerId="ADAL" clId="{B67E75DF-61F4-4BDD-83F6-F3A9FEB4B984}" dt="2024-02-22T09:52:54.409" v="2357" actId="27803"/>
          <ac:spMkLst>
            <pc:docMk/>
            <pc:sldMk cId="3942064285" sldId="256"/>
            <ac:spMk id="4956" creationId="{D6283AB4-0E79-5DFA-47ED-0CF0132AAD40}"/>
          </ac:spMkLst>
        </pc:spChg>
        <pc:spChg chg="mod">
          <ac:chgData name="Jassem Abbasi" userId="a485637c-5d5c-44af-8411-f95acc3236b6" providerId="ADAL" clId="{B67E75DF-61F4-4BDD-83F6-F3A9FEB4B984}" dt="2024-02-22T09:52:54.409" v="2357" actId="27803"/>
          <ac:spMkLst>
            <pc:docMk/>
            <pc:sldMk cId="3942064285" sldId="256"/>
            <ac:spMk id="4957" creationId="{8B1626C0-DCE6-651B-7836-A1787A92842B}"/>
          </ac:spMkLst>
        </pc:spChg>
        <pc:spChg chg="mod">
          <ac:chgData name="Jassem Abbasi" userId="a485637c-5d5c-44af-8411-f95acc3236b6" providerId="ADAL" clId="{B67E75DF-61F4-4BDD-83F6-F3A9FEB4B984}" dt="2024-02-22T09:52:54.409" v="2357" actId="27803"/>
          <ac:spMkLst>
            <pc:docMk/>
            <pc:sldMk cId="3942064285" sldId="256"/>
            <ac:spMk id="4958" creationId="{33FE38B5-9C16-2E27-30EC-CC4ADB474FFB}"/>
          </ac:spMkLst>
        </pc:spChg>
        <pc:spChg chg="mod">
          <ac:chgData name="Jassem Abbasi" userId="a485637c-5d5c-44af-8411-f95acc3236b6" providerId="ADAL" clId="{B67E75DF-61F4-4BDD-83F6-F3A9FEB4B984}" dt="2024-02-22T09:52:54.409" v="2357" actId="27803"/>
          <ac:spMkLst>
            <pc:docMk/>
            <pc:sldMk cId="3942064285" sldId="256"/>
            <ac:spMk id="4959" creationId="{310DF3AB-D444-3C0E-7E44-7440720328F5}"/>
          </ac:spMkLst>
        </pc:spChg>
        <pc:spChg chg="mod">
          <ac:chgData name="Jassem Abbasi" userId="a485637c-5d5c-44af-8411-f95acc3236b6" providerId="ADAL" clId="{B67E75DF-61F4-4BDD-83F6-F3A9FEB4B984}" dt="2024-02-22T09:52:54.409" v="2357" actId="27803"/>
          <ac:spMkLst>
            <pc:docMk/>
            <pc:sldMk cId="3942064285" sldId="256"/>
            <ac:spMk id="4960" creationId="{E2AFDF3E-0113-9F52-9859-3DE821820F24}"/>
          </ac:spMkLst>
        </pc:spChg>
        <pc:spChg chg="mod">
          <ac:chgData name="Jassem Abbasi" userId="a485637c-5d5c-44af-8411-f95acc3236b6" providerId="ADAL" clId="{B67E75DF-61F4-4BDD-83F6-F3A9FEB4B984}" dt="2024-02-22T09:52:54.409" v="2357" actId="27803"/>
          <ac:spMkLst>
            <pc:docMk/>
            <pc:sldMk cId="3942064285" sldId="256"/>
            <ac:spMk id="4961" creationId="{949B2872-DA9D-C0F4-CB15-9C4F7E36F9BE}"/>
          </ac:spMkLst>
        </pc:spChg>
        <pc:spChg chg="mod">
          <ac:chgData name="Jassem Abbasi" userId="a485637c-5d5c-44af-8411-f95acc3236b6" providerId="ADAL" clId="{B67E75DF-61F4-4BDD-83F6-F3A9FEB4B984}" dt="2024-02-22T09:52:54.409" v="2357" actId="27803"/>
          <ac:spMkLst>
            <pc:docMk/>
            <pc:sldMk cId="3942064285" sldId="256"/>
            <ac:spMk id="4962" creationId="{02B1E143-2437-3C17-6540-07BFC876D161}"/>
          </ac:spMkLst>
        </pc:spChg>
        <pc:spChg chg="mod">
          <ac:chgData name="Jassem Abbasi" userId="a485637c-5d5c-44af-8411-f95acc3236b6" providerId="ADAL" clId="{B67E75DF-61F4-4BDD-83F6-F3A9FEB4B984}" dt="2024-02-22T09:52:54.409" v="2357" actId="27803"/>
          <ac:spMkLst>
            <pc:docMk/>
            <pc:sldMk cId="3942064285" sldId="256"/>
            <ac:spMk id="4963" creationId="{76A20B76-6774-1624-05B3-E91CE2F9097D}"/>
          </ac:spMkLst>
        </pc:spChg>
        <pc:spChg chg="mod">
          <ac:chgData name="Jassem Abbasi" userId="a485637c-5d5c-44af-8411-f95acc3236b6" providerId="ADAL" clId="{B67E75DF-61F4-4BDD-83F6-F3A9FEB4B984}" dt="2024-02-22T09:52:54.409" v="2357" actId="27803"/>
          <ac:spMkLst>
            <pc:docMk/>
            <pc:sldMk cId="3942064285" sldId="256"/>
            <ac:spMk id="4964" creationId="{EE2D8D3E-3FA7-10D7-426D-0AD354601FC5}"/>
          </ac:spMkLst>
        </pc:spChg>
        <pc:spChg chg="mod">
          <ac:chgData name="Jassem Abbasi" userId="a485637c-5d5c-44af-8411-f95acc3236b6" providerId="ADAL" clId="{B67E75DF-61F4-4BDD-83F6-F3A9FEB4B984}" dt="2024-02-22T09:52:54.409" v="2357" actId="27803"/>
          <ac:spMkLst>
            <pc:docMk/>
            <pc:sldMk cId="3942064285" sldId="256"/>
            <ac:spMk id="4965" creationId="{9EECA5B6-7F61-B099-7ECF-DDB4A5E5FBCB}"/>
          </ac:spMkLst>
        </pc:spChg>
        <pc:spChg chg="mod">
          <ac:chgData name="Jassem Abbasi" userId="a485637c-5d5c-44af-8411-f95acc3236b6" providerId="ADAL" clId="{B67E75DF-61F4-4BDD-83F6-F3A9FEB4B984}" dt="2024-02-22T09:52:54.409" v="2357" actId="27803"/>
          <ac:spMkLst>
            <pc:docMk/>
            <pc:sldMk cId="3942064285" sldId="256"/>
            <ac:spMk id="4966" creationId="{BCF5616A-87B4-8199-726F-C15108EA80E7}"/>
          </ac:spMkLst>
        </pc:spChg>
        <pc:spChg chg="mod">
          <ac:chgData name="Jassem Abbasi" userId="a485637c-5d5c-44af-8411-f95acc3236b6" providerId="ADAL" clId="{B67E75DF-61F4-4BDD-83F6-F3A9FEB4B984}" dt="2024-02-22T09:52:54.409" v="2357" actId="27803"/>
          <ac:spMkLst>
            <pc:docMk/>
            <pc:sldMk cId="3942064285" sldId="256"/>
            <ac:spMk id="4967" creationId="{B8253421-F38E-6F18-FBAC-64CEE69951C8}"/>
          </ac:spMkLst>
        </pc:spChg>
        <pc:spChg chg="mod">
          <ac:chgData name="Jassem Abbasi" userId="a485637c-5d5c-44af-8411-f95acc3236b6" providerId="ADAL" clId="{B67E75DF-61F4-4BDD-83F6-F3A9FEB4B984}" dt="2024-02-22T09:52:54.409" v="2357" actId="27803"/>
          <ac:spMkLst>
            <pc:docMk/>
            <pc:sldMk cId="3942064285" sldId="256"/>
            <ac:spMk id="4968" creationId="{F5D563E2-B522-C405-B8F9-BBB7E0330034}"/>
          </ac:spMkLst>
        </pc:spChg>
        <pc:spChg chg="mod">
          <ac:chgData name="Jassem Abbasi" userId="a485637c-5d5c-44af-8411-f95acc3236b6" providerId="ADAL" clId="{B67E75DF-61F4-4BDD-83F6-F3A9FEB4B984}" dt="2024-02-22T09:52:54.409" v="2357" actId="27803"/>
          <ac:spMkLst>
            <pc:docMk/>
            <pc:sldMk cId="3942064285" sldId="256"/>
            <ac:spMk id="4969" creationId="{3E4DA2B1-B6C3-FB89-B47E-76810B7DD5F6}"/>
          </ac:spMkLst>
        </pc:spChg>
        <pc:spChg chg="mod">
          <ac:chgData name="Jassem Abbasi" userId="a485637c-5d5c-44af-8411-f95acc3236b6" providerId="ADAL" clId="{B67E75DF-61F4-4BDD-83F6-F3A9FEB4B984}" dt="2024-02-22T09:52:54.409" v="2357" actId="27803"/>
          <ac:spMkLst>
            <pc:docMk/>
            <pc:sldMk cId="3942064285" sldId="256"/>
            <ac:spMk id="4970" creationId="{74E0FEA4-B030-D5DC-ED7F-F78CFCA3B605}"/>
          </ac:spMkLst>
        </pc:spChg>
        <pc:spChg chg="mod">
          <ac:chgData name="Jassem Abbasi" userId="a485637c-5d5c-44af-8411-f95acc3236b6" providerId="ADAL" clId="{B67E75DF-61F4-4BDD-83F6-F3A9FEB4B984}" dt="2024-02-22T09:52:54.409" v="2357" actId="27803"/>
          <ac:spMkLst>
            <pc:docMk/>
            <pc:sldMk cId="3942064285" sldId="256"/>
            <ac:spMk id="4971" creationId="{D20AD41C-19BF-B8E4-2BF6-95364C036207}"/>
          </ac:spMkLst>
        </pc:spChg>
        <pc:spChg chg="mod">
          <ac:chgData name="Jassem Abbasi" userId="a485637c-5d5c-44af-8411-f95acc3236b6" providerId="ADAL" clId="{B67E75DF-61F4-4BDD-83F6-F3A9FEB4B984}" dt="2024-02-22T09:52:54.409" v="2357" actId="27803"/>
          <ac:spMkLst>
            <pc:docMk/>
            <pc:sldMk cId="3942064285" sldId="256"/>
            <ac:spMk id="4972" creationId="{FCD97836-4294-23E2-701A-8E074FA1E162}"/>
          </ac:spMkLst>
        </pc:spChg>
        <pc:spChg chg="mod">
          <ac:chgData name="Jassem Abbasi" userId="a485637c-5d5c-44af-8411-f95acc3236b6" providerId="ADAL" clId="{B67E75DF-61F4-4BDD-83F6-F3A9FEB4B984}" dt="2024-02-22T09:52:54.409" v="2357" actId="27803"/>
          <ac:spMkLst>
            <pc:docMk/>
            <pc:sldMk cId="3942064285" sldId="256"/>
            <ac:spMk id="4973" creationId="{4D485B0B-B254-E831-5F20-EA60CC2BF40B}"/>
          </ac:spMkLst>
        </pc:spChg>
        <pc:spChg chg="mod">
          <ac:chgData name="Jassem Abbasi" userId="a485637c-5d5c-44af-8411-f95acc3236b6" providerId="ADAL" clId="{B67E75DF-61F4-4BDD-83F6-F3A9FEB4B984}" dt="2024-02-22T09:52:54.409" v="2357" actId="27803"/>
          <ac:spMkLst>
            <pc:docMk/>
            <pc:sldMk cId="3942064285" sldId="256"/>
            <ac:spMk id="4974" creationId="{2D69C084-7FA4-5C41-CF48-1CAA8949B622}"/>
          </ac:spMkLst>
        </pc:spChg>
        <pc:spChg chg="mod">
          <ac:chgData name="Jassem Abbasi" userId="a485637c-5d5c-44af-8411-f95acc3236b6" providerId="ADAL" clId="{B67E75DF-61F4-4BDD-83F6-F3A9FEB4B984}" dt="2024-02-22T09:52:54.409" v="2357" actId="27803"/>
          <ac:spMkLst>
            <pc:docMk/>
            <pc:sldMk cId="3942064285" sldId="256"/>
            <ac:spMk id="4975" creationId="{E16EDEC6-17CC-70B9-E542-2E1EC35A9F60}"/>
          </ac:spMkLst>
        </pc:spChg>
        <pc:spChg chg="mod">
          <ac:chgData name="Jassem Abbasi" userId="a485637c-5d5c-44af-8411-f95acc3236b6" providerId="ADAL" clId="{B67E75DF-61F4-4BDD-83F6-F3A9FEB4B984}" dt="2024-02-22T09:52:54.409" v="2357" actId="27803"/>
          <ac:spMkLst>
            <pc:docMk/>
            <pc:sldMk cId="3942064285" sldId="256"/>
            <ac:spMk id="4976" creationId="{47737F8C-882C-34CD-7316-8A841E19418D}"/>
          </ac:spMkLst>
        </pc:spChg>
        <pc:spChg chg="mod">
          <ac:chgData name="Jassem Abbasi" userId="a485637c-5d5c-44af-8411-f95acc3236b6" providerId="ADAL" clId="{B67E75DF-61F4-4BDD-83F6-F3A9FEB4B984}" dt="2024-02-22T09:52:54.409" v="2357" actId="27803"/>
          <ac:spMkLst>
            <pc:docMk/>
            <pc:sldMk cId="3942064285" sldId="256"/>
            <ac:spMk id="4977" creationId="{C198D368-5990-DE3D-DB95-D8429376696F}"/>
          </ac:spMkLst>
        </pc:spChg>
        <pc:spChg chg="mod">
          <ac:chgData name="Jassem Abbasi" userId="a485637c-5d5c-44af-8411-f95acc3236b6" providerId="ADAL" clId="{B67E75DF-61F4-4BDD-83F6-F3A9FEB4B984}" dt="2024-02-22T09:52:54.409" v="2357" actId="27803"/>
          <ac:spMkLst>
            <pc:docMk/>
            <pc:sldMk cId="3942064285" sldId="256"/>
            <ac:spMk id="4978" creationId="{AD4EBCD8-755D-D2C5-93A5-B1CC0789380B}"/>
          </ac:spMkLst>
        </pc:spChg>
        <pc:spChg chg="mod">
          <ac:chgData name="Jassem Abbasi" userId="a485637c-5d5c-44af-8411-f95acc3236b6" providerId="ADAL" clId="{B67E75DF-61F4-4BDD-83F6-F3A9FEB4B984}" dt="2024-02-22T09:52:54.409" v="2357" actId="27803"/>
          <ac:spMkLst>
            <pc:docMk/>
            <pc:sldMk cId="3942064285" sldId="256"/>
            <ac:spMk id="4979" creationId="{C4D0028A-4960-C7A4-77F4-DA62A2A682BC}"/>
          </ac:spMkLst>
        </pc:spChg>
        <pc:spChg chg="mod">
          <ac:chgData name="Jassem Abbasi" userId="a485637c-5d5c-44af-8411-f95acc3236b6" providerId="ADAL" clId="{B67E75DF-61F4-4BDD-83F6-F3A9FEB4B984}" dt="2024-02-22T09:52:54.409" v="2357" actId="27803"/>
          <ac:spMkLst>
            <pc:docMk/>
            <pc:sldMk cId="3942064285" sldId="256"/>
            <ac:spMk id="4980" creationId="{3530FD6F-C8A6-E02C-C770-DF1DDB45E1F0}"/>
          </ac:spMkLst>
        </pc:spChg>
        <pc:spChg chg="mod">
          <ac:chgData name="Jassem Abbasi" userId="a485637c-5d5c-44af-8411-f95acc3236b6" providerId="ADAL" clId="{B67E75DF-61F4-4BDD-83F6-F3A9FEB4B984}" dt="2024-02-22T09:52:54.409" v="2357" actId="27803"/>
          <ac:spMkLst>
            <pc:docMk/>
            <pc:sldMk cId="3942064285" sldId="256"/>
            <ac:spMk id="4981" creationId="{7466AB84-E1EC-496A-3A7B-0E430F27CCAC}"/>
          </ac:spMkLst>
        </pc:spChg>
        <pc:spChg chg="mod">
          <ac:chgData name="Jassem Abbasi" userId="a485637c-5d5c-44af-8411-f95acc3236b6" providerId="ADAL" clId="{B67E75DF-61F4-4BDD-83F6-F3A9FEB4B984}" dt="2024-02-22T09:52:54.409" v="2357" actId="27803"/>
          <ac:spMkLst>
            <pc:docMk/>
            <pc:sldMk cId="3942064285" sldId="256"/>
            <ac:spMk id="4982" creationId="{EEF3967A-4F8E-EBC0-A0D0-1B7A04DC307B}"/>
          </ac:spMkLst>
        </pc:spChg>
        <pc:spChg chg="mod">
          <ac:chgData name="Jassem Abbasi" userId="a485637c-5d5c-44af-8411-f95acc3236b6" providerId="ADAL" clId="{B67E75DF-61F4-4BDD-83F6-F3A9FEB4B984}" dt="2024-02-22T09:52:54.409" v="2357" actId="27803"/>
          <ac:spMkLst>
            <pc:docMk/>
            <pc:sldMk cId="3942064285" sldId="256"/>
            <ac:spMk id="4983" creationId="{05FD8B5C-1E28-0D78-5DEB-0022CFD01F60}"/>
          </ac:spMkLst>
        </pc:spChg>
        <pc:spChg chg="mod">
          <ac:chgData name="Jassem Abbasi" userId="a485637c-5d5c-44af-8411-f95acc3236b6" providerId="ADAL" clId="{B67E75DF-61F4-4BDD-83F6-F3A9FEB4B984}" dt="2024-02-22T09:52:54.409" v="2357" actId="27803"/>
          <ac:spMkLst>
            <pc:docMk/>
            <pc:sldMk cId="3942064285" sldId="256"/>
            <ac:spMk id="4984" creationId="{96E66A7E-B696-470B-8628-D10822B4587F}"/>
          </ac:spMkLst>
        </pc:spChg>
        <pc:spChg chg="mod">
          <ac:chgData name="Jassem Abbasi" userId="a485637c-5d5c-44af-8411-f95acc3236b6" providerId="ADAL" clId="{B67E75DF-61F4-4BDD-83F6-F3A9FEB4B984}" dt="2024-02-22T09:52:54.409" v="2357" actId="27803"/>
          <ac:spMkLst>
            <pc:docMk/>
            <pc:sldMk cId="3942064285" sldId="256"/>
            <ac:spMk id="4985" creationId="{60A18CFD-5F9D-AC1F-698B-1E1D777A187C}"/>
          </ac:spMkLst>
        </pc:spChg>
        <pc:spChg chg="mod">
          <ac:chgData name="Jassem Abbasi" userId="a485637c-5d5c-44af-8411-f95acc3236b6" providerId="ADAL" clId="{B67E75DF-61F4-4BDD-83F6-F3A9FEB4B984}" dt="2024-02-22T09:52:54.409" v="2357" actId="27803"/>
          <ac:spMkLst>
            <pc:docMk/>
            <pc:sldMk cId="3942064285" sldId="256"/>
            <ac:spMk id="4986" creationId="{CB90A538-A7FD-0E37-2F03-03EB8CAEA092}"/>
          </ac:spMkLst>
        </pc:spChg>
        <pc:spChg chg="mod">
          <ac:chgData name="Jassem Abbasi" userId="a485637c-5d5c-44af-8411-f95acc3236b6" providerId="ADAL" clId="{B67E75DF-61F4-4BDD-83F6-F3A9FEB4B984}" dt="2024-02-22T09:52:54.409" v="2357" actId="27803"/>
          <ac:spMkLst>
            <pc:docMk/>
            <pc:sldMk cId="3942064285" sldId="256"/>
            <ac:spMk id="4987" creationId="{207FC631-D19D-9872-435E-6AFE858BDFE6}"/>
          </ac:spMkLst>
        </pc:spChg>
        <pc:spChg chg="mod">
          <ac:chgData name="Jassem Abbasi" userId="a485637c-5d5c-44af-8411-f95acc3236b6" providerId="ADAL" clId="{B67E75DF-61F4-4BDD-83F6-F3A9FEB4B984}" dt="2024-02-22T09:52:54.409" v="2357" actId="27803"/>
          <ac:spMkLst>
            <pc:docMk/>
            <pc:sldMk cId="3942064285" sldId="256"/>
            <ac:spMk id="4988" creationId="{73C9FA9A-EF92-5B9E-3052-C9D55FF8506A}"/>
          </ac:spMkLst>
        </pc:spChg>
        <pc:spChg chg="mod">
          <ac:chgData name="Jassem Abbasi" userId="a485637c-5d5c-44af-8411-f95acc3236b6" providerId="ADAL" clId="{B67E75DF-61F4-4BDD-83F6-F3A9FEB4B984}" dt="2024-02-22T09:52:54.409" v="2357" actId="27803"/>
          <ac:spMkLst>
            <pc:docMk/>
            <pc:sldMk cId="3942064285" sldId="256"/>
            <ac:spMk id="4989" creationId="{E36EA60E-0083-9419-E68B-0E4DB7A102A8}"/>
          </ac:spMkLst>
        </pc:spChg>
        <pc:spChg chg="mod">
          <ac:chgData name="Jassem Abbasi" userId="a485637c-5d5c-44af-8411-f95acc3236b6" providerId="ADAL" clId="{B67E75DF-61F4-4BDD-83F6-F3A9FEB4B984}" dt="2024-02-22T09:52:54.409" v="2357" actId="27803"/>
          <ac:spMkLst>
            <pc:docMk/>
            <pc:sldMk cId="3942064285" sldId="256"/>
            <ac:spMk id="4990" creationId="{C7D64384-CFBE-5CF6-C5EE-C7B28298A9DD}"/>
          </ac:spMkLst>
        </pc:spChg>
        <pc:spChg chg="mod">
          <ac:chgData name="Jassem Abbasi" userId="a485637c-5d5c-44af-8411-f95acc3236b6" providerId="ADAL" clId="{B67E75DF-61F4-4BDD-83F6-F3A9FEB4B984}" dt="2024-02-22T09:52:54.409" v="2357" actId="27803"/>
          <ac:spMkLst>
            <pc:docMk/>
            <pc:sldMk cId="3942064285" sldId="256"/>
            <ac:spMk id="4991" creationId="{0BE914D1-65B4-80C2-5667-0B01B9291132}"/>
          </ac:spMkLst>
        </pc:spChg>
        <pc:spChg chg="mod">
          <ac:chgData name="Jassem Abbasi" userId="a485637c-5d5c-44af-8411-f95acc3236b6" providerId="ADAL" clId="{B67E75DF-61F4-4BDD-83F6-F3A9FEB4B984}" dt="2024-02-22T09:52:54.409" v="2357" actId="27803"/>
          <ac:spMkLst>
            <pc:docMk/>
            <pc:sldMk cId="3942064285" sldId="256"/>
            <ac:spMk id="4992" creationId="{398A96E4-3F46-CC89-ED6D-68AFC9888859}"/>
          </ac:spMkLst>
        </pc:spChg>
        <pc:spChg chg="mod">
          <ac:chgData name="Jassem Abbasi" userId="a485637c-5d5c-44af-8411-f95acc3236b6" providerId="ADAL" clId="{B67E75DF-61F4-4BDD-83F6-F3A9FEB4B984}" dt="2024-02-22T09:52:54.409" v="2357" actId="27803"/>
          <ac:spMkLst>
            <pc:docMk/>
            <pc:sldMk cId="3942064285" sldId="256"/>
            <ac:spMk id="4993" creationId="{B25A13D0-D619-EBE7-F166-149EE2DCC1E5}"/>
          </ac:spMkLst>
        </pc:spChg>
        <pc:spChg chg="mod">
          <ac:chgData name="Jassem Abbasi" userId="a485637c-5d5c-44af-8411-f95acc3236b6" providerId="ADAL" clId="{B67E75DF-61F4-4BDD-83F6-F3A9FEB4B984}" dt="2024-02-22T09:52:54.409" v="2357" actId="27803"/>
          <ac:spMkLst>
            <pc:docMk/>
            <pc:sldMk cId="3942064285" sldId="256"/>
            <ac:spMk id="4994" creationId="{55FE5FF5-498F-5190-5AF0-8A2A4644A5D0}"/>
          </ac:spMkLst>
        </pc:spChg>
        <pc:spChg chg="mod">
          <ac:chgData name="Jassem Abbasi" userId="a485637c-5d5c-44af-8411-f95acc3236b6" providerId="ADAL" clId="{B67E75DF-61F4-4BDD-83F6-F3A9FEB4B984}" dt="2024-02-22T09:52:54.409" v="2357" actId="27803"/>
          <ac:spMkLst>
            <pc:docMk/>
            <pc:sldMk cId="3942064285" sldId="256"/>
            <ac:spMk id="4995" creationId="{B86D98F7-B984-27CB-59AF-F9F46A296DE5}"/>
          </ac:spMkLst>
        </pc:spChg>
        <pc:spChg chg="mod">
          <ac:chgData name="Jassem Abbasi" userId="a485637c-5d5c-44af-8411-f95acc3236b6" providerId="ADAL" clId="{B67E75DF-61F4-4BDD-83F6-F3A9FEB4B984}" dt="2024-02-22T09:52:54.409" v="2357" actId="27803"/>
          <ac:spMkLst>
            <pc:docMk/>
            <pc:sldMk cId="3942064285" sldId="256"/>
            <ac:spMk id="4996" creationId="{E349648F-EE1D-17BF-7B95-953A2FED9D6C}"/>
          </ac:spMkLst>
        </pc:spChg>
        <pc:spChg chg="mod">
          <ac:chgData name="Jassem Abbasi" userId="a485637c-5d5c-44af-8411-f95acc3236b6" providerId="ADAL" clId="{B67E75DF-61F4-4BDD-83F6-F3A9FEB4B984}" dt="2024-02-22T09:52:54.409" v="2357" actId="27803"/>
          <ac:spMkLst>
            <pc:docMk/>
            <pc:sldMk cId="3942064285" sldId="256"/>
            <ac:spMk id="4997" creationId="{76F6896F-1D9B-3BAD-A1CA-14A67A7EBB21}"/>
          </ac:spMkLst>
        </pc:spChg>
        <pc:spChg chg="mod">
          <ac:chgData name="Jassem Abbasi" userId="a485637c-5d5c-44af-8411-f95acc3236b6" providerId="ADAL" clId="{B67E75DF-61F4-4BDD-83F6-F3A9FEB4B984}" dt="2024-02-22T09:52:54.409" v="2357" actId="27803"/>
          <ac:spMkLst>
            <pc:docMk/>
            <pc:sldMk cId="3942064285" sldId="256"/>
            <ac:spMk id="4998" creationId="{9FE2BED7-D781-7811-B566-36AC26ECAF16}"/>
          </ac:spMkLst>
        </pc:spChg>
        <pc:spChg chg="mod">
          <ac:chgData name="Jassem Abbasi" userId="a485637c-5d5c-44af-8411-f95acc3236b6" providerId="ADAL" clId="{B67E75DF-61F4-4BDD-83F6-F3A9FEB4B984}" dt="2024-02-22T09:52:54.409" v="2357" actId="27803"/>
          <ac:spMkLst>
            <pc:docMk/>
            <pc:sldMk cId="3942064285" sldId="256"/>
            <ac:spMk id="4999" creationId="{D43F846B-340A-53E8-C219-F2C6135E2F1E}"/>
          </ac:spMkLst>
        </pc:spChg>
        <pc:spChg chg="mod">
          <ac:chgData name="Jassem Abbasi" userId="a485637c-5d5c-44af-8411-f95acc3236b6" providerId="ADAL" clId="{B67E75DF-61F4-4BDD-83F6-F3A9FEB4B984}" dt="2024-02-22T09:52:54.409" v="2357" actId="27803"/>
          <ac:spMkLst>
            <pc:docMk/>
            <pc:sldMk cId="3942064285" sldId="256"/>
            <ac:spMk id="5000" creationId="{FF72164E-05AF-2D64-3DBF-6C2CCC43F74A}"/>
          </ac:spMkLst>
        </pc:spChg>
        <pc:spChg chg="mod">
          <ac:chgData name="Jassem Abbasi" userId="a485637c-5d5c-44af-8411-f95acc3236b6" providerId="ADAL" clId="{B67E75DF-61F4-4BDD-83F6-F3A9FEB4B984}" dt="2024-02-22T09:52:54.409" v="2357" actId="27803"/>
          <ac:spMkLst>
            <pc:docMk/>
            <pc:sldMk cId="3942064285" sldId="256"/>
            <ac:spMk id="5001" creationId="{F1A60CCC-508B-0D46-B928-A69165E3C004}"/>
          </ac:spMkLst>
        </pc:spChg>
        <pc:spChg chg="mod">
          <ac:chgData name="Jassem Abbasi" userId="a485637c-5d5c-44af-8411-f95acc3236b6" providerId="ADAL" clId="{B67E75DF-61F4-4BDD-83F6-F3A9FEB4B984}" dt="2024-02-22T09:52:54.409" v="2357" actId="27803"/>
          <ac:spMkLst>
            <pc:docMk/>
            <pc:sldMk cId="3942064285" sldId="256"/>
            <ac:spMk id="5002" creationId="{DBCD6081-D579-0C3E-E34B-B37562116CCE}"/>
          </ac:spMkLst>
        </pc:spChg>
        <pc:spChg chg="mod">
          <ac:chgData name="Jassem Abbasi" userId="a485637c-5d5c-44af-8411-f95acc3236b6" providerId="ADAL" clId="{B67E75DF-61F4-4BDD-83F6-F3A9FEB4B984}" dt="2024-02-22T09:52:54.409" v="2357" actId="27803"/>
          <ac:spMkLst>
            <pc:docMk/>
            <pc:sldMk cId="3942064285" sldId="256"/>
            <ac:spMk id="5003" creationId="{1AD48B7E-CB19-E723-3CE8-1CBE7278A2CF}"/>
          </ac:spMkLst>
        </pc:spChg>
        <pc:spChg chg="mod">
          <ac:chgData name="Jassem Abbasi" userId="a485637c-5d5c-44af-8411-f95acc3236b6" providerId="ADAL" clId="{B67E75DF-61F4-4BDD-83F6-F3A9FEB4B984}" dt="2024-02-22T09:52:54.409" v="2357" actId="27803"/>
          <ac:spMkLst>
            <pc:docMk/>
            <pc:sldMk cId="3942064285" sldId="256"/>
            <ac:spMk id="5004" creationId="{F427ED97-3599-7405-2F2E-5081AB91BB08}"/>
          </ac:spMkLst>
        </pc:spChg>
        <pc:spChg chg="mod">
          <ac:chgData name="Jassem Abbasi" userId="a485637c-5d5c-44af-8411-f95acc3236b6" providerId="ADAL" clId="{B67E75DF-61F4-4BDD-83F6-F3A9FEB4B984}" dt="2024-02-22T09:52:54.409" v="2357" actId="27803"/>
          <ac:spMkLst>
            <pc:docMk/>
            <pc:sldMk cId="3942064285" sldId="256"/>
            <ac:spMk id="5005" creationId="{8A7A1D21-89C2-7879-3AEC-97652872620D}"/>
          </ac:spMkLst>
        </pc:spChg>
        <pc:spChg chg="mod">
          <ac:chgData name="Jassem Abbasi" userId="a485637c-5d5c-44af-8411-f95acc3236b6" providerId="ADAL" clId="{B67E75DF-61F4-4BDD-83F6-F3A9FEB4B984}" dt="2024-02-22T09:52:54.409" v="2357" actId="27803"/>
          <ac:spMkLst>
            <pc:docMk/>
            <pc:sldMk cId="3942064285" sldId="256"/>
            <ac:spMk id="5006" creationId="{8B58C079-0D7A-780D-CB82-F40964FE69AE}"/>
          </ac:spMkLst>
        </pc:spChg>
        <pc:spChg chg="mod">
          <ac:chgData name="Jassem Abbasi" userId="a485637c-5d5c-44af-8411-f95acc3236b6" providerId="ADAL" clId="{B67E75DF-61F4-4BDD-83F6-F3A9FEB4B984}" dt="2024-02-22T09:52:54.409" v="2357" actId="27803"/>
          <ac:spMkLst>
            <pc:docMk/>
            <pc:sldMk cId="3942064285" sldId="256"/>
            <ac:spMk id="5007" creationId="{DB40259A-7995-6222-8235-9541C4C55F09}"/>
          </ac:spMkLst>
        </pc:spChg>
        <pc:spChg chg="mod">
          <ac:chgData name="Jassem Abbasi" userId="a485637c-5d5c-44af-8411-f95acc3236b6" providerId="ADAL" clId="{B67E75DF-61F4-4BDD-83F6-F3A9FEB4B984}" dt="2024-02-22T09:52:54.409" v="2357" actId="27803"/>
          <ac:spMkLst>
            <pc:docMk/>
            <pc:sldMk cId="3942064285" sldId="256"/>
            <ac:spMk id="5008" creationId="{3101E765-829B-7CB1-0906-D7CCCA354E72}"/>
          </ac:spMkLst>
        </pc:spChg>
        <pc:spChg chg="mod">
          <ac:chgData name="Jassem Abbasi" userId="a485637c-5d5c-44af-8411-f95acc3236b6" providerId="ADAL" clId="{B67E75DF-61F4-4BDD-83F6-F3A9FEB4B984}" dt="2024-02-22T09:52:54.409" v="2357" actId="27803"/>
          <ac:spMkLst>
            <pc:docMk/>
            <pc:sldMk cId="3942064285" sldId="256"/>
            <ac:spMk id="5009" creationId="{1050FFDC-C836-9DAF-25A7-DF3F0A673CC3}"/>
          </ac:spMkLst>
        </pc:spChg>
        <pc:spChg chg="mod">
          <ac:chgData name="Jassem Abbasi" userId="a485637c-5d5c-44af-8411-f95acc3236b6" providerId="ADAL" clId="{B67E75DF-61F4-4BDD-83F6-F3A9FEB4B984}" dt="2024-02-22T09:52:54.409" v="2357" actId="27803"/>
          <ac:spMkLst>
            <pc:docMk/>
            <pc:sldMk cId="3942064285" sldId="256"/>
            <ac:spMk id="5010" creationId="{65DAF01D-C6C1-3A4F-E43C-E4FCE1A130A0}"/>
          </ac:spMkLst>
        </pc:spChg>
        <pc:spChg chg="mod">
          <ac:chgData name="Jassem Abbasi" userId="a485637c-5d5c-44af-8411-f95acc3236b6" providerId="ADAL" clId="{B67E75DF-61F4-4BDD-83F6-F3A9FEB4B984}" dt="2024-02-22T09:52:54.409" v="2357" actId="27803"/>
          <ac:spMkLst>
            <pc:docMk/>
            <pc:sldMk cId="3942064285" sldId="256"/>
            <ac:spMk id="5011" creationId="{DF990FCA-5D9C-5EAB-4D29-2D00F4209675}"/>
          </ac:spMkLst>
        </pc:spChg>
        <pc:spChg chg="mod">
          <ac:chgData name="Jassem Abbasi" userId="a485637c-5d5c-44af-8411-f95acc3236b6" providerId="ADAL" clId="{B67E75DF-61F4-4BDD-83F6-F3A9FEB4B984}" dt="2024-02-22T09:52:54.409" v="2357" actId="27803"/>
          <ac:spMkLst>
            <pc:docMk/>
            <pc:sldMk cId="3942064285" sldId="256"/>
            <ac:spMk id="5012" creationId="{45F1FC1B-33A3-8E02-0B1F-6EFF3905F411}"/>
          </ac:spMkLst>
        </pc:spChg>
        <pc:spChg chg="mod">
          <ac:chgData name="Jassem Abbasi" userId="a485637c-5d5c-44af-8411-f95acc3236b6" providerId="ADAL" clId="{B67E75DF-61F4-4BDD-83F6-F3A9FEB4B984}" dt="2024-02-22T09:52:54.409" v="2357" actId="27803"/>
          <ac:spMkLst>
            <pc:docMk/>
            <pc:sldMk cId="3942064285" sldId="256"/>
            <ac:spMk id="5013" creationId="{DB3C0EA0-50AA-ACA7-17F9-6CF790E302E4}"/>
          </ac:spMkLst>
        </pc:spChg>
        <pc:spChg chg="mod">
          <ac:chgData name="Jassem Abbasi" userId="a485637c-5d5c-44af-8411-f95acc3236b6" providerId="ADAL" clId="{B67E75DF-61F4-4BDD-83F6-F3A9FEB4B984}" dt="2024-02-22T09:52:54.409" v="2357" actId="27803"/>
          <ac:spMkLst>
            <pc:docMk/>
            <pc:sldMk cId="3942064285" sldId="256"/>
            <ac:spMk id="5014" creationId="{BDF7F278-EDB5-EB68-048C-6285A6532635}"/>
          </ac:spMkLst>
        </pc:spChg>
        <pc:spChg chg="mod">
          <ac:chgData name="Jassem Abbasi" userId="a485637c-5d5c-44af-8411-f95acc3236b6" providerId="ADAL" clId="{B67E75DF-61F4-4BDD-83F6-F3A9FEB4B984}" dt="2024-02-22T09:52:54.409" v="2357" actId="27803"/>
          <ac:spMkLst>
            <pc:docMk/>
            <pc:sldMk cId="3942064285" sldId="256"/>
            <ac:spMk id="5015" creationId="{924CF806-1C70-8436-46B9-E8301EB8CC85}"/>
          </ac:spMkLst>
        </pc:spChg>
        <pc:spChg chg="mod">
          <ac:chgData name="Jassem Abbasi" userId="a485637c-5d5c-44af-8411-f95acc3236b6" providerId="ADAL" clId="{B67E75DF-61F4-4BDD-83F6-F3A9FEB4B984}" dt="2024-02-22T09:52:54.409" v="2357" actId="27803"/>
          <ac:spMkLst>
            <pc:docMk/>
            <pc:sldMk cId="3942064285" sldId="256"/>
            <ac:spMk id="5016" creationId="{369FCFF6-8710-A683-E5BF-218234F74195}"/>
          </ac:spMkLst>
        </pc:spChg>
        <pc:spChg chg="mod">
          <ac:chgData name="Jassem Abbasi" userId="a485637c-5d5c-44af-8411-f95acc3236b6" providerId="ADAL" clId="{B67E75DF-61F4-4BDD-83F6-F3A9FEB4B984}" dt="2024-02-22T09:52:54.409" v="2357" actId="27803"/>
          <ac:spMkLst>
            <pc:docMk/>
            <pc:sldMk cId="3942064285" sldId="256"/>
            <ac:spMk id="5017" creationId="{3C0F7517-5C68-FCF0-1D9B-797AAF67E6F3}"/>
          </ac:spMkLst>
        </pc:spChg>
        <pc:spChg chg="mod">
          <ac:chgData name="Jassem Abbasi" userId="a485637c-5d5c-44af-8411-f95acc3236b6" providerId="ADAL" clId="{B67E75DF-61F4-4BDD-83F6-F3A9FEB4B984}" dt="2024-02-22T09:52:54.409" v="2357" actId="27803"/>
          <ac:spMkLst>
            <pc:docMk/>
            <pc:sldMk cId="3942064285" sldId="256"/>
            <ac:spMk id="5018" creationId="{F26A17A2-39B6-C661-1AEE-52BE05775ECC}"/>
          </ac:spMkLst>
        </pc:spChg>
        <pc:spChg chg="mod">
          <ac:chgData name="Jassem Abbasi" userId="a485637c-5d5c-44af-8411-f95acc3236b6" providerId="ADAL" clId="{B67E75DF-61F4-4BDD-83F6-F3A9FEB4B984}" dt="2024-02-22T09:52:54.409" v="2357" actId="27803"/>
          <ac:spMkLst>
            <pc:docMk/>
            <pc:sldMk cId="3942064285" sldId="256"/>
            <ac:spMk id="5019" creationId="{BFF65A46-C8A5-7B2C-847B-87CD015BD6EA}"/>
          </ac:spMkLst>
        </pc:spChg>
        <pc:spChg chg="mod">
          <ac:chgData name="Jassem Abbasi" userId="a485637c-5d5c-44af-8411-f95acc3236b6" providerId="ADAL" clId="{B67E75DF-61F4-4BDD-83F6-F3A9FEB4B984}" dt="2024-02-22T09:52:54.409" v="2357" actId="27803"/>
          <ac:spMkLst>
            <pc:docMk/>
            <pc:sldMk cId="3942064285" sldId="256"/>
            <ac:spMk id="5020" creationId="{7FBFB20E-0AC4-B942-5C57-761984565F2A}"/>
          </ac:spMkLst>
        </pc:spChg>
        <pc:spChg chg="mod">
          <ac:chgData name="Jassem Abbasi" userId="a485637c-5d5c-44af-8411-f95acc3236b6" providerId="ADAL" clId="{B67E75DF-61F4-4BDD-83F6-F3A9FEB4B984}" dt="2024-02-22T09:52:54.409" v="2357" actId="27803"/>
          <ac:spMkLst>
            <pc:docMk/>
            <pc:sldMk cId="3942064285" sldId="256"/>
            <ac:spMk id="5021" creationId="{CB94A3B2-9B16-FF17-3DFE-5F6B009717AF}"/>
          </ac:spMkLst>
        </pc:spChg>
        <pc:spChg chg="mod">
          <ac:chgData name="Jassem Abbasi" userId="a485637c-5d5c-44af-8411-f95acc3236b6" providerId="ADAL" clId="{B67E75DF-61F4-4BDD-83F6-F3A9FEB4B984}" dt="2024-02-22T09:52:54.409" v="2357" actId="27803"/>
          <ac:spMkLst>
            <pc:docMk/>
            <pc:sldMk cId="3942064285" sldId="256"/>
            <ac:spMk id="5022" creationId="{AA7C2906-84F9-5E9D-73CD-6D8F8E994A11}"/>
          </ac:spMkLst>
        </pc:spChg>
        <pc:spChg chg="mod">
          <ac:chgData name="Jassem Abbasi" userId="a485637c-5d5c-44af-8411-f95acc3236b6" providerId="ADAL" clId="{B67E75DF-61F4-4BDD-83F6-F3A9FEB4B984}" dt="2024-02-22T09:52:54.409" v="2357" actId="27803"/>
          <ac:spMkLst>
            <pc:docMk/>
            <pc:sldMk cId="3942064285" sldId="256"/>
            <ac:spMk id="5023" creationId="{104DAA51-E34A-9897-F6F1-5BA54654B877}"/>
          </ac:spMkLst>
        </pc:spChg>
        <pc:spChg chg="mod">
          <ac:chgData name="Jassem Abbasi" userId="a485637c-5d5c-44af-8411-f95acc3236b6" providerId="ADAL" clId="{B67E75DF-61F4-4BDD-83F6-F3A9FEB4B984}" dt="2024-02-22T09:52:54.409" v="2357" actId="27803"/>
          <ac:spMkLst>
            <pc:docMk/>
            <pc:sldMk cId="3942064285" sldId="256"/>
            <ac:spMk id="5024" creationId="{A446F84F-8082-717F-B301-58F40AD8A28C}"/>
          </ac:spMkLst>
        </pc:spChg>
        <pc:spChg chg="mod">
          <ac:chgData name="Jassem Abbasi" userId="a485637c-5d5c-44af-8411-f95acc3236b6" providerId="ADAL" clId="{B67E75DF-61F4-4BDD-83F6-F3A9FEB4B984}" dt="2024-02-22T09:52:54.409" v="2357" actId="27803"/>
          <ac:spMkLst>
            <pc:docMk/>
            <pc:sldMk cId="3942064285" sldId="256"/>
            <ac:spMk id="5025" creationId="{1E749F79-E341-6B0B-4B40-C695D9E15071}"/>
          </ac:spMkLst>
        </pc:spChg>
        <pc:spChg chg="mod">
          <ac:chgData name="Jassem Abbasi" userId="a485637c-5d5c-44af-8411-f95acc3236b6" providerId="ADAL" clId="{B67E75DF-61F4-4BDD-83F6-F3A9FEB4B984}" dt="2024-02-22T09:52:54.409" v="2357" actId="27803"/>
          <ac:spMkLst>
            <pc:docMk/>
            <pc:sldMk cId="3942064285" sldId="256"/>
            <ac:spMk id="5026" creationId="{6CD340F2-F3E6-C020-20A5-AE4E71DE9319}"/>
          </ac:spMkLst>
        </pc:spChg>
        <pc:spChg chg="mod">
          <ac:chgData name="Jassem Abbasi" userId="a485637c-5d5c-44af-8411-f95acc3236b6" providerId="ADAL" clId="{B67E75DF-61F4-4BDD-83F6-F3A9FEB4B984}" dt="2024-02-22T09:52:54.409" v="2357" actId="27803"/>
          <ac:spMkLst>
            <pc:docMk/>
            <pc:sldMk cId="3942064285" sldId="256"/>
            <ac:spMk id="5027" creationId="{DDDCE4D1-F0A1-60BE-B9B0-92E15EB64C89}"/>
          </ac:spMkLst>
        </pc:spChg>
        <pc:spChg chg="mod">
          <ac:chgData name="Jassem Abbasi" userId="a485637c-5d5c-44af-8411-f95acc3236b6" providerId="ADAL" clId="{B67E75DF-61F4-4BDD-83F6-F3A9FEB4B984}" dt="2024-02-22T09:52:54.409" v="2357" actId="27803"/>
          <ac:spMkLst>
            <pc:docMk/>
            <pc:sldMk cId="3942064285" sldId="256"/>
            <ac:spMk id="5028" creationId="{CC84C6DA-060C-C6BE-A595-E23320813AFD}"/>
          </ac:spMkLst>
        </pc:spChg>
        <pc:spChg chg="mod">
          <ac:chgData name="Jassem Abbasi" userId="a485637c-5d5c-44af-8411-f95acc3236b6" providerId="ADAL" clId="{B67E75DF-61F4-4BDD-83F6-F3A9FEB4B984}" dt="2024-02-22T09:52:54.409" v="2357" actId="27803"/>
          <ac:spMkLst>
            <pc:docMk/>
            <pc:sldMk cId="3942064285" sldId="256"/>
            <ac:spMk id="5029" creationId="{4F78807A-BDCB-D6B2-D1E4-50D68B983B39}"/>
          </ac:spMkLst>
        </pc:spChg>
        <pc:spChg chg="mod">
          <ac:chgData name="Jassem Abbasi" userId="a485637c-5d5c-44af-8411-f95acc3236b6" providerId="ADAL" clId="{B67E75DF-61F4-4BDD-83F6-F3A9FEB4B984}" dt="2024-02-22T09:52:54.409" v="2357" actId="27803"/>
          <ac:spMkLst>
            <pc:docMk/>
            <pc:sldMk cId="3942064285" sldId="256"/>
            <ac:spMk id="5030" creationId="{C440991A-B2AC-C4AB-6BB0-63F26A75331B}"/>
          </ac:spMkLst>
        </pc:spChg>
        <pc:spChg chg="mod">
          <ac:chgData name="Jassem Abbasi" userId="a485637c-5d5c-44af-8411-f95acc3236b6" providerId="ADAL" clId="{B67E75DF-61F4-4BDD-83F6-F3A9FEB4B984}" dt="2024-02-22T09:52:54.409" v="2357" actId="27803"/>
          <ac:spMkLst>
            <pc:docMk/>
            <pc:sldMk cId="3942064285" sldId="256"/>
            <ac:spMk id="5031" creationId="{B2DFF772-B7BB-7217-74CD-7BC5D3A004E2}"/>
          </ac:spMkLst>
        </pc:spChg>
        <pc:spChg chg="mod">
          <ac:chgData name="Jassem Abbasi" userId="a485637c-5d5c-44af-8411-f95acc3236b6" providerId="ADAL" clId="{B67E75DF-61F4-4BDD-83F6-F3A9FEB4B984}" dt="2024-02-22T09:52:54.409" v="2357" actId="27803"/>
          <ac:spMkLst>
            <pc:docMk/>
            <pc:sldMk cId="3942064285" sldId="256"/>
            <ac:spMk id="5032" creationId="{B4E07445-3FF6-1D4B-2D78-2B4492CF750E}"/>
          </ac:spMkLst>
        </pc:spChg>
        <pc:spChg chg="mod">
          <ac:chgData name="Jassem Abbasi" userId="a485637c-5d5c-44af-8411-f95acc3236b6" providerId="ADAL" clId="{B67E75DF-61F4-4BDD-83F6-F3A9FEB4B984}" dt="2024-02-22T09:52:54.409" v="2357" actId="27803"/>
          <ac:spMkLst>
            <pc:docMk/>
            <pc:sldMk cId="3942064285" sldId="256"/>
            <ac:spMk id="5033" creationId="{72D91DC4-139A-9ABA-E4AE-60B70EF349AA}"/>
          </ac:spMkLst>
        </pc:spChg>
        <pc:spChg chg="mod">
          <ac:chgData name="Jassem Abbasi" userId="a485637c-5d5c-44af-8411-f95acc3236b6" providerId="ADAL" clId="{B67E75DF-61F4-4BDD-83F6-F3A9FEB4B984}" dt="2024-02-22T09:52:54.409" v="2357" actId="27803"/>
          <ac:spMkLst>
            <pc:docMk/>
            <pc:sldMk cId="3942064285" sldId="256"/>
            <ac:spMk id="5034" creationId="{10C0F6A7-676B-78AB-D60D-7B5C7D14434F}"/>
          </ac:spMkLst>
        </pc:spChg>
        <pc:spChg chg="mod">
          <ac:chgData name="Jassem Abbasi" userId="a485637c-5d5c-44af-8411-f95acc3236b6" providerId="ADAL" clId="{B67E75DF-61F4-4BDD-83F6-F3A9FEB4B984}" dt="2024-02-22T09:52:54.409" v="2357" actId="27803"/>
          <ac:spMkLst>
            <pc:docMk/>
            <pc:sldMk cId="3942064285" sldId="256"/>
            <ac:spMk id="5035" creationId="{EE7C1F44-6991-AD52-EFD3-E5C7440BB75D}"/>
          </ac:spMkLst>
        </pc:spChg>
        <pc:spChg chg="mod">
          <ac:chgData name="Jassem Abbasi" userId="a485637c-5d5c-44af-8411-f95acc3236b6" providerId="ADAL" clId="{B67E75DF-61F4-4BDD-83F6-F3A9FEB4B984}" dt="2024-02-22T09:52:54.409" v="2357" actId="27803"/>
          <ac:spMkLst>
            <pc:docMk/>
            <pc:sldMk cId="3942064285" sldId="256"/>
            <ac:spMk id="5036" creationId="{88578AF6-EC69-6F07-3B93-ADA308C0CC21}"/>
          </ac:spMkLst>
        </pc:spChg>
        <pc:spChg chg="mod">
          <ac:chgData name="Jassem Abbasi" userId="a485637c-5d5c-44af-8411-f95acc3236b6" providerId="ADAL" clId="{B67E75DF-61F4-4BDD-83F6-F3A9FEB4B984}" dt="2024-02-22T09:52:54.409" v="2357" actId="27803"/>
          <ac:spMkLst>
            <pc:docMk/>
            <pc:sldMk cId="3942064285" sldId="256"/>
            <ac:spMk id="5037" creationId="{1B0DF1E0-E936-C839-A97E-8A51A9B95117}"/>
          </ac:spMkLst>
        </pc:spChg>
        <pc:spChg chg="mod">
          <ac:chgData name="Jassem Abbasi" userId="a485637c-5d5c-44af-8411-f95acc3236b6" providerId="ADAL" clId="{B67E75DF-61F4-4BDD-83F6-F3A9FEB4B984}" dt="2024-02-22T09:52:54.409" v="2357" actId="27803"/>
          <ac:spMkLst>
            <pc:docMk/>
            <pc:sldMk cId="3942064285" sldId="256"/>
            <ac:spMk id="5038" creationId="{88858A74-328B-C53B-EAF3-586EFE254584}"/>
          </ac:spMkLst>
        </pc:spChg>
        <pc:spChg chg="mod">
          <ac:chgData name="Jassem Abbasi" userId="a485637c-5d5c-44af-8411-f95acc3236b6" providerId="ADAL" clId="{B67E75DF-61F4-4BDD-83F6-F3A9FEB4B984}" dt="2024-02-22T09:52:54.409" v="2357" actId="27803"/>
          <ac:spMkLst>
            <pc:docMk/>
            <pc:sldMk cId="3942064285" sldId="256"/>
            <ac:spMk id="5039" creationId="{FADE784A-1C79-0EB4-4B32-B24A46B61BA7}"/>
          </ac:spMkLst>
        </pc:spChg>
        <pc:spChg chg="mod">
          <ac:chgData name="Jassem Abbasi" userId="a485637c-5d5c-44af-8411-f95acc3236b6" providerId="ADAL" clId="{B67E75DF-61F4-4BDD-83F6-F3A9FEB4B984}" dt="2024-02-22T09:52:54.409" v="2357" actId="27803"/>
          <ac:spMkLst>
            <pc:docMk/>
            <pc:sldMk cId="3942064285" sldId="256"/>
            <ac:spMk id="5040" creationId="{2D9044AC-1E5B-A7B3-DAD8-AEF2E2CB7BD0}"/>
          </ac:spMkLst>
        </pc:spChg>
        <pc:spChg chg="mod">
          <ac:chgData name="Jassem Abbasi" userId="a485637c-5d5c-44af-8411-f95acc3236b6" providerId="ADAL" clId="{B67E75DF-61F4-4BDD-83F6-F3A9FEB4B984}" dt="2024-02-22T09:52:54.409" v="2357" actId="27803"/>
          <ac:spMkLst>
            <pc:docMk/>
            <pc:sldMk cId="3942064285" sldId="256"/>
            <ac:spMk id="5041" creationId="{2A8B41A4-4AAF-870C-B27A-BB7815EDD05A}"/>
          </ac:spMkLst>
        </pc:spChg>
        <pc:spChg chg="mod">
          <ac:chgData name="Jassem Abbasi" userId="a485637c-5d5c-44af-8411-f95acc3236b6" providerId="ADAL" clId="{B67E75DF-61F4-4BDD-83F6-F3A9FEB4B984}" dt="2024-02-22T09:52:54.409" v="2357" actId="27803"/>
          <ac:spMkLst>
            <pc:docMk/>
            <pc:sldMk cId="3942064285" sldId="256"/>
            <ac:spMk id="5042" creationId="{DAD6F1CB-8D26-725C-2944-43036C571DDC}"/>
          </ac:spMkLst>
        </pc:spChg>
        <pc:spChg chg="mod">
          <ac:chgData name="Jassem Abbasi" userId="a485637c-5d5c-44af-8411-f95acc3236b6" providerId="ADAL" clId="{B67E75DF-61F4-4BDD-83F6-F3A9FEB4B984}" dt="2024-02-22T09:52:54.409" v="2357" actId="27803"/>
          <ac:spMkLst>
            <pc:docMk/>
            <pc:sldMk cId="3942064285" sldId="256"/>
            <ac:spMk id="5043" creationId="{E9CAA833-123E-B543-4D57-33C02AA4C4C6}"/>
          </ac:spMkLst>
        </pc:spChg>
        <pc:spChg chg="mod">
          <ac:chgData name="Jassem Abbasi" userId="a485637c-5d5c-44af-8411-f95acc3236b6" providerId="ADAL" clId="{B67E75DF-61F4-4BDD-83F6-F3A9FEB4B984}" dt="2024-02-22T09:52:54.409" v="2357" actId="27803"/>
          <ac:spMkLst>
            <pc:docMk/>
            <pc:sldMk cId="3942064285" sldId="256"/>
            <ac:spMk id="5044" creationId="{CC148CD4-8451-5BBB-2866-BF53DA83B0FE}"/>
          </ac:spMkLst>
        </pc:spChg>
        <pc:spChg chg="mod">
          <ac:chgData name="Jassem Abbasi" userId="a485637c-5d5c-44af-8411-f95acc3236b6" providerId="ADAL" clId="{B67E75DF-61F4-4BDD-83F6-F3A9FEB4B984}" dt="2024-02-22T09:52:54.409" v="2357" actId="27803"/>
          <ac:spMkLst>
            <pc:docMk/>
            <pc:sldMk cId="3942064285" sldId="256"/>
            <ac:spMk id="5045" creationId="{D1907016-61B3-971A-B7C7-0E9185FD0362}"/>
          </ac:spMkLst>
        </pc:spChg>
        <pc:spChg chg="mod">
          <ac:chgData name="Jassem Abbasi" userId="a485637c-5d5c-44af-8411-f95acc3236b6" providerId="ADAL" clId="{B67E75DF-61F4-4BDD-83F6-F3A9FEB4B984}" dt="2024-02-22T09:52:54.409" v="2357" actId="27803"/>
          <ac:spMkLst>
            <pc:docMk/>
            <pc:sldMk cId="3942064285" sldId="256"/>
            <ac:spMk id="5046" creationId="{388D43BC-1047-8668-5D46-CF57A36CB9AB}"/>
          </ac:spMkLst>
        </pc:spChg>
        <pc:spChg chg="mod">
          <ac:chgData name="Jassem Abbasi" userId="a485637c-5d5c-44af-8411-f95acc3236b6" providerId="ADAL" clId="{B67E75DF-61F4-4BDD-83F6-F3A9FEB4B984}" dt="2024-02-22T09:52:54.409" v="2357" actId="27803"/>
          <ac:spMkLst>
            <pc:docMk/>
            <pc:sldMk cId="3942064285" sldId="256"/>
            <ac:spMk id="5047" creationId="{2A04684B-5B88-73CA-7D80-8125FC20218A}"/>
          </ac:spMkLst>
        </pc:spChg>
        <pc:spChg chg="mod">
          <ac:chgData name="Jassem Abbasi" userId="a485637c-5d5c-44af-8411-f95acc3236b6" providerId="ADAL" clId="{B67E75DF-61F4-4BDD-83F6-F3A9FEB4B984}" dt="2024-02-22T09:52:54.409" v="2357" actId="27803"/>
          <ac:spMkLst>
            <pc:docMk/>
            <pc:sldMk cId="3942064285" sldId="256"/>
            <ac:spMk id="5048" creationId="{BA4D759B-B0E2-09DA-9523-286BFD1ABC0D}"/>
          </ac:spMkLst>
        </pc:spChg>
        <pc:spChg chg="mod">
          <ac:chgData name="Jassem Abbasi" userId="a485637c-5d5c-44af-8411-f95acc3236b6" providerId="ADAL" clId="{B67E75DF-61F4-4BDD-83F6-F3A9FEB4B984}" dt="2024-02-22T09:52:54.409" v="2357" actId="27803"/>
          <ac:spMkLst>
            <pc:docMk/>
            <pc:sldMk cId="3942064285" sldId="256"/>
            <ac:spMk id="5049" creationId="{595D382D-B577-192D-A5A2-D45335980615}"/>
          </ac:spMkLst>
        </pc:spChg>
        <pc:spChg chg="mod">
          <ac:chgData name="Jassem Abbasi" userId="a485637c-5d5c-44af-8411-f95acc3236b6" providerId="ADAL" clId="{B67E75DF-61F4-4BDD-83F6-F3A9FEB4B984}" dt="2024-02-22T09:52:54.409" v="2357" actId="27803"/>
          <ac:spMkLst>
            <pc:docMk/>
            <pc:sldMk cId="3942064285" sldId="256"/>
            <ac:spMk id="5050" creationId="{0B76445B-09E9-E0DC-4B43-826E4818613E}"/>
          </ac:spMkLst>
        </pc:spChg>
        <pc:spChg chg="mod">
          <ac:chgData name="Jassem Abbasi" userId="a485637c-5d5c-44af-8411-f95acc3236b6" providerId="ADAL" clId="{B67E75DF-61F4-4BDD-83F6-F3A9FEB4B984}" dt="2024-02-22T09:52:54.409" v="2357" actId="27803"/>
          <ac:spMkLst>
            <pc:docMk/>
            <pc:sldMk cId="3942064285" sldId="256"/>
            <ac:spMk id="5051" creationId="{288FA11D-806F-1FEC-D568-6514F8266ECF}"/>
          </ac:spMkLst>
        </pc:spChg>
        <pc:spChg chg="mod">
          <ac:chgData name="Jassem Abbasi" userId="a485637c-5d5c-44af-8411-f95acc3236b6" providerId="ADAL" clId="{B67E75DF-61F4-4BDD-83F6-F3A9FEB4B984}" dt="2024-02-22T09:52:54.409" v="2357" actId="27803"/>
          <ac:spMkLst>
            <pc:docMk/>
            <pc:sldMk cId="3942064285" sldId="256"/>
            <ac:spMk id="5052" creationId="{8FF1DAA8-BF6A-1FC8-5BB1-685248BFD8C2}"/>
          </ac:spMkLst>
        </pc:spChg>
        <pc:spChg chg="mod">
          <ac:chgData name="Jassem Abbasi" userId="a485637c-5d5c-44af-8411-f95acc3236b6" providerId="ADAL" clId="{B67E75DF-61F4-4BDD-83F6-F3A9FEB4B984}" dt="2024-02-22T09:52:54.409" v="2357" actId="27803"/>
          <ac:spMkLst>
            <pc:docMk/>
            <pc:sldMk cId="3942064285" sldId="256"/>
            <ac:spMk id="5053" creationId="{81D0652A-4E66-54CB-8AAD-554B92E13206}"/>
          </ac:spMkLst>
        </pc:spChg>
        <pc:spChg chg="mod">
          <ac:chgData name="Jassem Abbasi" userId="a485637c-5d5c-44af-8411-f95acc3236b6" providerId="ADAL" clId="{B67E75DF-61F4-4BDD-83F6-F3A9FEB4B984}" dt="2024-02-22T09:52:54.409" v="2357" actId="27803"/>
          <ac:spMkLst>
            <pc:docMk/>
            <pc:sldMk cId="3942064285" sldId="256"/>
            <ac:spMk id="5054" creationId="{518C55C4-60F6-7C69-F681-CA1484E3A7E8}"/>
          </ac:spMkLst>
        </pc:spChg>
        <pc:spChg chg="mod">
          <ac:chgData name="Jassem Abbasi" userId="a485637c-5d5c-44af-8411-f95acc3236b6" providerId="ADAL" clId="{B67E75DF-61F4-4BDD-83F6-F3A9FEB4B984}" dt="2024-02-22T09:52:54.409" v="2357" actId="27803"/>
          <ac:spMkLst>
            <pc:docMk/>
            <pc:sldMk cId="3942064285" sldId="256"/>
            <ac:spMk id="5055" creationId="{69827F14-A44D-3E27-449F-E3191AFD9D06}"/>
          </ac:spMkLst>
        </pc:spChg>
        <pc:spChg chg="mod">
          <ac:chgData name="Jassem Abbasi" userId="a485637c-5d5c-44af-8411-f95acc3236b6" providerId="ADAL" clId="{B67E75DF-61F4-4BDD-83F6-F3A9FEB4B984}" dt="2024-02-22T09:52:54.409" v="2357" actId="27803"/>
          <ac:spMkLst>
            <pc:docMk/>
            <pc:sldMk cId="3942064285" sldId="256"/>
            <ac:spMk id="5056" creationId="{D2BC03EA-1375-7541-8E1C-64DE06D57D71}"/>
          </ac:spMkLst>
        </pc:spChg>
        <pc:spChg chg="mod">
          <ac:chgData name="Jassem Abbasi" userId="a485637c-5d5c-44af-8411-f95acc3236b6" providerId="ADAL" clId="{B67E75DF-61F4-4BDD-83F6-F3A9FEB4B984}" dt="2024-02-22T09:52:54.409" v="2357" actId="27803"/>
          <ac:spMkLst>
            <pc:docMk/>
            <pc:sldMk cId="3942064285" sldId="256"/>
            <ac:spMk id="5057" creationId="{457100C5-F913-A71F-72B5-3BD1CD6DC2E1}"/>
          </ac:spMkLst>
        </pc:spChg>
        <pc:spChg chg="mod">
          <ac:chgData name="Jassem Abbasi" userId="a485637c-5d5c-44af-8411-f95acc3236b6" providerId="ADAL" clId="{B67E75DF-61F4-4BDD-83F6-F3A9FEB4B984}" dt="2024-02-22T09:52:54.409" v="2357" actId="27803"/>
          <ac:spMkLst>
            <pc:docMk/>
            <pc:sldMk cId="3942064285" sldId="256"/>
            <ac:spMk id="5058" creationId="{657A048B-EE2D-67EE-A79E-DAA9266F14A6}"/>
          </ac:spMkLst>
        </pc:spChg>
        <pc:spChg chg="mod">
          <ac:chgData name="Jassem Abbasi" userId="a485637c-5d5c-44af-8411-f95acc3236b6" providerId="ADAL" clId="{B67E75DF-61F4-4BDD-83F6-F3A9FEB4B984}" dt="2024-02-22T09:52:54.409" v="2357" actId="27803"/>
          <ac:spMkLst>
            <pc:docMk/>
            <pc:sldMk cId="3942064285" sldId="256"/>
            <ac:spMk id="5059" creationId="{6C84340F-E5F0-D7CB-A5AA-F324907F416E}"/>
          </ac:spMkLst>
        </pc:spChg>
        <pc:spChg chg="mod">
          <ac:chgData name="Jassem Abbasi" userId="a485637c-5d5c-44af-8411-f95acc3236b6" providerId="ADAL" clId="{B67E75DF-61F4-4BDD-83F6-F3A9FEB4B984}" dt="2024-02-22T09:52:54.409" v="2357" actId="27803"/>
          <ac:spMkLst>
            <pc:docMk/>
            <pc:sldMk cId="3942064285" sldId="256"/>
            <ac:spMk id="5060" creationId="{30EF016D-4F1F-0B8C-5DBF-B2DBADBD8F52}"/>
          </ac:spMkLst>
        </pc:spChg>
        <pc:spChg chg="mod">
          <ac:chgData name="Jassem Abbasi" userId="a485637c-5d5c-44af-8411-f95acc3236b6" providerId="ADAL" clId="{B67E75DF-61F4-4BDD-83F6-F3A9FEB4B984}" dt="2024-02-22T09:52:54.409" v="2357" actId="27803"/>
          <ac:spMkLst>
            <pc:docMk/>
            <pc:sldMk cId="3942064285" sldId="256"/>
            <ac:spMk id="5061" creationId="{B2BF700A-AA6E-70AD-0D07-A3744CC99D1E}"/>
          </ac:spMkLst>
        </pc:spChg>
        <pc:spChg chg="mod">
          <ac:chgData name="Jassem Abbasi" userId="a485637c-5d5c-44af-8411-f95acc3236b6" providerId="ADAL" clId="{B67E75DF-61F4-4BDD-83F6-F3A9FEB4B984}" dt="2024-02-22T09:52:54.409" v="2357" actId="27803"/>
          <ac:spMkLst>
            <pc:docMk/>
            <pc:sldMk cId="3942064285" sldId="256"/>
            <ac:spMk id="5062" creationId="{4E1A6029-6438-328E-4832-454D27C5AB1E}"/>
          </ac:spMkLst>
        </pc:spChg>
        <pc:spChg chg="mod">
          <ac:chgData name="Jassem Abbasi" userId="a485637c-5d5c-44af-8411-f95acc3236b6" providerId="ADAL" clId="{B67E75DF-61F4-4BDD-83F6-F3A9FEB4B984}" dt="2024-02-22T09:52:54.409" v="2357" actId="27803"/>
          <ac:spMkLst>
            <pc:docMk/>
            <pc:sldMk cId="3942064285" sldId="256"/>
            <ac:spMk id="5063" creationId="{35800589-7392-F990-468C-29FDAD73EE13}"/>
          </ac:spMkLst>
        </pc:spChg>
        <pc:spChg chg="mod">
          <ac:chgData name="Jassem Abbasi" userId="a485637c-5d5c-44af-8411-f95acc3236b6" providerId="ADAL" clId="{B67E75DF-61F4-4BDD-83F6-F3A9FEB4B984}" dt="2024-02-22T09:52:54.409" v="2357" actId="27803"/>
          <ac:spMkLst>
            <pc:docMk/>
            <pc:sldMk cId="3942064285" sldId="256"/>
            <ac:spMk id="5064" creationId="{D7F58B07-7FFD-F221-C943-15FA50E45A4F}"/>
          </ac:spMkLst>
        </pc:spChg>
        <pc:spChg chg="mod">
          <ac:chgData name="Jassem Abbasi" userId="a485637c-5d5c-44af-8411-f95acc3236b6" providerId="ADAL" clId="{B67E75DF-61F4-4BDD-83F6-F3A9FEB4B984}" dt="2024-02-22T09:52:54.409" v="2357" actId="27803"/>
          <ac:spMkLst>
            <pc:docMk/>
            <pc:sldMk cId="3942064285" sldId="256"/>
            <ac:spMk id="5065" creationId="{ED6257A4-297A-3C2E-C590-4E772C0F4F08}"/>
          </ac:spMkLst>
        </pc:spChg>
        <pc:spChg chg="mod">
          <ac:chgData name="Jassem Abbasi" userId="a485637c-5d5c-44af-8411-f95acc3236b6" providerId="ADAL" clId="{B67E75DF-61F4-4BDD-83F6-F3A9FEB4B984}" dt="2024-02-22T09:52:54.409" v="2357" actId="27803"/>
          <ac:spMkLst>
            <pc:docMk/>
            <pc:sldMk cId="3942064285" sldId="256"/>
            <ac:spMk id="5066" creationId="{94DCE47D-469C-365A-6DA4-24367F51E6C0}"/>
          </ac:spMkLst>
        </pc:spChg>
        <pc:spChg chg="mod">
          <ac:chgData name="Jassem Abbasi" userId="a485637c-5d5c-44af-8411-f95acc3236b6" providerId="ADAL" clId="{B67E75DF-61F4-4BDD-83F6-F3A9FEB4B984}" dt="2024-02-22T09:52:54.409" v="2357" actId="27803"/>
          <ac:spMkLst>
            <pc:docMk/>
            <pc:sldMk cId="3942064285" sldId="256"/>
            <ac:spMk id="5067" creationId="{5EDB7052-A289-A8EF-B920-7C722A7D0D45}"/>
          </ac:spMkLst>
        </pc:spChg>
        <pc:spChg chg="mod">
          <ac:chgData name="Jassem Abbasi" userId="a485637c-5d5c-44af-8411-f95acc3236b6" providerId="ADAL" clId="{B67E75DF-61F4-4BDD-83F6-F3A9FEB4B984}" dt="2024-02-22T09:52:54.409" v="2357" actId="27803"/>
          <ac:spMkLst>
            <pc:docMk/>
            <pc:sldMk cId="3942064285" sldId="256"/>
            <ac:spMk id="5068" creationId="{0D249C03-7FDA-5715-170D-D123F93AB8BD}"/>
          </ac:spMkLst>
        </pc:spChg>
        <pc:spChg chg="mod">
          <ac:chgData name="Jassem Abbasi" userId="a485637c-5d5c-44af-8411-f95acc3236b6" providerId="ADAL" clId="{B67E75DF-61F4-4BDD-83F6-F3A9FEB4B984}" dt="2024-02-22T09:52:54.409" v="2357" actId="27803"/>
          <ac:spMkLst>
            <pc:docMk/>
            <pc:sldMk cId="3942064285" sldId="256"/>
            <ac:spMk id="5069" creationId="{061F5553-63FB-F608-F03E-034C6D31B763}"/>
          </ac:spMkLst>
        </pc:spChg>
        <pc:spChg chg="mod">
          <ac:chgData name="Jassem Abbasi" userId="a485637c-5d5c-44af-8411-f95acc3236b6" providerId="ADAL" clId="{B67E75DF-61F4-4BDD-83F6-F3A9FEB4B984}" dt="2024-02-22T09:52:54.409" v="2357" actId="27803"/>
          <ac:spMkLst>
            <pc:docMk/>
            <pc:sldMk cId="3942064285" sldId="256"/>
            <ac:spMk id="5070" creationId="{8840350D-6934-BAC4-4685-41C3B95D6F4A}"/>
          </ac:spMkLst>
        </pc:spChg>
        <pc:spChg chg="mod">
          <ac:chgData name="Jassem Abbasi" userId="a485637c-5d5c-44af-8411-f95acc3236b6" providerId="ADAL" clId="{B67E75DF-61F4-4BDD-83F6-F3A9FEB4B984}" dt="2024-02-22T09:52:54.409" v="2357" actId="27803"/>
          <ac:spMkLst>
            <pc:docMk/>
            <pc:sldMk cId="3942064285" sldId="256"/>
            <ac:spMk id="5071" creationId="{4354780F-1304-0914-0088-505179780478}"/>
          </ac:spMkLst>
        </pc:spChg>
        <pc:spChg chg="mod">
          <ac:chgData name="Jassem Abbasi" userId="a485637c-5d5c-44af-8411-f95acc3236b6" providerId="ADAL" clId="{B67E75DF-61F4-4BDD-83F6-F3A9FEB4B984}" dt="2024-02-22T09:52:54.409" v="2357" actId="27803"/>
          <ac:spMkLst>
            <pc:docMk/>
            <pc:sldMk cId="3942064285" sldId="256"/>
            <ac:spMk id="5072" creationId="{2921B641-3C78-3986-99CE-F8CFC6993E2B}"/>
          </ac:spMkLst>
        </pc:spChg>
        <pc:spChg chg="mod">
          <ac:chgData name="Jassem Abbasi" userId="a485637c-5d5c-44af-8411-f95acc3236b6" providerId="ADAL" clId="{B67E75DF-61F4-4BDD-83F6-F3A9FEB4B984}" dt="2024-02-22T09:52:54.409" v="2357" actId="27803"/>
          <ac:spMkLst>
            <pc:docMk/>
            <pc:sldMk cId="3942064285" sldId="256"/>
            <ac:spMk id="5073" creationId="{39AF5E3C-DC56-A1FF-EE2F-40DBCA0740FF}"/>
          </ac:spMkLst>
        </pc:spChg>
        <pc:spChg chg="mod">
          <ac:chgData name="Jassem Abbasi" userId="a485637c-5d5c-44af-8411-f95acc3236b6" providerId="ADAL" clId="{B67E75DF-61F4-4BDD-83F6-F3A9FEB4B984}" dt="2024-02-22T09:52:54.409" v="2357" actId="27803"/>
          <ac:spMkLst>
            <pc:docMk/>
            <pc:sldMk cId="3942064285" sldId="256"/>
            <ac:spMk id="5074" creationId="{7A23999A-DA68-0EB5-8386-CD2D496E038F}"/>
          </ac:spMkLst>
        </pc:spChg>
        <pc:spChg chg="mod">
          <ac:chgData name="Jassem Abbasi" userId="a485637c-5d5c-44af-8411-f95acc3236b6" providerId="ADAL" clId="{B67E75DF-61F4-4BDD-83F6-F3A9FEB4B984}" dt="2024-02-22T09:52:54.409" v="2357" actId="27803"/>
          <ac:spMkLst>
            <pc:docMk/>
            <pc:sldMk cId="3942064285" sldId="256"/>
            <ac:spMk id="5075" creationId="{DC58E90F-A165-7518-014D-94371B79B7C6}"/>
          </ac:spMkLst>
        </pc:spChg>
        <pc:spChg chg="mod">
          <ac:chgData name="Jassem Abbasi" userId="a485637c-5d5c-44af-8411-f95acc3236b6" providerId="ADAL" clId="{B67E75DF-61F4-4BDD-83F6-F3A9FEB4B984}" dt="2024-02-22T09:52:54.409" v="2357" actId="27803"/>
          <ac:spMkLst>
            <pc:docMk/>
            <pc:sldMk cId="3942064285" sldId="256"/>
            <ac:spMk id="5076" creationId="{5C6158C1-0448-EBF6-3DFA-62CDCE4F2888}"/>
          </ac:spMkLst>
        </pc:spChg>
        <pc:spChg chg="mod">
          <ac:chgData name="Jassem Abbasi" userId="a485637c-5d5c-44af-8411-f95acc3236b6" providerId="ADAL" clId="{B67E75DF-61F4-4BDD-83F6-F3A9FEB4B984}" dt="2024-02-22T09:52:54.409" v="2357" actId="27803"/>
          <ac:spMkLst>
            <pc:docMk/>
            <pc:sldMk cId="3942064285" sldId="256"/>
            <ac:spMk id="5077" creationId="{9D14D7AD-5017-E700-7EAB-5BEFD6A260C1}"/>
          </ac:spMkLst>
        </pc:spChg>
        <pc:spChg chg="mod">
          <ac:chgData name="Jassem Abbasi" userId="a485637c-5d5c-44af-8411-f95acc3236b6" providerId="ADAL" clId="{B67E75DF-61F4-4BDD-83F6-F3A9FEB4B984}" dt="2024-02-22T09:52:54.409" v="2357" actId="27803"/>
          <ac:spMkLst>
            <pc:docMk/>
            <pc:sldMk cId="3942064285" sldId="256"/>
            <ac:spMk id="5078" creationId="{DA3AB0CD-3C00-B801-B063-2A2B595CEF5F}"/>
          </ac:spMkLst>
        </pc:spChg>
        <pc:spChg chg="mod">
          <ac:chgData name="Jassem Abbasi" userId="a485637c-5d5c-44af-8411-f95acc3236b6" providerId="ADAL" clId="{B67E75DF-61F4-4BDD-83F6-F3A9FEB4B984}" dt="2024-02-22T09:52:54.409" v="2357" actId="27803"/>
          <ac:spMkLst>
            <pc:docMk/>
            <pc:sldMk cId="3942064285" sldId="256"/>
            <ac:spMk id="5079" creationId="{E438DD27-9241-A1A2-9CDA-136E1CDBCB7D}"/>
          </ac:spMkLst>
        </pc:spChg>
        <pc:spChg chg="mod">
          <ac:chgData name="Jassem Abbasi" userId="a485637c-5d5c-44af-8411-f95acc3236b6" providerId="ADAL" clId="{B67E75DF-61F4-4BDD-83F6-F3A9FEB4B984}" dt="2024-02-22T09:52:54.409" v="2357" actId="27803"/>
          <ac:spMkLst>
            <pc:docMk/>
            <pc:sldMk cId="3942064285" sldId="256"/>
            <ac:spMk id="5080" creationId="{4EBC0D89-0063-8410-9F89-80774E065902}"/>
          </ac:spMkLst>
        </pc:spChg>
        <pc:spChg chg="mod">
          <ac:chgData name="Jassem Abbasi" userId="a485637c-5d5c-44af-8411-f95acc3236b6" providerId="ADAL" clId="{B67E75DF-61F4-4BDD-83F6-F3A9FEB4B984}" dt="2024-02-22T09:52:54.409" v="2357" actId="27803"/>
          <ac:spMkLst>
            <pc:docMk/>
            <pc:sldMk cId="3942064285" sldId="256"/>
            <ac:spMk id="5081" creationId="{B7E6ED90-06EE-900C-609F-32DE162DA80B}"/>
          </ac:spMkLst>
        </pc:spChg>
        <pc:spChg chg="mod">
          <ac:chgData name="Jassem Abbasi" userId="a485637c-5d5c-44af-8411-f95acc3236b6" providerId="ADAL" clId="{B67E75DF-61F4-4BDD-83F6-F3A9FEB4B984}" dt="2024-02-22T09:52:54.409" v="2357" actId="27803"/>
          <ac:spMkLst>
            <pc:docMk/>
            <pc:sldMk cId="3942064285" sldId="256"/>
            <ac:spMk id="5082" creationId="{782DF58D-CF93-F5D6-6B60-D8DE22634D91}"/>
          </ac:spMkLst>
        </pc:spChg>
        <pc:spChg chg="mod">
          <ac:chgData name="Jassem Abbasi" userId="a485637c-5d5c-44af-8411-f95acc3236b6" providerId="ADAL" clId="{B67E75DF-61F4-4BDD-83F6-F3A9FEB4B984}" dt="2024-02-22T09:52:54.409" v="2357" actId="27803"/>
          <ac:spMkLst>
            <pc:docMk/>
            <pc:sldMk cId="3942064285" sldId="256"/>
            <ac:spMk id="5083" creationId="{F3A349EF-71C3-704C-F350-D2C0E0D40D52}"/>
          </ac:spMkLst>
        </pc:spChg>
        <pc:spChg chg="mod">
          <ac:chgData name="Jassem Abbasi" userId="a485637c-5d5c-44af-8411-f95acc3236b6" providerId="ADAL" clId="{B67E75DF-61F4-4BDD-83F6-F3A9FEB4B984}" dt="2024-02-22T09:52:54.409" v="2357" actId="27803"/>
          <ac:spMkLst>
            <pc:docMk/>
            <pc:sldMk cId="3942064285" sldId="256"/>
            <ac:spMk id="5084" creationId="{007CE366-5AB9-7918-9B3C-A291377361BB}"/>
          </ac:spMkLst>
        </pc:spChg>
        <pc:spChg chg="mod">
          <ac:chgData name="Jassem Abbasi" userId="a485637c-5d5c-44af-8411-f95acc3236b6" providerId="ADAL" clId="{B67E75DF-61F4-4BDD-83F6-F3A9FEB4B984}" dt="2024-02-22T09:52:54.409" v="2357" actId="27803"/>
          <ac:spMkLst>
            <pc:docMk/>
            <pc:sldMk cId="3942064285" sldId="256"/>
            <ac:spMk id="5085" creationId="{5275A21C-498A-366F-67AD-357B6C00C0EF}"/>
          </ac:spMkLst>
        </pc:spChg>
        <pc:spChg chg="mod">
          <ac:chgData name="Jassem Abbasi" userId="a485637c-5d5c-44af-8411-f95acc3236b6" providerId="ADAL" clId="{B67E75DF-61F4-4BDD-83F6-F3A9FEB4B984}" dt="2024-02-22T09:52:54.409" v="2357" actId="27803"/>
          <ac:spMkLst>
            <pc:docMk/>
            <pc:sldMk cId="3942064285" sldId="256"/>
            <ac:spMk id="5086" creationId="{E8F89B54-B40D-0097-A231-448BD53B2E7E}"/>
          </ac:spMkLst>
        </pc:spChg>
        <pc:spChg chg="mod">
          <ac:chgData name="Jassem Abbasi" userId="a485637c-5d5c-44af-8411-f95acc3236b6" providerId="ADAL" clId="{B67E75DF-61F4-4BDD-83F6-F3A9FEB4B984}" dt="2024-02-22T09:52:54.409" v="2357" actId="27803"/>
          <ac:spMkLst>
            <pc:docMk/>
            <pc:sldMk cId="3942064285" sldId="256"/>
            <ac:spMk id="5087" creationId="{DC8D2905-4799-6CA8-180F-44DCC546BA32}"/>
          </ac:spMkLst>
        </pc:spChg>
        <pc:spChg chg="mod">
          <ac:chgData name="Jassem Abbasi" userId="a485637c-5d5c-44af-8411-f95acc3236b6" providerId="ADAL" clId="{B67E75DF-61F4-4BDD-83F6-F3A9FEB4B984}" dt="2024-02-22T09:52:54.409" v="2357" actId="27803"/>
          <ac:spMkLst>
            <pc:docMk/>
            <pc:sldMk cId="3942064285" sldId="256"/>
            <ac:spMk id="5088" creationId="{77888CE8-ED47-7FFF-8E67-E30F29CA4C65}"/>
          </ac:spMkLst>
        </pc:spChg>
        <pc:spChg chg="mod">
          <ac:chgData name="Jassem Abbasi" userId="a485637c-5d5c-44af-8411-f95acc3236b6" providerId="ADAL" clId="{B67E75DF-61F4-4BDD-83F6-F3A9FEB4B984}" dt="2024-02-22T09:52:54.409" v="2357" actId="27803"/>
          <ac:spMkLst>
            <pc:docMk/>
            <pc:sldMk cId="3942064285" sldId="256"/>
            <ac:spMk id="5089" creationId="{8374D826-BFDE-5FF2-2472-CDD7947A8420}"/>
          </ac:spMkLst>
        </pc:spChg>
        <pc:spChg chg="mod">
          <ac:chgData name="Jassem Abbasi" userId="a485637c-5d5c-44af-8411-f95acc3236b6" providerId="ADAL" clId="{B67E75DF-61F4-4BDD-83F6-F3A9FEB4B984}" dt="2024-02-22T09:52:54.409" v="2357" actId="27803"/>
          <ac:spMkLst>
            <pc:docMk/>
            <pc:sldMk cId="3942064285" sldId="256"/>
            <ac:spMk id="5090" creationId="{E996D4FE-5E1C-7A52-4B50-F7BA8FBEC7C2}"/>
          </ac:spMkLst>
        </pc:spChg>
        <pc:spChg chg="mod">
          <ac:chgData name="Jassem Abbasi" userId="a485637c-5d5c-44af-8411-f95acc3236b6" providerId="ADAL" clId="{B67E75DF-61F4-4BDD-83F6-F3A9FEB4B984}" dt="2024-02-22T09:52:54.409" v="2357" actId="27803"/>
          <ac:spMkLst>
            <pc:docMk/>
            <pc:sldMk cId="3942064285" sldId="256"/>
            <ac:spMk id="5091" creationId="{FC47FEB4-50B3-FBE7-0FCF-A1A7B333BBE3}"/>
          </ac:spMkLst>
        </pc:spChg>
        <pc:spChg chg="mod">
          <ac:chgData name="Jassem Abbasi" userId="a485637c-5d5c-44af-8411-f95acc3236b6" providerId="ADAL" clId="{B67E75DF-61F4-4BDD-83F6-F3A9FEB4B984}" dt="2024-02-22T09:52:54.409" v="2357" actId="27803"/>
          <ac:spMkLst>
            <pc:docMk/>
            <pc:sldMk cId="3942064285" sldId="256"/>
            <ac:spMk id="5092" creationId="{E1FFF4FA-21D3-8343-0F99-8481D4FAE185}"/>
          </ac:spMkLst>
        </pc:spChg>
        <pc:spChg chg="mod">
          <ac:chgData name="Jassem Abbasi" userId="a485637c-5d5c-44af-8411-f95acc3236b6" providerId="ADAL" clId="{B67E75DF-61F4-4BDD-83F6-F3A9FEB4B984}" dt="2024-02-22T09:52:54.409" v="2357" actId="27803"/>
          <ac:spMkLst>
            <pc:docMk/>
            <pc:sldMk cId="3942064285" sldId="256"/>
            <ac:spMk id="5093" creationId="{2020F770-806E-E081-2B34-223D9DE9F118}"/>
          </ac:spMkLst>
        </pc:spChg>
        <pc:spChg chg="mod">
          <ac:chgData name="Jassem Abbasi" userId="a485637c-5d5c-44af-8411-f95acc3236b6" providerId="ADAL" clId="{B67E75DF-61F4-4BDD-83F6-F3A9FEB4B984}" dt="2024-02-22T09:52:54.409" v="2357" actId="27803"/>
          <ac:spMkLst>
            <pc:docMk/>
            <pc:sldMk cId="3942064285" sldId="256"/>
            <ac:spMk id="5094" creationId="{8D082F8B-2616-C1F5-4B38-16A47382F681}"/>
          </ac:spMkLst>
        </pc:spChg>
        <pc:spChg chg="mod">
          <ac:chgData name="Jassem Abbasi" userId="a485637c-5d5c-44af-8411-f95acc3236b6" providerId="ADAL" clId="{B67E75DF-61F4-4BDD-83F6-F3A9FEB4B984}" dt="2024-02-22T09:52:54.409" v="2357" actId="27803"/>
          <ac:spMkLst>
            <pc:docMk/>
            <pc:sldMk cId="3942064285" sldId="256"/>
            <ac:spMk id="5095" creationId="{594BEE23-9146-F0E5-DBC0-9BCEF775BAA2}"/>
          </ac:spMkLst>
        </pc:spChg>
        <pc:spChg chg="mod">
          <ac:chgData name="Jassem Abbasi" userId="a485637c-5d5c-44af-8411-f95acc3236b6" providerId="ADAL" clId="{B67E75DF-61F4-4BDD-83F6-F3A9FEB4B984}" dt="2024-02-22T09:52:54.409" v="2357" actId="27803"/>
          <ac:spMkLst>
            <pc:docMk/>
            <pc:sldMk cId="3942064285" sldId="256"/>
            <ac:spMk id="5096" creationId="{2A13D55F-300C-A61E-1AA4-CB3A1E0A238C}"/>
          </ac:spMkLst>
        </pc:spChg>
        <pc:spChg chg="mod">
          <ac:chgData name="Jassem Abbasi" userId="a485637c-5d5c-44af-8411-f95acc3236b6" providerId="ADAL" clId="{B67E75DF-61F4-4BDD-83F6-F3A9FEB4B984}" dt="2024-02-22T09:52:54.409" v="2357" actId="27803"/>
          <ac:spMkLst>
            <pc:docMk/>
            <pc:sldMk cId="3942064285" sldId="256"/>
            <ac:spMk id="5097" creationId="{1499B849-9E22-EC09-B089-255F2F20FD88}"/>
          </ac:spMkLst>
        </pc:spChg>
        <pc:spChg chg="mod">
          <ac:chgData name="Jassem Abbasi" userId="a485637c-5d5c-44af-8411-f95acc3236b6" providerId="ADAL" clId="{B67E75DF-61F4-4BDD-83F6-F3A9FEB4B984}" dt="2024-02-22T09:52:54.409" v="2357" actId="27803"/>
          <ac:spMkLst>
            <pc:docMk/>
            <pc:sldMk cId="3942064285" sldId="256"/>
            <ac:spMk id="5098" creationId="{20B25D02-0C20-B31F-514F-05144A002E0F}"/>
          </ac:spMkLst>
        </pc:spChg>
        <pc:spChg chg="mod">
          <ac:chgData name="Jassem Abbasi" userId="a485637c-5d5c-44af-8411-f95acc3236b6" providerId="ADAL" clId="{B67E75DF-61F4-4BDD-83F6-F3A9FEB4B984}" dt="2024-02-22T09:52:54.409" v="2357" actId="27803"/>
          <ac:spMkLst>
            <pc:docMk/>
            <pc:sldMk cId="3942064285" sldId="256"/>
            <ac:spMk id="5099" creationId="{FAC50EC8-C1CD-0E48-7B74-5592A1FBF7EB}"/>
          </ac:spMkLst>
        </pc:spChg>
        <pc:spChg chg="mod">
          <ac:chgData name="Jassem Abbasi" userId="a485637c-5d5c-44af-8411-f95acc3236b6" providerId="ADAL" clId="{B67E75DF-61F4-4BDD-83F6-F3A9FEB4B984}" dt="2024-02-22T09:52:54.409" v="2357" actId="27803"/>
          <ac:spMkLst>
            <pc:docMk/>
            <pc:sldMk cId="3942064285" sldId="256"/>
            <ac:spMk id="5100" creationId="{8FCEE785-6901-5D46-85CE-8ECD165DEFBC}"/>
          </ac:spMkLst>
        </pc:spChg>
        <pc:spChg chg="mod">
          <ac:chgData name="Jassem Abbasi" userId="a485637c-5d5c-44af-8411-f95acc3236b6" providerId="ADAL" clId="{B67E75DF-61F4-4BDD-83F6-F3A9FEB4B984}" dt="2024-02-22T09:52:54.409" v="2357" actId="27803"/>
          <ac:spMkLst>
            <pc:docMk/>
            <pc:sldMk cId="3942064285" sldId="256"/>
            <ac:spMk id="5101" creationId="{A70386B0-270F-E8DC-C041-DF99DD51CE69}"/>
          </ac:spMkLst>
        </pc:spChg>
        <pc:spChg chg="mod">
          <ac:chgData name="Jassem Abbasi" userId="a485637c-5d5c-44af-8411-f95acc3236b6" providerId="ADAL" clId="{B67E75DF-61F4-4BDD-83F6-F3A9FEB4B984}" dt="2024-02-22T09:52:54.409" v="2357" actId="27803"/>
          <ac:spMkLst>
            <pc:docMk/>
            <pc:sldMk cId="3942064285" sldId="256"/>
            <ac:spMk id="5102" creationId="{3CA24A04-BFF9-B115-ACA3-87F48D1460D1}"/>
          </ac:spMkLst>
        </pc:spChg>
        <pc:spChg chg="mod">
          <ac:chgData name="Jassem Abbasi" userId="a485637c-5d5c-44af-8411-f95acc3236b6" providerId="ADAL" clId="{B67E75DF-61F4-4BDD-83F6-F3A9FEB4B984}" dt="2024-02-22T09:52:54.409" v="2357" actId="27803"/>
          <ac:spMkLst>
            <pc:docMk/>
            <pc:sldMk cId="3942064285" sldId="256"/>
            <ac:spMk id="5103" creationId="{A0CE1BD3-D249-C66A-CC59-0E11C0C70540}"/>
          </ac:spMkLst>
        </pc:spChg>
        <pc:spChg chg="mod">
          <ac:chgData name="Jassem Abbasi" userId="a485637c-5d5c-44af-8411-f95acc3236b6" providerId="ADAL" clId="{B67E75DF-61F4-4BDD-83F6-F3A9FEB4B984}" dt="2024-02-22T09:52:54.409" v="2357" actId="27803"/>
          <ac:spMkLst>
            <pc:docMk/>
            <pc:sldMk cId="3942064285" sldId="256"/>
            <ac:spMk id="5104" creationId="{0673A100-35B9-8E3E-7A59-53CA1E619816}"/>
          </ac:spMkLst>
        </pc:spChg>
        <pc:spChg chg="mod">
          <ac:chgData name="Jassem Abbasi" userId="a485637c-5d5c-44af-8411-f95acc3236b6" providerId="ADAL" clId="{B67E75DF-61F4-4BDD-83F6-F3A9FEB4B984}" dt="2024-02-22T09:52:54.409" v="2357" actId="27803"/>
          <ac:spMkLst>
            <pc:docMk/>
            <pc:sldMk cId="3942064285" sldId="256"/>
            <ac:spMk id="5105" creationId="{6DE48318-7D7E-17FA-36AB-BE426DC5594E}"/>
          </ac:spMkLst>
        </pc:spChg>
        <pc:spChg chg="mod">
          <ac:chgData name="Jassem Abbasi" userId="a485637c-5d5c-44af-8411-f95acc3236b6" providerId="ADAL" clId="{B67E75DF-61F4-4BDD-83F6-F3A9FEB4B984}" dt="2024-02-22T09:52:54.409" v="2357" actId="27803"/>
          <ac:spMkLst>
            <pc:docMk/>
            <pc:sldMk cId="3942064285" sldId="256"/>
            <ac:spMk id="5106" creationId="{C1C91551-B3D7-3C4C-A5C1-305A1D97E292}"/>
          </ac:spMkLst>
        </pc:spChg>
        <pc:spChg chg="mod">
          <ac:chgData name="Jassem Abbasi" userId="a485637c-5d5c-44af-8411-f95acc3236b6" providerId="ADAL" clId="{B67E75DF-61F4-4BDD-83F6-F3A9FEB4B984}" dt="2024-02-22T09:52:54.409" v="2357" actId="27803"/>
          <ac:spMkLst>
            <pc:docMk/>
            <pc:sldMk cId="3942064285" sldId="256"/>
            <ac:spMk id="5107" creationId="{F2E4D9A8-3C69-0AD5-AE34-A8E5EB30C4B3}"/>
          </ac:spMkLst>
        </pc:spChg>
        <pc:spChg chg="mod">
          <ac:chgData name="Jassem Abbasi" userId="a485637c-5d5c-44af-8411-f95acc3236b6" providerId="ADAL" clId="{B67E75DF-61F4-4BDD-83F6-F3A9FEB4B984}" dt="2024-02-22T09:52:54.409" v="2357" actId="27803"/>
          <ac:spMkLst>
            <pc:docMk/>
            <pc:sldMk cId="3942064285" sldId="256"/>
            <ac:spMk id="5108" creationId="{E44E34AE-9994-F1A9-71C2-10DDF4FA2BE3}"/>
          </ac:spMkLst>
        </pc:spChg>
        <pc:spChg chg="mod">
          <ac:chgData name="Jassem Abbasi" userId="a485637c-5d5c-44af-8411-f95acc3236b6" providerId="ADAL" clId="{B67E75DF-61F4-4BDD-83F6-F3A9FEB4B984}" dt="2024-02-22T09:52:54.409" v="2357" actId="27803"/>
          <ac:spMkLst>
            <pc:docMk/>
            <pc:sldMk cId="3942064285" sldId="256"/>
            <ac:spMk id="5109" creationId="{1C766589-9188-38F7-2F28-62154DBF9909}"/>
          </ac:spMkLst>
        </pc:spChg>
        <pc:spChg chg="mod">
          <ac:chgData name="Jassem Abbasi" userId="a485637c-5d5c-44af-8411-f95acc3236b6" providerId="ADAL" clId="{B67E75DF-61F4-4BDD-83F6-F3A9FEB4B984}" dt="2024-02-22T09:52:54.409" v="2357" actId="27803"/>
          <ac:spMkLst>
            <pc:docMk/>
            <pc:sldMk cId="3942064285" sldId="256"/>
            <ac:spMk id="5110" creationId="{02626AC1-5761-D10F-88EF-3F1770F6F59E}"/>
          </ac:spMkLst>
        </pc:spChg>
        <pc:spChg chg="mod">
          <ac:chgData name="Jassem Abbasi" userId="a485637c-5d5c-44af-8411-f95acc3236b6" providerId="ADAL" clId="{B67E75DF-61F4-4BDD-83F6-F3A9FEB4B984}" dt="2024-02-22T09:52:54.409" v="2357" actId="27803"/>
          <ac:spMkLst>
            <pc:docMk/>
            <pc:sldMk cId="3942064285" sldId="256"/>
            <ac:spMk id="5111" creationId="{8249F0DB-02F7-272D-2523-E6F15B454EDF}"/>
          </ac:spMkLst>
        </pc:spChg>
        <pc:spChg chg="mod">
          <ac:chgData name="Jassem Abbasi" userId="a485637c-5d5c-44af-8411-f95acc3236b6" providerId="ADAL" clId="{B67E75DF-61F4-4BDD-83F6-F3A9FEB4B984}" dt="2024-02-22T09:52:54.409" v="2357" actId="27803"/>
          <ac:spMkLst>
            <pc:docMk/>
            <pc:sldMk cId="3942064285" sldId="256"/>
            <ac:spMk id="5112" creationId="{E2A639FC-A8FA-D077-2106-242E4065EF6C}"/>
          </ac:spMkLst>
        </pc:spChg>
        <pc:spChg chg="mod">
          <ac:chgData name="Jassem Abbasi" userId="a485637c-5d5c-44af-8411-f95acc3236b6" providerId="ADAL" clId="{B67E75DF-61F4-4BDD-83F6-F3A9FEB4B984}" dt="2024-02-22T09:52:54.409" v="2357" actId="27803"/>
          <ac:spMkLst>
            <pc:docMk/>
            <pc:sldMk cId="3942064285" sldId="256"/>
            <ac:spMk id="5113" creationId="{19191E24-3273-F3D0-AEFC-F957D93E963A}"/>
          </ac:spMkLst>
        </pc:spChg>
        <pc:spChg chg="mod">
          <ac:chgData name="Jassem Abbasi" userId="a485637c-5d5c-44af-8411-f95acc3236b6" providerId="ADAL" clId="{B67E75DF-61F4-4BDD-83F6-F3A9FEB4B984}" dt="2024-02-22T09:52:54.409" v="2357" actId="27803"/>
          <ac:spMkLst>
            <pc:docMk/>
            <pc:sldMk cId="3942064285" sldId="256"/>
            <ac:spMk id="5114" creationId="{B41362A7-FF57-69E2-9B4B-E8B2A7BF959B}"/>
          </ac:spMkLst>
        </pc:spChg>
        <pc:spChg chg="mod">
          <ac:chgData name="Jassem Abbasi" userId="a485637c-5d5c-44af-8411-f95acc3236b6" providerId="ADAL" clId="{B67E75DF-61F4-4BDD-83F6-F3A9FEB4B984}" dt="2024-02-22T09:52:54.409" v="2357" actId="27803"/>
          <ac:spMkLst>
            <pc:docMk/>
            <pc:sldMk cId="3942064285" sldId="256"/>
            <ac:spMk id="5115" creationId="{526B0618-725C-0BD6-8CCC-6CCAEDE209A2}"/>
          </ac:spMkLst>
        </pc:spChg>
        <pc:spChg chg="mod">
          <ac:chgData name="Jassem Abbasi" userId="a485637c-5d5c-44af-8411-f95acc3236b6" providerId="ADAL" clId="{B67E75DF-61F4-4BDD-83F6-F3A9FEB4B984}" dt="2024-02-22T09:52:54.409" v="2357" actId="27803"/>
          <ac:spMkLst>
            <pc:docMk/>
            <pc:sldMk cId="3942064285" sldId="256"/>
            <ac:spMk id="5116" creationId="{50F78163-E4F3-938C-836B-ED8F3B8DB421}"/>
          </ac:spMkLst>
        </pc:spChg>
        <pc:spChg chg="mod">
          <ac:chgData name="Jassem Abbasi" userId="a485637c-5d5c-44af-8411-f95acc3236b6" providerId="ADAL" clId="{B67E75DF-61F4-4BDD-83F6-F3A9FEB4B984}" dt="2024-02-22T09:52:54.409" v="2357" actId="27803"/>
          <ac:spMkLst>
            <pc:docMk/>
            <pc:sldMk cId="3942064285" sldId="256"/>
            <ac:spMk id="5117" creationId="{C7A618AB-86F1-091D-FDDC-4AA47F59B2AF}"/>
          </ac:spMkLst>
        </pc:spChg>
        <pc:spChg chg="mod">
          <ac:chgData name="Jassem Abbasi" userId="a485637c-5d5c-44af-8411-f95acc3236b6" providerId="ADAL" clId="{B67E75DF-61F4-4BDD-83F6-F3A9FEB4B984}" dt="2024-02-22T09:52:54.409" v="2357" actId="27803"/>
          <ac:spMkLst>
            <pc:docMk/>
            <pc:sldMk cId="3942064285" sldId="256"/>
            <ac:spMk id="5118" creationId="{2401D3E8-3E05-8578-C43D-44886FE70671}"/>
          </ac:spMkLst>
        </pc:spChg>
        <pc:spChg chg="mod">
          <ac:chgData name="Jassem Abbasi" userId="a485637c-5d5c-44af-8411-f95acc3236b6" providerId="ADAL" clId="{B67E75DF-61F4-4BDD-83F6-F3A9FEB4B984}" dt="2024-02-22T09:52:54.409" v="2357" actId="27803"/>
          <ac:spMkLst>
            <pc:docMk/>
            <pc:sldMk cId="3942064285" sldId="256"/>
            <ac:spMk id="5119" creationId="{24A67EA2-B8E1-52C2-9281-4D93927258F7}"/>
          </ac:spMkLst>
        </pc:spChg>
        <pc:spChg chg="mod">
          <ac:chgData name="Jassem Abbasi" userId="a485637c-5d5c-44af-8411-f95acc3236b6" providerId="ADAL" clId="{B67E75DF-61F4-4BDD-83F6-F3A9FEB4B984}" dt="2024-02-22T09:52:54.409" v="2357" actId="27803"/>
          <ac:spMkLst>
            <pc:docMk/>
            <pc:sldMk cId="3942064285" sldId="256"/>
            <ac:spMk id="5120" creationId="{B978FCDC-427A-4CB9-C574-5EC28D420A99}"/>
          </ac:spMkLst>
        </pc:spChg>
        <pc:spChg chg="mod">
          <ac:chgData name="Jassem Abbasi" userId="a485637c-5d5c-44af-8411-f95acc3236b6" providerId="ADAL" clId="{B67E75DF-61F4-4BDD-83F6-F3A9FEB4B984}" dt="2024-02-22T09:52:54.409" v="2357" actId="27803"/>
          <ac:spMkLst>
            <pc:docMk/>
            <pc:sldMk cId="3942064285" sldId="256"/>
            <ac:spMk id="5121" creationId="{D12DD049-0318-06BE-CCF8-06AED66A09A9}"/>
          </ac:spMkLst>
        </pc:spChg>
        <pc:spChg chg="mod">
          <ac:chgData name="Jassem Abbasi" userId="a485637c-5d5c-44af-8411-f95acc3236b6" providerId="ADAL" clId="{B67E75DF-61F4-4BDD-83F6-F3A9FEB4B984}" dt="2024-02-22T09:52:54.409" v="2357" actId="27803"/>
          <ac:spMkLst>
            <pc:docMk/>
            <pc:sldMk cId="3942064285" sldId="256"/>
            <ac:spMk id="5122" creationId="{7A5D39C3-6BFA-38B7-08FD-2B284DD555CD}"/>
          </ac:spMkLst>
        </pc:spChg>
        <pc:spChg chg="mod">
          <ac:chgData name="Jassem Abbasi" userId="a485637c-5d5c-44af-8411-f95acc3236b6" providerId="ADAL" clId="{B67E75DF-61F4-4BDD-83F6-F3A9FEB4B984}" dt="2024-02-22T09:52:54.409" v="2357" actId="27803"/>
          <ac:spMkLst>
            <pc:docMk/>
            <pc:sldMk cId="3942064285" sldId="256"/>
            <ac:spMk id="5123" creationId="{569A709A-6D8D-348C-3AC7-8D5571447B2A}"/>
          </ac:spMkLst>
        </pc:spChg>
        <pc:spChg chg="mod">
          <ac:chgData name="Jassem Abbasi" userId="a485637c-5d5c-44af-8411-f95acc3236b6" providerId="ADAL" clId="{B67E75DF-61F4-4BDD-83F6-F3A9FEB4B984}" dt="2024-02-22T09:52:54.409" v="2357" actId="27803"/>
          <ac:spMkLst>
            <pc:docMk/>
            <pc:sldMk cId="3942064285" sldId="256"/>
            <ac:spMk id="5124" creationId="{759C1370-2277-B9D9-C04D-3361820E086E}"/>
          </ac:spMkLst>
        </pc:spChg>
        <pc:spChg chg="mod">
          <ac:chgData name="Jassem Abbasi" userId="a485637c-5d5c-44af-8411-f95acc3236b6" providerId="ADAL" clId="{B67E75DF-61F4-4BDD-83F6-F3A9FEB4B984}" dt="2024-02-22T09:52:54.409" v="2357" actId="27803"/>
          <ac:spMkLst>
            <pc:docMk/>
            <pc:sldMk cId="3942064285" sldId="256"/>
            <ac:spMk id="5125" creationId="{F31C9448-FDD4-9910-82D5-E52FB3A2509C}"/>
          </ac:spMkLst>
        </pc:spChg>
        <pc:spChg chg="mod">
          <ac:chgData name="Jassem Abbasi" userId="a485637c-5d5c-44af-8411-f95acc3236b6" providerId="ADAL" clId="{B67E75DF-61F4-4BDD-83F6-F3A9FEB4B984}" dt="2024-02-22T09:52:54.409" v="2357" actId="27803"/>
          <ac:spMkLst>
            <pc:docMk/>
            <pc:sldMk cId="3942064285" sldId="256"/>
            <ac:spMk id="5126" creationId="{D2D267CD-6BCF-732B-BEC5-B43F05D3590B}"/>
          </ac:spMkLst>
        </pc:spChg>
        <pc:spChg chg="mod">
          <ac:chgData name="Jassem Abbasi" userId="a485637c-5d5c-44af-8411-f95acc3236b6" providerId="ADAL" clId="{B67E75DF-61F4-4BDD-83F6-F3A9FEB4B984}" dt="2024-02-22T09:52:54.409" v="2357" actId="27803"/>
          <ac:spMkLst>
            <pc:docMk/>
            <pc:sldMk cId="3942064285" sldId="256"/>
            <ac:spMk id="5127" creationId="{6B7B6845-EC5E-145A-69DB-6C071B819AF5}"/>
          </ac:spMkLst>
        </pc:spChg>
        <pc:spChg chg="mod">
          <ac:chgData name="Jassem Abbasi" userId="a485637c-5d5c-44af-8411-f95acc3236b6" providerId="ADAL" clId="{B67E75DF-61F4-4BDD-83F6-F3A9FEB4B984}" dt="2024-02-22T09:52:54.409" v="2357" actId="27803"/>
          <ac:spMkLst>
            <pc:docMk/>
            <pc:sldMk cId="3942064285" sldId="256"/>
            <ac:spMk id="5128" creationId="{EB2CFF68-9392-0864-2D88-9ED96F351B0B}"/>
          </ac:spMkLst>
        </pc:spChg>
        <pc:spChg chg="mod">
          <ac:chgData name="Jassem Abbasi" userId="a485637c-5d5c-44af-8411-f95acc3236b6" providerId="ADAL" clId="{B67E75DF-61F4-4BDD-83F6-F3A9FEB4B984}" dt="2024-02-22T09:52:54.409" v="2357" actId="27803"/>
          <ac:spMkLst>
            <pc:docMk/>
            <pc:sldMk cId="3942064285" sldId="256"/>
            <ac:spMk id="5129" creationId="{DD5F2925-7A68-F2D4-8670-4B90A736339A}"/>
          </ac:spMkLst>
        </pc:spChg>
        <pc:spChg chg="mod">
          <ac:chgData name="Jassem Abbasi" userId="a485637c-5d5c-44af-8411-f95acc3236b6" providerId="ADAL" clId="{B67E75DF-61F4-4BDD-83F6-F3A9FEB4B984}" dt="2024-02-22T09:52:54.409" v="2357" actId="27803"/>
          <ac:spMkLst>
            <pc:docMk/>
            <pc:sldMk cId="3942064285" sldId="256"/>
            <ac:spMk id="5130" creationId="{0D1F74ED-8FA2-D883-7D6F-E2CDF131ADB6}"/>
          </ac:spMkLst>
        </pc:spChg>
        <pc:spChg chg="mod">
          <ac:chgData name="Jassem Abbasi" userId="a485637c-5d5c-44af-8411-f95acc3236b6" providerId="ADAL" clId="{B67E75DF-61F4-4BDD-83F6-F3A9FEB4B984}" dt="2024-02-22T09:52:54.409" v="2357" actId="27803"/>
          <ac:spMkLst>
            <pc:docMk/>
            <pc:sldMk cId="3942064285" sldId="256"/>
            <ac:spMk id="5131" creationId="{5A0DBDD0-1F17-130E-5814-8745314791E5}"/>
          </ac:spMkLst>
        </pc:spChg>
        <pc:spChg chg="mod">
          <ac:chgData name="Jassem Abbasi" userId="a485637c-5d5c-44af-8411-f95acc3236b6" providerId="ADAL" clId="{B67E75DF-61F4-4BDD-83F6-F3A9FEB4B984}" dt="2024-02-22T09:52:54.409" v="2357" actId="27803"/>
          <ac:spMkLst>
            <pc:docMk/>
            <pc:sldMk cId="3942064285" sldId="256"/>
            <ac:spMk id="5132" creationId="{0F404AF3-04F5-E52E-EE0C-06F33068E31A}"/>
          </ac:spMkLst>
        </pc:spChg>
        <pc:spChg chg="mod">
          <ac:chgData name="Jassem Abbasi" userId="a485637c-5d5c-44af-8411-f95acc3236b6" providerId="ADAL" clId="{B67E75DF-61F4-4BDD-83F6-F3A9FEB4B984}" dt="2024-02-22T09:52:54.409" v="2357" actId="27803"/>
          <ac:spMkLst>
            <pc:docMk/>
            <pc:sldMk cId="3942064285" sldId="256"/>
            <ac:spMk id="5133" creationId="{38ACAEB8-7FD2-F845-87EA-7DE8F4D665A4}"/>
          </ac:spMkLst>
        </pc:spChg>
        <pc:spChg chg="mod">
          <ac:chgData name="Jassem Abbasi" userId="a485637c-5d5c-44af-8411-f95acc3236b6" providerId="ADAL" clId="{B67E75DF-61F4-4BDD-83F6-F3A9FEB4B984}" dt="2024-02-22T09:52:54.409" v="2357" actId="27803"/>
          <ac:spMkLst>
            <pc:docMk/>
            <pc:sldMk cId="3942064285" sldId="256"/>
            <ac:spMk id="5134" creationId="{A875540A-6EF1-0620-E850-7BC89B40E6CF}"/>
          </ac:spMkLst>
        </pc:spChg>
        <pc:spChg chg="mod">
          <ac:chgData name="Jassem Abbasi" userId="a485637c-5d5c-44af-8411-f95acc3236b6" providerId="ADAL" clId="{B67E75DF-61F4-4BDD-83F6-F3A9FEB4B984}" dt="2024-02-22T09:52:54.409" v="2357" actId="27803"/>
          <ac:spMkLst>
            <pc:docMk/>
            <pc:sldMk cId="3942064285" sldId="256"/>
            <ac:spMk id="5135" creationId="{C86D5D9C-6712-5E97-2944-F4D7D45816F7}"/>
          </ac:spMkLst>
        </pc:spChg>
        <pc:spChg chg="mod">
          <ac:chgData name="Jassem Abbasi" userId="a485637c-5d5c-44af-8411-f95acc3236b6" providerId="ADAL" clId="{B67E75DF-61F4-4BDD-83F6-F3A9FEB4B984}" dt="2024-02-22T09:52:54.409" v="2357" actId="27803"/>
          <ac:spMkLst>
            <pc:docMk/>
            <pc:sldMk cId="3942064285" sldId="256"/>
            <ac:spMk id="5136" creationId="{8D54CF6F-CAC0-6925-7B7B-7B352C494446}"/>
          </ac:spMkLst>
        </pc:spChg>
        <pc:spChg chg="mod">
          <ac:chgData name="Jassem Abbasi" userId="a485637c-5d5c-44af-8411-f95acc3236b6" providerId="ADAL" clId="{B67E75DF-61F4-4BDD-83F6-F3A9FEB4B984}" dt="2024-02-22T09:52:54.409" v="2357" actId="27803"/>
          <ac:spMkLst>
            <pc:docMk/>
            <pc:sldMk cId="3942064285" sldId="256"/>
            <ac:spMk id="5137" creationId="{C77CB113-AC13-56D7-E6B1-48C9614A6575}"/>
          </ac:spMkLst>
        </pc:spChg>
        <pc:spChg chg="mod">
          <ac:chgData name="Jassem Abbasi" userId="a485637c-5d5c-44af-8411-f95acc3236b6" providerId="ADAL" clId="{B67E75DF-61F4-4BDD-83F6-F3A9FEB4B984}" dt="2024-02-22T09:52:54.409" v="2357" actId="27803"/>
          <ac:spMkLst>
            <pc:docMk/>
            <pc:sldMk cId="3942064285" sldId="256"/>
            <ac:spMk id="5138" creationId="{26699026-2546-6679-4F3F-8C3C9F3D04B3}"/>
          </ac:spMkLst>
        </pc:spChg>
        <pc:spChg chg="mod">
          <ac:chgData name="Jassem Abbasi" userId="a485637c-5d5c-44af-8411-f95acc3236b6" providerId="ADAL" clId="{B67E75DF-61F4-4BDD-83F6-F3A9FEB4B984}" dt="2024-02-22T09:52:54.409" v="2357" actId="27803"/>
          <ac:spMkLst>
            <pc:docMk/>
            <pc:sldMk cId="3942064285" sldId="256"/>
            <ac:spMk id="5139" creationId="{C3F8FF50-17E8-7A92-2B85-C8988E18BA0A}"/>
          </ac:spMkLst>
        </pc:spChg>
        <pc:spChg chg="mod">
          <ac:chgData name="Jassem Abbasi" userId="a485637c-5d5c-44af-8411-f95acc3236b6" providerId="ADAL" clId="{B67E75DF-61F4-4BDD-83F6-F3A9FEB4B984}" dt="2024-02-22T09:52:54.409" v="2357" actId="27803"/>
          <ac:spMkLst>
            <pc:docMk/>
            <pc:sldMk cId="3942064285" sldId="256"/>
            <ac:spMk id="5140" creationId="{C62C885E-854D-C790-C92F-73F49877D703}"/>
          </ac:spMkLst>
        </pc:spChg>
        <pc:spChg chg="mod">
          <ac:chgData name="Jassem Abbasi" userId="a485637c-5d5c-44af-8411-f95acc3236b6" providerId="ADAL" clId="{B67E75DF-61F4-4BDD-83F6-F3A9FEB4B984}" dt="2024-02-22T09:52:54.409" v="2357" actId="27803"/>
          <ac:spMkLst>
            <pc:docMk/>
            <pc:sldMk cId="3942064285" sldId="256"/>
            <ac:spMk id="5141" creationId="{EEB3B0ED-1AA1-0D03-D6A7-A0ACE4937E1D}"/>
          </ac:spMkLst>
        </pc:spChg>
        <pc:spChg chg="mod">
          <ac:chgData name="Jassem Abbasi" userId="a485637c-5d5c-44af-8411-f95acc3236b6" providerId="ADAL" clId="{B67E75DF-61F4-4BDD-83F6-F3A9FEB4B984}" dt="2024-02-22T09:52:54.409" v="2357" actId="27803"/>
          <ac:spMkLst>
            <pc:docMk/>
            <pc:sldMk cId="3942064285" sldId="256"/>
            <ac:spMk id="5142" creationId="{BA1B869B-049B-F048-88A2-329F461B3C49}"/>
          </ac:spMkLst>
        </pc:spChg>
        <pc:spChg chg="mod">
          <ac:chgData name="Jassem Abbasi" userId="a485637c-5d5c-44af-8411-f95acc3236b6" providerId="ADAL" clId="{B67E75DF-61F4-4BDD-83F6-F3A9FEB4B984}" dt="2024-02-22T09:52:54.409" v="2357" actId="27803"/>
          <ac:spMkLst>
            <pc:docMk/>
            <pc:sldMk cId="3942064285" sldId="256"/>
            <ac:spMk id="5143" creationId="{5095F61A-4A05-2CB8-FED5-3C341A877195}"/>
          </ac:spMkLst>
        </pc:spChg>
        <pc:spChg chg="mod">
          <ac:chgData name="Jassem Abbasi" userId="a485637c-5d5c-44af-8411-f95acc3236b6" providerId="ADAL" clId="{B67E75DF-61F4-4BDD-83F6-F3A9FEB4B984}" dt="2024-02-22T09:52:54.409" v="2357" actId="27803"/>
          <ac:spMkLst>
            <pc:docMk/>
            <pc:sldMk cId="3942064285" sldId="256"/>
            <ac:spMk id="5144" creationId="{85D2DF42-957A-2205-7E7D-6C1D3EB0495C}"/>
          </ac:spMkLst>
        </pc:spChg>
        <pc:spChg chg="mod">
          <ac:chgData name="Jassem Abbasi" userId="a485637c-5d5c-44af-8411-f95acc3236b6" providerId="ADAL" clId="{B67E75DF-61F4-4BDD-83F6-F3A9FEB4B984}" dt="2024-02-22T09:52:54.409" v="2357" actId="27803"/>
          <ac:spMkLst>
            <pc:docMk/>
            <pc:sldMk cId="3942064285" sldId="256"/>
            <ac:spMk id="5145" creationId="{0F29818D-01DD-9974-95AE-80B3C505ADDE}"/>
          </ac:spMkLst>
        </pc:spChg>
        <pc:spChg chg="mod">
          <ac:chgData name="Jassem Abbasi" userId="a485637c-5d5c-44af-8411-f95acc3236b6" providerId="ADAL" clId="{B67E75DF-61F4-4BDD-83F6-F3A9FEB4B984}" dt="2024-02-22T09:52:54.409" v="2357" actId="27803"/>
          <ac:spMkLst>
            <pc:docMk/>
            <pc:sldMk cId="3942064285" sldId="256"/>
            <ac:spMk id="5146" creationId="{FA3A5E48-6165-E084-2933-FC6028353B62}"/>
          </ac:spMkLst>
        </pc:spChg>
        <pc:spChg chg="mod">
          <ac:chgData name="Jassem Abbasi" userId="a485637c-5d5c-44af-8411-f95acc3236b6" providerId="ADAL" clId="{B67E75DF-61F4-4BDD-83F6-F3A9FEB4B984}" dt="2024-02-22T09:52:54.409" v="2357" actId="27803"/>
          <ac:spMkLst>
            <pc:docMk/>
            <pc:sldMk cId="3942064285" sldId="256"/>
            <ac:spMk id="5147" creationId="{2B4C07DC-52AE-38E8-C54E-661C7FB6C55F}"/>
          </ac:spMkLst>
        </pc:spChg>
        <pc:spChg chg="mod">
          <ac:chgData name="Jassem Abbasi" userId="a485637c-5d5c-44af-8411-f95acc3236b6" providerId="ADAL" clId="{B67E75DF-61F4-4BDD-83F6-F3A9FEB4B984}" dt="2024-02-22T09:52:54.409" v="2357" actId="27803"/>
          <ac:spMkLst>
            <pc:docMk/>
            <pc:sldMk cId="3942064285" sldId="256"/>
            <ac:spMk id="5148" creationId="{0540F677-E0FE-ED61-28F5-46CADB82C42B}"/>
          </ac:spMkLst>
        </pc:spChg>
        <pc:spChg chg="mod">
          <ac:chgData name="Jassem Abbasi" userId="a485637c-5d5c-44af-8411-f95acc3236b6" providerId="ADAL" clId="{B67E75DF-61F4-4BDD-83F6-F3A9FEB4B984}" dt="2024-02-22T09:52:54.409" v="2357" actId="27803"/>
          <ac:spMkLst>
            <pc:docMk/>
            <pc:sldMk cId="3942064285" sldId="256"/>
            <ac:spMk id="5149" creationId="{005E4B8C-1309-89F4-8DA6-0BCF4B221A26}"/>
          </ac:spMkLst>
        </pc:spChg>
        <pc:spChg chg="mod">
          <ac:chgData name="Jassem Abbasi" userId="a485637c-5d5c-44af-8411-f95acc3236b6" providerId="ADAL" clId="{B67E75DF-61F4-4BDD-83F6-F3A9FEB4B984}" dt="2024-02-22T09:52:54.409" v="2357" actId="27803"/>
          <ac:spMkLst>
            <pc:docMk/>
            <pc:sldMk cId="3942064285" sldId="256"/>
            <ac:spMk id="5150" creationId="{DE220E02-E98C-4721-FB74-E103ECF636DF}"/>
          </ac:spMkLst>
        </pc:spChg>
        <pc:spChg chg="mod">
          <ac:chgData name="Jassem Abbasi" userId="a485637c-5d5c-44af-8411-f95acc3236b6" providerId="ADAL" clId="{B67E75DF-61F4-4BDD-83F6-F3A9FEB4B984}" dt="2024-02-22T09:52:54.409" v="2357" actId="27803"/>
          <ac:spMkLst>
            <pc:docMk/>
            <pc:sldMk cId="3942064285" sldId="256"/>
            <ac:spMk id="5151" creationId="{D0824685-2F76-71AA-35A4-758790F46BA3}"/>
          </ac:spMkLst>
        </pc:spChg>
        <pc:spChg chg="mod">
          <ac:chgData name="Jassem Abbasi" userId="a485637c-5d5c-44af-8411-f95acc3236b6" providerId="ADAL" clId="{B67E75DF-61F4-4BDD-83F6-F3A9FEB4B984}" dt="2024-02-22T09:52:54.409" v="2357" actId="27803"/>
          <ac:spMkLst>
            <pc:docMk/>
            <pc:sldMk cId="3942064285" sldId="256"/>
            <ac:spMk id="5152" creationId="{0D4EE353-458B-7476-8E53-37E1FC76E6A8}"/>
          </ac:spMkLst>
        </pc:spChg>
        <pc:spChg chg="mod">
          <ac:chgData name="Jassem Abbasi" userId="a485637c-5d5c-44af-8411-f95acc3236b6" providerId="ADAL" clId="{B67E75DF-61F4-4BDD-83F6-F3A9FEB4B984}" dt="2024-02-22T09:52:54.409" v="2357" actId="27803"/>
          <ac:spMkLst>
            <pc:docMk/>
            <pc:sldMk cId="3942064285" sldId="256"/>
            <ac:spMk id="5153" creationId="{4CE54725-8C9B-6DB1-5785-5712DE860C58}"/>
          </ac:spMkLst>
        </pc:spChg>
        <pc:spChg chg="mod">
          <ac:chgData name="Jassem Abbasi" userId="a485637c-5d5c-44af-8411-f95acc3236b6" providerId="ADAL" clId="{B67E75DF-61F4-4BDD-83F6-F3A9FEB4B984}" dt="2024-02-22T09:52:54.409" v="2357" actId="27803"/>
          <ac:spMkLst>
            <pc:docMk/>
            <pc:sldMk cId="3942064285" sldId="256"/>
            <ac:spMk id="5154" creationId="{1D6DF483-B3B4-0A5F-522F-3984C288DF91}"/>
          </ac:spMkLst>
        </pc:spChg>
        <pc:spChg chg="mod">
          <ac:chgData name="Jassem Abbasi" userId="a485637c-5d5c-44af-8411-f95acc3236b6" providerId="ADAL" clId="{B67E75DF-61F4-4BDD-83F6-F3A9FEB4B984}" dt="2024-02-22T09:52:54.409" v="2357" actId="27803"/>
          <ac:spMkLst>
            <pc:docMk/>
            <pc:sldMk cId="3942064285" sldId="256"/>
            <ac:spMk id="5155" creationId="{5A9DBE9E-DB99-B497-17D3-91E05047BB0F}"/>
          </ac:spMkLst>
        </pc:spChg>
        <pc:spChg chg="mod">
          <ac:chgData name="Jassem Abbasi" userId="a485637c-5d5c-44af-8411-f95acc3236b6" providerId="ADAL" clId="{B67E75DF-61F4-4BDD-83F6-F3A9FEB4B984}" dt="2024-02-22T09:52:54.409" v="2357" actId="27803"/>
          <ac:spMkLst>
            <pc:docMk/>
            <pc:sldMk cId="3942064285" sldId="256"/>
            <ac:spMk id="5156" creationId="{D5295D29-29F1-635D-284B-DC5C9FECFEB1}"/>
          </ac:spMkLst>
        </pc:spChg>
        <pc:spChg chg="mod">
          <ac:chgData name="Jassem Abbasi" userId="a485637c-5d5c-44af-8411-f95acc3236b6" providerId="ADAL" clId="{B67E75DF-61F4-4BDD-83F6-F3A9FEB4B984}" dt="2024-02-22T09:52:54.409" v="2357" actId="27803"/>
          <ac:spMkLst>
            <pc:docMk/>
            <pc:sldMk cId="3942064285" sldId="256"/>
            <ac:spMk id="5157" creationId="{B35E0A04-A4EB-F49E-3E53-E52AE3154213}"/>
          </ac:spMkLst>
        </pc:spChg>
        <pc:spChg chg="mod">
          <ac:chgData name="Jassem Abbasi" userId="a485637c-5d5c-44af-8411-f95acc3236b6" providerId="ADAL" clId="{B67E75DF-61F4-4BDD-83F6-F3A9FEB4B984}" dt="2024-02-22T09:52:54.409" v="2357" actId="27803"/>
          <ac:spMkLst>
            <pc:docMk/>
            <pc:sldMk cId="3942064285" sldId="256"/>
            <ac:spMk id="5158" creationId="{4FCD1EB4-1313-5747-BFF9-E368201FE80E}"/>
          </ac:spMkLst>
        </pc:spChg>
        <pc:spChg chg="mod">
          <ac:chgData name="Jassem Abbasi" userId="a485637c-5d5c-44af-8411-f95acc3236b6" providerId="ADAL" clId="{B67E75DF-61F4-4BDD-83F6-F3A9FEB4B984}" dt="2024-02-22T09:52:54.409" v="2357" actId="27803"/>
          <ac:spMkLst>
            <pc:docMk/>
            <pc:sldMk cId="3942064285" sldId="256"/>
            <ac:spMk id="5159" creationId="{3D48FF61-2859-255D-D553-4C8C9253F5D6}"/>
          </ac:spMkLst>
        </pc:spChg>
        <pc:spChg chg="mod">
          <ac:chgData name="Jassem Abbasi" userId="a485637c-5d5c-44af-8411-f95acc3236b6" providerId="ADAL" clId="{B67E75DF-61F4-4BDD-83F6-F3A9FEB4B984}" dt="2024-02-22T09:52:54.409" v="2357" actId="27803"/>
          <ac:spMkLst>
            <pc:docMk/>
            <pc:sldMk cId="3942064285" sldId="256"/>
            <ac:spMk id="5160" creationId="{92E8754B-0CAF-4DE2-4B4A-8F7D4B6185E8}"/>
          </ac:spMkLst>
        </pc:spChg>
        <pc:spChg chg="mod">
          <ac:chgData name="Jassem Abbasi" userId="a485637c-5d5c-44af-8411-f95acc3236b6" providerId="ADAL" clId="{B67E75DF-61F4-4BDD-83F6-F3A9FEB4B984}" dt="2024-02-22T09:52:54.409" v="2357" actId="27803"/>
          <ac:spMkLst>
            <pc:docMk/>
            <pc:sldMk cId="3942064285" sldId="256"/>
            <ac:spMk id="5161" creationId="{D27BF453-4451-3E21-3535-6412C6FB2291}"/>
          </ac:spMkLst>
        </pc:spChg>
        <pc:spChg chg="mod">
          <ac:chgData name="Jassem Abbasi" userId="a485637c-5d5c-44af-8411-f95acc3236b6" providerId="ADAL" clId="{B67E75DF-61F4-4BDD-83F6-F3A9FEB4B984}" dt="2024-02-22T09:52:54.409" v="2357" actId="27803"/>
          <ac:spMkLst>
            <pc:docMk/>
            <pc:sldMk cId="3942064285" sldId="256"/>
            <ac:spMk id="5162" creationId="{16CDC50D-6E4B-17A2-199C-5010567D2437}"/>
          </ac:spMkLst>
        </pc:spChg>
        <pc:spChg chg="mod">
          <ac:chgData name="Jassem Abbasi" userId="a485637c-5d5c-44af-8411-f95acc3236b6" providerId="ADAL" clId="{B67E75DF-61F4-4BDD-83F6-F3A9FEB4B984}" dt="2024-02-22T09:52:54.409" v="2357" actId="27803"/>
          <ac:spMkLst>
            <pc:docMk/>
            <pc:sldMk cId="3942064285" sldId="256"/>
            <ac:spMk id="5163" creationId="{840B4222-EAB8-9E3E-58A3-3C0C34DDDDF6}"/>
          </ac:spMkLst>
        </pc:spChg>
        <pc:spChg chg="mod">
          <ac:chgData name="Jassem Abbasi" userId="a485637c-5d5c-44af-8411-f95acc3236b6" providerId="ADAL" clId="{B67E75DF-61F4-4BDD-83F6-F3A9FEB4B984}" dt="2024-02-22T09:52:54.409" v="2357" actId="27803"/>
          <ac:spMkLst>
            <pc:docMk/>
            <pc:sldMk cId="3942064285" sldId="256"/>
            <ac:spMk id="5164" creationId="{3AA8CBB1-8969-E877-0858-0F0B0C25118A}"/>
          </ac:spMkLst>
        </pc:spChg>
        <pc:spChg chg="mod">
          <ac:chgData name="Jassem Abbasi" userId="a485637c-5d5c-44af-8411-f95acc3236b6" providerId="ADAL" clId="{B67E75DF-61F4-4BDD-83F6-F3A9FEB4B984}" dt="2024-02-22T09:52:54.409" v="2357" actId="27803"/>
          <ac:spMkLst>
            <pc:docMk/>
            <pc:sldMk cId="3942064285" sldId="256"/>
            <ac:spMk id="5165" creationId="{2D923D41-9B77-BE97-F37A-3344EAEB841E}"/>
          </ac:spMkLst>
        </pc:spChg>
        <pc:spChg chg="mod">
          <ac:chgData name="Jassem Abbasi" userId="a485637c-5d5c-44af-8411-f95acc3236b6" providerId="ADAL" clId="{B67E75DF-61F4-4BDD-83F6-F3A9FEB4B984}" dt="2024-02-22T09:52:54.409" v="2357" actId="27803"/>
          <ac:spMkLst>
            <pc:docMk/>
            <pc:sldMk cId="3942064285" sldId="256"/>
            <ac:spMk id="5166" creationId="{B8F17F09-6941-B4A7-CE93-BFDA12755B30}"/>
          </ac:spMkLst>
        </pc:spChg>
        <pc:spChg chg="mod">
          <ac:chgData name="Jassem Abbasi" userId="a485637c-5d5c-44af-8411-f95acc3236b6" providerId="ADAL" clId="{B67E75DF-61F4-4BDD-83F6-F3A9FEB4B984}" dt="2024-02-22T09:52:54.409" v="2357" actId="27803"/>
          <ac:spMkLst>
            <pc:docMk/>
            <pc:sldMk cId="3942064285" sldId="256"/>
            <ac:spMk id="5167" creationId="{8077FD3F-754A-57A2-263F-C463A61534BE}"/>
          </ac:spMkLst>
        </pc:spChg>
        <pc:spChg chg="mod">
          <ac:chgData name="Jassem Abbasi" userId="a485637c-5d5c-44af-8411-f95acc3236b6" providerId="ADAL" clId="{B67E75DF-61F4-4BDD-83F6-F3A9FEB4B984}" dt="2024-02-22T09:52:54.409" v="2357" actId="27803"/>
          <ac:spMkLst>
            <pc:docMk/>
            <pc:sldMk cId="3942064285" sldId="256"/>
            <ac:spMk id="5168" creationId="{831DDD44-69DC-6C03-D139-C49AB8487E0C}"/>
          </ac:spMkLst>
        </pc:spChg>
        <pc:spChg chg="mod">
          <ac:chgData name="Jassem Abbasi" userId="a485637c-5d5c-44af-8411-f95acc3236b6" providerId="ADAL" clId="{B67E75DF-61F4-4BDD-83F6-F3A9FEB4B984}" dt="2024-02-22T09:52:54.409" v="2357" actId="27803"/>
          <ac:spMkLst>
            <pc:docMk/>
            <pc:sldMk cId="3942064285" sldId="256"/>
            <ac:spMk id="5169" creationId="{6A277B85-7DFE-8117-D24F-B0B696369BA4}"/>
          </ac:spMkLst>
        </pc:spChg>
        <pc:spChg chg="mod">
          <ac:chgData name="Jassem Abbasi" userId="a485637c-5d5c-44af-8411-f95acc3236b6" providerId="ADAL" clId="{B67E75DF-61F4-4BDD-83F6-F3A9FEB4B984}" dt="2024-02-22T09:52:54.409" v="2357" actId="27803"/>
          <ac:spMkLst>
            <pc:docMk/>
            <pc:sldMk cId="3942064285" sldId="256"/>
            <ac:spMk id="5170" creationId="{78EB9392-F592-B7C7-4BAE-6A22E0BF6E3D}"/>
          </ac:spMkLst>
        </pc:spChg>
        <pc:spChg chg="mod">
          <ac:chgData name="Jassem Abbasi" userId="a485637c-5d5c-44af-8411-f95acc3236b6" providerId="ADAL" clId="{B67E75DF-61F4-4BDD-83F6-F3A9FEB4B984}" dt="2024-02-22T09:52:54.409" v="2357" actId="27803"/>
          <ac:spMkLst>
            <pc:docMk/>
            <pc:sldMk cId="3942064285" sldId="256"/>
            <ac:spMk id="5171" creationId="{8E28D09A-B746-E335-6315-4B1B0ABF6C6B}"/>
          </ac:spMkLst>
        </pc:spChg>
        <pc:spChg chg="mod">
          <ac:chgData name="Jassem Abbasi" userId="a485637c-5d5c-44af-8411-f95acc3236b6" providerId="ADAL" clId="{B67E75DF-61F4-4BDD-83F6-F3A9FEB4B984}" dt="2024-02-22T09:52:54.409" v="2357" actId="27803"/>
          <ac:spMkLst>
            <pc:docMk/>
            <pc:sldMk cId="3942064285" sldId="256"/>
            <ac:spMk id="5172" creationId="{0B3022B8-8BEB-A020-8B4E-E0694CDC48D0}"/>
          </ac:spMkLst>
        </pc:spChg>
        <pc:spChg chg="mod">
          <ac:chgData name="Jassem Abbasi" userId="a485637c-5d5c-44af-8411-f95acc3236b6" providerId="ADAL" clId="{B67E75DF-61F4-4BDD-83F6-F3A9FEB4B984}" dt="2024-02-22T09:52:54.409" v="2357" actId="27803"/>
          <ac:spMkLst>
            <pc:docMk/>
            <pc:sldMk cId="3942064285" sldId="256"/>
            <ac:spMk id="5173" creationId="{ABBA87C5-F059-B34A-D89D-18EA08E3B644}"/>
          </ac:spMkLst>
        </pc:spChg>
        <pc:spChg chg="mod">
          <ac:chgData name="Jassem Abbasi" userId="a485637c-5d5c-44af-8411-f95acc3236b6" providerId="ADAL" clId="{B67E75DF-61F4-4BDD-83F6-F3A9FEB4B984}" dt="2024-02-22T09:52:54.409" v="2357" actId="27803"/>
          <ac:spMkLst>
            <pc:docMk/>
            <pc:sldMk cId="3942064285" sldId="256"/>
            <ac:spMk id="5174" creationId="{A297D91E-99A6-DBCD-0D37-FA1B0502EAAC}"/>
          </ac:spMkLst>
        </pc:spChg>
        <pc:spChg chg="mod">
          <ac:chgData name="Jassem Abbasi" userId="a485637c-5d5c-44af-8411-f95acc3236b6" providerId="ADAL" clId="{B67E75DF-61F4-4BDD-83F6-F3A9FEB4B984}" dt="2024-02-22T09:52:54.409" v="2357" actId="27803"/>
          <ac:spMkLst>
            <pc:docMk/>
            <pc:sldMk cId="3942064285" sldId="256"/>
            <ac:spMk id="5175" creationId="{8C1BD76F-BF19-78BD-B5F4-FF40BBAF6829}"/>
          </ac:spMkLst>
        </pc:spChg>
        <pc:spChg chg="mod">
          <ac:chgData name="Jassem Abbasi" userId="a485637c-5d5c-44af-8411-f95acc3236b6" providerId="ADAL" clId="{B67E75DF-61F4-4BDD-83F6-F3A9FEB4B984}" dt="2024-02-22T09:52:54.409" v="2357" actId="27803"/>
          <ac:spMkLst>
            <pc:docMk/>
            <pc:sldMk cId="3942064285" sldId="256"/>
            <ac:spMk id="5176" creationId="{F9776A99-9008-E0C8-E167-24D42AC391E7}"/>
          </ac:spMkLst>
        </pc:spChg>
        <pc:spChg chg="mod">
          <ac:chgData name="Jassem Abbasi" userId="a485637c-5d5c-44af-8411-f95acc3236b6" providerId="ADAL" clId="{B67E75DF-61F4-4BDD-83F6-F3A9FEB4B984}" dt="2024-02-22T09:52:54.409" v="2357" actId="27803"/>
          <ac:spMkLst>
            <pc:docMk/>
            <pc:sldMk cId="3942064285" sldId="256"/>
            <ac:spMk id="5177" creationId="{72B9050B-8EDF-BB36-3947-A3565C2B8803}"/>
          </ac:spMkLst>
        </pc:spChg>
        <pc:spChg chg="mod">
          <ac:chgData name="Jassem Abbasi" userId="a485637c-5d5c-44af-8411-f95acc3236b6" providerId="ADAL" clId="{B67E75DF-61F4-4BDD-83F6-F3A9FEB4B984}" dt="2024-02-22T09:52:54.409" v="2357" actId="27803"/>
          <ac:spMkLst>
            <pc:docMk/>
            <pc:sldMk cId="3942064285" sldId="256"/>
            <ac:spMk id="5178" creationId="{7A5E29C5-DBD3-AD6F-E2AD-438A93A160E3}"/>
          </ac:spMkLst>
        </pc:spChg>
        <pc:spChg chg="mod">
          <ac:chgData name="Jassem Abbasi" userId="a485637c-5d5c-44af-8411-f95acc3236b6" providerId="ADAL" clId="{B67E75DF-61F4-4BDD-83F6-F3A9FEB4B984}" dt="2024-02-22T09:52:54.409" v="2357" actId="27803"/>
          <ac:spMkLst>
            <pc:docMk/>
            <pc:sldMk cId="3942064285" sldId="256"/>
            <ac:spMk id="5179" creationId="{D1C07FB9-7F94-34F1-5B6A-BDD08B2B7C58}"/>
          </ac:spMkLst>
        </pc:spChg>
        <pc:spChg chg="mod">
          <ac:chgData name="Jassem Abbasi" userId="a485637c-5d5c-44af-8411-f95acc3236b6" providerId="ADAL" clId="{B67E75DF-61F4-4BDD-83F6-F3A9FEB4B984}" dt="2024-02-22T09:52:54.409" v="2357" actId="27803"/>
          <ac:spMkLst>
            <pc:docMk/>
            <pc:sldMk cId="3942064285" sldId="256"/>
            <ac:spMk id="5180" creationId="{73F28269-434A-0772-844C-F17EDC79CACD}"/>
          </ac:spMkLst>
        </pc:spChg>
        <pc:spChg chg="mod">
          <ac:chgData name="Jassem Abbasi" userId="a485637c-5d5c-44af-8411-f95acc3236b6" providerId="ADAL" clId="{B67E75DF-61F4-4BDD-83F6-F3A9FEB4B984}" dt="2024-02-22T09:52:54.409" v="2357" actId="27803"/>
          <ac:spMkLst>
            <pc:docMk/>
            <pc:sldMk cId="3942064285" sldId="256"/>
            <ac:spMk id="5181" creationId="{87148DC0-1E04-AB3A-464F-5803E09501E0}"/>
          </ac:spMkLst>
        </pc:spChg>
        <pc:spChg chg="mod">
          <ac:chgData name="Jassem Abbasi" userId="a485637c-5d5c-44af-8411-f95acc3236b6" providerId="ADAL" clId="{B67E75DF-61F4-4BDD-83F6-F3A9FEB4B984}" dt="2024-02-22T09:52:54.409" v="2357" actId="27803"/>
          <ac:spMkLst>
            <pc:docMk/>
            <pc:sldMk cId="3942064285" sldId="256"/>
            <ac:spMk id="5182" creationId="{845724DE-3B1F-72D0-4F24-A40FA6BEF533}"/>
          </ac:spMkLst>
        </pc:spChg>
        <pc:spChg chg="mod">
          <ac:chgData name="Jassem Abbasi" userId="a485637c-5d5c-44af-8411-f95acc3236b6" providerId="ADAL" clId="{B67E75DF-61F4-4BDD-83F6-F3A9FEB4B984}" dt="2024-02-22T09:52:54.409" v="2357" actId="27803"/>
          <ac:spMkLst>
            <pc:docMk/>
            <pc:sldMk cId="3942064285" sldId="256"/>
            <ac:spMk id="5183" creationId="{A77C21BE-6742-3AAA-3E6A-53062B9F442E}"/>
          </ac:spMkLst>
        </pc:spChg>
        <pc:spChg chg="mod">
          <ac:chgData name="Jassem Abbasi" userId="a485637c-5d5c-44af-8411-f95acc3236b6" providerId="ADAL" clId="{B67E75DF-61F4-4BDD-83F6-F3A9FEB4B984}" dt="2024-02-22T09:52:54.409" v="2357" actId="27803"/>
          <ac:spMkLst>
            <pc:docMk/>
            <pc:sldMk cId="3942064285" sldId="256"/>
            <ac:spMk id="5184" creationId="{E0C84924-586B-40B8-F1AE-1315A688A157}"/>
          </ac:spMkLst>
        </pc:spChg>
        <pc:spChg chg="mod">
          <ac:chgData name="Jassem Abbasi" userId="a485637c-5d5c-44af-8411-f95acc3236b6" providerId="ADAL" clId="{B67E75DF-61F4-4BDD-83F6-F3A9FEB4B984}" dt="2024-02-22T09:52:54.409" v="2357" actId="27803"/>
          <ac:spMkLst>
            <pc:docMk/>
            <pc:sldMk cId="3942064285" sldId="256"/>
            <ac:spMk id="5185" creationId="{DC8DB338-0653-95C8-5012-208837653E6E}"/>
          </ac:spMkLst>
        </pc:spChg>
        <pc:spChg chg="mod">
          <ac:chgData name="Jassem Abbasi" userId="a485637c-5d5c-44af-8411-f95acc3236b6" providerId="ADAL" clId="{B67E75DF-61F4-4BDD-83F6-F3A9FEB4B984}" dt="2024-02-22T09:52:54.409" v="2357" actId="27803"/>
          <ac:spMkLst>
            <pc:docMk/>
            <pc:sldMk cId="3942064285" sldId="256"/>
            <ac:spMk id="5186" creationId="{7BEB7336-F1CB-B1A9-4F74-2DFE113476AE}"/>
          </ac:spMkLst>
        </pc:spChg>
        <pc:spChg chg="mod">
          <ac:chgData name="Jassem Abbasi" userId="a485637c-5d5c-44af-8411-f95acc3236b6" providerId="ADAL" clId="{B67E75DF-61F4-4BDD-83F6-F3A9FEB4B984}" dt="2024-02-22T09:52:54.409" v="2357" actId="27803"/>
          <ac:spMkLst>
            <pc:docMk/>
            <pc:sldMk cId="3942064285" sldId="256"/>
            <ac:spMk id="5187" creationId="{DEEE0E4C-C64E-9F42-0E9B-173267CE2C06}"/>
          </ac:spMkLst>
        </pc:spChg>
        <pc:spChg chg="mod">
          <ac:chgData name="Jassem Abbasi" userId="a485637c-5d5c-44af-8411-f95acc3236b6" providerId="ADAL" clId="{B67E75DF-61F4-4BDD-83F6-F3A9FEB4B984}" dt="2024-02-22T09:52:54.409" v="2357" actId="27803"/>
          <ac:spMkLst>
            <pc:docMk/>
            <pc:sldMk cId="3942064285" sldId="256"/>
            <ac:spMk id="5188" creationId="{0FAFAC9E-77C6-0D6E-DACC-24BD20D8917B}"/>
          </ac:spMkLst>
        </pc:spChg>
        <pc:spChg chg="mod">
          <ac:chgData name="Jassem Abbasi" userId="a485637c-5d5c-44af-8411-f95acc3236b6" providerId="ADAL" clId="{B67E75DF-61F4-4BDD-83F6-F3A9FEB4B984}" dt="2024-02-22T09:52:54.409" v="2357" actId="27803"/>
          <ac:spMkLst>
            <pc:docMk/>
            <pc:sldMk cId="3942064285" sldId="256"/>
            <ac:spMk id="5189" creationId="{88234F74-B4B9-E72F-5F26-EB7EF4746A42}"/>
          </ac:spMkLst>
        </pc:spChg>
        <pc:spChg chg="mod">
          <ac:chgData name="Jassem Abbasi" userId="a485637c-5d5c-44af-8411-f95acc3236b6" providerId="ADAL" clId="{B67E75DF-61F4-4BDD-83F6-F3A9FEB4B984}" dt="2024-02-22T09:52:54.409" v="2357" actId="27803"/>
          <ac:spMkLst>
            <pc:docMk/>
            <pc:sldMk cId="3942064285" sldId="256"/>
            <ac:spMk id="5190" creationId="{2F64B18E-0143-4AD2-3399-0F373FBDFFFE}"/>
          </ac:spMkLst>
        </pc:spChg>
        <pc:spChg chg="mod">
          <ac:chgData name="Jassem Abbasi" userId="a485637c-5d5c-44af-8411-f95acc3236b6" providerId="ADAL" clId="{B67E75DF-61F4-4BDD-83F6-F3A9FEB4B984}" dt="2024-02-22T09:52:54.409" v="2357" actId="27803"/>
          <ac:spMkLst>
            <pc:docMk/>
            <pc:sldMk cId="3942064285" sldId="256"/>
            <ac:spMk id="5191" creationId="{18E88E68-908F-ACBE-C3A9-3BEF62E41EF7}"/>
          </ac:spMkLst>
        </pc:spChg>
        <pc:spChg chg="mod">
          <ac:chgData name="Jassem Abbasi" userId="a485637c-5d5c-44af-8411-f95acc3236b6" providerId="ADAL" clId="{B67E75DF-61F4-4BDD-83F6-F3A9FEB4B984}" dt="2024-02-22T09:52:54.409" v="2357" actId="27803"/>
          <ac:spMkLst>
            <pc:docMk/>
            <pc:sldMk cId="3942064285" sldId="256"/>
            <ac:spMk id="5192" creationId="{14406FF5-1B26-0BB5-02F1-5099BBF8391F}"/>
          </ac:spMkLst>
        </pc:spChg>
        <pc:spChg chg="mod">
          <ac:chgData name="Jassem Abbasi" userId="a485637c-5d5c-44af-8411-f95acc3236b6" providerId="ADAL" clId="{B67E75DF-61F4-4BDD-83F6-F3A9FEB4B984}" dt="2024-02-22T09:52:54.409" v="2357" actId="27803"/>
          <ac:spMkLst>
            <pc:docMk/>
            <pc:sldMk cId="3942064285" sldId="256"/>
            <ac:spMk id="5193" creationId="{076F57C0-7D0E-4F93-6DD9-DDD5DC79AD53}"/>
          </ac:spMkLst>
        </pc:spChg>
        <pc:spChg chg="mod">
          <ac:chgData name="Jassem Abbasi" userId="a485637c-5d5c-44af-8411-f95acc3236b6" providerId="ADAL" clId="{B67E75DF-61F4-4BDD-83F6-F3A9FEB4B984}" dt="2024-02-22T09:52:54.409" v="2357" actId="27803"/>
          <ac:spMkLst>
            <pc:docMk/>
            <pc:sldMk cId="3942064285" sldId="256"/>
            <ac:spMk id="5194" creationId="{AF5181EB-C9A2-DAD0-78E5-5BA204634DAF}"/>
          </ac:spMkLst>
        </pc:spChg>
        <pc:spChg chg="mod">
          <ac:chgData name="Jassem Abbasi" userId="a485637c-5d5c-44af-8411-f95acc3236b6" providerId="ADAL" clId="{B67E75DF-61F4-4BDD-83F6-F3A9FEB4B984}" dt="2024-02-22T09:52:54.409" v="2357" actId="27803"/>
          <ac:spMkLst>
            <pc:docMk/>
            <pc:sldMk cId="3942064285" sldId="256"/>
            <ac:spMk id="5195" creationId="{6FFF971B-6C49-A83D-090C-54047120DC3A}"/>
          </ac:spMkLst>
        </pc:spChg>
        <pc:spChg chg="mod">
          <ac:chgData name="Jassem Abbasi" userId="a485637c-5d5c-44af-8411-f95acc3236b6" providerId="ADAL" clId="{B67E75DF-61F4-4BDD-83F6-F3A9FEB4B984}" dt="2024-02-22T09:52:54.409" v="2357" actId="27803"/>
          <ac:spMkLst>
            <pc:docMk/>
            <pc:sldMk cId="3942064285" sldId="256"/>
            <ac:spMk id="5196" creationId="{25F57D54-05A9-4B12-27D3-541235613919}"/>
          </ac:spMkLst>
        </pc:spChg>
        <pc:spChg chg="mod">
          <ac:chgData name="Jassem Abbasi" userId="a485637c-5d5c-44af-8411-f95acc3236b6" providerId="ADAL" clId="{B67E75DF-61F4-4BDD-83F6-F3A9FEB4B984}" dt="2024-02-22T09:52:54.409" v="2357" actId="27803"/>
          <ac:spMkLst>
            <pc:docMk/>
            <pc:sldMk cId="3942064285" sldId="256"/>
            <ac:spMk id="5197" creationId="{0AD76F61-6D28-95AE-CC36-60F83638DEF1}"/>
          </ac:spMkLst>
        </pc:spChg>
        <pc:spChg chg="mod">
          <ac:chgData name="Jassem Abbasi" userId="a485637c-5d5c-44af-8411-f95acc3236b6" providerId="ADAL" clId="{B67E75DF-61F4-4BDD-83F6-F3A9FEB4B984}" dt="2024-02-22T09:52:54.409" v="2357" actId="27803"/>
          <ac:spMkLst>
            <pc:docMk/>
            <pc:sldMk cId="3942064285" sldId="256"/>
            <ac:spMk id="5198" creationId="{77163669-3DC0-ECB3-E385-65815BE17C54}"/>
          </ac:spMkLst>
        </pc:spChg>
        <pc:spChg chg="mod">
          <ac:chgData name="Jassem Abbasi" userId="a485637c-5d5c-44af-8411-f95acc3236b6" providerId="ADAL" clId="{B67E75DF-61F4-4BDD-83F6-F3A9FEB4B984}" dt="2024-02-22T09:52:54.409" v="2357" actId="27803"/>
          <ac:spMkLst>
            <pc:docMk/>
            <pc:sldMk cId="3942064285" sldId="256"/>
            <ac:spMk id="5199" creationId="{1819F686-F2A1-206E-3478-7368C3DA4E7E}"/>
          </ac:spMkLst>
        </pc:spChg>
        <pc:spChg chg="mod">
          <ac:chgData name="Jassem Abbasi" userId="a485637c-5d5c-44af-8411-f95acc3236b6" providerId="ADAL" clId="{B67E75DF-61F4-4BDD-83F6-F3A9FEB4B984}" dt="2024-02-22T09:52:54.409" v="2357" actId="27803"/>
          <ac:spMkLst>
            <pc:docMk/>
            <pc:sldMk cId="3942064285" sldId="256"/>
            <ac:spMk id="5200" creationId="{6477E801-F19F-412B-3425-685738228C12}"/>
          </ac:spMkLst>
        </pc:spChg>
        <pc:spChg chg="mod">
          <ac:chgData name="Jassem Abbasi" userId="a485637c-5d5c-44af-8411-f95acc3236b6" providerId="ADAL" clId="{B67E75DF-61F4-4BDD-83F6-F3A9FEB4B984}" dt="2024-02-22T09:52:54.409" v="2357" actId="27803"/>
          <ac:spMkLst>
            <pc:docMk/>
            <pc:sldMk cId="3942064285" sldId="256"/>
            <ac:spMk id="5201" creationId="{DB9FA11C-FA36-92AF-7F57-40AAD72AAC14}"/>
          </ac:spMkLst>
        </pc:spChg>
        <pc:spChg chg="mod">
          <ac:chgData name="Jassem Abbasi" userId="a485637c-5d5c-44af-8411-f95acc3236b6" providerId="ADAL" clId="{B67E75DF-61F4-4BDD-83F6-F3A9FEB4B984}" dt="2024-02-22T09:52:54.409" v="2357" actId="27803"/>
          <ac:spMkLst>
            <pc:docMk/>
            <pc:sldMk cId="3942064285" sldId="256"/>
            <ac:spMk id="5202" creationId="{C9D266EB-96E2-485C-5092-9FE02EDB883E}"/>
          </ac:spMkLst>
        </pc:spChg>
        <pc:spChg chg="mod">
          <ac:chgData name="Jassem Abbasi" userId="a485637c-5d5c-44af-8411-f95acc3236b6" providerId="ADAL" clId="{B67E75DF-61F4-4BDD-83F6-F3A9FEB4B984}" dt="2024-02-22T09:52:54.409" v="2357" actId="27803"/>
          <ac:spMkLst>
            <pc:docMk/>
            <pc:sldMk cId="3942064285" sldId="256"/>
            <ac:spMk id="5203" creationId="{204A1894-EE85-8425-262B-89124D78FD60}"/>
          </ac:spMkLst>
        </pc:spChg>
        <pc:spChg chg="mod">
          <ac:chgData name="Jassem Abbasi" userId="a485637c-5d5c-44af-8411-f95acc3236b6" providerId="ADAL" clId="{B67E75DF-61F4-4BDD-83F6-F3A9FEB4B984}" dt="2024-02-22T09:52:54.409" v="2357" actId="27803"/>
          <ac:spMkLst>
            <pc:docMk/>
            <pc:sldMk cId="3942064285" sldId="256"/>
            <ac:spMk id="5204" creationId="{C966A05C-141E-F0DA-4B30-2B093FD9D4C4}"/>
          </ac:spMkLst>
        </pc:spChg>
        <pc:spChg chg="mod">
          <ac:chgData name="Jassem Abbasi" userId="a485637c-5d5c-44af-8411-f95acc3236b6" providerId="ADAL" clId="{B67E75DF-61F4-4BDD-83F6-F3A9FEB4B984}" dt="2024-02-22T09:52:54.409" v="2357" actId="27803"/>
          <ac:spMkLst>
            <pc:docMk/>
            <pc:sldMk cId="3942064285" sldId="256"/>
            <ac:spMk id="5205" creationId="{1907FFA7-3B65-7E4A-073D-F804A96CC433}"/>
          </ac:spMkLst>
        </pc:spChg>
        <pc:spChg chg="mod">
          <ac:chgData name="Jassem Abbasi" userId="a485637c-5d5c-44af-8411-f95acc3236b6" providerId="ADAL" clId="{B67E75DF-61F4-4BDD-83F6-F3A9FEB4B984}" dt="2024-02-22T09:52:54.409" v="2357" actId="27803"/>
          <ac:spMkLst>
            <pc:docMk/>
            <pc:sldMk cId="3942064285" sldId="256"/>
            <ac:spMk id="5206" creationId="{2480BFE5-B2DD-39B8-0F01-85B52F8B08A9}"/>
          </ac:spMkLst>
        </pc:spChg>
        <pc:spChg chg="mod">
          <ac:chgData name="Jassem Abbasi" userId="a485637c-5d5c-44af-8411-f95acc3236b6" providerId="ADAL" clId="{B67E75DF-61F4-4BDD-83F6-F3A9FEB4B984}" dt="2024-02-22T09:52:54.409" v="2357" actId="27803"/>
          <ac:spMkLst>
            <pc:docMk/>
            <pc:sldMk cId="3942064285" sldId="256"/>
            <ac:spMk id="5207" creationId="{071766A7-2A0C-1BB6-3E74-3E16FEF65AED}"/>
          </ac:spMkLst>
        </pc:spChg>
        <pc:spChg chg="mod">
          <ac:chgData name="Jassem Abbasi" userId="a485637c-5d5c-44af-8411-f95acc3236b6" providerId="ADAL" clId="{B67E75DF-61F4-4BDD-83F6-F3A9FEB4B984}" dt="2024-02-22T09:52:54.409" v="2357" actId="27803"/>
          <ac:spMkLst>
            <pc:docMk/>
            <pc:sldMk cId="3942064285" sldId="256"/>
            <ac:spMk id="5208" creationId="{EF2FAF25-CCA1-E326-29E7-1E69A4C37065}"/>
          </ac:spMkLst>
        </pc:spChg>
        <pc:spChg chg="mod">
          <ac:chgData name="Jassem Abbasi" userId="a485637c-5d5c-44af-8411-f95acc3236b6" providerId="ADAL" clId="{B67E75DF-61F4-4BDD-83F6-F3A9FEB4B984}" dt="2024-02-22T09:52:54.409" v="2357" actId="27803"/>
          <ac:spMkLst>
            <pc:docMk/>
            <pc:sldMk cId="3942064285" sldId="256"/>
            <ac:spMk id="5209" creationId="{289E5D7B-30E4-A1C1-2575-6C1886C61A3C}"/>
          </ac:spMkLst>
        </pc:spChg>
        <pc:spChg chg="mod">
          <ac:chgData name="Jassem Abbasi" userId="a485637c-5d5c-44af-8411-f95acc3236b6" providerId="ADAL" clId="{B67E75DF-61F4-4BDD-83F6-F3A9FEB4B984}" dt="2024-02-22T09:52:54.409" v="2357" actId="27803"/>
          <ac:spMkLst>
            <pc:docMk/>
            <pc:sldMk cId="3942064285" sldId="256"/>
            <ac:spMk id="5210" creationId="{FA4E195B-8EC2-7CC7-EF69-1896EA3DECF5}"/>
          </ac:spMkLst>
        </pc:spChg>
        <pc:spChg chg="mod">
          <ac:chgData name="Jassem Abbasi" userId="a485637c-5d5c-44af-8411-f95acc3236b6" providerId="ADAL" clId="{B67E75DF-61F4-4BDD-83F6-F3A9FEB4B984}" dt="2024-02-22T09:52:54.409" v="2357" actId="27803"/>
          <ac:spMkLst>
            <pc:docMk/>
            <pc:sldMk cId="3942064285" sldId="256"/>
            <ac:spMk id="5211" creationId="{E2F3F0C5-C356-172B-484E-0E58938F233A}"/>
          </ac:spMkLst>
        </pc:spChg>
        <pc:spChg chg="mod">
          <ac:chgData name="Jassem Abbasi" userId="a485637c-5d5c-44af-8411-f95acc3236b6" providerId="ADAL" clId="{B67E75DF-61F4-4BDD-83F6-F3A9FEB4B984}" dt="2024-02-22T09:52:54.409" v="2357" actId="27803"/>
          <ac:spMkLst>
            <pc:docMk/>
            <pc:sldMk cId="3942064285" sldId="256"/>
            <ac:spMk id="5212" creationId="{E8C1D6BD-9431-AADB-1E6A-E4A76F379890}"/>
          </ac:spMkLst>
        </pc:spChg>
        <pc:spChg chg="mod">
          <ac:chgData name="Jassem Abbasi" userId="a485637c-5d5c-44af-8411-f95acc3236b6" providerId="ADAL" clId="{B67E75DF-61F4-4BDD-83F6-F3A9FEB4B984}" dt="2024-02-22T09:52:54.409" v="2357" actId="27803"/>
          <ac:spMkLst>
            <pc:docMk/>
            <pc:sldMk cId="3942064285" sldId="256"/>
            <ac:spMk id="5213" creationId="{62418C76-F23B-447C-519D-547111F053A8}"/>
          </ac:spMkLst>
        </pc:spChg>
        <pc:spChg chg="mod">
          <ac:chgData name="Jassem Abbasi" userId="a485637c-5d5c-44af-8411-f95acc3236b6" providerId="ADAL" clId="{B67E75DF-61F4-4BDD-83F6-F3A9FEB4B984}" dt="2024-02-22T09:52:54.409" v="2357" actId="27803"/>
          <ac:spMkLst>
            <pc:docMk/>
            <pc:sldMk cId="3942064285" sldId="256"/>
            <ac:spMk id="5214" creationId="{44F00089-695A-B8EF-D7E1-CE8DF70C587E}"/>
          </ac:spMkLst>
        </pc:spChg>
        <pc:spChg chg="mod">
          <ac:chgData name="Jassem Abbasi" userId="a485637c-5d5c-44af-8411-f95acc3236b6" providerId="ADAL" clId="{B67E75DF-61F4-4BDD-83F6-F3A9FEB4B984}" dt="2024-02-22T09:52:54.409" v="2357" actId="27803"/>
          <ac:spMkLst>
            <pc:docMk/>
            <pc:sldMk cId="3942064285" sldId="256"/>
            <ac:spMk id="5215" creationId="{5166C0CE-41F8-7403-FFCB-25C8A25148BA}"/>
          </ac:spMkLst>
        </pc:spChg>
        <pc:spChg chg="mod">
          <ac:chgData name="Jassem Abbasi" userId="a485637c-5d5c-44af-8411-f95acc3236b6" providerId="ADAL" clId="{B67E75DF-61F4-4BDD-83F6-F3A9FEB4B984}" dt="2024-02-22T09:52:54.409" v="2357" actId="27803"/>
          <ac:spMkLst>
            <pc:docMk/>
            <pc:sldMk cId="3942064285" sldId="256"/>
            <ac:spMk id="5216" creationId="{FBDF2121-4734-00BC-48AD-5B297635AA6C}"/>
          </ac:spMkLst>
        </pc:spChg>
        <pc:spChg chg="mod">
          <ac:chgData name="Jassem Abbasi" userId="a485637c-5d5c-44af-8411-f95acc3236b6" providerId="ADAL" clId="{B67E75DF-61F4-4BDD-83F6-F3A9FEB4B984}" dt="2024-02-22T09:52:54.409" v="2357" actId="27803"/>
          <ac:spMkLst>
            <pc:docMk/>
            <pc:sldMk cId="3942064285" sldId="256"/>
            <ac:spMk id="5217" creationId="{0B6FEF0B-ED3C-F724-E983-56F4B5B820D8}"/>
          </ac:spMkLst>
        </pc:spChg>
        <pc:spChg chg="mod">
          <ac:chgData name="Jassem Abbasi" userId="a485637c-5d5c-44af-8411-f95acc3236b6" providerId="ADAL" clId="{B67E75DF-61F4-4BDD-83F6-F3A9FEB4B984}" dt="2024-02-22T09:52:54.409" v="2357" actId="27803"/>
          <ac:spMkLst>
            <pc:docMk/>
            <pc:sldMk cId="3942064285" sldId="256"/>
            <ac:spMk id="5218" creationId="{40E51F20-E2D4-CB76-7383-72669FCFA66F}"/>
          </ac:spMkLst>
        </pc:spChg>
        <pc:spChg chg="mod">
          <ac:chgData name="Jassem Abbasi" userId="a485637c-5d5c-44af-8411-f95acc3236b6" providerId="ADAL" clId="{B67E75DF-61F4-4BDD-83F6-F3A9FEB4B984}" dt="2024-02-22T09:52:54.409" v="2357" actId="27803"/>
          <ac:spMkLst>
            <pc:docMk/>
            <pc:sldMk cId="3942064285" sldId="256"/>
            <ac:spMk id="5219" creationId="{C95612AB-CAE3-6E96-4DC1-6D3E4F8C7E85}"/>
          </ac:spMkLst>
        </pc:spChg>
        <pc:spChg chg="mod">
          <ac:chgData name="Jassem Abbasi" userId="a485637c-5d5c-44af-8411-f95acc3236b6" providerId="ADAL" clId="{B67E75DF-61F4-4BDD-83F6-F3A9FEB4B984}" dt="2024-02-22T09:52:54.409" v="2357" actId="27803"/>
          <ac:spMkLst>
            <pc:docMk/>
            <pc:sldMk cId="3942064285" sldId="256"/>
            <ac:spMk id="5220" creationId="{038718B9-1259-0695-5164-BE07F155296C}"/>
          </ac:spMkLst>
        </pc:spChg>
        <pc:spChg chg="mod">
          <ac:chgData name="Jassem Abbasi" userId="a485637c-5d5c-44af-8411-f95acc3236b6" providerId="ADAL" clId="{B67E75DF-61F4-4BDD-83F6-F3A9FEB4B984}" dt="2024-02-22T09:52:54.409" v="2357" actId="27803"/>
          <ac:spMkLst>
            <pc:docMk/>
            <pc:sldMk cId="3942064285" sldId="256"/>
            <ac:spMk id="5221" creationId="{8F752DE6-89A6-BD51-0C8D-B55A9CFBF682}"/>
          </ac:spMkLst>
        </pc:spChg>
        <pc:spChg chg="mod">
          <ac:chgData name="Jassem Abbasi" userId="a485637c-5d5c-44af-8411-f95acc3236b6" providerId="ADAL" clId="{B67E75DF-61F4-4BDD-83F6-F3A9FEB4B984}" dt="2024-02-22T09:52:54.409" v="2357" actId="27803"/>
          <ac:spMkLst>
            <pc:docMk/>
            <pc:sldMk cId="3942064285" sldId="256"/>
            <ac:spMk id="5222" creationId="{7BABB8D0-9D9E-5844-B3B5-89DDEAC6F7F2}"/>
          </ac:spMkLst>
        </pc:spChg>
        <pc:spChg chg="mod">
          <ac:chgData name="Jassem Abbasi" userId="a485637c-5d5c-44af-8411-f95acc3236b6" providerId="ADAL" clId="{B67E75DF-61F4-4BDD-83F6-F3A9FEB4B984}" dt="2024-02-22T09:52:54.409" v="2357" actId="27803"/>
          <ac:spMkLst>
            <pc:docMk/>
            <pc:sldMk cId="3942064285" sldId="256"/>
            <ac:spMk id="5223" creationId="{7A0778BB-8B6A-9EC0-1454-DBCC0ABA4410}"/>
          </ac:spMkLst>
        </pc:spChg>
        <pc:spChg chg="mod">
          <ac:chgData name="Jassem Abbasi" userId="a485637c-5d5c-44af-8411-f95acc3236b6" providerId="ADAL" clId="{B67E75DF-61F4-4BDD-83F6-F3A9FEB4B984}" dt="2024-02-22T09:52:54.409" v="2357" actId="27803"/>
          <ac:spMkLst>
            <pc:docMk/>
            <pc:sldMk cId="3942064285" sldId="256"/>
            <ac:spMk id="5224" creationId="{89400944-E32C-64C1-30CA-35E4BD9DED3D}"/>
          </ac:spMkLst>
        </pc:spChg>
        <pc:spChg chg="mod">
          <ac:chgData name="Jassem Abbasi" userId="a485637c-5d5c-44af-8411-f95acc3236b6" providerId="ADAL" clId="{B67E75DF-61F4-4BDD-83F6-F3A9FEB4B984}" dt="2024-02-22T09:52:54.409" v="2357" actId="27803"/>
          <ac:spMkLst>
            <pc:docMk/>
            <pc:sldMk cId="3942064285" sldId="256"/>
            <ac:spMk id="5225" creationId="{54AACBCA-E400-2756-18A4-C97D54A42143}"/>
          </ac:spMkLst>
        </pc:spChg>
        <pc:spChg chg="mod">
          <ac:chgData name="Jassem Abbasi" userId="a485637c-5d5c-44af-8411-f95acc3236b6" providerId="ADAL" clId="{B67E75DF-61F4-4BDD-83F6-F3A9FEB4B984}" dt="2024-02-22T09:52:54.409" v="2357" actId="27803"/>
          <ac:spMkLst>
            <pc:docMk/>
            <pc:sldMk cId="3942064285" sldId="256"/>
            <ac:spMk id="5226" creationId="{FAA2BDD6-5AED-FB05-324C-D03D0FD3E9D4}"/>
          </ac:spMkLst>
        </pc:spChg>
        <pc:spChg chg="mod">
          <ac:chgData name="Jassem Abbasi" userId="a485637c-5d5c-44af-8411-f95acc3236b6" providerId="ADAL" clId="{B67E75DF-61F4-4BDD-83F6-F3A9FEB4B984}" dt="2024-02-22T09:52:54.409" v="2357" actId="27803"/>
          <ac:spMkLst>
            <pc:docMk/>
            <pc:sldMk cId="3942064285" sldId="256"/>
            <ac:spMk id="5227" creationId="{B594882F-B7FC-6F78-86A3-EF0F88A8C50C}"/>
          </ac:spMkLst>
        </pc:spChg>
        <pc:spChg chg="mod">
          <ac:chgData name="Jassem Abbasi" userId="a485637c-5d5c-44af-8411-f95acc3236b6" providerId="ADAL" clId="{B67E75DF-61F4-4BDD-83F6-F3A9FEB4B984}" dt="2024-02-22T09:52:54.409" v="2357" actId="27803"/>
          <ac:spMkLst>
            <pc:docMk/>
            <pc:sldMk cId="3942064285" sldId="256"/>
            <ac:spMk id="5228" creationId="{0B8FD31A-16F8-F68D-6562-AD20350F708B}"/>
          </ac:spMkLst>
        </pc:spChg>
        <pc:spChg chg="mod">
          <ac:chgData name="Jassem Abbasi" userId="a485637c-5d5c-44af-8411-f95acc3236b6" providerId="ADAL" clId="{B67E75DF-61F4-4BDD-83F6-F3A9FEB4B984}" dt="2024-02-22T09:52:54.409" v="2357" actId="27803"/>
          <ac:spMkLst>
            <pc:docMk/>
            <pc:sldMk cId="3942064285" sldId="256"/>
            <ac:spMk id="5229" creationId="{3F61AD98-8EFB-8697-CD94-D8DA9CB36E2E}"/>
          </ac:spMkLst>
        </pc:spChg>
        <pc:spChg chg="mod">
          <ac:chgData name="Jassem Abbasi" userId="a485637c-5d5c-44af-8411-f95acc3236b6" providerId="ADAL" clId="{B67E75DF-61F4-4BDD-83F6-F3A9FEB4B984}" dt="2024-02-22T09:52:54.409" v="2357" actId="27803"/>
          <ac:spMkLst>
            <pc:docMk/>
            <pc:sldMk cId="3942064285" sldId="256"/>
            <ac:spMk id="5230" creationId="{A1CA980B-59A2-7C08-CB78-F06922E11CF1}"/>
          </ac:spMkLst>
        </pc:spChg>
        <pc:spChg chg="mod">
          <ac:chgData name="Jassem Abbasi" userId="a485637c-5d5c-44af-8411-f95acc3236b6" providerId="ADAL" clId="{B67E75DF-61F4-4BDD-83F6-F3A9FEB4B984}" dt="2024-02-22T09:52:54.409" v="2357" actId="27803"/>
          <ac:spMkLst>
            <pc:docMk/>
            <pc:sldMk cId="3942064285" sldId="256"/>
            <ac:spMk id="5231" creationId="{D8BBDAA5-7535-4DA1-A361-4D4E9E4B6A49}"/>
          </ac:spMkLst>
        </pc:spChg>
        <pc:spChg chg="mod">
          <ac:chgData name="Jassem Abbasi" userId="a485637c-5d5c-44af-8411-f95acc3236b6" providerId="ADAL" clId="{B67E75DF-61F4-4BDD-83F6-F3A9FEB4B984}" dt="2024-02-22T09:52:54.409" v="2357" actId="27803"/>
          <ac:spMkLst>
            <pc:docMk/>
            <pc:sldMk cId="3942064285" sldId="256"/>
            <ac:spMk id="5232" creationId="{BFD9364D-77E5-E3E4-9901-D3729F5BAB69}"/>
          </ac:spMkLst>
        </pc:spChg>
        <pc:spChg chg="mod">
          <ac:chgData name="Jassem Abbasi" userId="a485637c-5d5c-44af-8411-f95acc3236b6" providerId="ADAL" clId="{B67E75DF-61F4-4BDD-83F6-F3A9FEB4B984}" dt="2024-02-22T09:52:54.409" v="2357" actId="27803"/>
          <ac:spMkLst>
            <pc:docMk/>
            <pc:sldMk cId="3942064285" sldId="256"/>
            <ac:spMk id="5233" creationId="{E83666DC-71D7-908D-03D1-0ABF09296DE8}"/>
          </ac:spMkLst>
        </pc:spChg>
        <pc:spChg chg="mod">
          <ac:chgData name="Jassem Abbasi" userId="a485637c-5d5c-44af-8411-f95acc3236b6" providerId="ADAL" clId="{B67E75DF-61F4-4BDD-83F6-F3A9FEB4B984}" dt="2024-02-22T09:52:54.409" v="2357" actId="27803"/>
          <ac:spMkLst>
            <pc:docMk/>
            <pc:sldMk cId="3942064285" sldId="256"/>
            <ac:spMk id="5234" creationId="{FCCC12CA-8C71-F697-7A0B-DCDA0C622830}"/>
          </ac:spMkLst>
        </pc:spChg>
        <pc:spChg chg="mod">
          <ac:chgData name="Jassem Abbasi" userId="a485637c-5d5c-44af-8411-f95acc3236b6" providerId="ADAL" clId="{B67E75DF-61F4-4BDD-83F6-F3A9FEB4B984}" dt="2024-02-22T09:52:54.409" v="2357" actId="27803"/>
          <ac:spMkLst>
            <pc:docMk/>
            <pc:sldMk cId="3942064285" sldId="256"/>
            <ac:spMk id="5235" creationId="{A078CD8E-F8C0-2B3B-A7EA-BA4E6DF4B01A}"/>
          </ac:spMkLst>
        </pc:spChg>
        <pc:spChg chg="mod">
          <ac:chgData name="Jassem Abbasi" userId="a485637c-5d5c-44af-8411-f95acc3236b6" providerId="ADAL" clId="{B67E75DF-61F4-4BDD-83F6-F3A9FEB4B984}" dt="2024-02-22T09:52:54.409" v="2357" actId="27803"/>
          <ac:spMkLst>
            <pc:docMk/>
            <pc:sldMk cId="3942064285" sldId="256"/>
            <ac:spMk id="5236" creationId="{3E03BDB3-3AD8-B2B1-E2AA-921D5979CC6F}"/>
          </ac:spMkLst>
        </pc:spChg>
        <pc:spChg chg="mod">
          <ac:chgData name="Jassem Abbasi" userId="a485637c-5d5c-44af-8411-f95acc3236b6" providerId="ADAL" clId="{B67E75DF-61F4-4BDD-83F6-F3A9FEB4B984}" dt="2024-02-22T09:52:54.409" v="2357" actId="27803"/>
          <ac:spMkLst>
            <pc:docMk/>
            <pc:sldMk cId="3942064285" sldId="256"/>
            <ac:spMk id="5237" creationId="{EDC2A239-A90E-16E9-C7DC-5C383D95ABE6}"/>
          </ac:spMkLst>
        </pc:spChg>
        <pc:spChg chg="mod">
          <ac:chgData name="Jassem Abbasi" userId="a485637c-5d5c-44af-8411-f95acc3236b6" providerId="ADAL" clId="{B67E75DF-61F4-4BDD-83F6-F3A9FEB4B984}" dt="2024-02-22T09:52:54.409" v="2357" actId="27803"/>
          <ac:spMkLst>
            <pc:docMk/>
            <pc:sldMk cId="3942064285" sldId="256"/>
            <ac:spMk id="5238" creationId="{A156BC81-5488-2D52-281A-26EC7CB3BC9B}"/>
          </ac:spMkLst>
        </pc:spChg>
        <pc:spChg chg="mod">
          <ac:chgData name="Jassem Abbasi" userId="a485637c-5d5c-44af-8411-f95acc3236b6" providerId="ADAL" clId="{B67E75DF-61F4-4BDD-83F6-F3A9FEB4B984}" dt="2024-02-22T09:52:54.409" v="2357" actId="27803"/>
          <ac:spMkLst>
            <pc:docMk/>
            <pc:sldMk cId="3942064285" sldId="256"/>
            <ac:spMk id="5239" creationId="{7E48E5C2-D84C-7943-C5A0-BFB07F687053}"/>
          </ac:spMkLst>
        </pc:spChg>
        <pc:spChg chg="mod">
          <ac:chgData name="Jassem Abbasi" userId="a485637c-5d5c-44af-8411-f95acc3236b6" providerId="ADAL" clId="{B67E75DF-61F4-4BDD-83F6-F3A9FEB4B984}" dt="2024-02-22T09:52:54.409" v="2357" actId="27803"/>
          <ac:spMkLst>
            <pc:docMk/>
            <pc:sldMk cId="3942064285" sldId="256"/>
            <ac:spMk id="5240" creationId="{B9C12904-433A-2CC9-AF5B-0D4F7A751E6B}"/>
          </ac:spMkLst>
        </pc:spChg>
        <pc:spChg chg="mod">
          <ac:chgData name="Jassem Abbasi" userId="a485637c-5d5c-44af-8411-f95acc3236b6" providerId="ADAL" clId="{B67E75DF-61F4-4BDD-83F6-F3A9FEB4B984}" dt="2024-02-22T09:52:54.409" v="2357" actId="27803"/>
          <ac:spMkLst>
            <pc:docMk/>
            <pc:sldMk cId="3942064285" sldId="256"/>
            <ac:spMk id="5241" creationId="{F5AF9875-2191-F85B-731A-09A2D2A7D550}"/>
          </ac:spMkLst>
        </pc:spChg>
        <pc:spChg chg="mod">
          <ac:chgData name="Jassem Abbasi" userId="a485637c-5d5c-44af-8411-f95acc3236b6" providerId="ADAL" clId="{B67E75DF-61F4-4BDD-83F6-F3A9FEB4B984}" dt="2024-02-22T09:52:54.409" v="2357" actId="27803"/>
          <ac:spMkLst>
            <pc:docMk/>
            <pc:sldMk cId="3942064285" sldId="256"/>
            <ac:spMk id="5242" creationId="{CEF97EB7-88AB-C6E6-01CD-4070208DB523}"/>
          </ac:spMkLst>
        </pc:spChg>
        <pc:spChg chg="mod">
          <ac:chgData name="Jassem Abbasi" userId="a485637c-5d5c-44af-8411-f95acc3236b6" providerId="ADAL" clId="{B67E75DF-61F4-4BDD-83F6-F3A9FEB4B984}" dt="2024-02-22T09:52:54.409" v="2357" actId="27803"/>
          <ac:spMkLst>
            <pc:docMk/>
            <pc:sldMk cId="3942064285" sldId="256"/>
            <ac:spMk id="5243" creationId="{B325D121-C9C5-A69D-5DC5-65413C6FC57F}"/>
          </ac:spMkLst>
        </pc:spChg>
        <pc:spChg chg="mod">
          <ac:chgData name="Jassem Abbasi" userId="a485637c-5d5c-44af-8411-f95acc3236b6" providerId="ADAL" clId="{B67E75DF-61F4-4BDD-83F6-F3A9FEB4B984}" dt="2024-02-22T09:52:54.409" v="2357" actId="27803"/>
          <ac:spMkLst>
            <pc:docMk/>
            <pc:sldMk cId="3942064285" sldId="256"/>
            <ac:spMk id="5244" creationId="{8634E1E0-6CC5-1693-D509-1C3E90868561}"/>
          </ac:spMkLst>
        </pc:spChg>
        <pc:spChg chg="mod">
          <ac:chgData name="Jassem Abbasi" userId="a485637c-5d5c-44af-8411-f95acc3236b6" providerId="ADAL" clId="{B67E75DF-61F4-4BDD-83F6-F3A9FEB4B984}" dt="2024-02-22T09:52:54.409" v="2357" actId="27803"/>
          <ac:spMkLst>
            <pc:docMk/>
            <pc:sldMk cId="3942064285" sldId="256"/>
            <ac:spMk id="5245" creationId="{4A42D6EF-1524-1CD7-F5A1-4B25197C574F}"/>
          </ac:spMkLst>
        </pc:spChg>
        <pc:spChg chg="mod">
          <ac:chgData name="Jassem Abbasi" userId="a485637c-5d5c-44af-8411-f95acc3236b6" providerId="ADAL" clId="{B67E75DF-61F4-4BDD-83F6-F3A9FEB4B984}" dt="2024-02-22T09:52:54.409" v="2357" actId="27803"/>
          <ac:spMkLst>
            <pc:docMk/>
            <pc:sldMk cId="3942064285" sldId="256"/>
            <ac:spMk id="5246" creationId="{4399F9AF-240D-926F-4AF8-ACC2DB8B5C7D}"/>
          </ac:spMkLst>
        </pc:spChg>
        <pc:spChg chg="mod">
          <ac:chgData name="Jassem Abbasi" userId="a485637c-5d5c-44af-8411-f95acc3236b6" providerId="ADAL" clId="{B67E75DF-61F4-4BDD-83F6-F3A9FEB4B984}" dt="2024-02-22T09:52:54.409" v="2357" actId="27803"/>
          <ac:spMkLst>
            <pc:docMk/>
            <pc:sldMk cId="3942064285" sldId="256"/>
            <ac:spMk id="5247" creationId="{E7CE5564-77C3-FAE6-48B3-CE8E63E9EB27}"/>
          </ac:spMkLst>
        </pc:spChg>
        <pc:spChg chg="mod">
          <ac:chgData name="Jassem Abbasi" userId="a485637c-5d5c-44af-8411-f95acc3236b6" providerId="ADAL" clId="{B67E75DF-61F4-4BDD-83F6-F3A9FEB4B984}" dt="2024-02-22T09:52:54.409" v="2357" actId="27803"/>
          <ac:spMkLst>
            <pc:docMk/>
            <pc:sldMk cId="3942064285" sldId="256"/>
            <ac:spMk id="5248" creationId="{2291207F-20B2-8586-FCA4-3C1BF61DC994}"/>
          </ac:spMkLst>
        </pc:spChg>
        <pc:spChg chg="mod">
          <ac:chgData name="Jassem Abbasi" userId="a485637c-5d5c-44af-8411-f95acc3236b6" providerId="ADAL" clId="{B67E75DF-61F4-4BDD-83F6-F3A9FEB4B984}" dt="2024-02-22T09:52:54.409" v="2357" actId="27803"/>
          <ac:spMkLst>
            <pc:docMk/>
            <pc:sldMk cId="3942064285" sldId="256"/>
            <ac:spMk id="5249" creationId="{20A10744-A0DB-D053-207D-AEFEB8ACFD69}"/>
          </ac:spMkLst>
        </pc:spChg>
        <pc:spChg chg="mod">
          <ac:chgData name="Jassem Abbasi" userId="a485637c-5d5c-44af-8411-f95acc3236b6" providerId="ADAL" clId="{B67E75DF-61F4-4BDD-83F6-F3A9FEB4B984}" dt="2024-02-22T09:52:54.409" v="2357" actId="27803"/>
          <ac:spMkLst>
            <pc:docMk/>
            <pc:sldMk cId="3942064285" sldId="256"/>
            <ac:spMk id="5250" creationId="{90A8D621-53E3-0C7D-6859-FB6B20A2D9F9}"/>
          </ac:spMkLst>
        </pc:spChg>
        <pc:spChg chg="mod">
          <ac:chgData name="Jassem Abbasi" userId="a485637c-5d5c-44af-8411-f95acc3236b6" providerId="ADAL" clId="{B67E75DF-61F4-4BDD-83F6-F3A9FEB4B984}" dt="2024-02-22T09:52:54.409" v="2357" actId="27803"/>
          <ac:spMkLst>
            <pc:docMk/>
            <pc:sldMk cId="3942064285" sldId="256"/>
            <ac:spMk id="5251" creationId="{9143BFA8-F79C-F13D-6391-690AC6F5230A}"/>
          </ac:spMkLst>
        </pc:spChg>
        <pc:spChg chg="mod">
          <ac:chgData name="Jassem Abbasi" userId="a485637c-5d5c-44af-8411-f95acc3236b6" providerId="ADAL" clId="{B67E75DF-61F4-4BDD-83F6-F3A9FEB4B984}" dt="2024-02-22T09:52:54.409" v="2357" actId="27803"/>
          <ac:spMkLst>
            <pc:docMk/>
            <pc:sldMk cId="3942064285" sldId="256"/>
            <ac:spMk id="5252" creationId="{115D8313-533A-427E-4A9C-C2D9C4877F02}"/>
          </ac:spMkLst>
        </pc:spChg>
        <pc:spChg chg="mod">
          <ac:chgData name="Jassem Abbasi" userId="a485637c-5d5c-44af-8411-f95acc3236b6" providerId="ADAL" clId="{B67E75DF-61F4-4BDD-83F6-F3A9FEB4B984}" dt="2024-02-22T09:52:54.409" v="2357" actId="27803"/>
          <ac:spMkLst>
            <pc:docMk/>
            <pc:sldMk cId="3942064285" sldId="256"/>
            <ac:spMk id="5253" creationId="{CA347906-BDFA-F13A-86C9-DF95175AC7F2}"/>
          </ac:spMkLst>
        </pc:spChg>
        <pc:spChg chg="mod">
          <ac:chgData name="Jassem Abbasi" userId="a485637c-5d5c-44af-8411-f95acc3236b6" providerId="ADAL" clId="{B67E75DF-61F4-4BDD-83F6-F3A9FEB4B984}" dt="2024-02-22T09:52:54.409" v="2357" actId="27803"/>
          <ac:spMkLst>
            <pc:docMk/>
            <pc:sldMk cId="3942064285" sldId="256"/>
            <ac:spMk id="5254" creationId="{FFEA58E9-B461-3137-CF73-386EDA811FC0}"/>
          </ac:spMkLst>
        </pc:spChg>
        <pc:spChg chg="mod">
          <ac:chgData name="Jassem Abbasi" userId="a485637c-5d5c-44af-8411-f95acc3236b6" providerId="ADAL" clId="{B67E75DF-61F4-4BDD-83F6-F3A9FEB4B984}" dt="2024-02-22T09:52:54.409" v="2357" actId="27803"/>
          <ac:spMkLst>
            <pc:docMk/>
            <pc:sldMk cId="3942064285" sldId="256"/>
            <ac:spMk id="5255" creationId="{A4F700E1-0261-33D9-1412-F4C6B8262FBD}"/>
          </ac:spMkLst>
        </pc:spChg>
        <pc:spChg chg="mod">
          <ac:chgData name="Jassem Abbasi" userId="a485637c-5d5c-44af-8411-f95acc3236b6" providerId="ADAL" clId="{B67E75DF-61F4-4BDD-83F6-F3A9FEB4B984}" dt="2024-02-22T09:52:54.409" v="2357" actId="27803"/>
          <ac:spMkLst>
            <pc:docMk/>
            <pc:sldMk cId="3942064285" sldId="256"/>
            <ac:spMk id="5256" creationId="{1DB01E22-B747-F049-9747-3C768DCFE400}"/>
          </ac:spMkLst>
        </pc:spChg>
        <pc:spChg chg="mod">
          <ac:chgData name="Jassem Abbasi" userId="a485637c-5d5c-44af-8411-f95acc3236b6" providerId="ADAL" clId="{B67E75DF-61F4-4BDD-83F6-F3A9FEB4B984}" dt="2024-02-22T09:52:54.409" v="2357" actId="27803"/>
          <ac:spMkLst>
            <pc:docMk/>
            <pc:sldMk cId="3942064285" sldId="256"/>
            <ac:spMk id="5257" creationId="{F931A96D-146C-E9F0-26D2-ED9914F088DA}"/>
          </ac:spMkLst>
        </pc:spChg>
        <pc:spChg chg="mod">
          <ac:chgData name="Jassem Abbasi" userId="a485637c-5d5c-44af-8411-f95acc3236b6" providerId="ADAL" clId="{B67E75DF-61F4-4BDD-83F6-F3A9FEB4B984}" dt="2024-02-22T09:52:54.409" v="2357" actId="27803"/>
          <ac:spMkLst>
            <pc:docMk/>
            <pc:sldMk cId="3942064285" sldId="256"/>
            <ac:spMk id="5258" creationId="{1E2EB22D-5DC0-1123-81B6-E496E798CCF7}"/>
          </ac:spMkLst>
        </pc:spChg>
        <pc:spChg chg="mod">
          <ac:chgData name="Jassem Abbasi" userId="a485637c-5d5c-44af-8411-f95acc3236b6" providerId="ADAL" clId="{B67E75DF-61F4-4BDD-83F6-F3A9FEB4B984}" dt="2024-02-22T09:52:54.409" v="2357" actId="27803"/>
          <ac:spMkLst>
            <pc:docMk/>
            <pc:sldMk cId="3942064285" sldId="256"/>
            <ac:spMk id="5259" creationId="{5C069131-345E-0E74-BAFE-847BD88588B4}"/>
          </ac:spMkLst>
        </pc:spChg>
        <pc:spChg chg="mod">
          <ac:chgData name="Jassem Abbasi" userId="a485637c-5d5c-44af-8411-f95acc3236b6" providerId="ADAL" clId="{B67E75DF-61F4-4BDD-83F6-F3A9FEB4B984}" dt="2024-02-22T09:52:54.409" v="2357" actId="27803"/>
          <ac:spMkLst>
            <pc:docMk/>
            <pc:sldMk cId="3942064285" sldId="256"/>
            <ac:spMk id="5260" creationId="{401144D3-6E9A-D50A-497C-93D8F08B87C8}"/>
          </ac:spMkLst>
        </pc:spChg>
        <pc:spChg chg="mod">
          <ac:chgData name="Jassem Abbasi" userId="a485637c-5d5c-44af-8411-f95acc3236b6" providerId="ADAL" clId="{B67E75DF-61F4-4BDD-83F6-F3A9FEB4B984}" dt="2024-02-22T09:52:54.409" v="2357" actId="27803"/>
          <ac:spMkLst>
            <pc:docMk/>
            <pc:sldMk cId="3942064285" sldId="256"/>
            <ac:spMk id="5261" creationId="{61D024BE-7CE7-5A06-3AB4-734F5C860783}"/>
          </ac:spMkLst>
        </pc:spChg>
        <pc:spChg chg="mod">
          <ac:chgData name="Jassem Abbasi" userId="a485637c-5d5c-44af-8411-f95acc3236b6" providerId="ADAL" clId="{B67E75DF-61F4-4BDD-83F6-F3A9FEB4B984}" dt="2024-02-22T09:52:54.409" v="2357" actId="27803"/>
          <ac:spMkLst>
            <pc:docMk/>
            <pc:sldMk cId="3942064285" sldId="256"/>
            <ac:spMk id="5262" creationId="{445F54F2-FCC1-4AAB-ADB0-DE54D8973CD1}"/>
          </ac:spMkLst>
        </pc:spChg>
        <pc:spChg chg="mod">
          <ac:chgData name="Jassem Abbasi" userId="a485637c-5d5c-44af-8411-f95acc3236b6" providerId="ADAL" clId="{B67E75DF-61F4-4BDD-83F6-F3A9FEB4B984}" dt="2024-02-22T09:52:54.409" v="2357" actId="27803"/>
          <ac:spMkLst>
            <pc:docMk/>
            <pc:sldMk cId="3942064285" sldId="256"/>
            <ac:spMk id="5263" creationId="{D0646998-E550-F227-09B5-5940024593CD}"/>
          </ac:spMkLst>
        </pc:spChg>
        <pc:spChg chg="mod">
          <ac:chgData name="Jassem Abbasi" userId="a485637c-5d5c-44af-8411-f95acc3236b6" providerId="ADAL" clId="{B67E75DF-61F4-4BDD-83F6-F3A9FEB4B984}" dt="2024-02-22T09:52:54.409" v="2357" actId="27803"/>
          <ac:spMkLst>
            <pc:docMk/>
            <pc:sldMk cId="3942064285" sldId="256"/>
            <ac:spMk id="5264" creationId="{B8BDE17A-E212-E93F-7EB5-F0DC73502729}"/>
          </ac:spMkLst>
        </pc:spChg>
        <pc:spChg chg="mod">
          <ac:chgData name="Jassem Abbasi" userId="a485637c-5d5c-44af-8411-f95acc3236b6" providerId="ADAL" clId="{B67E75DF-61F4-4BDD-83F6-F3A9FEB4B984}" dt="2024-02-22T09:52:54.409" v="2357" actId="27803"/>
          <ac:spMkLst>
            <pc:docMk/>
            <pc:sldMk cId="3942064285" sldId="256"/>
            <ac:spMk id="5265" creationId="{C314F020-FB3A-EDBB-F227-889AEBECFF5B}"/>
          </ac:spMkLst>
        </pc:spChg>
        <pc:spChg chg="mod">
          <ac:chgData name="Jassem Abbasi" userId="a485637c-5d5c-44af-8411-f95acc3236b6" providerId="ADAL" clId="{B67E75DF-61F4-4BDD-83F6-F3A9FEB4B984}" dt="2024-02-22T09:52:54.409" v="2357" actId="27803"/>
          <ac:spMkLst>
            <pc:docMk/>
            <pc:sldMk cId="3942064285" sldId="256"/>
            <ac:spMk id="5266" creationId="{E30EA6CC-05D4-57AB-1030-3D8B62862BEC}"/>
          </ac:spMkLst>
        </pc:spChg>
        <pc:spChg chg="mod">
          <ac:chgData name="Jassem Abbasi" userId="a485637c-5d5c-44af-8411-f95acc3236b6" providerId="ADAL" clId="{B67E75DF-61F4-4BDD-83F6-F3A9FEB4B984}" dt="2024-02-22T09:52:54.409" v="2357" actId="27803"/>
          <ac:spMkLst>
            <pc:docMk/>
            <pc:sldMk cId="3942064285" sldId="256"/>
            <ac:spMk id="5267" creationId="{129583B3-8858-0B4E-31CD-C7FF463DFD35}"/>
          </ac:spMkLst>
        </pc:spChg>
        <pc:spChg chg="mod">
          <ac:chgData name="Jassem Abbasi" userId="a485637c-5d5c-44af-8411-f95acc3236b6" providerId="ADAL" clId="{B67E75DF-61F4-4BDD-83F6-F3A9FEB4B984}" dt="2024-02-22T09:52:54.409" v="2357" actId="27803"/>
          <ac:spMkLst>
            <pc:docMk/>
            <pc:sldMk cId="3942064285" sldId="256"/>
            <ac:spMk id="5268" creationId="{CBA01072-AB22-1FAD-33A5-B595834AE692}"/>
          </ac:spMkLst>
        </pc:spChg>
        <pc:spChg chg="mod">
          <ac:chgData name="Jassem Abbasi" userId="a485637c-5d5c-44af-8411-f95acc3236b6" providerId="ADAL" clId="{B67E75DF-61F4-4BDD-83F6-F3A9FEB4B984}" dt="2024-02-22T09:52:54.409" v="2357" actId="27803"/>
          <ac:spMkLst>
            <pc:docMk/>
            <pc:sldMk cId="3942064285" sldId="256"/>
            <ac:spMk id="5269" creationId="{71D6309F-9441-3E47-D7DB-668ADC5073D5}"/>
          </ac:spMkLst>
        </pc:spChg>
        <pc:spChg chg="mod">
          <ac:chgData name="Jassem Abbasi" userId="a485637c-5d5c-44af-8411-f95acc3236b6" providerId="ADAL" clId="{B67E75DF-61F4-4BDD-83F6-F3A9FEB4B984}" dt="2024-02-22T09:52:54.409" v="2357" actId="27803"/>
          <ac:spMkLst>
            <pc:docMk/>
            <pc:sldMk cId="3942064285" sldId="256"/>
            <ac:spMk id="5270" creationId="{F5D8EB83-CA6F-DDA3-E053-3DA622E700F2}"/>
          </ac:spMkLst>
        </pc:spChg>
        <pc:spChg chg="mod">
          <ac:chgData name="Jassem Abbasi" userId="a485637c-5d5c-44af-8411-f95acc3236b6" providerId="ADAL" clId="{B67E75DF-61F4-4BDD-83F6-F3A9FEB4B984}" dt="2024-02-22T09:52:54.409" v="2357" actId="27803"/>
          <ac:spMkLst>
            <pc:docMk/>
            <pc:sldMk cId="3942064285" sldId="256"/>
            <ac:spMk id="5271" creationId="{4A19A84D-F944-0B46-4ADE-44A978600BEC}"/>
          </ac:spMkLst>
        </pc:spChg>
        <pc:spChg chg="mod">
          <ac:chgData name="Jassem Abbasi" userId="a485637c-5d5c-44af-8411-f95acc3236b6" providerId="ADAL" clId="{B67E75DF-61F4-4BDD-83F6-F3A9FEB4B984}" dt="2024-02-22T09:52:54.409" v="2357" actId="27803"/>
          <ac:spMkLst>
            <pc:docMk/>
            <pc:sldMk cId="3942064285" sldId="256"/>
            <ac:spMk id="5272" creationId="{03251D81-2F03-F069-C663-FD2246A2D70B}"/>
          </ac:spMkLst>
        </pc:spChg>
        <pc:spChg chg="mod">
          <ac:chgData name="Jassem Abbasi" userId="a485637c-5d5c-44af-8411-f95acc3236b6" providerId="ADAL" clId="{B67E75DF-61F4-4BDD-83F6-F3A9FEB4B984}" dt="2024-02-22T09:52:54.409" v="2357" actId="27803"/>
          <ac:spMkLst>
            <pc:docMk/>
            <pc:sldMk cId="3942064285" sldId="256"/>
            <ac:spMk id="5273" creationId="{4FC74014-A7E9-F9BC-F6CE-6DF15C8846BE}"/>
          </ac:spMkLst>
        </pc:spChg>
        <pc:spChg chg="mod">
          <ac:chgData name="Jassem Abbasi" userId="a485637c-5d5c-44af-8411-f95acc3236b6" providerId="ADAL" clId="{B67E75DF-61F4-4BDD-83F6-F3A9FEB4B984}" dt="2024-02-22T09:52:54.409" v="2357" actId="27803"/>
          <ac:spMkLst>
            <pc:docMk/>
            <pc:sldMk cId="3942064285" sldId="256"/>
            <ac:spMk id="5274" creationId="{54E096CA-AC3B-07EB-5720-E5E3B71104F4}"/>
          </ac:spMkLst>
        </pc:spChg>
        <pc:spChg chg="mod">
          <ac:chgData name="Jassem Abbasi" userId="a485637c-5d5c-44af-8411-f95acc3236b6" providerId="ADAL" clId="{B67E75DF-61F4-4BDD-83F6-F3A9FEB4B984}" dt="2024-02-22T09:52:54.409" v="2357" actId="27803"/>
          <ac:spMkLst>
            <pc:docMk/>
            <pc:sldMk cId="3942064285" sldId="256"/>
            <ac:spMk id="5275" creationId="{3F3A5C52-7067-9078-2F48-C2031B0649E7}"/>
          </ac:spMkLst>
        </pc:spChg>
        <pc:spChg chg="mod">
          <ac:chgData name="Jassem Abbasi" userId="a485637c-5d5c-44af-8411-f95acc3236b6" providerId="ADAL" clId="{B67E75DF-61F4-4BDD-83F6-F3A9FEB4B984}" dt="2024-02-22T09:52:54.409" v="2357" actId="27803"/>
          <ac:spMkLst>
            <pc:docMk/>
            <pc:sldMk cId="3942064285" sldId="256"/>
            <ac:spMk id="5276" creationId="{902FD5A3-DF89-3A41-1D75-81CA522C5E37}"/>
          </ac:spMkLst>
        </pc:spChg>
        <pc:spChg chg="mod">
          <ac:chgData name="Jassem Abbasi" userId="a485637c-5d5c-44af-8411-f95acc3236b6" providerId="ADAL" clId="{B67E75DF-61F4-4BDD-83F6-F3A9FEB4B984}" dt="2024-02-22T09:52:54.409" v="2357" actId="27803"/>
          <ac:spMkLst>
            <pc:docMk/>
            <pc:sldMk cId="3942064285" sldId="256"/>
            <ac:spMk id="5277" creationId="{63F3383D-1364-79E0-51A7-815BDA127100}"/>
          </ac:spMkLst>
        </pc:spChg>
        <pc:spChg chg="mod">
          <ac:chgData name="Jassem Abbasi" userId="a485637c-5d5c-44af-8411-f95acc3236b6" providerId="ADAL" clId="{B67E75DF-61F4-4BDD-83F6-F3A9FEB4B984}" dt="2024-02-22T09:52:54.409" v="2357" actId="27803"/>
          <ac:spMkLst>
            <pc:docMk/>
            <pc:sldMk cId="3942064285" sldId="256"/>
            <ac:spMk id="5278" creationId="{B2C5775E-D50F-AB93-D837-DBC83BD1ECA4}"/>
          </ac:spMkLst>
        </pc:spChg>
        <pc:spChg chg="mod">
          <ac:chgData name="Jassem Abbasi" userId="a485637c-5d5c-44af-8411-f95acc3236b6" providerId="ADAL" clId="{B67E75DF-61F4-4BDD-83F6-F3A9FEB4B984}" dt="2024-02-22T09:52:54.409" v="2357" actId="27803"/>
          <ac:spMkLst>
            <pc:docMk/>
            <pc:sldMk cId="3942064285" sldId="256"/>
            <ac:spMk id="5279" creationId="{A97AF5D1-17B9-257D-50B0-2A5D10D2B1CA}"/>
          </ac:spMkLst>
        </pc:spChg>
        <pc:spChg chg="mod">
          <ac:chgData name="Jassem Abbasi" userId="a485637c-5d5c-44af-8411-f95acc3236b6" providerId="ADAL" clId="{B67E75DF-61F4-4BDD-83F6-F3A9FEB4B984}" dt="2024-02-22T09:52:54.409" v="2357" actId="27803"/>
          <ac:spMkLst>
            <pc:docMk/>
            <pc:sldMk cId="3942064285" sldId="256"/>
            <ac:spMk id="5280" creationId="{43254810-BC42-E491-92C4-C1E38A0989B8}"/>
          </ac:spMkLst>
        </pc:spChg>
        <pc:spChg chg="mod">
          <ac:chgData name="Jassem Abbasi" userId="a485637c-5d5c-44af-8411-f95acc3236b6" providerId="ADAL" clId="{B67E75DF-61F4-4BDD-83F6-F3A9FEB4B984}" dt="2024-02-22T09:52:54.409" v="2357" actId="27803"/>
          <ac:spMkLst>
            <pc:docMk/>
            <pc:sldMk cId="3942064285" sldId="256"/>
            <ac:spMk id="5281" creationId="{EB245724-6ED4-8215-B3F0-6F7D6BA36777}"/>
          </ac:spMkLst>
        </pc:spChg>
        <pc:spChg chg="mod">
          <ac:chgData name="Jassem Abbasi" userId="a485637c-5d5c-44af-8411-f95acc3236b6" providerId="ADAL" clId="{B67E75DF-61F4-4BDD-83F6-F3A9FEB4B984}" dt="2024-02-22T09:52:54.409" v="2357" actId="27803"/>
          <ac:spMkLst>
            <pc:docMk/>
            <pc:sldMk cId="3942064285" sldId="256"/>
            <ac:spMk id="5282" creationId="{EA79B832-C126-F053-FE82-8A2AC4ECC9BF}"/>
          </ac:spMkLst>
        </pc:spChg>
        <pc:spChg chg="mod">
          <ac:chgData name="Jassem Abbasi" userId="a485637c-5d5c-44af-8411-f95acc3236b6" providerId="ADAL" clId="{B67E75DF-61F4-4BDD-83F6-F3A9FEB4B984}" dt="2024-02-22T09:52:54.409" v="2357" actId="27803"/>
          <ac:spMkLst>
            <pc:docMk/>
            <pc:sldMk cId="3942064285" sldId="256"/>
            <ac:spMk id="5283" creationId="{45BAE617-6F32-9717-51D7-F082425BB507}"/>
          </ac:spMkLst>
        </pc:spChg>
        <pc:spChg chg="mod">
          <ac:chgData name="Jassem Abbasi" userId="a485637c-5d5c-44af-8411-f95acc3236b6" providerId="ADAL" clId="{B67E75DF-61F4-4BDD-83F6-F3A9FEB4B984}" dt="2024-02-22T09:52:54.409" v="2357" actId="27803"/>
          <ac:spMkLst>
            <pc:docMk/>
            <pc:sldMk cId="3942064285" sldId="256"/>
            <ac:spMk id="5284" creationId="{B220DC31-3E89-BDE4-AA56-3430D377D13B}"/>
          </ac:spMkLst>
        </pc:spChg>
        <pc:spChg chg="mod">
          <ac:chgData name="Jassem Abbasi" userId="a485637c-5d5c-44af-8411-f95acc3236b6" providerId="ADAL" clId="{B67E75DF-61F4-4BDD-83F6-F3A9FEB4B984}" dt="2024-02-22T09:52:54.409" v="2357" actId="27803"/>
          <ac:spMkLst>
            <pc:docMk/>
            <pc:sldMk cId="3942064285" sldId="256"/>
            <ac:spMk id="5285" creationId="{B2EAE784-E874-508C-CA93-B659EEAF1D7F}"/>
          </ac:spMkLst>
        </pc:spChg>
        <pc:spChg chg="mod">
          <ac:chgData name="Jassem Abbasi" userId="a485637c-5d5c-44af-8411-f95acc3236b6" providerId="ADAL" clId="{B67E75DF-61F4-4BDD-83F6-F3A9FEB4B984}" dt="2024-02-22T09:52:54.409" v="2357" actId="27803"/>
          <ac:spMkLst>
            <pc:docMk/>
            <pc:sldMk cId="3942064285" sldId="256"/>
            <ac:spMk id="5286" creationId="{4CD18C89-4CA6-F1F2-0D59-904C14582DB9}"/>
          </ac:spMkLst>
        </pc:spChg>
        <pc:spChg chg="mod">
          <ac:chgData name="Jassem Abbasi" userId="a485637c-5d5c-44af-8411-f95acc3236b6" providerId="ADAL" clId="{B67E75DF-61F4-4BDD-83F6-F3A9FEB4B984}" dt="2024-02-22T09:52:54.409" v="2357" actId="27803"/>
          <ac:spMkLst>
            <pc:docMk/>
            <pc:sldMk cId="3942064285" sldId="256"/>
            <ac:spMk id="5287" creationId="{3575F980-DDC4-9481-3849-B227FD83250B}"/>
          </ac:spMkLst>
        </pc:spChg>
        <pc:spChg chg="mod">
          <ac:chgData name="Jassem Abbasi" userId="a485637c-5d5c-44af-8411-f95acc3236b6" providerId="ADAL" clId="{B67E75DF-61F4-4BDD-83F6-F3A9FEB4B984}" dt="2024-02-22T09:52:54.409" v="2357" actId="27803"/>
          <ac:spMkLst>
            <pc:docMk/>
            <pc:sldMk cId="3942064285" sldId="256"/>
            <ac:spMk id="5288" creationId="{FE788A4D-354F-9B1C-CF6A-B2FBEECB8AF5}"/>
          </ac:spMkLst>
        </pc:spChg>
        <pc:spChg chg="mod">
          <ac:chgData name="Jassem Abbasi" userId="a485637c-5d5c-44af-8411-f95acc3236b6" providerId="ADAL" clId="{B67E75DF-61F4-4BDD-83F6-F3A9FEB4B984}" dt="2024-02-22T09:52:54.409" v="2357" actId="27803"/>
          <ac:spMkLst>
            <pc:docMk/>
            <pc:sldMk cId="3942064285" sldId="256"/>
            <ac:spMk id="5289" creationId="{160C626C-CC2D-C9DF-9BDC-42BCD65404E2}"/>
          </ac:spMkLst>
        </pc:spChg>
        <pc:spChg chg="mod">
          <ac:chgData name="Jassem Abbasi" userId="a485637c-5d5c-44af-8411-f95acc3236b6" providerId="ADAL" clId="{B67E75DF-61F4-4BDD-83F6-F3A9FEB4B984}" dt="2024-02-22T09:52:54.409" v="2357" actId="27803"/>
          <ac:spMkLst>
            <pc:docMk/>
            <pc:sldMk cId="3942064285" sldId="256"/>
            <ac:spMk id="5290" creationId="{29A7034F-EBF5-1F79-450B-8D8D4121FD70}"/>
          </ac:spMkLst>
        </pc:spChg>
        <pc:spChg chg="mod">
          <ac:chgData name="Jassem Abbasi" userId="a485637c-5d5c-44af-8411-f95acc3236b6" providerId="ADAL" clId="{B67E75DF-61F4-4BDD-83F6-F3A9FEB4B984}" dt="2024-02-22T09:52:54.409" v="2357" actId="27803"/>
          <ac:spMkLst>
            <pc:docMk/>
            <pc:sldMk cId="3942064285" sldId="256"/>
            <ac:spMk id="5291" creationId="{5FAD129A-2FCE-1880-7A65-AA8C1424C3F9}"/>
          </ac:spMkLst>
        </pc:spChg>
        <pc:spChg chg="mod">
          <ac:chgData name="Jassem Abbasi" userId="a485637c-5d5c-44af-8411-f95acc3236b6" providerId="ADAL" clId="{B67E75DF-61F4-4BDD-83F6-F3A9FEB4B984}" dt="2024-02-22T09:52:54.409" v="2357" actId="27803"/>
          <ac:spMkLst>
            <pc:docMk/>
            <pc:sldMk cId="3942064285" sldId="256"/>
            <ac:spMk id="5292" creationId="{44240E79-9D1E-27FE-A92C-9BE56A36B24A}"/>
          </ac:spMkLst>
        </pc:spChg>
        <pc:spChg chg="mod">
          <ac:chgData name="Jassem Abbasi" userId="a485637c-5d5c-44af-8411-f95acc3236b6" providerId="ADAL" clId="{B67E75DF-61F4-4BDD-83F6-F3A9FEB4B984}" dt="2024-02-22T09:52:54.409" v="2357" actId="27803"/>
          <ac:spMkLst>
            <pc:docMk/>
            <pc:sldMk cId="3942064285" sldId="256"/>
            <ac:spMk id="5293" creationId="{51091362-E74B-57A6-9B73-C72B1093EADF}"/>
          </ac:spMkLst>
        </pc:spChg>
        <pc:spChg chg="mod">
          <ac:chgData name="Jassem Abbasi" userId="a485637c-5d5c-44af-8411-f95acc3236b6" providerId="ADAL" clId="{B67E75DF-61F4-4BDD-83F6-F3A9FEB4B984}" dt="2024-02-22T09:52:54.409" v="2357" actId="27803"/>
          <ac:spMkLst>
            <pc:docMk/>
            <pc:sldMk cId="3942064285" sldId="256"/>
            <ac:spMk id="5294" creationId="{6C540394-0E12-DE1F-C520-92EFBC330DFA}"/>
          </ac:spMkLst>
        </pc:spChg>
        <pc:spChg chg="mod">
          <ac:chgData name="Jassem Abbasi" userId="a485637c-5d5c-44af-8411-f95acc3236b6" providerId="ADAL" clId="{B67E75DF-61F4-4BDD-83F6-F3A9FEB4B984}" dt="2024-02-22T09:52:54.409" v="2357" actId="27803"/>
          <ac:spMkLst>
            <pc:docMk/>
            <pc:sldMk cId="3942064285" sldId="256"/>
            <ac:spMk id="5295" creationId="{2CEA9E59-1049-20F9-B200-08076FC105C1}"/>
          </ac:spMkLst>
        </pc:spChg>
        <pc:spChg chg="mod">
          <ac:chgData name="Jassem Abbasi" userId="a485637c-5d5c-44af-8411-f95acc3236b6" providerId="ADAL" clId="{B67E75DF-61F4-4BDD-83F6-F3A9FEB4B984}" dt="2024-02-22T09:52:54.409" v="2357" actId="27803"/>
          <ac:spMkLst>
            <pc:docMk/>
            <pc:sldMk cId="3942064285" sldId="256"/>
            <ac:spMk id="5296" creationId="{D9CDCDB6-127F-C023-10AB-F9265072D22A}"/>
          </ac:spMkLst>
        </pc:spChg>
        <pc:spChg chg="mod">
          <ac:chgData name="Jassem Abbasi" userId="a485637c-5d5c-44af-8411-f95acc3236b6" providerId="ADAL" clId="{B67E75DF-61F4-4BDD-83F6-F3A9FEB4B984}" dt="2024-02-22T09:52:54.409" v="2357" actId="27803"/>
          <ac:spMkLst>
            <pc:docMk/>
            <pc:sldMk cId="3942064285" sldId="256"/>
            <ac:spMk id="5297" creationId="{983C24F8-4220-688A-2FCE-5E7F6305CFBA}"/>
          </ac:spMkLst>
        </pc:spChg>
        <pc:spChg chg="mod">
          <ac:chgData name="Jassem Abbasi" userId="a485637c-5d5c-44af-8411-f95acc3236b6" providerId="ADAL" clId="{B67E75DF-61F4-4BDD-83F6-F3A9FEB4B984}" dt="2024-02-22T09:52:54.409" v="2357" actId="27803"/>
          <ac:spMkLst>
            <pc:docMk/>
            <pc:sldMk cId="3942064285" sldId="256"/>
            <ac:spMk id="5298" creationId="{240CE548-62AB-8465-DE50-81B2411DE812}"/>
          </ac:spMkLst>
        </pc:spChg>
        <pc:spChg chg="mod">
          <ac:chgData name="Jassem Abbasi" userId="a485637c-5d5c-44af-8411-f95acc3236b6" providerId="ADAL" clId="{B67E75DF-61F4-4BDD-83F6-F3A9FEB4B984}" dt="2024-02-22T09:52:54.409" v="2357" actId="27803"/>
          <ac:spMkLst>
            <pc:docMk/>
            <pc:sldMk cId="3942064285" sldId="256"/>
            <ac:spMk id="5299" creationId="{8F863120-8DF3-18E7-FDA1-4AA0529D6334}"/>
          </ac:spMkLst>
        </pc:spChg>
        <pc:spChg chg="mod">
          <ac:chgData name="Jassem Abbasi" userId="a485637c-5d5c-44af-8411-f95acc3236b6" providerId="ADAL" clId="{B67E75DF-61F4-4BDD-83F6-F3A9FEB4B984}" dt="2024-02-22T09:52:54.409" v="2357" actId="27803"/>
          <ac:spMkLst>
            <pc:docMk/>
            <pc:sldMk cId="3942064285" sldId="256"/>
            <ac:spMk id="5300" creationId="{FA73A632-57ED-EB33-F35D-DAEA3576692D}"/>
          </ac:spMkLst>
        </pc:spChg>
        <pc:spChg chg="mod">
          <ac:chgData name="Jassem Abbasi" userId="a485637c-5d5c-44af-8411-f95acc3236b6" providerId="ADAL" clId="{B67E75DF-61F4-4BDD-83F6-F3A9FEB4B984}" dt="2024-02-22T09:52:54.409" v="2357" actId="27803"/>
          <ac:spMkLst>
            <pc:docMk/>
            <pc:sldMk cId="3942064285" sldId="256"/>
            <ac:spMk id="5301" creationId="{FA029DA9-94B1-8BF8-3976-1459B14C2FE3}"/>
          </ac:spMkLst>
        </pc:spChg>
        <pc:spChg chg="mod">
          <ac:chgData name="Jassem Abbasi" userId="a485637c-5d5c-44af-8411-f95acc3236b6" providerId="ADAL" clId="{B67E75DF-61F4-4BDD-83F6-F3A9FEB4B984}" dt="2024-02-22T09:52:54.409" v="2357" actId="27803"/>
          <ac:spMkLst>
            <pc:docMk/>
            <pc:sldMk cId="3942064285" sldId="256"/>
            <ac:spMk id="5302" creationId="{7601C049-C83E-0E61-35C8-518B1316AF47}"/>
          </ac:spMkLst>
        </pc:spChg>
        <pc:spChg chg="mod">
          <ac:chgData name="Jassem Abbasi" userId="a485637c-5d5c-44af-8411-f95acc3236b6" providerId="ADAL" clId="{B67E75DF-61F4-4BDD-83F6-F3A9FEB4B984}" dt="2024-02-22T09:52:54.409" v="2357" actId="27803"/>
          <ac:spMkLst>
            <pc:docMk/>
            <pc:sldMk cId="3942064285" sldId="256"/>
            <ac:spMk id="5303" creationId="{263D7410-0ECA-DF17-458F-7A28C3BF5082}"/>
          </ac:spMkLst>
        </pc:spChg>
        <pc:spChg chg="mod">
          <ac:chgData name="Jassem Abbasi" userId="a485637c-5d5c-44af-8411-f95acc3236b6" providerId="ADAL" clId="{B67E75DF-61F4-4BDD-83F6-F3A9FEB4B984}" dt="2024-02-22T09:52:54.409" v="2357" actId="27803"/>
          <ac:spMkLst>
            <pc:docMk/>
            <pc:sldMk cId="3942064285" sldId="256"/>
            <ac:spMk id="5304" creationId="{C52071A2-D158-FD62-A3BE-9308CB8B36FB}"/>
          </ac:spMkLst>
        </pc:spChg>
        <pc:spChg chg="mod">
          <ac:chgData name="Jassem Abbasi" userId="a485637c-5d5c-44af-8411-f95acc3236b6" providerId="ADAL" clId="{B67E75DF-61F4-4BDD-83F6-F3A9FEB4B984}" dt="2024-02-22T09:52:54.409" v="2357" actId="27803"/>
          <ac:spMkLst>
            <pc:docMk/>
            <pc:sldMk cId="3942064285" sldId="256"/>
            <ac:spMk id="5305" creationId="{A0C23DA0-482B-7F52-83F2-2F1394CFA586}"/>
          </ac:spMkLst>
        </pc:spChg>
        <pc:spChg chg="mod">
          <ac:chgData name="Jassem Abbasi" userId="a485637c-5d5c-44af-8411-f95acc3236b6" providerId="ADAL" clId="{B67E75DF-61F4-4BDD-83F6-F3A9FEB4B984}" dt="2024-02-22T09:52:54.409" v="2357" actId="27803"/>
          <ac:spMkLst>
            <pc:docMk/>
            <pc:sldMk cId="3942064285" sldId="256"/>
            <ac:spMk id="5306" creationId="{23F969E2-761A-8BDB-0986-448422045A3A}"/>
          </ac:spMkLst>
        </pc:spChg>
        <pc:spChg chg="mod">
          <ac:chgData name="Jassem Abbasi" userId="a485637c-5d5c-44af-8411-f95acc3236b6" providerId="ADAL" clId="{B67E75DF-61F4-4BDD-83F6-F3A9FEB4B984}" dt="2024-02-22T09:52:54.409" v="2357" actId="27803"/>
          <ac:spMkLst>
            <pc:docMk/>
            <pc:sldMk cId="3942064285" sldId="256"/>
            <ac:spMk id="5307" creationId="{877BDABF-7369-6EB1-55D3-152D2940FC9E}"/>
          </ac:spMkLst>
        </pc:spChg>
        <pc:spChg chg="mod">
          <ac:chgData name="Jassem Abbasi" userId="a485637c-5d5c-44af-8411-f95acc3236b6" providerId="ADAL" clId="{B67E75DF-61F4-4BDD-83F6-F3A9FEB4B984}" dt="2024-02-22T09:52:54.409" v="2357" actId="27803"/>
          <ac:spMkLst>
            <pc:docMk/>
            <pc:sldMk cId="3942064285" sldId="256"/>
            <ac:spMk id="5308" creationId="{5D31E674-2C36-BE5E-CD44-219493B508E0}"/>
          </ac:spMkLst>
        </pc:spChg>
        <pc:spChg chg="mod">
          <ac:chgData name="Jassem Abbasi" userId="a485637c-5d5c-44af-8411-f95acc3236b6" providerId="ADAL" clId="{B67E75DF-61F4-4BDD-83F6-F3A9FEB4B984}" dt="2024-02-22T09:52:54.409" v="2357" actId="27803"/>
          <ac:spMkLst>
            <pc:docMk/>
            <pc:sldMk cId="3942064285" sldId="256"/>
            <ac:spMk id="5309" creationId="{65816AB5-F7BE-34F5-821A-0114872DFFF5}"/>
          </ac:spMkLst>
        </pc:spChg>
        <pc:spChg chg="mod">
          <ac:chgData name="Jassem Abbasi" userId="a485637c-5d5c-44af-8411-f95acc3236b6" providerId="ADAL" clId="{B67E75DF-61F4-4BDD-83F6-F3A9FEB4B984}" dt="2024-02-22T09:52:54.409" v="2357" actId="27803"/>
          <ac:spMkLst>
            <pc:docMk/>
            <pc:sldMk cId="3942064285" sldId="256"/>
            <ac:spMk id="5310" creationId="{3381D03E-3590-5005-D7D0-0FB448B52551}"/>
          </ac:spMkLst>
        </pc:spChg>
        <pc:spChg chg="mod">
          <ac:chgData name="Jassem Abbasi" userId="a485637c-5d5c-44af-8411-f95acc3236b6" providerId="ADAL" clId="{B67E75DF-61F4-4BDD-83F6-F3A9FEB4B984}" dt="2024-02-22T09:52:54.409" v="2357" actId="27803"/>
          <ac:spMkLst>
            <pc:docMk/>
            <pc:sldMk cId="3942064285" sldId="256"/>
            <ac:spMk id="5311" creationId="{552C0554-4086-A312-33F1-31385501B61E}"/>
          </ac:spMkLst>
        </pc:spChg>
        <pc:spChg chg="mod">
          <ac:chgData name="Jassem Abbasi" userId="a485637c-5d5c-44af-8411-f95acc3236b6" providerId="ADAL" clId="{B67E75DF-61F4-4BDD-83F6-F3A9FEB4B984}" dt="2024-02-22T09:52:54.409" v="2357" actId="27803"/>
          <ac:spMkLst>
            <pc:docMk/>
            <pc:sldMk cId="3942064285" sldId="256"/>
            <ac:spMk id="5312" creationId="{9AA39C95-D7A7-8495-C432-7E9EF4C600E7}"/>
          </ac:spMkLst>
        </pc:spChg>
        <pc:spChg chg="mod">
          <ac:chgData name="Jassem Abbasi" userId="a485637c-5d5c-44af-8411-f95acc3236b6" providerId="ADAL" clId="{B67E75DF-61F4-4BDD-83F6-F3A9FEB4B984}" dt="2024-02-22T09:52:54.409" v="2357" actId="27803"/>
          <ac:spMkLst>
            <pc:docMk/>
            <pc:sldMk cId="3942064285" sldId="256"/>
            <ac:spMk id="5313" creationId="{34D4DEA1-38C7-F44B-E926-BE3BD50E90C9}"/>
          </ac:spMkLst>
        </pc:spChg>
        <pc:spChg chg="mod">
          <ac:chgData name="Jassem Abbasi" userId="a485637c-5d5c-44af-8411-f95acc3236b6" providerId="ADAL" clId="{B67E75DF-61F4-4BDD-83F6-F3A9FEB4B984}" dt="2024-02-22T09:52:54.409" v="2357" actId="27803"/>
          <ac:spMkLst>
            <pc:docMk/>
            <pc:sldMk cId="3942064285" sldId="256"/>
            <ac:spMk id="5314" creationId="{DB2CB4C5-20A5-3468-AF62-9E6945E72355}"/>
          </ac:spMkLst>
        </pc:spChg>
        <pc:spChg chg="mod">
          <ac:chgData name="Jassem Abbasi" userId="a485637c-5d5c-44af-8411-f95acc3236b6" providerId="ADAL" clId="{B67E75DF-61F4-4BDD-83F6-F3A9FEB4B984}" dt="2024-02-22T09:52:54.409" v="2357" actId="27803"/>
          <ac:spMkLst>
            <pc:docMk/>
            <pc:sldMk cId="3942064285" sldId="256"/>
            <ac:spMk id="5315" creationId="{9F5A4211-3208-BDFA-3E99-06AE193A916D}"/>
          </ac:spMkLst>
        </pc:spChg>
        <pc:spChg chg="mod">
          <ac:chgData name="Jassem Abbasi" userId="a485637c-5d5c-44af-8411-f95acc3236b6" providerId="ADAL" clId="{B67E75DF-61F4-4BDD-83F6-F3A9FEB4B984}" dt="2024-02-22T09:52:54.409" v="2357" actId="27803"/>
          <ac:spMkLst>
            <pc:docMk/>
            <pc:sldMk cId="3942064285" sldId="256"/>
            <ac:spMk id="5316" creationId="{47191492-AF95-B885-D2D2-83A9E980377E}"/>
          </ac:spMkLst>
        </pc:spChg>
        <pc:spChg chg="mod">
          <ac:chgData name="Jassem Abbasi" userId="a485637c-5d5c-44af-8411-f95acc3236b6" providerId="ADAL" clId="{B67E75DF-61F4-4BDD-83F6-F3A9FEB4B984}" dt="2024-02-22T09:52:54.409" v="2357" actId="27803"/>
          <ac:spMkLst>
            <pc:docMk/>
            <pc:sldMk cId="3942064285" sldId="256"/>
            <ac:spMk id="5317" creationId="{B5C3E904-42E6-880B-3461-569B57B5E948}"/>
          </ac:spMkLst>
        </pc:spChg>
        <pc:spChg chg="mod">
          <ac:chgData name="Jassem Abbasi" userId="a485637c-5d5c-44af-8411-f95acc3236b6" providerId="ADAL" clId="{B67E75DF-61F4-4BDD-83F6-F3A9FEB4B984}" dt="2024-02-22T09:52:54.409" v="2357" actId="27803"/>
          <ac:spMkLst>
            <pc:docMk/>
            <pc:sldMk cId="3942064285" sldId="256"/>
            <ac:spMk id="5318" creationId="{6460C373-F749-A23C-5A44-FF3204E6E245}"/>
          </ac:spMkLst>
        </pc:spChg>
        <pc:spChg chg="mod">
          <ac:chgData name="Jassem Abbasi" userId="a485637c-5d5c-44af-8411-f95acc3236b6" providerId="ADAL" clId="{B67E75DF-61F4-4BDD-83F6-F3A9FEB4B984}" dt="2024-02-22T09:52:54.409" v="2357" actId="27803"/>
          <ac:spMkLst>
            <pc:docMk/>
            <pc:sldMk cId="3942064285" sldId="256"/>
            <ac:spMk id="5319" creationId="{C9A6E746-8F13-9610-105B-D5D3E67ECD37}"/>
          </ac:spMkLst>
        </pc:spChg>
        <pc:spChg chg="mod">
          <ac:chgData name="Jassem Abbasi" userId="a485637c-5d5c-44af-8411-f95acc3236b6" providerId="ADAL" clId="{B67E75DF-61F4-4BDD-83F6-F3A9FEB4B984}" dt="2024-02-22T09:52:54.409" v="2357" actId="27803"/>
          <ac:spMkLst>
            <pc:docMk/>
            <pc:sldMk cId="3942064285" sldId="256"/>
            <ac:spMk id="5320" creationId="{F389764C-0D9B-02AD-333D-2D64186D6579}"/>
          </ac:spMkLst>
        </pc:spChg>
        <pc:spChg chg="mod">
          <ac:chgData name="Jassem Abbasi" userId="a485637c-5d5c-44af-8411-f95acc3236b6" providerId="ADAL" clId="{B67E75DF-61F4-4BDD-83F6-F3A9FEB4B984}" dt="2024-02-22T09:52:54.409" v="2357" actId="27803"/>
          <ac:spMkLst>
            <pc:docMk/>
            <pc:sldMk cId="3942064285" sldId="256"/>
            <ac:spMk id="5321" creationId="{F99CDCBA-B660-2DE9-9525-789E40B6CEE8}"/>
          </ac:spMkLst>
        </pc:spChg>
        <pc:spChg chg="mod">
          <ac:chgData name="Jassem Abbasi" userId="a485637c-5d5c-44af-8411-f95acc3236b6" providerId="ADAL" clId="{B67E75DF-61F4-4BDD-83F6-F3A9FEB4B984}" dt="2024-02-22T09:52:54.409" v="2357" actId="27803"/>
          <ac:spMkLst>
            <pc:docMk/>
            <pc:sldMk cId="3942064285" sldId="256"/>
            <ac:spMk id="5322" creationId="{767D5CBB-BDAD-5661-B2A4-B0CBD15740DC}"/>
          </ac:spMkLst>
        </pc:spChg>
        <pc:spChg chg="mod">
          <ac:chgData name="Jassem Abbasi" userId="a485637c-5d5c-44af-8411-f95acc3236b6" providerId="ADAL" clId="{B67E75DF-61F4-4BDD-83F6-F3A9FEB4B984}" dt="2024-02-22T09:52:54.409" v="2357" actId="27803"/>
          <ac:spMkLst>
            <pc:docMk/>
            <pc:sldMk cId="3942064285" sldId="256"/>
            <ac:spMk id="5323" creationId="{D348D992-B41E-FEE5-4120-BC7609B029CD}"/>
          </ac:spMkLst>
        </pc:spChg>
        <pc:spChg chg="mod">
          <ac:chgData name="Jassem Abbasi" userId="a485637c-5d5c-44af-8411-f95acc3236b6" providerId="ADAL" clId="{B67E75DF-61F4-4BDD-83F6-F3A9FEB4B984}" dt="2024-02-22T09:52:54.409" v="2357" actId="27803"/>
          <ac:spMkLst>
            <pc:docMk/>
            <pc:sldMk cId="3942064285" sldId="256"/>
            <ac:spMk id="5324" creationId="{D47A4C34-7221-E145-F601-050A63C97774}"/>
          </ac:spMkLst>
        </pc:spChg>
        <pc:spChg chg="mod">
          <ac:chgData name="Jassem Abbasi" userId="a485637c-5d5c-44af-8411-f95acc3236b6" providerId="ADAL" clId="{B67E75DF-61F4-4BDD-83F6-F3A9FEB4B984}" dt="2024-02-22T09:52:54.409" v="2357" actId="27803"/>
          <ac:spMkLst>
            <pc:docMk/>
            <pc:sldMk cId="3942064285" sldId="256"/>
            <ac:spMk id="5325" creationId="{1A495C67-D2B0-F866-20FB-02715EF03FC0}"/>
          </ac:spMkLst>
        </pc:spChg>
        <pc:spChg chg="mod">
          <ac:chgData name="Jassem Abbasi" userId="a485637c-5d5c-44af-8411-f95acc3236b6" providerId="ADAL" clId="{B67E75DF-61F4-4BDD-83F6-F3A9FEB4B984}" dt="2024-02-22T09:52:54.409" v="2357" actId="27803"/>
          <ac:spMkLst>
            <pc:docMk/>
            <pc:sldMk cId="3942064285" sldId="256"/>
            <ac:spMk id="5326" creationId="{8B28A23F-1E29-3FA7-9DA2-0C4E9C4510B9}"/>
          </ac:spMkLst>
        </pc:spChg>
        <pc:spChg chg="mod">
          <ac:chgData name="Jassem Abbasi" userId="a485637c-5d5c-44af-8411-f95acc3236b6" providerId="ADAL" clId="{B67E75DF-61F4-4BDD-83F6-F3A9FEB4B984}" dt="2024-02-22T09:52:54.409" v="2357" actId="27803"/>
          <ac:spMkLst>
            <pc:docMk/>
            <pc:sldMk cId="3942064285" sldId="256"/>
            <ac:spMk id="5327" creationId="{87031983-9BCF-142B-4991-C4107F277488}"/>
          </ac:spMkLst>
        </pc:spChg>
        <pc:spChg chg="mod">
          <ac:chgData name="Jassem Abbasi" userId="a485637c-5d5c-44af-8411-f95acc3236b6" providerId="ADAL" clId="{B67E75DF-61F4-4BDD-83F6-F3A9FEB4B984}" dt="2024-02-22T09:52:54.409" v="2357" actId="27803"/>
          <ac:spMkLst>
            <pc:docMk/>
            <pc:sldMk cId="3942064285" sldId="256"/>
            <ac:spMk id="5328" creationId="{926BAC8B-EA3E-EDDE-767A-CB39AEF702CF}"/>
          </ac:spMkLst>
        </pc:spChg>
        <pc:spChg chg="mod">
          <ac:chgData name="Jassem Abbasi" userId="a485637c-5d5c-44af-8411-f95acc3236b6" providerId="ADAL" clId="{B67E75DF-61F4-4BDD-83F6-F3A9FEB4B984}" dt="2024-02-22T09:52:54.409" v="2357" actId="27803"/>
          <ac:spMkLst>
            <pc:docMk/>
            <pc:sldMk cId="3942064285" sldId="256"/>
            <ac:spMk id="5329" creationId="{C01E704E-4D48-B8CC-3A43-38A69B5363AB}"/>
          </ac:spMkLst>
        </pc:spChg>
        <pc:spChg chg="mod">
          <ac:chgData name="Jassem Abbasi" userId="a485637c-5d5c-44af-8411-f95acc3236b6" providerId="ADAL" clId="{B67E75DF-61F4-4BDD-83F6-F3A9FEB4B984}" dt="2024-02-22T09:52:54.409" v="2357" actId="27803"/>
          <ac:spMkLst>
            <pc:docMk/>
            <pc:sldMk cId="3942064285" sldId="256"/>
            <ac:spMk id="5330" creationId="{DD525A9E-3191-7338-004A-CB24F832F505}"/>
          </ac:spMkLst>
        </pc:spChg>
        <pc:spChg chg="mod">
          <ac:chgData name="Jassem Abbasi" userId="a485637c-5d5c-44af-8411-f95acc3236b6" providerId="ADAL" clId="{B67E75DF-61F4-4BDD-83F6-F3A9FEB4B984}" dt="2024-02-22T09:52:54.409" v="2357" actId="27803"/>
          <ac:spMkLst>
            <pc:docMk/>
            <pc:sldMk cId="3942064285" sldId="256"/>
            <ac:spMk id="5331" creationId="{E1310EC9-91BC-6C6E-F26F-8D7DA10515EB}"/>
          </ac:spMkLst>
        </pc:spChg>
        <pc:spChg chg="mod">
          <ac:chgData name="Jassem Abbasi" userId="a485637c-5d5c-44af-8411-f95acc3236b6" providerId="ADAL" clId="{B67E75DF-61F4-4BDD-83F6-F3A9FEB4B984}" dt="2024-02-22T09:52:54.409" v="2357" actId="27803"/>
          <ac:spMkLst>
            <pc:docMk/>
            <pc:sldMk cId="3942064285" sldId="256"/>
            <ac:spMk id="5332" creationId="{5711149A-7573-8F82-289B-82A3AFC580B0}"/>
          </ac:spMkLst>
        </pc:spChg>
        <pc:spChg chg="mod">
          <ac:chgData name="Jassem Abbasi" userId="a485637c-5d5c-44af-8411-f95acc3236b6" providerId="ADAL" clId="{B67E75DF-61F4-4BDD-83F6-F3A9FEB4B984}" dt="2024-02-22T09:52:54.409" v="2357" actId="27803"/>
          <ac:spMkLst>
            <pc:docMk/>
            <pc:sldMk cId="3942064285" sldId="256"/>
            <ac:spMk id="5333" creationId="{6220104A-82B8-9AC2-CE66-61099420E334}"/>
          </ac:spMkLst>
        </pc:spChg>
        <pc:spChg chg="mod">
          <ac:chgData name="Jassem Abbasi" userId="a485637c-5d5c-44af-8411-f95acc3236b6" providerId="ADAL" clId="{B67E75DF-61F4-4BDD-83F6-F3A9FEB4B984}" dt="2024-02-22T09:52:54.409" v="2357" actId="27803"/>
          <ac:spMkLst>
            <pc:docMk/>
            <pc:sldMk cId="3942064285" sldId="256"/>
            <ac:spMk id="5334" creationId="{8C9E1A39-CF82-2E97-E3D6-2AB2B6DB6F70}"/>
          </ac:spMkLst>
        </pc:spChg>
        <pc:spChg chg="mod">
          <ac:chgData name="Jassem Abbasi" userId="a485637c-5d5c-44af-8411-f95acc3236b6" providerId="ADAL" clId="{B67E75DF-61F4-4BDD-83F6-F3A9FEB4B984}" dt="2024-02-22T09:52:54.409" v="2357" actId="27803"/>
          <ac:spMkLst>
            <pc:docMk/>
            <pc:sldMk cId="3942064285" sldId="256"/>
            <ac:spMk id="5335" creationId="{A634D93C-9541-56F9-9E3F-6D6D34B35BB2}"/>
          </ac:spMkLst>
        </pc:spChg>
        <pc:spChg chg="mod">
          <ac:chgData name="Jassem Abbasi" userId="a485637c-5d5c-44af-8411-f95acc3236b6" providerId="ADAL" clId="{B67E75DF-61F4-4BDD-83F6-F3A9FEB4B984}" dt="2024-02-22T09:52:54.409" v="2357" actId="27803"/>
          <ac:spMkLst>
            <pc:docMk/>
            <pc:sldMk cId="3942064285" sldId="256"/>
            <ac:spMk id="5336" creationId="{6C5758FB-B045-D609-E335-50B3D5C6E963}"/>
          </ac:spMkLst>
        </pc:spChg>
        <pc:spChg chg="mod">
          <ac:chgData name="Jassem Abbasi" userId="a485637c-5d5c-44af-8411-f95acc3236b6" providerId="ADAL" clId="{B67E75DF-61F4-4BDD-83F6-F3A9FEB4B984}" dt="2024-02-22T09:52:54.409" v="2357" actId="27803"/>
          <ac:spMkLst>
            <pc:docMk/>
            <pc:sldMk cId="3942064285" sldId="256"/>
            <ac:spMk id="5337" creationId="{C795B32D-D0C2-2DF1-F956-0BBF03D4D138}"/>
          </ac:spMkLst>
        </pc:spChg>
        <pc:spChg chg="mod">
          <ac:chgData name="Jassem Abbasi" userId="a485637c-5d5c-44af-8411-f95acc3236b6" providerId="ADAL" clId="{B67E75DF-61F4-4BDD-83F6-F3A9FEB4B984}" dt="2024-02-22T09:52:54.409" v="2357" actId="27803"/>
          <ac:spMkLst>
            <pc:docMk/>
            <pc:sldMk cId="3942064285" sldId="256"/>
            <ac:spMk id="5338" creationId="{9C966377-FC0C-E6E9-3F70-11F001A803F6}"/>
          </ac:spMkLst>
        </pc:spChg>
        <pc:spChg chg="mod">
          <ac:chgData name="Jassem Abbasi" userId="a485637c-5d5c-44af-8411-f95acc3236b6" providerId="ADAL" clId="{B67E75DF-61F4-4BDD-83F6-F3A9FEB4B984}" dt="2024-02-22T09:52:54.409" v="2357" actId="27803"/>
          <ac:spMkLst>
            <pc:docMk/>
            <pc:sldMk cId="3942064285" sldId="256"/>
            <ac:spMk id="5339" creationId="{19BFD67C-C838-C0C4-6354-EA2E1C7782D3}"/>
          </ac:spMkLst>
        </pc:spChg>
        <pc:spChg chg="mod">
          <ac:chgData name="Jassem Abbasi" userId="a485637c-5d5c-44af-8411-f95acc3236b6" providerId="ADAL" clId="{B67E75DF-61F4-4BDD-83F6-F3A9FEB4B984}" dt="2024-02-22T09:52:54.409" v="2357" actId="27803"/>
          <ac:spMkLst>
            <pc:docMk/>
            <pc:sldMk cId="3942064285" sldId="256"/>
            <ac:spMk id="5340" creationId="{711093A8-C6EF-FA2A-9060-9B2F60E963A4}"/>
          </ac:spMkLst>
        </pc:spChg>
        <pc:spChg chg="mod">
          <ac:chgData name="Jassem Abbasi" userId="a485637c-5d5c-44af-8411-f95acc3236b6" providerId="ADAL" clId="{B67E75DF-61F4-4BDD-83F6-F3A9FEB4B984}" dt="2024-02-22T09:52:54.409" v="2357" actId="27803"/>
          <ac:spMkLst>
            <pc:docMk/>
            <pc:sldMk cId="3942064285" sldId="256"/>
            <ac:spMk id="5341" creationId="{5CCA909C-AE4C-C721-8F4D-4F0D3902F0D1}"/>
          </ac:spMkLst>
        </pc:spChg>
        <pc:spChg chg="mod">
          <ac:chgData name="Jassem Abbasi" userId="a485637c-5d5c-44af-8411-f95acc3236b6" providerId="ADAL" clId="{B67E75DF-61F4-4BDD-83F6-F3A9FEB4B984}" dt="2024-02-22T09:52:54.409" v="2357" actId="27803"/>
          <ac:spMkLst>
            <pc:docMk/>
            <pc:sldMk cId="3942064285" sldId="256"/>
            <ac:spMk id="5342" creationId="{6EF7DD3C-BAC3-4100-DBFC-2ADBBD59148C}"/>
          </ac:spMkLst>
        </pc:spChg>
        <pc:spChg chg="mod">
          <ac:chgData name="Jassem Abbasi" userId="a485637c-5d5c-44af-8411-f95acc3236b6" providerId="ADAL" clId="{B67E75DF-61F4-4BDD-83F6-F3A9FEB4B984}" dt="2024-02-22T09:52:54.409" v="2357" actId="27803"/>
          <ac:spMkLst>
            <pc:docMk/>
            <pc:sldMk cId="3942064285" sldId="256"/>
            <ac:spMk id="5343" creationId="{AB47DDE7-F0C4-939F-CAF9-AEC2EFEE35CB}"/>
          </ac:spMkLst>
        </pc:spChg>
        <pc:spChg chg="mod">
          <ac:chgData name="Jassem Abbasi" userId="a485637c-5d5c-44af-8411-f95acc3236b6" providerId="ADAL" clId="{B67E75DF-61F4-4BDD-83F6-F3A9FEB4B984}" dt="2024-02-22T09:52:54.409" v="2357" actId="27803"/>
          <ac:spMkLst>
            <pc:docMk/>
            <pc:sldMk cId="3942064285" sldId="256"/>
            <ac:spMk id="5344" creationId="{AB4FC282-5E50-269E-0138-77003592F1A1}"/>
          </ac:spMkLst>
        </pc:spChg>
        <pc:spChg chg="mod">
          <ac:chgData name="Jassem Abbasi" userId="a485637c-5d5c-44af-8411-f95acc3236b6" providerId="ADAL" clId="{B67E75DF-61F4-4BDD-83F6-F3A9FEB4B984}" dt="2024-02-22T09:52:54.409" v="2357" actId="27803"/>
          <ac:spMkLst>
            <pc:docMk/>
            <pc:sldMk cId="3942064285" sldId="256"/>
            <ac:spMk id="5345" creationId="{E47CC6E8-4CCE-90BB-7D83-8A237A8290A9}"/>
          </ac:spMkLst>
        </pc:spChg>
        <pc:spChg chg="mod">
          <ac:chgData name="Jassem Abbasi" userId="a485637c-5d5c-44af-8411-f95acc3236b6" providerId="ADAL" clId="{B67E75DF-61F4-4BDD-83F6-F3A9FEB4B984}" dt="2024-02-22T09:52:54.409" v="2357" actId="27803"/>
          <ac:spMkLst>
            <pc:docMk/>
            <pc:sldMk cId="3942064285" sldId="256"/>
            <ac:spMk id="5346" creationId="{68D102E5-9DD3-493D-2F11-6789B614416A}"/>
          </ac:spMkLst>
        </pc:spChg>
        <pc:spChg chg="mod">
          <ac:chgData name="Jassem Abbasi" userId="a485637c-5d5c-44af-8411-f95acc3236b6" providerId="ADAL" clId="{B67E75DF-61F4-4BDD-83F6-F3A9FEB4B984}" dt="2024-02-22T09:52:54.409" v="2357" actId="27803"/>
          <ac:spMkLst>
            <pc:docMk/>
            <pc:sldMk cId="3942064285" sldId="256"/>
            <ac:spMk id="5347" creationId="{02F2F234-E777-9C51-E998-447F91BA9A03}"/>
          </ac:spMkLst>
        </pc:spChg>
        <pc:spChg chg="mod">
          <ac:chgData name="Jassem Abbasi" userId="a485637c-5d5c-44af-8411-f95acc3236b6" providerId="ADAL" clId="{B67E75DF-61F4-4BDD-83F6-F3A9FEB4B984}" dt="2024-02-22T09:52:54.409" v="2357" actId="27803"/>
          <ac:spMkLst>
            <pc:docMk/>
            <pc:sldMk cId="3942064285" sldId="256"/>
            <ac:spMk id="5348" creationId="{923DAA87-C050-7AEB-099A-799D3F4E7124}"/>
          </ac:spMkLst>
        </pc:spChg>
        <pc:spChg chg="mod">
          <ac:chgData name="Jassem Abbasi" userId="a485637c-5d5c-44af-8411-f95acc3236b6" providerId="ADAL" clId="{B67E75DF-61F4-4BDD-83F6-F3A9FEB4B984}" dt="2024-02-22T09:52:54.409" v="2357" actId="27803"/>
          <ac:spMkLst>
            <pc:docMk/>
            <pc:sldMk cId="3942064285" sldId="256"/>
            <ac:spMk id="5349" creationId="{CA90BA39-6EC7-3B69-9673-E2BA735A46BA}"/>
          </ac:spMkLst>
        </pc:spChg>
        <pc:spChg chg="mod">
          <ac:chgData name="Jassem Abbasi" userId="a485637c-5d5c-44af-8411-f95acc3236b6" providerId="ADAL" clId="{B67E75DF-61F4-4BDD-83F6-F3A9FEB4B984}" dt="2024-02-22T09:52:54.409" v="2357" actId="27803"/>
          <ac:spMkLst>
            <pc:docMk/>
            <pc:sldMk cId="3942064285" sldId="256"/>
            <ac:spMk id="5350" creationId="{4D3AE397-981B-E728-8C79-7C4C4F7A01A6}"/>
          </ac:spMkLst>
        </pc:spChg>
        <pc:spChg chg="mod">
          <ac:chgData name="Jassem Abbasi" userId="a485637c-5d5c-44af-8411-f95acc3236b6" providerId="ADAL" clId="{B67E75DF-61F4-4BDD-83F6-F3A9FEB4B984}" dt="2024-02-22T09:52:54.409" v="2357" actId="27803"/>
          <ac:spMkLst>
            <pc:docMk/>
            <pc:sldMk cId="3942064285" sldId="256"/>
            <ac:spMk id="5351" creationId="{BB980D3A-46EF-57FF-C0A0-7F32E3A7417D}"/>
          </ac:spMkLst>
        </pc:spChg>
        <pc:spChg chg="mod">
          <ac:chgData name="Jassem Abbasi" userId="a485637c-5d5c-44af-8411-f95acc3236b6" providerId="ADAL" clId="{B67E75DF-61F4-4BDD-83F6-F3A9FEB4B984}" dt="2024-02-22T09:52:54.409" v="2357" actId="27803"/>
          <ac:spMkLst>
            <pc:docMk/>
            <pc:sldMk cId="3942064285" sldId="256"/>
            <ac:spMk id="5352" creationId="{52917D47-1915-9346-2734-61BF2D61670A}"/>
          </ac:spMkLst>
        </pc:spChg>
        <pc:spChg chg="mod">
          <ac:chgData name="Jassem Abbasi" userId="a485637c-5d5c-44af-8411-f95acc3236b6" providerId="ADAL" clId="{B67E75DF-61F4-4BDD-83F6-F3A9FEB4B984}" dt="2024-02-22T09:52:54.409" v="2357" actId="27803"/>
          <ac:spMkLst>
            <pc:docMk/>
            <pc:sldMk cId="3942064285" sldId="256"/>
            <ac:spMk id="5353" creationId="{720762FF-E6AF-4A01-FEAF-1E3C89B3E1F5}"/>
          </ac:spMkLst>
        </pc:spChg>
        <pc:spChg chg="mod">
          <ac:chgData name="Jassem Abbasi" userId="a485637c-5d5c-44af-8411-f95acc3236b6" providerId="ADAL" clId="{B67E75DF-61F4-4BDD-83F6-F3A9FEB4B984}" dt="2024-02-22T09:52:54.409" v="2357" actId="27803"/>
          <ac:spMkLst>
            <pc:docMk/>
            <pc:sldMk cId="3942064285" sldId="256"/>
            <ac:spMk id="5354" creationId="{A9AE78DC-E731-CB8C-2B9C-9FBA71FDC367}"/>
          </ac:spMkLst>
        </pc:spChg>
        <pc:spChg chg="mod">
          <ac:chgData name="Jassem Abbasi" userId="a485637c-5d5c-44af-8411-f95acc3236b6" providerId="ADAL" clId="{B67E75DF-61F4-4BDD-83F6-F3A9FEB4B984}" dt="2024-02-22T09:52:54.409" v="2357" actId="27803"/>
          <ac:spMkLst>
            <pc:docMk/>
            <pc:sldMk cId="3942064285" sldId="256"/>
            <ac:spMk id="5355" creationId="{75C14964-B4AB-2512-F420-9065A4426299}"/>
          </ac:spMkLst>
        </pc:spChg>
        <pc:spChg chg="mod">
          <ac:chgData name="Jassem Abbasi" userId="a485637c-5d5c-44af-8411-f95acc3236b6" providerId="ADAL" clId="{B67E75DF-61F4-4BDD-83F6-F3A9FEB4B984}" dt="2024-02-22T09:52:54.409" v="2357" actId="27803"/>
          <ac:spMkLst>
            <pc:docMk/>
            <pc:sldMk cId="3942064285" sldId="256"/>
            <ac:spMk id="5356" creationId="{15CA28EC-076A-8350-C60D-2A1A6A26A88C}"/>
          </ac:spMkLst>
        </pc:spChg>
        <pc:spChg chg="mod">
          <ac:chgData name="Jassem Abbasi" userId="a485637c-5d5c-44af-8411-f95acc3236b6" providerId="ADAL" clId="{B67E75DF-61F4-4BDD-83F6-F3A9FEB4B984}" dt="2024-02-22T09:52:54.409" v="2357" actId="27803"/>
          <ac:spMkLst>
            <pc:docMk/>
            <pc:sldMk cId="3942064285" sldId="256"/>
            <ac:spMk id="5357" creationId="{27605406-62C9-AFB1-3531-3CFA8C1024F4}"/>
          </ac:spMkLst>
        </pc:spChg>
        <pc:spChg chg="mod">
          <ac:chgData name="Jassem Abbasi" userId="a485637c-5d5c-44af-8411-f95acc3236b6" providerId="ADAL" clId="{B67E75DF-61F4-4BDD-83F6-F3A9FEB4B984}" dt="2024-02-22T09:52:54.409" v="2357" actId="27803"/>
          <ac:spMkLst>
            <pc:docMk/>
            <pc:sldMk cId="3942064285" sldId="256"/>
            <ac:spMk id="5358" creationId="{5EAF8889-9777-7218-9F43-448D814B34EB}"/>
          </ac:spMkLst>
        </pc:spChg>
        <pc:spChg chg="mod">
          <ac:chgData name="Jassem Abbasi" userId="a485637c-5d5c-44af-8411-f95acc3236b6" providerId="ADAL" clId="{B67E75DF-61F4-4BDD-83F6-F3A9FEB4B984}" dt="2024-02-22T09:52:54.409" v="2357" actId="27803"/>
          <ac:spMkLst>
            <pc:docMk/>
            <pc:sldMk cId="3942064285" sldId="256"/>
            <ac:spMk id="5359" creationId="{9AD7A7F9-FDF4-0DE5-B285-8A2D1E2B7408}"/>
          </ac:spMkLst>
        </pc:spChg>
        <pc:spChg chg="mod">
          <ac:chgData name="Jassem Abbasi" userId="a485637c-5d5c-44af-8411-f95acc3236b6" providerId="ADAL" clId="{B67E75DF-61F4-4BDD-83F6-F3A9FEB4B984}" dt="2024-02-22T09:52:54.409" v="2357" actId="27803"/>
          <ac:spMkLst>
            <pc:docMk/>
            <pc:sldMk cId="3942064285" sldId="256"/>
            <ac:spMk id="5360" creationId="{083DFFA0-D665-8F9B-2240-38766C3FC41B}"/>
          </ac:spMkLst>
        </pc:spChg>
        <pc:spChg chg="mod">
          <ac:chgData name="Jassem Abbasi" userId="a485637c-5d5c-44af-8411-f95acc3236b6" providerId="ADAL" clId="{B67E75DF-61F4-4BDD-83F6-F3A9FEB4B984}" dt="2024-02-22T09:52:54.409" v="2357" actId="27803"/>
          <ac:spMkLst>
            <pc:docMk/>
            <pc:sldMk cId="3942064285" sldId="256"/>
            <ac:spMk id="5361" creationId="{D2DF1834-CBF2-5835-31AB-E5B050140519}"/>
          </ac:spMkLst>
        </pc:spChg>
        <pc:spChg chg="mod">
          <ac:chgData name="Jassem Abbasi" userId="a485637c-5d5c-44af-8411-f95acc3236b6" providerId="ADAL" clId="{B67E75DF-61F4-4BDD-83F6-F3A9FEB4B984}" dt="2024-02-22T09:52:54.409" v="2357" actId="27803"/>
          <ac:spMkLst>
            <pc:docMk/>
            <pc:sldMk cId="3942064285" sldId="256"/>
            <ac:spMk id="5362" creationId="{F951EB87-86FC-FB41-65A7-9BBBE1B68583}"/>
          </ac:spMkLst>
        </pc:spChg>
        <pc:spChg chg="mod">
          <ac:chgData name="Jassem Abbasi" userId="a485637c-5d5c-44af-8411-f95acc3236b6" providerId="ADAL" clId="{B67E75DF-61F4-4BDD-83F6-F3A9FEB4B984}" dt="2024-02-22T09:52:54.409" v="2357" actId="27803"/>
          <ac:spMkLst>
            <pc:docMk/>
            <pc:sldMk cId="3942064285" sldId="256"/>
            <ac:spMk id="5363" creationId="{40720334-747F-59A8-D8AA-C93F01D46BAB}"/>
          </ac:spMkLst>
        </pc:spChg>
        <pc:spChg chg="mod">
          <ac:chgData name="Jassem Abbasi" userId="a485637c-5d5c-44af-8411-f95acc3236b6" providerId="ADAL" clId="{B67E75DF-61F4-4BDD-83F6-F3A9FEB4B984}" dt="2024-02-22T09:52:54.409" v="2357" actId="27803"/>
          <ac:spMkLst>
            <pc:docMk/>
            <pc:sldMk cId="3942064285" sldId="256"/>
            <ac:spMk id="5364" creationId="{C007C307-A0D6-FBCA-FEA8-080D53C6E5A4}"/>
          </ac:spMkLst>
        </pc:spChg>
        <pc:spChg chg="mod">
          <ac:chgData name="Jassem Abbasi" userId="a485637c-5d5c-44af-8411-f95acc3236b6" providerId="ADAL" clId="{B67E75DF-61F4-4BDD-83F6-F3A9FEB4B984}" dt="2024-02-22T09:52:54.409" v="2357" actId="27803"/>
          <ac:spMkLst>
            <pc:docMk/>
            <pc:sldMk cId="3942064285" sldId="256"/>
            <ac:spMk id="5365" creationId="{96FE470F-44E3-5423-E2B1-95DC035B4D17}"/>
          </ac:spMkLst>
        </pc:spChg>
        <pc:spChg chg="mod">
          <ac:chgData name="Jassem Abbasi" userId="a485637c-5d5c-44af-8411-f95acc3236b6" providerId="ADAL" clId="{B67E75DF-61F4-4BDD-83F6-F3A9FEB4B984}" dt="2024-02-22T09:52:54.409" v="2357" actId="27803"/>
          <ac:spMkLst>
            <pc:docMk/>
            <pc:sldMk cId="3942064285" sldId="256"/>
            <ac:spMk id="5366" creationId="{B5F67401-3D00-23A3-85D1-E4CCEB32C44B}"/>
          </ac:spMkLst>
        </pc:spChg>
        <pc:spChg chg="mod">
          <ac:chgData name="Jassem Abbasi" userId="a485637c-5d5c-44af-8411-f95acc3236b6" providerId="ADAL" clId="{B67E75DF-61F4-4BDD-83F6-F3A9FEB4B984}" dt="2024-02-22T09:52:54.409" v="2357" actId="27803"/>
          <ac:spMkLst>
            <pc:docMk/>
            <pc:sldMk cId="3942064285" sldId="256"/>
            <ac:spMk id="5367" creationId="{9628282F-C0E6-66FF-4AB5-EB7BA4DD2CA2}"/>
          </ac:spMkLst>
        </pc:spChg>
        <pc:spChg chg="mod">
          <ac:chgData name="Jassem Abbasi" userId="a485637c-5d5c-44af-8411-f95acc3236b6" providerId="ADAL" clId="{B67E75DF-61F4-4BDD-83F6-F3A9FEB4B984}" dt="2024-02-22T09:52:54.409" v="2357" actId="27803"/>
          <ac:spMkLst>
            <pc:docMk/>
            <pc:sldMk cId="3942064285" sldId="256"/>
            <ac:spMk id="5368" creationId="{AD1A3B77-AB0E-C848-B454-0E020A017801}"/>
          </ac:spMkLst>
        </pc:spChg>
        <pc:spChg chg="mod">
          <ac:chgData name="Jassem Abbasi" userId="a485637c-5d5c-44af-8411-f95acc3236b6" providerId="ADAL" clId="{B67E75DF-61F4-4BDD-83F6-F3A9FEB4B984}" dt="2024-02-22T09:52:54.409" v="2357" actId="27803"/>
          <ac:spMkLst>
            <pc:docMk/>
            <pc:sldMk cId="3942064285" sldId="256"/>
            <ac:spMk id="5369" creationId="{8AE464DF-403F-7ACB-7ED8-3E4AD5BE112E}"/>
          </ac:spMkLst>
        </pc:spChg>
        <pc:spChg chg="mod">
          <ac:chgData name="Jassem Abbasi" userId="a485637c-5d5c-44af-8411-f95acc3236b6" providerId="ADAL" clId="{B67E75DF-61F4-4BDD-83F6-F3A9FEB4B984}" dt="2024-02-22T09:52:54.409" v="2357" actId="27803"/>
          <ac:spMkLst>
            <pc:docMk/>
            <pc:sldMk cId="3942064285" sldId="256"/>
            <ac:spMk id="5370" creationId="{A69294AF-92C3-6277-B2B1-7F1A735D0ACC}"/>
          </ac:spMkLst>
        </pc:spChg>
        <pc:spChg chg="mod">
          <ac:chgData name="Jassem Abbasi" userId="a485637c-5d5c-44af-8411-f95acc3236b6" providerId="ADAL" clId="{B67E75DF-61F4-4BDD-83F6-F3A9FEB4B984}" dt="2024-02-22T09:52:54.409" v="2357" actId="27803"/>
          <ac:spMkLst>
            <pc:docMk/>
            <pc:sldMk cId="3942064285" sldId="256"/>
            <ac:spMk id="5371" creationId="{007E9BFB-52DF-2B08-5E4F-498E808F9E4B}"/>
          </ac:spMkLst>
        </pc:spChg>
        <pc:spChg chg="mod">
          <ac:chgData name="Jassem Abbasi" userId="a485637c-5d5c-44af-8411-f95acc3236b6" providerId="ADAL" clId="{B67E75DF-61F4-4BDD-83F6-F3A9FEB4B984}" dt="2024-02-22T09:52:54.409" v="2357" actId="27803"/>
          <ac:spMkLst>
            <pc:docMk/>
            <pc:sldMk cId="3942064285" sldId="256"/>
            <ac:spMk id="5372" creationId="{2D906E0D-C81A-CC5C-7D1F-6D8B90507789}"/>
          </ac:spMkLst>
        </pc:spChg>
        <pc:spChg chg="mod">
          <ac:chgData name="Jassem Abbasi" userId="a485637c-5d5c-44af-8411-f95acc3236b6" providerId="ADAL" clId="{B67E75DF-61F4-4BDD-83F6-F3A9FEB4B984}" dt="2024-02-22T09:52:54.409" v="2357" actId="27803"/>
          <ac:spMkLst>
            <pc:docMk/>
            <pc:sldMk cId="3942064285" sldId="256"/>
            <ac:spMk id="5373" creationId="{64FE8872-4DE7-D34F-608D-9C7AD02A0D05}"/>
          </ac:spMkLst>
        </pc:spChg>
        <pc:spChg chg="mod">
          <ac:chgData name="Jassem Abbasi" userId="a485637c-5d5c-44af-8411-f95acc3236b6" providerId="ADAL" clId="{B67E75DF-61F4-4BDD-83F6-F3A9FEB4B984}" dt="2024-02-22T09:52:54.409" v="2357" actId="27803"/>
          <ac:spMkLst>
            <pc:docMk/>
            <pc:sldMk cId="3942064285" sldId="256"/>
            <ac:spMk id="5374" creationId="{8E826FA6-CB52-175D-A51E-3A013BA0EADE}"/>
          </ac:spMkLst>
        </pc:spChg>
        <pc:spChg chg="mod">
          <ac:chgData name="Jassem Abbasi" userId="a485637c-5d5c-44af-8411-f95acc3236b6" providerId="ADAL" clId="{B67E75DF-61F4-4BDD-83F6-F3A9FEB4B984}" dt="2024-02-22T09:52:54.409" v="2357" actId="27803"/>
          <ac:spMkLst>
            <pc:docMk/>
            <pc:sldMk cId="3942064285" sldId="256"/>
            <ac:spMk id="5375" creationId="{054D3E84-33E2-511A-4833-4293D9F37E04}"/>
          </ac:spMkLst>
        </pc:spChg>
        <pc:spChg chg="mod">
          <ac:chgData name="Jassem Abbasi" userId="a485637c-5d5c-44af-8411-f95acc3236b6" providerId="ADAL" clId="{B67E75DF-61F4-4BDD-83F6-F3A9FEB4B984}" dt="2024-02-22T09:52:54.409" v="2357" actId="27803"/>
          <ac:spMkLst>
            <pc:docMk/>
            <pc:sldMk cId="3942064285" sldId="256"/>
            <ac:spMk id="5376" creationId="{0BE64C9E-ADF1-FEB0-0BD3-7B75061A72AA}"/>
          </ac:spMkLst>
        </pc:spChg>
        <pc:spChg chg="mod">
          <ac:chgData name="Jassem Abbasi" userId="a485637c-5d5c-44af-8411-f95acc3236b6" providerId="ADAL" clId="{B67E75DF-61F4-4BDD-83F6-F3A9FEB4B984}" dt="2024-02-22T09:52:54.409" v="2357" actId="27803"/>
          <ac:spMkLst>
            <pc:docMk/>
            <pc:sldMk cId="3942064285" sldId="256"/>
            <ac:spMk id="5377" creationId="{4E82AEB3-D861-7370-D1CC-5D76D4D497DE}"/>
          </ac:spMkLst>
        </pc:spChg>
        <pc:spChg chg="mod">
          <ac:chgData name="Jassem Abbasi" userId="a485637c-5d5c-44af-8411-f95acc3236b6" providerId="ADAL" clId="{B67E75DF-61F4-4BDD-83F6-F3A9FEB4B984}" dt="2024-02-22T09:52:54.409" v="2357" actId="27803"/>
          <ac:spMkLst>
            <pc:docMk/>
            <pc:sldMk cId="3942064285" sldId="256"/>
            <ac:spMk id="5378" creationId="{301BD7D6-5F80-E263-DE4F-28B461127369}"/>
          </ac:spMkLst>
        </pc:spChg>
        <pc:spChg chg="mod">
          <ac:chgData name="Jassem Abbasi" userId="a485637c-5d5c-44af-8411-f95acc3236b6" providerId="ADAL" clId="{B67E75DF-61F4-4BDD-83F6-F3A9FEB4B984}" dt="2024-02-22T09:52:54.409" v="2357" actId="27803"/>
          <ac:spMkLst>
            <pc:docMk/>
            <pc:sldMk cId="3942064285" sldId="256"/>
            <ac:spMk id="5379" creationId="{AD23F300-D2EF-33D0-D6B2-3AFEB13A905D}"/>
          </ac:spMkLst>
        </pc:spChg>
        <pc:spChg chg="mod">
          <ac:chgData name="Jassem Abbasi" userId="a485637c-5d5c-44af-8411-f95acc3236b6" providerId="ADAL" clId="{B67E75DF-61F4-4BDD-83F6-F3A9FEB4B984}" dt="2024-02-22T09:52:54.409" v="2357" actId="27803"/>
          <ac:spMkLst>
            <pc:docMk/>
            <pc:sldMk cId="3942064285" sldId="256"/>
            <ac:spMk id="5380" creationId="{52CCEFA1-3BBE-3616-9FD1-48093149EAA5}"/>
          </ac:spMkLst>
        </pc:spChg>
        <pc:spChg chg="mod">
          <ac:chgData name="Jassem Abbasi" userId="a485637c-5d5c-44af-8411-f95acc3236b6" providerId="ADAL" clId="{B67E75DF-61F4-4BDD-83F6-F3A9FEB4B984}" dt="2024-02-22T09:52:54.409" v="2357" actId="27803"/>
          <ac:spMkLst>
            <pc:docMk/>
            <pc:sldMk cId="3942064285" sldId="256"/>
            <ac:spMk id="5381" creationId="{0C3BD485-B2AD-A5C3-D78F-DEC4777AD3A7}"/>
          </ac:spMkLst>
        </pc:spChg>
        <pc:spChg chg="mod">
          <ac:chgData name="Jassem Abbasi" userId="a485637c-5d5c-44af-8411-f95acc3236b6" providerId="ADAL" clId="{B67E75DF-61F4-4BDD-83F6-F3A9FEB4B984}" dt="2024-02-22T09:52:54.409" v="2357" actId="27803"/>
          <ac:spMkLst>
            <pc:docMk/>
            <pc:sldMk cId="3942064285" sldId="256"/>
            <ac:spMk id="5382" creationId="{8ACB2F52-12E0-DD66-081F-47CF6A4E4FE4}"/>
          </ac:spMkLst>
        </pc:spChg>
        <pc:spChg chg="mod">
          <ac:chgData name="Jassem Abbasi" userId="a485637c-5d5c-44af-8411-f95acc3236b6" providerId="ADAL" clId="{B67E75DF-61F4-4BDD-83F6-F3A9FEB4B984}" dt="2024-02-22T09:52:54.409" v="2357" actId="27803"/>
          <ac:spMkLst>
            <pc:docMk/>
            <pc:sldMk cId="3942064285" sldId="256"/>
            <ac:spMk id="5383" creationId="{0C43F979-7379-7FAC-C9E5-AD5799BD9FD0}"/>
          </ac:spMkLst>
        </pc:spChg>
        <pc:spChg chg="mod">
          <ac:chgData name="Jassem Abbasi" userId="a485637c-5d5c-44af-8411-f95acc3236b6" providerId="ADAL" clId="{B67E75DF-61F4-4BDD-83F6-F3A9FEB4B984}" dt="2024-02-22T09:52:54.409" v="2357" actId="27803"/>
          <ac:spMkLst>
            <pc:docMk/>
            <pc:sldMk cId="3942064285" sldId="256"/>
            <ac:spMk id="5384" creationId="{41666A9A-C087-1259-0977-F7C9978245BC}"/>
          </ac:spMkLst>
        </pc:spChg>
        <pc:spChg chg="mod">
          <ac:chgData name="Jassem Abbasi" userId="a485637c-5d5c-44af-8411-f95acc3236b6" providerId="ADAL" clId="{B67E75DF-61F4-4BDD-83F6-F3A9FEB4B984}" dt="2024-02-22T09:52:54.409" v="2357" actId="27803"/>
          <ac:spMkLst>
            <pc:docMk/>
            <pc:sldMk cId="3942064285" sldId="256"/>
            <ac:spMk id="5385" creationId="{2585A60F-0CB1-D59C-8CCF-CC458363BE50}"/>
          </ac:spMkLst>
        </pc:spChg>
        <pc:spChg chg="mod">
          <ac:chgData name="Jassem Abbasi" userId="a485637c-5d5c-44af-8411-f95acc3236b6" providerId="ADAL" clId="{B67E75DF-61F4-4BDD-83F6-F3A9FEB4B984}" dt="2024-02-22T09:52:54.409" v="2357" actId="27803"/>
          <ac:spMkLst>
            <pc:docMk/>
            <pc:sldMk cId="3942064285" sldId="256"/>
            <ac:spMk id="5386" creationId="{D3F56DF6-7716-4FE0-4220-6A5841D616DB}"/>
          </ac:spMkLst>
        </pc:spChg>
        <pc:spChg chg="mod">
          <ac:chgData name="Jassem Abbasi" userId="a485637c-5d5c-44af-8411-f95acc3236b6" providerId="ADAL" clId="{B67E75DF-61F4-4BDD-83F6-F3A9FEB4B984}" dt="2024-02-22T09:52:54.409" v="2357" actId="27803"/>
          <ac:spMkLst>
            <pc:docMk/>
            <pc:sldMk cId="3942064285" sldId="256"/>
            <ac:spMk id="5387" creationId="{9802CADA-0E08-9CAF-4965-71235E8B2F38}"/>
          </ac:spMkLst>
        </pc:spChg>
        <pc:spChg chg="mod">
          <ac:chgData name="Jassem Abbasi" userId="a485637c-5d5c-44af-8411-f95acc3236b6" providerId="ADAL" clId="{B67E75DF-61F4-4BDD-83F6-F3A9FEB4B984}" dt="2024-02-22T09:52:54.409" v="2357" actId="27803"/>
          <ac:spMkLst>
            <pc:docMk/>
            <pc:sldMk cId="3942064285" sldId="256"/>
            <ac:spMk id="5388" creationId="{DA439502-E974-2650-DA6F-F49A2383C9FB}"/>
          </ac:spMkLst>
        </pc:spChg>
        <pc:spChg chg="mod">
          <ac:chgData name="Jassem Abbasi" userId="a485637c-5d5c-44af-8411-f95acc3236b6" providerId="ADAL" clId="{B67E75DF-61F4-4BDD-83F6-F3A9FEB4B984}" dt="2024-02-22T09:52:54.409" v="2357" actId="27803"/>
          <ac:spMkLst>
            <pc:docMk/>
            <pc:sldMk cId="3942064285" sldId="256"/>
            <ac:spMk id="5389" creationId="{428C7664-2B8B-ED1A-7185-C806C88BCB96}"/>
          </ac:spMkLst>
        </pc:spChg>
        <pc:spChg chg="mod">
          <ac:chgData name="Jassem Abbasi" userId="a485637c-5d5c-44af-8411-f95acc3236b6" providerId="ADAL" clId="{B67E75DF-61F4-4BDD-83F6-F3A9FEB4B984}" dt="2024-02-22T09:52:54.409" v="2357" actId="27803"/>
          <ac:spMkLst>
            <pc:docMk/>
            <pc:sldMk cId="3942064285" sldId="256"/>
            <ac:spMk id="5390" creationId="{36791050-D9E6-63C0-9811-D0BA2821C441}"/>
          </ac:spMkLst>
        </pc:spChg>
        <pc:spChg chg="mod">
          <ac:chgData name="Jassem Abbasi" userId="a485637c-5d5c-44af-8411-f95acc3236b6" providerId="ADAL" clId="{B67E75DF-61F4-4BDD-83F6-F3A9FEB4B984}" dt="2024-02-22T09:52:54.409" v="2357" actId="27803"/>
          <ac:spMkLst>
            <pc:docMk/>
            <pc:sldMk cId="3942064285" sldId="256"/>
            <ac:spMk id="5391" creationId="{AA9BEA20-95E6-E926-FFE3-6755820A5CCF}"/>
          </ac:spMkLst>
        </pc:spChg>
        <pc:spChg chg="mod">
          <ac:chgData name="Jassem Abbasi" userId="a485637c-5d5c-44af-8411-f95acc3236b6" providerId="ADAL" clId="{B67E75DF-61F4-4BDD-83F6-F3A9FEB4B984}" dt="2024-02-22T09:52:54.409" v="2357" actId="27803"/>
          <ac:spMkLst>
            <pc:docMk/>
            <pc:sldMk cId="3942064285" sldId="256"/>
            <ac:spMk id="5392" creationId="{490A2514-8346-91B1-0DC7-86DBC0C817E2}"/>
          </ac:spMkLst>
        </pc:spChg>
        <pc:spChg chg="mod">
          <ac:chgData name="Jassem Abbasi" userId="a485637c-5d5c-44af-8411-f95acc3236b6" providerId="ADAL" clId="{B67E75DF-61F4-4BDD-83F6-F3A9FEB4B984}" dt="2024-02-22T09:52:54.409" v="2357" actId="27803"/>
          <ac:spMkLst>
            <pc:docMk/>
            <pc:sldMk cId="3942064285" sldId="256"/>
            <ac:spMk id="5393" creationId="{8FB99805-38C7-B08F-3327-D3677761257D}"/>
          </ac:spMkLst>
        </pc:spChg>
        <pc:spChg chg="mod">
          <ac:chgData name="Jassem Abbasi" userId="a485637c-5d5c-44af-8411-f95acc3236b6" providerId="ADAL" clId="{B67E75DF-61F4-4BDD-83F6-F3A9FEB4B984}" dt="2024-02-22T09:52:54.409" v="2357" actId="27803"/>
          <ac:spMkLst>
            <pc:docMk/>
            <pc:sldMk cId="3942064285" sldId="256"/>
            <ac:spMk id="5394" creationId="{38708B3F-FC92-CF96-7778-DB947CD7DA64}"/>
          </ac:spMkLst>
        </pc:spChg>
        <pc:spChg chg="mod">
          <ac:chgData name="Jassem Abbasi" userId="a485637c-5d5c-44af-8411-f95acc3236b6" providerId="ADAL" clId="{B67E75DF-61F4-4BDD-83F6-F3A9FEB4B984}" dt="2024-02-22T09:52:54.409" v="2357" actId="27803"/>
          <ac:spMkLst>
            <pc:docMk/>
            <pc:sldMk cId="3942064285" sldId="256"/>
            <ac:spMk id="5395" creationId="{9FE65C27-37AF-4881-7F9F-76F67591334C}"/>
          </ac:spMkLst>
        </pc:spChg>
        <pc:spChg chg="mod">
          <ac:chgData name="Jassem Abbasi" userId="a485637c-5d5c-44af-8411-f95acc3236b6" providerId="ADAL" clId="{B67E75DF-61F4-4BDD-83F6-F3A9FEB4B984}" dt="2024-02-22T09:52:54.409" v="2357" actId="27803"/>
          <ac:spMkLst>
            <pc:docMk/>
            <pc:sldMk cId="3942064285" sldId="256"/>
            <ac:spMk id="5396" creationId="{19BBE459-1BCD-8BD1-CD0C-EDF9ABFC48ED}"/>
          </ac:spMkLst>
        </pc:spChg>
        <pc:spChg chg="mod">
          <ac:chgData name="Jassem Abbasi" userId="a485637c-5d5c-44af-8411-f95acc3236b6" providerId="ADAL" clId="{B67E75DF-61F4-4BDD-83F6-F3A9FEB4B984}" dt="2024-02-22T09:52:54.409" v="2357" actId="27803"/>
          <ac:spMkLst>
            <pc:docMk/>
            <pc:sldMk cId="3942064285" sldId="256"/>
            <ac:spMk id="5397" creationId="{6518E03A-E341-2FCD-4841-0738DDD17ED8}"/>
          </ac:spMkLst>
        </pc:spChg>
        <pc:spChg chg="mod">
          <ac:chgData name="Jassem Abbasi" userId="a485637c-5d5c-44af-8411-f95acc3236b6" providerId="ADAL" clId="{B67E75DF-61F4-4BDD-83F6-F3A9FEB4B984}" dt="2024-02-22T09:52:54.409" v="2357" actId="27803"/>
          <ac:spMkLst>
            <pc:docMk/>
            <pc:sldMk cId="3942064285" sldId="256"/>
            <ac:spMk id="5398" creationId="{73773D41-D274-2CD1-C2F6-76A899C0C487}"/>
          </ac:spMkLst>
        </pc:spChg>
        <pc:spChg chg="mod">
          <ac:chgData name="Jassem Abbasi" userId="a485637c-5d5c-44af-8411-f95acc3236b6" providerId="ADAL" clId="{B67E75DF-61F4-4BDD-83F6-F3A9FEB4B984}" dt="2024-02-22T09:52:54.409" v="2357" actId="27803"/>
          <ac:spMkLst>
            <pc:docMk/>
            <pc:sldMk cId="3942064285" sldId="256"/>
            <ac:spMk id="5399" creationId="{F6B6D7DE-7590-2449-D676-CFE556861E9B}"/>
          </ac:spMkLst>
        </pc:spChg>
        <pc:spChg chg="mod">
          <ac:chgData name="Jassem Abbasi" userId="a485637c-5d5c-44af-8411-f95acc3236b6" providerId="ADAL" clId="{B67E75DF-61F4-4BDD-83F6-F3A9FEB4B984}" dt="2024-02-22T09:52:54.409" v="2357" actId="27803"/>
          <ac:spMkLst>
            <pc:docMk/>
            <pc:sldMk cId="3942064285" sldId="256"/>
            <ac:spMk id="5400" creationId="{5CF299EE-BB75-F962-E6DB-054A7E0FC237}"/>
          </ac:spMkLst>
        </pc:spChg>
        <pc:spChg chg="mod">
          <ac:chgData name="Jassem Abbasi" userId="a485637c-5d5c-44af-8411-f95acc3236b6" providerId="ADAL" clId="{B67E75DF-61F4-4BDD-83F6-F3A9FEB4B984}" dt="2024-02-22T09:52:54.409" v="2357" actId="27803"/>
          <ac:spMkLst>
            <pc:docMk/>
            <pc:sldMk cId="3942064285" sldId="256"/>
            <ac:spMk id="5401" creationId="{CD4B4F61-D79F-26E3-B063-B4113C17E1A2}"/>
          </ac:spMkLst>
        </pc:spChg>
        <pc:spChg chg="mod">
          <ac:chgData name="Jassem Abbasi" userId="a485637c-5d5c-44af-8411-f95acc3236b6" providerId="ADAL" clId="{B67E75DF-61F4-4BDD-83F6-F3A9FEB4B984}" dt="2024-02-22T09:52:54.409" v="2357" actId="27803"/>
          <ac:spMkLst>
            <pc:docMk/>
            <pc:sldMk cId="3942064285" sldId="256"/>
            <ac:spMk id="5402" creationId="{FCCDBE3F-1A1B-574A-F1FB-6B4FBFF65B4B}"/>
          </ac:spMkLst>
        </pc:spChg>
        <pc:spChg chg="mod">
          <ac:chgData name="Jassem Abbasi" userId="a485637c-5d5c-44af-8411-f95acc3236b6" providerId="ADAL" clId="{B67E75DF-61F4-4BDD-83F6-F3A9FEB4B984}" dt="2024-02-22T09:52:54.409" v="2357" actId="27803"/>
          <ac:spMkLst>
            <pc:docMk/>
            <pc:sldMk cId="3942064285" sldId="256"/>
            <ac:spMk id="5403" creationId="{9186C3CC-5AAD-E14F-C4E4-710AE56BF84C}"/>
          </ac:spMkLst>
        </pc:spChg>
        <pc:spChg chg="mod">
          <ac:chgData name="Jassem Abbasi" userId="a485637c-5d5c-44af-8411-f95acc3236b6" providerId="ADAL" clId="{B67E75DF-61F4-4BDD-83F6-F3A9FEB4B984}" dt="2024-02-22T09:52:54.409" v="2357" actId="27803"/>
          <ac:spMkLst>
            <pc:docMk/>
            <pc:sldMk cId="3942064285" sldId="256"/>
            <ac:spMk id="5404" creationId="{28C5D6F8-6514-C858-CB19-BFEDE76C0E4F}"/>
          </ac:spMkLst>
        </pc:spChg>
        <pc:spChg chg="mod">
          <ac:chgData name="Jassem Abbasi" userId="a485637c-5d5c-44af-8411-f95acc3236b6" providerId="ADAL" clId="{B67E75DF-61F4-4BDD-83F6-F3A9FEB4B984}" dt="2024-02-22T09:52:54.409" v="2357" actId="27803"/>
          <ac:spMkLst>
            <pc:docMk/>
            <pc:sldMk cId="3942064285" sldId="256"/>
            <ac:spMk id="5405" creationId="{CCDE68FF-C854-FA7E-D3AD-61E61E554896}"/>
          </ac:spMkLst>
        </pc:spChg>
        <pc:spChg chg="mod">
          <ac:chgData name="Jassem Abbasi" userId="a485637c-5d5c-44af-8411-f95acc3236b6" providerId="ADAL" clId="{B67E75DF-61F4-4BDD-83F6-F3A9FEB4B984}" dt="2024-02-22T09:52:54.409" v="2357" actId="27803"/>
          <ac:spMkLst>
            <pc:docMk/>
            <pc:sldMk cId="3942064285" sldId="256"/>
            <ac:spMk id="5406" creationId="{A14B039F-B988-0DA3-E7B1-445030824EAB}"/>
          </ac:spMkLst>
        </pc:spChg>
        <pc:spChg chg="mod">
          <ac:chgData name="Jassem Abbasi" userId="a485637c-5d5c-44af-8411-f95acc3236b6" providerId="ADAL" clId="{B67E75DF-61F4-4BDD-83F6-F3A9FEB4B984}" dt="2024-02-22T09:52:54.409" v="2357" actId="27803"/>
          <ac:spMkLst>
            <pc:docMk/>
            <pc:sldMk cId="3942064285" sldId="256"/>
            <ac:spMk id="5407" creationId="{085EFDBD-D740-4FC2-03FB-1E38170C28F7}"/>
          </ac:spMkLst>
        </pc:spChg>
        <pc:spChg chg="mod">
          <ac:chgData name="Jassem Abbasi" userId="a485637c-5d5c-44af-8411-f95acc3236b6" providerId="ADAL" clId="{B67E75DF-61F4-4BDD-83F6-F3A9FEB4B984}" dt="2024-02-22T09:52:54.409" v="2357" actId="27803"/>
          <ac:spMkLst>
            <pc:docMk/>
            <pc:sldMk cId="3942064285" sldId="256"/>
            <ac:spMk id="5408" creationId="{1C67BBC5-E2A1-E60A-CFAB-E66122C02A29}"/>
          </ac:spMkLst>
        </pc:spChg>
        <pc:spChg chg="mod">
          <ac:chgData name="Jassem Abbasi" userId="a485637c-5d5c-44af-8411-f95acc3236b6" providerId="ADAL" clId="{B67E75DF-61F4-4BDD-83F6-F3A9FEB4B984}" dt="2024-02-22T09:52:54.409" v="2357" actId="27803"/>
          <ac:spMkLst>
            <pc:docMk/>
            <pc:sldMk cId="3942064285" sldId="256"/>
            <ac:spMk id="5409" creationId="{6AD5F365-1A54-3520-E69F-917551FE2BE7}"/>
          </ac:spMkLst>
        </pc:spChg>
        <pc:spChg chg="mod">
          <ac:chgData name="Jassem Abbasi" userId="a485637c-5d5c-44af-8411-f95acc3236b6" providerId="ADAL" clId="{B67E75DF-61F4-4BDD-83F6-F3A9FEB4B984}" dt="2024-02-22T09:52:54.409" v="2357" actId="27803"/>
          <ac:spMkLst>
            <pc:docMk/>
            <pc:sldMk cId="3942064285" sldId="256"/>
            <ac:spMk id="5410" creationId="{C868D637-034F-07F2-91E1-6F759C645934}"/>
          </ac:spMkLst>
        </pc:spChg>
        <pc:spChg chg="mod">
          <ac:chgData name="Jassem Abbasi" userId="a485637c-5d5c-44af-8411-f95acc3236b6" providerId="ADAL" clId="{B67E75DF-61F4-4BDD-83F6-F3A9FEB4B984}" dt="2024-02-22T09:52:54.409" v="2357" actId="27803"/>
          <ac:spMkLst>
            <pc:docMk/>
            <pc:sldMk cId="3942064285" sldId="256"/>
            <ac:spMk id="5411" creationId="{38CFD989-6121-31C3-4F2A-DD5364CD87E6}"/>
          </ac:spMkLst>
        </pc:spChg>
        <pc:spChg chg="mod">
          <ac:chgData name="Jassem Abbasi" userId="a485637c-5d5c-44af-8411-f95acc3236b6" providerId="ADAL" clId="{B67E75DF-61F4-4BDD-83F6-F3A9FEB4B984}" dt="2024-02-22T09:52:54.409" v="2357" actId="27803"/>
          <ac:spMkLst>
            <pc:docMk/>
            <pc:sldMk cId="3942064285" sldId="256"/>
            <ac:spMk id="5412" creationId="{DAAC9AA3-1302-0F39-43C4-1D344DD75977}"/>
          </ac:spMkLst>
        </pc:spChg>
        <pc:spChg chg="mod">
          <ac:chgData name="Jassem Abbasi" userId="a485637c-5d5c-44af-8411-f95acc3236b6" providerId="ADAL" clId="{B67E75DF-61F4-4BDD-83F6-F3A9FEB4B984}" dt="2024-02-22T09:52:54.409" v="2357" actId="27803"/>
          <ac:spMkLst>
            <pc:docMk/>
            <pc:sldMk cId="3942064285" sldId="256"/>
            <ac:spMk id="5413" creationId="{B85DACE3-1498-4E18-EE82-41D76D17F53A}"/>
          </ac:spMkLst>
        </pc:spChg>
        <pc:spChg chg="mod">
          <ac:chgData name="Jassem Abbasi" userId="a485637c-5d5c-44af-8411-f95acc3236b6" providerId="ADAL" clId="{B67E75DF-61F4-4BDD-83F6-F3A9FEB4B984}" dt="2024-02-22T09:52:54.409" v="2357" actId="27803"/>
          <ac:spMkLst>
            <pc:docMk/>
            <pc:sldMk cId="3942064285" sldId="256"/>
            <ac:spMk id="5414" creationId="{3E1D2F5B-8A8B-A96A-AB47-1B47A5DA896D}"/>
          </ac:spMkLst>
        </pc:spChg>
        <pc:spChg chg="mod">
          <ac:chgData name="Jassem Abbasi" userId="a485637c-5d5c-44af-8411-f95acc3236b6" providerId="ADAL" clId="{B67E75DF-61F4-4BDD-83F6-F3A9FEB4B984}" dt="2024-02-22T09:52:54.409" v="2357" actId="27803"/>
          <ac:spMkLst>
            <pc:docMk/>
            <pc:sldMk cId="3942064285" sldId="256"/>
            <ac:spMk id="5415" creationId="{BA3C27F4-847E-87D2-6B5A-53B0C689616A}"/>
          </ac:spMkLst>
        </pc:spChg>
        <pc:spChg chg="mod">
          <ac:chgData name="Jassem Abbasi" userId="a485637c-5d5c-44af-8411-f95acc3236b6" providerId="ADAL" clId="{B67E75DF-61F4-4BDD-83F6-F3A9FEB4B984}" dt="2024-02-22T09:52:54.409" v="2357" actId="27803"/>
          <ac:spMkLst>
            <pc:docMk/>
            <pc:sldMk cId="3942064285" sldId="256"/>
            <ac:spMk id="5416" creationId="{F2D8A2B0-973A-A1E4-C9FF-BB2E1175A6E1}"/>
          </ac:spMkLst>
        </pc:spChg>
        <pc:spChg chg="mod">
          <ac:chgData name="Jassem Abbasi" userId="a485637c-5d5c-44af-8411-f95acc3236b6" providerId="ADAL" clId="{B67E75DF-61F4-4BDD-83F6-F3A9FEB4B984}" dt="2024-02-22T09:52:54.409" v="2357" actId="27803"/>
          <ac:spMkLst>
            <pc:docMk/>
            <pc:sldMk cId="3942064285" sldId="256"/>
            <ac:spMk id="5417" creationId="{AD87CF8F-DD56-7ABD-C39A-F3BD3FDBA494}"/>
          </ac:spMkLst>
        </pc:spChg>
        <pc:spChg chg="mod">
          <ac:chgData name="Jassem Abbasi" userId="a485637c-5d5c-44af-8411-f95acc3236b6" providerId="ADAL" clId="{B67E75DF-61F4-4BDD-83F6-F3A9FEB4B984}" dt="2024-02-22T09:52:54.409" v="2357" actId="27803"/>
          <ac:spMkLst>
            <pc:docMk/>
            <pc:sldMk cId="3942064285" sldId="256"/>
            <ac:spMk id="5418" creationId="{F474CEC9-D4D1-E9EC-4C22-CB7C0D4DDC64}"/>
          </ac:spMkLst>
        </pc:spChg>
        <pc:spChg chg="mod">
          <ac:chgData name="Jassem Abbasi" userId="a485637c-5d5c-44af-8411-f95acc3236b6" providerId="ADAL" clId="{B67E75DF-61F4-4BDD-83F6-F3A9FEB4B984}" dt="2024-02-22T09:52:54.409" v="2357" actId="27803"/>
          <ac:spMkLst>
            <pc:docMk/>
            <pc:sldMk cId="3942064285" sldId="256"/>
            <ac:spMk id="5419" creationId="{8AAC00A1-A9D1-F29D-4900-521130D3E496}"/>
          </ac:spMkLst>
        </pc:spChg>
        <pc:spChg chg="mod">
          <ac:chgData name="Jassem Abbasi" userId="a485637c-5d5c-44af-8411-f95acc3236b6" providerId="ADAL" clId="{B67E75DF-61F4-4BDD-83F6-F3A9FEB4B984}" dt="2024-02-22T09:52:54.409" v="2357" actId="27803"/>
          <ac:spMkLst>
            <pc:docMk/>
            <pc:sldMk cId="3942064285" sldId="256"/>
            <ac:spMk id="5420" creationId="{74AB4B29-F317-4702-BEFA-B4AB66A1D459}"/>
          </ac:spMkLst>
        </pc:spChg>
        <pc:spChg chg="mod">
          <ac:chgData name="Jassem Abbasi" userId="a485637c-5d5c-44af-8411-f95acc3236b6" providerId="ADAL" clId="{B67E75DF-61F4-4BDD-83F6-F3A9FEB4B984}" dt="2024-02-22T09:52:54.409" v="2357" actId="27803"/>
          <ac:spMkLst>
            <pc:docMk/>
            <pc:sldMk cId="3942064285" sldId="256"/>
            <ac:spMk id="5421" creationId="{109F6402-B8B9-F25C-47C6-386036C10148}"/>
          </ac:spMkLst>
        </pc:spChg>
        <pc:spChg chg="mod">
          <ac:chgData name="Jassem Abbasi" userId="a485637c-5d5c-44af-8411-f95acc3236b6" providerId="ADAL" clId="{B67E75DF-61F4-4BDD-83F6-F3A9FEB4B984}" dt="2024-02-22T09:52:54.409" v="2357" actId="27803"/>
          <ac:spMkLst>
            <pc:docMk/>
            <pc:sldMk cId="3942064285" sldId="256"/>
            <ac:spMk id="5422" creationId="{0720A352-5036-FC8D-9589-A5557BAC54DB}"/>
          </ac:spMkLst>
        </pc:spChg>
        <pc:spChg chg="mod">
          <ac:chgData name="Jassem Abbasi" userId="a485637c-5d5c-44af-8411-f95acc3236b6" providerId="ADAL" clId="{B67E75DF-61F4-4BDD-83F6-F3A9FEB4B984}" dt="2024-02-22T09:52:54.409" v="2357" actId="27803"/>
          <ac:spMkLst>
            <pc:docMk/>
            <pc:sldMk cId="3942064285" sldId="256"/>
            <ac:spMk id="5423" creationId="{276BE8F6-C984-53EB-3157-5485A404B716}"/>
          </ac:spMkLst>
        </pc:spChg>
        <pc:spChg chg="mod">
          <ac:chgData name="Jassem Abbasi" userId="a485637c-5d5c-44af-8411-f95acc3236b6" providerId="ADAL" clId="{B67E75DF-61F4-4BDD-83F6-F3A9FEB4B984}" dt="2024-02-22T09:52:54.409" v="2357" actId="27803"/>
          <ac:spMkLst>
            <pc:docMk/>
            <pc:sldMk cId="3942064285" sldId="256"/>
            <ac:spMk id="5424" creationId="{A15BFFB5-3F98-CAC4-CCEC-9BBB921C2C03}"/>
          </ac:spMkLst>
        </pc:spChg>
        <pc:spChg chg="mod">
          <ac:chgData name="Jassem Abbasi" userId="a485637c-5d5c-44af-8411-f95acc3236b6" providerId="ADAL" clId="{B67E75DF-61F4-4BDD-83F6-F3A9FEB4B984}" dt="2024-02-22T09:52:54.409" v="2357" actId="27803"/>
          <ac:spMkLst>
            <pc:docMk/>
            <pc:sldMk cId="3942064285" sldId="256"/>
            <ac:spMk id="5425" creationId="{266D6166-2D46-7532-5606-74038DF4753D}"/>
          </ac:spMkLst>
        </pc:spChg>
        <pc:spChg chg="mod">
          <ac:chgData name="Jassem Abbasi" userId="a485637c-5d5c-44af-8411-f95acc3236b6" providerId="ADAL" clId="{B67E75DF-61F4-4BDD-83F6-F3A9FEB4B984}" dt="2024-02-22T09:52:54.409" v="2357" actId="27803"/>
          <ac:spMkLst>
            <pc:docMk/>
            <pc:sldMk cId="3942064285" sldId="256"/>
            <ac:spMk id="5426" creationId="{F9CDA111-7670-87E6-8101-7B8B958C27BD}"/>
          </ac:spMkLst>
        </pc:spChg>
        <pc:spChg chg="mod">
          <ac:chgData name="Jassem Abbasi" userId="a485637c-5d5c-44af-8411-f95acc3236b6" providerId="ADAL" clId="{B67E75DF-61F4-4BDD-83F6-F3A9FEB4B984}" dt="2024-02-22T09:52:54.409" v="2357" actId="27803"/>
          <ac:spMkLst>
            <pc:docMk/>
            <pc:sldMk cId="3942064285" sldId="256"/>
            <ac:spMk id="5427" creationId="{8A091550-91FB-FD90-AEE6-A500EA946875}"/>
          </ac:spMkLst>
        </pc:spChg>
        <pc:spChg chg="mod">
          <ac:chgData name="Jassem Abbasi" userId="a485637c-5d5c-44af-8411-f95acc3236b6" providerId="ADAL" clId="{B67E75DF-61F4-4BDD-83F6-F3A9FEB4B984}" dt="2024-02-22T09:52:54.409" v="2357" actId="27803"/>
          <ac:spMkLst>
            <pc:docMk/>
            <pc:sldMk cId="3942064285" sldId="256"/>
            <ac:spMk id="5428" creationId="{3AC5D11D-5321-FCEB-EEAD-D94FF388E39D}"/>
          </ac:spMkLst>
        </pc:spChg>
        <pc:spChg chg="mod">
          <ac:chgData name="Jassem Abbasi" userId="a485637c-5d5c-44af-8411-f95acc3236b6" providerId="ADAL" clId="{B67E75DF-61F4-4BDD-83F6-F3A9FEB4B984}" dt="2024-02-22T09:52:54.409" v="2357" actId="27803"/>
          <ac:spMkLst>
            <pc:docMk/>
            <pc:sldMk cId="3942064285" sldId="256"/>
            <ac:spMk id="5429" creationId="{2D7C1766-E782-942E-C39B-0A5AD23631DD}"/>
          </ac:spMkLst>
        </pc:spChg>
        <pc:spChg chg="mod">
          <ac:chgData name="Jassem Abbasi" userId="a485637c-5d5c-44af-8411-f95acc3236b6" providerId="ADAL" clId="{B67E75DF-61F4-4BDD-83F6-F3A9FEB4B984}" dt="2024-02-22T09:52:54.409" v="2357" actId="27803"/>
          <ac:spMkLst>
            <pc:docMk/>
            <pc:sldMk cId="3942064285" sldId="256"/>
            <ac:spMk id="5430" creationId="{ECF271D9-1535-EB35-1C95-F79CEE685AFA}"/>
          </ac:spMkLst>
        </pc:spChg>
        <pc:spChg chg="mod">
          <ac:chgData name="Jassem Abbasi" userId="a485637c-5d5c-44af-8411-f95acc3236b6" providerId="ADAL" clId="{B67E75DF-61F4-4BDD-83F6-F3A9FEB4B984}" dt="2024-02-22T09:52:54.409" v="2357" actId="27803"/>
          <ac:spMkLst>
            <pc:docMk/>
            <pc:sldMk cId="3942064285" sldId="256"/>
            <ac:spMk id="5431" creationId="{281AFC57-965E-32FE-6D07-13CBEF6C8C03}"/>
          </ac:spMkLst>
        </pc:spChg>
        <pc:spChg chg="mod">
          <ac:chgData name="Jassem Abbasi" userId="a485637c-5d5c-44af-8411-f95acc3236b6" providerId="ADAL" clId="{B67E75DF-61F4-4BDD-83F6-F3A9FEB4B984}" dt="2024-02-22T09:52:54.409" v="2357" actId="27803"/>
          <ac:spMkLst>
            <pc:docMk/>
            <pc:sldMk cId="3942064285" sldId="256"/>
            <ac:spMk id="5432" creationId="{AFFE2F57-DFDD-E21F-80D0-5A93142FAFC3}"/>
          </ac:spMkLst>
        </pc:spChg>
        <pc:spChg chg="mod">
          <ac:chgData name="Jassem Abbasi" userId="a485637c-5d5c-44af-8411-f95acc3236b6" providerId="ADAL" clId="{B67E75DF-61F4-4BDD-83F6-F3A9FEB4B984}" dt="2024-02-22T09:52:54.409" v="2357" actId="27803"/>
          <ac:spMkLst>
            <pc:docMk/>
            <pc:sldMk cId="3942064285" sldId="256"/>
            <ac:spMk id="5433" creationId="{A644D231-5D50-07B6-AEE7-CA3197EF0B16}"/>
          </ac:spMkLst>
        </pc:spChg>
        <pc:spChg chg="mod">
          <ac:chgData name="Jassem Abbasi" userId="a485637c-5d5c-44af-8411-f95acc3236b6" providerId="ADAL" clId="{B67E75DF-61F4-4BDD-83F6-F3A9FEB4B984}" dt="2024-02-22T09:52:54.409" v="2357" actId="27803"/>
          <ac:spMkLst>
            <pc:docMk/>
            <pc:sldMk cId="3942064285" sldId="256"/>
            <ac:spMk id="5434" creationId="{DE39A0B9-2B57-F6CC-04BD-09027B954D30}"/>
          </ac:spMkLst>
        </pc:spChg>
        <pc:spChg chg="mod">
          <ac:chgData name="Jassem Abbasi" userId="a485637c-5d5c-44af-8411-f95acc3236b6" providerId="ADAL" clId="{B67E75DF-61F4-4BDD-83F6-F3A9FEB4B984}" dt="2024-02-22T09:52:54.409" v="2357" actId="27803"/>
          <ac:spMkLst>
            <pc:docMk/>
            <pc:sldMk cId="3942064285" sldId="256"/>
            <ac:spMk id="5435" creationId="{33783768-CD10-7DC9-74A8-E2B9AE8B38CC}"/>
          </ac:spMkLst>
        </pc:spChg>
        <pc:spChg chg="mod">
          <ac:chgData name="Jassem Abbasi" userId="a485637c-5d5c-44af-8411-f95acc3236b6" providerId="ADAL" clId="{B67E75DF-61F4-4BDD-83F6-F3A9FEB4B984}" dt="2024-02-22T09:52:54.409" v="2357" actId="27803"/>
          <ac:spMkLst>
            <pc:docMk/>
            <pc:sldMk cId="3942064285" sldId="256"/>
            <ac:spMk id="5436" creationId="{BE7A0C9C-F088-09F9-2ED6-B068F51B3E21}"/>
          </ac:spMkLst>
        </pc:spChg>
        <pc:spChg chg="mod">
          <ac:chgData name="Jassem Abbasi" userId="a485637c-5d5c-44af-8411-f95acc3236b6" providerId="ADAL" clId="{B67E75DF-61F4-4BDD-83F6-F3A9FEB4B984}" dt="2024-02-22T09:52:54.409" v="2357" actId="27803"/>
          <ac:spMkLst>
            <pc:docMk/>
            <pc:sldMk cId="3942064285" sldId="256"/>
            <ac:spMk id="5437" creationId="{A3453357-98E3-2201-B1A0-6BCEC418EEC1}"/>
          </ac:spMkLst>
        </pc:spChg>
        <pc:spChg chg="mod">
          <ac:chgData name="Jassem Abbasi" userId="a485637c-5d5c-44af-8411-f95acc3236b6" providerId="ADAL" clId="{B67E75DF-61F4-4BDD-83F6-F3A9FEB4B984}" dt="2024-02-22T09:52:54.409" v="2357" actId="27803"/>
          <ac:spMkLst>
            <pc:docMk/>
            <pc:sldMk cId="3942064285" sldId="256"/>
            <ac:spMk id="5438" creationId="{B98F80FE-C78D-8017-EE43-A9D1B2B3F34C}"/>
          </ac:spMkLst>
        </pc:spChg>
        <pc:spChg chg="mod">
          <ac:chgData name="Jassem Abbasi" userId="a485637c-5d5c-44af-8411-f95acc3236b6" providerId="ADAL" clId="{B67E75DF-61F4-4BDD-83F6-F3A9FEB4B984}" dt="2024-02-22T09:52:54.409" v="2357" actId="27803"/>
          <ac:spMkLst>
            <pc:docMk/>
            <pc:sldMk cId="3942064285" sldId="256"/>
            <ac:spMk id="5439" creationId="{74FE31D8-6A43-EBF8-8B15-5FDE10324944}"/>
          </ac:spMkLst>
        </pc:spChg>
        <pc:spChg chg="mod">
          <ac:chgData name="Jassem Abbasi" userId="a485637c-5d5c-44af-8411-f95acc3236b6" providerId="ADAL" clId="{B67E75DF-61F4-4BDD-83F6-F3A9FEB4B984}" dt="2024-02-22T09:52:54.409" v="2357" actId="27803"/>
          <ac:spMkLst>
            <pc:docMk/>
            <pc:sldMk cId="3942064285" sldId="256"/>
            <ac:spMk id="5440" creationId="{6FDA58E9-C4FB-772B-250C-3046454CFF30}"/>
          </ac:spMkLst>
        </pc:spChg>
        <pc:spChg chg="mod">
          <ac:chgData name="Jassem Abbasi" userId="a485637c-5d5c-44af-8411-f95acc3236b6" providerId="ADAL" clId="{B67E75DF-61F4-4BDD-83F6-F3A9FEB4B984}" dt="2024-02-22T09:52:54.409" v="2357" actId="27803"/>
          <ac:spMkLst>
            <pc:docMk/>
            <pc:sldMk cId="3942064285" sldId="256"/>
            <ac:spMk id="5441" creationId="{121B71EF-E141-5B13-4B1C-C3E4589BD369}"/>
          </ac:spMkLst>
        </pc:spChg>
        <pc:spChg chg="mod">
          <ac:chgData name="Jassem Abbasi" userId="a485637c-5d5c-44af-8411-f95acc3236b6" providerId="ADAL" clId="{B67E75DF-61F4-4BDD-83F6-F3A9FEB4B984}" dt="2024-02-22T09:52:54.409" v="2357" actId="27803"/>
          <ac:spMkLst>
            <pc:docMk/>
            <pc:sldMk cId="3942064285" sldId="256"/>
            <ac:spMk id="5442" creationId="{654384E3-F0B1-55D7-A5A7-DBA17DA58343}"/>
          </ac:spMkLst>
        </pc:spChg>
        <pc:spChg chg="mod">
          <ac:chgData name="Jassem Abbasi" userId="a485637c-5d5c-44af-8411-f95acc3236b6" providerId="ADAL" clId="{B67E75DF-61F4-4BDD-83F6-F3A9FEB4B984}" dt="2024-02-22T09:52:54.409" v="2357" actId="27803"/>
          <ac:spMkLst>
            <pc:docMk/>
            <pc:sldMk cId="3942064285" sldId="256"/>
            <ac:spMk id="5443" creationId="{F7D8ABA9-5479-AC4B-A60C-9CBDBF888B95}"/>
          </ac:spMkLst>
        </pc:spChg>
        <pc:spChg chg="mod">
          <ac:chgData name="Jassem Abbasi" userId="a485637c-5d5c-44af-8411-f95acc3236b6" providerId="ADAL" clId="{B67E75DF-61F4-4BDD-83F6-F3A9FEB4B984}" dt="2024-02-22T09:52:54.409" v="2357" actId="27803"/>
          <ac:spMkLst>
            <pc:docMk/>
            <pc:sldMk cId="3942064285" sldId="256"/>
            <ac:spMk id="5444" creationId="{A2C1A921-D779-8867-63C6-94CB7AE026E6}"/>
          </ac:spMkLst>
        </pc:spChg>
        <pc:spChg chg="mod">
          <ac:chgData name="Jassem Abbasi" userId="a485637c-5d5c-44af-8411-f95acc3236b6" providerId="ADAL" clId="{B67E75DF-61F4-4BDD-83F6-F3A9FEB4B984}" dt="2024-02-22T09:52:54.409" v="2357" actId="27803"/>
          <ac:spMkLst>
            <pc:docMk/>
            <pc:sldMk cId="3942064285" sldId="256"/>
            <ac:spMk id="5445" creationId="{F186940D-593F-2FBE-7AC0-C1A9DADB9CE3}"/>
          </ac:spMkLst>
        </pc:spChg>
        <pc:spChg chg="mod">
          <ac:chgData name="Jassem Abbasi" userId="a485637c-5d5c-44af-8411-f95acc3236b6" providerId="ADAL" clId="{B67E75DF-61F4-4BDD-83F6-F3A9FEB4B984}" dt="2024-02-22T09:52:54.409" v="2357" actId="27803"/>
          <ac:spMkLst>
            <pc:docMk/>
            <pc:sldMk cId="3942064285" sldId="256"/>
            <ac:spMk id="5446" creationId="{DD0E99EE-B5F1-DB38-269F-AC18D6C4DA9C}"/>
          </ac:spMkLst>
        </pc:spChg>
        <pc:spChg chg="mod">
          <ac:chgData name="Jassem Abbasi" userId="a485637c-5d5c-44af-8411-f95acc3236b6" providerId="ADAL" clId="{B67E75DF-61F4-4BDD-83F6-F3A9FEB4B984}" dt="2024-02-22T09:52:54.409" v="2357" actId="27803"/>
          <ac:spMkLst>
            <pc:docMk/>
            <pc:sldMk cId="3942064285" sldId="256"/>
            <ac:spMk id="5447" creationId="{E25FB95A-9ADD-76D4-D769-5C54975CE286}"/>
          </ac:spMkLst>
        </pc:spChg>
        <pc:spChg chg="mod">
          <ac:chgData name="Jassem Abbasi" userId="a485637c-5d5c-44af-8411-f95acc3236b6" providerId="ADAL" clId="{B67E75DF-61F4-4BDD-83F6-F3A9FEB4B984}" dt="2024-02-22T09:52:54.409" v="2357" actId="27803"/>
          <ac:spMkLst>
            <pc:docMk/>
            <pc:sldMk cId="3942064285" sldId="256"/>
            <ac:spMk id="5448" creationId="{F4505553-C623-C75F-835E-D8B884E26D1D}"/>
          </ac:spMkLst>
        </pc:spChg>
        <pc:spChg chg="mod">
          <ac:chgData name="Jassem Abbasi" userId="a485637c-5d5c-44af-8411-f95acc3236b6" providerId="ADAL" clId="{B67E75DF-61F4-4BDD-83F6-F3A9FEB4B984}" dt="2024-02-22T09:52:54.409" v="2357" actId="27803"/>
          <ac:spMkLst>
            <pc:docMk/>
            <pc:sldMk cId="3942064285" sldId="256"/>
            <ac:spMk id="5449" creationId="{4DDD9226-03BA-DDEF-EE2F-D2C29AC21178}"/>
          </ac:spMkLst>
        </pc:spChg>
        <pc:spChg chg="mod">
          <ac:chgData name="Jassem Abbasi" userId="a485637c-5d5c-44af-8411-f95acc3236b6" providerId="ADAL" clId="{B67E75DF-61F4-4BDD-83F6-F3A9FEB4B984}" dt="2024-02-22T09:52:54.409" v="2357" actId="27803"/>
          <ac:spMkLst>
            <pc:docMk/>
            <pc:sldMk cId="3942064285" sldId="256"/>
            <ac:spMk id="5450" creationId="{E9667CAA-E137-74CF-266F-5C40CAB1B1B6}"/>
          </ac:spMkLst>
        </pc:spChg>
        <pc:spChg chg="mod">
          <ac:chgData name="Jassem Abbasi" userId="a485637c-5d5c-44af-8411-f95acc3236b6" providerId="ADAL" clId="{B67E75DF-61F4-4BDD-83F6-F3A9FEB4B984}" dt="2024-02-22T09:52:54.409" v="2357" actId="27803"/>
          <ac:spMkLst>
            <pc:docMk/>
            <pc:sldMk cId="3942064285" sldId="256"/>
            <ac:spMk id="5451" creationId="{6E7CAC71-D7D2-287E-BED5-8137ACEC44E6}"/>
          </ac:spMkLst>
        </pc:spChg>
        <pc:spChg chg="mod">
          <ac:chgData name="Jassem Abbasi" userId="a485637c-5d5c-44af-8411-f95acc3236b6" providerId="ADAL" clId="{B67E75DF-61F4-4BDD-83F6-F3A9FEB4B984}" dt="2024-02-22T09:52:54.409" v="2357" actId="27803"/>
          <ac:spMkLst>
            <pc:docMk/>
            <pc:sldMk cId="3942064285" sldId="256"/>
            <ac:spMk id="5452" creationId="{4D5247ED-FFBB-BA19-CF8C-673CD80FFEDB}"/>
          </ac:spMkLst>
        </pc:spChg>
        <pc:spChg chg="mod">
          <ac:chgData name="Jassem Abbasi" userId="a485637c-5d5c-44af-8411-f95acc3236b6" providerId="ADAL" clId="{B67E75DF-61F4-4BDD-83F6-F3A9FEB4B984}" dt="2024-02-22T09:52:54.409" v="2357" actId="27803"/>
          <ac:spMkLst>
            <pc:docMk/>
            <pc:sldMk cId="3942064285" sldId="256"/>
            <ac:spMk id="5453" creationId="{B8CDDC76-BFC3-880A-542F-77A72F8B895E}"/>
          </ac:spMkLst>
        </pc:spChg>
        <pc:spChg chg="mod">
          <ac:chgData name="Jassem Abbasi" userId="a485637c-5d5c-44af-8411-f95acc3236b6" providerId="ADAL" clId="{B67E75DF-61F4-4BDD-83F6-F3A9FEB4B984}" dt="2024-02-22T09:52:54.409" v="2357" actId="27803"/>
          <ac:spMkLst>
            <pc:docMk/>
            <pc:sldMk cId="3942064285" sldId="256"/>
            <ac:spMk id="5454" creationId="{AF123477-EB5D-D59B-319C-16EF2623B342}"/>
          </ac:spMkLst>
        </pc:spChg>
        <pc:spChg chg="mod">
          <ac:chgData name="Jassem Abbasi" userId="a485637c-5d5c-44af-8411-f95acc3236b6" providerId="ADAL" clId="{B67E75DF-61F4-4BDD-83F6-F3A9FEB4B984}" dt="2024-02-22T09:52:54.409" v="2357" actId="27803"/>
          <ac:spMkLst>
            <pc:docMk/>
            <pc:sldMk cId="3942064285" sldId="256"/>
            <ac:spMk id="5455" creationId="{4897C422-9574-2E8E-FABE-800920D59DF5}"/>
          </ac:spMkLst>
        </pc:spChg>
        <pc:spChg chg="mod">
          <ac:chgData name="Jassem Abbasi" userId="a485637c-5d5c-44af-8411-f95acc3236b6" providerId="ADAL" clId="{B67E75DF-61F4-4BDD-83F6-F3A9FEB4B984}" dt="2024-02-22T09:52:54.409" v="2357" actId="27803"/>
          <ac:spMkLst>
            <pc:docMk/>
            <pc:sldMk cId="3942064285" sldId="256"/>
            <ac:spMk id="5456" creationId="{C81DA6B6-A50C-6177-0567-4F24A8D493C4}"/>
          </ac:spMkLst>
        </pc:spChg>
        <pc:spChg chg="mod">
          <ac:chgData name="Jassem Abbasi" userId="a485637c-5d5c-44af-8411-f95acc3236b6" providerId="ADAL" clId="{B67E75DF-61F4-4BDD-83F6-F3A9FEB4B984}" dt="2024-02-22T09:52:54.409" v="2357" actId="27803"/>
          <ac:spMkLst>
            <pc:docMk/>
            <pc:sldMk cId="3942064285" sldId="256"/>
            <ac:spMk id="5457" creationId="{4D1ABAFE-D763-C30A-3380-4486935949DB}"/>
          </ac:spMkLst>
        </pc:spChg>
        <pc:spChg chg="mod">
          <ac:chgData name="Jassem Abbasi" userId="a485637c-5d5c-44af-8411-f95acc3236b6" providerId="ADAL" clId="{B67E75DF-61F4-4BDD-83F6-F3A9FEB4B984}" dt="2024-02-22T09:52:54.409" v="2357" actId="27803"/>
          <ac:spMkLst>
            <pc:docMk/>
            <pc:sldMk cId="3942064285" sldId="256"/>
            <ac:spMk id="5458" creationId="{7704B9F4-52B0-C2E9-812F-B8027F0C4BBE}"/>
          </ac:spMkLst>
        </pc:spChg>
        <pc:spChg chg="mod">
          <ac:chgData name="Jassem Abbasi" userId="a485637c-5d5c-44af-8411-f95acc3236b6" providerId="ADAL" clId="{B67E75DF-61F4-4BDD-83F6-F3A9FEB4B984}" dt="2024-02-22T09:52:54.409" v="2357" actId="27803"/>
          <ac:spMkLst>
            <pc:docMk/>
            <pc:sldMk cId="3942064285" sldId="256"/>
            <ac:spMk id="5459" creationId="{EE025BE1-C288-B640-0D95-289AC319B9B5}"/>
          </ac:spMkLst>
        </pc:spChg>
        <pc:spChg chg="mod">
          <ac:chgData name="Jassem Abbasi" userId="a485637c-5d5c-44af-8411-f95acc3236b6" providerId="ADAL" clId="{B67E75DF-61F4-4BDD-83F6-F3A9FEB4B984}" dt="2024-02-22T09:52:54.409" v="2357" actId="27803"/>
          <ac:spMkLst>
            <pc:docMk/>
            <pc:sldMk cId="3942064285" sldId="256"/>
            <ac:spMk id="5460" creationId="{DC475428-7FE6-2F09-A174-BDC9766D3C12}"/>
          </ac:spMkLst>
        </pc:spChg>
        <pc:spChg chg="mod">
          <ac:chgData name="Jassem Abbasi" userId="a485637c-5d5c-44af-8411-f95acc3236b6" providerId="ADAL" clId="{B67E75DF-61F4-4BDD-83F6-F3A9FEB4B984}" dt="2024-02-22T09:52:54.409" v="2357" actId="27803"/>
          <ac:spMkLst>
            <pc:docMk/>
            <pc:sldMk cId="3942064285" sldId="256"/>
            <ac:spMk id="5461" creationId="{D1162B9E-4668-F6FD-6BF3-5092476E8C30}"/>
          </ac:spMkLst>
        </pc:spChg>
        <pc:spChg chg="mod">
          <ac:chgData name="Jassem Abbasi" userId="a485637c-5d5c-44af-8411-f95acc3236b6" providerId="ADAL" clId="{B67E75DF-61F4-4BDD-83F6-F3A9FEB4B984}" dt="2024-02-22T09:52:54.409" v="2357" actId="27803"/>
          <ac:spMkLst>
            <pc:docMk/>
            <pc:sldMk cId="3942064285" sldId="256"/>
            <ac:spMk id="5462" creationId="{94B4E95A-090C-B390-8B62-A96573EFF199}"/>
          </ac:spMkLst>
        </pc:spChg>
        <pc:spChg chg="mod">
          <ac:chgData name="Jassem Abbasi" userId="a485637c-5d5c-44af-8411-f95acc3236b6" providerId="ADAL" clId="{B67E75DF-61F4-4BDD-83F6-F3A9FEB4B984}" dt="2024-02-22T09:52:54.409" v="2357" actId="27803"/>
          <ac:spMkLst>
            <pc:docMk/>
            <pc:sldMk cId="3942064285" sldId="256"/>
            <ac:spMk id="5463" creationId="{49EC44BD-32BC-2592-35C8-C51F544EC862}"/>
          </ac:spMkLst>
        </pc:spChg>
        <pc:spChg chg="mod">
          <ac:chgData name="Jassem Abbasi" userId="a485637c-5d5c-44af-8411-f95acc3236b6" providerId="ADAL" clId="{B67E75DF-61F4-4BDD-83F6-F3A9FEB4B984}" dt="2024-02-22T09:52:54.409" v="2357" actId="27803"/>
          <ac:spMkLst>
            <pc:docMk/>
            <pc:sldMk cId="3942064285" sldId="256"/>
            <ac:spMk id="5464" creationId="{2B0A5130-A9DC-9112-2A73-48C2E6E8FB3E}"/>
          </ac:spMkLst>
        </pc:spChg>
        <pc:spChg chg="mod">
          <ac:chgData name="Jassem Abbasi" userId="a485637c-5d5c-44af-8411-f95acc3236b6" providerId="ADAL" clId="{B67E75DF-61F4-4BDD-83F6-F3A9FEB4B984}" dt="2024-02-22T09:52:54.409" v="2357" actId="27803"/>
          <ac:spMkLst>
            <pc:docMk/>
            <pc:sldMk cId="3942064285" sldId="256"/>
            <ac:spMk id="5465" creationId="{B8F7F64F-A2AD-1610-7A3C-A2AEADA0D770}"/>
          </ac:spMkLst>
        </pc:spChg>
        <pc:spChg chg="mod">
          <ac:chgData name="Jassem Abbasi" userId="a485637c-5d5c-44af-8411-f95acc3236b6" providerId="ADAL" clId="{B67E75DF-61F4-4BDD-83F6-F3A9FEB4B984}" dt="2024-02-22T09:52:54.409" v="2357" actId="27803"/>
          <ac:spMkLst>
            <pc:docMk/>
            <pc:sldMk cId="3942064285" sldId="256"/>
            <ac:spMk id="5466" creationId="{B3EC6F3D-BA0C-20AF-EE47-B8815821C6F6}"/>
          </ac:spMkLst>
        </pc:spChg>
        <pc:spChg chg="mod">
          <ac:chgData name="Jassem Abbasi" userId="a485637c-5d5c-44af-8411-f95acc3236b6" providerId="ADAL" clId="{B67E75DF-61F4-4BDD-83F6-F3A9FEB4B984}" dt="2024-02-22T09:52:54.409" v="2357" actId="27803"/>
          <ac:spMkLst>
            <pc:docMk/>
            <pc:sldMk cId="3942064285" sldId="256"/>
            <ac:spMk id="5467" creationId="{7AFEB176-97E0-59DB-1B5B-DC5688F9E6DA}"/>
          </ac:spMkLst>
        </pc:spChg>
        <pc:spChg chg="mod">
          <ac:chgData name="Jassem Abbasi" userId="a485637c-5d5c-44af-8411-f95acc3236b6" providerId="ADAL" clId="{B67E75DF-61F4-4BDD-83F6-F3A9FEB4B984}" dt="2024-02-22T09:52:54.409" v="2357" actId="27803"/>
          <ac:spMkLst>
            <pc:docMk/>
            <pc:sldMk cId="3942064285" sldId="256"/>
            <ac:spMk id="5468" creationId="{07B18DA8-EB88-F3B3-70C9-171E009CE0CC}"/>
          </ac:spMkLst>
        </pc:spChg>
        <pc:spChg chg="mod">
          <ac:chgData name="Jassem Abbasi" userId="a485637c-5d5c-44af-8411-f95acc3236b6" providerId="ADAL" clId="{B67E75DF-61F4-4BDD-83F6-F3A9FEB4B984}" dt="2024-02-22T09:52:54.409" v="2357" actId="27803"/>
          <ac:spMkLst>
            <pc:docMk/>
            <pc:sldMk cId="3942064285" sldId="256"/>
            <ac:spMk id="5469" creationId="{6836AC49-CA1C-EB42-536B-D9606ADB16BF}"/>
          </ac:spMkLst>
        </pc:spChg>
        <pc:spChg chg="mod">
          <ac:chgData name="Jassem Abbasi" userId="a485637c-5d5c-44af-8411-f95acc3236b6" providerId="ADAL" clId="{B67E75DF-61F4-4BDD-83F6-F3A9FEB4B984}" dt="2024-02-22T09:52:54.409" v="2357" actId="27803"/>
          <ac:spMkLst>
            <pc:docMk/>
            <pc:sldMk cId="3942064285" sldId="256"/>
            <ac:spMk id="5470" creationId="{74D26FEE-03E0-7B49-5598-599BDA8F73F7}"/>
          </ac:spMkLst>
        </pc:spChg>
        <pc:spChg chg="mod">
          <ac:chgData name="Jassem Abbasi" userId="a485637c-5d5c-44af-8411-f95acc3236b6" providerId="ADAL" clId="{B67E75DF-61F4-4BDD-83F6-F3A9FEB4B984}" dt="2024-02-22T09:52:54.409" v="2357" actId="27803"/>
          <ac:spMkLst>
            <pc:docMk/>
            <pc:sldMk cId="3942064285" sldId="256"/>
            <ac:spMk id="5471" creationId="{32B4235A-F46F-080F-861B-8574A519D423}"/>
          </ac:spMkLst>
        </pc:spChg>
        <pc:spChg chg="mod">
          <ac:chgData name="Jassem Abbasi" userId="a485637c-5d5c-44af-8411-f95acc3236b6" providerId="ADAL" clId="{B67E75DF-61F4-4BDD-83F6-F3A9FEB4B984}" dt="2024-02-22T09:52:54.409" v="2357" actId="27803"/>
          <ac:spMkLst>
            <pc:docMk/>
            <pc:sldMk cId="3942064285" sldId="256"/>
            <ac:spMk id="5472" creationId="{3B885ACF-F43F-20CF-B422-91F677C0D1E1}"/>
          </ac:spMkLst>
        </pc:spChg>
        <pc:spChg chg="mod">
          <ac:chgData name="Jassem Abbasi" userId="a485637c-5d5c-44af-8411-f95acc3236b6" providerId="ADAL" clId="{B67E75DF-61F4-4BDD-83F6-F3A9FEB4B984}" dt="2024-02-22T09:52:54.409" v="2357" actId="27803"/>
          <ac:spMkLst>
            <pc:docMk/>
            <pc:sldMk cId="3942064285" sldId="256"/>
            <ac:spMk id="5473" creationId="{A572CC33-92A7-D1B4-6E84-00254F91837C}"/>
          </ac:spMkLst>
        </pc:spChg>
        <pc:spChg chg="mod">
          <ac:chgData name="Jassem Abbasi" userId="a485637c-5d5c-44af-8411-f95acc3236b6" providerId="ADAL" clId="{B67E75DF-61F4-4BDD-83F6-F3A9FEB4B984}" dt="2024-02-22T09:52:54.409" v="2357" actId="27803"/>
          <ac:spMkLst>
            <pc:docMk/>
            <pc:sldMk cId="3942064285" sldId="256"/>
            <ac:spMk id="5474" creationId="{9DF46F5F-7F6F-42DE-33BC-015739AF17CB}"/>
          </ac:spMkLst>
        </pc:spChg>
        <pc:spChg chg="mod">
          <ac:chgData name="Jassem Abbasi" userId="a485637c-5d5c-44af-8411-f95acc3236b6" providerId="ADAL" clId="{B67E75DF-61F4-4BDD-83F6-F3A9FEB4B984}" dt="2024-02-22T09:52:54.409" v="2357" actId="27803"/>
          <ac:spMkLst>
            <pc:docMk/>
            <pc:sldMk cId="3942064285" sldId="256"/>
            <ac:spMk id="5475" creationId="{F39361C8-ED52-2DCC-9121-61F105C661EF}"/>
          </ac:spMkLst>
        </pc:spChg>
        <pc:spChg chg="mod">
          <ac:chgData name="Jassem Abbasi" userId="a485637c-5d5c-44af-8411-f95acc3236b6" providerId="ADAL" clId="{B67E75DF-61F4-4BDD-83F6-F3A9FEB4B984}" dt="2024-02-22T09:52:54.409" v="2357" actId="27803"/>
          <ac:spMkLst>
            <pc:docMk/>
            <pc:sldMk cId="3942064285" sldId="256"/>
            <ac:spMk id="5476" creationId="{0314E5B1-1F59-82B0-1C37-D4C255A0F70E}"/>
          </ac:spMkLst>
        </pc:spChg>
        <pc:spChg chg="mod">
          <ac:chgData name="Jassem Abbasi" userId="a485637c-5d5c-44af-8411-f95acc3236b6" providerId="ADAL" clId="{B67E75DF-61F4-4BDD-83F6-F3A9FEB4B984}" dt="2024-02-22T09:52:54.409" v="2357" actId="27803"/>
          <ac:spMkLst>
            <pc:docMk/>
            <pc:sldMk cId="3942064285" sldId="256"/>
            <ac:spMk id="5477" creationId="{68DA549C-AD48-F08E-3C77-5CE90B11FBFA}"/>
          </ac:spMkLst>
        </pc:spChg>
        <pc:spChg chg="mod">
          <ac:chgData name="Jassem Abbasi" userId="a485637c-5d5c-44af-8411-f95acc3236b6" providerId="ADAL" clId="{B67E75DF-61F4-4BDD-83F6-F3A9FEB4B984}" dt="2024-02-22T09:52:54.409" v="2357" actId="27803"/>
          <ac:spMkLst>
            <pc:docMk/>
            <pc:sldMk cId="3942064285" sldId="256"/>
            <ac:spMk id="5478" creationId="{8A4B196E-7FDC-B9A3-9C62-4ED171DB5AF7}"/>
          </ac:spMkLst>
        </pc:spChg>
        <pc:spChg chg="mod">
          <ac:chgData name="Jassem Abbasi" userId="a485637c-5d5c-44af-8411-f95acc3236b6" providerId="ADAL" clId="{B67E75DF-61F4-4BDD-83F6-F3A9FEB4B984}" dt="2024-02-22T09:52:54.409" v="2357" actId="27803"/>
          <ac:spMkLst>
            <pc:docMk/>
            <pc:sldMk cId="3942064285" sldId="256"/>
            <ac:spMk id="5479" creationId="{DFC4BFBE-EC5E-62AC-B3D3-365E0E9BA89F}"/>
          </ac:spMkLst>
        </pc:spChg>
        <pc:spChg chg="mod">
          <ac:chgData name="Jassem Abbasi" userId="a485637c-5d5c-44af-8411-f95acc3236b6" providerId="ADAL" clId="{B67E75DF-61F4-4BDD-83F6-F3A9FEB4B984}" dt="2024-02-22T09:52:54.409" v="2357" actId="27803"/>
          <ac:spMkLst>
            <pc:docMk/>
            <pc:sldMk cId="3942064285" sldId="256"/>
            <ac:spMk id="5480" creationId="{2C3B3CE1-1F01-F8B6-E1DD-BA518C15EB73}"/>
          </ac:spMkLst>
        </pc:spChg>
        <pc:spChg chg="mod">
          <ac:chgData name="Jassem Abbasi" userId="a485637c-5d5c-44af-8411-f95acc3236b6" providerId="ADAL" clId="{B67E75DF-61F4-4BDD-83F6-F3A9FEB4B984}" dt="2024-02-22T09:52:54.409" v="2357" actId="27803"/>
          <ac:spMkLst>
            <pc:docMk/>
            <pc:sldMk cId="3942064285" sldId="256"/>
            <ac:spMk id="5481" creationId="{2F8F0582-1FB1-8F85-7C77-7E10E3DFB2B1}"/>
          </ac:spMkLst>
        </pc:spChg>
        <pc:spChg chg="mod">
          <ac:chgData name="Jassem Abbasi" userId="a485637c-5d5c-44af-8411-f95acc3236b6" providerId="ADAL" clId="{B67E75DF-61F4-4BDD-83F6-F3A9FEB4B984}" dt="2024-02-22T09:52:54.409" v="2357" actId="27803"/>
          <ac:spMkLst>
            <pc:docMk/>
            <pc:sldMk cId="3942064285" sldId="256"/>
            <ac:spMk id="5482" creationId="{CE2547A2-1C43-1244-DFAE-AE8FFB0A6D2C}"/>
          </ac:spMkLst>
        </pc:spChg>
        <pc:spChg chg="mod">
          <ac:chgData name="Jassem Abbasi" userId="a485637c-5d5c-44af-8411-f95acc3236b6" providerId="ADAL" clId="{B67E75DF-61F4-4BDD-83F6-F3A9FEB4B984}" dt="2024-02-22T09:52:54.409" v="2357" actId="27803"/>
          <ac:spMkLst>
            <pc:docMk/>
            <pc:sldMk cId="3942064285" sldId="256"/>
            <ac:spMk id="5483" creationId="{56725337-2CCA-7F78-8878-87305B526A37}"/>
          </ac:spMkLst>
        </pc:spChg>
        <pc:spChg chg="mod">
          <ac:chgData name="Jassem Abbasi" userId="a485637c-5d5c-44af-8411-f95acc3236b6" providerId="ADAL" clId="{B67E75DF-61F4-4BDD-83F6-F3A9FEB4B984}" dt="2024-02-22T09:52:54.409" v="2357" actId="27803"/>
          <ac:spMkLst>
            <pc:docMk/>
            <pc:sldMk cId="3942064285" sldId="256"/>
            <ac:spMk id="5484" creationId="{CAC880DC-E4A0-E5BC-426D-4E20A07DF49C}"/>
          </ac:spMkLst>
        </pc:spChg>
        <pc:spChg chg="mod">
          <ac:chgData name="Jassem Abbasi" userId="a485637c-5d5c-44af-8411-f95acc3236b6" providerId="ADAL" clId="{B67E75DF-61F4-4BDD-83F6-F3A9FEB4B984}" dt="2024-02-22T09:52:54.409" v="2357" actId="27803"/>
          <ac:spMkLst>
            <pc:docMk/>
            <pc:sldMk cId="3942064285" sldId="256"/>
            <ac:spMk id="5485" creationId="{DF2FC83C-527B-BCFC-E176-77D03539310C}"/>
          </ac:spMkLst>
        </pc:spChg>
        <pc:spChg chg="mod">
          <ac:chgData name="Jassem Abbasi" userId="a485637c-5d5c-44af-8411-f95acc3236b6" providerId="ADAL" clId="{B67E75DF-61F4-4BDD-83F6-F3A9FEB4B984}" dt="2024-02-22T09:52:54.409" v="2357" actId="27803"/>
          <ac:spMkLst>
            <pc:docMk/>
            <pc:sldMk cId="3942064285" sldId="256"/>
            <ac:spMk id="5486" creationId="{4AE25E28-03CF-3468-AECB-EB1A0D131945}"/>
          </ac:spMkLst>
        </pc:spChg>
        <pc:spChg chg="mod">
          <ac:chgData name="Jassem Abbasi" userId="a485637c-5d5c-44af-8411-f95acc3236b6" providerId="ADAL" clId="{B67E75DF-61F4-4BDD-83F6-F3A9FEB4B984}" dt="2024-02-22T09:52:54.409" v="2357" actId="27803"/>
          <ac:spMkLst>
            <pc:docMk/>
            <pc:sldMk cId="3942064285" sldId="256"/>
            <ac:spMk id="5487" creationId="{227A2745-8340-F107-DE19-A70252F01DE7}"/>
          </ac:spMkLst>
        </pc:spChg>
        <pc:spChg chg="mod">
          <ac:chgData name="Jassem Abbasi" userId="a485637c-5d5c-44af-8411-f95acc3236b6" providerId="ADAL" clId="{B67E75DF-61F4-4BDD-83F6-F3A9FEB4B984}" dt="2024-02-22T09:52:54.409" v="2357" actId="27803"/>
          <ac:spMkLst>
            <pc:docMk/>
            <pc:sldMk cId="3942064285" sldId="256"/>
            <ac:spMk id="5488" creationId="{CEFED0F8-8F17-8F0C-56B3-97E05AFF1E4D}"/>
          </ac:spMkLst>
        </pc:spChg>
        <pc:spChg chg="mod">
          <ac:chgData name="Jassem Abbasi" userId="a485637c-5d5c-44af-8411-f95acc3236b6" providerId="ADAL" clId="{B67E75DF-61F4-4BDD-83F6-F3A9FEB4B984}" dt="2024-02-22T09:52:54.409" v="2357" actId="27803"/>
          <ac:spMkLst>
            <pc:docMk/>
            <pc:sldMk cId="3942064285" sldId="256"/>
            <ac:spMk id="5489" creationId="{A557F3EB-70A6-CD67-32F5-AB749FB9CBD2}"/>
          </ac:spMkLst>
        </pc:spChg>
        <pc:spChg chg="mod">
          <ac:chgData name="Jassem Abbasi" userId="a485637c-5d5c-44af-8411-f95acc3236b6" providerId="ADAL" clId="{B67E75DF-61F4-4BDD-83F6-F3A9FEB4B984}" dt="2024-02-22T09:52:54.409" v="2357" actId="27803"/>
          <ac:spMkLst>
            <pc:docMk/>
            <pc:sldMk cId="3942064285" sldId="256"/>
            <ac:spMk id="5490" creationId="{D7305589-9EF9-0FD2-761D-A238BED1E39D}"/>
          </ac:spMkLst>
        </pc:spChg>
        <pc:spChg chg="mod">
          <ac:chgData name="Jassem Abbasi" userId="a485637c-5d5c-44af-8411-f95acc3236b6" providerId="ADAL" clId="{B67E75DF-61F4-4BDD-83F6-F3A9FEB4B984}" dt="2024-02-22T09:52:54.409" v="2357" actId="27803"/>
          <ac:spMkLst>
            <pc:docMk/>
            <pc:sldMk cId="3942064285" sldId="256"/>
            <ac:spMk id="5491" creationId="{6E75AD51-65E7-E238-0118-2B6F4C1E832D}"/>
          </ac:spMkLst>
        </pc:spChg>
        <pc:spChg chg="mod">
          <ac:chgData name="Jassem Abbasi" userId="a485637c-5d5c-44af-8411-f95acc3236b6" providerId="ADAL" clId="{B67E75DF-61F4-4BDD-83F6-F3A9FEB4B984}" dt="2024-02-22T09:52:54.409" v="2357" actId="27803"/>
          <ac:spMkLst>
            <pc:docMk/>
            <pc:sldMk cId="3942064285" sldId="256"/>
            <ac:spMk id="5492" creationId="{7C5CAACC-E764-8D06-5610-9BC9221790EC}"/>
          </ac:spMkLst>
        </pc:spChg>
        <pc:spChg chg="mod">
          <ac:chgData name="Jassem Abbasi" userId="a485637c-5d5c-44af-8411-f95acc3236b6" providerId="ADAL" clId="{B67E75DF-61F4-4BDD-83F6-F3A9FEB4B984}" dt="2024-02-22T09:52:54.409" v="2357" actId="27803"/>
          <ac:spMkLst>
            <pc:docMk/>
            <pc:sldMk cId="3942064285" sldId="256"/>
            <ac:spMk id="5493" creationId="{2115B829-CEDA-2D02-DA2F-760C52E24851}"/>
          </ac:spMkLst>
        </pc:spChg>
        <pc:spChg chg="mod">
          <ac:chgData name="Jassem Abbasi" userId="a485637c-5d5c-44af-8411-f95acc3236b6" providerId="ADAL" clId="{B67E75DF-61F4-4BDD-83F6-F3A9FEB4B984}" dt="2024-02-22T09:52:54.409" v="2357" actId="27803"/>
          <ac:spMkLst>
            <pc:docMk/>
            <pc:sldMk cId="3942064285" sldId="256"/>
            <ac:spMk id="5494" creationId="{9D277821-59EE-2879-0096-051203E8432B}"/>
          </ac:spMkLst>
        </pc:spChg>
        <pc:spChg chg="mod">
          <ac:chgData name="Jassem Abbasi" userId="a485637c-5d5c-44af-8411-f95acc3236b6" providerId="ADAL" clId="{B67E75DF-61F4-4BDD-83F6-F3A9FEB4B984}" dt="2024-02-22T09:52:54.409" v="2357" actId="27803"/>
          <ac:spMkLst>
            <pc:docMk/>
            <pc:sldMk cId="3942064285" sldId="256"/>
            <ac:spMk id="5495" creationId="{F8307909-BBA8-5055-4AE2-796BFC7FD3B7}"/>
          </ac:spMkLst>
        </pc:spChg>
        <pc:spChg chg="mod">
          <ac:chgData name="Jassem Abbasi" userId="a485637c-5d5c-44af-8411-f95acc3236b6" providerId="ADAL" clId="{B67E75DF-61F4-4BDD-83F6-F3A9FEB4B984}" dt="2024-02-22T09:52:54.409" v="2357" actId="27803"/>
          <ac:spMkLst>
            <pc:docMk/>
            <pc:sldMk cId="3942064285" sldId="256"/>
            <ac:spMk id="5496" creationId="{6AAD03D8-01F9-0E14-A5D5-34E4542FB410}"/>
          </ac:spMkLst>
        </pc:spChg>
        <pc:spChg chg="mod">
          <ac:chgData name="Jassem Abbasi" userId="a485637c-5d5c-44af-8411-f95acc3236b6" providerId="ADAL" clId="{B67E75DF-61F4-4BDD-83F6-F3A9FEB4B984}" dt="2024-02-22T09:52:54.409" v="2357" actId="27803"/>
          <ac:spMkLst>
            <pc:docMk/>
            <pc:sldMk cId="3942064285" sldId="256"/>
            <ac:spMk id="5497" creationId="{1CCDC7CF-8F8E-4774-183D-FD61EA96E1A2}"/>
          </ac:spMkLst>
        </pc:spChg>
        <pc:spChg chg="mod">
          <ac:chgData name="Jassem Abbasi" userId="a485637c-5d5c-44af-8411-f95acc3236b6" providerId="ADAL" clId="{B67E75DF-61F4-4BDD-83F6-F3A9FEB4B984}" dt="2024-02-22T09:52:54.409" v="2357" actId="27803"/>
          <ac:spMkLst>
            <pc:docMk/>
            <pc:sldMk cId="3942064285" sldId="256"/>
            <ac:spMk id="5498" creationId="{4D817A8A-5F12-D4E3-8376-716E2F99BA8C}"/>
          </ac:spMkLst>
        </pc:spChg>
        <pc:spChg chg="mod">
          <ac:chgData name="Jassem Abbasi" userId="a485637c-5d5c-44af-8411-f95acc3236b6" providerId="ADAL" clId="{B67E75DF-61F4-4BDD-83F6-F3A9FEB4B984}" dt="2024-02-22T09:52:54.409" v="2357" actId="27803"/>
          <ac:spMkLst>
            <pc:docMk/>
            <pc:sldMk cId="3942064285" sldId="256"/>
            <ac:spMk id="5499" creationId="{CA66FF27-0E0B-1919-CA41-B901B45F268E}"/>
          </ac:spMkLst>
        </pc:spChg>
        <pc:spChg chg="mod">
          <ac:chgData name="Jassem Abbasi" userId="a485637c-5d5c-44af-8411-f95acc3236b6" providerId="ADAL" clId="{B67E75DF-61F4-4BDD-83F6-F3A9FEB4B984}" dt="2024-02-22T09:52:54.409" v="2357" actId="27803"/>
          <ac:spMkLst>
            <pc:docMk/>
            <pc:sldMk cId="3942064285" sldId="256"/>
            <ac:spMk id="5500" creationId="{32FE71DA-167A-A8A7-7A55-41F16247FDF3}"/>
          </ac:spMkLst>
        </pc:spChg>
        <pc:spChg chg="mod">
          <ac:chgData name="Jassem Abbasi" userId="a485637c-5d5c-44af-8411-f95acc3236b6" providerId="ADAL" clId="{B67E75DF-61F4-4BDD-83F6-F3A9FEB4B984}" dt="2024-02-22T09:52:54.409" v="2357" actId="27803"/>
          <ac:spMkLst>
            <pc:docMk/>
            <pc:sldMk cId="3942064285" sldId="256"/>
            <ac:spMk id="5501" creationId="{D31B53AB-E370-54FB-8787-9FFBBDCF538D}"/>
          </ac:spMkLst>
        </pc:spChg>
        <pc:spChg chg="mod">
          <ac:chgData name="Jassem Abbasi" userId="a485637c-5d5c-44af-8411-f95acc3236b6" providerId="ADAL" clId="{B67E75DF-61F4-4BDD-83F6-F3A9FEB4B984}" dt="2024-02-22T09:52:54.409" v="2357" actId="27803"/>
          <ac:spMkLst>
            <pc:docMk/>
            <pc:sldMk cId="3942064285" sldId="256"/>
            <ac:spMk id="5502" creationId="{04972C49-C93B-7FD0-BABF-895FFC3E89F4}"/>
          </ac:spMkLst>
        </pc:spChg>
        <pc:spChg chg="mod">
          <ac:chgData name="Jassem Abbasi" userId="a485637c-5d5c-44af-8411-f95acc3236b6" providerId="ADAL" clId="{B67E75DF-61F4-4BDD-83F6-F3A9FEB4B984}" dt="2024-02-22T09:52:54.409" v="2357" actId="27803"/>
          <ac:spMkLst>
            <pc:docMk/>
            <pc:sldMk cId="3942064285" sldId="256"/>
            <ac:spMk id="5503" creationId="{49937DD0-8779-3FC4-C21F-3A5A8150F136}"/>
          </ac:spMkLst>
        </pc:spChg>
        <pc:spChg chg="mod">
          <ac:chgData name="Jassem Abbasi" userId="a485637c-5d5c-44af-8411-f95acc3236b6" providerId="ADAL" clId="{B67E75DF-61F4-4BDD-83F6-F3A9FEB4B984}" dt="2024-02-22T09:52:54.409" v="2357" actId="27803"/>
          <ac:spMkLst>
            <pc:docMk/>
            <pc:sldMk cId="3942064285" sldId="256"/>
            <ac:spMk id="5504" creationId="{8EF7974F-E91C-3F3C-B660-DDBE35E68A6A}"/>
          </ac:spMkLst>
        </pc:spChg>
        <pc:spChg chg="mod">
          <ac:chgData name="Jassem Abbasi" userId="a485637c-5d5c-44af-8411-f95acc3236b6" providerId="ADAL" clId="{B67E75DF-61F4-4BDD-83F6-F3A9FEB4B984}" dt="2024-02-22T09:52:54.409" v="2357" actId="27803"/>
          <ac:spMkLst>
            <pc:docMk/>
            <pc:sldMk cId="3942064285" sldId="256"/>
            <ac:spMk id="5505" creationId="{9ADA796A-DB4E-E6DF-DD0D-8147E5152F10}"/>
          </ac:spMkLst>
        </pc:spChg>
        <pc:spChg chg="mod">
          <ac:chgData name="Jassem Abbasi" userId="a485637c-5d5c-44af-8411-f95acc3236b6" providerId="ADAL" clId="{B67E75DF-61F4-4BDD-83F6-F3A9FEB4B984}" dt="2024-02-22T09:52:54.409" v="2357" actId="27803"/>
          <ac:spMkLst>
            <pc:docMk/>
            <pc:sldMk cId="3942064285" sldId="256"/>
            <ac:spMk id="5506" creationId="{ED85FB7F-474B-71F9-DAD1-0A91F198C320}"/>
          </ac:spMkLst>
        </pc:spChg>
        <pc:spChg chg="mod">
          <ac:chgData name="Jassem Abbasi" userId="a485637c-5d5c-44af-8411-f95acc3236b6" providerId="ADAL" clId="{B67E75DF-61F4-4BDD-83F6-F3A9FEB4B984}" dt="2024-02-22T09:52:54.409" v="2357" actId="27803"/>
          <ac:spMkLst>
            <pc:docMk/>
            <pc:sldMk cId="3942064285" sldId="256"/>
            <ac:spMk id="5507" creationId="{93D0A9D6-BEBB-47EE-0A17-9A44E5EA49C3}"/>
          </ac:spMkLst>
        </pc:spChg>
        <pc:spChg chg="mod">
          <ac:chgData name="Jassem Abbasi" userId="a485637c-5d5c-44af-8411-f95acc3236b6" providerId="ADAL" clId="{B67E75DF-61F4-4BDD-83F6-F3A9FEB4B984}" dt="2024-02-22T09:52:54.409" v="2357" actId="27803"/>
          <ac:spMkLst>
            <pc:docMk/>
            <pc:sldMk cId="3942064285" sldId="256"/>
            <ac:spMk id="5508" creationId="{CCBA2322-3F8F-038B-A3B6-030CCA1AEC10}"/>
          </ac:spMkLst>
        </pc:spChg>
        <pc:spChg chg="mod">
          <ac:chgData name="Jassem Abbasi" userId="a485637c-5d5c-44af-8411-f95acc3236b6" providerId="ADAL" clId="{B67E75DF-61F4-4BDD-83F6-F3A9FEB4B984}" dt="2024-02-22T09:52:54.409" v="2357" actId="27803"/>
          <ac:spMkLst>
            <pc:docMk/>
            <pc:sldMk cId="3942064285" sldId="256"/>
            <ac:spMk id="5509" creationId="{CF0FFD37-5941-B80D-0AE1-B1B7CFE60D24}"/>
          </ac:spMkLst>
        </pc:spChg>
        <pc:spChg chg="mod">
          <ac:chgData name="Jassem Abbasi" userId="a485637c-5d5c-44af-8411-f95acc3236b6" providerId="ADAL" clId="{B67E75DF-61F4-4BDD-83F6-F3A9FEB4B984}" dt="2024-02-22T09:52:54.409" v="2357" actId="27803"/>
          <ac:spMkLst>
            <pc:docMk/>
            <pc:sldMk cId="3942064285" sldId="256"/>
            <ac:spMk id="5510" creationId="{1601196A-36BD-FB8C-4619-438D5293DA45}"/>
          </ac:spMkLst>
        </pc:spChg>
        <pc:spChg chg="mod">
          <ac:chgData name="Jassem Abbasi" userId="a485637c-5d5c-44af-8411-f95acc3236b6" providerId="ADAL" clId="{B67E75DF-61F4-4BDD-83F6-F3A9FEB4B984}" dt="2024-02-22T09:52:54.409" v="2357" actId="27803"/>
          <ac:spMkLst>
            <pc:docMk/>
            <pc:sldMk cId="3942064285" sldId="256"/>
            <ac:spMk id="5511" creationId="{08ABDAB0-F0B0-C8B9-2E94-9254CC6A65B7}"/>
          </ac:spMkLst>
        </pc:spChg>
        <pc:spChg chg="mod">
          <ac:chgData name="Jassem Abbasi" userId="a485637c-5d5c-44af-8411-f95acc3236b6" providerId="ADAL" clId="{B67E75DF-61F4-4BDD-83F6-F3A9FEB4B984}" dt="2024-02-22T09:52:54.409" v="2357" actId="27803"/>
          <ac:spMkLst>
            <pc:docMk/>
            <pc:sldMk cId="3942064285" sldId="256"/>
            <ac:spMk id="5512" creationId="{8BFC4EC5-5F22-2FB4-F2DB-1157FA950214}"/>
          </ac:spMkLst>
        </pc:spChg>
        <pc:spChg chg="mod">
          <ac:chgData name="Jassem Abbasi" userId="a485637c-5d5c-44af-8411-f95acc3236b6" providerId="ADAL" clId="{B67E75DF-61F4-4BDD-83F6-F3A9FEB4B984}" dt="2024-02-22T09:52:54.409" v="2357" actId="27803"/>
          <ac:spMkLst>
            <pc:docMk/>
            <pc:sldMk cId="3942064285" sldId="256"/>
            <ac:spMk id="5513" creationId="{98D04607-6EA9-CBE9-93DF-5ECB7A93E9F8}"/>
          </ac:spMkLst>
        </pc:spChg>
        <pc:spChg chg="mod">
          <ac:chgData name="Jassem Abbasi" userId="a485637c-5d5c-44af-8411-f95acc3236b6" providerId="ADAL" clId="{B67E75DF-61F4-4BDD-83F6-F3A9FEB4B984}" dt="2024-02-22T09:52:54.409" v="2357" actId="27803"/>
          <ac:spMkLst>
            <pc:docMk/>
            <pc:sldMk cId="3942064285" sldId="256"/>
            <ac:spMk id="5514" creationId="{E317B3D4-5E52-5CC8-CEC0-288003F41911}"/>
          </ac:spMkLst>
        </pc:spChg>
        <pc:spChg chg="mod">
          <ac:chgData name="Jassem Abbasi" userId="a485637c-5d5c-44af-8411-f95acc3236b6" providerId="ADAL" clId="{B67E75DF-61F4-4BDD-83F6-F3A9FEB4B984}" dt="2024-02-22T09:52:54.409" v="2357" actId="27803"/>
          <ac:spMkLst>
            <pc:docMk/>
            <pc:sldMk cId="3942064285" sldId="256"/>
            <ac:spMk id="5515" creationId="{5D706E59-390A-AB7A-191D-3EB7B8C6BBF0}"/>
          </ac:spMkLst>
        </pc:spChg>
        <pc:spChg chg="mod">
          <ac:chgData name="Jassem Abbasi" userId="a485637c-5d5c-44af-8411-f95acc3236b6" providerId="ADAL" clId="{B67E75DF-61F4-4BDD-83F6-F3A9FEB4B984}" dt="2024-02-22T09:52:54.409" v="2357" actId="27803"/>
          <ac:spMkLst>
            <pc:docMk/>
            <pc:sldMk cId="3942064285" sldId="256"/>
            <ac:spMk id="5516" creationId="{35150DBB-3B45-317C-3C36-BC3D9A898F7C}"/>
          </ac:spMkLst>
        </pc:spChg>
        <pc:spChg chg="mod">
          <ac:chgData name="Jassem Abbasi" userId="a485637c-5d5c-44af-8411-f95acc3236b6" providerId="ADAL" clId="{B67E75DF-61F4-4BDD-83F6-F3A9FEB4B984}" dt="2024-02-22T09:52:54.409" v="2357" actId="27803"/>
          <ac:spMkLst>
            <pc:docMk/>
            <pc:sldMk cId="3942064285" sldId="256"/>
            <ac:spMk id="5517" creationId="{63D0AA62-5FA9-826B-C0E7-4DFDD0F19D44}"/>
          </ac:spMkLst>
        </pc:spChg>
        <pc:spChg chg="mod">
          <ac:chgData name="Jassem Abbasi" userId="a485637c-5d5c-44af-8411-f95acc3236b6" providerId="ADAL" clId="{B67E75DF-61F4-4BDD-83F6-F3A9FEB4B984}" dt="2024-02-22T09:52:54.409" v="2357" actId="27803"/>
          <ac:spMkLst>
            <pc:docMk/>
            <pc:sldMk cId="3942064285" sldId="256"/>
            <ac:spMk id="5518" creationId="{5DA38D52-CB01-D977-6756-19C428E7E188}"/>
          </ac:spMkLst>
        </pc:spChg>
        <pc:spChg chg="mod">
          <ac:chgData name="Jassem Abbasi" userId="a485637c-5d5c-44af-8411-f95acc3236b6" providerId="ADAL" clId="{B67E75DF-61F4-4BDD-83F6-F3A9FEB4B984}" dt="2024-02-22T09:52:54.409" v="2357" actId="27803"/>
          <ac:spMkLst>
            <pc:docMk/>
            <pc:sldMk cId="3942064285" sldId="256"/>
            <ac:spMk id="5519" creationId="{6099D560-6027-FA70-BCB8-1148E649C44C}"/>
          </ac:spMkLst>
        </pc:spChg>
        <pc:spChg chg="mod">
          <ac:chgData name="Jassem Abbasi" userId="a485637c-5d5c-44af-8411-f95acc3236b6" providerId="ADAL" clId="{B67E75DF-61F4-4BDD-83F6-F3A9FEB4B984}" dt="2024-02-22T09:52:54.409" v="2357" actId="27803"/>
          <ac:spMkLst>
            <pc:docMk/>
            <pc:sldMk cId="3942064285" sldId="256"/>
            <ac:spMk id="5520" creationId="{44B47630-650D-F5F9-10AC-32CCECBBAB99}"/>
          </ac:spMkLst>
        </pc:spChg>
        <pc:spChg chg="mod">
          <ac:chgData name="Jassem Abbasi" userId="a485637c-5d5c-44af-8411-f95acc3236b6" providerId="ADAL" clId="{B67E75DF-61F4-4BDD-83F6-F3A9FEB4B984}" dt="2024-02-22T09:52:54.409" v="2357" actId="27803"/>
          <ac:spMkLst>
            <pc:docMk/>
            <pc:sldMk cId="3942064285" sldId="256"/>
            <ac:spMk id="5521" creationId="{F3C667F1-A7CA-765C-4A53-5DD09E524756}"/>
          </ac:spMkLst>
        </pc:spChg>
        <pc:spChg chg="mod">
          <ac:chgData name="Jassem Abbasi" userId="a485637c-5d5c-44af-8411-f95acc3236b6" providerId="ADAL" clId="{B67E75DF-61F4-4BDD-83F6-F3A9FEB4B984}" dt="2024-02-22T09:52:54.409" v="2357" actId="27803"/>
          <ac:spMkLst>
            <pc:docMk/>
            <pc:sldMk cId="3942064285" sldId="256"/>
            <ac:spMk id="5522" creationId="{80E3280A-6FA4-ED43-1C6D-331C2BC1F96E}"/>
          </ac:spMkLst>
        </pc:spChg>
        <pc:spChg chg="mod">
          <ac:chgData name="Jassem Abbasi" userId="a485637c-5d5c-44af-8411-f95acc3236b6" providerId="ADAL" clId="{B67E75DF-61F4-4BDD-83F6-F3A9FEB4B984}" dt="2024-02-22T09:52:54.409" v="2357" actId="27803"/>
          <ac:spMkLst>
            <pc:docMk/>
            <pc:sldMk cId="3942064285" sldId="256"/>
            <ac:spMk id="5523" creationId="{1DCEA72E-8984-ED28-24FC-45354DCA1924}"/>
          </ac:spMkLst>
        </pc:spChg>
        <pc:spChg chg="mod">
          <ac:chgData name="Jassem Abbasi" userId="a485637c-5d5c-44af-8411-f95acc3236b6" providerId="ADAL" clId="{B67E75DF-61F4-4BDD-83F6-F3A9FEB4B984}" dt="2024-02-22T09:52:54.409" v="2357" actId="27803"/>
          <ac:spMkLst>
            <pc:docMk/>
            <pc:sldMk cId="3942064285" sldId="256"/>
            <ac:spMk id="5524" creationId="{0B2976A3-82B0-9CD9-A58D-57B82D272238}"/>
          </ac:spMkLst>
        </pc:spChg>
        <pc:spChg chg="mod">
          <ac:chgData name="Jassem Abbasi" userId="a485637c-5d5c-44af-8411-f95acc3236b6" providerId="ADAL" clId="{B67E75DF-61F4-4BDD-83F6-F3A9FEB4B984}" dt="2024-02-22T09:52:54.409" v="2357" actId="27803"/>
          <ac:spMkLst>
            <pc:docMk/>
            <pc:sldMk cId="3942064285" sldId="256"/>
            <ac:spMk id="5525" creationId="{E77CB77F-DD7C-1CAA-D7DD-4BFB6B2B04B9}"/>
          </ac:spMkLst>
        </pc:spChg>
        <pc:spChg chg="mod">
          <ac:chgData name="Jassem Abbasi" userId="a485637c-5d5c-44af-8411-f95acc3236b6" providerId="ADAL" clId="{B67E75DF-61F4-4BDD-83F6-F3A9FEB4B984}" dt="2024-02-22T09:52:54.409" v="2357" actId="27803"/>
          <ac:spMkLst>
            <pc:docMk/>
            <pc:sldMk cId="3942064285" sldId="256"/>
            <ac:spMk id="5526" creationId="{04A6F1D2-D423-1516-56D2-D2CCA7968FB4}"/>
          </ac:spMkLst>
        </pc:spChg>
        <pc:spChg chg="mod">
          <ac:chgData name="Jassem Abbasi" userId="a485637c-5d5c-44af-8411-f95acc3236b6" providerId="ADAL" clId="{B67E75DF-61F4-4BDD-83F6-F3A9FEB4B984}" dt="2024-02-22T09:52:54.409" v="2357" actId="27803"/>
          <ac:spMkLst>
            <pc:docMk/>
            <pc:sldMk cId="3942064285" sldId="256"/>
            <ac:spMk id="5527" creationId="{B677E6ED-45BE-915F-AD63-6A1AD2436A15}"/>
          </ac:spMkLst>
        </pc:spChg>
        <pc:spChg chg="mod">
          <ac:chgData name="Jassem Abbasi" userId="a485637c-5d5c-44af-8411-f95acc3236b6" providerId="ADAL" clId="{B67E75DF-61F4-4BDD-83F6-F3A9FEB4B984}" dt="2024-02-22T09:52:54.409" v="2357" actId="27803"/>
          <ac:spMkLst>
            <pc:docMk/>
            <pc:sldMk cId="3942064285" sldId="256"/>
            <ac:spMk id="5528" creationId="{2E2A806A-1405-A9F7-5B96-00968DEE42D5}"/>
          </ac:spMkLst>
        </pc:spChg>
        <pc:spChg chg="mod">
          <ac:chgData name="Jassem Abbasi" userId="a485637c-5d5c-44af-8411-f95acc3236b6" providerId="ADAL" clId="{B67E75DF-61F4-4BDD-83F6-F3A9FEB4B984}" dt="2024-02-22T09:52:54.409" v="2357" actId="27803"/>
          <ac:spMkLst>
            <pc:docMk/>
            <pc:sldMk cId="3942064285" sldId="256"/>
            <ac:spMk id="5529" creationId="{4EFE6CDE-8E62-B7A5-06C3-8685DBE61004}"/>
          </ac:spMkLst>
        </pc:spChg>
        <pc:spChg chg="mod">
          <ac:chgData name="Jassem Abbasi" userId="a485637c-5d5c-44af-8411-f95acc3236b6" providerId="ADAL" clId="{B67E75DF-61F4-4BDD-83F6-F3A9FEB4B984}" dt="2024-02-22T09:52:54.409" v="2357" actId="27803"/>
          <ac:spMkLst>
            <pc:docMk/>
            <pc:sldMk cId="3942064285" sldId="256"/>
            <ac:spMk id="5530" creationId="{D093A2D1-334C-A278-4CB3-25D8E2E971E6}"/>
          </ac:spMkLst>
        </pc:spChg>
        <pc:spChg chg="mod">
          <ac:chgData name="Jassem Abbasi" userId="a485637c-5d5c-44af-8411-f95acc3236b6" providerId="ADAL" clId="{B67E75DF-61F4-4BDD-83F6-F3A9FEB4B984}" dt="2024-02-22T09:52:54.409" v="2357" actId="27803"/>
          <ac:spMkLst>
            <pc:docMk/>
            <pc:sldMk cId="3942064285" sldId="256"/>
            <ac:spMk id="5531" creationId="{F6593A5E-CBE5-FAAB-6609-5970114441D3}"/>
          </ac:spMkLst>
        </pc:spChg>
        <pc:spChg chg="mod">
          <ac:chgData name="Jassem Abbasi" userId="a485637c-5d5c-44af-8411-f95acc3236b6" providerId="ADAL" clId="{B67E75DF-61F4-4BDD-83F6-F3A9FEB4B984}" dt="2024-02-22T09:52:54.409" v="2357" actId="27803"/>
          <ac:spMkLst>
            <pc:docMk/>
            <pc:sldMk cId="3942064285" sldId="256"/>
            <ac:spMk id="5532" creationId="{828DA26A-8004-BE15-4B3E-703A3BF4456E}"/>
          </ac:spMkLst>
        </pc:spChg>
        <pc:spChg chg="mod">
          <ac:chgData name="Jassem Abbasi" userId="a485637c-5d5c-44af-8411-f95acc3236b6" providerId="ADAL" clId="{B67E75DF-61F4-4BDD-83F6-F3A9FEB4B984}" dt="2024-02-22T09:52:54.409" v="2357" actId="27803"/>
          <ac:spMkLst>
            <pc:docMk/>
            <pc:sldMk cId="3942064285" sldId="256"/>
            <ac:spMk id="5533" creationId="{DE30364F-4171-6DE6-A9AC-9167E9C5DF0D}"/>
          </ac:spMkLst>
        </pc:spChg>
        <pc:spChg chg="mod">
          <ac:chgData name="Jassem Abbasi" userId="a485637c-5d5c-44af-8411-f95acc3236b6" providerId="ADAL" clId="{B67E75DF-61F4-4BDD-83F6-F3A9FEB4B984}" dt="2024-02-22T09:52:54.409" v="2357" actId="27803"/>
          <ac:spMkLst>
            <pc:docMk/>
            <pc:sldMk cId="3942064285" sldId="256"/>
            <ac:spMk id="5534" creationId="{92F21F69-5F84-C510-8C6A-33FE4DADEA8A}"/>
          </ac:spMkLst>
        </pc:spChg>
        <pc:spChg chg="mod">
          <ac:chgData name="Jassem Abbasi" userId="a485637c-5d5c-44af-8411-f95acc3236b6" providerId="ADAL" clId="{B67E75DF-61F4-4BDD-83F6-F3A9FEB4B984}" dt="2024-02-22T09:52:54.409" v="2357" actId="27803"/>
          <ac:spMkLst>
            <pc:docMk/>
            <pc:sldMk cId="3942064285" sldId="256"/>
            <ac:spMk id="5535" creationId="{F0C0E256-7C62-5FB1-DF2C-DC0745220B6C}"/>
          </ac:spMkLst>
        </pc:spChg>
        <pc:spChg chg="mod">
          <ac:chgData name="Jassem Abbasi" userId="a485637c-5d5c-44af-8411-f95acc3236b6" providerId="ADAL" clId="{B67E75DF-61F4-4BDD-83F6-F3A9FEB4B984}" dt="2024-02-22T09:52:54.409" v="2357" actId="27803"/>
          <ac:spMkLst>
            <pc:docMk/>
            <pc:sldMk cId="3942064285" sldId="256"/>
            <ac:spMk id="5536" creationId="{1DD5ABBA-07FB-F84C-9365-EBE18EAA8B45}"/>
          </ac:spMkLst>
        </pc:spChg>
        <pc:spChg chg="mod">
          <ac:chgData name="Jassem Abbasi" userId="a485637c-5d5c-44af-8411-f95acc3236b6" providerId="ADAL" clId="{B67E75DF-61F4-4BDD-83F6-F3A9FEB4B984}" dt="2024-02-22T09:52:54.409" v="2357" actId="27803"/>
          <ac:spMkLst>
            <pc:docMk/>
            <pc:sldMk cId="3942064285" sldId="256"/>
            <ac:spMk id="5537" creationId="{729C6FED-3DB4-60E5-B8FA-3955EF357E82}"/>
          </ac:spMkLst>
        </pc:spChg>
        <pc:spChg chg="mod">
          <ac:chgData name="Jassem Abbasi" userId="a485637c-5d5c-44af-8411-f95acc3236b6" providerId="ADAL" clId="{B67E75DF-61F4-4BDD-83F6-F3A9FEB4B984}" dt="2024-02-22T09:52:54.409" v="2357" actId="27803"/>
          <ac:spMkLst>
            <pc:docMk/>
            <pc:sldMk cId="3942064285" sldId="256"/>
            <ac:spMk id="5538" creationId="{A39DC134-F745-BD50-A555-CDCABA200172}"/>
          </ac:spMkLst>
        </pc:spChg>
        <pc:spChg chg="mod">
          <ac:chgData name="Jassem Abbasi" userId="a485637c-5d5c-44af-8411-f95acc3236b6" providerId="ADAL" clId="{B67E75DF-61F4-4BDD-83F6-F3A9FEB4B984}" dt="2024-02-22T09:52:54.409" v="2357" actId="27803"/>
          <ac:spMkLst>
            <pc:docMk/>
            <pc:sldMk cId="3942064285" sldId="256"/>
            <ac:spMk id="5539" creationId="{256169F6-120C-5585-95C9-A78F748F05C8}"/>
          </ac:spMkLst>
        </pc:spChg>
        <pc:spChg chg="mod">
          <ac:chgData name="Jassem Abbasi" userId="a485637c-5d5c-44af-8411-f95acc3236b6" providerId="ADAL" clId="{B67E75DF-61F4-4BDD-83F6-F3A9FEB4B984}" dt="2024-02-22T09:52:54.409" v="2357" actId="27803"/>
          <ac:spMkLst>
            <pc:docMk/>
            <pc:sldMk cId="3942064285" sldId="256"/>
            <ac:spMk id="5540" creationId="{F3984757-4CC8-A08C-1E2E-87CCD0B6DAFD}"/>
          </ac:spMkLst>
        </pc:spChg>
        <pc:spChg chg="mod">
          <ac:chgData name="Jassem Abbasi" userId="a485637c-5d5c-44af-8411-f95acc3236b6" providerId="ADAL" clId="{B67E75DF-61F4-4BDD-83F6-F3A9FEB4B984}" dt="2024-02-22T09:52:54.409" v="2357" actId="27803"/>
          <ac:spMkLst>
            <pc:docMk/>
            <pc:sldMk cId="3942064285" sldId="256"/>
            <ac:spMk id="5541" creationId="{45CB09BB-F687-A058-85F9-00B50639949E}"/>
          </ac:spMkLst>
        </pc:spChg>
        <pc:spChg chg="mod">
          <ac:chgData name="Jassem Abbasi" userId="a485637c-5d5c-44af-8411-f95acc3236b6" providerId="ADAL" clId="{B67E75DF-61F4-4BDD-83F6-F3A9FEB4B984}" dt="2024-02-22T09:52:54.409" v="2357" actId="27803"/>
          <ac:spMkLst>
            <pc:docMk/>
            <pc:sldMk cId="3942064285" sldId="256"/>
            <ac:spMk id="5542" creationId="{B96942E0-FD2A-3C99-B2E8-82769F00F136}"/>
          </ac:spMkLst>
        </pc:spChg>
        <pc:spChg chg="mod">
          <ac:chgData name="Jassem Abbasi" userId="a485637c-5d5c-44af-8411-f95acc3236b6" providerId="ADAL" clId="{B67E75DF-61F4-4BDD-83F6-F3A9FEB4B984}" dt="2024-02-22T09:52:54.409" v="2357" actId="27803"/>
          <ac:spMkLst>
            <pc:docMk/>
            <pc:sldMk cId="3942064285" sldId="256"/>
            <ac:spMk id="5543" creationId="{7FA2F301-F80E-33DB-A2C6-3E4055EF4353}"/>
          </ac:spMkLst>
        </pc:spChg>
        <pc:spChg chg="mod">
          <ac:chgData name="Jassem Abbasi" userId="a485637c-5d5c-44af-8411-f95acc3236b6" providerId="ADAL" clId="{B67E75DF-61F4-4BDD-83F6-F3A9FEB4B984}" dt="2024-02-22T09:52:54.409" v="2357" actId="27803"/>
          <ac:spMkLst>
            <pc:docMk/>
            <pc:sldMk cId="3942064285" sldId="256"/>
            <ac:spMk id="5544" creationId="{FE6BA133-F21B-3CDE-6D8A-C6EE5027178E}"/>
          </ac:spMkLst>
        </pc:spChg>
        <pc:spChg chg="mod">
          <ac:chgData name="Jassem Abbasi" userId="a485637c-5d5c-44af-8411-f95acc3236b6" providerId="ADAL" clId="{B67E75DF-61F4-4BDD-83F6-F3A9FEB4B984}" dt="2024-02-22T09:52:54.409" v="2357" actId="27803"/>
          <ac:spMkLst>
            <pc:docMk/>
            <pc:sldMk cId="3942064285" sldId="256"/>
            <ac:spMk id="5545" creationId="{E40E7A04-B904-63DC-71D6-21E591848EE2}"/>
          </ac:spMkLst>
        </pc:spChg>
        <pc:spChg chg="mod">
          <ac:chgData name="Jassem Abbasi" userId="a485637c-5d5c-44af-8411-f95acc3236b6" providerId="ADAL" clId="{B67E75DF-61F4-4BDD-83F6-F3A9FEB4B984}" dt="2024-02-22T09:52:54.409" v="2357" actId="27803"/>
          <ac:spMkLst>
            <pc:docMk/>
            <pc:sldMk cId="3942064285" sldId="256"/>
            <ac:spMk id="5546" creationId="{714B40E3-B186-BA7D-9AB6-33C543958B05}"/>
          </ac:spMkLst>
        </pc:spChg>
        <pc:spChg chg="mod">
          <ac:chgData name="Jassem Abbasi" userId="a485637c-5d5c-44af-8411-f95acc3236b6" providerId="ADAL" clId="{B67E75DF-61F4-4BDD-83F6-F3A9FEB4B984}" dt="2024-02-22T09:52:54.409" v="2357" actId="27803"/>
          <ac:spMkLst>
            <pc:docMk/>
            <pc:sldMk cId="3942064285" sldId="256"/>
            <ac:spMk id="5547" creationId="{F900CDD2-4233-BC67-C656-89C498B4AD53}"/>
          </ac:spMkLst>
        </pc:spChg>
        <pc:spChg chg="mod">
          <ac:chgData name="Jassem Abbasi" userId="a485637c-5d5c-44af-8411-f95acc3236b6" providerId="ADAL" clId="{B67E75DF-61F4-4BDD-83F6-F3A9FEB4B984}" dt="2024-02-22T09:52:54.409" v="2357" actId="27803"/>
          <ac:spMkLst>
            <pc:docMk/>
            <pc:sldMk cId="3942064285" sldId="256"/>
            <ac:spMk id="5548" creationId="{5AFE751C-1A2A-4F6A-F4B0-E9AA73761394}"/>
          </ac:spMkLst>
        </pc:spChg>
        <pc:spChg chg="mod">
          <ac:chgData name="Jassem Abbasi" userId="a485637c-5d5c-44af-8411-f95acc3236b6" providerId="ADAL" clId="{B67E75DF-61F4-4BDD-83F6-F3A9FEB4B984}" dt="2024-02-22T09:52:54.409" v="2357" actId="27803"/>
          <ac:spMkLst>
            <pc:docMk/>
            <pc:sldMk cId="3942064285" sldId="256"/>
            <ac:spMk id="5549" creationId="{DE87118C-9EC6-3FAE-458E-6F4FE8ECA7D7}"/>
          </ac:spMkLst>
        </pc:spChg>
        <pc:spChg chg="mod">
          <ac:chgData name="Jassem Abbasi" userId="a485637c-5d5c-44af-8411-f95acc3236b6" providerId="ADAL" clId="{B67E75DF-61F4-4BDD-83F6-F3A9FEB4B984}" dt="2024-02-22T09:52:54.409" v="2357" actId="27803"/>
          <ac:spMkLst>
            <pc:docMk/>
            <pc:sldMk cId="3942064285" sldId="256"/>
            <ac:spMk id="5550" creationId="{890869D3-5BA9-130A-EC47-29F93C2675B6}"/>
          </ac:spMkLst>
        </pc:spChg>
        <pc:spChg chg="mod">
          <ac:chgData name="Jassem Abbasi" userId="a485637c-5d5c-44af-8411-f95acc3236b6" providerId="ADAL" clId="{B67E75DF-61F4-4BDD-83F6-F3A9FEB4B984}" dt="2024-02-22T09:52:54.409" v="2357" actId="27803"/>
          <ac:spMkLst>
            <pc:docMk/>
            <pc:sldMk cId="3942064285" sldId="256"/>
            <ac:spMk id="5551" creationId="{0CEB4DC2-CD61-3E81-0FAF-56100521A417}"/>
          </ac:spMkLst>
        </pc:spChg>
        <pc:spChg chg="mod">
          <ac:chgData name="Jassem Abbasi" userId="a485637c-5d5c-44af-8411-f95acc3236b6" providerId="ADAL" clId="{B67E75DF-61F4-4BDD-83F6-F3A9FEB4B984}" dt="2024-02-22T09:52:54.409" v="2357" actId="27803"/>
          <ac:spMkLst>
            <pc:docMk/>
            <pc:sldMk cId="3942064285" sldId="256"/>
            <ac:spMk id="5552" creationId="{9B60B3A5-50B8-C8AC-1FCA-15287B236130}"/>
          </ac:spMkLst>
        </pc:spChg>
        <pc:spChg chg="mod">
          <ac:chgData name="Jassem Abbasi" userId="a485637c-5d5c-44af-8411-f95acc3236b6" providerId="ADAL" clId="{B67E75DF-61F4-4BDD-83F6-F3A9FEB4B984}" dt="2024-02-22T09:52:54.409" v="2357" actId="27803"/>
          <ac:spMkLst>
            <pc:docMk/>
            <pc:sldMk cId="3942064285" sldId="256"/>
            <ac:spMk id="5553" creationId="{5784307D-4134-A476-85DA-BED9EB582ECF}"/>
          </ac:spMkLst>
        </pc:spChg>
        <pc:spChg chg="mod">
          <ac:chgData name="Jassem Abbasi" userId="a485637c-5d5c-44af-8411-f95acc3236b6" providerId="ADAL" clId="{B67E75DF-61F4-4BDD-83F6-F3A9FEB4B984}" dt="2024-02-22T09:52:54.409" v="2357" actId="27803"/>
          <ac:spMkLst>
            <pc:docMk/>
            <pc:sldMk cId="3942064285" sldId="256"/>
            <ac:spMk id="5554" creationId="{D44E2CC0-E767-4D24-A702-EE24337B2917}"/>
          </ac:spMkLst>
        </pc:spChg>
        <pc:spChg chg="mod">
          <ac:chgData name="Jassem Abbasi" userId="a485637c-5d5c-44af-8411-f95acc3236b6" providerId="ADAL" clId="{B67E75DF-61F4-4BDD-83F6-F3A9FEB4B984}" dt="2024-02-22T09:52:54.409" v="2357" actId="27803"/>
          <ac:spMkLst>
            <pc:docMk/>
            <pc:sldMk cId="3942064285" sldId="256"/>
            <ac:spMk id="5555" creationId="{EABFB185-E94B-8489-8E41-959E42B3258D}"/>
          </ac:spMkLst>
        </pc:spChg>
        <pc:spChg chg="mod">
          <ac:chgData name="Jassem Abbasi" userId="a485637c-5d5c-44af-8411-f95acc3236b6" providerId="ADAL" clId="{B67E75DF-61F4-4BDD-83F6-F3A9FEB4B984}" dt="2024-02-22T09:52:54.409" v="2357" actId="27803"/>
          <ac:spMkLst>
            <pc:docMk/>
            <pc:sldMk cId="3942064285" sldId="256"/>
            <ac:spMk id="5556" creationId="{B72428F6-DCC0-7D4B-31D5-283A9BE43B54}"/>
          </ac:spMkLst>
        </pc:spChg>
        <pc:spChg chg="mod">
          <ac:chgData name="Jassem Abbasi" userId="a485637c-5d5c-44af-8411-f95acc3236b6" providerId="ADAL" clId="{B67E75DF-61F4-4BDD-83F6-F3A9FEB4B984}" dt="2024-02-22T09:52:54.409" v="2357" actId="27803"/>
          <ac:spMkLst>
            <pc:docMk/>
            <pc:sldMk cId="3942064285" sldId="256"/>
            <ac:spMk id="5557" creationId="{B1120170-13C4-A39C-D6E4-BA04BBDD43FF}"/>
          </ac:spMkLst>
        </pc:spChg>
        <pc:spChg chg="mod">
          <ac:chgData name="Jassem Abbasi" userId="a485637c-5d5c-44af-8411-f95acc3236b6" providerId="ADAL" clId="{B67E75DF-61F4-4BDD-83F6-F3A9FEB4B984}" dt="2024-02-22T09:52:54.409" v="2357" actId="27803"/>
          <ac:spMkLst>
            <pc:docMk/>
            <pc:sldMk cId="3942064285" sldId="256"/>
            <ac:spMk id="5558" creationId="{00469EB1-FEA4-1C6A-1B99-03B61C6D0E95}"/>
          </ac:spMkLst>
        </pc:spChg>
        <pc:spChg chg="mod">
          <ac:chgData name="Jassem Abbasi" userId="a485637c-5d5c-44af-8411-f95acc3236b6" providerId="ADAL" clId="{B67E75DF-61F4-4BDD-83F6-F3A9FEB4B984}" dt="2024-02-22T09:52:54.409" v="2357" actId="27803"/>
          <ac:spMkLst>
            <pc:docMk/>
            <pc:sldMk cId="3942064285" sldId="256"/>
            <ac:spMk id="5559" creationId="{492FC1FE-0A63-38D7-4A74-08C7B15A9037}"/>
          </ac:spMkLst>
        </pc:spChg>
        <pc:spChg chg="mod">
          <ac:chgData name="Jassem Abbasi" userId="a485637c-5d5c-44af-8411-f95acc3236b6" providerId="ADAL" clId="{B67E75DF-61F4-4BDD-83F6-F3A9FEB4B984}" dt="2024-02-22T09:52:54.409" v="2357" actId="27803"/>
          <ac:spMkLst>
            <pc:docMk/>
            <pc:sldMk cId="3942064285" sldId="256"/>
            <ac:spMk id="5560" creationId="{E4BA5D22-5410-3C42-4D38-92B14150A02D}"/>
          </ac:spMkLst>
        </pc:spChg>
        <pc:spChg chg="mod">
          <ac:chgData name="Jassem Abbasi" userId="a485637c-5d5c-44af-8411-f95acc3236b6" providerId="ADAL" clId="{B67E75DF-61F4-4BDD-83F6-F3A9FEB4B984}" dt="2024-02-22T09:52:54.409" v="2357" actId="27803"/>
          <ac:spMkLst>
            <pc:docMk/>
            <pc:sldMk cId="3942064285" sldId="256"/>
            <ac:spMk id="5561" creationId="{231DE070-668B-DCF7-ECCE-2034EE45412C}"/>
          </ac:spMkLst>
        </pc:spChg>
        <pc:spChg chg="mod">
          <ac:chgData name="Jassem Abbasi" userId="a485637c-5d5c-44af-8411-f95acc3236b6" providerId="ADAL" clId="{B67E75DF-61F4-4BDD-83F6-F3A9FEB4B984}" dt="2024-02-22T09:52:54.409" v="2357" actId="27803"/>
          <ac:spMkLst>
            <pc:docMk/>
            <pc:sldMk cId="3942064285" sldId="256"/>
            <ac:spMk id="5562" creationId="{C35462B3-5AE6-DD2B-AF8D-D8D0E43FFDEF}"/>
          </ac:spMkLst>
        </pc:spChg>
        <pc:spChg chg="mod">
          <ac:chgData name="Jassem Abbasi" userId="a485637c-5d5c-44af-8411-f95acc3236b6" providerId="ADAL" clId="{B67E75DF-61F4-4BDD-83F6-F3A9FEB4B984}" dt="2024-02-22T09:52:54.409" v="2357" actId="27803"/>
          <ac:spMkLst>
            <pc:docMk/>
            <pc:sldMk cId="3942064285" sldId="256"/>
            <ac:spMk id="5563" creationId="{D2AD1265-AF78-B224-F66E-F7312ED277A4}"/>
          </ac:spMkLst>
        </pc:spChg>
        <pc:spChg chg="mod">
          <ac:chgData name="Jassem Abbasi" userId="a485637c-5d5c-44af-8411-f95acc3236b6" providerId="ADAL" clId="{B67E75DF-61F4-4BDD-83F6-F3A9FEB4B984}" dt="2024-02-22T09:52:54.409" v="2357" actId="27803"/>
          <ac:spMkLst>
            <pc:docMk/>
            <pc:sldMk cId="3942064285" sldId="256"/>
            <ac:spMk id="5564" creationId="{AC5E04F2-8E27-9201-4AB3-8D28893D6EEC}"/>
          </ac:spMkLst>
        </pc:spChg>
        <pc:spChg chg="mod">
          <ac:chgData name="Jassem Abbasi" userId="a485637c-5d5c-44af-8411-f95acc3236b6" providerId="ADAL" clId="{B67E75DF-61F4-4BDD-83F6-F3A9FEB4B984}" dt="2024-02-22T09:52:54.409" v="2357" actId="27803"/>
          <ac:spMkLst>
            <pc:docMk/>
            <pc:sldMk cId="3942064285" sldId="256"/>
            <ac:spMk id="5565" creationId="{0DC1E13E-66EC-3B07-2F8B-495E8B3D5B8D}"/>
          </ac:spMkLst>
        </pc:spChg>
        <pc:spChg chg="mod">
          <ac:chgData name="Jassem Abbasi" userId="a485637c-5d5c-44af-8411-f95acc3236b6" providerId="ADAL" clId="{B67E75DF-61F4-4BDD-83F6-F3A9FEB4B984}" dt="2024-02-22T09:52:54.409" v="2357" actId="27803"/>
          <ac:spMkLst>
            <pc:docMk/>
            <pc:sldMk cId="3942064285" sldId="256"/>
            <ac:spMk id="5566" creationId="{F4B4FBA3-FF09-8DD0-79B1-2497F2E83EDD}"/>
          </ac:spMkLst>
        </pc:spChg>
        <pc:spChg chg="mod">
          <ac:chgData name="Jassem Abbasi" userId="a485637c-5d5c-44af-8411-f95acc3236b6" providerId="ADAL" clId="{B67E75DF-61F4-4BDD-83F6-F3A9FEB4B984}" dt="2024-02-22T09:52:54.409" v="2357" actId="27803"/>
          <ac:spMkLst>
            <pc:docMk/>
            <pc:sldMk cId="3942064285" sldId="256"/>
            <ac:spMk id="5567" creationId="{40560F24-2B40-B7C6-3B8E-BDB62765839B}"/>
          </ac:spMkLst>
        </pc:spChg>
        <pc:spChg chg="mod">
          <ac:chgData name="Jassem Abbasi" userId="a485637c-5d5c-44af-8411-f95acc3236b6" providerId="ADAL" clId="{B67E75DF-61F4-4BDD-83F6-F3A9FEB4B984}" dt="2024-02-22T09:52:54.409" v="2357" actId="27803"/>
          <ac:spMkLst>
            <pc:docMk/>
            <pc:sldMk cId="3942064285" sldId="256"/>
            <ac:spMk id="5568" creationId="{5E7C6614-99AD-B575-994E-92DFB28C3AEC}"/>
          </ac:spMkLst>
        </pc:spChg>
        <pc:spChg chg="mod">
          <ac:chgData name="Jassem Abbasi" userId="a485637c-5d5c-44af-8411-f95acc3236b6" providerId="ADAL" clId="{B67E75DF-61F4-4BDD-83F6-F3A9FEB4B984}" dt="2024-02-22T09:52:54.409" v="2357" actId="27803"/>
          <ac:spMkLst>
            <pc:docMk/>
            <pc:sldMk cId="3942064285" sldId="256"/>
            <ac:spMk id="5569" creationId="{64FA81E8-F164-3126-C922-A2D12C563B82}"/>
          </ac:spMkLst>
        </pc:spChg>
        <pc:spChg chg="mod">
          <ac:chgData name="Jassem Abbasi" userId="a485637c-5d5c-44af-8411-f95acc3236b6" providerId="ADAL" clId="{B67E75DF-61F4-4BDD-83F6-F3A9FEB4B984}" dt="2024-02-22T09:52:54.409" v="2357" actId="27803"/>
          <ac:spMkLst>
            <pc:docMk/>
            <pc:sldMk cId="3942064285" sldId="256"/>
            <ac:spMk id="5570" creationId="{69C4F35F-918F-F138-8AB2-D066E3479CED}"/>
          </ac:spMkLst>
        </pc:spChg>
        <pc:spChg chg="mod">
          <ac:chgData name="Jassem Abbasi" userId="a485637c-5d5c-44af-8411-f95acc3236b6" providerId="ADAL" clId="{B67E75DF-61F4-4BDD-83F6-F3A9FEB4B984}" dt="2024-02-22T09:52:54.409" v="2357" actId="27803"/>
          <ac:spMkLst>
            <pc:docMk/>
            <pc:sldMk cId="3942064285" sldId="256"/>
            <ac:spMk id="5571" creationId="{2D9E53D2-FDCF-2472-5F14-D074F232790F}"/>
          </ac:spMkLst>
        </pc:spChg>
        <pc:spChg chg="mod">
          <ac:chgData name="Jassem Abbasi" userId="a485637c-5d5c-44af-8411-f95acc3236b6" providerId="ADAL" clId="{B67E75DF-61F4-4BDD-83F6-F3A9FEB4B984}" dt="2024-02-22T09:52:54.409" v="2357" actId="27803"/>
          <ac:spMkLst>
            <pc:docMk/>
            <pc:sldMk cId="3942064285" sldId="256"/>
            <ac:spMk id="5572" creationId="{7A2DC198-E45C-1A44-65F4-7D3D4823D517}"/>
          </ac:spMkLst>
        </pc:spChg>
        <pc:spChg chg="mod">
          <ac:chgData name="Jassem Abbasi" userId="a485637c-5d5c-44af-8411-f95acc3236b6" providerId="ADAL" clId="{B67E75DF-61F4-4BDD-83F6-F3A9FEB4B984}" dt="2024-02-22T09:52:54.409" v="2357" actId="27803"/>
          <ac:spMkLst>
            <pc:docMk/>
            <pc:sldMk cId="3942064285" sldId="256"/>
            <ac:spMk id="5573" creationId="{C0A99786-F2E0-96F8-9CBB-8AB82FA0297A}"/>
          </ac:spMkLst>
        </pc:spChg>
        <pc:spChg chg="mod">
          <ac:chgData name="Jassem Abbasi" userId="a485637c-5d5c-44af-8411-f95acc3236b6" providerId="ADAL" clId="{B67E75DF-61F4-4BDD-83F6-F3A9FEB4B984}" dt="2024-02-22T09:52:54.409" v="2357" actId="27803"/>
          <ac:spMkLst>
            <pc:docMk/>
            <pc:sldMk cId="3942064285" sldId="256"/>
            <ac:spMk id="5574" creationId="{79E58F0C-99CB-8FF1-FE40-86FEFB494D7E}"/>
          </ac:spMkLst>
        </pc:spChg>
        <pc:spChg chg="mod">
          <ac:chgData name="Jassem Abbasi" userId="a485637c-5d5c-44af-8411-f95acc3236b6" providerId="ADAL" clId="{B67E75DF-61F4-4BDD-83F6-F3A9FEB4B984}" dt="2024-02-22T09:52:54.409" v="2357" actId="27803"/>
          <ac:spMkLst>
            <pc:docMk/>
            <pc:sldMk cId="3942064285" sldId="256"/>
            <ac:spMk id="5575" creationId="{D3B9442B-6EE2-6913-8AF3-86DFA1C84B7C}"/>
          </ac:spMkLst>
        </pc:spChg>
        <pc:spChg chg="mod">
          <ac:chgData name="Jassem Abbasi" userId="a485637c-5d5c-44af-8411-f95acc3236b6" providerId="ADAL" clId="{B67E75DF-61F4-4BDD-83F6-F3A9FEB4B984}" dt="2024-02-22T09:52:54.409" v="2357" actId="27803"/>
          <ac:spMkLst>
            <pc:docMk/>
            <pc:sldMk cId="3942064285" sldId="256"/>
            <ac:spMk id="5576" creationId="{346D70D5-09C6-B22D-F384-833929863DDC}"/>
          </ac:spMkLst>
        </pc:spChg>
        <pc:spChg chg="mod">
          <ac:chgData name="Jassem Abbasi" userId="a485637c-5d5c-44af-8411-f95acc3236b6" providerId="ADAL" clId="{B67E75DF-61F4-4BDD-83F6-F3A9FEB4B984}" dt="2024-02-22T09:52:54.409" v="2357" actId="27803"/>
          <ac:spMkLst>
            <pc:docMk/>
            <pc:sldMk cId="3942064285" sldId="256"/>
            <ac:spMk id="5577" creationId="{09406970-FA7F-F6B7-5B8E-7723DD35EE5D}"/>
          </ac:spMkLst>
        </pc:spChg>
        <pc:spChg chg="mod">
          <ac:chgData name="Jassem Abbasi" userId="a485637c-5d5c-44af-8411-f95acc3236b6" providerId="ADAL" clId="{B67E75DF-61F4-4BDD-83F6-F3A9FEB4B984}" dt="2024-02-22T09:52:54.409" v="2357" actId="27803"/>
          <ac:spMkLst>
            <pc:docMk/>
            <pc:sldMk cId="3942064285" sldId="256"/>
            <ac:spMk id="5578" creationId="{DCFC5A0A-B7E0-AE88-2A2C-DF84A102EF98}"/>
          </ac:spMkLst>
        </pc:spChg>
        <pc:spChg chg="mod">
          <ac:chgData name="Jassem Abbasi" userId="a485637c-5d5c-44af-8411-f95acc3236b6" providerId="ADAL" clId="{B67E75DF-61F4-4BDD-83F6-F3A9FEB4B984}" dt="2024-02-22T09:52:54.409" v="2357" actId="27803"/>
          <ac:spMkLst>
            <pc:docMk/>
            <pc:sldMk cId="3942064285" sldId="256"/>
            <ac:spMk id="5579" creationId="{7A02175B-CF58-B5AB-0DB1-D9F176C63E82}"/>
          </ac:spMkLst>
        </pc:spChg>
        <pc:spChg chg="mod">
          <ac:chgData name="Jassem Abbasi" userId="a485637c-5d5c-44af-8411-f95acc3236b6" providerId="ADAL" clId="{B67E75DF-61F4-4BDD-83F6-F3A9FEB4B984}" dt="2024-02-22T09:52:54.409" v="2357" actId="27803"/>
          <ac:spMkLst>
            <pc:docMk/>
            <pc:sldMk cId="3942064285" sldId="256"/>
            <ac:spMk id="5580" creationId="{FCB984B3-B3EC-E7B8-01E3-209A9827160E}"/>
          </ac:spMkLst>
        </pc:spChg>
        <pc:spChg chg="mod">
          <ac:chgData name="Jassem Abbasi" userId="a485637c-5d5c-44af-8411-f95acc3236b6" providerId="ADAL" clId="{B67E75DF-61F4-4BDD-83F6-F3A9FEB4B984}" dt="2024-02-22T09:52:54.409" v="2357" actId="27803"/>
          <ac:spMkLst>
            <pc:docMk/>
            <pc:sldMk cId="3942064285" sldId="256"/>
            <ac:spMk id="5581" creationId="{0435D826-6A10-4D24-3448-32CD2C00FDDB}"/>
          </ac:spMkLst>
        </pc:spChg>
        <pc:spChg chg="mod">
          <ac:chgData name="Jassem Abbasi" userId="a485637c-5d5c-44af-8411-f95acc3236b6" providerId="ADAL" clId="{B67E75DF-61F4-4BDD-83F6-F3A9FEB4B984}" dt="2024-02-22T09:52:54.409" v="2357" actId="27803"/>
          <ac:spMkLst>
            <pc:docMk/>
            <pc:sldMk cId="3942064285" sldId="256"/>
            <ac:spMk id="5582" creationId="{537611FD-E49F-A1BA-12B2-18535D617102}"/>
          </ac:spMkLst>
        </pc:spChg>
        <pc:spChg chg="mod">
          <ac:chgData name="Jassem Abbasi" userId="a485637c-5d5c-44af-8411-f95acc3236b6" providerId="ADAL" clId="{B67E75DF-61F4-4BDD-83F6-F3A9FEB4B984}" dt="2024-02-22T09:52:54.409" v="2357" actId="27803"/>
          <ac:spMkLst>
            <pc:docMk/>
            <pc:sldMk cId="3942064285" sldId="256"/>
            <ac:spMk id="5583" creationId="{F4A0FDD0-C875-1F8D-ACDA-F01A0E5FF45B}"/>
          </ac:spMkLst>
        </pc:spChg>
        <pc:spChg chg="mod">
          <ac:chgData name="Jassem Abbasi" userId="a485637c-5d5c-44af-8411-f95acc3236b6" providerId="ADAL" clId="{B67E75DF-61F4-4BDD-83F6-F3A9FEB4B984}" dt="2024-02-22T09:52:54.409" v="2357" actId="27803"/>
          <ac:spMkLst>
            <pc:docMk/>
            <pc:sldMk cId="3942064285" sldId="256"/>
            <ac:spMk id="5584" creationId="{A456F59B-80AF-B802-8DDC-00372B67ABFC}"/>
          </ac:spMkLst>
        </pc:spChg>
        <pc:spChg chg="mod">
          <ac:chgData name="Jassem Abbasi" userId="a485637c-5d5c-44af-8411-f95acc3236b6" providerId="ADAL" clId="{B67E75DF-61F4-4BDD-83F6-F3A9FEB4B984}" dt="2024-02-22T09:52:54.409" v="2357" actId="27803"/>
          <ac:spMkLst>
            <pc:docMk/>
            <pc:sldMk cId="3942064285" sldId="256"/>
            <ac:spMk id="5585" creationId="{8E23187E-C90E-4A49-5B32-E2441E7AC7AB}"/>
          </ac:spMkLst>
        </pc:spChg>
        <pc:spChg chg="mod">
          <ac:chgData name="Jassem Abbasi" userId="a485637c-5d5c-44af-8411-f95acc3236b6" providerId="ADAL" clId="{B67E75DF-61F4-4BDD-83F6-F3A9FEB4B984}" dt="2024-02-22T09:52:54.409" v="2357" actId="27803"/>
          <ac:spMkLst>
            <pc:docMk/>
            <pc:sldMk cId="3942064285" sldId="256"/>
            <ac:spMk id="5586" creationId="{B3830A4A-05D2-9B05-B64A-9D97EFEF409F}"/>
          </ac:spMkLst>
        </pc:spChg>
        <pc:spChg chg="mod">
          <ac:chgData name="Jassem Abbasi" userId="a485637c-5d5c-44af-8411-f95acc3236b6" providerId="ADAL" clId="{B67E75DF-61F4-4BDD-83F6-F3A9FEB4B984}" dt="2024-02-22T09:52:54.409" v="2357" actId="27803"/>
          <ac:spMkLst>
            <pc:docMk/>
            <pc:sldMk cId="3942064285" sldId="256"/>
            <ac:spMk id="5587" creationId="{2CFA452B-218F-986E-5770-5A0DF39DD445}"/>
          </ac:spMkLst>
        </pc:spChg>
        <pc:spChg chg="mod">
          <ac:chgData name="Jassem Abbasi" userId="a485637c-5d5c-44af-8411-f95acc3236b6" providerId="ADAL" clId="{B67E75DF-61F4-4BDD-83F6-F3A9FEB4B984}" dt="2024-02-22T09:52:54.409" v="2357" actId="27803"/>
          <ac:spMkLst>
            <pc:docMk/>
            <pc:sldMk cId="3942064285" sldId="256"/>
            <ac:spMk id="5588" creationId="{1E828C3F-86F4-CDCE-8AC5-A366F4428EC8}"/>
          </ac:spMkLst>
        </pc:spChg>
        <pc:spChg chg="mod">
          <ac:chgData name="Jassem Abbasi" userId="a485637c-5d5c-44af-8411-f95acc3236b6" providerId="ADAL" clId="{B67E75DF-61F4-4BDD-83F6-F3A9FEB4B984}" dt="2024-02-22T09:52:54.409" v="2357" actId="27803"/>
          <ac:spMkLst>
            <pc:docMk/>
            <pc:sldMk cId="3942064285" sldId="256"/>
            <ac:spMk id="5589" creationId="{99954D07-630C-71BD-3674-CFE9081D9F23}"/>
          </ac:spMkLst>
        </pc:spChg>
        <pc:spChg chg="mod">
          <ac:chgData name="Jassem Abbasi" userId="a485637c-5d5c-44af-8411-f95acc3236b6" providerId="ADAL" clId="{B67E75DF-61F4-4BDD-83F6-F3A9FEB4B984}" dt="2024-02-22T09:52:54.409" v="2357" actId="27803"/>
          <ac:spMkLst>
            <pc:docMk/>
            <pc:sldMk cId="3942064285" sldId="256"/>
            <ac:spMk id="5590" creationId="{6075187E-D804-1248-606D-927B26F896AE}"/>
          </ac:spMkLst>
        </pc:spChg>
        <pc:spChg chg="mod">
          <ac:chgData name="Jassem Abbasi" userId="a485637c-5d5c-44af-8411-f95acc3236b6" providerId="ADAL" clId="{B67E75DF-61F4-4BDD-83F6-F3A9FEB4B984}" dt="2024-02-22T09:52:54.409" v="2357" actId="27803"/>
          <ac:spMkLst>
            <pc:docMk/>
            <pc:sldMk cId="3942064285" sldId="256"/>
            <ac:spMk id="5591" creationId="{0CAFF650-143D-47F8-022F-36D969550EA7}"/>
          </ac:spMkLst>
        </pc:spChg>
        <pc:spChg chg="mod">
          <ac:chgData name="Jassem Abbasi" userId="a485637c-5d5c-44af-8411-f95acc3236b6" providerId="ADAL" clId="{B67E75DF-61F4-4BDD-83F6-F3A9FEB4B984}" dt="2024-02-22T09:52:54.409" v="2357" actId="27803"/>
          <ac:spMkLst>
            <pc:docMk/>
            <pc:sldMk cId="3942064285" sldId="256"/>
            <ac:spMk id="5592" creationId="{0E20224C-C9A9-4BF5-8A0C-3E17F567EF50}"/>
          </ac:spMkLst>
        </pc:spChg>
        <pc:spChg chg="mod">
          <ac:chgData name="Jassem Abbasi" userId="a485637c-5d5c-44af-8411-f95acc3236b6" providerId="ADAL" clId="{B67E75DF-61F4-4BDD-83F6-F3A9FEB4B984}" dt="2024-02-22T09:52:54.409" v="2357" actId="27803"/>
          <ac:spMkLst>
            <pc:docMk/>
            <pc:sldMk cId="3942064285" sldId="256"/>
            <ac:spMk id="5593" creationId="{7771C455-A36D-330C-9885-90C0482242BF}"/>
          </ac:spMkLst>
        </pc:spChg>
        <pc:spChg chg="mod">
          <ac:chgData name="Jassem Abbasi" userId="a485637c-5d5c-44af-8411-f95acc3236b6" providerId="ADAL" clId="{B67E75DF-61F4-4BDD-83F6-F3A9FEB4B984}" dt="2024-02-22T09:52:54.409" v="2357" actId="27803"/>
          <ac:spMkLst>
            <pc:docMk/>
            <pc:sldMk cId="3942064285" sldId="256"/>
            <ac:spMk id="5594" creationId="{2F629458-26DF-116B-AB9A-9804D5B1E0D9}"/>
          </ac:spMkLst>
        </pc:spChg>
        <pc:spChg chg="mod">
          <ac:chgData name="Jassem Abbasi" userId="a485637c-5d5c-44af-8411-f95acc3236b6" providerId="ADAL" clId="{B67E75DF-61F4-4BDD-83F6-F3A9FEB4B984}" dt="2024-02-22T09:52:54.409" v="2357" actId="27803"/>
          <ac:spMkLst>
            <pc:docMk/>
            <pc:sldMk cId="3942064285" sldId="256"/>
            <ac:spMk id="5595" creationId="{09A20300-D321-E53C-0801-B6788D8BEE14}"/>
          </ac:spMkLst>
        </pc:spChg>
        <pc:spChg chg="mod">
          <ac:chgData name="Jassem Abbasi" userId="a485637c-5d5c-44af-8411-f95acc3236b6" providerId="ADAL" clId="{B67E75DF-61F4-4BDD-83F6-F3A9FEB4B984}" dt="2024-02-22T09:52:54.409" v="2357" actId="27803"/>
          <ac:spMkLst>
            <pc:docMk/>
            <pc:sldMk cId="3942064285" sldId="256"/>
            <ac:spMk id="5596" creationId="{1BAAE9A1-4F00-8BCD-E5F0-9713D632942E}"/>
          </ac:spMkLst>
        </pc:spChg>
        <pc:spChg chg="mod">
          <ac:chgData name="Jassem Abbasi" userId="a485637c-5d5c-44af-8411-f95acc3236b6" providerId="ADAL" clId="{B67E75DF-61F4-4BDD-83F6-F3A9FEB4B984}" dt="2024-02-22T09:52:54.409" v="2357" actId="27803"/>
          <ac:spMkLst>
            <pc:docMk/>
            <pc:sldMk cId="3942064285" sldId="256"/>
            <ac:spMk id="5597" creationId="{7C4FEF00-7E99-4765-4C9E-675E67A60BB8}"/>
          </ac:spMkLst>
        </pc:spChg>
        <pc:spChg chg="mod">
          <ac:chgData name="Jassem Abbasi" userId="a485637c-5d5c-44af-8411-f95acc3236b6" providerId="ADAL" clId="{B67E75DF-61F4-4BDD-83F6-F3A9FEB4B984}" dt="2024-02-22T09:52:54.409" v="2357" actId="27803"/>
          <ac:spMkLst>
            <pc:docMk/>
            <pc:sldMk cId="3942064285" sldId="256"/>
            <ac:spMk id="5598" creationId="{F187A9A5-452D-1F93-C6E6-6F06469AD893}"/>
          </ac:spMkLst>
        </pc:spChg>
        <pc:spChg chg="mod">
          <ac:chgData name="Jassem Abbasi" userId="a485637c-5d5c-44af-8411-f95acc3236b6" providerId="ADAL" clId="{B67E75DF-61F4-4BDD-83F6-F3A9FEB4B984}" dt="2024-02-22T09:52:54.409" v="2357" actId="27803"/>
          <ac:spMkLst>
            <pc:docMk/>
            <pc:sldMk cId="3942064285" sldId="256"/>
            <ac:spMk id="5599" creationId="{21C03AB1-C6B8-FC8B-EF7D-2EDA59A9CC53}"/>
          </ac:spMkLst>
        </pc:spChg>
        <pc:spChg chg="mod">
          <ac:chgData name="Jassem Abbasi" userId="a485637c-5d5c-44af-8411-f95acc3236b6" providerId="ADAL" clId="{B67E75DF-61F4-4BDD-83F6-F3A9FEB4B984}" dt="2024-02-22T09:52:54.409" v="2357" actId="27803"/>
          <ac:spMkLst>
            <pc:docMk/>
            <pc:sldMk cId="3942064285" sldId="256"/>
            <ac:spMk id="5600" creationId="{61CD3051-441B-8861-3EE5-FADA78225417}"/>
          </ac:spMkLst>
        </pc:spChg>
        <pc:spChg chg="mod">
          <ac:chgData name="Jassem Abbasi" userId="a485637c-5d5c-44af-8411-f95acc3236b6" providerId="ADAL" clId="{B67E75DF-61F4-4BDD-83F6-F3A9FEB4B984}" dt="2024-02-22T09:52:54.409" v="2357" actId="27803"/>
          <ac:spMkLst>
            <pc:docMk/>
            <pc:sldMk cId="3942064285" sldId="256"/>
            <ac:spMk id="5601" creationId="{ADC86C7F-FD9B-C11E-71DF-4BB77A32169F}"/>
          </ac:spMkLst>
        </pc:spChg>
        <pc:spChg chg="mod">
          <ac:chgData name="Jassem Abbasi" userId="a485637c-5d5c-44af-8411-f95acc3236b6" providerId="ADAL" clId="{B67E75DF-61F4-4BDD-83F6-F3A9FEB4B984}" dt="2024-02-22T09:52:54.409" v="2357" actId="27803"/>
          <ac:spMkLst>
            <pc:docMk/>
            <pc:sldMk cId="3942064285" sldId="256"/>
            <ac:spMk id="5602" creationId="{8F454CC7-93FA-6967-CAA5-E3C99FF18A5B}"/>
          </ac:spMkLst>
        </pc:spChg>
        <pc:spChg chg="mod">
          <ac:chgData name="Jassem Abbasi" userId="a485637c-5d5c-44af-8411-f95acc3236b6" providerId="ADAL" clId="{B67E75DF-61F4-4BDD-83F6-F3A9FEB4B984}" dt="2024-02-22T09:52:54.409" v="2357" actId="27803"/>
          <ac:spMkLst>
            <pc:docMk/>
            <pc:sldMk cId="3942064285" sldId="256"/>
            <ac:spMk id="5603" creationId="{65461093-A301-6B3F-2CBD-3E64C646C312}"/>
          </ac:spMkLst>
        </pc:spChg>
        <pc:spChg chg="mod">
          <ac:chgData name="Jassem Abbasi" userId="a485637c-5d5c-44af-8411-f95acc3236b6" providerId="ADAL" clId="{B67E75DF-61F4-4BDD-83F6-F3A9FEB4B984}" dt="2024-02-22T09:52:54.409" v="2357" actId="27803"/>
          <ac:spMkLst>
            <pc:docMk/>
            <pc:sldMk cId="3942064285" sldId="256"/>
            <ac:spMk id="5604" creationId="{9F2E2089-B1DC-820D-DADF-13BFD1AF1620}"/>
          </ac:spMkLst>
        </pc:spChg>
        <pc:spChg chg="mod">
          <ac:chgData name="Jassem Abbasi" userId="a485637c-5d5c-44af-8411-f95acc3236b6" providerId="ADAL" clId="{B67E75DF-61F4-4BDD-83F6-F3A9FEB4B984}" dt="2024-02-22T09:52:54.409" v="2357" actId="27803"/>
          <ac:spMkLst>
            <pc:docMk/>
            <pc:sldMk cId="3942064285" sldId="256"/>
            <ac:spMk id="5605" creationId="{2CDB3C4E-2461-774D-5139-48BC82C504C6}"/>
          </ac:spMkLst>
        </pc:spChg>
        <pc:spChg chg="mod">
          <ac:chgData name="Jassem Abbasi" userId="a485637c-5d5c-44af-8411-f95acc3236b6" providerId="ADAL" clId="{B67E75DF-61F4-4BDD-83F6-F3A9FEB4B984}" dt="2024-02-22T09:52:54.409" v="2357" actId="27803"/>
          <ac:spMkLst>
            <pc:docMk/>
            <pc:sldMk cId="3942064285" sldId="256"/>
            <ac:spMk id="5606" creationId="{D9A9449B-1443-D904-5F91-0B0075E2C6A0}"/>
          </ac:spMkLst>
        </pc:spChg>
        <pc:spChg chg="mod">
          <ac:chgData name="Jassem Abbasi" userId="a485637c-5d5c-44af-8411-f95acc3236b6" providerId="ADAL" clId="{B67E75DF-61F4-4BDD-83F6-F3A9FEB4B984}" dt="2024-02-22T09:52:54.409" v="2357" actId="27803"/>
          <ac:spMkLst>
            <pc:docMk/>
            <pc:sldMk cId="3942064285" sldId="256"/>
            <ac:spMk id="5607" creationId="{A1B1F25E-0984-C638-8781-552F975D3C81}"/>
          </ac:spMkLst>
        </pc:spChg>
        <pc:spChg chg="mod">
          <ac:chgData name="Jassem Abbasi" userId="a485637c-5d5c-44af-8411-f95acc3236b6" providerId="ADAL" clId="{B67E75DF-61F4-4BDD-83F6-F3A9FEB4B984}" dt="2024-02-22T09:52:54.409" v="2357" actId="27803"/>
          <ac:spMkLst>
            <pc:docMk/>
            <pc:sldMk cId="3942064285" sldId="256"/>
            <ac:spMk id="5608" creationId="{180D2CF8-B4BB-33A6-29D0-31D1338C5490}"/>
          </ac:spMkLst>
        </pc:spChg>
        <pc:spChg chg="mod">
          <ac:chgData name="Jassem Abbasi" userId="a485637c-5d5c-44af-8411-f95acc3236b6" providerId="ADAL" clId="{B67E75DF-61F4-4BDD-83F6-F3A9FEB4B984}" dt="2024-02-22T09:52:54.409" v="2357" actId="27803"/>
          <ac:spMkLst>
            <pc:docMk/>
            <pc:sldMk cId="3942064285" sldId="256"/>
            <ac:spMk id="5609" creationId="{B1A04B6D-C686-6BD0-7143-6A5C52E52885}"/>
          </ac:spMkLst>
        </pc:spChg>
        <pc:spChg chg="mod">
          <ac:chgData name="Jassem Abbasi" userId="a485637c-5d5c-44af-8411-f95acc3236b6" providerId="ADAL" clId="{B67E75DF-61F4-4BDD-83F6-F3A9FEB4B984}" dt="2024-02-22T09:52:54.409" v="2357" actId="27803"/>
          <ac:spMkLst>
            <pc:docMk/>
            <pc:sldMk cId="3942064285" sldId="256"/>
            <ac:spMk id="5610" creationId="{D827C9C4-A3FC-1290-B584-B1425320CA51}"/>
          </ac:spMkLst>
        </pc:spChg>
        <pc:spChg chg="mod">
          <ac:chgData name="Jassem Abbasi" userId="a485637c-5d5c-44af-8411-f95acc3236b6" providerId="ADAL" clId="{B67E75DF-61F4-4BDD-83F6-F3A9FEB4B984}" dt="2024-02-22T09:52:54.409" v="2357" actId="27803"/>
          <ac:spMkLst>
            <pc:docMk/>
            <pc:sldMk cId="3942064285" sldId="256"/>
            <ac:spMk id="5611" creationId="{0BD6A8F7-1B29-981E-29A3-C62BB92AD680}"/>
          </ac:spMkLst>
        </pc:spChg>
        <pc:spChg chg="mod">
          <ac:chgData name="Jassem Abbasi" userId="a485637c-5d5c-44af-8411-f95acc3236b6" providerId="ADAL" clId="{B67E75DF-61F4-4BDD-83F6-F3A9FEB4B984}" dt="2024-02-22T09:52:54.409" v="2357" actId="27803"/>
          <ac:spMkLst>
            <pc:docMk/>
            <pc:sldMk cId="3942064285" sldId="256"/>
            <ac:spMk id="5612" creationId="{7DF009BB-1C00-B4B7-8E59-9E4D9309E763}"/>
          </ac:spMkLst>
        </pc:spChg>
        <pc:spChg chg="mod">
          <ac:chgData name="Jassem Abbasi" userId="a485637c-5d5c-44af-8411-f95acc3236b6" providerId="ADAL" clId="{B67E75DF-61F4-4BDD-83F6-F3A9FEB4B984}" dt="2024-02-22T09:52:54.409" v="2357" actId="27803"/>
          <ac:spMkLst>
            <pc:docMk/>
            <pc:sldMk cId="3942064285" sldId="256"/>
            <ac:spMk id="5613" creationId="{70A033EC-BE7C-AF1C-FE0E-B4866BDC5273}"/>
          </ac:spMkLst>
        </pc:spChg>
        <pc:spChg chg="mod">
          <ac:chgData name="Jassem Abbasi" userId="a485637c-5d5c-44af-8411-f95acc3236b6" providerId="ADAL" clId="{B67E75DF-61F4-4BDD-83F6-F3A9FEB4B984}" dt="2024-02-22T09:52:54.409" v="2357" actId="27803"/>
          <ac:spMkLst>
            <pc:docMk/>
            <pc:sldMk cId="3942064285" sldId="256"/>
            <ac:spMk id="5614" creationId="{5DD4F1F8-29E9-BF2A-4767-D6A4B05336AA}"/>
          </ac:spMkLst>
        </pc:spChg>
        <pc:spChg chg="mod">
          <ac:chgData name="Jassem Abbasi" userId="a485637c-5d5c-44af-8411-f95acc3236b6" providerId="ADAL" clId="{B67E75DF-61F4-4BDD-83F6-F3A9FEB4B984}" dt="2024-02-22T09:52:54.409" v="2357" actId="27803"/>
          <ac:spMkLst>
            <pc:docMk/>
            <pc:sldMk cId="3942064285" sldId="256"/>
            <ac:spMk id="5615" creationId="{8D3CDE2E-05E6-5C59-D0EB-814CC07C0873}"/>
          </ac:spMkLst>
        </pc:spChg>
        <pc:spChg chg="mod">
          <ac:chgData name="Jassem Abbasi" userId="a485637c-5d5c-44af-8411-f95acc3236b6" providerId="ADAL" clId="{B67E75DF-61F4-4BDD-83F6-F3A9FEB4B984}" dt="2024-02-22T09:52:54.409" v="2357" actId="27803"/>
          <ac:spMkLst>
            <pc:docMk/>
            <pc:sldMk cId="3942064285" sldId="256"/>
            <ac:spMk id="5616" creationId="{CD104D06-4B0C-4287-342D-32D39DC9F8F5}"/>
          </ac:spMkLst>
        </pc:spChg>
        <pc:spChg chg="mod">
          <ac:chgData name="Jassem Abbasi" userId="a485637c-5d5c-44af-8411-f95acc3236b6" providerId="ADAL" clId="{B67E75DF-61F4-4BDD-83F6-F3A9FEB4B984}" dt="2024-02-22T09:52:54.409" v="2357" actId="27803"/>
          <ac:spMkLst>
            <pc:docMk/>
            <pc:sldMk cId="3942064285" sldId="256"/>
            <ac:spMk id="5617" creationId="{AEB9E303-C33F-0CA2-883D-3725B43B05EC}"/>
          </ac:spMkLst>
        </pc:spChg>
        <pc:spChg chg="mod">
          <ac:chgData name="Jassem Abbasi" userId="a485637c-5d5c-44af-8411-f95acc3236b6" providerId="ADAL" clId="{B67E75DF-61F4-4BDD-83F6-F3A9FEB4B984}" dt="2024-02-22T09:52:54.409" v="2357" actId="27803"/>
          <ac:spMkLst>
            <pc:docMk/>
            <pc:sldMk cId="3942064285" sldId="256"/>
            <ac:spMk id="5618" creationId="{92F2D4A4-B110-733D-A8EA-D0F4F5194194}"/>
          </ac:spMkLst>
        </pc:spChg>
        <pc:spChg chg="mod">
          <ac:chgData name="Jassem Abbasi" userId="a485637c-5d5c-44af-8411-f95acc3236b6" providerId="ADAL" clId="{B67E75DF-61F4-4BDD-83F6-F3A9FEB4B984}" dt="2024-02-22T09:52:54.409" v="2357" actId="27803"/>
          <ac:spMkLst>
            <pc:docMk/>
            <pc:sldMk cId="3942064285" sldId="256"/>
            <ac:spMk id="5619" creationId="{DE01C943-8F46-CA0A-18D4-0C420765C418}"/>
          </ac:spMkLst>
        </pc:spChg>
        <pc:spChg chg="mod">
          <ac:chgData name="Jassem Abbasi" userId="a485637c-5d5c-44af-8411-f95acc3236b6" providerId="ADAL" clId="{B67E75DF-61F4-4BDD-83F6-F3A9FEB4B984}" dt="2024-02-22T09:52:54.409" v="2357" actId="27803"/>
          <ac:spMkLst>
            <pc:docMk/>
            <pc:sldMk cId="3942064285" sldId="256"/>
            <ac:spMk id="5620" creationId="{8E26A70C-EF27-E389-4B67-C1FDEC36FAA3}"/>
          </ac:spMkLst>
        </pc:spChg>
        <pc:spChg chg="mod">
          <ac:chgData name="Jassem Abbasi" userId="a485637c-5d5c-44af-8411-f95acc3236b6" providerId="ADAL" clId="{B67E75DF-61F4-4BDD-83F6-F3A9FEB4B984}" dt="2024-02-22T09:52:54.409" v="2357" actId="27803"/>
          <ac:spMkLst>
            <pc:docMk/>
            <pc:sldMk cId="3942064285" sldId="256"/>
            <ac:spMk id="5621" creationId="{ACEA0DD8-37EE-C8A3-C3C3-FE00FC387CD1}"/>
          </ac:spMkLst>
        </pc:spChg>
        <pc:spChg chg="mod">
          <ac:chgData name="Jassem Abbasi" userId="a485637c-5d5c-44af-8411-f95acc3236b6" providerId="ADAL" clId="{B67E75DF-61F4-4BDD-83F6-F3A9FEB4B984}" dt="2024-02-22T09:52:54.409" v="2357" actId="27803"/>
          <ac:spMkLst>
            <pc:docMk/>
            <pc:sldMk cId="3942064285" sldId="256"/>
            <ac:spMk id="5622" creationId="{F5156014-13E7-0A59-DF1D-0434EA610BDE}"/>
          </ac:spMkLst>
        </pc:spChg>
        <pc:spChg chg="mod">
          <ac:chgData name="Jassem Abbasi" userId="a485637c-5d5c-44af-8411-f95acc3236b6" providerId="ADAL" clId="{B67E75DF-61F4-4BDD-83F6-F3A9FEB4B984}" dt="2024-02-22T09:52:54.409" v="2357" actId="27803"/>
          <ac:spMkLst>
            <pc:docMk/>
            <pc:sldMk cId="3942064285" sldId="256"/>
            <ac:spMk id="5623" creationId="{A1F594E9-CECD-9936-B7DB-7BAEEC03E03B}"/>
          </ac:spMkLst>
        </pc:spChg>
        <pc:spChg chg="mod">
          <ac:chgData name="Jassem Abbasi" userId="a485637c-5d5c-44af-8411-f95acc3236b6" providerId="ADAL" clId="{B67E75DF-61F4-4BDD-83F6-F3A9FEB4B984}" dt="2024-02-22T09:52:54.409" v="2357" actId="27803"/>
          <ac:spMkLst>
            <pc:docMk/>
            <pc:sldMk cId="3942064285" sldId="256"/>
            <ac:spMk id="5624" creationId="{AA2526EF-268F-774B-9BF4-16C9C6083F39}"/>
          </ac:spMkLst>
        </pc:spChg>
        <pc:spChg chg="mod">
          <ac:chgData name="Jassem Abbasi" userId="a485637c-5d5c-44af-8411-f95acc3236b6" providerId="ADAL" clId="{B67E75DF-61F4-4BDD-83F6-F3A9FEB4B984}" dt="2024-02-22T09:52:54.409" v="2357" actId="27803"/>
          <ac:spMkLst>
            <pc:docMk/>
            <pc:sldMk cId="3942064285" sldId="256"/>
            <ac:spMk id="5625" creationId="{2570CE8F-A0C2-5CFF-DEA3-78E79B2C24A5}"/>
          </ac:spMkLst>
        </pc:spChg>
        <pc:spChg chg="mod">
          <ac:chgData name="Jassem Abbasi" userId="a485637c-5d5c-44af-8411-f95acc3236b6" providerId="ADAL" clId="{B67E75DF-61F4-4BDD-83F6-F3A9FEB4B984}" dt="2024-02-22T09:52:54.409" v="2357" actId="27803"/>
          <ac:spMkLst>
            <pc:docMk/>
            <pc:sldMk cId="3942064285" sldId="256"/>
            <ac:spMk id="5626" creationId="{E6714472-93AA-86C7-6BC8-1E0109144847}"/>
          </ac:spMkLst>
        </pc:spChg>
        <pc:spChg chg="mod">
          <ac:chgData name="Jassem Abbasi" userId="a485637c-5d5c-44af-8411-f95acc3236b6" providerId="ADAL" clId="{B67E75DF-61F4-4BDD-83F6-F3A9FEB4B984}" dt="2024-02-22T09:52:54.409" v="2357" actId="27803"/>
          <ac:spMkLst>
            <pc:docMk/>
            <pc:sldMk cId="3942064285" sldId="256"/>
            <ac:spMk id="5627" creationId="{0B291274-D981-AA4F-F733-3057B089C9DC}"/>
          </ac:spMkLst>
        </pc:spChg>
        <pc:spChg chg="mod">
          <ac:chgData name="Jassem Abbasi" userId="a485637c-5d5c-44af-8411-f95acc3236b6" providerId="ADAL" clId="{B67E75DF-61F4-4BDD-83F6-F3A9FEB4B984}" dt="2024-02-22T09:52:54.409" v="2357" actId="27803"/>
          <ac:spMkLst>
            <pc:docMk/>
            <pc:sldMk cId="3942064285" sldId="256"/>
            <ac:spMk id="5628" creationId="{F4EC53D5-E5F9-9D3D-19F8-F4DD3BDAF7F0}"/>
          </ac:spMkLst>
        </pc:spChg>
        <pc:spChg chg="mod">
          <ac:chgData name="Jassem Abbasi" userId="a485637c-5d5c-44af-8411-f95acc3236b6" providerId="ADAL" clId="{B67E75DF-61F4-4BDD-83F6-F3A9FEB4B984}" dt="2024-02-22T09:52:54.409" v="2357" actId="27803"/>
          <ac:spMkLst>
            <pc:docMk/>
            <pc:sldMk cId="3942064285" sldId="256"/>
            <ac:spMk id="5629" creationId="{B35CA0F6-2BBF-CF7F-F3E7-80412126DD40}"/>
          </ac:spMkLst>
        </pc:spChg>
        <pc:spChg chg="mod">
          <ac:chgData name="Jassem Abbasi" userId="a485637c-5d5c-44af-8411-f95acc3236b6" providerId="ADAL" clId="{B67E75DF-61F4-4BDD-83F6-F3A9FEB4B984}" dt="2024-02-22T09:52:54.409" v="2357" actId="27803"/>
          <ac:spMkLst>
            <pc:docMk/>
            <pc:sldMk cId="3942064285" sldId="256"/>
            <ac:spMk id="5630" creationId="{ABF897E2-CC0A-6C7F-A36F-18078937FE04}"/>
          </ac:spMkLst>
        </pc:spChg>
        <pc:spChg chg="mod">
          <ac:chgData name="Jassem Abbasi" userId="a485637c-5d5c-44af-8411-f95acc3236b6" providerId="ADAL" clId="{B67E75DF-61F4-4BDD-83F6-F3A9FEB4B984}" dt="2024-02-22T09:52:54.409" v="2357" actId="27803"/>
          <ac:spMkLst>
            <pc:docMk/>
            <pc:sldMk cId="3942064285" sldId="256"/>
            <ac:spMk id="5631" creationId="{1ED25E57-299E-8885-B915-57C52B551DFE}"/>
          </ac:spMkLst>
        </pc:spChg>
        <pc:spChg chg="mod">
          <ac:chgData name="Jassem Abbasi" userId="a485637c-5d5c-44af-8411-f95acc3236b6" providerId="ADAL" clId="{B67E75DF-61F4-4BDD-83F6-F3A9FEB4B984}" dt="2024-02-22T09:52:54.409" v="2357" actId="27803"/>
          <ac:spMkLst>
            <pc:docMk/>
            <pc:sldMk cId="3942064285" sldId="256"/>
            <ac:spMk id="5632" creationId="{88BE628E-D7EF-B3D5-03BC-0556A60A02C3}"/>
          </ac:spMkLst>
        </pc:spChg>
        <pc:spChg chg="mod">
          <ac:chgData name="Jassem Abbasi" userId="a485637c-5d5c-44af-8411-f95acc3236b6" providerId="ADAL" clId="{B67E75DF-61F4-4BDD-83F6-F3A9FEB4B984}" dt="2024-02-22T09:52:54.409" v="2357" actId="27803"/>
          <ac:spMkLst>
            <pc:docMk/>
            <pc:sldMk cId="3942064285" sldId="256"/>
            <ac:spMk id="5633" creationId="{65006BF0-2878-BD55-E186-48B110C22BE8}"/>
          </ac:spMkLst>
        </pc:spChg>
        <pc:spChg chg="mod">
          <ac:chgData name="Jassem Abbasi" userId="a485637c-5d5c-44af-8411-f95acc3236b6" providerId="ADAL" clId="{B67E75DF-61F4-4BDD-83F6-F3A9FEB4B984}" dt="2024-02-22T09:52:54.409" v="2357" actId="27803"/>
          <ac:spMkLst>
            <pc:docMk/>
            <pc:sldMk cId="3942064285" sldId="256"/>
            <ac:spMk id="5634" creationId="{D91CB231-E14E-0287-32F3-A9C158BCC486}"/>
          </ac:spMkLst>
        </pc:spChg>
        <pc:spChg chg="mod">
          <ac:chgData name="Jassem Abbasi" userId="a485637c-5d5c-44af-8411-f95acc3236b6" providerId="ADAL" clId="{B67E75DF-61F4-4BDD-83F6-F3A9FEB4B984}" dt="2024-02-22T09:52:54.409" v="2357" actId="27803"/>
          <ac:spMkLst>
            <pc:docMk/>
            <pc:sldMk cId="3942064285" sldId="256"/>
            <ac:spMk id="5635" creationId="{2E368790-6613-5A42-E7A3-206E0591EA00}"/>
          </ac:spMkLst>
        </pc:spChg>
        <pc:spChg chg="mod">
          <ac:chgData name="Jassem Abbasi" userId="a485637c-5d5c-44af-8411-f95acc3236b6" providerId="ADAL" clId="{B67E75DF-61F4-4BDD-83F6-F3A9FEB4B984}" dt="2024-02-22T09:52:54.409" v="2357" actId="27803"/>
          <ac:spMkLst>
            <pc:docMk/>
            <pc:sldMk cId="3942064285" sldId="256"/>
            <ac:spMk id="5636" creationId="{35D9EB2D-F2D4-5B3F-8DE8-4ED872FCC1AC}"/>
          </ac:spMkLst>
        </pc:spChg>
        <pc:spChg chg="mod">
          <ac:chgData name="Jassem Abbasi" userId="a485637c-5d5c-44af-8411-f95acc3236b6" providerId="ADAL" clId="{B67E75DF-61F4-4BDD-83F6-F3A9FEB4B984}" dt="2024-02-22T09:52:54.409" v="2357" actId="27803"/>
          <ac:spMkLst>
            <pc:docMk/>
            <pc:sldMk cId="3942064285" sldId="256"/>
            <ac:spMk id="5637" creationId="{8BB9093B-4353-A2CA-50F4-99520E17AF85}"/>
          </ac:spMkLst>
        </pc:spChg>
        <pc:spChg chg="mod">
          <ac:chgData name="Jassem Abbasi" userId="a485637c-5d5c-44af-8411-f95acc3236b6" providerId="ADAL" clId="{B67E75DF-61F4-4BDD-83F6-F3A9FEB4B984}" dt="2024-02-22T09:52:54.409" v="2357" actId="27803"/>
          <ac:spMkLst>
            <pc:docMk/>
            <pc:sldMk cId="3942064285" sldId="256"/>
            <ac:spMk id="5638" creationId="{BB693B5E-C77F-456A-C05A-F77B907BE73A}"/>
          </ac:spMkLst>
        </pc:spChg>
        <pc:spChg chg="mod">
          <ac:chgData name="Jassem Abbasi" userId="a485637c-5d5c-44af-8411-f95acc3236b6" providerId="ADAL" clId="{B67E75DF-61F4-4BDD-83F6-F3A9FEB4B984}" dt="2024-02-22T09:52:54.409" v="2357" actId="27803"/>
          <ac:spMkLst>
            <pc:docMk/>
            <pc:sldMk cId="3942064285" sldId="256"/>
            <ac:spMk id="5639" creationId="{04E35C43-6F17-D712-374B-3CB8FF6420DC}"/>
          </ac:spMkLst>
        </pc:spChg>
        <pc:spChg chg="mod">
          <ac:chgData name="Jassem Abbasi" userId="a485637c-5d5c-44af-8411-f95acc3236b6" providerId="ADAL" clId="{B67E75DF-61F4-4BDD-83F6-F3A9FEB4B984}" dt="2024-02-22T09:52:54.409" v="2357" actId="27803"/>
          <ac:spMkLst>
            <pc:docMk/>
            <pc:sldMk cId="3942064285" sldId="256"/>
            <ac:spMk id="5640" creationId="{53E49F21-9C55-98B1-03C7-75E3624F6B2F}"/>
          </ac:spMkLst>
        </pc:spChg>
        <pc:spChg chg="mod">
          <ac:chgData name="Jassem Abbasi" userId="a485637c-5d5c-44af-8411-f95acc3236b6" providerId="ADAL" clId="{B67E75DF-61F4-4BDD-83F6-F3A9FEB4B984}" dt="2024-02-22T09:52:54.409" v="2357" actId="27803"/>
          <ac:spMkLst>
            <pc:docMk/>
            <pc:sldMk cId="3942064285" sldId="256"/>
            <ac:spMk id="5641" creationId="{18B68ADC-4503-8689-A412-28654ABF60E0}"/>
          </ac:spMkLst>
        </pc:spChg>
        <pc:spChg chg="mod">
          <ac:chgData name="Jassem Abbasi" userId="a485637c-5d5c-44af-8411-f95acc3236b6" providerId="ADAL" clId="{B67E75DF-61F4-4BDD-83F6-F3A9FEB4B984}" dt="2024-02-22T09:52:54.409" v="2357" actId="27803"/>
          <ac:spMkLst>
            <pc:docMk/>
            <pc:sldMk cId="3942064285" sldId="256"/>
            <ac:spMk id="5642" creationId="{68A66732-9538-9504-1B71-CE330F911375}"/>
          </ac:spMkLst>
        </pc:spChg>
        <pc:spChg chg="mod">
          <ac:chgData name="Jassem Abbasi" userId="a485637c-5d5c-44af-8411-f95acc3236b6" providerId="ADAL" clId="{B67E75DF-61F4-4BDD-83F6-F3A9FEB4B984}" dt="2024-02-22T09:52:54.409" v="2357" actId="27803"/>
          <ac:spMkLst>
            <pc:docMk/>
            <pc:sldMk cId="3942064285" sldId="256"/>
            <ac:spMk id="5643" creationId="{25D9057C-B45C-2C88-06A6-CAA179249666}"/>
          </ac:spMkLst>
        </pc:spChg>
        <pc:spChg chg="mod">
          <ac:chgData name="Jassem Abbasi" userId="a485637c-5d5c-44af-8411-f95acc3236b6" providerId="ADAL" clId="{B67E75DF-61F4-4BDD-83F6-F3A9FEB4B984}" dt="2024-02-22T09:52:54.409" v="2357" actId="27803"/>
          <ac:spMkLst>
            <pc:docMk/>
            <pc:sldMk cId="3942064285" sldId="256"/>
            <ac:spMk id="5644" creationId="{0BC81E3E-DB9C-14FF-D33E-E6EEABFE2850}"/>
          </ac:spMkLst>
        </pc:spChg>
        <pc:spChg chg="mod">
          <ac:chgData name="Jassem Abbasi" userId="a485637c-5d5c-44af-8411-f95acc3236b6" providerId="ADAL" clId="{B67E75DF-61F4-4BDD-83F6-F3A9FEB4B984}" dt="2024-02-22T09:52:54.409" v="2357" actId="27803"/>
          <ac:spMkLst>
            <pc:docMk/>
            <pc:sldMk cId="3942064285" sldId="256"/>
            <ac:spMk id="5645" creationId="{9FF83489-3604-A7EC-098C-9E6F556D1E50}"/>
          </ac:spMkLst>
        </pc:spChg>
        <pc:spChg chg="mod">
          <ac:chgData name="Jassem Abbasi" userId="a485637c-5d5c-44af-8411-f95acc3236b6" providerId="ADAL" clId="{B67E75DF-61F4-4BDD-83F6-F3A9FEB4B984}" dt="2024-02-22T09:52:54.409" v="2357" actId="27803"/>
          <ac:spMkLst>
            <pc:docMk/>
            <pc:sldMk cId="3942064285" sldId="256"/>
            <ac:spMk id="5646" creationId="{CEF831AE-4A09-B7AC-F89A-C10805F017CC}"/>
          </ac:spMkLst>
        </pc:spChg>
        <pc:spChg chg="mod">
          <ac:chgData name="Jassem Abbasi" userId="a485637c-5d5c-44af-8411-f95acc3236b6" providerId="ADAL" clId="{B67E75DF-61F4-4BDD-83F6-F3A9FEB4B984}" dt="2024-02-22T09:52:54.409" v="2357" actId="27803"/>
          <ac:spMkLst>
            <pc:docMk/>
            <pc:sldMk cId="3942064285" sldId="256"/>
            <ac:spMk id="5647" creationId="{49650169-45D0-62D6-35CD-57C3BDDA5F19}"/>
          </ac:spMkLst>
        </pc:spChg>
        <pc:spChg chg="mod">
          <ac:chgData name="Jassem Abbasi" userId="a485637c-5d5c-44af-8411-f95acc3236b6" providerId="ADAL" clId="{B67E75DF-61F4-4BDD-83F6-F3A9FEB4B984}" dt="2024-02-22T09:52:54.409" v="2357" actId="27803"/>
          <ac:spMkLst>
            <pc:docMk/>
            <pc:sldMk cId="3942064285" sldId="256"/>
            <ac:spMk id="5648" creationId="{B202F9CE-8F63-2E7C-BF56-DFF1EF8E8F5A}"/>
          </ac:spMkLst>
        </pc:spChg>
        <pc:spChg chg="mod">
          <ac:chgData name="Jassem Abbasi" userId="a485637c-5d5c-44af-8411-f95acc3236b6" providerId="ADAL" clId="{B67E75DF-61F4-4BDD-83F6-F3A9FEB4B984}" dt="2024-02-22T09:52:54.409" v="2357" actId="27803"/>
          <ac:spMkLst>
            <pc:docMk/>
            <pc:sldMk cId="3942064285" sldId="256"/>
            <ac:spMk id="5649" creationId="{29F1D7ED-378C-3BFD-3D48-0F0A2C13ABC9}"/>
          </ac:spMkLst>
        </pc:spChg>
        <pc:spChg chg="mod">
          <ac:chgData name="Jassem Abbasi" userId="a485637c-5d5c-44af-8411-f95acc3236b6" providerId="ADAL" clId="{B67E75DF-61F4-4BDD-83F6-F3A9FEB4B984}" dt="2024-02-22T09:52:54.409" v="2357" actId="27803"/>
          <ac:spMkLst>
            <pc:docMk/>
            <pc:sldMk cId="3942064285" sldId="256"/>
            <ac:spMk id="5650" creationId="{4D4B519F-3FFC-D889-23E0-41BCF505BF52}"/>
          </ac:spMkLst>
        </pc:spChg>
        <pc:spChg chg="mod">
          <ac:chgData name="Jassem Abbasi" userId="a485637c-5d5c-44af-8411-f95acc3236b6" providerId="ADAL" clId="{B67E75DF-61F4-4BDD-83F6-F3A9FEB4B984}" dt="2024-02-22T09:52:54.409" v="2357" actId="27803"/>
          <ac:spMkLst>
            <pc:docMk/>
            <pc:sldMk cId="3942064285" sldId="256"/>
            <ac:spMk id="5651" creationId="{4A9477A5-3A67-02B1-7EA7-EEFDE0EDE444}"/>
          </ac:spMkLst>
        </pc:spChg>
        <pc:spChg chg="mod">
          <ac:chgData name="Jassem Abbasi" userId="a485637c-5d5c-44af-8411-f95acc3236b6" providerId="ADAL" clId="{B67E75DF-61F4-4BDD-83F6-F3A9FEB4B984}" dt="2024-02-22T09:52:54.409" v="2357" actId="27803"/>
          <ac:spMkLst>
            <pc:docMk/>
            <pc:sldMk cId="3942064285" sldId="256"/>
            <ac:spMk id="5652" creationId="{046123BD-A47D-124A-FDB0-F3F5BA0976F1}"/>
          </ac:spMkLst>
        </pc:spChg>
        <pc:spChg chg="mod">
          <ac:chgData name="Jassem Abbasi" userId="a485637c-5d5c-44af-8411-f95acc3236b6" providerId="ADAL" clId="{B67E75DF-61F4-4BDD-83F6-F3A9FEB4B984}" dt="2024-02-22T09:52:54.409" v="2357" actId="27803"/>
          <ac:spMkLst>
            <pc:docMk/>
            <pc:sldMk cId="3942064285" sldId="256"/>
            <ac:spMk id="5653" creationId="{6D90BC53-51A9-C24E-F1C9-D036B2E416BE}"/>
          </ac:spMkLst>
        </pc:spChg>
        <pc:spChg chg="mod">
          <ac:chgData name="Jassem Abbasi" userId="a485637c-5d5c-44af-8411-f95acc3236b6" providerId="ADAL" clId="{B67E75DF-61F4-4BDD-83F6-F3A9FEB4B984}" dt="2024-02-22T09:52:54.409" v="2357" actId="27803"/>
          <ac:spMkLst>
            <pc:docMk/>
            <pc:sldMk cId="3942064285" sldId="256"/>
            <ac:spMk id="5654" creationId="{31021AD0-508F-32E6-1C1D-9D6363D1ED80}"/>
          </ac:spMkLst>
        </pc:spChg>
        <pc:spChg chg="mod">
          <ac:chgData name="Jassem Abbasi" userId="a485637c-5d5c-44af-8411-f95acc3236b6" providerId="ADAL" clId="{B67E75DF-61F4-4BDD-83F6-F3A9FEB4B984}" dt="2024-02-22T09:52:54.409" v="2357" actId="27803"/>
          <ac:spMkLst>
            <pc:docMk/>
            <pc:sldMk cId="3942064285" sldId="256"/>
            <ac:spMk id="5655" creationId="{08E88702-B76F-3957-6EB2-60595539A9A3}"/>
          </ac:spMkLst>
        </pc:spChg>
        <pc:spChg chg="mod">
          <ac:chgData name="Jassem Abbasi" userId="a485637c-5d5c-44af-8411-f95acc3236b6" providerId="ADAL" clId="{B67E75DF-61F4-4BDD-83F6-F3A9FEB4B984}" dt="2024-02-22T09:52:54.409" v="2357" actId="27803"/>
          <ac:spMkLst>
            <pc:docMk/>
            <pc:sldMk cId="3942064285" sldId="256"/>
            <ac:spMk id="5656" creationId="{210F3FD2-A786-7EB6-01FC-FEC94011DC26}"/>
          </ac:spMkLst>
        </pc:spChg>
        <pc:spChg chg="mod">
          <ac:chgData name="Jassem Abbasi" userId="a485637c-5d5c-44af-8411-f95acc3236b6" providerId="ADAL" clId="{B67E75DF-61F4-4BDD-83F6-F3A9FEB4B984}" dt="2024-02-22T09:52:54.409" v="2357" actId="27803"/>
          <ac:spMkLst>
            <pc:docMk/>
            <pc:sldMk cId="3942064285" sldId="256"/>
            <ac:spMk id="5657" creationId="{B40C7169-AA4A-D4C4-8716-406CC0764661}"/>
          </ac:spMkLst>
        </pc:spChg>
        <pc:spChg chg="mod">
          <ac:chgData name="Jassem Abbasi" userId="a485637c-5d5c-44af-8411-f95acc3236b6" providerId="ADAL" clId="{B67E75DF-61F4-4BDD-83F6-F3A9FEB4B984}" dt="2024-02-22T09:52:54.409" v="2357" actId="27803"/>
          <ac:spMkLst>
            <pc:docMk/>
            <pc:sldMk cId="3942064285" sldId="256"/>
            <ac:spMk id="5658" creationId="{960E4AB9-1EF9-3481-5747-537F8BEE7712}"/>
          </ac:spMkLst>
        </pc:spChg>
        <pc:spChg chg="mod">
          <ac:chgData name="Jassem Abbasi" userId="a485637c-5d5c-44af-8411-f95acc3236b6" providerId="ADAL" clId="{B67E75DF-61F4-4BDD-83F6-F3A9FEB4B984}" dt="2024-02-22T09:52:54.409" v="2357" actId="27803"/>
          <ac:spMkLst>
            <pc:docMk/>
            <pc:sldMk cId="3942064285" sldId="256"/>
            <ac:spMk id="5659" creationId="{E8964005-7930-033D-2BFA-8EAA9474F545}"/>
          </ac:spMkLst>
        </pc:spChg>
        <pc:spChg chg="mod">
          <ac:chgData name="Jassem Abbasi" userId="a485637c-5d5c-44af-8411-f95acc3236b6" providerId="ADAL" clId="{B67E75DF-61F4-4BDD-83F6-F3A9FEB4B984}" dt="2024-02-22T09:52:54.409" v="2357" actId="27803"/>
          <ac:spMkLst>
            <pc:docMk/>
            <pc:sldMk cId="3942064285" sldId="256"/>
            <ac:spMk id="5660" creationId="{C64BA4AA-F97E-B269-7EB6-B90A8F8FCD94}"/>
          </ac:spMkLst>
        </pc:spChg>
        <pc:spChg chg="mod">
          <ac:chgData name="Jassem Abbasi" userId="a485637c-5d5c-44af-8411-f95acc3236b6" providerId="ADAL" clId="{B67E75DF-61F4-4BDD-83F6-F3A9FEB4B984}" dt="2024-02-22T09:52:54.409" v="2357" actId="27803"/>
          <ac:spMkLst>
            <pc:docMk/>
            <pc:sldMk cId="3942064285" sldId="256"/>
            <ac:spMk id="5661" creationId="{14448850-563B-3BA5-7E87-F049189DB226}"/>
          </ac:spMkLst>
        </pc:spChg>
        <pc:spChg chg="mod">
          <ac:chgData name="Jassem Abbasi" userId="a485637c-5d5c-44af-8411-f95acc3236b6" providerId="ADAL" clId="{B67E75DF-61F4-4BDD-83F6-F3A9FEB4B984}" dt="2024-02-22T09:52:54.409" v="2357" actId="27803"/>
          <ac:spMkLst>
            <pc:docMk/>
            <pc:sldMk cId="3942064285" sldId="256"/>
            <ac:spMk id="5662" creationId="{9ED2C1EB-D068-6739-EDE5-577BF9ECA332}"/>
          </ac:spMkLst>
        </pc:spChg>
        <pc:spChg chg="mod">
          <ac:chgData name="Jassem Abbasi" userId="a485637c-5d5c-44af-8411-f95acc3236b6" providerId="ADAL" clId="{B67E75DF-61F4-4BDD-83F6-F3A9FEB4B984}" dt="2024-02-22T09:52:54.409" v="2357" actId="27803"/>
          <ac:spMkLst>
            <pc:docMk/>
            <pc:sldMk cId="3942064285" sldId="256"/>
            <ac:spMk id="5663" creationId="{538E0415-C009-0944-4554-3526DD4763A6}"/>
          </ac:spMkLst>
        </pc:spChg>
        <pc:spChg chg="mod">
          <ac:chgData name="Jassem Abbasi" userId="a485637c-5d5c-44af-8411-f95acc3236b6" providerId="ADAL" clId="{B67E75DF-61F4-4BDD-83F6-F3A9FEB4B984}" dt="2024-02-22T09:52:54.409" v="2357" actId="27803"/>
          <ac:spMkLst>
            <pc:docMk/>
            <pc:sldMk cId="3942064285" sldId="256"/>
            <ac:spMk id="5664" creationId="{CDF8ED64-EAEE-3036-3C0B-5E1CBB25B09B}"/>
          </ac:spMkLst>
        </pc:spChg>
        <pc:spChg chg="mod">
          <ac:chgData name="Jassem Abbasi" userId="a485637c-5d5c-44af-8411-f95acc3236b6" providerId="ADAL" clId="{B67E75DF-61F4-4BDD-83F6-F3A9FEB4B984}" dt="2024-02-22T09:52:54.409" v="2357" actId="27803"/>
          <ac:spMkLst>
            <pc:docMk/>
            <pc:sldMk cId="3942064285" sldId="256"/>
            <ac:spMk id="5665" creationId="{52EA50D8-95FB-2479-5263-A0BFC4D307B1}"/>
          </ac:spMkLst>
        </pc:spChg>
        <pc:spChg chg="mod">
          <ac:chgData name="Jassem Abbasi" userId="a485637c-5d5c-44af-8411-f95acc3236b6" providerId="ADAL" clId="{B67E75DF-61F4-4BDD-83F6-F3A9FEB4B984}" dt="2024-02-22T09:52:54.409" v="2357" actId="27803"/>
          <ac:spMkLst>
            <pc:docMk/>
            <pc:sldMk cId="3942064285" sldId="256"/>
            <ac:spMk id="5666" creationId="{BCAD9096-E8E8-1033-76DD-0E1666F3F034}"/>
          </ac:spMkLst>
        </pc:spChg>
        <pc:spChg chg="mod">
          <ac:chgData name="Jassem Abbasi" userId="a485637c-5d5c-44af-8411-f95acc3236b6" providerId="ADAL" clId="{B67E75DF-61F4-4BDD-83F6-F3A9FEB4B984}" dt="2024-02-22T09:52:54.409" v="2357" actId="27803"/>
          <ac:spMkLst>
            <pc:docMk/>
            <pc:sldMk cId="3942064285" sldId="256"/>
            <ac:spMk id="5667" creationId="{6B1A8B7B-1559-0985-7B3C-69C8F694FCF7}"/>
          </ac:spMkLst>
        </pc:spChg>
        <pc:spChg chg="mod">
          <ac:chgData name="Jassem Abbasi" userId="a485637c-5d5c-44af-8411-f95acc3236b6" providerId="ADAL" clId="{B67E75DF-61F4-4BDD-83F6-F3A9FEB4B984}" dt="2024-02-22T09:52:54.409" v="2357" actId="27803"/>
          <ac:spMkLst>
            <pc:docMk/>
            <pc:sldMk cId="3942064285" sldId="256"/>
            <ac:spMk id="5668" creationId="{81EA8427-C0A1-5155-F04F-61D36E5E8B8E}"/>
          </ac:spMkLst>
        </pc:spChg>
        <pc:spChg chg="mod">
          <ac:chgData name="Jassem Abbasi" userId="a485637c-5d5c-44af-8411-f95acc3236b6" providerId="ADAL" clId="{B67E75DF-61F4-4BDD-83F6-F3A9FEB4B984}" dt="2024-02-22T09:52:54.409" v="2357" actId="27803"/>
          <ac:spMkLst>
            <pc:docMk/>
            <pc:sldMk cId="3942064285" sldId="256"/>
            <ac:spMk id="5669" creationId="{D3AE6F17-6CCF-5A28-78D1-79B4E9421329}"/>
          </ac:spMkLst>
        </pc:spChg>
        <pc:spChg chg="mod">
          <ac:chgData name="Jassem Abbasi" userId="a485637c-5d5c-44af-8411-f95acc3236b6" providerId="ADAL" clId="{B67E75DF-61F4-4BDD-83F6-F3A9FEB4B984}" dt="2024-02-22T09:52:54.409" v="2357" actId="27803"/>
          <ac:spMkLst>
            <pc:docMk/>
            <pc:sldMk cId="3942064285" sldId="256"/>
            <ac:spMk id="5670" creationId="{21358FD0-6694-B982-D7AB-45308472B29B}"/>
          </ac:spMkLst>
        </pc:spChg>
        <pc:spChg chg="mod">
          <ac:chgData name="Jassem Abbasi" userId="a485637c-5d5c-44af-8411-f95acc3236b6" providerId="ADAL" clId="{B67E75DF-61F4-4BDD-83F6-F3A9FEB4B984}" dt="2024-02-22T09:52:54.409" v="2357" actId="27803"/>
          <ac:spMkLst>
            <pc:docMk/>
            <pc:sldMk cId="3942064285" sldId="256"/>
            <ac:spMk id="5671" creationId="{88818031-892B-C53E-2481-54631F68D8C5}"/>
          </ac:spMkLst>
        </pc:spChg>
        <pc:spChg chg="mod">
          <ac:chgData name="Jassem Abbasi" userId="a485637c-5d5c-44af-8411-f95acc3236b6" providerId="ADAL" clId="{B67E75DF-61F4-4BDD-83F6-F3A9FEB4B984}" dt="2024-02-22T09:52:54.409" v="2357" actId="27803"/>
          <ac:spMkLst>
            <pc:docMk/>
            <pc:sldMk cId="3942064285" sldId="256"/>
            <ac:spMk id="5672" creationId="{1CF96F48-7251-8288-BDD6-F66FF223FEBF}"/>
          </ac:spMkLst>
        </pc:spChg>
        <pc:spChg chg="mod">
          <ac:chgData name="Jassem Abbasi" userId="a485637c-5d5c-44af-8411-f95acc3236b6" providerId="ADAL" clId="{B67E75DF-61F4-4BDD-83F6-F3A9FEB4B984}" dt="2024-02-22T09:52:54.409" v="2357" actId="27803"/>
          <ac:spMkLst>
            <pc:docMk/>
            <pc:sldMk cId="3942064285" sldId="256"/>
            <ac:spMk id="5673" creationId="{83297A4B-59EF-99CB-5D9D-9B6207511C5F}"/>
          </ac:spMkLst>
        </pc:spChg>
        <pc:spChg chg="mod">
          <ac:chgData name="Jassem Abbasi" userId="a485637c-5d5c-44af-8411-f95acc3236b6" providerId="ADAL" clId="{B67E75DF-61F4-4BDD-83F6-F3A9FEB4B984}" dt="2024-02-22T09:52:54.409" v="2357" actId="27803"/>
          <ac:spMkLst>
            <pc:docMk/>
            <pc:sldMk cId="3942064285" sldId="256"/>
            <ac:spMk id="5674" creationId="{A7DD3EC2-54D1-1A49-2A41-B985FB32F034}"/>
          </ac:spMkLst>
        </pc:spChg>
        <pc:spChg chg="mod">
          <ac:chgData name="Jassem Abbasi" userId="a485637c-5d5c-44af-8411-f95acc3236b6" providerId="ADAL" clId="{B67E75DF-61F4-4BDD-83F6-F3A9FEB4B984}" dt="2024-02-22T09:52:54.409" v="2357" actId="27803"/>
          <ac:spMkLst>
            <pc:docMk/>
            <pc:sldMk cId="3942064285" sldId="256"/>
            <ac:spMk id="5675" creationId="{0B8AD742-2143-6190-1EFB-F2AFF3EE74CA}"/>
          </ac:spMkLst>
        </pc:spChg>
        <pc:spChg chg="mod">
          <ac:chgData name="Jassem Abbasi" userId="a485637c-5d5c-44af-8411-f95acc3236b6" providerId="ADAL" clId="{B67E75DF-61F4-4BDD-83F6-F3A9FEB4B984}" dt="2024-02-22T09:52:54.409" v="2357" actId="27803"/>
          <ac:spMkLst>
            <pc:docMk/>
            <pc:sldMk cId="3942064285" sldId="256"/>
            <ac:spMk id="5676" creationId="{7A741845-6039-E9E1-00A8-58E5E22C7A45}"/>
          </ac:spMkLst>
        </pc:spChg>
        <pc:spChg chg="mod">
          <ac:chgData name="Jassem Abbasi" userId="a485637c-5d5c-44af-8411-f95acc3236b6" providerId="ADAL" clId="{B67E75DF-61F4-4BDD-83F6-F3A9FEB4B984}" dt="2024-02-22T09:52:54.409" v="2357" actId="27803"/>
          <ac:spMkLst>
            <pc:docMk/>
            <pc:sldMk cId="3942064285" sldId="256"/>
            <ac:spMk id="5677" creationId="{8238CA1A-E21D-23DA-B9DB-2F00AC5319C5}"/>
          </ac:spMkLst>
        </pc:spChg>
        <pc:spChg chg="mod">
          <ac:chgData name="Jassem Abbasi" userId="a485637c-5d5c-44af-8411-f95acc3236b6" providerId="ADAL" clId="{B67E75DF-61F4-4BDD-83F6-F3A9FEB4B984}" dt="2024-02-22T09:52:54.409" v="2357" actId="27803"/>
          <ac:spMkLst>
            <pc:docMk/>
            <pc:sldMk cId="3942064285" sldId="256"/>
            <ac:spMk id="5678" creationId="{5942A680-A6E1-D126-5BA2-BF19F85332D3}"/>
          </ac:spMkLst>
        </pc:spChg>
        <pc:spChg chg="mod">
          <ac:chgData name="Jassem Abbasi" userId="a485637c-5d5c-44af-8411-f95acc3236b6" providerId="ADAL" clId="{B67E75DF-61F4-4BDD-83F6-F3A9FEB4B984}" dt="2024-02-22T09:52:54.409" v="2357" actId="27803"/>
          <ac:spMkLst>
            <pc:docMk/>
            <pc:sldMk cId="3942064285" sldId="256"/>
            <ac:spMk id="5679" creationId="{915F46DD-E6B5-9F9A-F9DF-98B6764FBEAB}"/>
          </ac:spMkLst>
        </pc:spChg>
        <pc:spChg chg="mod">
          <ac:chgData name="Jassem Abbasi" userId="a485637c-5d5c-44af-8411-f95acc3236b6" providerId="ADAL" clId="{B67E75DF-61F4-4BDD-83F6-F3A9FEB4B984}" dt="2024-02-22T09:52:54.409" v="2357" actId="27803"/>
          <ac:spMkLst>
            <pc:docMk/>
            <pc:sldMk cId="3942064285" sldId="256"/>
            <ac:spMk id="5680" creationId="{6A1BE97D-FD90-E317-4260-4E5BF3C1A84C}"/>
          </ac:spMkLst>
        </pc:spChg>
        <pc:spChg chg="mod">
          <ac:chgData name="Jassem Abbasi" userId="a485637c-5d5c-44af-8411-f95acc3236b6" providerId="ADAL" clId="{B67E75DF-61F4-4BDD-83F6-F3A9FEB4B984}" dt="2024-02-22T09:52:54.409" v="2357" actId="27803"/>
          <ac:spMkLst>
            <pc:docMk/>
            <pc:sldMk cId="3942064285" sldId="256"/>
            <ac:spMk id="5681" creationId="{677ECF42-B893-E486-B7D8-3D86D5B34018}"/>
          </ac:spMkLst>
        </pc:spChg>
        <pc:spChg chg="mod">
          <ac:chgData name="Jassem Abbasi" userId="a485637c-5d5c-44af-8411-f95acc3236b6" providerId="ADAL" clId="{B67E75DF-61F4-4BDD-83F6-F3A9FEB4B984}" dt="2024-02-22T09:52:54.409" v="2357" actId="27803"/>
          <ac:spMkLst>
            <pc:docMk/>
            <pc:sldMk cId="3942064285" sldId="256"/>
            <ac:spMk id="5682" creationId="{1EE927A1-FAA9-87B8-07EB-B7FA7BEDBCFE}"/>
          </ac:spMkLst>
        </pc:spChg>
        <pc:spChg chg="mod">
          <ac:chgData name="Jassem Abbasi" userId="a485637c-5d5c-44af-8411-f95acc3236b6" providerId="ADAL" clId="{B67E75DF-61F4-4BDD-83F6-F3A9FEB4B984}" dt="2024-02-22T09:52:54.409" v="2357" actId="27803"/>
          <ac:spMkLst>
            <pc:docMk/>
            <pc:sldMk cId="3942064285" sldId="256"/>
            <ac:spMk id="5683" creationId="{C2D0F665-283A-E14D-D5B8-DC41648BE1B1}"/>
          </ac:spMkLst>
        </pc:spChg>
        <pc:spChg chg="mod">
          <ac:chgData name="Jassem Abbasi" userId="a485637c-5d5c-44af-8411-f95acc3236b6" providerId="ADAL" clId="{B67E75DF-61F4-4BDD-83F6-F3A9FEB4B984}" dt="2024-02-22T09:52:54.409" v="2357" actId="27803"/>
          <ac:spMkLst>
            <pc:docMk/>
            <pc:sldMk cId="3942064285" sldId="256"/>
            <ac:spMk id="5684" creationId="{C129F62A-DDEF-CBAF-C938-72820A23B68B}"/>
          </ac:spMkLst>
        </pc:spChg>
        <pc:spChg chg="mod">
          <ac:chgData name="Jassem Abbasi" userId="a485637c-5d5c-44af-8411-f95acc3236b6" providerId="ADAL" clId="{B67E75DF-61F4-4BDD-83F6-F3A9FEB4B984}" dt="2024-02-22T09:52:54.409" v="2357" actId="27803"/>
          <ac:spMkLst>
            <pc:docMk/>
            <pc:sldMk cId="3942064285" sldId="256"/>
            <ac:spMk id="5685" creationId="{10465410-A676-525D-B411-630D1D7C41D3}"/>
          </ac:spMkLst>
        </pc:spChg>
        <pc:spChg chg="mod">
          <ac:chgData name="Jassem Abbasi" userId="a485637c-5d5c-44af-8411-f95acc3236b6" providerId="ADAL" clId="{B67E75DF-61F4-4BDD-83F6-F3A9FEB4B984}" dt="2024-02-22T09:52:54.409" v="2357" actId="27803"/>
          <ac:spMkLst>
            <pc:docMk/>
            <pc:sldMk cId="3942064285" sldId="256"/>
            <ac:spMk id="5686" creationId="{ED7A9769-795B-B3BF-9446-359375EF2A88}"/>
          </ac:spMkLst>
        </pc:spChg>
        <pc:spChg chg="mod">
          <ac:chgData name="Jassem Abbasi" userId="a485637c-5d5c-44af-8411-f95acc3236b6" providerId="ADAL" clId="{B67E75DF-61F4-4BDD-83F6-F3A9FEB4B984}" dt="2024-02-22T09:52:54.409" v="2357" actId="27803"/>
          <ac:spMkLst>
            <pc:docMk/>
            <pc:sldMk cId="3942064285" sldId="256"/>
            <ac:spMk id="5687" creationId="{AED01D85-2FE4-68C6-FDD5-226BEFF5D112}"/>
          </ac:spMkLst>
        </pc:spChg>
        <pc:spChg chg="mod">
          <ac:chgData name="Jassem Abbasi" userId="a485637c-5d5c-44af-8411-f95acc3236b6" providerId="ADAL" clId="{B67E75DF-61F4-4BDD-83F6-F3A9FEB4B984}" dt="2024-02-22T09:52:54.409" v="2357" actId="27803"/>
          <ac:spMkLst>
            <pc:docMk/>
            <pc:sldMk cId="3942064285" sldId="256"/>
            <ac:spMk id="5688" creationId="{95391980-E866-EFBD-3E4B-9EEFA5E2E346}"/>
          </ac:spMkLst>
        </pc:spChg>
        <pc:spChg chg="mod">
          <ac:chgData name="Jassem Abbasi" userId="a485637c-5d5c-44af-8411-f95acc3236b6" providerId="ADAL" clId="{B67E75DF-61F4-4BDD-83F6-F3A9FEB4B984}" dt="2024-02-22T09:52:54.409" v="2357" actId="27803"/>
          <ac:spMkLst>
            <pc:docMk/>
            <pc:sldMk cId="3942064285" sldId="256"/>
            <ac:spMk id="5689" creationId="{3B692B10-3D1B-2152-BF1F-968337B0B237}"/>
          </ac:spMkLst>
        </pc:spChg>
        <pc:spChg chg="mod">
          <ac:chgData name="Jassem Abbasi" userId="a485637c-5d5c-44af-8411-f95acc3236b6" providerId="ADAL" clId="{B67E75DF-61F4-4BDD-83F6-F3A9FEB4B984}" dt="2024-02-22T09:52:54.409" v="2357" actId="27803"/>
          <ac:spMkLst>
            <pc:docMk/>
            <pc:sldMk cId="3942064285" sldId="256"/>
            <ac:spMk id="5690" creationId="{56A90A19-B9F4-973A-37AF-D424523BD6B1}"/>
          </ac:spMkLst>
        </pc:spChg>
        <pc:spChg chg="mod">
          <ac:chgData name="Jassem Abbasi" userId="a485637c-5d5c-44af-8411-f95acc3236b6" providerId="ADAL" clId="{B67E75DF-61F4-4BDD-83F6-F3A9FEB4B984}" dt="2024-02-22T09:52:54.409" v="2357" actId="27803"/>
          <ac:spMkLst>
            <pc:docMk/>
            <pc:sldMk cId="3942064285" sldId="256"/>
            <ac:spMk id="5691" creationId="{0071D173-39C3-0C1F-F324-61D05B3D296A}"/>
          </ac:spMkLst>
        </pc:spChg>
        <pc:spChg chg="mod">
          <ac:chgData name="Jassem Abbasi" userId="a485637c-5d5c-44af-8411-f95acc3236b6" providerId="ADAL" clId="{B67E75DF-61F4-4BDD-83F6-F3A9FEB4B984}" dt="2024-02-22T09:52:54.409" v="2357" actId="27803"/>
          <ac:spMkLst>
            <pc:docMk/>
            <pc:sldMk cId="3942064285" sldId="256"/>
            <ac:spMk id="5692" creationId="{17032B2D-6866-1CBC-D47D-9069A6C5275F}"/>
          </ac:spMkLst>
        </pc:spChg>
        <pc:spChg chg="mod">
          <ac:chgData name="Jassem Abbasi" userId="a485637c-5d5c-44af-8411-f95acc3236b6" providerId="ADAL" clId="{B67E75DF-61F4-4BDD-83F6-F3A9FEB4B984}" dt="2024-02-22T09:52:54.409" v="2357" actId="27803"/>
          <ac:spMkLst>
            <pc:docMk/>
            <pc:sldMk cId="3942064285" sldId="256"/>
            <ac:spMk id="5693" creationId="{92354C9F-2698-6A87-2CA1-DB9DEDCB3FC7}"/>
          </ac:spMkLst>
        </pc:spChg>
        <pc:spChg chg="mod">
          <ac:chgData name="Jassem Abbasi" userId="a485637c-5d5c-44af-8411-f95acc3236b6" providerId="ADAL" clId="{B67E75DF-61F4-4BDD-83F6-F3A9FEB4B984}" dt="2024-02-22T09:52:54.409" v="2357" actId="27803"/>
          <ac:spMkLst>
            <pc:docMk/>
            <pc:sldMk cId="3942064285" sldId="256"/>
            <ac:spMk id="5694" creationId="{90E720B4-E050-8191-9A76-5BAA39866881}"/>
          </ac:spMkLst>
        </pc:spChg>
        <pc:spChg chg="mod">
          <ac:chgData name="Jassem Abbasi" userId="a485637c-5d5c-44af-8411-f95acc3236b6" providerId="ADAL" clId="{B67E75DF-61F4-4BDD-83F6-F3A9FEB4B984}" dt="2024-02-22T09:52:54.409" v="2357" actId="27803"/>
          <ac:spMkLst>
            <pc:docMk/>
            <pc:sldMk cId="3942064285" sldId="256"/>
            <ac:spMk id="5695" creationId="{76846B1E-58E8-3C61-CEFC-E0C81906D3C6}"/>
          </ac:spMkLst>
        </pc:spChg>
        <pc:spChg chg="mod">
          <ac:chgData name="Jassem Abbasi" userId="a485637c-5d5c-44af-8411-f95acc3236b6" providerId="ADAL" clId="{B67E75DF-61F4-4BDD-83F6-F3A9FEB4B984}" dt="2024-02-22T09:52:54.409" v="2357" actId="27803"/>
          <ac:spMkLst>
            <pc:docMk/>
            <pc:sldMk cId="3942064285" sldId="256"/>
            <ac:spMk id="5696" creationId="{30361C80-CECC-44CC-13E3-2EA597B04292}"/>
          </ac:spMkLst>
        </pc:spChg>
        <pc:spChg chg="mod">
          <ac:chgData name="Jassem Abbasi" userId="a485637c-5d5c-44af-8411-f95acc3236b6" providerId="ADAL" clId="{B67E75DF-61F4-4BDD-83F6-F3A9FEB4B984}" dt="2024-02-22T09:52:54.409" v="2357" actId="27803"/>
          <ac:spMkLst>
            <pc:docMk/>
            <pc:sldMk cId="3942064285" sldId="256"/>
            <ac:spMk id="5697" creationId="{D5155EF6-D8CF-A5FC-57B9-EE056DCFE065}"/>
          </ac:spMkLst>
        </pc:spChg>
        <pc:spChg chg="mod">
          <ac:chgData name="Jassem Abbasi" userId="a485637c-5d5c-44af-8411-f95acc3236b6" providerId="ADAL" clId="{B67E75DF-61F4-4BDD-83F6-F3A9FEB4B984}" dt="2024-02-22T09:52:54.409" v="2357" actId="27803"/>
          <ac:spMkLst>
            <pc:docMk/>
            <pc:sldMk cId="3942064285" sldId="256"/>
            <ac:spMk id="5698" creationId="{E5DD3EC9-5773-FBE4-0FEF-ACE6A87AAC12}"/>
          </ac:spMkLst>
        </pc:spChg>
        <pc:spChg chg="mod">
          <ac:chgData name="Jassem Abbasi" userId="a485637c-5d5c-44af-8411-f95acc3236b6" providerId="ADAL" clId="{B67E75DF-61F4-4BDD-83F6-F3A9FEB4B984}" dt="2024-02-22T09:52:54.409" v="2357" actId="27803"/>
          <ac:spMkLst>
            <pc:docMk/>
            <pc:sldMk cId="3942064285" sldId="256"/>
            <ac:spMk id="5699" creationId="{5A7F4050-5C90-4199-889A-1E5C4B5733D8}"/>
          </ac:spMkLst>
        </pc:spChg>
        <pc:spChg chg="mod">
          <ac:chgData name="Jassem Abbasi" userId="a485637c-5d5c-44af-8411-f95acc3236b6" providerId="ADAL" clId="{B67E75DF-61F4-4BDD-83F6-F3A9FEB4B984}" dt="2024-02-22T09:52:54.409" v="2357" actId="27803"/>
          <ac:spMkLst>
            <pc:docMk/>
            <pc:sldMk cId="3942064285" sldId="256"/>
            <ac:spMk id="5700" creationId="{9F6E08D5-FBCA-D24A-2074-2AF012B7D227}"/>
          </ac:spMkLst>
        </pc:spChg>
        <pc:spChg chg="mod">
          <ac:chgData name="Jassem Abbasi" userId="a485637c-5d5c-44af-8411-f95acc3236b6" providerId="ADAL" clId="{B67E75DF-61F4-4BDD-83F6-F3A9FEB4B984}" dt="2024-02-22T09:52:54.409" v="2357" actId="27803"/>
          <ac:spMkLst>
            <pc:docMk/>
            <pc:sldMk cId="3942064285" sldId="256"/>
            <ac:spMk id="5701" creationId="{3AF75D9E-126E-75D2-80C0-1EB6C5058B52}"/>
          </ac:spMkLst>
        </pc:spChg>
        <pc:spChg chg="mod">
          <ac:chgData name="Jassem Abbasi" userId="a485637c-5d5c-44af-8411-f95acc3236b6" providerId="ADAL" clId="{B67E75DF-61F4-4BDD-83F6-F3A9FEB4B984}" dt="2024-02-22T09:52:54.409" v="2357" actId="27803"/>
          <ac:spMkLst>
            <pc:docMk/>
            <pc:sldMk cId="3942064285" sldId="256"/>
            <ac:spMk id="5702" creationId="{0BF6B1AF-7CF0-7A21-6A9B-74C881A182F9}"/>
          </ac:spMkLst>
        </pc:spChg>
        <pc:spChg chg="mod">
          <ac:chgData name="Jassem Abbasi" userId="a485637c-5d5c-44af-8411-f95acc3236b6" providerId="ADAL" clId="{B67E75DF-61F4-4BDD-83F6-F3A9FEB4B984}" dt="2024-02-22T09:52:54.409" v="2357" actId="27803"/>
          <ac:spMkLst>
            <pc:docMk/>
            <pc:sldMk cId="3942064285" sldId="256"/>
            <ac:spMk id="5703" creationId="{3D79E8D4-1B48-6BE6-68FC-C76D4A07831C}"/>
          </ac:spMkLst>
        </pc:spChg>
        <pc:spChg chg="mod">
          <ac:chgData name="Jassem Abbasi" userId="a485637c-5d5c-44af-8411-f95acc3236b6" providerId="ADAL" clId="{B67E75DF-61F4-4BDD-83F6-F3A9FEB4B984}" dt="2024-02-22T09:52:54.409" v="2357" actId="27803"/>
          <ac:spMkLst>
            <pc:docMk/>
            <pc:sldMk cId="3942064285" sldId="256"/>
            <ac:spMk id="5704" creationId="{427000DC-9A1F-F750-B920-6810D2330A70}"/>
          </ac:spMkLst>
        </pc:spChg>
        <pc:spChg chg="mod">
          <ac:chgData name="Jassem Abbasi" userId="a485637c-5d5c-44af-8411-f95acc3236b6" providerId="ADAL" clId="{B67E75DF-61F4-4BDD-83F6-F3A9FEB4B984}" dt="2024-02-22T09:52:54.409" v="2357" actId="27803"/>
          <ac:spMkLst>
            <pc:docMk/>
            <pc:sldMk cId="3942064285" sldId="256"/>
            <ac:spMk id="5705" creationId="{8CC44C96-2FD5-E909-971F-9D6B5C295D27}"/>
          </ac:spMkLst>
        </pc:spChg>
        <pc:spChg chg="mod">
          <ac:chgData name="Jassem Abbasi" userId="a485637c-5d5c-44af-8411-f95acc3236b6" providerId="ADAL" clId="{B67E75DF-61F4-4BDD-83F6-F3A9FEB4B984}" dt="2024-02-22T09:52:54.409" v="2357" actId="27803"/>
          <ac:spMkLst>
            <pc:docMk/>
            <pc:sldMk cId="3942064285" sldId="256"/>
            <ac:spMk id="5706" creationId="{5F8FBA54-4E13-8A9B-1210-899036AAF028}"/>
          </ac:spMkLst>
        </pc:spChg>
        <pc:spChg chg="mod">
          <ac:chgData name="Jassem Abbasi" userId="a485637c-5d5c-44af-8411-f95acc3236b6" providerId="ADAL" clId="{B67E75DF-61F4-4BDD-83F6-F3A9FEB4B984}" dt="2024-02-22T09:52:54.409" v="2357" actId="27803"/>
          <ac:spMkLst>
            <pc:docMk/>
            <pc:sldMk cId="3942064285" sldId="256"/>
            <ac:spMk id="5707" creationId="{C22BAAA5-A6FF-80A6-29E0-BF4ED6E80220}"/>
          </ac:spMkLst>
        </pc:spChg>
        <pc:spChg chg="mod">
          <ac:chgData name="Jassem Abbasi" userId="a485637c-5d5c-44af-8411-f95acc3236b6" providerId="ADAL" clId="{B67E75DF-61F4-4BDD-83F6-F3A9FEB4B984}" dt="2024-02-22T09:52:54.409" v="2357" actId="27803"/>
          <ac:spMkLst>
            <pc:docMk/>
            <pc:sldMk cId="3942064285" sldId="256"/>
            <ac:spMk id="5708" creationId="{4F838936-94C7-5B5B-BED9-DEAC6BBF9461}"/>
          </ac:spMkLst>
        </pc:spChg>
        <pc:spChg chg="mod">
          <ac:chgData name="Jassem Abbasi" userId="a485637c-5d5c-44af-8411-f95acc3236b6" providerId="ADAL" clId="{B67E75DF-61F4-4BDD-83F6-F3A9FEB4B984}" dt="2024-02-22T09:52:54.409" v="2357" actId="27803"/>
          <ac:spMkLst>
            <pc:docMk/>
            <pc:sldMk cId="3942064285" sldId="256"/>
            <ac:spMk id="5709" creationId="{6373D742-0E70-920E-7919-51C038EF1198}"/>
          </ac:spMkLst>
        </pc:spChg>
        <pc:spChg chg="mod">
          <ac:chgData name="Jassem Abbasi" userId="a485637c-5d5c-44af-8411-f95acc3236b6" providerId="ADAL" clId="{B67E75DF-61F4-4BDD-83F6-F3A9FEB4B984}" dt="2024-02-22T09:52:54.409" v="2357" actId="27803"/>
          <ac:spMkLst>
            <pc:docMk/>
            <pc:sldMk cId="3942064285" sldId="256"/>
            <ac:spMk id="5710" creationId="{3D3F2466-0DB9-D1E8-1196-C29C081DBDDB}"/>
          </ac:spMkLst>
        </pc:spChg>
        <pc:spChg chg="mod">
          <ac:chgData name="Jassem Abbasi" userId="a485637c-5d5c-44af-8411-f95acc3236b6" providerId="ADAL" clId="{B67E75DF-61F4-4BDD-83F6-F3A9FEB4B984}" dt="2024-02-22T09:52:54.409" v="2357" actId="27803"/>
          <ac:spMkLst>
            <pc:docMk/>
            <pc:sldMk cId="3942064285" sldId="256"/>
            <ac:spMk id="5711" creationId="{81AE0D18-34F6-F511-1813-65F8A9ED753C}"/>
          </ac:spMkLst>
        </pc:spChg>
        <pc:spChg chg="mod">
          <ac:chgData name="Jassem Abbasi" userId="a485637c-5d5c-44af-8411-f95acc3236b6" providerId="ADAL" clId="{B67E75DF-61F4-4BDD-83F6-F3A9FEB4B984}" dt="2024-02-22T09:52:54.409" v="2357" actId="27803"/>
          <ac:spMkLst>
            <pc:docMk/>
            <pc:sldMk cId="3942064285" sldId="256"/>
            <ac:spMk id="5712" creationId="{A3522097-9745-1F00-9D21-8C8B0A316D65}"/>
          </ac:spMkLst>
        </pc:spChg>
        <pc:spChg chg="mod">
          <ac:chgData name="Jassem Abbasi" userId="a485637c-5d5c-44af-8411-f95acc3236b6" providerId="ADAL" clId="{B67E75DF-61F4-4BDD-83F6-F3A9FEB4B984}" dt="2024-02-22T09:52:54.409" v="2357" actId="27803"/>
          <ac:spMkLst>
            <pc:docMk/>
            <pc:sldMk cId="3942064285" sldId="256"/>
            <ac:spMk id="5713" creationId="{D066F818-5EB9-B221-D762-188C97FBB0C1}"/>
          </ac:spMkLst>
        </pc:spChg>
        <pc:spChg chg="mod">
          <ac:chgData name="Jassem Abbasi" userId="a485637c-5d5c-44af-8411-f95acc3236b6" providerId="ADAL" clId="{B67E75DF-61F4-4BDD-83F6-F3A9FEB4B984}" dt="2024-02-22T09:52:54.409" v="2357" actId="27803"/>
          <ac:spMkLst>
            <pc:docMk/>
            <pc:sldMk cId="3942064285" sldId="256"/>
            <ac:spMk id="5714" creationId="{ED5F4680-498F-9FB8-BAB4-97157A3E724A}"/>
          </ac:spMkLst>
        </pc:spChg>
        <pc:spChg chg="mod">
          <ac:chgData name="Jassem Abbasi" userId="a485637c-5d5c-44af-8411-f95acc3236b6" providerId="ADAL" clId="{B67E75DF-61F4-4BDD-83F6-F3A9FEB4B984}" dt="2024-02-22T09:52:54.409" v="2357" actId="27803"/>
          <ac:spMkLst>
            <pc:docMk/>
            <pc:sldMk cId="3942064285" sldId="256"/>
            <ac:spMk id="5715" creationId="{87D6BF8B-9112-8AAC-C60A-445BC16D6A3F}"/>
          </ac:spMkLst>
        </pc:spChg>
        <pc:spChg chg="mod">
          <ac:chgData name="Jassem Abbasi" userId="a485637c-5d5c-44af-8411-f95acc3236b6" providerId="ADAL" clId="{B67E75DF-61F4-4BDD-83F6-F3A9FEB4B984}" dt="2024-02-22T09:52:54.409" v="2357" actId="27803"/>
          <ac:spMkLst>
            <pc:docMk/>
            <pc:sldMk cId="3942064285" sldId="256"/>
            <ac:spMk id="5716" creationId="{6B5C1868-E29A-E1D1-24C5-BE7A70E0DE0A}"/>
          </ac:spMkLst>
        </pc:spChg>
        <pc:spChg chg="mod">
          <ac:chgData name="Jassem Abbasi" userId="a485637c-5d5c-44af-8411-f95acc3236b6" providerId="ADAL" clId="{B67E75DF-61F4-4BDD-83F6-F3A9FEB4B984}" dt="2024-02-22T09:52:54.409" v="2357" actId="27803"/>
          <ac:spMkLst>
            <pc:docMk/>
            <pc:sldMk cId="3942064285" sldId="256"/>
            <ac:spMk id="5717" creationId="{EB8ECFA3-5731-5E1D-97A9-80B3E74667AD}"/>
          </ac:spMkLst>
        </pc:spChg>
        <pc:spChg chg="mod">
          <ac:chgData name="Jassem Abbasi" userId="a485637c-5d5c-44af-8411-f95acc3236b6" providerId="ADAL" clId="{B67E75DF-61F4-4BDD-83F6-F3A9FEB4B984}" dt="2024-02-22T09:52:54.409" v="2357" actId="27803"/>
          <ac:spMkLst>
            <pc:docMk/>
            <pc:sldMk cId="3942064285" sldId="256"/>
            <ac:spMk id="5718" creationId="{FD5E490F-2042-033D-B32F-11378F646DE8}"/>
          </ac:spMkLst>
        </pc:spChg>
        <pc:spChg chg="mod">
          <ac:chgData name="Jassem Abbasi" userId="a485637c-5d5c-44af-8411-f95acc3236b6" providerId="ADAL" clId="{B67E75DF-61F4-4BDD-83F6-F3A9FEB4B984}" dt="2024-02-22T09:52:54.409" v="2357" actId="27803"/>
          <ac:spMkLst>
            <pc:docMk/>
            <pc:sldMk cId="3942064285" sldId="256"/>
            <ac:spMk id="5719" creationId="{F5BE6F4B-B160-85DA-0C8C-863EC535322A}"/>
          </ac:spMkLst>
        </pc:spChg>
        <pc:spChg chg="mod">
          <ac:chgData name="Jassem Abbasi" userId="a485637c-5d5c-44af-8411-f95acc3236b6" providerId="ADAL" clId="{B67E75DF-61F4-4BDD-83F6-F3A9FEB4B984}" dt="2024-02-22T09:52:54.409" v="2357" actId="27803"/>
          <ac:spMkLst>
            <pc:docMk/>
            <pc:sldMk cId="3942064285" sldId="256"/>
            <ac:spMk id="5720" creationId="{359B0CFF-28AD-0EA1-11B5-4AB67DC8F4A1}"/>
          </ac:spMkLst>
        </pc:spChg>
        <pc:spChg chg="mod">
          <ac:chgData name="Jassem Abbasi" userId="a485637c-5d5c-44af-8411-f95acc3236b6" providerId="ADAL" clId="{B67E75DF-61F4-4BDD-83F6-F3A9FEB4B984}" dt="2024-02-22T09:52:54.409" v="2357" actId="27803"/>
          <ac:spMkLst>
            <pc:docMk/>
            <pc:sldMk cId="3942064285" sldId="256"/>
            <ac:spMk id="5721" creationId="{E7345005-36F5-3C94-3BF5-969A2D3B4B6A}"/>
          </ac:spMkLst>
        </pc:spChg>
        <pc:spChg chg="mod">
          <ac:chgData name="Jassem Abbasi" userId="a485637c-5d5c-44af-8411-f95acc3236b6" providerId="ADAL" clId="{B67E75DF-61F4-4BDD-83F6-F3A9FEB4B984}" dt="2024-02-22T09:52:54.409" v="2357" actId="27803"/>
          <ac:spMkLst>
            <pc:docMk/>
            <pc:sldMk cId="3942064285" sldId="256"/>
            <ac:spMk id="5722" creationId="{E7718EB3-DC95-83E0-73B9-89017A41DA8E}"/>
          </ac:spMkLst>
        </pc:spChg>
        <pc:spChg chg="mod">
          <ac:chgData name="Jassem Abbasi" userId="a485637c-5d5c-44af-8411-f95acc3236b6" providerId="ADAL" clId="{B67E75DF-61F4-4BDD-83F6-F3A9FEB4B984}" dt="2024-02-22T09:52:54.409" v="2357" actId="27803"/>
          <ac:spMkLst>
            <pc:docMk/>
            <pc:sldMk cId="3942064285" sldId="256"/>
            <ac:spMk id="5723" creationId="{1F0D3F23-A28D-13CB-BB75-D44ACB2B3114}"/>
          </ac:spMkLst>
        </pc:spChg>
        <pc:spChg chg="mod">
          <ac:chgData name="Jassem Abbasi" userId="a485637c-5d5c-44af-8411-f95acc3236b6" providerId="ADAL" clId="{B67E75DF-61F4-4BDD-83F6-F3A9FEB4B984}" dt="2024-02-22T09:52:54.409" v="2357" actId="27803"/>
          <ac:spMkLst>
            <pc:docMk/>
            <pc:sldMk cId="3942064285" sldId="256"/>
            <ac:spMk id="5724" creationId="{307583CF-2241-7C2A-943F-E552052A57F1}"/>
          </ac:spMkLst>
        </pc:spChg>
        <pc:spChg chg="mod">
          <ac:chgData name="Jassem Abbasi" userId="a485637c-5d5c-44af-8411-f95acc3236b6" providerId="ADAL" clId="{B67E75DF-61F4-4BDD-83F6-F3A9FEB4B984}" dt="2024-02-22T09:52:54.409" v="2357" actId="27803"/>
          <ac:spMkLst>
            <pc:docMk/>
            <pc:sldMk cId="3942064285" sldId="256"/>
            <ac:spMk id="5725" creationId="{FF97E1A2-138C-5E4A-C0DF-AFF25E539665}"/>
          </ac:spMkLst>
        </pc:spChg>
        <pc:spChg chg="mod">
          <ac:chgData name="Jassem Abbasi" userId="a485637c-5d5c-44af-8411-f95acc3236b6" providerId="ADAL" clId="{B67E75DF-61F4-4BDD-83F6-F3A9FEB4B984}" dt="2024-02-22T09:52:54.409" v="2357" actId="27803"/>
          <ac:spMkLst>
            <pc:docMk/>
            <pc:sldMk cId="3942064285" sldId="256"/>
            <ac:spMk id="5726" creationId="{D3690583-F066-9A59-27DF-31D2F3DCB517}"/>
          </ac:spMkLst>
        </pc:spChg>
        <pc:spChg chg="mod">
          <ac:chgData name="Jassem Abbasi" userId="a485637c-5d5c-44af-8411-f95acc3236b6" providerId="ADAL" clId="{B67E75DF-61F4-4BDD-83F6-F3A9FEB4B984}" dt="2024-02-22T09:52:54.409" v="2357" actId="27803"/>
          <ac:spMkLst>
            <pc:docMk/>
            <pc:sldMk cId="3942064285" sldId="256"/>
            <ac:spMk id="5727" creationId="{C9A0960E-4A15-4CFB-886A-536225B175ED}"/>
          </ac:spMkLst>
        </pc:spChg>
        <pc:spChg chg="mod">
          <ac:chgData name="Jassem Abbasi" userId="a485637c-5d5c-44af-8411-f95acc3236b6" providerId="ADAL" clId="{B67E75DF-61F4-4BDD-83F6-F3A9FEB4B984}" dt="2024-02-22T09:52:54.409" v="2357" actId="27803"/>
          <ac:spMkLst>
            <pc:docMk/>
            <pc:sldMk cId="3942064285" sldId="256"/>
            <ac:spMk id="5728" creationId="{A7288AD0-54DF-BCD6-0445-52AE0A42A91A}"/>
          </ac:spMkLst>
        </pc:spChg>
        <pc:spChg chg="mod">
          <ac:chgData name="Jassem Abbasi" userId="a485637c-5d5c-44af-8411-f95acc3236b6" providerId="ADAL" clId="{B67E75DF-61F4-4BDD-83F6-F3A9FEB4B984}" dt="2024-02-22T09:52:54.409" v="2357" actId="27803"/>
          <ac:spMkLst>
            <pc:docMk/>
            <pc:sldMk cId="3942064285" sldId="256"/>
            <ac:spMk id="5729" creationId="{F099F792-9121-6D64-7648-A96E8249F16C}"/>
          </ac:spMkLst>
        </pc:spChg>
        <pc:spChg chg="mod">
          <ac:chgData name="Jassem Abbasi" userId="a485637c-5d5c-44af-8411-f95acc3236b6" providerId="ADAL" clId="{B67E75DF-61F4-4BDD-83F6-F3A9FEB4B984}" dt="2024-02-22T09:52:54.409" v="2357" actId="27803"/>
          <ac:spMkLst>
            <pc:docMk/>
            <pc:sldMk cId="3942064285" sldId="256"/>
            <ac:spMk id="5730" creationId="{892B5ACF-A037-A073-9292-40A4434D0FCB}"/>
          </ac:spMkLst>
        </pc:spChg>
        <pc:spChg chg="mod">
          <ac:chgData name="Jassem Abbasi" userId="a485637c-5d5c-44af-8411-f95acc3236b6" providerId="ADAL" clId="{B67E75DF-61F4-4BDD-83F6-F3A9FEB4B984}" dt="2024-02-22T09:52:54.409" v="2357" actId="27803"/>
          <ac:spMkLst>
            <pc:docMk/>
            <pc:sldMk cId="3942064285" sldId="256"/>
            <ac:spMk id="5731" creationId="{00CBF956-3075-95BD-07F3-579F7F95D493}"/>
          </ac:spMkLst>
        </pc:spChg>
        <pc:spChg chg="mod">
          <ac:chgData name="Jassem Abbasi" userId="a485637c-5d5c-44af-8411-f95acc3236b6" providerId="ADAL" clId="{B67E75DF-61F4-4BDD-83F6-F3A9FEB4B984}" dt="2024-02-22T09:52:54.409" v="2357" actId="27803"/>
          <ac:spMkLst>
            <pc:docMk/>
            <pc:sldMk cId="3942064285" sldId="256"/>
            <ac:spMk id="5732" creationId="{6F010D51-8ADB-0E9E-B7CE-11D9C5228154}"/>
          </ac:spMkLst>
        </pc:spChg>
        <pc:spChg chg="mod">
          <ac:chgData name="Jassem Abbasi" userId="a485637c-5d5c-44af-8411-f95acc3236b6" providerId="ADAL" clId="{B67E75DF-61F4-4BDD-83F6-F3A9FEB4B984}" dt="2024-02-22T09:52:54.409" v="2357" actId="27803"/>
          <ac:spMkLst>
            <pc:docMk/>
            <pc:sldMk cId="3942064285" sldId="256"/>
            <ac:spMk id="5733" creationId="{CC51356B-68CE-8A5F-E21D-E43645066229}"/>
          </ac:spMkLst>
        </pc:spChg>
        <pc:spChg chg="mod">
          <ac:chgData name="Jassem Abbasi" userId="a485637c-5d5c-44af-8411-f95acc3236b6" providerId="ADAL" clId="{B67E75DF-61F4-4BDD-83F6-F3A9FEB4B984}" dt="2024-02-22T09:52:54.409" v="2357" actId="27803"/>
          <ac:spMkLst>
            <pc:docMk/>
            <pc:sldMk cId="3942064285" sldId="256"/>
            <ac:spMk id="5734" creationId="{7E5E0982-A34F-C7C7-C8FA-62411A3B1037}"/>
          </ac:spMkLst>
        </pc:spChg>
        <pc:spChg chg="mod">
          <ac:chgData name="Jassem Abbasi" userId="a485637c-5d5c-44af-8411-f95acc3236b6" providerId="ADAL" clId="{B67E75DF-61F4-4BDD-83F6-F3A9FEB4B984}" dt="2024-02-22T09:52:54.409" v="2357" actId="27803"/>
          <ac:spMkLst>
            <pc:docMk/>
            <pc:sldMk cId="3942064285" sldId="256"/>
            <ac:spMk id="5735" creationId="{826700AF-CBE4-CE70-CA20-AF35C88AC008}"/>
          </ac:spMkLst>
        </pc:spChg>
        <pc:spChg chg="mod">
          <ac:chgData name="Jassem Abbasi" userId="a485637c-5d5c-44af-8411-f95acc3236b6" providerId="ADAL" clId="{B67E75DF-61F4-4BDD-83F6-F3A9FEB4B984}" dt="2024-02-22T09:52:54.409" v="2357" actId="27803"/>
          <ac:spMkLst>
            <pc:docMk/>
            <pc:sldMk cId="3942064285" sldId="256"/>
            <ac:spMk id="5736" creationId="{0893B55A-84E9-8C2C-A5E9-F230E0075B4F}"/>
          </ac:spMkLst>
        </pc:spChg>
        <pc:spChg chg="mod">
          <ac:chgData name="Jassem Abbasi" userId="a485637c-5d5c-44af-8411-f95acc3236b6" providerId="ADAL" clId="{B67E75DF-61F4-4BDD-83F6-F3A9FEB4B984}" dt="2024-02-22T09:52:54.409" v="2357" actId="27803"/>
          <ac:spMkLst>
            <pc:docMk/>
            <pc:sldMk cId="3942064285" sldId="256"/>
            <ac:spMk id="5737" creationId="{B61B39DA-A53F-306F-0657-18912D8BEC2D}"/>
          </ac:spMkLst>
        </pc:spChg>
        <pc:spChg chg="mod">
          <ac:chgData name="Jassem Abbasi" userId="a485637c-5d5c-44af-8411-f95acc3236b6" providerId="ADAL" clId="{B67E75DF-61F4-4BDD-83F6-F3A9FEB4B984}" dt="2024-02-22T09:52:54.409" v="2357" actId="27803"/>
          <ac:spMkLst>
            <pc:docMk/>
            <pc:sldMk cId="3942064285" sldId="256"/>
            <ac:spMk id="5738" creationId="{7E61C8F9-5481-B549-5248-8898E736DF8C}"/>
          </ac:spMkLst>
        </pc:spChg>
        <pc:spChg chg="mod">
          <ac:chgData name="Jassem Abbasi" userId="a485637c-5d5c-44af-8411-f95acc3236b6" providerId="ADAL" clId="{B67E75DF-61F4-4BDD-83F6-F3A9FEB4B984}" dt="2024-02-22T09:52:54.409" v="2357" actId="27803"/>
          <ac:spMkLst>
            <pc:docMk/>
            <pc:sldMk cId="3942064285" sldId="256"/>
            <ac:spMk id="5739" creationId="{71879FDF-703C-22CB-6C0C-97A802537802}"/>
          </ac:spMkLst>
        </pc:spChg>
        <pc:spChg chg="mod">
          <ac:chgData name="Jassem Abbasi" userId="a485637c-5d5c-44af-8411-f95acc3236b6" providerId="ADAL" clId="{B67E75DF-61F4-4BDD-83F6-F3A9FEB4B984}" dt="2024-02-22T09:52:54.409" v="2357" actId="27803"/>
          <ac:spMkLst>
            <pc:docMk/>
            <pc:sldMk cId="3942064285" sldId="256"/>
            <ac:spMk id="5740" creationId="{693C9E82-F015-56B4-36CE-989658D41D4B}"/>
          </ac:spMkLst>
        </pc:spChg>
        <pc:spChg chg="mod">
          <ac:chgData name="Jassem Abbasi" userId="a485637c-5d5c-44af-8411-f95acc3236b6" providerId="ADAL" clId="{B67E75DF-61F4-4BDD-83F6-F3A9FEB4B984}" dt="2024-02-22T09:52:54.409" v="2357" actId="27803"/>
          <ac:spMkLst>
            <pc:docMk/>
            <pc:sldMk cId="3942064285" sldId="256"/>
            <ac:spMk id="5741" creationId="{C6AA0730-32C0-4A73-C9FF-51D2998E8841}"/>
          </ac:spMkLst>
        </pc:spChg>
        <pc:spChg chg="mod">
          <ac:chgData name="Jassem Abbasi" userId="a485637c-5d5c-44af-8411-f95acc3236b6" providerId="ADAL" clId="{B67E75DF-61F4-4BDD-83F6-F3A9FEB4B984}" dt="2024-02-22T09:52:54.409" v="2357" actId="27803"/>
          <ac:spMkLst>
            <pc:docMk/>
            <pc:sldMk cId="3942064285" sldId="256"/>
            <ac:spMk id="5742" creationId="{EF6F048C-D3FF-CB2E-83BA-75300E9D24E7}"/>
          </ac:spMkLst>
        </pc:spChg>
        <pc:spChg chg="mod">
          <ac:chgData name="Jassem Abbasi" userId="a485637c-5d5c-44af-8411-f95acc3236b6" providerId="ADAL" clId="{B67E75DF-61F4-4BDD-83F6-F3A9FEB4B984}" dt="2024-02-22T09:52:54.409" v="2357" actId="27803"/>
          <ac:spMkLst>
            <pc:docMk/>
            <pc:sldMk cId="3942064285" sldId="256"/>
            <ac:spMk id="5743" creationId="{05AC687C-9BBC-926A-3578-842DBC33F574}"/>
          </ac:spMkLst>
        </pc:spChg>
        <pc:spChg chg="mod">
          <ac:chgData name="Jassem Abbasi" userId="a485637c-5d5c-44af-8411-f95acc3236b6" providerId="ADAL" clId="{B67E75DF-61F4-4BDD-83F6-F3A9FEB4B984}" dt="2024-02-22T09:52:54.409" v="2357" actId="27803"/>
          <ac:spMkLst>
            <pc:docMk/>
            <pc:sldMk cId="3942064285" sldId="256"/>
            <ac:spMk id="5744" creationId="{515BE1E1-E2FA-D077-FDBE-1CF17E90A6CA}"/>
          </ac:spMkLst>
        </pc:spChg>
        <pc:spChg chg="mod">
          <ac:chgData name="Jassem Abbasi" userId="a485637c-5d5c-44af-8411-f95acc3236b6" providerId="ADAL" clId="{B67E75DF-61F4-4BDD-83F6-F3A9FEB4B984}" dt="2024-02-22T09:52:54.409" v="2357" actId="27803"/>
          <ac:spMkLst>
            <pc:docMk/>
            <pc:sldMk cId="3942064285" sldId="256"/>
            <ac:spMk id="5745" creationId="{974DB25D-755E-3045-EA74-8F7B24C264DF}"/>
          </ac:spMkLst>
        </pc:spChg>
        <pc:spChg chg="mod">
          <ac:chgData name="Jassem Abbasi" userId="a485637c-5d5c-44af-8411-f95acc3236b6" providerId="ADAL" clId="{B67E75DF-61F4-4BDD-83F6-F3A9FEB4B984}" dt="2024-02-22T09:52:54.409" v="2357" actId="27803"/>
          <ac:spMkLst>
            <pc:docMk/>
            <pc:sldMk cId="3942064285" sldId="256"/>
            <ac:spMk id="5746" creationId="{D2EED25D-D653-DAC2-54F3-A33AE032A8FA}"/>
          </ac:spMkLst>
        </pc:spChg>
        <pc:spChg chg="mod">
          <ac:chgData name="Jassem Abbasi" userId="a485637c-5d5c-44af-8411-f95acc3236b6" providerId="ADAL" clId="{B67E75DF-61F4-4BDD-83F6-F3A9FEB4B984}" dt="2024-02-22T09:52:54.409" v="2357" actId="27803"/>
          <ac:spMkLst>
            <pc:docMk/>
            <pc:sldMk cId="3942064285" sldId="256"/>
            <ac:spMk id="5747" creationId="{6D604232-7685-7D8E-5290-8004FE974029}"/>
          </ac:spMkLst>
        </pc:spChg>
        <pc:spChg chg="mod">
          <ac:chgData name="Jassem Abbasi" userId="a485637c-5d5c-44af-8411-f95acc3236b6" providerId="ADAL" clId="{B67E75DF-61F4-4BDD-83F6-F3A9FEB4B984}" dt="2024-02-22T09:52:54.409" v="2357" actId="27803"/>
          <ac:spMkLst>
            <pc:docMk/>
            <pc:sldMk cId="3942064285" sldId="256"/>
            <ac:spMk id="5748" creationId="{1F99FCF9-B13C-9664-4EB2-8A87CB9F4763}"/>
          </ac:spMkLst>
        </pc:spChg>
        <pc:spChg chg="mod">
          <ac:chgData name="Jassem Abbasi" userId="a485637c-5d5c-44af-8411-f95acc3236b6" providerId="ADAL" clId="{B67E75DF-61F4-4BDD-83F6-F3A9FEB4B984}" dt="2024-02-22T09:52:54.409" v="2357" actId="27803"/>
          <ac:spMkLst>
            <pc:docMk/>
            <pc:sldMk cId="3942064285" sldId="256"/>
            <ac:spMk id="5749" creationId="{05D7B23D-618C-3C08-9549-93AC54960F90}"/>
          </ac:spMkLst>
        </pc:spChg>
        <pc:spChg chg="mod">
          <ac:chgData name="Jassem Abbasi" userId="a485637c-5d5c-44af-8411-f95acc3236b6" providerId="ADAL" clId="{B67E75DF-61F4-4BDD-83F6-F3A9FEB4B984}" dt="2024-02-22T09:52:54.409" v="2357" actId="27803"/>
          <ac:spMkLst>
            <pc:docMk/>
            <pc:sldMk cId="3942064285" sldId="256"/>
            <ac:spMk id="5750" creationId="{9BA2B200-B985-01E0-AB97-B29435D503FA}"/>
          </ac:spMkLst>
        </pc:spChg>
        <pc:spChg chg="mod">
          <ac:chgData name="Jassem Abbasi" userId="a485637c-5d5c-44af-8411-f95acc3236b6" providerId="ADAL" clId="{B67E75DF-61F4-4BDD-83F6-F3A9FEB4B984}" dt="2024-02-22T09:52:54.409" v="2357" actId="27803"/>
          <ac:spMkLst>
            <pc:docMk/>
            <pc:sldMk cId="3942064285" sldId="256"/>
            <ac:spMk id="5751" creationId="{0089153D-03ED-E5AE-B636-0DE3019ADB8D}"/>
          </ac:spMkLst>
        </pc:spChg>
        <pc:spChg chg="mod">
          <ac:chgData name="Jassem Abbasi" userId="a485637c-5d5c-44af-8411-f95acc3236b6" providerId="ADAL" clId="{B67E75DF-61F4-4BDD-83F6-F3A9FEB4B984}" dt="2024-02-22T09:52:54.409" v="2357" actId="27803"/>
          <ac:spMkLst>
            <pc:docMk/>
            <pc:sldMk cId="3942064285" sldId="256"/>
            <ac:spMk id="5752" creationId="{BFE87A70-9251-AA4E-4189-16E8270667F1}"/>
          </ac:spMkLst>
        </pc:spChg>
        <pc:spChg chg="mod">
          <ac:chgData name="Jassem Abbasi" userId="a485637c-5d5c-44af-8411-f95acc3236b6" providerId="ADAL" clId="{B67E75DF-61F4-4BDD-83F6-F3A9FEB4B984}" dt="2024-02-22T09:52:54.409" v="2357" actId="27803"/>
          <ac:spMkLst>
            <pc:docMk/>
            <pc:sldMk cId="3942064285" sldId="256"/>
            <ac:spMk id="5753" creationId="{6F449599-AF1E-F9DC-2929-9BA08F7E32AA}"/>
          </ac:spMkLst>
        </pc:spChg>
        <pc:spChg chg="mod">
          <ac:chgData name="Jassem Abbasi" userId="a485637c-5d5c-44af-8411-f95acc3236b6" providerId="ADAL" clId="{B67E75DF-61F4-4BDD-83F6-F3A9FEB4B984}" dt="2024-02-22T09:52:54.409" v="2357" actId="27803"/>
          <ac:spMkLst>
            <pc:docMk/>
            <pc:sldMk cId="3942064285" sldId="256"/>
            <ac:spMk id="5754" creationId="{5A2D8D12-73DC-98C8-773C-28030BEA4F24}"/>
          </ac:spMkLst>
        </pc:spChg>
        <pc:spChg chg="mod">
          <ac:chgData name="Jassem Abbasi" userId="a485637c-5d5c-44af-8411-f95acc3236b6" providerId="ADAL" clId="{B67E75DF-61F4-4BDD-83F6-F3A9FEB4B984}" dt="2024-02-22T09:52:54.409" v="2357" actId="27803"/>
          <ac:spMkLst>
            <pc:docMk/>
            <pc:sldMk cId="3942064285" sldId="256"/>
            <ac:spMk id="5755" creationId="{FA17ECBB-CF59-97A4-574B-564DA8085426}"/>
          </ac:spMkLst>
        </pc:spChg>
        <pc:spChg chg="mod">
          <ac:chgData name="Jassem Abbasi" userId="a485637c-5d5c-44af-8411-f95acc3236b6" providerId="ADAL" clId="{B67E75DF-61F4-4BDD-83F6-F3A9FEB4B984}" dt="2024-02-22T09:52:54.409" v="2357" actId="27803"/>
          <ac:spMkLst>
            <pc:docMk/>
            <pc:sldMk cId="3942064285" sldId="256"/>
            <ac:spMk id="5756" creationId="{30E85215-5115-0AD2-9EC9-5BA3F3F2F1F2}"/>
          </ac:spMkLst>
        </pc:spChg>
        <pc:spChg chg="mod">
          <ac:chgData name="Jassem Abbasi" userId="a485637c-5d5c-44af-8411-f95acc3236b6" providerId="ADAL" clId="{B67E75DF-61F4-4BDD-83F6-F3A9FEB4B984}" dt="2024-02-22T09:52:54.409" v="2357" actId="27803"/>
          <ac:spMkLst>
            <pc:docMk/>
            <pc:sldMk cId="3942064285" sldId="256"/>
            <ac:spMk id="5757" creationId="{1AD5F0D5-3F80-161B-E1ED-44D56E8CF50D}"/>
          </ac:spMkLst>
        </pc:spChg>
        <pc:spChg chg="mod">
          <ac:chgData name="Jassem Abbasi" userId="a485637c-5d5c-44af-8411-f95acc3236b6" providerId="ADAL" clId="{B67E75DF-61F4-4BDD-83F6-F3A9FEB4B984}" dt="2024-02-22T09:52:54.409" v="2357" actId="27803"/>
          <ac:spMkLst>
            <pc:docMk/>
            <pc:sldMk cId="3942064285" sldId="256"/>
            <ac:spMk id="5758" creationId="{F33F5051-8E05-455B-C42A-792CBF0F100B}"/>
          </ac:spMkLst>
        </pc:spChg>
        <pc:spChg chg="mod">
          <ac:chgData name="Jassem Abbasi" userId="a485637c-5d5c-44af-8411-f95acc3236b6" providerId="ADAL" clId="{B67E75DF-61F4-4BDD-83F6-F3A9FEB4B984}" dt="2024-02-22T09:52:54.409" v="2357" actId="27803"/>
          <ac:spMkLst>
            <pc:docMk/>
            <pc:sldMk cId="3942064285" sldId="256"/>
            <ac:spMk id="5759" creationId="{C127070B-2489-1746-2BDD-4A37EC234386}"/>
          </ac:spMkLst>
        </pc:spChg>
        <pc:spChg chg="mod">
          <ac:chgData name="Jassem Abbasi" userId="a485637c-5d5c-44af-8411-f95acc3236b6" providerId="ADAL" clId="{B67E75DF-61F4-4BDD-83F6-F3A9FEB4B984}" dt="2024-02-22T09:52:54.409" v="2357" actId="27803"/>
          <ac:spMkLst>
            <pc:docMk/>
            <pc:sldMk cId="3942064285" sldId="256"/>
            <ac:spMk id="5760" creationId="{89B64BE0-BDF9-5C97-E553-12A16D4CA9CC}"/>
          </ac:spMkLst>
        </pc:spChg>
        <pc:spChg chg="mod">
          <ac:chgData name="Jassem Abbasi" userId="a485637c-5d5c-44af-8411-f95acc3236b6" providerId="ADAL" clId="{B67E75DF-61F4-4BDD-83F6-F3A9FEB4B984}" dt="2024-02-22T09:52:54.409" v="2357" actId="27803"/>
          <ac:spMkLst>
            <pc:docMk/>
            <pc:sldMk cId="3942064285" sldId="256"/>
            <ac:spMk id="5761" creationId="{10E6EDDF-EFB2-AA80-62D4-6FECB22531F7}"/>
          </ac:spMkLst>
        </pc:spChg>
        <pc:spChg chg="mod">
          <ac:chgData name="Jassem Abbasi" userId="a485637c-5d5c-44af-8411-f95acc3236b6" providerId="ADAL" clId="{B67E75DF-61F4-4BDD-83F6-F3A9FEB4B984}" dt="2024-02-22T09:52:54.409" v="2357" actId="27803"/>
          <ac:spMkLst>
            <pc:docMk/>
            <pc:sldMk cId="3942064285" sldId="256"/>
            <ac:spMk id="5762" creationId="{1C0FDB7C-36B6-B2ED-8FD2-87F2637ED2A1}"/>
          </ac:spMkLst>
        </pc:spChg>
        <pc:spChg chg="mod">
          <ac:chgData name="Jassem Abbasi" userId="a485637c-5d5c-44af-8411-f95acc3236b6" providerId="ADAL" clId="{B67E75DF-61F4-4BDD-83F6-F3A9FEB4B984}" dt="2024-02-22T09:52:54.409" v="2357" actId="27803"/>
          <ac:spMkLst>
            <pc:docMk/>
            <pc:sldMk cId="3942064285" sldId="256"/>
            <ac:spMk id="5763" creationId="{456ECF59-63D9-4BE9-6D8A-14F0D7A6F79F}"/>
          </ac:spMkLst>
        </pc:spChg>
        <pc:spChg chg="mod">
          <ac:chgData name="Jassem Abbasi" userId="a485637c-5d5c-44af-8411-f95acc3236b6" providerId="ADAL" clId="{B67E75DF-61F4-4BDD-83F6-F3A9FEB4B984}" dt="2024-02-22T09:52:54.409" v="2357" actId="27803"/>
          <ac:spMkLst>
            <pc:docMk/>
            <pc:sldMk cId="3942064285" sldId="256"/>
            <ac:spMk id="5764" creationId="{6DACFC37-AACD-25ED-A474-58F840BFF0C5}"/>
          </ac:spMkLst>
        </pc:spChg>
        <pc:spChg chg="mod">
          <ac:chgData name="Jassem Abbasi" userId="a485637c-5d5c-44af-8411-f95acc3236b6" providerId="ADAL" clId="{B67E75DF-61F4-4BDD-83F6-F3A9FEB4B984}" dt="2024-02-22T09:52:54.409" v="2357" actId="27803"/>
          <ac:spMkLst>
            <pc:docMk/>
            <pc:sldMk cId="3942064285" sldId="256"/>
            <ac:spMk id="5765" creationId="{856EFA86-9839-AAFF-D671-76C1D1175354}"/>
          </ac:spMkLst>
        </pc:spChg>
        <pc:spChg chg="mod">
          <ac:chgData name="Jassem Abbasi" userId="a485637c-5d5c-44af-8411-f95acc3236b6" providerId="ADAL" clId="{B67E75DF-61F4-4BDD-83F6-F3A9FEB4B984}" dt="2024-02-22T09:52:54.409" v="2357" actId="27803"/>
          <ac:spMkLst>
            <pc:docMk/>
            <pc:sldMk cId="3942064285" sldId="256"/>
            <ac:spMk id="5766" creationId="{76092D0F-9FBB-E869-CA54-4A8ED854DC02}"/>
          </ac:spMkLst>
        </pc:spChg>
        <pc:spChg chg="mod">
          <ac:chgData name="Jassem Abbasi" userId="a485637c-5d5c-44af-8411-f95acc3236b6" providerId="ADAL" clId="{B67E75DF-61F4-4BDD-83F6-F3A9FEB4B984}" dt="2024-02-22T09:52:54.409" v="2357" actId="27803"/>
          <ac:spMkLst>
            <pc:docMk/>
            <pc:sldMk cId="3942064285" sldId="256"/>
            <ac:spMk id="5767" creationId="{7B8DB617-190C-7AAB-E3F8-BC251F73524B}"/>
          </ac:spMkLst>
        </pc:spChg>
        <pc:spChg chg="mod">
          <ac:chgData name="Jassem Abbasi" userId="a485637c-5d5c-44af-8411-f95acc3236b6" providerId="ADAL" clId="{B67E75DF-61F4-4BDD-83F6-F3A9FEB4B984}" dt="2024-02-22T09:52:54.409" v="2357" actId="27803"/>
          <ac:spMkLst>
            <pc:docMk/>
            <pc:sldMk cId="3942064285" sldId="256"/>
            <ac:spMk id="5768" creationId="{E4A7DAE8-342C-7EBD-BE48-9E5E7CF41529}"/>
          </ac:spMkLst>
        </pc:spChg>
        <pc:spChg chg="mod">
          <ac:chgData name="Jassem Abbasi" userId="a485637c-5d5c-44af-8411-f95acc3236b6" providerId="ADAL" clId="{B67E75DF-61F4-4BDD-83F6-F3A9FEB4B984}" dt="2024-02-22T09:52:54.409" v="2357" actId="27803"/>
          <ac:spMkLst>
            <pc:docMk/>
            <pc:sldMk cId="3942064285" sldId="256"/>
            <ac:spMk id="5769" creationId="{4D96E7C7-F89F-5EFB-C1A0-3B067A17C46A}"/>
          </ac:spMkLst>
        </pc:spChg>
        <pc:spChg chg="mod">
          <ac:chgData name="Jassem Abbasi" userId="a485637c-5d5c-44af-8411-f95acc3236b6" providerId="ADAL" clId="{B67E75DF-61F4-4BDD-83F6-F3A9FEB4B984}" dt="2024-02-22T09:52:54.409" v="2357" actId="27803"/>
          <ac:spMkLst>
            <pc:docMk/>
            <pc:sldMk cId="3942064285" sldId="256"/>
            <ac:spMk id="5770" creationId="{6DD0325C-D853-93DE-6A2F-8AD9C01D1078}"/>
          </ac:spMkLst>
        </pc:spChg>
        <pc:spChg chg="mod">
          <ac:chgData name="Jassem Abbasi" userId="a485637c-5d5c-44af-8411-f95acc3236b6" providerId="ADAL" clId="{B67E75DF-61F4-4BDD-83F6-F3A9FEB4B984}" dt="2024-02-22T09:52:54.409" v="2357" actId="27803"/>
          <ac:spMkLst>
            <pc:docMk/>
            <pc:sldMk cId="3942064285" sldId="256"/>
            <ac:spMk id="5771" creationId="{82B512A1-D41B-66C4-02C2-1B088DA85B7F}"/>
          </ac:spMkLst>
        </pc:spChg>
        <pc:spChg chg="mod">
          <ac:chgData name="Jassem Abbasi" userId="a485637c-5d5c-44af-8411-f95acc3236b6" providerId="ADAL" clId="{B67E75DF-61F4-4BDD-83F6-F3A9FEB4B984}" dt="2024-02-22T09:52:54.409" v="2357" actId="27803"/>
          <ac:spMkLst>
            <pc:docMk/>
            <pc:sldMk cId="3942064285" sldId="256"/>
            <ac:spMk id="5772" creationId="{96C6C290-BD37-90B6-D1FB-BDFC3C7E9478}"/>
          </ac:spMkLst>
        </pc:spChg>
        <pc:spChg chg="mod">
          <ac:chgData name="Jassem Abbasi" userId="a485637c-5d5c-44af-8411-f95acc3236b6" providerId="ADAL" clId="{B67E75DF-61F4-4BDD-83F6-F3A9FEB4B984}" dt="2024-02-22T09:52:54.409" v="2357" actId="27803"/>
          <ac:spMkLst>
            <pc:docMk/>
            <pc:sldMk cId="3942064285" sldId="256"/>
            <ac:spMk id="5773" creationId="{BA419CD5-4C7A-D522-1306-8FB1981B7F0E}"/>
          </ac:spMkLst>
        </pc:spChg>
        <pc:spChg chg="mod">
          <ac:chgData name="Jassem Abbasi" userId="a485637c-5d5c-44af-8411-f95acc3236b6" providerId="ADAL" clId="{B67E75DF-61F4-4BDD-83F6-F3A9FEB4B984}" dt="2024-02-22T09:52:54.409" v="2357" actId="27803"/>
          <ac:spMkLst>
            <pc:docMk/>
            <pc:sldMk cId="3942064285" sldId="256"/>
            <ac:spMk id="5774" creationId="{4D1AAB7C-172E-0E6A-82D1-A5F871D212DE}"/>
          </ac:spMkLst>
        </pc:spChg>
        <pc:spChg chg="mod">
          <ac:chgData name="Jassem Abbasi" userId="a485637c-5d5c-44af-8411-f95acc3236b6" providerId="ADAL" clId="{B67E75DF-61F4-4BDD-83F6-F3A9FEB4B984}" dt="2024-02-22T09:52:54.409" v="2357" actId="27803"/>
          <ac:spMkLst>
            <pc:docMk/>
            <pc:sldMk cId="3942064285" sldId="256"/>
            <ac:spMk id="5775" creationId="{55E21245-3A3B-6C0E-FBA8-A922F0872DC6}"/>
          </ac:spMkLst>
        </pc:spChg>
        <pc:spChg chg="mod">
          <ac:chgData name="Jassem Abbasi" userId="a485637c-5d5c-44af-8411-f95acc3236b6" providerId="ADAL" clId="{B67E75DF-61F4-4BDD-83F6-F3A9FEB4B984}" dt="2024-02-22T09:52:54.409" v="2357" actId="27803"/>
          <ac:spMkLst>
            <pc:docMk/>
            <pc:sldMk cId="3942064285" sldId="256"/>
            <ac:spMk id="5776" creationId="{F33117EB-50BA-A15B-61AB-5E32CB4F28E2}"/>
          </ac:spMkLst>
        </pc:spChg>
        <pc:spChg chg="mod">
          <ac:chgData name="Jassem Abbasi" userId="a485637c-5d5c-44af-8411-f95acc3236b6" providerId="ADAL" clId="{B67E75DF-61F4-4BDD-83F6-F3A9FEB4B984}" dt="2024-02-22T09:52:54.409" v="2357" actId="27803"/>
          <ac:spMkLst>
            <pc:docMk/>
            <pc:sldMk cId="3942064285" sldId="256"/>
            <ac:spMk id="5777" creationId="{61953E5E-F8EC-6673-619D-D8DEB6D73A56}"/>
          </ac:spMkLst>
        </pc:spChg>
        <pc:spChg chg="mod">
          <ac:chgData name="Jassem Abbasi" userId="a485637c-5d5c-44af-8411-f95acc3236b6" providerId="ADAL" clId="{B67E75DF-61F4-4BDD-83F6-F3A9FEB4B984}" dt="2024-02-22T09:52:54.409" v="2357" actId="27803"/>
          <ac:spMkLst>
            <pc:docMk/>
            <pc:sldMk cId="3942064285" sldId="256"/>
            <ac:spMk id="5778" creationId="{CFFC4FAE-C42F-A48C-EE6D-3B5C749D74BD}"/>
          </ac:spMkLst>
        </pc:spChg>
        <pc:spChg chg="mod">
          <ac:chgData name="Jassem Abbasi" userId="a485637c-5d5c-44af-8411-f95acc3236b6" providerId="ADAL" clId="{B67E75DF-61F4-4BDD-83F6-F3A9FEB4B984}" dt="2024-02-22T09:52:54.409" v="2357" actId="27803"/>
          <ac:spMkLst>
            <pc:docMk/>
            <pc:sldMk cId="3942064285" sldId="256"/>
            <ac:spMk id="5779" creationId="{B0EB4A0F-F848-2550-69BB-4839F2CDA753}"/>
          </ac:spMkLst>
        </pc:spChg>
        <pc:spChg chg="mod">
          <ac:chgData name="Jassem Abbasi" userId="a485637c-5d5c-44af-8411-f95acc3236b6" providerId="ADAL" clId="{B67E75DF-61F4-4BDD-83F6-F3A9FEB4B984}" dt="2024-02-22T09:52:54.409" v="2357" actId="27803"/>
          <ac:spMkLst>
            <pc:docMk/>
            <pc:sldMk cId="3942064285" sldId="256"/>
            <ac:spMk id="5780" creationId="{FEF47554-C9FC-9840-D271-A8D365BD25EE}"/>
          </ac:spMkLst>
        </pc:spChg>
        <pc:spChg chg="mod">
          <ac:chgData name="Jassem Abbasi" userId="a485637c-5d5c-44af-8411-f95acc3236b6" providerId="ADAL" clId="{B67E75DF-61F4-4BDD-83F6-F3A9FEB4B984}" dt="2024-02-22T09:52:54.409" v="2357" actId="27803"/>
          <ac:spMkLst>
            <pc:docMk/>
            <pc:sldMk cId="3942064285" sldId="256"/>
            <ac:spMk id="5781" creationId="{0CCC58E0-8784-0D9C-5EC5-1D29461C72AF}"/>
          </ac:spMkLst>
        </pc:spChg>
        <pc:spChg chg="mod">
          <ac:chgData name="Jassem Abbasi" userId="a485637c-5d5c-44af-8411-f95acc3236b6" providerId="ADAL" clId="{B67E75DF-61F4-4BDD-83F6-F3A9FEB4B984}" dt="2024-02-22T09:52:54.409" v="2357" actId="27803"/>
          <ac:spMkLst>
            <pc:docMk/>
            <pc:sldMk cId="3942064285" sldId="256"/>
            <ac:spMk id="5782" creationId="{C886B860-0255-101F-CE2F-7F82FB521595}"/>
          </ac:spMkLst>
        </pc:spChg>
        <pc:spChg chg="mod">
          <ac:chgData name="Jassem Abbasi" userId="a485637c-5d5c-44af-8411-f95acc3236b6" providerId="ADAL" clId="{B67E75DF-61F4-4BDD-83F6-F3A9FEB4B984}" dt="2024-02-22T09:52:54.409" v="2357" actId="27803"/>
          <ac:spMkLst>
            <pc:docMk/>
            <pc:sldMk cId="3942064285" sldId="256"/>
            <ac:spMk id="5783" creationId="{2A519570-C633-7BBF-8D2B-87060E047C69}"/>
          </ac:spMkLst>
        </pc:spChg>
        <pc:spChg chg="mod">
          <ac:chgData name="Jassem Abbasi" userId="a485637c-5d5c-44af-8411-f95acc3236b6" providerId="ADAL" clId="{B67E75DF-61F4-4BDD-83F6-F3A9FEB4B984}" dt="2024-02-22T09:52:54.409" v="2357" actId="27803"/>
          <ac:spMkLst>
            <pc:docMk/>
            <pc:sldMk cId="3942064285" sldId="256"/>
            <ac:spMk id="5784" creationId="{51FB7AD2-F2A5-64A2-C498-2554D3CB6053}"/>
          </ac:spMkLst>
        </pc:spChg>
        <pc:spChg chg="mod">
          <ac:chgData name="Jassem Abbasi" userId="a485637c-5d5c-44af-8411-f95acc3236b6" providerId="ADAL" clId="{B67E75DF-61F4-4BDD-83F6-F3A9FEB4B984}" dt="2024-02-22T09:52:54.409" v="2357" actId="27803"/>
          <ac:spMkLst>
            <pc:docMk/>
            <pc:sldMk cId="3942064285" sldId="256"/>
            <ac:spMk id="5785" creationId="{168EF3E5-6CFC-A025-2FFC-5B2AEBD88B4A}"/>
          </ac:spMkLst>
        </pc:spChg>
        <pc:spChg chg="mod">
          <ac:chgData name="Jassem Abbasi" userId="a485637c-5d5c-44af-8411-f95acc3236b6" providerId="ADAL" clId="{B67E75DF-61F4-4BDD-83F6-F3A9FEB4B984}" dt="2024-02-22T09:52:54.409" v="2357" actId="27803"/>
          <ac:spMkLst>
            <pc:docMk/>
            <pc:sldMk cId="3942064285" sldId="256"/>
            <ac:spMk id="5786" creationId="{ED4A9575-B563-98C4-3577-F35187948518}"/>
          </ac:spMkLst>
        </pc:spChg>
        <pc:spChg chg="mod">
          <ac:chgData name="Jassem Abbasi" userId="a485637c-5d5c-44af-8411-f95acc3236b6" providerId="ADAL" clId="{B67E75DF-61F4-4BDD-83F6-F3A9FEB4B984}" dt="2024-02-22T09:52:54.409" v="2357" actId="27803"/>
          <ac:spMkLst>
            <pc:docMk/>
            <pc:sldMk cId="3942064285" sldId="256"/>
            <ac:spMk id="5787" creationId="{8A2B5F0C-AFF7-9D8A-E79C-53E2870FC62B}"/>
          </ac:spMkLst>
        </pc:spChg>
        <pc:spChg chg="mod">
          <ac:chgData name="Jassem Abbasi" userId="a485637c-5d5c-44af-8411-f95acc3236b6" providerId="ADAL" clId="{B67E75DF-61F4-4BDD-83F6-F3A9FEB4B984}" dt="2024-02-22T09:52:54.409" v="2357" actId="27803"/>
          <ac:spMkLst>
            <pc:docMk/>
            <pc:sldMk cId="3942064285" sldId="256"/>
            <ac:spMk id="5788" creationId="{DEDE70FF-BCC9-4073-83FA-EF3D6AD04999}"/>
          </ac:spMkLst>
        </pc:spChg>
        <pc:spChg chg="mod">
          <ac:chgData name="Jassem Abbasi" userId="a485637c-5d5c-44af-8411-f95acc3236b6" providerId="ADAL" clId="{B67E75DF-61F4-4BDD-83F6-F3A9FEB4B984}" dt="2024-02-22T09:52:54.409" v="2357" actId="27803"/>
          <ac:spMkLst>
            <pc:docMk/>
            <pc:sldMk cId="3942064285" sldId="256"/>
            <ac:spMk id="5789" creationId="{8B09D1C3-A87E-28A4-5DD2-B8BFD04F88E7}"/>
          </ac:spMkLst>
        </pc:spChg>
        <pc:spChg chg="mod">
          <ac:chgData name="Jassem Abbasi" userId="a485637c-5d5c-44af-8411-f95acc3236b6" providerId="ADAL" clId="{B67E75DF-61F4-4BDD-83F6-F3A9FEB4B984}" dt="2024-02-22T09:52:54.409" v="2357" actId="27803"/>
          <ac:spMkLst>
            <pc:docMk/>
            <pc:sldMk cId="3942064285" sldId="256"/>
            <ac:spMk id="5790" creationId="{B1BC0E40-604E-5766-BCDD-F4AC7982233A}"/>
          </ac:spMkLst>
        </pc:spChg>
        <pc:spChg chg="mod">
          <ac:chgData name="Jassem Abbasi" userId="a485637c-5d5c-44af-8411-f95acc3236b6" providerId="ADAL" clId="{B67E75DF-61F4-4BDD-83F6-F3A9FEB4B984}" dt="2024-02-22T09:52:54.409" v="2357" actId="27803"/>
          <ac:spMkLst>
            <pc:docMk/>
            <pc:sldMk cId="3942064285" sldId="256"/>
            <ac:spMk id="5791" creationId="{EDD79268-87EA-0A43-AA45-614BC762D502}"/>
          </ac:spMkLst>
        </pc:spChg>
        <pc:spChg chg="mod">
          <ac:chgData name="Jassem Abbasi" userId="a485637c-5d5c-44af-8411-f95acc3236b6" providerId="ADAL" clId="{B67E75DF-61F4-4BDD-83F6-F3A9FEB4B984}" dt="2024-02-22T09:52:54.409" v="2357" actId="27803"/>
          <ac:spMkLst>
            <pc:docMk/>
            <pc:sldMk cId="3942064285" sldId="256"/>
            <ac:spMk id="5792" creationId="{61DB5E40-860D-AE22-FC1B-CFED3F2C7265}"/>
          </ac:spMkLst>
        </pc:spChg>
        <pc:spChg chg="mod">
          <ac:chgData name="Jassem Abbasi" userId="a485637c-5d5c-44af-8411-f95acc3236b6" providerId="ADAL" clId="{B67E75DF-61F4-4BDD-83F6-F3A9FEB4B984}" dt="2024-02-22T09:52:54.409" v="2357" actId="27803"/>
          <ac:spMkLst>
            <pc:docMk/>
            <pc:sldMk cId="3942064285" sldId="256"/>
            <ac:spMk id="5793" creationId="{B6186837-D41C-18EF-9D46-A72D4C21BABB}"/>
          </ac:spMkLst>
        </pc:spChg>
        <pc:spChg chg="mod">
          <ac:chgData name="Jassem Abbasi" userId="a485637c-5d5c-44af-8411-f95acc3236b6" providerId="ADAL" clId="{B67E75DF-61F4-4BDD-83F6-F3A9FEB4B984}" dt="2024-02-22T09:52:54.409" v="2357" actId="27803"/>
          <ac:spMkLst>
            <pc:docMk/>
            <pc:sldMk cId="3942064285" sldId="256"/>
            <ac:spMk id="5794" creationId="{4A306F82-3CFA-89B6-9984-29E7EF2ECC46}"/>
          </ac:spMkLst>
        </pc:spChg>
        <pc:spChg chg="mod">
          <ac:chgData name="Jassem Abbasi" userId="a485637c-5d5c-44af-8411-f95acc3236b6" providerId="ADAL" clId="{B67E75DF-61F4-4BDD-83F6-F3A9FEB4B984}" dt="2024-02-22T09:52:54.409" v="2357" actId="27803"/>
          <ac:spMkLst>
            <pc:docMk/>
            <pc:sldMk cId="3942064285" sldId="256"/>
            <ac:spMk id="5795" creationId="{769362B7-7B8E-541C-0525-1845352F5072}"/>
          </ac:spMkLst>
        </pc:spChg>
        <pc:spChg chg="mod">
          <ac:chgData name="Jassem Abbasi" userId="a485637c-5d5c-44af-8411-f95acc3236b6" providerId="ADAL" clId="{B67E75DF-61F4-4BDD-83F6-F3A9FEB4B984}" dt="2024-02-22T09:52:54.409" v="2357" actId="27803"/>
          <ac:spMkLst>
            <pc:docMk/>
            <pc:sldMk cId="3942064285" sldId="256"/>
            <ac:spMk id="5796" creationId="{AD23B595-2CCB-B204-8557-1856DC5DADCF}"/>
          </ac:spMkLst>
        </pc:spChg>
        <pc:spChg chg="mod">
          <ac:chgData name="Jassem Abbasi" userId="a485637c-5d5c-44af-8411-f95acc3236b6" providerId="ADAL" clId="{B67E75DF-61F4-4BDD-83F6-F3A9FEB4B984}" dt="2024-02-22T09:52:54.409" v="2357" actId="27803"/>
          <ac:spMkLst>
            <pc:docMk/>
            <pc:sldMk cId="3942064285" sldId="256"/>
            <ac:spMk id="5797" creationId="{DFACD40F-6781-F1EB-3457-EC0431C9BCB2}"/>
          </ac:spMkLst>
        </pc:spChg>
        <pc:spChg chg="mod">
          <ac:chgData name="Jassem Abbasi" userId="a485637c-5d5c-44af-8411-f95acc3236b6" providerId="ADAL" clId="{B67E75DF-61F4-4BDD-83F6-F3A9FEB4B984}" dt="2024-02-22T09:52:54.409" v="2357" actId="27803"/>
          <ac:spMkLst>
            <pc:docMk/>
            <pc:sldMk cId="3942064285" sldId="256"/>
            <ac:spMk id="5798" creationId="{48E14C58-0749-AF2D-9E82-03820EA98686}"/>
          </ac:spMkLst>
        </pc:spChg>
        <pc:spChg chg="mod">
          <ac:chgData name="Jassem Abbasi" userId="a485637c-5d5c-44af-8411-f95acc3236b6" providerId="ADAL" clId="{B67E75DF-61F4-4BDD-83F6-F3A9FEB4B984}" dt="2024-02-22T09:52:54.409" v="2357" actId="27803"/>
          <ac:spMkLst>
            <pc:docMk/>
            <pc:sldMk cId="3942064285" sldId="256"/>
            <ac:spMk id="5799" creationId="{089D2525-13F5-BB5A-857D-699A80077AE2}"/>
          </ac:spMkLst>
        </pc:spChg>
        <pc:spChg chg="mod">
          <ac:chgData name="Jassem Abbasi" userId="a485637c-5d5c-44af-8411-f95acc3236b6" providerId="ADAL" clId="{B67E75DF-61F4-4BDD-83F6-F3A9FEB4B984}" dt="2024-02-22T09:52:54.409" v="2357" actId="27803"/>
          <ac:spMkLst>
            <pc:docMk/>
            <pc:sldMk cId="3942064285" sldId="256"/>
            <ac:spMk id="5800" creationId="{4437700C-898F-F5C9-4E48-0580507916A1}"/>
          </ac:spMkLst>
        </pc:spChg>
        <pc:spChg chg="mod">
          <ac:chgData name="Jassem Abbasi" userId="a485637c-5d5c-44af-8411-f95acc3236b6" providerId="ADAL" clId="{B67E75DF-61F4-4BDD-83F6-F3A9FEB4B984}" dt="2024-02-22T09:52:54.409" v="2357" actId="27803"/>
          <ac:spMkLst>
            <pc:docMk/>
            <pc:sldMk cId="3942064285" sldId="256"/>
            <ac:spMk id="5801" creationId="{2A8CE90D-AAA0-A89F-D547-56108B23F7E9}"/>
          </ac:spMkLst>
        </pc:spChg>
        <pc:spChg chg="mod">
          <ac:chgData name="Jassem Abbasi" userId="a485637c-5d5c-44af-8411-f95acc3236b6" providerId="ADAL" clId="{B67E75DF-61F4-4BDD-83F6-F3A9FEB4B984}" dt="2024-02-22T09:52:54.409" v="2357" actId="27803"/>
          <ac:spMkLst>
            <pc:docMk/>
            <pc:sldMk cId="3942064285" sldId="256"/>
            <ac:spMk id="5802" creationId="{95B76E12-456A-F38D-9830-381C054356B7}"/>
          </ac:spMkLst>
        </pc:spChg>
        <pc:spChg chg="mod">
          <ac:chgData name="Jassem Abbasi" userId="a485637c-5d5c-44af-8411-f95acc3236b6" providerId="ADAL" clId="{B67E75DF-61F4-4BDD-83F6-F3A9FEB4B984}" dt="2024-02-22T09:52:54.409" v="2357" actId="27803"/>
          <ac:spMkLst>
            <pc:docMk/>
            <pc:sldMk cId="3942064285" sldId="256"/>
            <ac:spMk id="5803" creationId="{68B42448-758A-9F17-8BED-9AD7F8ECF0DD}"/>
          </ac:spMkLst>
        </pc:spChg>
        <pc:spChg chg="mod">
          <ac:chgData name="Jassem Abbasi" userId="a485637c-5d5c-44af-8411-f95acc3236b6" providerId="ADAL" clId="{B67E75DF-61F4-4BDD-83F6-F3A9FEB4B984}" dt="2024-02-22T09:52:54.409" v="2357" actId="27803"/>
          <ac:spMkLst>
            <pc:docMk/>
            <pc:sldMk cId="3942064285" sldId="256"/>
            <ac:spMk id="5804" creationId="{D0D7AF03-F0F9-9C09-633F-0D8C4EA0D319}"/>
          </ac:spMkLst>
        </pc:spChg>
        <pc:spChg chg="mod">
          <ac:chgData name="Jassem Abbasi" userId="a485637c-5d5c-44af-8411-f95acc3236b6" providerId="ADAL" clId="{B67E75DF-61F4-4BDD-83F6-F3A9FEB4B984}" dt="2024-02-22T09:52:54.409" v="2357" actId="27803"/>
          <ac:spMkLst>
            <pc:docMk/>
            <pc:sldMk cId="3942064285" sldId="256"/>
            <ac:spMk id="5805" creationId="{79678204-9322-7F5A-B94B-838A2FFD2C1E}"/>
          </ac:spMkLst>
        </pc:spChg>
        <pc:spChg chg="mod">
          <ac:chgData name="Jassem Abbasi" userId="a485637c-5d5c-44af-8411-f95acc3236b6" providerId="ADAL" clId="{B67E75DF-61F4-4BDD-83F6-F3A9FEB4B984}" dt="2024-02-22T09:52:54.409" v="2357" actId="27803"/>
          <ac:spMkLst>
            <pc:docMk/>
            <pc:sldMk cId="3942064285" sldId="256"/>
            <ac:spMk id="5806" creationId="{4A4908CB-6C3A-C4B5-2997-F9B198E1028C}"/>
          </ac:spMkLst>
        </pc:spChg>
        <pc:spChg chg="mod">
          <ac:chgData name="Jassem Abbasi" userId="a485637c-5d5c-44af-8411-f95acc3236b6" providerId="ADAL" clId="{B67E75DF-61F4-4BDD-83F6-F3A9FEB4B984}" dt="2024-02-22T09:52:54.409" v="2357" actId="27803"/>
          <ac:spMkLst>
            <pc:docMk/>
            <pc:sldMk cId="3942064285" sldId="256"/>
            <ac:spMk id="5807" creationId="{36920AF4-8B18-CD4D-4BE3-570305A7BEF1}"/>
          </ac:spMkLst>
        </pc:spChg>
        <pc:spChg chg="mod">
          <ac:chgData name="Jassem Abbasi" userId="a485637c-5d5c-44af-8411-f95acc3236b6" providerId="ADAL" clId="{B67E75DF-61F4-4BDD-83F6-F3A9FEB4B984}" dt="2024-02-22T09:52:54.409" v="2357" actId="27803"/>
          <ac:spMkLst>
            <pc:docMk/>
            <pc:sldMk cId="3942064285" sldId="256"/>
            <ac:spMk id="5808" creationId="{CF808E30-C824-7B67-3BF7-AFE08CDA8343}"/>
          </ac:spMkLst>
        </pc:spChg>
        <pc:spChg chg="mod">
          <ac:chgData name="Jassem Abbasi" userId="a485637c-5d5c-44af-8411-f95acc3236b6" providerId="ADAL" clId="{B67E75DF-61F4-4BDD-83F6-F3A9FEB4B984}" dt="2024-02-22T09:52:54.409" v="2357" actId="27803"/>
          <ac:spMkLst>
            <pc:docMk/>
            <pc:sldMk cId="3942064285" sldId="256"/>
            <ac:spMk id="5809" creationId="{11A67C0F-15FD-1417-4EB4-94CA4B04573B}"/>
          </ac:spMkLst>
        </pc:spChg>
        <pc:spChg chg="mod">
          <ac:chgData name="Jassem Abbasi" userId="a485637c-5d5c-44af-8411-f95acc3236b6" providerId="ADAL" clId="{B67E75DF-61F4-4BDD-83F6-F3A9FEB4B984}" dt="2024-02-22T09:52:54.409" v="2357" actId="27803"/>
          <ac:spMkLst>
            <pc:docMk/>
            <pc:sldMk cId="3942064285" sldId="256"/>
            <ac:spMk id="5810" creationId="{57E5DF69-0E46-A3FE-B5D5-51DC3C275BB7}"/>
          </ac:spMkLst>
        </pc:spChg>
        <pc:spChg chg="mod">
          <ac:chgData name="Jassem Abbasi" userId="a485637c-5d5c-44af-8411-f95acc3236b6" providerId="ADAL" clId="{B67E75DF-61F4-4BDD-83F6-F3A9FEB4B984}" dt="2024-02-22T09:52:54.409" v="2357" actId="27803"/>
          <ac:spMkLst>
            <pc:docMk/>
            <pc:sldMk cId="3942064285" sldId="256"/>
            <ac:spMk id="5811" creationId="{BDB4DB03-A928-4690-5724-8DF69771BF26}"/>
          </ac:spMkLst>
        </pc:spChg>
        <pc:spChg chg="mod">
          <ac:chgData name="Jassem Abbasi" userId="a485637c-5d5c-44af-8411-f95acc3236b6" providerId="ADAL" clId="{B67E75DF-61F4-4BDD-83F6-F3A9FEB4B984}" dt="2024-02-22T09:52:54.409" v="2357" actId="27803"/>
          <ac:spMkLst>
            <pc:docMk/>
            <pc:sldMk cId="3942064285" sldId="256"/>
            <ac:spMk id="5812" creationId="{4031EC65-FC9F-A3E2-2221-0C82A700394B}"/>
          </ac:spMkLst>
        </pc:spChg>
        <pc:spChg chg="mod">
          <ac:chgData name="Jassem Abbasi" userId="a485637c-5d5c-44af-8411-f95acc3236b6" providerId="ADAL" clId="{B67E75DF-61F4-4BDD-83F6-F3A9FEB4B984}" dt="2024-02-22T09:52:54.409" v="2357" actId="27803"/>
          <ac:spMkLst>
            <pc:docMk/>
            <pc:sldMk cId="3942064285" sldId="256"/>
            <ac:spMk id="5813" creationId="{882C6579-20E5-CFFB-08D1-6A8121BE0AA9}"/>
          </ac:spMkLst>
        </pc:spChg>
        <pc:spChg chg="mod">
          <ac:chgData name="Jassem Abbasi" userId="a485637c-5d5c-44af-8411-f95acc3236b6" providerId="ADAL" clId="{B67E75DF-61F4-4BDD-83F6-F3A9FEB4B984}" dt="2024-02-22T09:52:54.409" v="2357" actId="27803"/>
          <ac:spMkLst>
            <pc:docMk/>
            <pc:sldMk cId="3942064285" sldId="256"/>
            <ac:spMk id="5814" creationId="{378F42E2-F9EB-980D-A048-D750F23478F1}"/>
          </ac:spMkLst>
        </pc:spChg>
        <pc:spChg chg="mod">
          <ac:chgData name="Jassem Abbasi" userId="a485637c-5d5c-44af-8411-f95acc3236b6" providerId="ADAL" clId="{B67E75DF-61F4-4BDD-83F6-F3A9FEB4B984}" dt="2024-02-22T09:52:54.409" v="2357" actId="27803"/>
          <ac:spMkLst>
            <pc:docMk/>
            <pc:sldMk cId="3942064285" sldId="256"/>
            <ac:spMk id="5815" creationId="{3291C6D9-40EA-AAC1-E265-948FB3C083CB}"/>
          </ac:spMkLst>
        </pc:spChg>
        <pc:spChg chg="mod">
          <ac:chgData name="Jassem Abbasi" userId="a485637c-5d5c-44af-8411-f95acc3236b6" providerId="ADAL" clId="{B67E75DF-61F4-4BDD-83F6-F3A9FEB4B984}" dt="2024-02-22T09:52:54.409" v="2357" actId="27803"/>
          <ac:spMkLst>
            <pc:docMk/>
            <pc:sldMk cId="3942064285" sldId="256"/>
            <ac:spMk id="5816" creationId="{B9A2BFAC-2C3F-9881-D0CA-0D342E70A105}"/>
          </ac:spMkLst>
        </pc:spChg>
        <pc:spChg chg="mod">
          <ac:chgData name="Jassem Abbasi" userId="a485637c-5d5c-44af-8411-f95acc3236b6" providerId="ADAL" clId="{B67E75DF-61F4-4BDD-83F6-F3A9FEB4B984}" dt="2024-02-22T09:52:54.409" v="2357" actId="27803"/>
          <ac:spMkLst>
            <pc:docMk/>
            <pc:sldMk cId="3942064285" sldId="256"/>
            <ac:spMk id="5817" creationId="{BADE0F0A-B63E-759A-E7E9-FEB0CA5D318E}"/>
          </ac:spMkLst>
        </pc:spChg>
        <pc:spChg chg="mod">
          <ac:chgData name="Jassem Abbasi" userId="a485637c-5d5c-44af-8411-f95acc3236b6" providerId="ADAL" clId="{B67E75DF-61F4-4BDD-83F6-F3A9FEB4B984}" dt="2024-02-22T09:52:54.409" v="2357" actId="27803"/>
          <ac:spMkLst>
            <pc:docMk/>
            <pc:sldMk cId="3942064285" sldId="256"/>
            <ac:spMk id="5818" creationId="{12EBCB0C-1DF5-FD46-EA98-239480A1C081}"/>
          </ac:spMkLst>
        </pc:spChg>
        <pc:spChg chg="mod">
          <ac:chgData name="Jassem Abbasi" userId="a485637c-5d5c-44af-8411-f95acc3236b6" providerId="ADAL" clId="{B67E75DF-61F4-4BDD-83F6-F3A9FEB4B984}" dt="2024-02-22T09:52:54.409" v="2357" actId="27803"/>
          <ac:spMkLst>
            <pc:docMk/>
            <pc:sldMk cId="3942064285" sldId="256"/>
            <ac:spMk id="5819" creationId="{039806CB-B3B1-38E4-B74C-0EC28198D270}"/>
          </ac:spMkLst>
        </pc:spChg>
        <pc:spChg chg="mod">
          <ac:chgData name="Jassem Abbasi" userId="a485637c-5d5c-44af-8411-f95acc3236b6" providerId="ADAL" clId="{B67E75DF-61F4-4BDD-83F6-F3A9FEB4B984}" dt="2024-02-22T09:52:54.409" v="2357" actId="27803"/>
          <ac:spMkLst>
            <pc:docMk/>
            <pc:sldMk cId="3942064285" sldId="256"/>
            <ac:spMk id="5820" creationId="{71BAB230-1269-8A5A-EC4E-2BCE36638170}"/>
          </ac:spMkLst>
        </pc:spChg>
        <pc:spChg chg="mod">
          <ac:chgData name="Jassem Abbasi" userId="a485637c-5d5c-44af-8411-f95acc3236b6" providerId="ADAL" clId="{B67E75DF-61F4-4BDD-83F6-F3A9FEB4B984}" dt="2024-02-22T09:52:54.409" v="2357" actId="27803"/>
          <ac:spMkLst>
            <pc:docMk/>
            <pc:sldMk cId="3942064285" sldId="256"/>
            <ac:spMk id="5821" creationId="{197682DD-81DB-1935-A112-F6EFF5085194}"/>
          </ac:spMkLst>
        </pc:spChg>
        <pc:spChg chg="mod">
          <ac:chgData name="Jassem Abbasi" userId="a485637c-5d5c-44af-8411-f95acc3236b6" providerId="ADAL" clId="{B67E75DF-61F4-4BDD-83F6-F3A9FEB4B984}" dt="2024-02-22T09:52:54.409" v="2357" actId="27803"/>
          <ac:spMkLst>
            <pc:docMk/>
            <pc:sldMk cId="3942064285" sldId="256"/>
            <ac:spMk id="5822" creationId="{54BCDFF8-6EC4-A463-4BF5-BEC56DCA6CA0}"/>
          </ac:spMkLst>
        </pc:spChg>
        <pc:spChg chg="mod">
          <ac:chgData name="Jassem Abbasi" userId="a485637c-5d5c-44af-8411-f95acc3236b6" providerId="ADAL" clId="{B67E75DF-61F4-4BDD-83F6-F3A9FEB4B984}" dt="2024-02-22T09:52:54.409" v="2357" actId="27803"/>
          <ac:spMkLst>
            <pc:docMk/>
            <pc:sldMk cId="3942064285" sldId="256"/>
            <ac:spMk id="5823" creationId="{D4A89DBB-31F6-291C-ABBD-0A411A98C287}"/>
          </ac:spMkLst>
        </pc:spChg>
        <pc:spChg chg="mod">
          <ac:chgData name="Jassem Abbasi" userId="a485637c-5d5c-44af-8411-f95acc3236b6" providerId="ADAL" clId="{B67E75DF-61F4-4BDD-83F6-F3A9FEB4B984}" dt="2024-02-22T09:52:54.409" v="2357" actId="27803"/>
          <ac:spMkLst>
            <pc:docMk/>
            <pc:sldMk cId="3942064285" sldId="256"/>
            <ac:spMk id="5824" creationId="{F6D0D5D0-CBBB-43EE-AAEB-84280440D9A7}"/>
          </ac:spMkLst>
        </pc:spChg>
        <pc:spChg chg="mod">
          <ac:chgData name="Jassem Abbasi" userId="a485637c-5d5c-44af-8411-f95acc3236b6" providerId="ADAL" clId="{B67E75DF-61F4-4BDD-83F6-F3A9FEB4B984}" dt="2024-02-22T09:52:54.409" v="2357" actId="27803"/>
          <ac:spMkLst>
            <pc:docMk/>
            <pc:sldMk cId="3942064285" sldId="256"/>
            <ac:spMk id="5825" creationId="{4510F025-1556-0CD2-5F32-B6A8DB8C6686}"/>
          </ac:spMkLst>
        </pc:spChg>
        <pc:spChg chg="mod">
          <ac:chgData name="Jassem Abbasi" userId="a485637c-5d5c-44af-8411-f95acc3236b6" providerId="ADAL" clId="{B67E75DF-61F4-4BDD-83F6-F3A9FEB4B984}" dt="2024-02-22T09:52:54.409" v="2357" actId="27803"/>
          <ac:spMkLst>
            <pc:docMk/>
            <pc:sldMk cId="3942064285" sldId="256"/>
            <ac:spMk id="5826" creationId="{B401870A-4193-E85A-AD83-F385D841992D}"/>
          </ac:spMkLst>
        </pc:spChg>
        <pc:spChg chg="mod">
          <ac:chgData name="Jassem Abbasi" userId="a485637c-5d5c-44af-8411-f95acc3236b6" providerId="ADAL" clId="{B67E75DF-61F4-4BDD-83F6-F3A9FEB4B984}" dt="2024-02-22T09:52:54.409" v="2357" actId="27803"/>
          <ac:spMkLst>
            <pc:docMk/>
            <pc:sldMk cId="3942064285" sldId="256"/>
            <ac:spMk id="5827" creationId="{00550C72-DED5-51D9-0887-441E0FCCE0D0}"/>
          </ac:spMkLst>
        </pc:spChg>
        <pc:spChg chg="mod">
          <ac:chgData name="Jassem Abbasi" userId="a485637c-5d5c-44af-8411-f95acc3236b6" providerId="ADAL" clId="{B67E75DF-61F4-4BDD-83F6-F3A9FEB4B984}" dt="2024-02-22T09:52:54.409" v="2357" actId="27803"/>
          <ac:spMkLst>
            <pc:docMk/>
            <pc:sldMk cId="3942064285" sldId="256"/>
            <ac:spMk id="5828" creationId="{46D01BCB-7D31-54F3-C289-0C2A5EB902C5}"/>
          </ac:spMkLst>
        </pc:spChg>
        <pc:spChg chg="mod">
          <ac:chgData name="Jassem Abbasi" userId="a485637c-5d5c-44af-8411-f95acc3236b6" providerId="ADAL" clId="{B67E75DF-61F4-4BDD-83F6-F3A9FEB4B984}" dt="2024-02-22T09:52:54.409" v="2357" actId="27803"/>
          <ac:spMkLst>
            <pc:docMk/>
            <pc:sldMk cId="3942064285" sldId="256"/>
            <ac:spMk id="5829" creationId="{D160154B-0278-EFC3-1432-A287EBDF4182}"/>
          </ac:spMkLst>
        </pc:spChg>
        <pc:spChg chg="mod">
          <ac:chgData name="Jassem Abbasi" userId="a485637c-5d5c-44af-8411-f95acc3236b6" providerId="ADAL" clId="{B67E75DF-61F4-4BDD-83F6-F3A9FEB4B984}" dt="2024-02-22T09:52:54.409" v="2357" actId="27803"/>
          <ac:spMkLst>
            <pc:docMk/>
            <pc:sldMk cId="3942064285" sldId="256"/>
            <ac:spMk id="5830" creationId="{1FAD81AD-923B-8ED6-B501-CCDF1AF65990}"/>
          </ac:spMkLst>
        </pc:spChg>
        <pc:spChg chg="mod">
          <ac:chgData name="Jassem Abbasi" userId="a485637c-5d5c-44af-8411-f95acc3236b6" providerId="ADAL" clId="{B67E75DF-61F4-4BDD-83F6-F3A9FEB4B984}" dt="2024-02-22T09:52:54.409" v="2357" actId="27803"/>
          <ac:spMkLst>
            <pc:docMk/>
            <pc:sldMk cId="3942064285" sldId="256"/>
            <ac:spMk id="5831" creationId="{185D62E4-FEE3-E781-077D-932CFC55A455}"/>
          </ac:spMkLst>
        </pc:spChg>
        <pc:spChg chg="mod">
          <ac:chgData name="Jassem Abbasi" userId="a485637c-5d5c-44af-8411-f95acc3236b6" providerId="ADAL" clId="{B67E75DF-61F4-4BDD-83F6-F3A9FEB4B984}" dt="2024-02-22T09:52:54.409" v="2357" actId="27803"/>
          <ac:spMkLst>
            <pc:docMk/>
            <pc:sldMk cId="3942064285" sldId="256"/>
            <ac:spMk id="5832" creationId="{73D7A7FA-44F1-71E9-2EEE-E3C20413C21E}"/>
          </ac:spMkLst>
        </pc:spChg>
        <pc:spChg chg="mod">
          <ac:chgData name="Jassem Abbasi" userId="a485637c-5d5c-44af-8411-f95acc3236b6" providerId="ADAL" clId="{B67E75DF-61F4-4BDD-83F6-F3A9FEB4B984}" dt="2024-02-22T09:52:54.409" v="2357" actId="27803"/>
          <ac:spMkLst>
            <pc:docMk/>
            <pc:sldMk cId="3942064285" sldId="256"/>
            <ac:spMk id="5833" creationId="{966EDA3B-F9D9-2FFC-3479-F1B655E02B0D}"/>
          </ac:spMkLst>
        </pc:spChg>
        <pc:spChg chg="mod">
          <ac:chgData name="Jassem Abbasi" userId="a485637c-5d5c-44af-8411-f95acc3236b6" providerId="ADAL" clId="{B67E75DF-61F4-4BDD-83F6-F3A9FEB4B984}" dt="2024-02-22T09:52:54.409" v="2357" actId="27803"/>
          <ac:spMkLst>
            <pc:docMk/>
            <pc:sldMk cId="3942064285" sldId="256"/>
            <ac:spMk id="5834" creationId="{6AA77D1B-AB4C-0820-932A-842659A59394}"/>
          </ac:spMkLst>
        </pc:spChg>
        <pc:spChg chg="mod">
          <ac:chgData name="Jassem Abbasi" userId="a485637c-5d5c-44af-8411-f95acc3236b6" providerId="ADAL" clId="{B67E75DF-61F4-4BDD-83F6-F3A9FEB4B984}" dt="2024-02-22T09:52:54.409" v="2357" actId="27803"/>
          <ac:spMkLst>
            <pc:docMk/>
            <pc:sldMk cId="3942064285" sldId="256"/>
            <ac:spMk id="5835" creationId="{95F0E96A-A3C8-9E5E-7DCE-9F909AA76C80}"/>
          </ac:spMkLst>
        </pc:spChg>
        <pc:spChg chg="mod">
          <ac:chgData name="Jassem Abbasi" userId="a485637c-5d5c-44af-8411-f95acc3236b6" providerId="ADAL" clId="{B67E75DF-61F4-4BDD-83F6-F3A9FEB4B984}" dt="2024-02-22T09:52:54.409" v="2357" actId="27803"/>
          <ac:spMkLst>
            <pc:docMk/>
            <pc:sldMk cId="3942064285" sldId="256"/>
            <ac:spMk id="5836" creationId="{B8C1BC54-776F-55AA-FC18-6F9043941401}"/>
          </ac:spMkLst>
        </pc:spChg>
        <pc:spChg chg="mod">
          <ac:chgData name="Jassem Abbasi" userId="a485637c-5d5c-44af-8411-f95acc3236b6" providerId="ADAL" clId="{B67E75DF-61F4-4BDD-83F6-F3A9FEB4B984}" dt="2024-02-22T09:52:54.409" v="2357" actId="27803"/>
          <ac:spMkLst>
            <pc:docMk/>
            <pc:sldMk cId="3942064285" sldId="256"/>
            <ac:spMk id="5837" creationId="{7E3D052C-7526-E2DF-BB43-F92F391AD61C}"/>
          </ac:spMkLst>
        </pc:spChg>
        <pc:spChg chg="mod">
          <ac:chgData name="Jassem Abbasi" userId="a485637c-5d5c-44af-8411-f95acc3236b6" providerId="ADAL" clId="{B67E75DF-61F4-4BDD-83F6-F3A9FEB4B984}" dt="2024-02-22T09:52:54.409" v="2357" actId="27803"/>
          <ac:spMkLst>
            <pc:docMk/>
            <pc:sldMk cId="3942064285" sldId="256"/>
            <ac:spMk id="5838" creationId="{CD7835F1-D59F-FF1F-08CA-A114332F726C}"/>
          </ac:spMkLst>
        </pc:spChg>
        <pc:spChg chg="mod">
          <ac:chgData name="Jassem Abbasi" userId="a485637c-5d5c-44af-8411-f95acc3236b6" providerId="ADAL" clId="{B67E75DF-61F4-4BDD-83F6-F3A9FEB4B984}" dt="2024-02-22T09:52:54.409" v="2357" actId="27803"/>
          <ac:spMkLst>
            <pc:docMk/>
            <pc:sldMk cId="3942064285" sldId="256"/>
            <ac:spMk id="5839" creationId="{CD8190FF-8AA6-7EF0-B333-9B2F3DCA0ABC}"/>
          </ac:spMkLst>
        </pc:spChg>
        <pc:spChg chg="mod">
          <ac:chgData name="Jassem Abbasi" userId="a485637c-5d5c-44af-8411-f95acc3236b6" providerId="ADAL" clId="{B67E75DF-61F4-4BDD-83F6-F3A9FEB4B984}" dt="2024-02-22T09:52:54.409" v="2357" actId="27803"/>
          <ac:spMkLst>
            <pc:docMk/>
            <pc:sldMk cId="3942064285" sldId="256"/>
            <ac:spMk id="5840" creationId="{39745FF8-27DB-D984-846E-073521E97E21}"/>
          </ac:spMkLst>
        </pc:spChg>
        <pc:spChg chg="mod">
          <ac:chgData name="Jassem Abbasi" userId="a485637c-5d5c-44af-8411-f95acc3236b6" providerId="ADAL" clId="{B67E75DF-61F4-4BDD-83F6-F3A9FEB4B984}" dt="2024-02-22T09:52:54.409" v="2357" actId="27803"/>
          <ac:spMkLst>
            <pc:docMk/>
            <pc:sldMk cId="3942064285" sldId="256"/>
            <ac:spMk id="5841" creationId="{0E8CCC05-0BF1-4D98-03E1-364FC36771DE}"/>
          </ac:spMkLst>
        </pc:spChg>
        <pc:spChg chg="mod">
          <ac:chgData name="Jassem Abbasi" userId="a485637c-5d5c-44af-8411-f95acc3236b6" providerId="ADAL" clId="{B67E75DF-61F4-4BDD-83F6-F3A9FEB4B984}" dt="2024-02-22T09:52:54.409" v="2357" actId="27803"/>
          <ac:spMkLst>
            <pc:docMk/>
            <pc:sldMk cId="3942064285" sldId="256"/>
            <ac:spMk id="5842" creationId="{65F7276B-B3C2-7546-3651-960356B2D1E2}"/>
          </ac:spMkLst>
        </pc:spChg>
        <pc:spChg chg="mod">
          <ac:chgData name="Jassem Abbasi" userId="a485637c-5d5c-44af-8411-f95acc3236b6" providerId="ADAL" clId="{B67E75DF-61F4-4BDD-83F6-F3A9FEB4B984}" dt="2024-02-22T09:52:54.409" v="2357" actId="27803"/>
          <ac:spMkLst>
            <pc:docMk/>
            <pc:sldMk cId="3942064285" sldId="256"/>
            <ac:spMk id="5843" creationId="{C067467F-1A57-8EAA-5EE9-509C4DDBA8CD}"/>
          </ac:spMkLst>
        </pc:spChg>
        <pc:spChg chg="mod">
          <ac:chgData name="Jassem Abbasi" userId="a485637c-5d5c-44af-8411-f95acc3236b6" providerId="ADAL" clId="{B67E75DF-61F4-4BDD-83F6-F3A9FEB4B984}" dt="2024-02-22T09:52:54.409" v="2357" actId="27803"/>
          <ac:spMkLst>
            <pc:docMk/>
            <pc:sldMk cId="3942064285" sldId="256"/>
            <ac:spMk id="5844" creationId="{B241C9AA-F6DE-27F1-EDEA-EEA731AA7DA9}"/>
          </ac:spMkLst>
        </pc:spChg>
        <pc:spChg chg="mod">
          <ac:chgData name="Jassem Abbasi" userId="a485637c-5d5c-44af-8411-f95acc3236b6" providerId="ADAL" clId="{B67E75DF-61F4-4BDD-83F6-F3A9FEB4B984}" dt="2024-02-22T09:52:54.409" v="2357" actId="27803"/>
          <ac:spMkLst>
            <pc:docMk/>
            <pc:sldMk cId="3942064285" sldId="256"/>
            <ac:spMk id="5845" creationId="{D8F6B1B8-1E63-61C9-6185-871C2109FFCF}"/>
          </ac:spMkLst>
        </pc:spChg>
        <pc:spChg chg="mod">
          <ac:chgData name="Jassem Abbasi" userId="a485637c-5d5c-44af-8411-f95acc3236b6" providerId="ADAL" clId="{B67E75DF-61F4-4BDD-83F6-F3A9FEB4B984}" dt="2024-02-22T09:52:54.409" v="2357" actId="27803"/>
          <ac:spMkLst>
            <pc:docMk/>
            <pc:sldMk cId="3942064285" sldId="256"/>
            <ac:spMk id="5846" creationId="{A8785245-9B94-093B-AE12-C129EE1DD692}"/>
          </ac:spMkLst>
        </pc:spChg>
        <pc:spChg chg="mod">
          <ac:chgData name="Jassem Abbasi" userId="a485637c-5d5c-44af-8411-f95acc3236b6" providerId="ADAL" clId="{B67E75DF-61F4-4BDD-83F6-F3A9FEB4B984}" dt="2024-02-22T09:52:54.409" v="2357" actId="27803"/>
          <ac:spMkLst>
            <pc:docMk/>
            <pc:sldMk cId="3942064285" sldId="256"/>
            <ac:spMk id="5847" creationId="{B99FB359-D411-92DA-FA42-94620FB7B012}"/>
          </ac:spMkLst>
        </pc:spChg>
        <pc:spChg chg="mod">
          <ac:chgData name="Jassem Abbasi" userId="a485637c-5d5c-44af-8411-f95acc3236b6" providerId="ADAL" clId="{B67E75DF-61F4-4BDD-83F6-F3A9FEB4B984}" dt="2024-02-22T09:52:54.409" v="2357" actId="27803"/>
          <ac:spMkLst>
            <pc:docMk/>
            <pc:sldMk cId="3942064285" sldId="256"/>
            <ac:spMk id="5848" creationId="{4021F112-C65E-72A8-18A4-F6AF98DAEBE0}"/>
          </ac:spMkLst>
        </pc:spChg>
        <pc:spChg chg="mod">
          <ac:chgData name="Jassem Abbasi" userId="a485637c-5d5c-44af-8411-f95acc3236b6" providerId="ADAL" clId="{B67E75DF-61F4-4BDD-83F6-F3A9FEB4B984}" dt="2024-02-22T09:52:54.409" v="2357" actId="27803"/>
          <ac:spMkLst>
            <pc:docMk/>
            <pc:sldMk cId="3942064285" sldId="256"/>
            <ac:spMk id="5849" creationId="{DF7C69AF-DBB4-6123-5855-333AB1478B74}"/>
          </ac:spMkLst>
        </pc:spChg>
        <pc:spChg chg="mod">
          <ac:chgData name="Jassem Abbasi" userId="a485637c-5d5c-44af-8411-f95acc3236b6" providerId="ADAL" clId="{B67E75DF-61F4-4BDD-83F6-F3A9FEB4B984}" dt="2024-02-22T09:52:54.409" v="2357" actId="27803"/>
          <ac:spMkLst>
            <pc:docMk/>
            <pc:sldMk cId="3942064285" sldId="256"/>
            <ac:spMk id="5850" creationId="{7AA5BF06-F731-FC49-126E-9151B89A4928}"/>
          </ac:spMkLst>
        </pc:spChg>
        <pc:spChg chg="mod">
          <ac:chgData name="Jassem Abbasi" userId="a485637c-5d5c-44af-8411-f95acc3236b6" providerId="ADAL" clId="{B67E75DF-61F4-4BDD-83F6-F3A9FEB4B984}" dt="2024-02-22T09:52:54.409" v="2357" actId="27803"/>
          <ac:spMkLst>
            <pc:docMk/>
            <pc:sldMk cId="3942064285" sldId="256"/>
            <ac:spMk id="5851" creationId="{A4B97549-F78F-F1B0-0ACD-8C1FFB76CDBC}"/>
          </ac:spMkLst>
        </pc:spChg>
        <pc:spChg chg="mod">
          <ac:chgData name="Jassem Abbasi" userId="a485637c-5d5c-44af-8411-f95acc3236b6" providerId="ADAL" clId="{B67E75DF-61F4-4BDD-83F6-F3A9FEB4B984}" dt="2024-02-22T09:52:54.409" v="2357" actId="27803"/>
          <ac:spMkLst>
            <pc:docMk/>
            <pc:sldMk cId="3942064285" sldId="256"/>
            <ac:spMk id="5852" creationId="{C639C82F-A913-8AA0-24AA-3985AB681E03}"/>
          </ac:spMkLst>
        </pc:spChg>
        <pc:spChg chg="mod">
          <ac:chgData name="Jassem Abbasi" userId="a485637c-5d5c-44af-8411-f95acc3236b6" providerId="ADAL" clId="{B67E75DF-61F4-4BDD-83F6-F3A9FEB4B984}" dt="2024-02-22T09:52:54.409" v="2357" actId="27803"/>
          <ac:spMkLst>
            <pc:docMk/>
            <pc:sldMk cId="3942064285" sldId="256"/>
            <ac:spMk id="5853" creationId="{3F04A4E1-A869-E897-DBA7-C08B700EEE68}"/>
          </ac:spMkLst>
        </pc:spChg>
        <pc:spChg chg="mod">
          <ac:chgData name="Jassem Abbasi" userId="a485637c-5d5c-44af-8411-f95acc3236b6" providerId="ADAL" clId="{B67E75DF-61F4-4BDD-83F6-F3A9FEB4B984}" dt="2024-02-22T09:52:54.409" v="2357" actId="27803"/>
          <ac:spMkLst>
            <pc:docMk/>
            <pc:sldMk cId="3942064285" sldId="256"/>
            <ac:spMk id="5854" creationId="{FEFA3154-CC8E-8E20-C38A-CF83984A7672}"/>
          </ac:spMkLst>
        </pc:spChg>
        <pc:spChg chg="mod">
          <ac:chgData name="Jassem Abbasi" userId="a485637c-5d5c-44af-8411-f95acc3236b6" providerId="ADAL" clId="{B67E75DF-61F4-4BDD-83F6-F3A9FEB4B984}" dt="2024-02-22T09:52:54.409" v="2357" actId="27803"/>
          <ac:spMkLst>
            <pc:docMk/>
            <pc:sldMk cId="3942064285" sldId="256"/>
            <ac:spMk id="5855" creationId="{1F2FF9C5-3A03-6872-5064-67082F0E070E}"/>
          </ac:spMkLst>
        </pc:spChg>
        <pc:spChg chg="mod">
          <ac:chgData name="Jassem Abbasi" userId="a485637c-5d5c-44af-8411-f95acc3236b6" providerId="ADAL" clId="{B67E75DF-61F4-4BDD-83F6-F3A9FEB4B984}" dt="2024-02-22T09:52:54.409" v="2357" actId="27803"/>
          <ac:spMkLst>
            <pc:docMk/>
            <pc:sldMk cId="3942064285" sldId="256"/>
            <ac:spMk id="5856" creationId="{A040CA9D-77B0-B078-5FA2-F77B016391B8}"/>
          </ac:spMkLst>
        </pc:spChg>
        <pc:spChg chg="mod">
          <ac:chgData name="Jassem Abbasi" userId="a485637c-5d5c-44af-8411-f95acc3236b6" providerId="ADAL" clId="{B67E75DF-61F4-4BDD-83F6-F3A9FEB4B984}" dt="2024-02-22T09:52:54.409" v="2357" actId="27803"/>
          <ac:spMkLst>
            <pc:docMk/>
            <pc:sldMk cId="3942064285" sldId="256"/>
            <ac:spMk id="5857" creationId="{D8C6CD15-A1E8-055C-D0A9-35D7EAC7677F}"/>
          </ac:spMkLst>
        </pc:spChg>
        <pc:spChg chg="mod">
          <ac:chgData name="Jassem Abbasi" userId="a485637c-5d5c-44af-8411-f95acc3236b6" providerId="ADAL" clId="{B67E75DF-61F4-4BDD-83F6-F3A9FEB4B984}" dt="2024-02-22T09:52:54.409" v="2357" actId="27803"/>
          <ac:spMkLst>
            <pc:docMk/>
            <pc:sldMk cId="3942064285" sldId="256"/>
            <ac:spMk id="5858" creationId="{271A6975-2C12-2BE5-1524-0D10B71EC6D7}"/>
          </ac:spMkLst>
        </pc:spChg>
        <pc:spChg chg="mod">
          <ac:chgData name="Jassem Abbasi" userId="a485637c-5d5c-44af-8411-f95acc3236b6" providerId="ADAL" clId="{B67E75DF-61F4-4BDD-83F6-F3A9FEB4B984}" dt="2024-02-22T09:52:54.409" v="2357" actId="27803"/>
          <ac:spMkLst>
            <pc:docMk/>
            <pc:sldMk cId="3942064285" sldId="256"/>
            <ac:spMk id="5859" creationId="{9D89323B-B314-A526-79B3-C21E3597174C}"/>
          </ac:spMkLst>
        </pc:spChg>
        <pc:spChg chg="mod">
          <ac:chgData name="Jassem Abbasi" userId="a485637c-5d5c-44af-8411-f95acc3236b6" providerId="ADAL" clId="{B67E75DF-61F4-4BDD-83F6-F3A9FEB4B984}" dt="2024-02-22T09:52:54.409" v="2357" actId="27803"/>
          <ac:spMkLst>
            <pc:docMk/>
            <pc:sldMk cId="3942064285" sldId="256"/>
            <ac:spMk id="5860" creationId="{77BD4B89-1098-A6F3-AF06-0FB5D745DF8B}"/>
          </ac:spMkLst>
        </pc:spChg>
        <pc:spChg chg="mod">
          <ac:chgData name="Jassem Abbasi" userId="a485637c-5d5c-44af-8411-f95acc3236b6" providerId="ADAL" clId="{B67E75DF-61F4-4BDD-83F6-F3A9FEB4B984}" dt="2024-02-22T09:52:54.409" v="2357" actId="27803"/>
          <ac:spMkLst>
            <pc:docMk/>
            <pc:sldMk cId="3942064285" sldId="256"/>
            <ac:spMk id="5861" creationId="{881EF281-28B8-A76B-ED70-739DBF0E656E}"/>
          </ac:spMkLst>
        </pc:spChg>
        <pc:spChg chg="mod">
          <ac:chgData name="Jassem Abbasi" userId="a485637c-5d5c-44af-8411-f95acc3236b6" providerId="ADAL" clId="{B67E75DF-61F4-4BDD-83F6-F3A9FEB4B984}" dt="2024-02-22T09:52:54.409" v="2357" actId="27803"/>
          <ac:spMkLst>
            <pc:docMk/>
            <pc:sldMk cId="3942064285" sldId="256"/>
            <ac:spMk id="5862" creationId="{045ECBD2-5517-6D55-0206-6E1321EA074B}"/>
          </ac:spMkLst>
        </pc:spChg>
        <pc:spChg chg="mod">
          <ac:chgData name="Jassem Abbasi" userId="a485637c-5d5c-44af-8411-f95acc3236b6" providerId="ADAL" clId="{B67E75DF-61F4-4BDD-83F6-F3A9FEB4B984}" dt="2024-02-22T09:52:54.409" v="2357" actId="27803"/>
          <ac:spMkLst>
            <pc:docMk/>
            <pc:sldMk cId="3942064285" sldId="256"/>
            <ac:spMk id="5863" creationId="{319D37A9-4293-E32B-C21A-0AC9C8940805}"/>
          </ac:spMkLst>
        </pc:spChg>
        <pc:spChg chg="mod">
          <ac:chgData name="Jassem Abbasi" userId="a485637c-5d5c-44af-8411-f95acc3236b6" providerId="ADAL" clId="{B67E75DF-61F4-4BDD-83F6-F3A9FEB4B984}" dt="2024-02-22T09:52:54.409" v="2357" actId="27803"/>
          <ac:spMkLst>
            <pc:docMk/>
            <pc:sldMk cId="3942064285" sldId="256"/>
            <ac:spMk id="5864" creationId="{2FBD452E-3CCD-7390-9C99-53CBDD82EA4A}"/>
          </ac:spMkLst>
        </pc:spChg>
        <pc:spChg chg="mod">
          <ac:chgData name="Jassem Abbasi" userId="a485637c-5d5c-44af-8411-f95acc3236b6" providerId="ADAL" clId="{B67E75DF-61F4-4BDD-83F6-F3A9FEB4B984}" dt="2024-02-22T09:52:54.409" v="2357" actId="27803"/>
          <ac:spMkLst>
            <pc:docMk/>
            <pc:sldMk cId="3942064285" sldId="256"/>
            <ac:spMk id="5865" creationId="{6EEAEBC2-5837-4615-8E0F-EE25E61CA81A}"/>
          </ac:spMkLst>
        </pc:spChg>
        <pc:spChg chg="mod">
          <ac:chgData name="Jassem Abbasi" userId="a485637c-5d5c-44af-8411-f95acc3236b6" providerId="ADAL" clId="{B67E75DF-61F4-4BDD-83F6-F3A9FEB4B984}" dt="2024-02-22T09:52:54.409" v="2357" actId="27803"/>
          <ac:spMkLst>
            <pc:docMk/>
            <pc:sldMk cId="3942064285" sldId="256"/>
            <ac:spMk id="5866" creationId="{18DA3A76-5E82-2C62-5610-8221D1B4F0D5}"/>
          </ac:spMkLst>
        </pc:spChg>
        <pc:spChg chg="mod">
          <ac:chgData name="Jassem Abbasi" userId="a485637c-5d5c-44af-8411-f95acc3236b6" providerId="ADAL" clId="{B67E75DF-61F4-4BDD-83F6-F3A9FEB4B984}" dt="2024-02-22T09:52:54.409" v="2357" actId="27803"/>
          <ac:spMkLst>
            <pc:docMk/>
            <pc:sldMk cId="3942064285" sldId="256"/>
            <ac:spMk id="5867" creationId="{F6C1C3F5-7BA5-2B06-0CAD-F5209944C7E7}"/>
          </ac:spMkLst>
        </pc:spChg>
        <pc:spChg chg="mod">
          <ac:chgData name="Jassem Abbasi" userId="a485637c-5d5c-44af-8411-f95acc3236b6" providerId="ADAL" clId="{B67E75DF-61F4-4BDD-83F6-F3A9FEB4B984}" dt="2024-02-22T09:52:54.409" v="2357" actId="27803"/>
          <ac:spMkLst>
            <pc:docMk/>
            <pc:sldMk cId="3942064285" sldId="256"/>
            <ac:spMk id="5868" creationId="{D11CCAC4-A0EA-8460-0326-5A131CD6569B}"/>
          </ac:spMkLst>
        </pc:spChg>
        <pc:spChg chg="mod">
          <ac:chgData name="Jassem Abbasi" userId="a485637c-5d5c-44af-8411-f95acc3236b6" providerId="ADAL" clId="{B67E75DF-61F4-4BDD-83F6-F3A9FEB4B984}" dt="2024-02-22T09:52:54.409" v="2357" actId="27803"/>
          <ac:spMkLst>
            <pc:docMk/>
            <pc:sldMk cId="3942064285" sldId="256"/>
            <ac:spMk id="5869" creationId="{F188F1CA-4F46-694C-1076-BAEAD3FBB3D7}"/>
          </ac:spMkLst>
        </pc:spChg>
        <pc:spChg chg="mod">
          <ac:chgData name="Jassem Abbasi" userId="a485637c-5d5c-44af-8411-f95acc3236b6" providerId="ADAL" clId="{B67E75DF-61F4-4BDD-83F6-F3A9FEB4B984}" dt="2024-02-22T09:52:54.409" v="2357" actId="27803"/>
          <ac:spMkLst>
            <pc:docMk/>
            <pc:sldMk cId="3942064285" sldId="256"/>
            <ac:spMk id="5870" creationId="{4BE9CA09-8549-C836-36A2-40E6CA924085}"/>
          </ac:spMkLst>
        </pc:spChg>
        <pc:spChg chg="mod">
          <ac:chgData name="Jassem Abbasi" userId="a485637c-5d5c-44af-8411-f95acc3236b6" providerId="ADAL" clId="{B67E75DF-61F4-4BDD-83F6-F3A9FEB4B984}" dt="2024-02-22T09:52:54.409" v="2357" actId="27803"/>
          <ac:spMkLst>
            <pc:docMk/>
            <pc:sldMk cId="3942064285" sldId="256"/>
            <ac:spMk id="5871" creationId="{F4E67786-036C-6B17-937F-4816BCEAACC5}"/>
          </ac:spMkLst>
        </pc:spChg>
        <pc:spChg chg="mod">
          <ac:chgData name="Jassem Abbasi" userId="a485637c-5d5c-44af-8411-f95acc3236b6" providerId="ADAL" clId="{B67E75DF-61F4-4BDD-83F6-F3A9FEB4B984}" dt="2024-02-22T09:52:54.409" v="2357" actId="27803"/>
          <ac:spMkLst>
            <pc:docMk/>
            <pc:sldMk cId="3942064285" sldId="256"/>
            <ac:spMk id="5872" creationId="{6C2C3E47-85C9-C625-9E83-D9B23AA5442B}"/>
          </ac:spMkLst>
        </pc:spChg>
        <pc:spChg chg="mod">
          <ac:chgData name="Jassem Abbasi" userId="a485637c-5d5c-44af-8411-f95acc3236b6" providerId="ADAL" clId="{B67E75DF-61F4-4BDD-83F6-F3A9FEB4B984}" dt="2024-02-22T09:52:54.409" v="2357" actId="27803"/>
          <ac:spMkLst>
            <pc:docMk/>
            <pc:sldMk cId="3942064285" sldId="256"/>
            <ac:spMk id="5873" creationId="{4143E349-17AD-9030-2F6E-E12E6BC7AA30}"/>
          </ac:spMkLst>
        </pc:spChg>
        <pc:spChg chg="mod">
          <ac:chgData name="Jassem Abbasi" userId="a485637c-5d5c-44af-8411-f95acc3236b6" providerId="ADAL" clId="{B67E75DF-61F4-4BDD-83F6-F3A9FEB4B984}" dt="2024-02-22T09:52:54.409" v="2357" actId="27803"/>
          <ac:spMkLst>
            <pc:docMk/>
            <pc:sldMk cId="3942064285" sldId="256"/>
            <ac:spMk id="5874" creationId="{D67F61C3-8F9F-FAE3-E64C-99160B3F8DCA}"/>
          </ac:spMkLst>
        </pc:spChg>
        <pc:spChg chg="mod">
          <ac:chgData name="Jassem Abbasi" userId="a485637c-5d5c-44af-8411-f95acc3236b6" providerId="ADAL" clId="{B67E75DF-61F4-4BDD-83F6-F3A9FEB4B984}" dt="2024-02-22T09:52:54.409" v="2357" actId="27803"/>
          <ac:spMkLst>
            <pc:docMk/>
            <pc:sldMk cId="3942064285" sldId="256"/>
            <ac:spMk id="5875" creationId="{C2E450DF-F659-0CED-28A4-9FD4FB8B2BD5}"/>
          </ac:spMkLst>
        </pc:spChg>
        <pc:spChg chg="mod">
          <ac:chgData name="Jassem Abbasi" userId="a485637c-5d5c-44af-8411-f95acc3236b6" providerId="ADAL" clId="{B67E75DF-61F4-4BDD-83F6-F3A9FEB4B984}" dt="2024-02-22T09:52:54.409" v="2357" actId="27803"/>
          <ac:spMkLst>
            <pc:docMk/>
            <pc:sldMk cId="3942064285" sldId="256"/>
            <ac:spMk id="5876" creationId="{A510D3CB-F979-28B4-0406-60FD8C3805FC}"/>
          </ac:spMkLst>
        </pc:spChg>
        <pc:spChg chg="mod">
          <ac:chgData name="Jassem Abbasi" userId="a485637c-5d5c-44af-8411-f95acc3236b6" providerId="ADAL" clId="{B67E75DF-61F4-4BDD-83F6-F3A9FEB4B984}" dt="2024-02-22T09:52:54.409" v="2357" actId="27803"/>
          <ac:spMkLst>
            <pc:docMk/>
            <pc:sldMk cId="3942064285" sldId="256"/>
            <ac:spMk id="5877" creationId="{452B81D5-1175-10CE-4B42-C841C9921784}"/>
          </ac:spMkLst>
        </pc:spChg>
        <pc:spChg chg="mod">
          <ac:chgData name="Jassem Abbasi" userId="a485637c-5d5c-44af-8411-f95acc3236b6" providerId="ADAL" clId="{B67E75DF-61F4-4BDD-83F6-F3A9FEB4B984}" dt="2024-02-22T09:52:54.409" v="2357" actId="27803"/>
          <ac:spMkLst>
            <pc:docMk/>
            <pc:sldMk cId="3942064285" sldId="256"/>
            <ac:spMk id="5878" creationId="{020ACA1A-412B-97D2-D1D3-A15685A2BF6D}"/>
          </ac:spMkLst>
        </pc:spChg>
        <pc:spChg chg="mod">
          <ac:chgData name="Jassem Abbasi" userId="a485637c-5d5c-44af-8411-f95acc3236b6" providerId="ADAL" clId="{B67E75DF-61F4-4BDD-83F6-F3A9FEB4B984}" dt="2024-02-22T09:52:54.409" v="2357" actId="27803"/>
          <ac:spMkLst>
            <pc:docMk/>
            <pc:sldMk cId="3942064285" sldId="256"/>
            <ac:spMk id="5879" creationId="{EE05EF75-4541-296C-F8F6-A637130A755E}"/>
          </ac:spMkLst>
        </pc:spChg>
        <pc:spChg chg="mod">
          <ac:chgData name="Jassem Abbasi" userId="a485637c-5d5c-44af-8411-f95acc3236b6" providerId="ADAL" clId="{B67E75DF-61F4-4BDD-83F6-F3A9FEB4B984}" dt="2024-02-22T09:52:54.409" v="2357" actId="27803"/>
          <ac:spMkLst>
            <pc:docMk/>
            <pc:sldMk cId="3942064285" sldId="256"/>
            <ac:spMk id="5880" creationId="{64A0D0A0-B663-F4A1-E6D8-BC6D114A98BB}"/>
          </ac:spMkLst>
        </pc:spChg>
        <pc:spChg chg="mod">
          <ac:chgData name="Jassem Abbasi" userId="a485637c-5d5c-44af-8411-f95acc3236b6" providerId="ADAL" clId="{B67E75DF-61F4-4BDD-83F6-F3A9FEB4B984}" dt="2024-02-22T09:52:54.409" v="2357" actId="27803"/>
          <ac:spMkLst>
            <pc:docMk/>
            <pc:sldMk cId="3942064285" sldId="256"/>
            <ac:spMk id="5881" creationId="{86F3D843-C154-7FE7-83BE-61C17014B716}"/>
          </ac:spMkLst>
        </pc:spChg>
        <pc:spChg chg="mod">
          <ac:chgData name="Jassem Abbasi" userId="a485637c-5d5c-44af-8411-f95acc3236b6" providerId="ADAL" clId="{B67E75DF-61F4-4BDD-83F6-F3A9FEB4B984}" dt="2024-02-22T09:52:54.409" v="2357" actId="27803"/>
          <ac:spMkLst>
            <pc:docMk/>
            <pc:sldMk cId="3942064285" sldId="256"/>
            <ac:spMk id="5882" creationId="{F28A6967-4F4D-3496-D700-5FB05CD588E5}"/>
          </ac:spMkLst>
        </pc:spChg>
        <pc:spChg chg="mod">
          <ac:chgData name="Jassem Abbasi" userId="a485637c-5d5c-44af-8411-f95acc3236b6" providerId="ADAL" clId="{B67E75DF-61F4-4BDD-83F6-F3A9FEB4B984}" dt="2024-02-22T09:52:54.409" v="2357" actId="27803"/>
          <ac:spMkLst>
            <pc:docMk/>
            <pc:sldMk cId="3942064285" sldId="256"/>
            <ac:spMk id="5883" creationId="{B4191DBF-3A42-5258-DAD4-53901A84FD12}"/>
          </ac:spMkLst>
        </pc:spChg>
        <pc:spChg chg="mod">
          <ac:chgData name="Jassem Abbasi" userId="a485637c-5d5c-44af-8411-f95acc3236b6" providerId="ADAL" clId="{B67E75DF-61F4-4BDD-83F6-F3A9FEB4B984}" dt="2024-02-22T09:52:54.409" v="2357" actId="27803"/>
          <ac:spMkLst>
            <pc:docMk/>
            <pc:sldMk cId="3942064285" sldId="256"/>
            <ac:spMk id="5884" creationId="{0D8A9E77-4D58-8870-442D-066D0380AF9C}"/>
          </ac:spMkLst>
        </pc:spChg>
        <pc:spChg chg="mod">
          <ac:chgData name="Jassem Abbasi" userId="a485637c-5d5c-44af-8411-f95acc3236b6" providerId="ADAL" clId="{B67E75DF-61F4-4BDD-83F6-F3A9FEB4B984}" dt="2024-02-22T09:52:54.409" v="2357" actId="27803"/>
          <ac:spMkLst>
            <pc:docMk/>
            <pc:sldMk cId="3942064285" sldId="256"/>
            <ac:spMk id="5885" creationId="{78BAF5A0-F409-30B2-F27D-99244F127D0A}"/>
          </ac:spMkLst>
        </pc:spChg>
        <pc:spChg chg="mod">
          <ac:chgData name="Jassem Abbasi" userId="a485637c-5d5c-44af-8411-f95acc3236b6" providerId="ADAL" clId="{B67E75DF-61F4-4BDD-83F6-F3A9FEB4B984}" dt="2024-02-22T09:52:54.409" v="2357" actId="27803"/>
          <ac:spMkLst>
            <pc:docMk/>
            <pc:sldMk cId="3942064285" sldId="256"/>
            <ac:spMk id="5886" creationId="{701E6295-C44F-FAC4-7C66-9EFAF51648A8}"/>
          </ac:spMkLst>
        </pc:spChg>
        <pc:spChg chg="mod">
          <ac:chgData name="Jassem Abbasi" userId="a485637c-5d5c-44af-8411-f95acc3236b6" providerId="ADAL" clId="{B67E75DF-61F4-4BDD-83F6-F3A9FEB4B984}" dt="2024-02-22T09:52:54.409" v="2357" actId="27803"/>
          <ac:spMkLst>
            <pc:docMk/>
            <pc:sldMk cId="3942064285" sldId="256"/>
            <ac:spMk id="5887" creationId="{F69DF0CE-DCB2-9B3F-A104-864888FCA4ED}"/>
          </ac:spMkLst>
        </pc:spChg>
        <pc:spChg chg="mod">
          <ac:chgData name="Jassem Abbasi" userId="a485637c-5d5c-44af-8411-f95acc3236b6" providerId="ADAL" clId="{B67E75DF-61F4-4BDD-83F6-F3A9FEB4B984}" dt="2024-02-22T09:52:54.409" v="2357" actId="27803"/>
          <ac:spMkLst>
            <pc:docMk/>
            <pc:sldMk cId="3942064285" sldId="256"/>
            <ac:spMk id="5888" creationId="{9F43AA1A-C08F-16BB-BB41-80454F1B2AD8}"/>
          </ac:spMkLst>
        </pc:spChg>
        <pc:spChg chg="mod">
          <ac:chgData name="Jassem Abbasi" userId="a485637c-5d5c-44af-8411-f95acc3236b6" providerId="ADAL" clId="{B67E75DF-61F4-4BDD-83F6-F3A9FEB4B984}" dt="2024-02-22T09:52:54.409" v="2357" actId="27803"/>
          <ac:spMkLst>
            <pc:docMk/>
            <pc:sldMk cId="3942064285" sldId="256"/>
            <ac:spMk id="5889" creationId="{7F02F7AC-1CD2-C832-338E-D859C8630672}"/>
          </ac:spMkLst>
        </pc:spChg>
        <pc:spChg chg="mod">
          <ac:chgData name="Jassem Abbasi" userId="a485637c-5d5c-44af-8411-f95acc3236b6" providerId="ADAL" clId="{B67E75DF-61F4-4BDD-83F6-F3A9FEB4B984}" dt="2024-02-22T09:52:54.409" v="2357" actId="27803"/>
          <ac:spMkLst>
            <pc:docMk/>
            <pc:sldMk cId="3942064285" sldId="256"/>
            <ac:spMk id="5890" creationId="{B42EB3DC-5EC2-3925-9053-370804F9BC25}"/>
          </ac:spMkLst>
        </pc:spChg>
        <pc:spChg chg="mod">
          <ac:chgData name="Jassem Abbasi" userId="a485637c-5d5c-44af-8411-f95acc3236b6" providerId="ADAL" clId="{B67E75DF-61F4-4BDD-83F6-F3A9FEB4B984}" dt="2024-02-22T09:52:54.409" v="2357" actId="27803"/>
          <ac:spMkLst>
            <pc:docMk/>
            <pc:sldMk cId="3942064285" sldId="256"/>
            <ac:spMk id="5891" creationId="{93DDA167-9554-E234-C405-C744D72E2371}"/>
          </ac:spMkLst>
        </pc:spChg>
        <pc:spChg chg="mod">
          <ac:chgData name="Jassem Abbasi" userId="a485637c-5d5c-44af-8411-f95acc3236b6" providerId="ADAL" clId="{B67E75DF-61F4-4BDD-83F6-F3A9FEB4B984}" dt="2024-02-22T09:52:54.409" v="2357" actId="27803"/>
          <ac:spMkLst>
            <pc:docMk/>
            <pc:sldMk cId="3942064285" sldId="256"/>
            <ac:spMk id="5892" creationId="{207B7430-BF85-5D3B-F3C9-B3538A4C2CFF}"/>
          </ac:spMkLst>
        </pc:spChg>
        <pc:spChg chg="mod">
          <ac:chgData name="Jassem Abbasi" userId="a485637c-5d5c-44af-8411-f95acc3236b6" providerId="ADAL" clId="{B67E75DF-61F4-4BDD-83F6-F3A9FEB4B984}" dt="2024-02-22T09:52:54.409" v="2357" actId="27803"/>
          <ac:spMkLst>
            <pc:docMk/>
            <pc:sldMk cId="3942064285" sldId="256"/>
            <ac:spMk id="5893" creationId="{3B0ED3ED-6B72-A675-6954-64AD642B5899}"/>
          </ac:spMkLst>
        </pc:spChg>
        <pc:spChg chg="mod">
          <ac:chgData name="Jassem Abbasi" userId="a485637c-5d5c-44af-8411-f95acc3236b6" providerId="ADAL" clId="{B67E75DF-61F4-4BDD-83F6-F3A9FEB4B984}" dt="2024-02-22T09:52:54.409" v="2357" actId="27803"/>
          <ac:spMkLst>
            <pc:docMk/>
            <pc:sldMk cId="3942064285" sldId="256"/>
            <ac:spMk id="5894" creationId="{FA3761DC-5AB3-1A86-FAE1-625B1534D151}"/>
          </ac:spMkLst>
        </pc:spChg>
        <pc:spChg chg="mod">
          <ac:chgData name="Jassem Abbasi" userId="a485637c-5d5c-44af-8411-f95acc3236b6" providerId="ADAL" clId="{B67E75DF-61F4-4BDD-83F6-F3A9FEB4B984}" dt="2024-02-22T09:52:54.409" v="2357" actId="27803"/>
          <ac:spMkLst>
            <pc:docMk/>
            <pc:sldMk cId="3942064285" sldId="256"/>
            <ac:spMk id="5895" creationId="{06A5DA41-DEC3-94C4-CE20-CE95A483BDAB}"/>
          </ac:spMkLst>
        </pc:spChg>
        <pc:spChg chg="mod">
          <ac:chgData name="Jassem Abbasi" userId="a485637c-5d5c-44af-8411-f95acc3236b6" providerId="ADAL" clId="{B67E75DF-61F4-4BDD-83F6-F3A9FEB4B984}" dt="2024-02-22T09:52:54.409" v="2357" actId="27803"/>
          <ac:spMkLst>
            <pc:docMk/>
            <pc:sldMk cId="3942064285" sldId="256"/>
            <ac:spMk id="5896" creationId="{D921A7ED-29A2-803F-2ECC-EED3C8D043D5}"/>
          </ac:spMkLst>
        </pc:spChg>
        <pc:spChg chg="mod">
          <ac:chgData name="Jassem Abbasi" userId="a485637c-5d5c-44af-8411-f95acc3236b6" providerId="ADAL" clId="{B67E75DF-61F4-4BDD-83F6-F3A9FEB4B984}" dt="2024-02-22T09:52:54.409" v="2357" actId="27803"/>
          <ac:spMkLst>
            <pc:docMk/>
            <pc:sldMk cId="3942064285" sldId="256"/>
            <ac:spMk id="5897" creationId="{FC1AE281-0000-ACA0-571D-5AB0B5BB832B}"/>
          </ac:spMkLst>
        </pc:spChg>
        <pc:spChg chg="mod">
          <ac:chgData name="Jassem Abbasi" userId="a485637c-5d5c-44af-8411-f95acc3236b6" providerId="ADAL" clId="{B67E75DF-61F4-4BDD-83F6-F3A9FEB4B984}" dt="2024-02-22T09:52:54.409" v="2357" actId="27803"/>
          <ac:spMkLst>
            <pc:docMk/>
            <pc:sldMk cId="3942064285" sldId="256"/>
            <ac:spMk id="5898" creationId="{0944F51E-5C67-CAFD-4935-606639DC88CD}"/>
          </ac:spMkLst>
        </pc:spChg>
        <pc:spChg chg="mod">
          <ac:chgData name="Jassem Abbasi" userId="a485637c-5d5c-44af-8411-f95acc3236b6" providerId="ADAL" clId="{B67E75DF-61F4-4BDD-83F6-F3A9FEB4B984}" dt="2024-02-22T09:52:54.409" v="2357" actId="27803"/>
          <ac:spMkLst>
            <pc:docMk/>
            <pc:sldMk cId="3942064285" sldId="256"/>
            <ac:spMk id="5899" creationId="{C6CC4D10-4592-2A79-B3B2-B4CC33BE121B}"/>
          </ac:spMkLst>
        </pc:spChg>
        <pc:spChg chg="mod">
          <ac:chgData name="Jassem Abbasi" userId="a485637c-5d5c-44af-8411-f95acc3236b6" providerId="ADAL" clId="{B67E75DF-61F4-4BDD-83F6-F3A9FEB4B984}" dt="2024-02-22T09:52:54.409" v="2357" actId="27803"/>
          <ac:spMkLst>
            <pc:docMk/>
            <pc:sldMk cId="3942064285" sldId="256"/>
            <ac:spMk id="5900" creationId="{F9E84C1E-DC4E-4B29-FBC6-098604E4091B}"/>
          </ac:spMkLst>
        </pc:spChg>
        <pc:spChg chg="mod">
          <ac:chgData name="Jassem Abbasi" userId="a485637c-5d5c-44af-8411-f95acc3236b6" providerId="ADAL" clId="{B67E75DF-61F4-4BDD-83F6-F3A9FEB4B984}" dt="2024-02-22T09:52:54.409" v="2357" actId="27803"/>
          <ac:spMkLst>
            <pc:docMk/>
            <pc:sldMk cId="3942064285" sldId="256"/>
            <ac:spMk id="5901" creationId="{5CC0EDFB-A7D9-21C8-47C0-15754AA1D5AE}"/>
          </ac:spMkLst>
        </pc:spChg>
        <pc:spChg chg="mod">
          <ac:chgData name="Jassem Abbasi" userId="a485637c-5d5c-44af-8411-f95acc3236b6" providerId="ADAL" clId="{B67E75DF-61F4-4BDD-83F6-F3A9FEB4B984}" dt="2024-02-22T09:52:54.409" v="2357" actId="27803"/>
          <ac:spMkLst>
            <pc:docMk/>
            <pc:sldMk cId="3942064285" sldId="256"/>
            <ac:spMk id="5902" creationId="{9AD18919-DA8A-68DA-59D7-AA6D21D7AA3F}"/>
          </ac:spMkLst>
        </pc:spChg>
        <pc:spChg chg="mod">
          <ac:chgData name="Jassem Abbasi" userId="a485637c-5d5c-44af-8411-f95acc3236b6" providerId="ADAL" clId="{B67E75DF-61F4-4BDD-83F6-F3A9FEB4B984}" dt="2024-02-22T09:52:54.409" v="2357" actId="27803"/>
          <ac:spMkLst>
            <pc:docMk/>
            <pc:sldMk cId="3942064285" sldId="256"/>
            <ac:spMk id="5903" creationId="{221D6B38-8514-2AA8-9208-49AC00D5750D}"/>
          </ac:spMkLst>
        </pc:spChg>
        <pc:spChg chg="mod">
          <ac:chgData name="Jassem Abbasi" userId="a485637c-5d5c-44af-8411-f95acc3236b6" providerId="ADAL" clId="{B67E75DF-61F4-4BDD-83F6-F3A9FEB4B984}" dt="2024-02-22T09:52:54.409" v="2357" actId="27803"/>
          <ac:spMkLst>
            <pc:docMk/>
            <pc:sldMk cId="3942064285" sldId="256"/>
            <ac:spMk id="5904" creationId="{6562FD64-DE5C-7A4A-9AC8-43E7DB8ED619}"/>
          </ac:spMkLst>
        </pc:spChg>
        <pc:spChg chg="mod">
          <ac:chgData name="Jassem Abbasi" userId="a485637c-5d5c-44af-8411-f95acc3236b6" providerId="ADAL" clId="{B67E75DF-61F4-4BDD-83F6-F3A9FEB4B984}" dt="2024-02-22T09:52:54.409" v="2357" actId="27803"/>
          <ac:spMkLst>
            <pc:docMk/>
            <pc:sldMk cId="3942064285" sldId="256"/>
            <ac:spMk id="5905" creationId="{2609E841-87C9-9CBF-EE76-3086F7FAE6A6}"/>
          </ac:spMkLst>
        </pc:spChg>
        <pc:spChg chg="mod">
          <ac:chgData name="Jassem Abbasi" userId="a485637c-5d5c-44af-8411-f95acc3236b6" providerId="ADAL" clId="{B67E75DF-61F4-4BDD-83F6-F3A9FEB4B984}" dt="2024-02-22T09:52:54.409" v="2357" actId="27803"/>
          <ac:spMkLst>
            <pc:docMk/>
            <pc:sldMk cId="3942064285" sldId="256"/>
            <ac:spMk id="5906" creationId="{BBE0168E-B1B2-F1C7-60D4-54E86E4FB80A}"/>
          </ac:spMkLst>
        </pc:spChg>
        <pc:spChg chg="mod">
          <ac:chgData name="Jassem Abbasi" userId="a485637c-5d5c-44af-8411-f95acc3236b6" providerId="ADAL" clId="{B67E75DF-61F4-4BDD-83F6-F3A9FEB4B984}" dt="2024-02-22T09:52:54.409" v="2357" actId="27803"/>
          <ac:spMkLst>
            <pc:docMk/>
            <pc:sldMk cId="3942064285" sldId="256"/>
            <ac:spMk id="5907" creationId="{5C439817-5BF2-534B-5C7C-A87D1DECC009}"/>
          </ac:spMkLst>
        </pc:spChg>
        <pc:spChg chg="mod">
          <ac:chgData name="Jassem Abbasi" userId="a485637c-5d5c-44af-8411-f95acc3236b6" providerId="ADAL" clId="{B67E75DF-61F4-4BDD-83F6-F3A9FEB4B984}" dt="2024-02-22T09:52:54.409" v="2357" actId="27803"/>
          <ac:spMkLst>
            <pc:docMk/>
            <pc:sldMk cId="3942064285" sldId="256"/>
            <ac:spMk id="5908" creationId="{B70683ED-DF30-599C-A030-00AA6D403B92}"/>
          </ac:spMkLst>
        </pc:spChg>
        <pc:spChg chg="mod">
          <ac:chgData name="Jassem Abbasi" userId="a485637c-5d5c-44af-8411-f95acc3236b6" providerId="ADAL" clId="{B67E75DF-61F4-4BDD-83F6-F3A9FEB4B984}" dt="2024-02-22T09:52:54.409" v="2357" actId="27803"/>
          <ac:spMkLst>
            <pc:docMk/>
            <pc:sldMk cId="3942064285" sldId="256"/>
            <ac:spMk id="5909" creationId="{7167EE32-B5C8-6F51-FF0A-059EC3B26597}"/>
          </ac:spMkLst>
        </pc:spChg>
        <pc:spChg chg="mod">
          <ac:chgData name="Jassem Abbasi" userId="a485637c-5d5c-44af-8411-f95acc3236b6" providerId="ADAL" clId="{B67E75DF-61F4-4BDD-83F6-F3A9FEB4B984}" dt="2024-02-22T09:52:54.409" v="2357" actId="27803"/>
          <ac:spMkLst>
            <pc:docMk/>
            <pc:sldMk cId="3942064285" sldId="256"/>
            <ac:spMk id="5910" creationId="{4751F168-4CE6-2A61-C9E6-36AA6860F5CD}"/>
          </ac:spMkLst>
        </pc:spChg>
        <pc:spChg chg="mod">
          <ac:chgData name="Jassem Abbasi" userId="a485637c-5d5c-44af-8411-f95acc3236b6" providerId="ADAL" clId="{B67E75DF-61F4-4BDD-83F6-F3A9FEB4B984}" dt="2024-02-22T09:52:54.409" v="2357" actId="27803"/>
          <ac:spMkLst>
            <pc:docMk/>
            <pc:sldMk cId="3942064285" sldId="256"/>
            <ac:spMk id="5911" creationId="{A699B349-E0A8-CD7C-2747-09C47F0E9DCE}"/>
          </ac:spMkLst>
        </pc:spChg>
        <pc:spChg chg="mod">
          <ac:chgData name="Jassem Abbasi" userId="a485637c-5d5c-44af-8411-f95acc3236b6" providerId="ADAL" clId="{B67E75DF-61F4-4BDD-83F6-F3A9FEB4B984}" dt="2024-02-22T09:52:54.409" v="2357" actId="27803"/>
          <ac:spMkLst>
            <pc:docMk/>
            <pc:sldMk cId="3942064285" sldId="256"/>
            <ac:spMk id="5912" creationId="{E10741C4-A946-1EFF-A829-05000AEEE5B4}"/>
          </ac:spMkLst>
        </pc:spChg>
        <pc:spChg chg="mod">
          <ac:chgData name="Jassem Abbasi" userId="a485637c-5d5c-44af-8411-f95acc3236b6" providerId="ADAL" clId="{B67E75DF-61F4-4BDD-83F6-F3A9FEB4B984}" dt="2024-02-22T09:52:54.409" v="2357" actId="27803"/>
          <ac:spMkLst>
            <pc:docMk/>
            <pc:sldMk cId="3942064285" sldId="256"/>
            <ac:spMk id="5913" creationId="{B5AF7ACE-EDFB-832E-9F6A-8E6A9B256F61}"/>
          </ac:spMkLst>
        </pc:spChg>
        <pc:spChg chg="mod">
          <ac:chgData name="Jassem Abbasi" userId="a485637c-5d5c-44af-8411-f95acc3236b6" providerId="ADAL" clId="{B67E75DF-61F4-4BDD-83F6-F3A9FEB4B984}" dt="2024-02-22T09:52:54.409" v="2357" actId="27803"/>
          <ac:spMkLst>
            <pc:docMk/>
            <pc:sldMk cId="3942064285" sldId="256"/>
            <ac:spMk id="5914" creationId="{30BEB885-9132-D968-F8DF-DAB53D9A54AF}"/>
          </ac:spMkLst>
        </pc:spChg>
        <pc:spChg chg="mod">
          <ac:chgData name="Jassem Abbasi" userId="a485637c-5d5c-44af-8411-f95acc3236b6" providerId="ADAL" clId="{B67E75DF-61F4-4BDD-83F6-F3A9FEB4B984}" dt="2024-02-22T09:52:54.409" v="2357" actId="27803"/>
          <ac:spMkLst>
            <pc:docMk/>
            <pc:sldMk cId="3942064285" sldId="256"/>
            <ac:spMk id="5915" creationId="{F8CB427B-D91C-2B1F-FD3D-FA9DFD0007BC}"/>
          </ac:spMkLst>
        </pc:spChg>
        <pc:spChg chg="mod">
          <ac:chgData name="Jassem Abbasi" userId="a485637c-5d5c-44af-8411-f95acc3236b6" providerId="ADAL" clId="{B67E75DF-61F4-4BDD-83F6-F3A9FEB4B984}" dt="2024-02-22T09:52:54.409" v="2357" actId="27803"/>
          <ac:spMkLst>
            <pc:docMk/>
            <pc:sldMk cId="3942064285" sldId="256"/>
            <ac:spMk id="5916" creationId="{101E0AD4-B55E-749C-8038-0D50B92054B7}"/>
          </ac:spMkLst>
        </pc:spChg>
        <pc:spChg chg="mod">
          <ac:chgData name="Jassem Abbasi" userId="a485637c-5d5c-44af-8411-f95acc3236b6" providerId="ADAL" clId="{B67E75DF-61F4-4BDD-83F6-F3A9FEB4B984}" dt="2024-02-22T09:52:54.409" v="2357" actId="27803"/>
          <ac:spMkLst>
            <pc:docMk/>
            <pc:sldMk cId="3942064285" sldId="256"/>
            <ac:spMk id="5917" creationId="{2629BF6C-8956-302C-1DD8-FB02DFF99DAA}"/>
          </ac:spMkLst>
        </pc:spChg>
        <pc:spChg chg="mod">
          <ac:chgData name="Jassem Abbasi" userId="a485637c-5d5c-44af-8411-f95acc3236b6" providerId="ADAL" clId="{B67E75DF-61F4-4BDD-83F6-F3A9FEB4B984}" dt="2024-02-22T09:52:54.409" v="2357" actId="27803"/>
          <ac:spMkLst>
            <pc:docMk/>
            <pc:sldMk cId="3942064285" sldId="256"/>
            <ac:spMk id="5918" creationId="{1F0AD0E6-07B4-A5F1-D25C-5E588DD40D24}"/>
          </ac:spMkLst>
        </pc:spChg>
        <pc:spChg chg="mod">
          <ac:chgData name="Jassem Abbasi" userId="a485637c-5d5c-44af-8411-f95acc3236b6" providerId="ADAL" clId="{B67E75DF-61F4-4BDD-83F6-F3A9FEB4B984}" dt="2024-02-22T09:52:54.409" v="2357" actId="27803"/>
          <ac:spMkLst>
            <pc:docMk/>
            <pc:sldMk cId="3942064285" sldId="256"/>
            <ac:spMk id="5919" creationId="{4EB33AFC-056A-574D-8E40-9222B136DBEC}"/>
          </ac:spMkLst>
        </pc:spChg>
        <pc:spChg chg="mod">
          <ac:chgData name="Jassem Abbasi" userId="a485637c-5d5c-44af-8411-f95acc3236b6" providerId="ADAL" clId="{B67E75DF-61F4-4BDD-83F6-F3A9FEB4B984}" dt="2024-02-22T09:52:54.409" v="2357" actId="27803"/>
          <ac:spMkLst>
            <pc:docMk/>
            <pc:sldMk cId="3942064285" sldId="256"/>
            <ac:spMk id="5920" creationId="{15FDF5B5-AFB4-879D-95C6-9439A7CC6FAE}"/>
          </ac:spMkLst>
        </pc:spChg>
        <pc:spChg chg="mod">
          <ac:chgData name="Jassem Abbasi" userId="a485637c-5d5c-44af-8411-f95acc3236b6" providerId="ADAL" clId="{B67E75DF-61F4-4BDD-83F6-F3A9FEB4B984}" dt="2024-02-22T09:52:54.409" v="2357" actId="27803"/>
          <ac:spMkLst>
            <pc:docMk/>
            <pc:sldMk cId="3942064285" sldId="256"/>
            <ac:spMk id="5921" creationId="{B5F6B232-0E4E-14B1-B9D0-A2D2474DA8AD}"/>
          </ac:spMkLst>
        </pc:spChg>
        <pc:spChg chg="mod">
          <ac:chgData name="Jassem Abbasi" userId="a485637c-5d5c-44af-8411-f95acc3236b6" providerId="ADAL" clId="{B67E75DF-61F4-4BDD-83F6-F3A9FEB4B984}" dt="2024-02-22T09:52:54.409" v="2357" actId="27803"/>
          <ac:spMkLst>
            <pc:docMk/>
            <pc:sldMk cId="3942064285" sldId="256"/>
            <ac:spMk id="5922" creationId="{96CE1BB9-D5B4-D7C8-E4D6-4D0600D09C7E}"/>
          </ac:spMkLst>
        </pc:spChg>
        <pc:spChg chg="mod">
          <ac:chgData name="Jassem Abbasi" userId="a485637c-5d5c-44af-8411-f95acc3236b6" providerId="ADAL" clId="{B67E75DF-61F4-4BDD-83F6-F3A9FEB4B984}" dt="2024-02-22T09:52:54.409" v="2357" actId="27803"/>
          <ac:spMkLst>
            <pc:docMk/>
            <pc:sldMk cId="3942064285" sldId="256"/>
            <ac:spMk id="5923" creationId="{64989D24-4E28-7925-7F49-1DBB17AFB955}"/>
          </ac:spMkLst>
        </pc:spChg>
        <pc:spChg chg="mod">
          <ac:chgData name="Jassem Abbasi" userId="a485637c-5d5c-44af-8411-f95acc3236b6" providerId="ADAL" clId="{B67E75DF-61F4-4BDD-83F6-F3A9FEB4B984}" dt="2024-02-22T09:52:54.409" v="2357" actId="27803"/>
          <ac:spMkLst>
            <pc:docMk/>
            <pc:sldMk cId="3942064285" sldId="256"/>
            <ac:spMk id="5924" creationId="{DCBD5A68-1C90-A3B6-2669-72C754DB595E}"/>
          </ac:spMkLst>
        </pc:spChg>
        <pc:spChg chg="mod">
          <ac:chgData name="Jassem Abbasi" userId="a485637c-5d5c-44af-8411-f95acc3236b6" providerId="ADAL" clId="{B67E75DF-61F4-4BDD-83F6-F3A9FEB4B984}" dt="2024-02-22T09:52:54.409" v="2357" actId="27803"/>
          <ac:spMkLst>
            <pc:docMk/>
            <pc:sldMk cId="3942064285" sldId="256"/>
            <ac:spMk id="5925" creationId="{853DD0E1-FEFA-4FD3-263E-82BA5688C36C}"/>
          </ac:spMkLst>
        </pc:spChg>
        <pc:spChg chg="mod">
          <ac:chgData name="Jassem Abbasi" userId="a485637c-5d5c-44af-8411-f95acc3236b6" providerId="ADAL" clId="{B67E75DF-61F4-4BDD-83F6-F3A9FEB4B984}" dt="2024-02-22T09:52:54.409" v="2357" actId="27803"/>
          <ac:spMkLst>
            <pc:docMk/>
            <pc:sldMk cId="3942064285" sldId="256"/>
            <ac:spMk id="5926" creationId="{7C5387CA-DDFB-4D66-87D7-C61CA8EC445A}"/>
          </ac:spMkLst>
        </pc:spChg>
        <pc:spChg chg="mod">
          <ac:chgData name="Jassem Abbasi" userId="a485637c-5d5c-44af-8411-f95acc3236b6" providerId="ADAL" clId="{B67E75DF-61F4-4BDD-83F6-F3A9FEB4B984}" dt="2024-02-22T09:52:54.409" v="2357" actId="27803"/>
          <ac:spMkLst>
            <pc:docMk/>
            <pc:sldMk cId="3942064285" sldId="256"/>
            <ac:spMk id="5927" creationId="{6677F44E-9D22-59A8-7AF1-19998DBC7B62}"/>
          </ac:spMkLst>
        </pc:spChg>
        <pc:spChg chg="mod">
          <ac:chgData name="Jassem Abbasi" userId="a485637c-5d5c-44af-8411-f95acc3236b6" providerId="ADAL" clId="{B67E75DF-61F4-4BDD-83F6-F3A9FEB4B984}" dt="2024-02-22T09:52:54.409" v="2357" actId="27803"/>
          <ac:spMkLst>
            <pc:docMk/>
            <pc:sldMk cId="3942064285" sldId="256"/>
            <ac:spMk id="5928" creationId="{954F6655-CDA4-0CF3-C49F-FFB716CEBBE4}"/>
          </ac:spMkLst>
        </pc:spChg>
        <pc:spChg chg="mod">
          <ac:chgData name="Jassem Abbasi" userId="a485637c-5d5c-44af-8411-f95acc3236b6" providerId="ADAL" clId="{B67E75DF-61F4-4BDD-83F6-F3A9FEB4B984}" dt="2024-02-22T09:52:54.409" v="2357" actId="27803"/>
          <ac:spMkLst>
            <pc:docMk/>
            <pc:sldMk cId="3942064285" sldId="256"/>
            <ac:spMk id="5929" creationId="{80294153-F415-FB39-72CF-1E5DB1BED5EA}"/>
          </ac:spMkLst>
        </pc:spChg>
        <pc:spChg chg="mod">
          <ac:chgData name="Jassem Abbasi" userId="a485637c-5d5c-44af-8411-f95acc3236b6" providerId="ADAL" clId="{B67E75DF-61F4-4BDD-83F6-F3A9FEB4B984}" dt="2024-02-22T09:52:54.409" v="2357" actId="27803"/>
          <ac:spMkLst>
            <pc:docMk/>
            <pc:sldMk cId="3942064285" sldId="256"/>
            <ac:spMk id="5930" creationId="{30472A5F-C690-24AD-2156-DFC89BC0F5A8}"/>
          </ac:spMkLst>
        </pc:spChg>
        <pc:spChg chg="mod">
          <ac:chgData name="Jassem Abbasi" userId="a485637c-5d5c-44af-8411-f95acc3236b6" providerId="ADAL" clId="{B67E75DF-61F4-4BDD-83F6-F3A9FEB4B984}" dt="2024-02-22T09:52:54.409" v="2357" actId="27803"/>
          <ac:spMkLst>
            <pc:docMk/>
            <pc:sldMk cId="3942064285" sldId="256"/>
            <ac:spMk id="5931" creationId="{620B61D0-930D-2F06-2057-72A457F3D687}"/>
          </ac:spMkLst>
        </pc:spChg>
        <pc:spChg chg="mod">
          <ac:chgData name="Jassem Abbasi" userId="a485637c-5d5c-44af-8411-f95acc3236b6" providerId="ADAL" clId="{B67E75DF-61F4-4BDD-83F6-F3A9FEB4B984}" dt="2024-02-22T09:52:54.409" v="2357" actId="27803"/>
          <ac:spMkLst>
            <pc:docMk/>
            <pc:sldMk cId="3942064285" sldId="256"/>
            <ac:spMk id="5932" creationId="{6B130163-9898-D53C-F3E3-C113E8AB0A61}"/>
          </ac:spMkLst>
        </pc:spChg>
        <pc:spChg chg="mod">
          <ac:chgData name="Jassem Abbasi" userId="a485637c-5d5c-44af-8411-f95acc3236b6" providerId="ADAL" clId="{B67E75DF-61F4-4BDD-83F6-F3A9FEB4B984}" dt="2024-02-22T09:52:54.409" v="2357" actId="27803"/>
          <ac:spMkLst>
            <pc:docMk/>
            <pc:sldMk cId="3942064285" sldId="256"/>
            <ac:spMk id="5933" creationId="{CC248283-0319-1D58-BC7D-9D66696D5815}"/>
          </ac:spMkLst>
        </pc:spChg>
        <pc:spChg chg="mod">
          <ac:chgData name="Jassem Abbasi" userId="a485637c-5d5c-44af-8411-f95acc3236b6" providerId="ADAL" clId="{B67E75DF-61F4-4BDD-83F6-F3A9FEB4B984}" dt="2024-02-22T09:52:54.409" v="2357" actId="27803"/>
          <ac:spMkLst>
            <pc:docMk/>
            <pc:sldMk cId="3942064285" sldId="256"/>
            <ac:spMk id="5934" creationId="{E908FEFF-D747-0BFB-B8D6-57A6DD82BEC3}"/>
          </ac:spMkLst>
        </pc:spChg>
        <pc:spChg chg="mod">
          <ac:chgData name="Jassem Abbasi" userId="a485637c-5d5c-44af-8411-f95acc3236b6" providerId="ADAL" clId="{B67E75DF-61F4-4BDD-83F6-F3A9FEB4B984}" dt="2024-02-22T09:52:54.409" v="2357" actId="27803"/>
          <ac:spMkLst>
            <pc:docMk/>
            <pc:sldMk cId="3942064285" sldId="256"/>
            <ac:spMk id="5935" creationId="{15111D43-94F3-0140-B961-B421BE8A19B5}"/>
          </ac:spMkLst>
        </pc:spChg>
        <pc:spChg chg="mod">
          <ac:chgData name="Jassem Abbasi" userId="a485637c-5d5c-44af-8411-f95acc3236b6" providerId="ADAL" clId="{B67E75DF-61F4-4BDD-83F6-F3A9FEB4B984}" dt="2024-02-22T09:52:54.409" v="2357" actId="27803"/>
          <ac:spMkLst>
            <pc:docMk/>
            <pc:sldMk cId="3942064285" sldId="256"/>
            <ac:spMk id="5936" creationId="{9CDF1FB3-6328-2AEA-CEB1-9B4C6B900C8A}"/>
          </ac:spMkLst>
        </pc:spChg>
        <pc:spChg chg="mod">
          <ac:chgData name="Jassem Abbasi" userId="a485637c-5d5c-44af-8411-f95acc3236b6" providerId="ADAL" clId="{B67E75DF-61F4-4BDD-83F6-F3A9FEB4B984}" dt="2024-02-22T09:52:54.409" v="2357" actId="27803"/>
          <ac:spMkLst>
            <pc:docMk/>
            <pc:sldMk cId="3942064285" sldId="256"/>
            <ac:spMk id="5937" creationId="{9E12C1F7-1D6C-2941-0C08-8EF2FB990669}"/>
          </ac:spMkLst>
        </pc:spChg>
        <pc:spChg chg="mod">
          <ac:chgData name="Jassem Abbasi" userId="a485637c-5d5c-44af-8411-f95acc3236b6" providerId="ADAL" clId="{B67E75DF-61F4-4BDD-83F6-F3A9FEB4B984}" dt="2024-02-22T09:52:54.409" v="2357" actId="27803"/>
          <ac:spMkLst>
            <pc:docMk/>
            <pc:sldMk cId="3942064285" sldId="256"/>
            <ac:spMk id="5938" creationId="{7C7399C7-25CA-2942-11FB-BF95BFF29143}"/>
          </ac:spMkLst>
        </pc:spChg>
        <pc:spChg chg="mod">
          <ac:chgData name="Jassem Abbasi" userId="a485637c-5d5c-44af-8411-f95acc3236b6" providerId="ADAL" clId="{B67E75DF-61F4-4BDD-83F6-F3A9FEB4B984}" dt="2024-02-22T09:52:54.409" v="2357" actId="27803"/>
          <ac:spMkLst>
            <pc:docMk/>
            <pc:sldMk cId="3942064285" sldId="256"/>
            <ac:spMk id="5939" creationId="{A8AFEC15-677C-4328-C659-A61AF847CA9A}"/>
          </ac:spMkLst>
        </pc:spChg>
        <pc:spChg chg="mod">
          <ac:chgData name="Jassem Abbasi" userId="a485637c-5d5c-44af-8411-f95acc3236b6" providerId="ADAL" clId="{B67E75DF-61F4-4BDD-83F6-F3A9FEB4B984}" dt="2024-02-22T09:52:54.409" v="2357" actId="27803"/>
          <ac:spMkLst>
            <pc:docMk/>
            <pc:sldMk cId="3942064285" sldId="256"/>
            <ac:spMk id="5940" creationId="{C9FA5D4D-C2ED-8EB4-530D-E091187B37F6}"/>
          </ac:spMkLst>
        </pc:spChg>
        <pc:spChg chg="mod">
          <ac:chgData name="Jassem Abbasi" userId="a485637c-5d5c-44af-8411-f95acc3236b6" providerId="ADAL" clId="{B67E75DF-61F4-4BDD-83F6-F3A9FEB4B984}" dt="2024-02-22T09:52:54.409" v="2357" actId="27803"/>
          <ac:spMkLst>
            <pc:docMk/>
            <pc:sldMk cId="3942064285" sldId="256"/>
            <ac:spMk id="5941" creationId="{C9AAED77-EC4A-0B11-1FF5-088FCA2C4A4F}"/>
          </ac:spMkLst>
        </pc:spChg>
        <pc:spChg chg="mod">
          <ac:chgData name="Jassem Abbasi" userId="a485637c-5d5c-44af-8411-f95acc3236b6" providerId="ADAL" clId="{B67E75DF-61F4-4BDD-83F6-F3A9FEB4B984}" dt="2024-02-22T09:52:54.409" v="2357" actId="27803"/>
          <ac:spMkLst>
            <pc:docMk/>
            <pc:sldMk cId="3942064285" sldId="256"/>
            <ac:spMk id="5942" creationId="{CD4048B0-52CD-93E3-6695-92808ED484A5}"/>
          </ac:spMkLst>
        </pc:spChg>
        <pc:spChg chg="mod">
          <ac:chgData name="Jassem Abbasi" userId="a485637c-5d5c-44af-8411-f95acc3236b6" providerId="ADAL" clId="{B67E75DF-61F4-4BDD-83F6-F3A9FEB4B984}" dt="2024-02-22T09:52:54.409" v="2357" actId="27803"/>
          <ac:spMkLst>
            <pc:docMk/>
            <pc:sldMk cId="3942064285" sldId="256"/>
            <ac:spMk id="5943" creationId="{6FD3B383-8227-40FD-047C-F30CC44EDC56}"/>
          </ac:spMkLst>
        </pc:spChg>
        <pc:spChg chg="mod">
          <ac:chgData name="Jassem Abbasi" userId="a485637c-5d5c-44af-8411-f95acc3236b6" providerId="ADAL" clId="{B67E75DF-61F4-4BDD-83F6-F3A9FEB4B984}" dt="2024-02-22T09:52:54.409" v="2357" actId="27803"/>
          <ac:spMkLst>
            <pc:docMk/>
            <pc:sldMk cId="3942064285" sldId="256"/>
            <ac:spMk id="5944" creationId="{D58D192A-4841-E00D-D4F9-58914993A34D}"/>
          </ac:spMkLst>
        </pc:spChg>
        <pc:spChg chg="mod">
          <ac:chgData name="Jassem Abbasi" userId="a485637c-5d5c-44af-8411-f95acc3236b6" providerId="ADAL" clId="{B67E75DF-61F4-4BDD-83F6-F3A9FEB4B984}" dt="2024-02-22T09:52:54.409" v="2357" actId="27803"/>
          <ac:spMkLst>
            <pc:docMk/>
            <pc:sldMk cId="3942064285" sldId="256"/>
            <ac:spMk id="5945" creationId="{5CD347D2-28B4-A858-795F-41FE8E71EC90}"/>
          </ac:spMkLst>
        </pc:spChg>
        <pc:spChg chg="mod">
          <ac:chgData name="Jassem Abbasi" userId="a485637c-5d5c-44af-8411-f95acc3236b6" providerId="ADAL" clId="{B67E75DF-61F4-4BDD-83F6-F3A9FEB4B984}" dt="2024-02-22T09:52:54.409" v="2357" actId="27803"/>
          <ac:spMkLst>
            <pc:docMk/>
            <pc:sldMk cId="3942064285" sldId="256"/>
            <ac:spMk id="5946" creationId="{901FFB37-2222-B766-77A3-B4AD38814B00}"/>
          </ac:spMkLst>
        </pc:spChg>
        <pc:spChg chg="mod">
          <ac:chgData name="Jassem Abbasi" userId="a485637c-5d5c-44af-8411-f95acc3236b6" providerId="ADAL" clId="{B67E75DF-61F4-4BDD-83F6-F3A9FEB4B984}" dt="2024-02-22T09:52:54.409" v="2357" actId="27803"/>
          <ac:spMkLst>
            <pc:docMk/>
            <pc:sldMk cId="3942064285" sldId="256"/>
            <ac:spMk id="5947" creationId="{C80DE2D9-5456-6495-7FBC-238020A16A40}"/>
          </ac:spMkLst>
        </pc:spChg>
        <pc:spChg chg="mod">
          <ac:chgData name="Jassem Abbasi" userId="a485637c-5d5c-44af-8411-f95acc3236b6" providerId="ADAL" clId="{B67E75DF-61F4-4BDD-83F6-F3A9FEB4B984}" dt="2024-02-22T09:52:54.409" v="2357" actId="27803"/>
          <ac:spMkLst>
            <pc:docMk/>
            <pc:sldMk cId="3942064285" sldId="256"/>
            <ac:spMk id="5948" creationId="{3799A7E9-C9C6-1B54-D4A7-41E0B030FB4C}"/>
          </ac:spMkLst>
        </pc:spChg>
        <pc:spChg chg="mod">
          <ac:chgData name="Jassem Abbasi" userId="a485637c-5d5c-44af-8411-f95acc3236b6" providerId="ADAL" clId="{B67E75DF-61F4-4BDD-83F6-F3A9FEB4B984}" dt="2024-02-22T09:52:54.409" v="2357" actId="27803"/>
          <ac:spMkLst>
            <pc:docMk/>
            <pc:sldMk cId="3942064285" sldId="256"/>
            <ac:spMk id="5949" creationId="{6AE9646C-44C8-4BA6-527D-97D2629E3516}"/>
          </ac:spMkLst>
        </pc:spChg>
        <pc:spChg chg="mod">
          <ac:chgData name="Jassem Abbasi" userId="a485637c-5d5c-44af-8411-f95acc3236b6" providerId="ADAL" clId="{B67E75DF-61F4-4BDD-83F6-F3A9FEB4B984}" dt="2024-02-22T09:52:54.409" v="2357" actId="27803"/>
          <ac:spMkLst>
            <pc:docMk/>
            <pc:sldMk cId="3942064285" sldId="256"/>
            <ac:spMk id="5950" creationId="{6E9E79F5-CAB7-B9F6-E3F6-650F2F117A45}"/>
          </ac:spMkLst>
        </pc:spChg>
        <pc:spChg chg="mod">
          <ac:chgData name="Jassem Abbasi" userId="a485637c-5d5c-44af-8411-f95acc3236b6" providerId="ADAL" clId="{B67E75DF-61F4-4BDD-83F6-F3A9FEB4B984}" dt="2024-02-22T09:52:54.409" v="2357" actId="27803"/>
          <ac:spMkLst>
            <pc:docMk/>
            <pc:sldMk cId="3942064285" sldId="256"/>
            <ac:spMk id="5951" creationId="{8B72E946-408A-A8A1-89FD-47E514DE98FC}"/>
          </ac:spMkLst>
        </pc:spChg>
        <pc:spChg chg="mod">
          <ac:chgData name="Jassem Abbasi" userId="a485637c-5d5c-44af-8411-f95acc3236b6" providerId="ADAL" clId="{B67E75DF-61F4-4BDD-83F6-F3A9FEB4B984}" dt="2024-02-22T09:52:54.409" v="2357" actId="27803"/>
          <ac:spMkLst>
            <pc:docMk/>
            <pc:sldMk cId="3942064285" sldId="256"/>
            <ac:spMk id="5952" creationId="{C93F71BC-2EF4-2F19-D36B-BB1C349BA5A5}"/>
          </ac:spMkLst>
        </pc:spChg>
        <pc:spChg chg="mod">
          <ac:chgData name="Jassem Abbasi" userId="a485637c-5d5c-44af-8411-f95acc3236b6" providerId="ADAL" clId="{B67E75DF-61F4-4BDD-83F6-F3A9FEB4B984}" dt="2024-02-22T09:52:54.409" v="2357" actId="27803"/>
          <ac:spMkLst>
            <pc:docMk/>
            <pc:sldMk cId="3942064285" sldId="256"/>
            <ac:spMk id="5953" creationId="{BC1A12FD-5D41-4B1D-73CB-4EA59AF27EC2}"/>
          </ac:spMkLst>
        </pc:spChg>
        <pc:spChg chg="mod">
          <ac:chgData name="Jassem Abbasi" userId="a485637c-5d5c-44af-8411-f95acc3236b6" providerId="ADAL" clId="{B67E75DF-61F4-4BDD-83F6-F3A9FEB4B984}" dt="2024-02-22T09:52:54.409" v="2357" actId="27803"/>
          <ac:spMkLst>
            <pc:docMk/>
            <pc:sldMk cId="3942064285" sldId="256"/>
            <ac:spMk id="5954" creationId="{663FA2E8-A2AC-9D70-21A8-A302F3C6CD36}"/>
          </ac:spMkLst>
        </pc:spChg>
        <pc:spChg chg="mod">
          <ac:chgData name="Jassem Abbasi" userId="a485637c-5d5c-44af-8411-f95acc3236b6" providerId="ADAL" clId="{B67E75DF-61F4-4BDD-83F6-F3A9FEB4B984}" dt="2024-02-22T09:52:54.409" v="2357" actId="27803"/>
          <ac:spMkLst>
            <pc:docMk/>
            <pc:sldMk cId="3942064285" sldId="256"/>
            <ac:spMk id="5955" creationId="{FF059FC2-EFAE-9559-1718-CB84EB0747F1}"/>
          </ac:spMkLst>
        </pc:spChg>
        <pc:spChg chg="mod">
          <ac:chgData name="Jassem Abbasi" userId="a485637c-5d5c-44af-8411-f95acc3236b6" providerId="ADAL" clId="{B67E75DF-61F4-4BDD-83F6-F3A9FEB4B984}" dt="2024-02-22T09:52:54.409" v="2357" actId="27803"/>
          <ac:spMkLst>
            <pc:docMk/>
            <pc:sldMk cId="3942064285" sldId="256"/>
            <ac:spMk id="5956" creationId="{E0728161-A379-681E-C744-9DC85499E37F}"/>
          </ac:spMkLst>
        </pc:spChg>
        <pc:spChg chg="mod">
          <ac:chgData name="Jassem Abbasi" userId="a485637c-5d5c-44af-8411-f95acc3236b6" providerId="ADAL" clId="{B67E75DF-61F4-4BDD-83F6-F3A9FEB4B984}" dt="2024-02-22T09:52:54.409" v="2357" actId="27803"/>
          <ac:spMkLst>
            <pc:docMk/>
            <pc:sldMk cId="3942064285" sldId="256"/>
            <ac:spMk id="5957" creationId="{AC64B518-FD1B-73DE-680D-D9D2B7A5A13B}"/>
          </ac:spMkLst>
        </pc:spChg>
        <pc:spChg chg="mod">
          <ac:chgData name="Jassem Abbasi" userId="a485637c-5d5c-44af-8411-f95acc3236b6" providerId="ADAL" clId="{B67E75DF-61F4-4BDD-83F6-F3A9FEB4B984}" dt="2024-02-22T09:52:54.409" v="2357" actId="27803"/>
          <ac:spMkLst>
            <pc:docMk/>
            <pc:sldMk cId="3942064285" sldId="256"/>
            <ac:spMk id="5958" creationId="{6B6E7F70-7B7D-B0DA-32F3-AEE78F4F8657}"/>
          </ac:spMkLst>
        </pc:spChg>
        <pc:spChg chg="mod">
          <ac:chgData name="Jassem Abbasi" userId="a485637c-5d5c-44af-8411-f95acc3236b6" providerId="ADAL" clId="{B67E75DF-61F4-4BDD-83F6-F3A9FEB4B984}" dt="2024-02-22T09:52:54.409" v="2357" actId="27803"/>
          <ac:spMkLst>
            <pc:docMk/>
            <pc:sldMk cId="3942064285" sldId="256"/>
            <ac:spMk id="5959" creationId="{91658FB1-E4EF-99F9-9107-21EF517F889C}"/>
          </ac:spMkLst>
        </pc:spChg>
        <pc:spChg chg="mod">
          <ac:chgData name="Jassem Abbasi" userId="a485637c-5d5c-44af-8411-f95acc3236b6" providerId="ADAL" clId="{B67E75DF-61F4-4BDD-83F6-F3A9FEB4B984}" dt="2024-02-22T09:52:54.409" v="2357" actId="27803"/>
          <ac:spMkLst>
            <pc:docMk/>
            <pc:sldMk cId="3942064285" sldId="256"/>
            <ac:spMk id="5960" creationId="{F15C13D6-AD10-D0AE-9718-F3A57C2EE956}"/>
          </ac:spMkLst>
        </pc:spChg>
        <pc:spChg chg="mod">
          <ac:chgData name="Jassem Abbasi" userId="a485637c-5d5c-44af-8411-f95acc3236b6" providerId="ADAL" clId="{B67E75DF-61F4-4BDD-83F6-F3A9FEB4B984}" dt="2024-02-22T09:52:54.409" v="2357" actId="27803"/>
          <ac:spMkLst>
            <pc:docMk/>
            <pc:sldMk cId="3942064285" sldId="256"/>
            <ac:spMk id="5961" creationId="{044117AC-81E8-3E39-0A0D-9EC729480A44}"/>
          </ac:spMkLst>
        </pc:spChg>
        <pc:spChg chg="mod">
          <ac:chgData name="Jassem Abbasi" userId="a485637c-5d5c-44af-8411-f95acc3236b6" providerId="ADAL" clId="{B67E75DF-61F4-4BDD-83F6-F3A9FEB4B984}" dt="2024-02-22T09:52:54.409" v="2357" actId="27803"/>
          <ac:spMkLst>
            <pc:docMk/>
            <pc:sldMk cId="3942064285" sldId="256"/>
            <ac:spMk id="5962" creationId="{B741FC31-99E2-78AA-832E-9C66A11133AA}"/>
          </ac:spMkLst>
        </pc:spChg>
        <pc:spChg chg="mod">
          <ac:chgData name="Jassem Abbasi" userId="a485637c-5d5c-44af-8411-f95acc3236b6" providerId="ADAL" clId="{B67E75DF-61F4-4BDD-83F6-F3A9FEB4B984}" dt="2024-02-22T09:52:54.409" v="2357" actId="27803"/>
          <ac:spMkLst>
            <pc:docMk/>
            <pc:sldMk cId="3942064285" sldId="256"/>
            <ac:spMk id="5963" creationId="{82DEE8D6-4982-5042-522A-F3C1B5956E2C}"/>
          </ac:spMkLst>
        </pc:spChg>
        <pc:spChg chg="mod">
          <ac:chgData name="Jassem Abbasi" userId="a485637c-5d5c-44af-8411-f95acc3236b6" providerId="ADAL" clId="{B67E75DF-61F4-4BDD-83F6-F3A9FEB4B984}" dt="2024-02-22T09:52:54.409" v="2357" actId="27803"/>
          <ac:spMkLst>
            <pc:docMk/>
            <pc:sldMk cId="3942064285" sldId="256"/>
            <ac:spMk id="5964" creationId="{602D886C-FF63-AE01-588A-BB16D315501A}"/>
          </ac:spMkLst>
        </pc:spChg>
        <pc:spChg chg="mod">
          <ac:chgData name="Jassem Abbasi" userId="a485637c-5d5c-44af-8411-f95acc3236b6" providerId="ADAL" clId="{B67E75DF-61F4-4BDD-83F6-F3A9FEB4B984}" dt="2024-02-22T09:52:54.409" v="2357" actId="27803"/>
          <ac:spMkLst>
            <pc:docMk/>
            <pc:sldMk cId="3942064285" sldId="256"/>
            <ac:spMk id="5965" creationId="{9F296426-19C9-B1E3-696C-E45C696215D4}"/>
          </ac:spMkLst>
        </pc:spChg>
        <pc:spChg chg="mod">
          <ac:chgData name="Jassem Abbasi" userId="a485637c-5d5c-44af-8411-f95acc3236b6" providerId="ADAL" clId="{B67E75DF-61F4-4BDD-83F6-F3A9FEB4B984}" dt="2024-02-22T09:52:54.409" v="2357" actId="27803"/>
          <ac:spMkLst>
            <pc:docMk/>
            <pc:sldMk cId="3942064285" sldId="256"/>
            <ac:spMk id="5966" creationId="{43AB0B11-4687-769E-7BED-034D11BC4DB4}"/>
          </ac:spMkLst>
        </pc:spChg>
        <pc:spChg chg="mod">
          <ac:chgData name="Jassem Abbasi" userId="a485637c-5d5c-44af-8411-f95acc3236b6" providerId="ADAL" clId="{B67E75DF-61F4-4BDD-83F6-F3A9FEB4B984}" dt="2024-02-22T09:52:54.409" v="2357" actId="27803"/>
          <ac:spMkLst>
            <pc:docMk/>
            <pc:sldMk cId="3942064285" sldId="256"/>
            <ac:spMk id="5967" creationId="{33615DF8-7781-0FAB-AA67-91F6BE7EEDA9}"/>
          </ac:spMkLst>
        </pc:spChg>
        <pc:spChg chg="mod">
          <ac:chgData name="Jassem Abbasi" userId="a485637c-5d5c-44af-8411-f95acc3236b6" providerId="ADAL" clId="{B67E75DF-61F4-4BDD-83F6-F3A9FEB4B984}" dt="2024-02-22T09:52:54.409" v="2357" actId="27803"/>
          <ac:spMkLst>
            <pc:docMk/>
            <pc:sldMk cId="3942064285" sldId="256"/>
            <ac:spMk id="5968" creationId="{5D3BC210-FAE7-4B3E-451D-372D82C1DC6F}"/>
          </ac:spMkLst>
        </pc:spChg>
        <pc:spChg chg="mod">
          <ac:chgData name="Jassem Abbasi" userId="a485637c-5d5c-44af-8411-f95acc3236b6" providerId="ADAL" clId="{B67E75DF-61F4-4BDD-83F6-F3A9FEB4B984}" dt="2024-02-22T09:52:54.409" v="2357" actId="27803"/>
          <ac:spMkLst>
            <pc:docMk/>
            <pc:sldMk cId="3942064285" sldId="256"/>
            <ac:spMk id="5969" creationId="{6F848D84-9110-9212-2029-7C9F2697C5A7}"/>
          </ac:spMkLst>
        </pc:spChg>
        <pc:spChg chg="mod">
          <ac:chgData name="Jassem Abbasi" userId="a485637c-5d5c-44af-8411-f95acc3236b6" providerId="ADAL" clId="{B67E75DF-61F4-4BDD-83F6-F3A9FEB4B984}" dt="2024-02-22T09:52:54.409" v="2357" actId="27803"/>
          <ac:spMkLst>
            <pc:docMk/>
            <pc:sldMk cId="3942064285" sldId="256"/>
            <ac:spMk id="5970" creationId="{92679C28-918A-564D-D94E-633753431DF7}"/>
          </ac:spMkLst>
        </pc:spChg>
        <pc:spChg chg="mod">
          <ac:chgData name="Jassem Abbasi" userId="a485637c-5d5c-44af-8411-f95acc3236b6" providerId="ADAL" clId="{B67E75DF-61F4-4BDD-83F6-F3A9FEB4B984}" dt="2024-02-22T09:52:54.409" v="2357" actId="27803"/>
          <ac:spMkLst>
            <pc:docMk/>
            <pc:sldMk cId="3942064285" sldId="256"/>
            <ac:spMk id="5971" creationId="{19EDB1D4-AF30-C565-DAF6-A2FFB7C78DA0}"/>
          </ac:spMkLst>
        </pc:spChg>
        <pc:spChg chg="mod">
          <ac:chgData name="Jassem Abbasi" userId="a485637c-5d5c-44af-8411-f95acc3236b6" providerId="ADAL" clId="{B67E75DF-61F4-4BDD-83F6-F3A9FEB4B984}" dt="2024-02-22T09:52:54.409" v="2357" actId="27803"/>
          <ac:spMkLst>
            <pc:docMk/>
            <pc:sldMk cId="3942064285" sldId="256"/>
            <ac:spMk id="5972" creationId="{C7AAF478-983B-7080-EA33-A584E987988A}"/>
          </ac:spMkLst>
        </pc:spChg>
        <pc:spChg chg="mod">
          <ac:chgData name="Jassem Abbasi" userId="a485637c-5d5c-44af-8411-f95acc3236b6" providerId="ADAL" clId="{B67E75DF-61F4-4BDD-83F6-F3A9FEB4B984}" dt="2024-02-22T09:52:54.409" v="2357" actId="27803"/>
          <ac:spMkLst>
            <pc:docMk/>
            <pc:sldMk cId="3942064285" sldId="256"/>
            <ac:spMk id="5973" creationId="{AF3DA5D3-5C65-F516-B5F7-5334DFE69CF0}"/>
          </ac:spMkLst>
        </pc:spChg>
        <pc:spChg chg="mod">
          <ac:chgData name="Jassem Abbasi" userId="a485637c-5d5c-44af-8411-f95acc3236b6" providerId="ADAL" clId="{B67E75DF-61F4-4BDD-83F6-F3A9FEB4B984}" dt="2024-02-22T09:52:54.409" v="2357" actId="27803"/>
          <ac:spMkLst>
            <pc:docMk/>
            <pc:sldMk cId="3942064285" sldId="256"/>
            <ac:spMk id="5974" creationId="{B5508EFC-C165-7ADB-1CAA-EA58E2D1559B}"/>
          </ac:spMkLst>
        </pc:spChg>
        <pc:spChg chg="mod">
          <ac:chgData name="Jassem Abbasi" userId="a485637c-5d5c-44af-8411-f95acc3236b6" providerId="ADAL" clId="{B67E75DF-61F4-4BDD-83F6-F3A9FEB4B984}" dt="2024-02-22T09:52:54.409" v="2357" actId="27803"/>
          <ac:spMkLst>
            <pc:docMk/>
            <pc:sldMk cId="3942064285" sldId="256"/>
            <ac:spMk id="5975" creationId="{95A1F2D5-8872-90A1-E44C-ED680814EEE9}"/>
          </ac:spMkLst>
        </pc:spChg>
        <pc:spChg chg="mod">
          <ac:chgData name="Jassem Abbasi" userId="a485637c-5d5c-44af-8411-f95acc3236b6" providerId="ADAL" clId="{B67E75DF-61F4-4BDD-83F6-F3A9FEB4B984}" dt="2024-02-22T09:52:54.409" v="2357" actId="27803"/>
          <ac:spMkLst>
            <pc:docMk/>
            <pc:sldMk cId="3942064285" sldId="256"/>
            <ac:spMk id="5976" creationId="{F5E49074-B596-59CE-48C2-3E1FA9AD4627}"/>
          </ac:spMkLst>
        </pc:spChg>
        <pc:spChg chg="mod">
          <ac:chgData name="Jassem Abbasi" userId="a485637c-5d5c-44af-8411-f95acc3236b6" providerId="ADAL" clId="{B67E75DF-61F4-4BDD-83F6-F3A9FEB4B984}" dt="2024-02-22T09:52:54.409" v="2357" actId="27803"/>
          <ac:spMkLst>
            <pc:docMk/>
            <pc:sldMk cId="3942064285" sldId="256"/>
            <ac:spMk id="5977" creationId="{184A1B2D-E6C0-68AD-9645-98AE9E968B5E}"/>
          </ac:spMkLst>
        </pc:spChg>
        <pc:spChg chg="mod">
          <ac:chgData name="Jassem Abbasi" userId="a485637c-5d5c-44af-8411-f95acc3236b6" providerId="ADAL" clId="{B67E75DF-61F4-4BDD-83F6-F3A9FEB4B984}" dt="2024-02-22T09:52:54.409" v="2357" actId="27803"/>
          <ac:spMkLst>
            <pc:docMk/>
            <pc:sldMk cId="3942064285" sldId="256"/>
            <ac:spMk id="5978" creationId="{D73B2A5A-09BE-3BD2-D9F2-4C4B2BF479F9}"/>
          </ac:spMkLst>
        </pc:spChg>
        <pc:spChg chg="mod">
          <ac:chgData name="Jassem Abbasi" userId="a485637c-5d5c-44af-8411-f95acc3236b6" providerId="ADAL" clId="{B67E75DF-61F4-4BDD-83F6-F3A9FEB4B984}" dt="2024-02-22T09:52:54.409" v="2357" actId="27803"/>
          <ac:spMkLst>
            <pc:docMk/>
            <pc:sldMk cId="3942064285" sldId="256"/>
            <ac:spMk id="5979" creationId="{5810C5BD-7B43-C150-C458-9E8DC36B5C45}"/>
          </ac:spMkLst>
        </pc:spChg>
        <pc:spChg chg="mod">
          <ac:chgData name="Jassem Abbasi" userId="a485637c-5d5c-44af-8411-f95acc3236b6" providerId="ADAL" clId="{B67E75DF-61F4-4BDD-83F6-F3A9FEB4B984}" dt="2024-02-22T09:52:54.409" v="2357" actId="27803"/>
          <ac:spMkLst>
            <pc:docMk/>
            <pc:sldMk cId="3942064285" sldId="256"/>
            <ac:spMk id="5980" creationId="{36A6DEA8-6EBE-2EDB-C3CE-102E1D0410BB}"/>
          </ac:spMkLst>
        </pc:spChg>
        <pc:spChg chg="mod">
          <ac:chgData name="Jassem Abbasi" userId="a485637c-5d5c-44af-8411-f95acc3236b6" providerId="ADAL" clId="{B67E75DF-61F4-4BDD-83F6-F3A9FEB4B984}" dt="2024-02-22T09:52:54.409" v="2357" actId="27803"/>
          <ac:spMkLst>
            <pc:docMk/>
            <pc:sldMk cId="3942064285" sldId="256"/>
            <ac:spMk id="5981" creationId="{AAD22D98-212F-4D2F-A07E-772809E123A8}"/>
          </ac:spMkLst>
        </pc:spChg>
        <pc:spChg chg="mod">
          <ac:chgData name="Jassem Abbasi" userId="a485637c-5d5c-44af-8411-f95acc3236b6" providerId="ADAL" clId="{B67E75DF-61F4-4BDD-83F6-F3A9FEB4B984}" dt="2024-02-22T09:52:54.409" v="2357" actId="27803"/>
          <ac:spMkLst>
            <pc:docMk/>
            <pc:sldMk cId="3942064285" sldId="256"/>
            <ac:spMk id="5982" creationId="{01B8041B-DBB8-1621-437F-858F442FE9CF}"/>
          </ac:spMkLst>
        </pc:spChg>
        <pc:spChg chg="mod">
          <ac:chgData name="Jassem Abbasi" userId="a485637c-5d5c-44af-8411-f95acc3236b6" providerId="ADAL" clId="{B67E75DF-61F4-4BDD-83F6-F3A9FEB4B984}" dt="2024-02-22T09:52:54.409" v="2357" actId="27803"/>
          <ac:spMkLst>
            <pc:docMk/>
            <pc:sldMk cId="3942064285" sldId="256"/>
            <ac:spMk id="5983" creationId="{1B243695-0450-6C2C-8EE0-4D9109E19577}"/>
          </ac:spMkLst>
        </pc:spChg>
        <pc:spChg chg="mod">
          <ac:chgData name="Jassem Abbasi" userId="a485637c-5d5c-44af-8411-f95acc3236b6" providerId="ADAL" clId="{B67E75DF-61F4-4BDD-83F6-F3A9FEB4B984}" dt="2024-02-22T09:52:54.409" v="2357" actId="27803"/>
          <ac:spMkLst>
            <pc:docMk/>
            <pc:sldMk cId="3942064285" sldId="256"/>
            <ac:spMk id="5984" creationId="{36A1F041-F5E6-26F3-E087-DDDB031E9EBF}"/>
          </ac:spMkLst>
        </pc:spChg>
        <pc:spChg chg="mod">
          <ac:chgData name="Jassem Abbasi" userId="a485637c-5d5c-44af-8411-f95acc3236b6" providerId="ADAL" clId="{B67E75DF-61F4-4BDD-83F6-F3A9FEB4B984}" dt="2024-02-22T09:52:54.409" v="2357" actId="27803"/>
          <ac:spMkLst>
            <pc:docMk/>
            <pc:sldMk cId="3942064285" sldId="256"/>
            <ac:spMk id="5985" creationId="{233307F6-A412-9388-C5CC-0A502CCFA808}"/>
          </ac:spMkLst>
        </pc:spChg>
        <pc:spChg chg="mod">
          <ac:chgData name="Jassem Abbasi" userId="a485637c-5d5c-44af-8411-f95acc3236b6" providerId="ADAL" clId="{B67E75DF-61F4-4BDD-83F6-F3A9FEB4B984}" dt="2024-02-22T09:52:54.409" v="2357" actId="27803"/>
          <ac:spMkLst>
            <pc:docMk/>
            <pc:sldMk cId="3942064285" sldId="256"/>
            <ac:spMk id="5986" creationId="{FD1C6398-2F09-7598-3E9A-D673C6A9CF18}"/>
          </ac:spMkLst>
        </pc:spChg>
        <pc:spChg chg="mod">
          <ac:chgData name="Jassem Abbasi" userId="a485637c-5d5c-44af-8411-f95acc3236b6" providerId="ADAL" clId="{B67E75DF-61F4-4BDD-83F6-F3A9FEB4B984}" dt="2024-02-22T09:52:54.409" v="2357" actId="27803"/>
          <ac:spMkLst>
            <pc:docMk/>
            <pc:sldMk cId="3942064285" sldId="256"/>
            <ac:spMk id="5987" creationId="{4F5DFA42-6B0B-0E9F-ECC6-506092CF178A}"/>
          </ac:spMkLst>
        </pc:spChg>
        <pc:spChg chg="mod">
          <ac:chgData name="Jassem Abbasi" userId="a485637c-5d5c-44af-8411-f95acc3236b6" providerId="ADAL" clId="{B67E75DF-61F4-4BDD-83F6-F3A9FEB4B984}" dt="2024-02-22T09:52:54.409" v="2357" actId="27803"/>
          <ac:spMkLst>
            <pc:docMk/>
            <pc:sldMk cId="3942064285" sldId="256"/>
            <ac:spMk id="5988" creationId="{07C44847-0E82-3827-0DDC-CCF5D490722F}"/>
          </ac:spMkLst>
        </pc:spChg>
        <pc:spChg chg="mod">
          <ac:chgData name="Jassem Abbasi" userId="a485637c-5d5c-44af-8411-f95acc3236b6" providerId="ADAL" clId="{B67E75DF-61F4-4BDD-83F6-F3A9FEB4B984}" dt="2024-02-22T09:52:54.409" v="2357" actId="27803"/>
          <ac:spMkLst>
            <pc:docMk/>
            <pc:sldMk cId="3942064285" sldId="256"/>
            <ac:spMk id="5989" creationId="{82BF00D9-8A65-8D06-5DAD-B7BD5F95F0DE}"/>
          </ac:spMkLst>
        </pc:spChg>
        <pc:spChg chg="mod">
          <ac:chgData name="Jassem Abbasi" userId="a485637c-5d5c-44af-8411-f95acc3236b6" providerId="ADAL" clId="{B67E75DF-61F4-4BDD-83F6-F3A9FEB4B984}" dt="2024-02-22T09:52:54.409" v="2357" actId="27803"/>
          <ac:spMkLst>
            <pc:docMk/>
            <pc:sldMk cId="3942064285" sldId="256"/>
            <ac:spMk id="5990" creationId="{DC59998E-D285-73B9-251A-ACB0F8BEECA2}"/>
          </ac:spMkLst>
        </pc:spChg>
        <pc:spChg chg="mod">
          <ac:chgData name="Jassem Abbasi" userId="a485637c-5d5c-44af-8411-f95acc3236b6" providerId="ADAL" clId="{B67E75DF-61F4-4BDD-83F6-F3A9FEB4B984}" dt="2024-02-22T09:52:54.409" v="2357" actId="27803"/>
          <ac:spMkLst>
            <pc:docMk/>
            <pc:sldMk cId="3942064285" sldId="256"/>
            <ac:spMk id="5992" creationId="{4C28325E-7959-13A1-FD80-B46FC2454BAB}"/>
          </ac:spMkLst>
        </pc:spChg>
        <pc:spChg chg="mod">
          <ac:chgData name="Jassem Abbasi" userId="a485637c-5d5c-44af-8411-f95acc3236b6" providerId="ADAL" clId="{B67E75DF-61F4-4BDD-83F6-F3A9FEB4B984}" dt="2024-02-22T09:52:54.409" v="2357" actId="27803"/>
          <ac:spMkLst>
            <pc:docMk/>
            <pc:sldMk cId="3942064285" sldId="256"/>
            <ac:spMk id="5994" creationId="{C19438D7-38EA-BED7-3F1E-9003834B9D69}"/>
          </ac:spMkLst>
        </pc:spChg>
        <pc:spChg chg="mod">
          <ac:chgData name="Jassem Abbasi" userId="a485637c-5d5c-44af-8411-f95acc3236b6" providerId="ADAL" clId="{B67E75DF-61F4-4BDD-83F6-F3A9FEB4B984}" dt="2024-02-22T09:52:54.409" v="2357" actId="27803"/>
          <ac:spMkLst>
            <pc:docMk/>
            <pc:sldMk cId="3942064285" sldId="256"/>
            <ac:spMk id="5997" creationId="{4EF6717B-B290-94AC-1AEE-50FB1D5BDD89}"/>
          </ac:spMkLst>
        </pc:spChg>
        <pc:spChg chg="mod">
          <ac:chgData name="Jassem Abbasi" userId="a485637c-5d5c-44af-8411-f95acc3236b6" providerId="ADAL" clId="{B67E75DF-61F4-4BDD-83F6-F3A9FEB4B984}" dt="2024-02-22T09:52:54.409" v="2357" actId="27803"/>
          <ac:spMkLst>
            <pc:docMk/>
            <pc:sldMk cId="3942064285" sldId="256"/>
            <ac:spMk id="5998" creationId="{2F788877-AF53-0345-6092-447118F31C79}"/>
          </ac:spMkLst>
        </pc:spChg>
        <pc:spChg chg="mod">
          <ac:chgData name="Jassem Abbasi" userId="a485637c-5d5c-44af-8411-f95acc3236b6" providerId="ADAL" clId="{B67E75DF-61F4-4BDD-83F6-F3A9FEB4B984}" dt="2024-02-22T09:52:54.409" v="2357" actId="27803"/>
          <ac:spMkLst>
            <pc:docMk/>
            <pc:sldMk cId="3942064285" sldId="256"/>
            <ac:spMk id="5999" creationId="{9081BD4D-D034-196A-75A4-AB46F8F2D8A3}"/>
          </ac:spMkLst>
        </pc:spChg>
        <pc:spChg chg="mod">
          <ac:chgData name="Jassem Abbasi" userId="a485637c-5d5c-44af-8411-f95acc3236b6" providerId="ADAL" clId="{B67E75DF-61F4-4BDD-83F6-F3A9FEB4B984}" dt="2024-02-22T09:52:54.409" v="2357" actId="27803"/>
          <ac:spMkLst>
            <pc:docMk/>
            <pc:sldMk cId="3942064285" sldId="256"/>
            <ac:spMk id="6000" creationId="{51D83ECC-3DBE-4DC2-2376-7CC091322630}"/>
          </ac:spMkLst>
        </pc:spChg>
        <pc:spChg chg="mod">
          <ac:chgData name="Jassem Abbasi" userId="a485637c-5d5c-44af-8411-f95acc3236b6" providerId="ADAL" clId="{B67E75DF-61F4-4BDD-83F6-F3A9FEB4B984}" dt="2024-02-22T09:52:54.409" v="2357" actId="27803"/>
          <ac:spMkLst>
            <pc:docMk/>
            <pc:sldMk cId="3942064285" sldId="256"/>
            <ac:spMk id="6001" creationId="{42505C73-16BC-6710-18DC-7F18E68C663A}"/>
          </ac:spMkLst>
        </pc:spChg>
        <pc:spChg chg="mod">
          <ac:chgData name="Jassem Abbasi" userId="a485637c-5d5c-44af-8411-f95acc3236b6" providerId="ADAL" clId="{B67E75DF-61F4-4BDD-83F6-F3A9FEB4B984}" dt="2024-02-22T09:52:54.409" v="2357" actId="27803"/>
          <ac:spMkLst>
            <pc:docMk/>
            <pc:sldMk cId="3942064285" sldId="256"/>
            <ac:spMk id="6002" creationId="{32D0D15A-E8C2-2EE2-3C24-7D30B79F0E9A}"/>
          </ac:spMkLst>
        </pc:spChg>
        <pc:spChg chg="mod">
          <ac:chgData name="Jassem Abbasi" userId="a485637c-5d5c-44af-8411-f95acc3236b6" providerId="ADAL" clId="{B67E75DF-61F4-4BDD-83F6-F3A9FEB4B984}" dt="2024-02-22T09:52:54.409" v="2357" actId="27803"/>
          <ac:spMkLst>
            <pc:docMk/>
            <pc:sldMk cId="3942064285" sldId="256"/>
            <ac:spMk id="6003" creationId="{2DEE3880-8F81-46B5-4FCA-B9F91FF9E45B}"/>
          </ac:spMkLst>
        </pc:spChg>
        <pc:spChg chg="mod">
          <ac:chgData name="Jassem Abbasi" userId="a485637c-5d5c-44af-8411-f95acc3236b6" providerId="ADAL" clId="{B67E75DF-61F4-4BDD-83F6-F3A9FEB4B984}" dt="2024-02-22T09:52:54.409" v="2357" actId="27803"/>
          <ac:spMkLst>
            <pc:docMk/>
            <pc:sldMk cId="3942064285" sldId="256"/>
            <ac:spMk id="6004" creationId="{6144555F-A02E-6C9F-7798-E2D3F92F4026}"/>
          </ac:spMkLst>
        </pc:spChg>
        <pc:spChg chg="mod">
          <ac:chgData name="Jassem Abbasi" userId="a485637c-5d5c-44af-8411-f95acc3236b6" providerId="ADAL" clId="{B67E75DF-61F4-4BDD-83F6-F3A9FEB4B984}" dt="2024-02-22T09:52:54.409" v="2357" actId="27803"/>
          <ac:spMkLst>
            <pc:docMk/>
            <pc:sldMk cId="3942064285" sldId="256"/>
            <ac:spMk id="6005" creationId="{4F390CDE-0DDE-80D2-6806-0C85B94BC56C}"/>
          </ac:spMkLst>
        </pc:spChg>
        <pc:spChg chg="mod">
          <ac:chgData name="Jassem Abbasi" userId="a485637c-5d5c-44af-8411-f95acc3236b6" providerId="ADAL" clId="{B67E75DF-61F4-4BDD-83F6-F3A9FEB4B984}" dt="2024-02-22T09:52:54.409" v="2357" actId="27803"/>
          <ac:spMkLst>
            <pc:docMk/>
            <pc:sldMk cId="3942064285" sldId="256"/>
            <ac:spMk id="6006" creationId="{D9BB33CA-5735-C94B-C371-433B1352458A}"/>
          </ac:spMkLst>
        </pc:spChg>
        <pc:spChg chg="mod">
          <ac:chgData name="Jassem Abbasi" userId="a485637c-5d5c-44af-8411-f95acc3236b6" providerId="ADAL" clId="{B67E75DF-61F4-4BDD-83F6-F3A9FEB4B984}" dt="2024-02-22T09:52:54.409" v="2357" actId="27803"/>
          <ac:spMkLst>
            <pc:docMk/>
            <pc:sldMk cId="3942064285" sldId="256"/>
            <ac:spMk id="6007" creationId="{1CD241BC-DF9C-1F96-C486-49027575D8B5}"/>
          </ac:spMkLst>
        </pc:spChg>
        <pc:spChg chg="mod">
          <ac:chgData name="Jassem Abbasi" userId="a485637c-5d5c-44af-8411-f95acc3236b6" providerId="ADAL" clId="{B67E75DF-61F4-4BDD-83F6-F3A9FEB4B984}" dt="2024-02-22T09:52:54.409" v="2357" actId="27803"/>
          <ac:spMkLst>
            <pc:docMk/>
            <pc:sldMk cId="3942064285" sldId="256"/>
            <ac:spMk id="6008" creationId="{CD644DE6-D899-F576-99A3-D65770998A51}"/>
          </ac:spMkLst>
        </pc:spChg>
        <pc:spChg chg="mod">
          <ac:chgData name="Jassem Abbasi" userId="a485637c-5d5c-44af-8411-f95acc3236b6" providerId="ADAL" clId="{B67E75DF-61F4-4BDD-83F6-F3A9FEB4B984}" dt="2024-02-22T09:52:54.409" v="2357" actId="27803"/>
          <ac:spMkLst>
            <pc:docMk/>
            <pc:sldMk cId="3942064285" sldId="256"/>
            <ac:spMk id="6009" creationId="{B9C59846-E1DD-E313-E105-B02C6A6657C0}"/>
          </ac:spMkLst>
        </pc:spChg>
        <pc:spChg chg="mod">
          <ac:chgData name="Jassem Abbasi" userId="a485637c-5d5c-44af-8411-f95acc3236b6" providerId="ADAL" clId="{B67E75DF-61F4-4BDD-83F6-F3A9FEB4B984}" dt="2024-02-22T09:52:54.409" v="2357" actId="27803"/>
          <ac:spMkLst>
            <pc:docMk/>
            <pc:sldMk cId="3942064285" sldId="256"/>
            <ac:spMk id="6010" creationId="{78244F28-FF5B-39A2-E35D-20F8FBFBEFFC}"/>
          </ac:spMkLst>
        </pc:spChg>
        <pc:spChg chg="mod">
          <ac:chgData name="Jassem Abbasi" userId="a485637c-5d5c-44af-8411-f95acc3236b6" providerId="ADAL" clId="{B67E75DF-61F4-4BDD-83F6-F3A9FEB4B984}" dt="2024-02-22T09:52:54.409" v="2357" actId="27803"/>
          <ac:spMkLst>
            <pc:docMk/>
            <pc:sldMk cId="3942064285" sldId="256"/>
            <ac:spMk id="6011" creationId="{500F826A-1380-F86D-9A22-29D091582299}"/>
          </ac:spMkLst>
        </pc:spChg>
        <pc:spChg chg="mod">
          <ac:chgData name="Jassem Abbasi" userId="a485637c-5d5c-44af-8411-f95acc3236b6" providerId="ADAL" clId="{B67E75DF-61F4-4BDD-83F6-F3A9FEB4B984}" dt="2024-02-22T09:52:54.409" v="2357" actId="27803"/>
          <ac:spMkLst>
            <pc:docMk/>
            <pc:sldMk cId="3942064285" sldId="256"/>
            <ac:spMk id="6012" creationId="{86A12106-FB43-06A9-60B7-FEEF189486C4}"/>
          </ac:spMkLst>
        </pc:spChg>
        <pc:spChg chg="mod">
          <ac:chgData name="Jassem Abbasi" userId="a485637c-5d5c-44af-8411-f95acc3236b6" providerId="ADAL" clId="{B67E75DF-61F4-4BDD-83F6-F3A9FEB4B984}" dt="2024-02-22T09:52:54.409" v="2357" actId="27803"/>
          <ac:spMkLst>
            <pc:docMk/>
            <pc:sldMk cId="3942064285" sldId="256"/>
            <ac:spMk id="6013" creationId="{75462368-9574-EBCF-B202-FA5FEB3DEE67}"/>
          </ac:spMkLst>
        </pc:spChg>
        <pc:spChg chg="mod">
          <ac:chgData name="Jassem Abbasi" userId="a485637c-5d5c-44af-8411-f95acc3236b6" providerId="ADAL" clId="{B67E75DF-61F4-4BDD-83F6-F3A9FEB4B984}" dt="2024-02-22T09:52:54.409" v="2357" actId="27803"/>
          <ac:spMkLst>
            <pc:docMk/>
            <pc:sldMk cId="3942064285" sldId="256"/>
            <ac:spMk id="6014" creationId="{13A375B6-3684-D55D-5407-CDA8DE2BDC1E}"/>
          </ac:spMkLst>
        </pc:spChg>
        <pc:spChg chg="mod">
          <ac:chgData name="Jassem Abbasi" userId="a485637c-5d5c-44af-8411-f95acc3236b6" providerId="ADAL" clId="{B67E75DF-61F4-4BDD-83F6-F3A9FEB4B984}" dt="2024-02-22T09:52:54.409" v="2357" actId="27803"/>
          <ac:spMkLst>
            <pc:docMk/>
            <pc:sldMk cId="3942064285" sldId="256"/>
            <ac:spMk id="6015" creationId="{47608D1D-5A02-3F2C-A069-9C5E71BF294E}"/>
          </ac:spMkLst>
        </pc:spChg>
        <pc:spChg chg="mod">
          <ac:chgData name="Jassem Abbasi" userId="a485637c-5d5c-44af-8411-f95acc3236b6" providerId="ADAL" clId="{B67E75DF-61F4-4BDD-83F6-F3A9FEB4B984}" dt="2024-02-22T09:52:54.409" v="2357" actId="27803"/>
          <ac:spMkLst>
            <pc:docMk/>
            <pc:sldMk cId="3942064285" sldId="256"/>
            <ac:spMk id="6016" creationId="{3C8986F8-D06D-FAD3-5961-F94FBE885853}"/>
          </ac:spMkLst>
        </pc:spChg>
        <pc:spChg chg="mod">
          <ac:chgData name="Jassem Abbasi" userId="a485637c-5d5c-44af-8411-f95acc3236b6" providerId="ADAL" clId="{B67E75DF-61F4-4BDD-83F6-F3A9FEB4B984}" dt="2024-02-22T09:52:54.409" v="2357" actId="27803"/>
          <ac:spMkLst>
            <pc:docMk/>
            <pc:sldMk cId="3942064285" sldId="256"/>
            <ac:spMk id="6017" creationId="{1161AD9F-C016-5916-DCED-C1365E2FA1C2}"/>
          </ac:spMkLst>
        </pc:spChg>
        <pc:spChg chg="mod">
          <ac:chgData name="Jassem Abbasi" userId="a485637c-5d5c-44af-8411-f95acc3236b6" providerId="ADAL" clId="{B67E75DF-61F4-4BDD-83F6-F3A9FEB4B984}" dt="2024-02-22T09:52:54.409" v="2357" actId="27803"/>
          <ac:spMkLst>
            <pc:docMk/>
            <pc:sldMk cId="3942064285" sldId="256"/>
            <ac:spMk id="6018" creationId="{DE47FAD4-B6FF-5C0F-9A9C-D80FF47E1B64}"/>
          </ac:spMkLst>
        </pc:spChg>
        <pc:spChg chg="mod">
          <ac:chgData name="Jassem Abbasi" userId="a485637c-5d5c-44af-8411-f95acc3236b6" providerId="ADAL" clId="{B67E75DF-61F4-4BDD-83F6-F3A9FEB4B984}" dt="2024-02-22T09:52:54.409" v="2357" actId="27803"/>
          <ac:spMkLst>
            <pc:docMk/>
            <pc:sldMk cId="3942064285" sldId="256"/>
            <ac:spMk id="6019" creationId="{26D9BD3A-10BC-8718-D451-45396F3B07FF}"/>
          </ac:spMkLst>
        </pc:spChg>
        <pc:spChg chg="mod">
          <ac:chgData name="Jassem Abbasi" userId="a485637c-5d5c-44af-8411-f95acc3236b6" providerId="ADAL" clId="{B67E75DF-61F4-4BDD-83F6-F3A9FEB4B984}" dt="2024-02-22T09:52:54.409" v="2357" actId="27803"/>
          <ac:spMkLst>
            <pc:docMk/>
            <pc:sldMk cId="3942064285" sldId="256"/>
            <ac:spMk id="6020" creationId="{99B4594B-3945-790F-1766-C24DC630E17A}"/>
          </ac:spMkLst>
        </pc:spChg>
        <pc:spChg chg="mod">
          <ac:chgData name="Jassem Abbasi" userId="a485637c-5d5c-44af-8411-f95acc3236b6" providerId="ADAL" clId="{B67E75DF-61F4-4BDD-83F6-F3A9FEB4B984}" dt="2024-02-22T09:52:54.409" v="2357" actId="27803"/>
          <ac:spMkLst>
            <pc:docMk/>
            <pc:sldMk cId="3942064285" sldId="256"/>
            <ac:spMk id="6021" creationId="{2185A1E6-6527-3BFE-250D-50E7551E45BC}"/>
          </ac:spMkLst>
        </pc:spChg>
        <pc:spChg chg="mod">
          <ac:chgData name="Jassem Abbasi" userId="a485637c-5d5c-44af-8411-f95acc3236b6" providerId="ADAL" clId="{B67E75DF-61F4-4BDD-83F6-F3A9FEB4B984}" dt="2024-02-22T09:52:54.409" v="2357" actId="27803"/>
          <ac:spMkLst>
            <pc:docMk/>
            <pc:sldMk cId="3942064285" sldId="256"/>
            <ac:spMk id="6022" creationId="{45FB2846-5E82-01DA-923B-18737B51A4C0}"/>
          </ac:spMkLst>
        </pc:spChg>
        <pc:spChg chg="mod">
          <ac:chgData name="Jassem Abbasi" userId="a485637c-5d5c-44af-8411-f95acc3236b6" providerId="ADAL" clId="{B67E75DF-61F4-4BDD-83F6-F3A9FEB4B984}" dt="2024-02-22T09:52:54.409" v="2357" actId="27803"/>
          <ac:spMkLst>
            <pc:docMk/>
            <pc:sldMk cId="3942064285" sldId="256"/>
            <ac:spMk id="6023" creationId="{82AAE7EC-C8B5-EE75-F97F-10DF3A6301A9}"/>
          </ac:spMkLst>
        </pc:spChg>
        <pc:spChg chg="mod">
          <ac:chgData name="Jassem Abbasi" userId="a485637c-5d5c-44af-8411-f95acc3236b6" providerId="ADAL" clId="{B67E75DF-61F4-4BDD-83F6-F3A9FEB4B984}" dt="2024-02-22T09:52:54.409" v="2357" actId="27803"/>
          <ac:spMkLst>
            <pc:docMk/>
            <pc:sldMk cId="3942064285" sldId="256"/>
            <ac:spMk id="6024" creationId="{5A0E8492-A12E-2973-27F7-319F581CA7F9}"/>
          </ac:spMkLst>
        </pc:spChg>
        <pc:spChg chg="mod">
          <ac:chgData name="Jassem Abbasi" userId="a485637c-5d5c-44af-8411-f95acc3236b6" providerId="ADAL" clId="{B67E75DF-61F4-4BDD-83F6-F3A9FEB4B984}" dt="2024-02-22T09:52:54.409" v="2357" actId="27803"/>
          <ac:spMkLst>
            <pc:docMk/>
            <pc:sldMk cId="3942064285" sldId="256"/>
            <ac:spMk id="6025" creationId="{13DA54A6-C375-E843-D78C-58E0FC5768E7}"/>
          </ac:spMkLst>
        </pc:spChg>
        <pc:spChg chg="mod">
          <ac:chgData name="Jassem Abbasi" userId="a485637c-5d5c-44af-8411-f95acc3236b6" providerId="ADAL" clId="{B67E75DF-61F4-4BDD-83F6-F3A9FEB4B984}" dt="2024-02-22T09:52:54.409" v="2357" actId="27803"/>
          <ac:spMkLst>
            <pc:docMk/>
            <pc:sldMk cId="3942064285" sldId="256"/>
            <ac:spMk id="6026" creationId="{B8F7E16A-9943-F682-DB57-8DAC95A2BFC5}"/>
          </ac:spMkLst>
        </pc:spChg>
        <pc:spChg chg="mod">
          <ac:chgData name="Jassem Abbasi" userId="a485637c-5d5c-44af-8411-f95acc3236b6" providerId="ADAL" clId="{B67E75DF-61F4-4BDD-83F6-F3A9FEB4B984}" dt="2024-02-22T09:52:54.409" v="2357" actId="27803"/>
          <ac:spMkLst>
            <pc:docMk/>
            <pc:sldMk cId="3942064285" sldId="256"/>
            <ac:spMk id="6027" creationId="{89E4D9D4-9BE5-9BF9-B60E-8C612B2F82FE}"/>
          </ac:spMkLst>
        </pc:spChg>
        <pc:spChg chg="mod">
          <ac:chgData name="Jassem Abbasi" userId="a485637c-5d5c-44af-8411-f95acc3236b6" providerId="ADAL" clId="{B67E75DF-61F4-4BDD-83F6-F3A9FEB4B984}" dt="2024-02-22T09:52:54.409" v="2357" actId="27803"/>
          <ac:spMkLst>
            <pc:docMk/>
            <pc:sldMk cId="3942064285" sldId="256"/>
            <ac:spMk id="6028" creationId="{C864F237-E4B1-6ED9-F2AB-45598117D5B8}"/>
          </ac:spMkLst>
        </pc:spChg>
        <pc:spChg chg="mod">
          <ac:chgData name="Jassem Abbasi" userId="a485637c-5d5c-44af-8411-f95acc3236b6" providerId="ADAL" clId="{B67E75DF-61F4-4BDD-83F6-F3A9FEB4B984}" dt="2024-02-22T09:52:54.409" v="2357" actId="27803"/>
          <ac:spMkLst>
            <pc:docMk/>
            <pc:sldMk cId="3942064285" sldId="256"/>
            <ac:spMk id="6029" creationId="{FEC7E94A-9AD7-0AEE-573D-D263F8B97A62}"/>
          </ac:spMkLst>
        </pc:spChg>
        <pc:spChg chg="mod">
          <ac:chgData name="Jassem Abbasi" userId="a485637c-5d5c-44af-8411-f95acc3236b6" providerId="ADAL" clId="{B67E75DF-61F4-4BDD-83F6-F3A9FEB4B984}" dt="2024-02-22T09:52:54.409" v="2357" actId="27803"/>
          <ac:spMkLst>
            <pc:docMk/>
            <pc:sldMk cId="3942064285" sldId="256"/>
            <ac:spMk id="6030" creationId="{34E4ABB5-967E-B187-D481-88C8767A2A23}"/>
          </ac:spMkLst>
        </pc:spChg>
        <pc:spChg chg="mod">
          <ac:chgData name="Jassem Abbasi" userId="a485637c-5d5c-44af-8411-f95acc3236b6" providerId="ADAL" clId="{B67E75DF-61F4-4BDD-83F6-F3A9FEB4B984}" dt="2024-02-22T09:52:54.409" v="2357" actId="27803"/>
          <ac:spMkLst>
            <pc:docMk/>
            <pc:sldMk cId="3942064285" sldId="256"/>
            <ac:spMk id="6031" creationId="{6474F44F-B8BC-991D-0275-1D38A3974FDB}"/>
          </ac:spMkLst>
        </pc:spChg>
        <pc:spChg chg="mod">
          <ac:chgData name="Jassem Abbasi" userId="a485637c-5d5c-44af-8411-f95acc3236b6" providerId="ADAL" clId="{B67E75DF-61F4-4BDD-83F6-F3A9FEB4B984}" dt="2024-02-22T09:52:54.409" v="2357" actId="27803"/>
          <ac:spMkLst>
            <pc:docMk/>
            <pc:sldMk cId="3942064285" sldId="256"/>
            <ac:spMk id="6032" creationId="{298DB347-482D-1411-DD9D-73748CFFD491}"/>
          </ac:spMkLst>
        </pc:spChg>
        <pc:spChg chg="mod">
          <ac:chgData name="Jassem Abbasi" userId="a485637c-5d5c-44af-8411-f95acc3236b6" providerId="ADAL" clId="{B67E75DF-61F4-4BDD-83F6-F3A9FEB4B984}" dt="2024-02-22T09:52:54.409" v="2357" actId="27803"/>
          <ac:spMkLst>
            <pc:docMk/>
            <pc:sldMk cId="3942064285" sldId="256"/>
            <ac:spMk id="6033" creationId="{21D13249-BB36-2396-586E-C844D4952485}"/>
          </ac:spMkLst>
        </pc:spChg>
        <pc:spChg chg="mod">
          <ac:chgData name="Jassem Abbasi" userId="a485637c-5d5c-44af-8411-f95acc3236b6" providerId="ADAL" clId="{B67E75DF-61F4-4BDD-83F6-F3A9FEB4B984}" dt="2024-02-22T09:52:54.409" v="2357" actId="27803"/>
          <ac:spMkLst>
            <pc:docMk/>
            <pc:sldMk cId="3942064285" sldId="256"/>
            <ac:spMk id="6034" creationId="{31229E3B-10A0-9574-04CC-868EB87A34BB}"/>
          </ac:spMkLst>
        </pc:spChg>
        <pc:spChg chg="mod">
          <ac:chgData name="Jassem Abbasi" userId="a485637c-5d5c-44af-8411-f95acc3236b6" providerId="ADAL" clId="{B67E75DF-61F4-4BDD-83F6-F3A9FEB4B984}" dt="2024-02-22T09:52:54.409" v="2357" actId="27803"/>
          <ac:spMkLst>
            <pc:docMk/>
            <pc:sldMk cId="3942064285" sldId="256"/>
            <ac:spMk id="6035" creationId="{56FECD9C-BA59-8A8F-5BB2-2A268022D802}"/>
          </ac:spMkLst>
        </pc:spChg>
        <pc:spChg chg="mod">
          <ac:chgData name="Jassem Abbasi" userId="a485637c-5d5c-44af-8411-f95acc3236b6" providerId="ADAL" clId="{B67E75DF-61F4-4BDD-83F6-F3A9FEB4B984}" dt="2024-02-22T09:52:54.409" v="2357" actId="27803"/>
          <ac:spMkLst>
            <pc:docMk/>
            <pc:sldMk cId="3942064285" sldId="256"/>
            <ac:spMk id="6036" creationId="{262AEF59-7B91-169B-4EA1-F0F10D167990}"/>
          </ac:spMkLst>
        </pc:spChg>
        <pc:spChg chg="mod">
          <ac:chgData name="Jassem Abbasi" userId="a485637c-5d5c-44af-8411-f95acc3236b6" providerId="ADAL" clId="{B67E75DF-61F4-4BDD-83F6-F3A9FEB4B984}" dt="2024-02-22T09:52:54.409" v="2357" actId="27803"/>
          <ac:spMkLst>
            <pc:docMk/>
            <pc:sldMk cId="3942064285" sldId="256"/>
            <ac:spMk id="6037" creationId="{CB666256-2535-8FC7-D049-EECC52E83A5B}"/>
          </ac:spMkLst>
        </pc:spChg>
        <pc:spChg chg="mod">
          <ac:chgData name="Jassem Abbasi" userId="a485637c-5d5c-44af-8411-f95acc3236b6" providerId="ADAL" clId="{B67E75DF-61F4-4BDD-83F6-F3A9FEB4B984}" dt="2024-02-22T09:52:54.409" v="2357" actId="27803"/>
          <ac:spMkLst>
            <pc:docMk/>
            <pc:sldMk cId="3942064285" sldId="256"/>
            <ac:spMk id="6038" creationId="{07FF59FF-7900-2E4E-73C6-835C0F6E1DC9}"/>
          </ac:spMkLst>
        </pc:spChg>
        <pc:spChg chg="mod">
          <ac:chgData name="Jassem Abbasi" userId="a485637c-5d5c-44af-8411-f95acc3236b6" providerId="ADAL" clId="{B67E75DF-61F4-4BDD-83F6-F3A9FEB4B984}" dt="2024-02-22T09:52:54.409" v="2357" actId="27803"/>
          <ac:spMkLst>
            <pc:docMk/>
            <pc:sldMk cId="3942064285" sldId="256"/>
            <ac:spMk id="6039" creationId="{F00A79D1-6E3B-10D9-C457-DEABC0A3BC3D}"/>
          </ac:spMkLst>
        </pc:spChg>
        <pc:spChg chg="mod">
          <ac:chgData name="Jassem Abbasi" userId="a485637c-5d5c-44af-8411-f95acc3236b6" providerId="ADAL" clId="{B67E75DF-61F4-4BDD-83F6-F3A9FEB4B984}" dt="2024-02-22T09:52:54.409" v="2357" actId="27803"/>
          <ac:spMkLst>
            <pc:docMk/>
            <pc:sldMk cId="3942064285" sldId="256"/>
            <ac:spMk id="6040" creationId="{C44CD53E-2276-6846-5489-918ECD2EF138}"/>
          </ac:spMkLst>
        </pc:spChg>
        <pc:spChg chg="mod">
          <ac:chgData name="Jassem Abbasi" userId="a485637c-5d5c-44af-8411-f95acc3236b6" providerId="ADAL" clId="{B67E75DF-61F4-4BDD-83F6-F3A9FEB4B984}" dt="2024-02-22T09:52:54.409" v="2357" actId="27803"/>
          <ac:spMkLst>
            <pc:docMk/>
            <pc:sldMk cId="3942064285" sldId="256"/>
            <ac:spMk id="6041" creationId="{DE1AFD40-2579-2449-E91E-E951EA33C5E2}"/>
          </ac:spMkLst>
        </pc:spChg>
        <pc:spChg chg="mod">
          <ac:chgData name="Jassem Abbasi" userId="a485637c-5d5c-44af-8411-f95acc3236b6" providerId="ADAL" clId="{B67E75DF-61F4-4BDD-83F6-F3A9FEB4B984}" dt="2024-02-22T09:52:54.409" v="2357" actId="27803"/>
          <ac:spMkLst>
            <pc:docMk/>
            <pc:sldMk cId="3942064285" sldId="256"/>
            <ac:spMk id="6042" creationId="{C09E7FAF-625F-B8B9-676C-4ACCFD6A8579}"/>
          </ac:spMkLst>
        </pc:spChg>
        <pc:spChg chg="mod">
          <ac:chgData name="Jassem Abbasi" userId="a485637c-5d5c-44af-8411-f95acc3236b6" providerId="ADAL" clId="{B67E75DF-61F4-4BDD-83F6-F3A9FEB4B984}" dt="2024-02-22T09:52:54.409" v="2357" actId="27803"/>
          <ac:spMkLst>
            <pc:docMk/>
            <pc:sldMk cId="3942064285" sldId="256"/>
            <ac:spMk id="6043" creationId="{549975E3-6CAA-4EE9-639D-0ACA44304E2C}"/>
          </ac:spMkLst>
        </pc:spChg>
        <pc:spChg chg="mod">
          <ac:chgData name="Jassem Abbasi" userId="a485637c-5d5c-44af-8411-f95acc3236b6" providerId="ADAL" clId="{B67E75DF-61F4-4BDD-83F6-F3A9FEB4B984}" dt="2024-02-22T09:52:54.409" v="2357" actId="27803"/>
          <ac:spMkLst>
            <pc:docMk/>
            <pc:sldMk cId="3942064285" sldId="256"/>
            <ac:spMk id="6044" creationId="{C45210B6-70CD-7793-985B-53D2393907F0}"/>
          </ac:spMkLst>
        </pc:spChg>
        <pc:spChg chg="mod">
          <ac:chgData name="Jassem Abbasi" userId="a485637c-5d5c-44af-8411-f95acc3236b6" providerId="ADAL" clId="{B67E75DF-61F4-4BDD-83F6-F3A9FEB4B984}" dt="2024-02-22T09:52:54.409" v="2357" actId="27803"/>
          <ac:spMkLst>
            <pc:docMk/>
            <pc:sldMk cId="3942064285" sldId="256"/>
            <ac:spMk id="6045" creationId="{FA9B9DB0-B148-19CA-81EA-00E839893AAC}"/>
          </ac:spMkLst>
        </pc:spChg>
        <pc:spChg chg="mod">
          <ac:chgData name="Jassem Abbasi" userId="a485637c-5d5c-44af-8411-f95acc3236b6" providerId="ADAL" clId="{B67E75DF-61F4-4BDD-83F6-F3A9FEB4B984}" dt="2024-02-22T09:52:54.409" v="2357" actId="27803"/>
          <ac:spMkLst>
            <pc:docMk/>
            <pc:sldMk cId="3942064285" sldId="256"/>
            <ac:spMk id="6046" creationId="{DD7F1271-D3F2-23EB-BA8A-6ACE82FD4DDD}"/>
          </ac:spMkLst>
        </pc:spChg>
        <pc:spChg chg="mod">
          <ac:chgData name="Jassem Abbasi" userId="a485637c-5d5c-44af-8411-f95acc3236b6" providerId="ADAL" clId="{B67E75DF-61F4-4BDD-83F6-F3A9FEB4B984}" dt="2024-02-22T09:52:54.409" v="2357" actId="27803"/>
          <ac:spMkLst>
            <pc:docMk/>
            <pc:sldMk cId="3942064285" sldId="256"/>
            <ac:spMk id="6047" creationId="{E506C15A-B023-7121-D09A-8C9C22157CE3}"/>
          </ac:spMkLst>
        </pc:spChg>
        <pc:spChg chg="mod">
          <ac:chgData name="Jassem Abbasi" userId="a485637c-5d5c-44af-8411-f95acc3236b6" providerId="ADAL" clId="{B67E75DF-61F4-4BDD-83F6-F3A9FEB4B984}" dt="2024-02-22T09:52:54.409" v="2357" actId="27803"/>
          <ac:spMkLst>
            <pc:docMk/>
            <pc:sldMk cId="3942064285" sldId="256"/>
            <ac:spMk id="6048" creationId="{B380F72E-3D18-DE52-8627-333CEFAE008F}"/>
          </ac:spMkLst>
        </pc:spChg>
        <pc:spChg chg="mod">
          <ac:chgData name="Jassem Abbasi" userId="a485637c-5d5c-44af-8411-f95acc3236b6" providerId="ADAL" clId="{B67E75DF-61F4-4BDD-83F6-F3A9FEB4B984}" dt="2024-02-22T09:52:54.409" v="2357" actId="27803"/>
          <ac:spMkLst>
            <pc:docMk/>
            <pc:sldMk cId="3942064285" sldId="256"/>
            <ac:spMk id="6049" creationId="{A1852EF2-3DE0-0E20-D1E5-25305EF9A85F}"/>
          </ac:spMkLst>
        </pc:spChg>
        <pc:spChg chg="mod">
          <ac:chgData name="Jassem Abbasi" userId="a485637c-5d5c-44af-8411-f95acc3236b6" providerId="ADAL" clId="{B67E75DF-61F4-4BDD-83F6-F3A9FEB4B984}" dt="2024-02-22T09:52:54.409" v="2357" actId="27803"/>
          <ac:spMkLst>
            <pc:docMk/>
            <pc:sldMk cId="3942064285" sldId="256"/>
            <ac:spMk id="6050" creationId="{FE14549B-213C-D731-9E0D-2BC72A5D72EE}"/>
          </ac:spMkLst>
        </pc:spChg>
        <pc:spChg chg="mod">
          <ac:chgData name="Jassem Abbasi" userId="a485637c-5d5c-44af-8411-f95acc3236b6" providerId="ADAL" clId="{B67E75DF-61F4-4BDD-83F6-F3A9FEB4B984}" dt="2024-02-22T09:52:54.409" v="2357" actId="27803"/>
          <ac:spMkLst>
            <pc:docMk/>
            <pc:sldMk cId="3942064285" sldId="256"/>
            <ac:spMk id="6051" creationId="{604E91EE-DE5F-70BE-FDBE-202E595E6204}"/>
          </ac:spMkLst>
        </pc:spChg>
        <pc:spChg chg="mod">
          <ac:chgData name="Jassem Abbasi" userId="a485637c-5d5c-44af-8411-f95acc3236b6" providerId="ADAL" clId="{B67E75DF-61F4-4BDD-83F6-F3A9FEB4B984}" dt="2024-02-22T09:52:54.409" v="2357" actId="27803"/>
          <ac:spMkLst>
            <pc:docMk/>
            <pc:sldMk cId="3942064285" sldId="256"/>
            <ac:spMk id="6052" creationId="{519548C6-03B7-68C7-12BE-0A99A5892AAA}"/>
          </ac:spMkLst>
        </pc:spChg>
        <pc:spChg chg="mod">
          <ac:chgData name="Jassem Abbasi" userId="a485637c-5d5c-44af-8411-f95acc3236b6" providerId="ADAL" clId="{B67E75DF-61F4-4BDD-83F6-F3A9FEB4B984}" dt="2024-02-22T09:52:54.409" v="2357" actId="27803"/>
          <ac:spMkLst>
            <pc:docMk/>
            <pc:sldMk cId="3942064285" sldId="256"/>
            <ac:spMk id="6053" creationId="{524CFC93-8B40-E0A4-46C1-92DF10830952}"/>
          </ac:spMkLst>
        </pc:spChg>
        <pc:spChg chg="mod">
          <ac:chgData name="Jassem Abbasi" userId="a485637c-5d5c-44af-8411-f95acc3236b6" providerId="ADAL" clId="{B67E75DF-61F4-4BDD-83F6-F3A9FEB4B984}" dt="2024-02-22T09:52:54.409" v="2357" actId="27803"/>
          <ac:spMkLst>
            <pc:docMk/>
            <pc:sldMk cId="3942064285" sldId="256"/>
            <ac:spMk id="6054" creationId="{ADCF9F9E-61C0-ADA0-CD83-62F9DF70B38A}"/>
          </ac:spMkLst>
        </pc:spChg>
        <pc:spChg chg="mod">
          <ac:chgData name="Jassem Abbasi" userId="a485637c-5d5c-44af-8411-f95acc3236b6" providerId="ADAL" clId="{B67E75DF-61F4-4BDD-83F6-F3A9FEB4B984}" dt="2024-02-22T09:52:54.409" v="2357" actId="27803"/>
          <ac:spMkLst>
            <pc:docMk/>
            <pc:sldMk cId="3942064285" sldId="256"/>
            <ac:spMk id="6055" creationId="{B3BB3DC8-DEB6-636A-28D3-59CB842BD8DA}"/>
          </ac:spMkLst>
        </pc:spChg>
        <pc:spChg chg="mod">
          <ac:chgData name="Jassem Abbasi" userId="a485637c-5d5c-44af-8411-f95acc3236b6" providerId="ADAL" clId="{B67E75DF-61F4-4BDD-83F6-F3A9FEB4B984}" dt="2024-02-22T09:52:54.409" v="2357" actId="27803"/>
          <ac:spMkLst>
            <pc:docMk/>
            <pc:sldMk cId="3942064285" sldId="256"/>
            <ac:spMk id="6056" creationId="{F8F99E36-C043-5175-B7BF-53C0139F4467}"/>
          </ac:spMkLst>
        </pc:spChg>
        <pc:spChg chg="mod">
          <ac:chgData name="Jassem Abbasi" userId="a485637c-5d5c-44af-8411-f95acc3236b6" providerId="ADAL" clId="{B67E75DF-61F4-4BDD-83F6-F3A9FEB4B984}" dt="2024-02-22T09:52:54.409" v="2357" actId="27803"/>
          <ac:spMkLst>
            <pc:docMk/>
            <pc:sldMk cId="3942064285" sldId="256"/>
            <ac:spMk id="6057" creationId="{0C62701A-FE0A-F150-9473-81A3F655526F}"/>
          </ac:spMkLst>
        </pc:spChg>
        <pc:spChg chg="mod">
          <ac:chgData name="Jassem Abbasi" userId="a485637c-5d5c-44af-8411-f95acc3236b6" providerId="ADAL" clId="{B67E75DF-61F4-4BDD-83F6-F3A9FEB4B984}" dt="2024-02-22T09:52:54.409" v="2357" actId="27803"/>
          <ac:spMkLst>
            <pc:docMk/>
            <pc:sldMk cId="3942064285" sldId="256"/>
            <ac:spMk id="6058" creationId="{CBB097F0-28BC-4A88-F48E-108834D79233}"/>
          </ac:spMkLst>
        </pc:spChg>
        <pc:spChg chg="mod">
          <ac:chgData name="Jassem Abbasi" userId="a485637c-5d5c-44af-8411-f95acc3236b6" providerId="ADAL" clId="{B67E75DF-61F4-4BDD-83F6-F3A9FEB4B984}" dt="2024-02-22T09:52:54.409" v="2357" actId="27803"/>
          <ac:spMkLst>
            <pc:docMk/>
            <pc:sldMk cId="3942064285" sldId="256"/>
            <ac:spMk id="6059" creationId="{0D7444C3-9271-1834-4443-D6D6E8B1A8EE}"/>
          </ac:spMkLst>
        </pc:spChg>
        <pc:spChg chg="mod">
          <ac:chgData name="Jassem Abbasi" userId="a485637c-5d5c-44af-8411-f95acc3236b6" providerId="ADAL" clId="{B67E75DF-61F4-4BDD-83F6-F3A9FEB4B984}" dt="2024-02-22T09:52:54.409" v="2357" actId="27803"/>
          <ac:spMkLst>
            <pc:docMk/>
            <pc:sldMk cId="3942064285" sldId="256"/>
            <ac:spMk id="6060" creationId="{BC9412A8-E052-8F72-FE9E-B42191D08CE7}"/>
          </ac:spMkLst>
        </pc:spChg>
        <pc:spChg chg="mod">
          <ac:chgData name="Jassem Abbasi" userId="a485637c-5d5c-44af-8411-f95acc3236b6" providerId="ADAL" clId="{B67E75DF-61F4-4BDD-83F6-F3A9FEB4B984}" dt="2024-02-22T09:52:54.409" v="2357" actId="27803"/>
          <ac:spMkLst>
            <pc:docMk/>
            <pc:sldMk cId="3942064285" sldId="256"/>
            <ac:spMk id="6061" creationId="{FAE4550E-AAE5-72BC-89BF-E12C04C6F708}"/>
          </ac:spMkLst>
        </pc:spChg>
        <pc:spChg chg="mod">
          <ac:chgData name="Jassem Abbasi" userId="a485637c-5d5c-44af-8411-f95acc3236b6" providerId="ADAL" clId="{B67E75DF-61F4-4BDD-83F6-F3A9FEB4B984}" dt="2024-02-22T09:52:54.409" v="2357" actId="27803"/>
          <ac:spMkLst>
            <pc:docMk/>
            <pc:sldMk cId="3942064285" sldId="256"/>
            <ac:spMk id="6062" creationId="{9A1EB6B8-83C1-96E5-7913-B37EE8711F29}"/>
          </ac:spMkLst>
        </pc:spChg>
        <pc:spChg chg="mod">
          <ac:chgData name="Jassem Abbasi" userId="a485637c-5d5c-44af-8411-f95acc3236b6" providerId="ADAL" clId="{B67E75DF-61F4-4BDD-83F6-F3A9FEB4B984}" dt="2024-02-22T09:52:54.409" v="2357" actId="27803"/>
          <ac:spMkLst>
            <pc:docMk/>
            <pc:sldMk cId="3942064285" sldId="256"/>
            <ac:spMk id="6063" creationId="{577B6004-97C5-E2DC-E058-C79BE17F73D0}"/>
          </ac:spMkLst>
        </pc:spChg>
        <pc:spChg chg="mod">
          <ac:chgData name="Jassem Abbasi" userId="a485637c-5d5c-44af-8411-f95acc3236b6" providerId="ADAL" clId="{B67E75DF-61F4-4BDD-83F6-F3A9FEB4B984}" dt="2024-02-22T09:52:54.409" v="2357" actId="27803"/>
          <ac:spMkLst>
            <pc:docMk/>
            <pc:sldMk cId="3942064285" sldId="256"/>
            <ac:spMk id="6064" creationId="{7E6ACFDB-F4A7-F0FF-1D9D-A993EFA42D99}"/>
          </ac:spMkLst>
        </pc:spChg>
        <pc:spChg chg="mod">
          <ac:chgData name="Jassem Abbasi" userId="a485637c-5d5c-44af-8411-f95acc3236b6" providerId="ADAL" clId="{B67E75DF-61F4-4BDD-83F6-F3A9FEB4B984}" dt="2024-02-22T09:52:54.409" v="2357" actId="27803"/>
          <ac:spMkLst>
            <pc:docMk/>
            <pc:sldMk cId="3942064285" sldId="256"/>
            <ac:spMk id="6065" creationId="{8CD5CE5A-7505-CED2-79DF-5856D8284997}"/>
          </ac:spMkLst>
        </pc:spChg>
        <pc:spChg chg="mod">
          <ac:chgData name="Jassem Abbasi" userId="a485637c-5d5c-44af-8411-f95acc3236b6" providerId="ADAL" clId="{B67E75DF-61F4-4BDD-83F6-F3A9FEB4B984}" dt="2024-02-22T09:52:54.409" v="2357" actId="27803"/>
          <ac:spMkLst>
            <pc:docMk/>
            <pc:sldMk cId="3942064285" sldId="256"/>
            <ac:spMk id="6066" creationId="{541DC66C-00C8-C7A1-A1E3-E401A51AE528}"/>
          </ac:spMkLst>
        </pc:spChg>
        <pc:spChg chg="mod">
          <ac:chgData name="Jassem Abbasi" userId="a485637c-5d5c-44af-8411-f95acc3236b6" providerId="ADAL" clId="{B67E75DF-61F4-4BDD-83F6-F3A9FEB4B984}" dt="2024-02-22T09:52:54.409" v="2357" actId="27803"/>
          <ac:spMkLst>
            <pc:docMk/>
            <pc:sldMk cId="3942064285" sldId="256"/>
            <ac:spMk id="6067" creationId="{9FFBF517-FBEA-6122-705D-DFF156AC2C20}"/>
          </ac:spMkLst>
        </pc:spChg>
        <pc:spChg chg="mod">
          <ac:chgData name="Jassem Abbasi" userId="a485637c-5d5c-44af-8411-f95acc3236b6" providerId="ADAL" clId="{B67E75DF-61F4-4BDD-83F6-F3A9FEB4B984}" dt="2024-02-22T09:52:54.409" v="2357" actId="27803"/>
          <ac:spMkLst>
            <pc:docMk/>
            <pc:sldMk cId="3942064285" sldId="256"/>
            <ac:spMk id="6068" creationId="{B36F93AE-DF9B-C117-A0FB-940DA17882F2}"/>
          </ac:spMkLst>
        </pc:spChg>
        <pc:spChg chg="mod">
          <ac:chgData name="Jassem Abbasi" userId="a485637c-5d5c-44af-8411-f95acc3236b6" providerId="ADAL" clId="{B67E75DF-61F4-4BDD-83F6-F3A9FEB4B984}" dt="2024-02-22T09:52:54.409" v="2357" actId="27803"/>
          <ac:spMkLst>
            <pc:docMk/>
            <pc:sldMk cId="3942064285" sldId="256"/>
            <ac:spMk id="6069" creationId="{E9201163-2D37-DC49-FAAB-0CA97FCD9D6F}"/>
          </ac:spMkLst>
        </pc:spChg>
        <pc:spChg chg="mod">
          <ac:chgData name="Jassem Abbasi" userId="a485637c-5d5c-44af-8411-f95acc3236b6" providerId="ADAL" clId="{B67E75DF-61F4-4BDD-83F6-F3A9FEB4B984}" dt="2024-02-22T09:52:54.409" v="2357" actId="27803"/>
          <ac:spMkLst>
            <pc:docMk/>
            <pc:sldMk cId="3942064285" sldId="256"/>
            <ac:spMk id="6070" creationId="{711276B9-4DC7-1F3A-3025-B46F9061999A}"/>
          </ac:spMkLst>
        </pc:spChg>
        <pc:spChg chg="mod">
          <ac:chgData name="Jassem Abbasi" userId="a485637c-5d5c-44af-8411-f95acc3236b6" providerId="ADAL" clId="{B67E75DF-61F4-4BDD-83F6-F3A9FEB4B984}" dt="2024-02-22T09:52:54.409" v="2357" actId="27803"/>
          <ac:spMkLst>
            <pc:docMk/>
            <pc:sldMk cId="3942064285" sldId="256"/>
            <ac:spMk id="6071" creationId="{BF3712CF-7FD0-925E-FA5A-16C72BB45B25}"/>
          </ac:spMkLst>
        </pc:spChg>
        <pc:spChg chg="mod">
          <ac:chgData name="Jassem Abbasi" userId="a485637c-5d5c-44af-8411-f95acc3236b6" providerId="ADAL" clId="{B67E75DF-61F4-4BDD-83F6-F3A9FEB4B984}" dt="2024-02-22T09:52:54.409" v="2357" actId="27803"/>
          <ac:spMkLst>
            <pc:docMk/>
            <pc:sldMk cId="3942064285" sldId="256"/>
            <ac:spMk id="6072" creationId="{ED3FACB3-054A-FF7A-1825-CB5EDF0CCA16}"/>
          </ac:spMkLst>
        </pc:spChg>
        <pc:spChg chg="mod">
          <ac:chgData name="Jassem Abbasi" userId="a485637c-5d5c-44af-8411-f95acc3236b6" providerId="ADAL" clId="{B67E75DF-61F4-4BDD-83F6-F3A9FEB4B984}" dt="2024-02-22T09:52:54.409" v="2357" actId="27803"/>
          <ac:spMkLst>
            <pc:docMk/>
            <pc:sldMk cId="3942064285" sldId="256"/>
            <ac:spMk id="6073" creationId="{0267A6A1-7C74-7D0E-2BFB-52D5ED143EAA}"/>
          </ac:spMkLst>
        </pc:spChg>
        <pc:spChg chg="mod">
          <ac:chgData name="Jassem Abbasi" userId="a485637c-5d5c-44af-8411-f95acc3236b6" providerId="ADAL" clId="{B67E75DF-61F4-4BDD-83F6-F3A9FEB4B984}" dt="2024-02-22T09:52:54.409" v="2357" actId="27803"/>
          <ac:spMkLst>
            <pc:docMk/>
            <pc:sldMk cId="3942064285" sldId="256"/>
            <ac:spMk id="6074" creationId="{78CBA804-8BBF-D586-D73B-21879E9A117D}"/>
          </ac:spMkLst>
        </pc:spChg>
        <pc:spChg chg="mod">
          <ac:chgData name="Jassem Abbasi" userId="a485637c-5d5c-44af-8411-f95acc3236b6" providerId="ADAL" clId="{B67E75DF-61F4-4BDD-83F6-F3A9FEB4B984}" dt="2024-02-22T09:52:54.409" v="2357" actId="27803"/>
          <ac:spMkLst>
            <pc:docMk/>
            <pc:sldMk cId="3942064285" sldId="256"/>
            <ac:spMk id="6075" creationId="{DC8FFEF8-AEEC-746A-A560-FB7ED80A5811}"/>
          </ac:spMkLst>
        </pc:spChg>
        <pc:spChg chg="mod">
          <ac:chgData name="Jassem Abbasi" userId="a485637c-5d5c-44af-8411-f95acc3236b6" providerId="ADAL" clId="{B67E75DF-61F4-4BDD-83F6-F3A9FEB4B984}" dt="2024-02-22T09:52:54.409" v="2357" actId="27803"/>
          <ac:spMkLst>
            <pc:docMk/>
            <pc:sldMk cId="3942064285" sldId="256"/>
            <ac:spMk id="6076" creationId="{8E78F52F-A400-2862-527D-C66F6F47B509}"/>
          </ac:spMkLst>
        </pc:spChg>
        <pc:spChg chg="mod">
          <ac:chgData name="Jassem Abbasi" userId="a485637c-5d5c-44af-8411-f95acc3236b6" providerId="ADAL" clId="{B67E75DF-61F4-4BDD-83F6-F3A9FEB4B984}" dt="2024-02-22T09:52:54.409" v="2357" actId="27803"/>
          <ac:spMkLst>
            <pc:docMk/>
            <pc:sldMk cId="3942064285" sldId="256"/>
            <ac:spMk id="6077" creationId="{36F9D723-D130-02DB-0787-914140F4DC67}"/>
          </ac:spMkLst>
        </pc:spChg>
        <pc:spChg chg="mod">
          <ac:chgData name="Jassem Abbasi" userId="a485637c-5d5c-44af-8411-f95acc3236b6" providerId="ADAL" clId="{B67E75DF-61F4-4BDD-83F6-F3A9FEB4B984}" dt="2024-02-22T09:52:54.409" v="2357" actId="27803"/>
          <ac:spMkLst>
            <pc:docMk/>
            <pc:sldMk cId="3942064285" sldId="256"/>
            <ac:spMk id="6078" creationId="{C157DCED-0EB1-DA5E-2D84-F455888E5C60}"/>
          </ac:spMkLst>
        </pc:spChg>
        <pc:spChg chg="mod">
          <ac:chgData name="Jassem Abbasi" userId="a485637c-5d5c-44af-8411-f95acc3236b6" providerId="ADAL" clId="{B67E75DF-61F4-4BDD-83F6-F3A9FEB4B984}" dt="2024-02-22T09:52:54.409" v="2357" actId="27803"/>
          <ac:spMkLst>
            <pc:docMk/>
            <pc:sldMk cId="3942064285" sldId="256"/>
            <ac:spMk id="6079" creationId="{FD360DFC-B874-B5D5-E621-65FF7FA54F11}"/>
          </ac:spMkLst>
        </pc:spChg>
        <pc:spChg chg="mod">
          <ac:chgData name="Jassem Abbasi" userId="a485637c-5d5c-44af-8411-f95acc3236b6" providerId="ADAL" clId="{B67E75DF-61F4-4BDD-83F6-F3A9FEB4B984}" dt="2024-02-22T09:52:54.409" v="2357" actId="27803"/>
          <ac:spMkLst>
            <pc:docMk/>
            <pc:sldMk cId="3942064285" sldId="256"/>
            <ac:spMk id="6080" creationId="{FB0BF6EC-3F16-7A5F-897B-33A5357C1A3A}"/>
          </ac:spMkLst>
        </pc:spChg>
        <pc:spChg chg="mod">
          <ac:chgData name="Jassem Abbasi" userId="a485637c-5d5c-44af-8411-f95acc3236b6" providerId="ADAL" clId="{B67E75DF-61F4-4BDD-83F6-F3A9FEB4B984}" dt="2024-02-22T09:52:54.409" v="2357" actId="27803"/>
          <ac:spMkLst>
            <pc:docMk/>
            <pc:sldMk cId="3942064285" sldId="256"/>
            <ac:spMk id="6081" creationId="{2CB0D2E8-BD20-D14D-FB59-B46A11FF64F5}"/>
          </ac:spMkLst>
        </pc:spChg>
        <pc:spChg chg="mod">
          <ac:chgData name="Jassem Abbasi" userId="a485637c-5d5c-44af-8411-f95acc3236b6" providerId="ADAL" clId="{B67E75DF-61F4-4BDD-83F6-F3A9FEB4B984}" dt="2024-02-22T09:52:54.409" v="2357" actId="27803"/>
          <ac:spMkLst>
            <pc:docMk/>
            <pc:sldMk cId="3942064285" sldId="256"/>
            <ac:spMk id="6082" creationId="{65F5489C-9C52-FF62-2175-6D9EFA783891}"/>
          </ac:spMkLst>
        </pc:spChg>
        <pc:spChg chg="mod">
          <ac:chgData name="Jassem Abbasi" userId="a485637c-5d5c-44af-8411-f95acc3236b6" providerId="ADAL" clId="{B67E75DF-61F4-4BDD-83F6-F3A9FEB4B984}" dt="2024-02-22T09:52:54.409" v="2357" actId="27803"/>
          <ac:spMkLst>
            <pc:docMk/>
            <pc:sldMk cId="3942064285" sldId="256"/>
            <ac:spMk id="6083" creationId="{B0866ED9-D9E1-2379-5B44-62E40570021A}"/>
          </ac:spMkLst>
        </pc:spChg>
        <pc:spChg chg="mod">
          <ac:chgData name="Jassem Abbasi" userId="a485637c-5d5c-44af-8411-f95acc3236b6" providerId="ADAL" clId="{B67E75DF-61F4-4BDD-83F6-F3A9FEB4B984}" dt="2024-02-22T09:52:54.409" v="2357" actId="27803"/>
          <ac:spMkLst>
            <pc:docMk/>
            <pc:sldMk cId="3942064285" sldId="256"/>
            <ac:spMk id="6084" creationId="{39422E48-A8F7-7DD6-C117-449175CC8637}"/>
          </ac:spMkLst>
        </pc:spChg>
        <pc:spChg chg="mod">
          <ac:chgData name="Jassem Abbasi" userId="a485637c-5d5c-44af-8411-f95acc3236b6" providerId="ADAL" clId="{B67E75DF-61F4-4BDD-83F6-F3A9FEB4B984}" dt="2024-02-22T09:52:54.409" v="2357" actId="27803"/>
          <ac:spMkLst>
            <pc:docMk/>
            <pc:sldMk cId="3942064285" sldId="256"/>
            <ac:spMk id="6085" creationId="{1423D254-2E22-5369-F432-DB2FA080728C}"/>
          </ac:spMkLst>
        </pc:spChg>
        <pc:spChg chg="mod">
          <ac:chgData name="Jassem Abbasi" userId="a485637c-5d5c-44af-8411-f95acc3236b6" providerId="ADAL" clId="{B67E75DF-61F4-4BDD-83F6-F3A9FEB4B984}" dt="2024-02-22T09:52:54.409" v="2357" actId="27803"/>
          <ac:spMkLst>
            <pc:docMk/>
            <pc:sldMk cId="3942064285" sldId="256"/>
            <ac:spMk id="6086" creationId="{7659AA90-B1E6-36AD-406B-0B19DA918A48}"/>
          </ac:spMkLst>
        </pc:spChg>
        <pc:spChg chg="mod">
          <ac:chgData name="Jassem Abbasi" userId="a485637c-5d5c-44af-8411-f95acc3236b6" providerId="ADAL" clId="{B67E75DF-61F4-4BDD-83F6-F3A9FEB4B984}" dt="2024-02-22T09:52:54.409" v="2357" actId="27803"/>
          <ac:spMkLst>
            <pc:docMk/>
            <pc:sldMk cId="3942064285" sldId="256"/>
            <ac:spMk id="6087" creationId="{89947676-E7F8-A14C-4C2D-B0AC1D55A2DA}"/>
          </ac:spMkLst>
        </pc:spChg>
        <pc:spChg chg="mod">
          <ac:chgData name="Jassem Abbasi" userId="a485637c-5d5c-44af-8411-f95acc3236b6" providerId="ADAL" clId="{B67E75DF-61F4-4BDD-83F6-F3A9FEB4B984}" dt="2024-02-22T09:52:54.409" v="2357" actId="27803"/>
          <ac:spMkLst>
            <pc:docMk/>
            <pc:sldMk cId="3942064285" sldId="256"/>
            <ac:spMk id="6088" creationId="{66FAC012-F7E2-76B2-FA84-76B86ECAB334}"/>
          </ac:spMkLst>
        </pc:spChg>
        <pc:spChg chg="mod">
          <ac:chgData name="Jassem Abbasi" userId="a485637c-5d5c-44af-8411-f95acc3236b6" providerId="ADAL" clId="{B67E75DF-61F4-4BDD-83F6-F3A9FEB4B984}" dt="2024-02-22T09:52:54.409" v="2357" actId="27803"/>
          <ac:spMkLst>
            <pc:docMk/>
            <pc:sldMk cId="3942064285" sldId="256"/>
            <ac:spMk id="6089" creationId="{923F539D-525F-F4AB-5A1B-5F3A72B87B56}"/>
          </ac:spMkLst>
        </pc:spChg>
        <pc:spChg chg="mod">
          <ac:chgData name="Jassem Abbasi" userId="a485637c-5d5c-44af-8411-f95acc3236b6" providerId="ADAL" clId="{B67E75DF-61F4-4BDD-83F6-F3A9FEB4B984}" dt="2024-02-22T09:52:54.409" v="2357" actId="27803"/>
          <ac:spMkLst>
            <pc:docMk/>
            <pc:sldMk cId="3942064285" sldId="256"/>
            <ac:spMk id="6090" creationId="{63D3723C-7D4E-075D-D217-8CD7FD7F9415}"/>
          </ac:spMkLst>
        </pc:spChg>
        <pc:spChg chg="mod">
          <ac:chgData name="Jassem Abbasi" userId="a485637c-5d5c-44af-8411-f95acc3236b6" providerId="ADAL" clId="{B67E75DF-61F4-4BDD-83F6-F3A9FEB4B984}" dt="2024-02-22T09:52:54.409" v="2357" actId="27803"/>
          <ac:spMkLst>
            <pc:docMk/>
            <pc:sldMk cId="3942064285" sldId="256"/>
            <ac:spMk id="6091" creationId="{C0013920-74A6-C0C8-7896-F5E60EED0877}"/>
          </ac:spMkLst>
        </pc:spChg>
        <pc:spChg chg="mod">
          <ac:chgData name="Jassem Abbasi" userId="a485637c-5d5c-44af-8411-f95acc3236b6" providerId="ADAL" clId="{B67E75DF-61F4-4BDD-83F6-F3A9FEB4B984}" dt="2024-02-22T09:52:54.409" v="2357" actId="27803"/>
          <ac:spMkLst>
            <pc:docMk/>
            <pc:sldMk cId="3942064285" sldId="256"/>
            <ac:spMk id="6092" creationId="{69D07FB5-6FE9-AF5F-A0E6-9E54520F316B}"/>
          </ac:spMkLst>
        </pc:spChg>
        <pc:spChg chg="mod">
          <ac:chgData name="Jassem Abbasi" userId="a485637c-5d5c-44af-8411-f95acc3236b6" providerId="ADAL" clId="{B67E75DF-61F4-4BDD-83F6-F3A9FEB4B984}" dt="2024-02-22T09:52:54.409" v="2357" actId="27803"/>
          <ac:spMkLst>
            <pc:docMk/>
            <pc:sldMk cId="3942064285" sldId="256"/>
            <ac:spMk id="6093" creationId="{94BA2F05-B1EE-0F90-733D-D93CF6A6DB83}"/>
          </ac:spMkLst>
        </pc:spChg>
        <pc:spChg chg="mod">
          <ac:chgData name="Jassem Abbasi" userId="a485637c-5d5c-44af-8411-f95acc3236b6" providerId="ADAL" clId="{B67E75DF-61F4-4BDD-83F6-F3A9FEB4B984}" dt="2024-02-22T09:52:54.409" v="2357" actId="27803"/>
          <ac:spMkLst>
            <pc:docMk/>
            <pc:sldMk cId="3942064285" sldId="256"/>
            <ac:spMk id="6094" creationId="{602F302D-4A23-0479-929B-4275D0482A79}"/>
          </ac:spMkLst>
        </pc:spChg>
        <pc:spChg chg="mod">
          <ac:chgData name="Jassem Abbasi" userId="a485637c-5d5c-44af-8411-f95acc3236b6" providerId="ADAL" clId="{B67E75DF-61F4-4BDD-83F6-F3A9FEB4B984}" dt="2024-02-22T09:52:54.409" v="2357" actId="27803"/>
          <ac:spMkLst>
            <pc:docMk/>
            <pc:sldMk cId="3942064285" sldId="256"/>
            <ac:spMk id="6095" creationId="{57CC1A13-12DF-1D99-D847-838E587F6BA3}"/>
          </ac:spMkLst>
        </pc:spChg>
        <pc:spChg chg="mod">
          <ac:chgData name="Jassem Abbasi" userId="a485637c-5d5c-44af-8411-f95acc3236b6" providerId="ADAL" clId="{B67E75DF-61F4-4BDD-83F6-F3A9FEB4B984}" dt="2024-02-22T09:52:54.409" v="2357" actId="27803"/>
          <ac:spMkLst>
            <pc:docMk/>
            <pc:sldMk cId="3942064285" sldId="256"/>
            <ac:spMk id="6096" creationId="{39A3A0C2-011C-0DE8-827B-E4281A6CFE1F}"/>
          </ac:spMkLst>
        </pc:spChg>
        <pc:spChg chg="mod">
          <ac:chgData name="Jassem Abbasi" userId="a485637c-5d5c-44af-8411-f95acc3236b6" providerId="ADAL" clId="{B67E75DF-61F4-4BDD-83F6-F3A9FEB4B984}" dt="2024-02-22T09:52:54.409" v="2357" actId="27803"/>
          <ac:spMkLst>
            <pc:docMk/>
            <pc:sldMk cId="3942064285" sldId="256"/>
            <ac:spMk id="6097" creationId="{79C44135-7DFC-7B70-241B-E64843560CE4}"/>
          </ac:spMkLst>
        </pc:spChg>
        <pc:spChg chg="mod">
          <ac:chgData name="Jassem Abbasi" userId="a485637c-5d5c-44af-8411-f95acc3236b6" providerId="ADAL" clId="{B67E75DF-61F4-4BDD-83F6-F3A9FEB4B984}" dt="2024-02-22T09:52:54.409" v="2357" actId="27803"/>
          <ac:spMkLst>
            <pc:docMk/>
            <pc:sldMk cId="3942064285" sldId="256"/>
            <ac:spMk id="6098" creationId="{9713004A-86F0-BC02-D176-BEFA85EE2746}"/>
          </ac:spMkLst>
        </pc:spChg>
        <pc:spChg chg="mod">
          <ac:chgData name="Jassem Abbasi" userId="a485637c-5d5c-44af-8411-f95acc3236b6" providerId="ADAL" clId="{B67E75DF-61F4-4BDD-83F6-F3A9FEB4B984}" dt="2024-02-22T09:52:54.409" v="2357" actId="27803"/>
          <ac:spMkLst>
            <pc:docMk/>
            <pc:sldMk cId="3942064285" sldId="256"/>
            <ac:spMk id="6099" creationId="{C2FDC78A-BF74-9775-B6EF-0E8CAE7C3FDE}"/>
          </ac:spMkLst>
        </pc:spChg>
        <pc:spChg chg="mod">
          <ac:chgData name="Jassem Abbasi" userId="a485637c-5d5c-44af-8411-f95acc3236b6" providerId="ADAL" clId="{B67E75DF-61F4-4BDD-83F6-F3A9FEB4B984}" dt="2024-02-22T09:52:54.409" v="2357" actId="27803"/>
          <ac:spMkLst>
            <pc:docMk/>
            <pc:sldMk cId="3942064285" sldId="256"/>
            <ac:spMk id="6100" creationId="{696E7B6B-AD0E-97E1-CA0F-0CD6F41C640C}"/>
          </ac:spMkLst>
        </pc:spChg>
        <pc:spChg chg="mod">
          <ac:chgData name="Jassem Abbasi" userId="a485637c-5d5c-44af-8411-f95acc3236b6" providerId="ADAL" clId="{B67E75DF-61F4-4BDD-83F6-F3A9FEB4B984}" dt="2024-02-22T09:52:54.409" v="2357" actId="27803"/>
          <ac:spMkLst>
            <pc:docMk/>
            <pc:sldMk cId="3942064285" sldId="256"/>
            <ac:spMk id="6101" creationId="{C530AA65-46D8-4C73-EE07-FE6E9C998BAE}"/>
          </ac:spMkLst>
        </pc:spChg>
        <pc:spChg chg="mod">
          <ac:chgData name="Jassem Abbasi" userId="a485637c-5d5c-44af-8411-f95acc3236b6" providerId="ADAL" clId="{B67E75DF-61F4-4BDD-83F6-F3A9FEB4B984}" dt="2024-02-22T09:52:54.409" v="2357" actId="27803"/>
          <ac:spMkLst>
            <pc:docMk/>
            <pc:sldMk cId="3942064285" sldId="256"/>
            <ac:spMk id="6102" creationId="{B7F4B1E5-55F8-0A81-9E59-EAE570013FD5}"/>
          </ac:spMkLst>
        </pc:spChg>
        <pc:spChg chg="mod">
          <ac:chgData name="Jassem Abbasi" userId="a485637c-5d5c-44af-8411-f95acc3236b6" providerId="ADAL" clId="{B67E75DF-61F4-4BDD-83F6-F3A9FEB4B984}" dt="2024-02-22T09:52:54.409" v="2357" actId="27803"/>
          <ac:spMkLst>
            <pc:docMk/>
            <pc:sldMk cId="3942064285" sldId="256"/>
            <ac:spMk id="6103" creationId="{7DAA55B9-AEE8-ED7D-2A76-E3FDF102F606}"/>
          </ac:spMkLst>
        </pc:spChg>
        <pc:spChg chg="mod">
          <ac:chgData name="Jassem Abbasi" userId="a485637c-5d5c-44af-8411-f95acc3236b6" providerId="ADAL" clId="{B67E75DF-61F4-4BDD-83F6-F3A9FEB4B984}" dt="2024-02-22T09:52:54.409" v="2357" actId="27803"/>
          <ac:spMkLst>
            <pc:docMk/>
            <pc:sldMk cId="3942064285" sldId="256"/>
            <ac:spMk id="6104" creationId="{47BF93EA-0E76-B594-3528-B0DBD8F26F68}"/>
          </ac:spMkLst>
        </pc:spChg>
        <pc:spChg chg="mod">
          <ac:chgData name="Jassem Abbasi" userId="a485637c-5d5c-44af-8411-f95acc3236b6" providerId="ADAL" clId="{B67E75DF-61F4-4BDD-83F6-F3A9FEB4B984}" dt="2024-02-22T09:52:54.409" v="2357" actId="27803"/>
          <ac:spMkLst>
            <pc:docMk/>
            <pc:sldMk cId="3942064285" sldId="256"/>
            <ac:spMk id="6105" creationId="{F64E85BB-572B-E882-A724-7F24BB30AFD0}"/>
          </ac:spMkLst>
        </pc:spChg>
        <pc:spChg chg="mod">
          <ac:chgData name="Jassem Abbasi" userId="a485637c-5d5c-44af-8411-f95acc3236b6" providerId="ADAL" clId="{B67E75DF-61F4-4BDD-83F6-F3A9FEB4B984}" dt="2024-02-22T09:52:54.409" v="2357" actId="27803"/>
          <ac:spMkLst>
            <pc:docMk/>
            <pc:sldMk cId="3942064285" sldId="256"/>
            <ac:spMk id="6106" creationId="{17BCEDB6-1885-7336-097E-A71DCBF4243F}"/>
          </ac:spMkLst>
        </pc:spChg>
        <pc:spChg chg="mod">
          <ac:chgData name="Jassem Abbasi" userId="a485637c-5d5c-44af-8411-f95acc3236b6" providerId="ADAL" clId="{B67E75DF-61F4-4BDD-83F6-F3A9FEB4B984}" dt="2024-02-22T09:52:54.409" v="2357" actId="27803"/>
          <ac:spMkLst>
            <pc:docMk/>
            <pc:sldMk cId="3942064285" sldId="256"/>
            <ac:spMk id="6107" creationId="{328FF02F-CABF-0C46-0D4A-BF6E268B90D4}"/>
          </ac:spMkLst>
        </pc:spChg>
        <pc:spChg chg="mod">
          <ac:chgData name="Jassem Abbasi" userId="a485637c-5d5c-44af-8411-f95acc3236b6" providerId="ADAL" clId="{B67E75DF-61F4-4BDD-83F6-F3A9FEB4B984}" dt="2024-02-22T09:52:54.409" v="2357" actId="27803"/>
          <ac:spMkLst>
            <pc:docMk/>
            <pc:sldMk cId="3942064285" sldId="256"/>
            <ac:spMk id="6108" creationId="{72D65668-E88B-C4B7-51CB-33F5750423CF}"/>
          </ac:spMkLst>
        </pc:spChg>
        <pc:spChg chg="mod">
          <ac:chgData name="Jassem Abbasi" userId="a485637c-5d5c-44af-8411-f95acc3236b6" providerId="ADAL" clId="{B67E75DF-61F4-4BDD-83F6-F3A9FEB4B984}" dt="2024-02-22T09:52:54.409" v="2357" actId="27803"/>
          <ac:spMkLst>
            <pc:docMk/>
            <pc:sldMk cId="3942064285" sldId="256"/>
            <ac:spMk id="6109" creationId="{DAD643D5-3017-E5B9-B359-38E436BB5D91}"/>
          </ac:spMkLst>
        </pc:spChg>
        <pc:spChg chg="mod">
          <ac:chgData name="Jassem Abbasi" userId="a485637c-5d5c-44af-8411-f95acc3236b6" providerId="ADAL" clId="{B67E75DF-61F4-4BDD-83F6-F3A9FEB4B984}" dt="2024-02-22T09:52:54.409" v="2357" actId="27803"/>
          <ac:spMkLst>
            <pc:docMk/>
            <pc:sldMk cId="3942064285" sldId="256"/>
            <ac:spMk id="6110" creationId="{A08293D6-A4D0-197D-28FF-5772290FE150}"/>
          </ac:spMkLst>
        </pc:spChg>
        <pc:spChg chg="mod">
          <ac:chgData name="Jassem Abbasi" userId="a485637c-5d5c-44af-8411-f95acc3236b6" providerId="ADAL" clId="{B67E75DF-61F4-4BDD-83F6-F3A9FEB4B984}" dt="2024-02-22T09:52:54.409" v="2357" actId="27803"/>
          <ac:spMkLst>
            <pc:docMk/>
            <pc:sldMk cId="3942064285" sldId="256"/>
            <ac:spMk id="6111" creationId="{2C362E5C-A636-6E30-3432-5E6F1E7650B1}"/>
          </ac:spMkLst>
        </pc:spChg>
        <pc:spChg chg="mod">
          <ac:chgData name="Jassem Abbasi" userId="a485637c-5d5c-44af-8411-f95acc3236b6" providerId="ADAL" clId="{B67E75DF-61F4-4BDD-83F6-F3A9FEB4B984}" dt="2024-02-22T09:52:54.409" v="2357" actId="27803"/>
          <ac:spMkLst>
            <pc:docMk/>
            <pc:sldMk cId="3942064285" sldId="256"/>
            <ac:spMk id="6112" creationId="{763C273F-0D7B-1AC7-7158-690EC8C5E07E}"/>
          </ac:spMkLst>
        </pc:spChg>
        <pc:spChg chg="mod">
          <ac:chgData name="Jassem Abbasi" userId="a485637c-5d5c-44af-8411-f95acc3236b6" providerId="ADAL" clId="{B67E75DF-61F4-4BDD-83F6-F3A9FEB4B984}" dt="2024-02-22T09:52:54.409" v="2357" actId="27803"/>
          <ac:spMkLst>
            <pc:docMk/>
            <pc:sldMk cId="3942064285" sldId="256"/>
            <ac:spMk id="6113" creationId="{E44842E4-0A1E-6FBF-1B0A-2D64A250ACCD}"/>
          </ac:spMkLst>
        </pc:spChg>
        <pc:spChg chg="mod">
          <ac:chgData name="Jassem Abbasi" userId="a485637c-5d5c-44af-8411-f95acc3236b6" providerId="ADAL" clId="{B67E75DF-61F4-4BDD-83F6-F3A9FEB4B984}" dt="2024-02-22T09:52:54.409" v="2357" actId="27803"/>
          <ac:spMkLst>
            <pc:docMk/>
            <pc:sldMk cId="3942064285" sldId="256"/>
            <ac:spMk id="6114" creationId="{CE9BA980-A3D4-D62B-F622-F99EDF0CD658}"/>
          </ac:spMkLst>
        </pc:spChg>
        <pc:spChg chg="mod">
          <ac:chgData name="Jassem Abbasi" userId="a485637c-5d5c-44af-8411-f95acc3236b6" providerId="ADAL" clId="{B67E75DF-61F4-4BDD-83F6-F3A9FEB4B984}" dt="2024-02-22T09:52:54.409" v="2357" actId="27803"/>
          <ac:spMkLst>
            <pc:docMk/>
            <pc:sldMk cId="3942064285" sldId="256"/>
            <ac:spMk id="6115" creationId="{A4BBE51D-9DB4-51BA-65A2-83560B75D801}"/>
          </ac:spMkLst>
        </pc:spChg>
        <pc:spChg chg="mod">
          <ac:chgData name="Jassem Abbasi" userId="a485637c-5d5c-44af-8411-f95acc3236b6" providerId="ADAL" clId="{B67E75DF-61F4-4BDD-83F6-F3A9FEB4B984}" dt="2024-02-22T09:52:54.409" v="2357" actId="27803"/>
          <ac:spMkLst>
            <pc:docMk/>
            <pc:sldMk cId="3942064285" sldId="256"/>
            <ac:spMk id="6116" creationId="{AB68B6C3-DE5F-D85C-F978-BE0CF9C8A208}"/>
          </ac:spMkLst>
        </pc:spChg>
        <pc:spChg chg="mod">
          <ac:chgData name="Jassem Abbasi" userId="a485637c-5d5c-44af-8411-f95acc3236b6" providerId="ADAL" clId="{B67E75DF-61F4-4BDD-83F6-F3A9FEB4B984}" dt="2024-02-22T09:52:54.409" v="2357" actId="27803"/>
          <ac:spMkLst>
            <pc:docMk/>
            <pc:sldMk cId="3942064285" sldId="256"/>
            <ac:spMk id="6117" creationId="{2A6E216D-DE07-B659-074E-7967C8FB7CD4}"/>
          </ac:spMkLst>
        </pc:spChg>
        <pc:spChg chg="mod">
          <ac:chgData name="Jassem Abbasi" userId="a485637c-5d5c-44af-8411-f95acc3236b6" providerId="ADAL" clId="{B67E75DF-61F4-4BDD-83F6-F3A9FEB4B984}" dt="2024-02-22T09:52:54.409" v="2357" actId="27803"/>
          <ac:spMkLst>
            <pc:docMk/>
            <pc:sldMk cId="3942064285" sldId="256"/>
            <ac:spMk id="6118" creationId="{1C76E9D4-5AA0-DD1C-3E99-523B84A83E9A}"/>
          </ac:spMkLst>
        </pc:spChg>
        <pc:spChg chg="mod">
          <ac:chgData name="Jassem Abbasi" userId="a485637c-5d5c-44af-8411-f95acc3236b6" providerId="ADAL" clId="{B67E75DF-61F4-4BDD-83F6-F3A9FEB4B984}" dt="2024-02-22T09:52:54.409" v="2357" actId="27803"/>
          <ac:spMkLst>
            <pc:docMk/>
            <pc:sldMk cId="3942064285" sldId="256"/>
            <ac:spMk id="6119" creationId="{87DF4BF1-0B64-3F44-2466-9BB23CD8A76D}"/>
          </ac:spMkLst>
        </pc:spChg>
        <pc:spChg chg="mod">
          <ac:chgData name="Jassem Abbasi" userId="a485637c-5d5c-44af-8411-f95acc3236b6" providerId="ADAL" clId="{B67E75DF-61F4-4BDD-83F6-F3A9FEB4B984}" dt="2024-02-22T09:52:54.409" v="2357" actId="27803"/>
          <ac:spMkLst>
            <pc:docMk/>
            <pc:sldMk cId="3942064285" sldId="256"/>
            <ac:spMk id="6120" creationId="{739F8828-18C1-F888-803C-49FD4F668BA6}"/>
          </ac:spMkLst>
        </pc:spChg>
        <pc:spChg chg="mod">
          <ac:chgData name="Jassem Abbasi" userId="a485637c-5d5c-44af-8411-f95acc3236b6" providerId="ADAL" clId="{B67E75DF-61F4-4BDD-83F6-F3A9FEB4B984}" dt="2024-02-22T09:52:54.409" v="2357" actId="27803"/>
          <ac:spMkLst>
            <pc:docMk/>
            <pc:sldMk cId="3942064285" sldId="256"/>
            <ac:spMk id="6121" creationId="{D60D9437-A63E-BB9F-7949-BF635EADD606}"/>
          </ac:spMkLst>
        </pc:spChg>
        <pc:spChg chg="mod">
          <ac:chgData name="Jassem Abbasi" userId="a485637c-5d5c-44af-8411-f95acc3236b6" providerId="ADAL" clId="{B67E75DF-61F4-4BDD-83F6-F3A9FEB4B984}" dt="2024-02-22T09:52:54.409" v="2357" actId="27803"/>
          <ac:spMkLst>
            <pc:docMk/>
            <pc:sldMk cId="3942064285" sldId="256"/>
            <ac:spMk id="6122" creationId="{30E24AE1-99D0-F41B-CF16-6CF41F0B170E}"/>
          </ac:spMkLst>
        </pc:spChg>
        <pc:spChg chg="mod">
          <ac:chgData name="Jassem Abbasi" userId="a485637c-5d5c-44af-8411-f95acc3236b6" providerId="ADAL" clId="{B67E75DF-61F4-4BDD-83F6-F3A9FEB4B984}" dt="2024-02-22T09:52:54.409" v="2357" actId="27803"/>
          <ac:spMkLst>
            <pc:docMk/>
            <pc:sldMk cId="3942064285" sldId="256"/>
            <ac:spMk id="6123" creationId="{2AA29729-C10C-A186-A1B2-0DEB7C26A253}"/>
          </ac:spMkLst>
        </pc:spChg>
        <pc:spChg chg="mod">
          <ac:chgData name="Jassem Abbasi" userId="a485637c-5d5c-44af-8411-f95acc3236b6" providerId="ADAL" clId="{B67E75DF-61F4-4BDD-83F6-F3A9FEB4B984}" dt="2024-02-22T09:52:54.409" v="2357" actId="27803"/>
          <ac:spMkLst>
            <pc:docMk/>
            <pc:sldMk cId="3942064285" sldId="256"/>
            <ac:spMk id="6124" creationId="{CB56CCA1-3959-5C7B-F62C-8B679610F172}"/>
          </ac:spMkLst>
        </pc:spChg>
        <pc:spChg chg="mod">
          <ac:chgData name="Jassem Abbasi" userId="a485637c-5d5c-44af-8411-f95acc3236b6" providerId="ADAL" clId="{B67E75DF-61F4-4BDD-83F6-F3A9FEB4B984}" dt="2024-02-22T09:52:54.409" v="2357" actId="27803"/>
          <ac:spMkLst>
            <pc:docMk/>
            <pc:sldMk cId="3942064285" sldId="256"/>
            <ac:spMk id="6125" creationId="{52BE540F-255D-7ACB-5798-7190AC0B4E48}"/>
          </ac:spMkLst>
        </pc:spChg>
        <pc:spChg chg="mod">
          <ac:chgData name="Jassem Abbasi" userId="a485637c-5d5c-44af-8411-f95acc3236b6" providerId="ADAL" clId="{B67E75DF-61F4-4BDD-83F6-F3A9FEB4B984}" dt="2024-02-22T09:52:54.409" v="2357" actId="27803"/>
          <ac:spMkLst>
            <pc:docMk/>
            <pc:sldMk cId="3942064285" sldId="256"/>
            <ac:spMk id="6126" creationId="{CF4BCA9C-8F29-B389-F818-EAD2DCB03EEF}"/>
          </ac:spMkLst>
        </pc:spChg>
        <pc:spChg chg="mod">
          <ac:chgData name="Jassem Abbasi" userId="a485637c-5d5c-44af-8411-f95acc3236b6" providerId="ADAL" clId="{B67E75DF-61F4-4BDD-83F6-F3A9FEB4B984}" dt="2024-02-22T09:52:54.409" v="2357" actId="27803"/>
          <ac:spMkLst>
            <pc:docMk/>
            <pc:sldMk cId="3942064285" sldId="256"/>
            <ac:spMk id="6127" creationId="{85F6E39E-3279-0A74-F59F-DFFAC152A2B1}"/>
          </ac:spMkLst>
        </pc:spChg>
        <pc:spChg chg="mod">
          <ac:chgData name="Jassem Abbasi" userId="a485637c-5d5c-44af-8411-f95acc3236b6" providerId="ADAL" clId="{B67E75DF-61F4-4BDD-83F6-F3A9FEB4B984}" dt="2024-02-22T09:52:54.409" v="2357" actId="27803"/>
          <ac:spMkLst>
            <pc:docMk/>
            <pc:sldMk cId="3942064285" sldId="256"/>
            <ac:spMk id="6128" creationId="{779147E9-86DD-2448-D9B0-B3202A3AB809}"/>
          </ac:spMkLst>
        </pc:spChg>
        <pc:spChg chg="mod">
          <ac:chgData name="Jassem Abbasi" userId="a485637c-5d5c-44af-8411-f95acc3236b6" providerId="ADAL" clId="{B67E75DF-61F4-4BDD-83F6-F3A9FEB4B984}" dt="2024-02-22T09:52:54.409" v="2357" actId="27803"/>
          <ac:spMkLst>
            <pc:docMk/>
            <pc:sldMk cId="3942064285" sldId="256"/>
            <ac:spMk id="6129" creationId="{E86BD8DC-1546-9F6F-12DA-FD40B2FCC9FF}"/>
          </ac:spMkLst>
        </pc:spChg>
        <pc:spChg chg="mod">
          <ac:chgData name="Jassem Abbasi" userId="a485637c-5d5c-44af-8411-f95acc3236b6" providerId="ADAL" clId="{B67E75DF-61F4-4BDD-83F6-F3A9FEB4B984}" dt="2024-02-22T09:52:54.409" v="2357" actId="27803"/>
          <ac:spMkLst>
            <pc:docMk/>
            <pc:sldMk cId="3942064285" sldId="256"/>
            <ac:spMk id="6130" creationId="{09212B39-88E4-CDCF-D063-FDF7F57822F9}"/>
          </ac:spMkLst>
        </pc:spChg>
        <pc:spChg chg="mod">
          <ac:chgData name="Jassem Abbasi" userId="a485637c-5d5c-44af-8411-f95acc3236b6" providerId="ADAL" clId="{B67E75DF-61F4-4BDD-83F6-F3A9FEB4B984}" dt="2024-02-22T09:52:54.409" v="2357" actId="27803"/>
          <ac:spMkLst>
            <pc:docMk/>
            <pc:sldMk cId="3942064285" sldId="256"/>
            <ac:spMk id="6131" creationId="{17729208-CFB6-57F3-76E3-E5A555B06811}"/>
          </ac:spMkLst>
        </pc:spChg>
        <pc:spChg chg="mod">
          <ac:chgData name="Jassem Abbasi" userId="a485637c-5d5c-44af-8411-f95acc3236b6" providerId="ADAL" clId="{B67E75DF-61F4-4BDD-83F6-F3A9FEB4B984}" dt="2024-02-22T09:52:54.409" v="2357" actId="27803"/>
          <ac:spMkLst>
            <pc:docMk/>
            <pc:sldMk cId="3942064285" sldId="256"/>
            <ac:spMk id="6132" creationId="{C36ADCDA-7C06-E5DB-5C8D-1D0E9AD5F1D0}"/>
          </ac:spMkLst>
        </pc:spChg>
        <pc:spChg chg="mod">
          <ac:chgData name="Jassem Abbasi" userId="a485637c-5d5c-44af-8411-f95acc3236b6" providerId="ADAL" clId="{B67E75DF-61F4-4BDD-83F6-F3A9FEB4B984}" dt="2024-02-22T09:52:54.409" v="2357" actId="27803"/>
          <ac:spMkLst>
            <pc:docMk/>
            <pc:sldMk cId="3942064285" sldId="256"/>
            <ac:spMk id="6133" creationId="{283F211B-E812-3822-6443-83407AE7448A}"/>
          </ac:spMkLst>
        </pc:spChg>
        <pc:spChg chg="mod">
          <ac:chgData name="Jassem Abbasi" userId="a485637c-5d5c-44af-8411-f95acc3236b6" providerId="ADAL" clId="{B67E75DF-61F4-4BDD-83F6-F3A9FEB4B984}" dt="2024-02-22T09:52:54.409" v="2357" actId="27803"/>
          <ac:spMkLst>
            <pc:docMk/>
            <pc:sldMk cId="3942064285" sldId="256"/>
            <ac:spMk id="6134" creationId="{838BBF5A-92A5-BAE6-18AF-9606686D2E89}"/>
          </ac:spMkLst>
        </pc:spChg>
        <pc:spChg chg="mod">
          <ac:chgData name="Jassem Abbasi" userId="a485637c-5d5c-44af-8411-f95acc3236b6" providerId="ADAL" clId="{B67E75DF-61F4-4BDD-83F6-F3A9FEB4B984}" dt="2024-02-22T09:52:54.409" v="2357" actId="27803"/>
          <ac:spMkLst>
            <pc:docMk/>
            <pc:sldMk cId="3942064285" sldId="256"/>
            <ac:spMk id="6135" creationId="{48B457E6-2286-920B-88DD-C0A43B53B032}"/>
          </ac:spMkLst>
        </pc:spChg>
        <pc:spChg chg="mod">
          <ac:chgData name="Jassem Abbasi" userId="a485637c-5d5c-44af-8411-f95acc3236b6" providerId="ADAL" clId="{B67E75DF-61F4-4BDD-83F6-F3A9FEB4B984}" dt="2024-02-22T09:52:54.409" v="2357" actId="27803"/>
          <ac:spMkLst>
            <pc:docMk/>
            <pc:sldMk cId="3942064285" sldId="256"/>
            <ac:spMk id="6136" creationId="{E10A2B56-9EBD-F51B-6C0A-F3C79896E403}"/>
          </ac:spMkLst>
        </pc:spChg>
        <pc:spChg chg="mod">
          <ac:chgData name="Jassem Abbasi" userId="a485637c-5d5c-44af-8411-f95acc3236b6" providerId="ADAL" clId="{B67E75DF-61F4-4BDD-83F6-F3A9FEB4B984}" dt="2024-02-22T09:52:54.409" v="2357" actId="27803"/>
          <ac:spMkLst>
            <pc:docMk/>
            <pc:sldMk cId="3942064285" sldId="256"/>
            <ac:spMk id="6137" creationId="{901E41F4-BE48-A60C-0416-A208047E62AC}"/>
          </ac:spMkLst>
        </pc:spChg>
        <pc:spChg chg="mod">
          <ac:chgData name="Jassem Abbasi" userId="a485637c-5d5c-44af-8411-f95acc3236b6" providerId="ADAL" clId="{B67E75DF-61F4-4BDD-83F6-F3A9FEB4B984}" dt="2024-02-22T09:52:54.409" v="2357" actId="27803"/>
          <ac:spMkLst>
            <pc:docMk/>
            <pc:sldMk cId="3942064285" sldId="256"/>
            <ac:spMk id="6138" creationId="{F82D52DE-FEB4-28BC-EB73-7AD653D5CC48}"/>
          </ac:spMkLst>
        </pc:spChg>
        <pc:spChg chg="mod">
          <ac:chgData name="Jassem Abbasi" userId="a485637c-5d5c-44af-8411-f95acc3236b6" providerId="ADAL" clId="{B67E75DF-61F4-4BDD-83F6-F3A9FEB4B984}" dt="2024-02-22T09:52:54.409" v="2357" actId="27803"/>
          <ac:spMkLst>
            <pc:docMk/>
            <pc:sldMk cId="3942064285" sldId="256"/>
            <ac:spMk id="6139" creationId="{BF679540-11EC-71F2-230E-8D9A6D89A6DF}"/>
          </ac:spMkLst>
        </pc:spChg>
        <pc:spChg chg="mod">
          <ac:chgData name="Jassem Abbasi" userId="a485637c-5d5c-44af-8411-f95acc3236b6" providerId="ADAL" clId="{B67E75DF-61F4-4BDD-83F6-F3A9FEB4B984}" dt="2024-02-22T09:52:54.409" v="2357" actId="27803"/>
          <ac:spMkLst>
            <pc:docMk/>
            <pc:sldMk cId="3942064285" sldId="256"/>
            <ac:spMk id="6140" creationId="{72BE96CF-153C-4AE3-7BA0-FBEA0ADF68F9}"/>
          </ac:spMkLst>
        </pc:spChg>
        <pc:spChg chg="mod">
          <ac:chgData name="Jassem Abbasi" userId="a485637c-5d5c-44af-8411-f95acc3236b6" providerId="ADAL" clId="{B67E75DF-61F4-4BDD-83F6-F3A9FEB4B984}" dt="2024-02-22T09:52:54.409" v="2357" actId="27803"/>
          <ac:spMkLst>
            <pc:docMk/>
            <pc:sldMk cId="3942064285" sldId="256"/>
            <ac:spMk id="6141" creationId="{9F381F30-25C1-D930-E908-42DEBDE33296}"/>
          </ac:spMkLst>
        </pc:spChg>
        <pc:spChg chg="mod">
          <ac:chgData name="Jassem Abbasi" userId="a485637c-5d5c-44af-8411-f95acc3236b6" providerId="ADAL" clId="{B67E75DF-61F4-4BDD-83F6-F3A9FEB4B984}" dt="2024-02-22T09:52:54.409" v="2357" actId="27803"/>
          <ac:spMkLst>
            <pc:docMk/>
            <pc:sldMk cId="3942064285" sldId="256"/>
            <ac:spMk id="6142" creationId="{EB328FB0-63A4-F81E-7F20-D4C18EE44888}"/>
          </ac:spMkLst>
        </pc:spChg>
        <pc:spChg chg="mod">
          <ac:chgData name="Jassem Abbasi" userId="a485637c-5d5c-44af-8411-f95acc3236b6" providerId="ADAL" clId="{B67E75DF-61F4-4BDD-83F6-F3A9FEB4B984}" dt="2024-02-22T09:52:54.409" v="2357" actId="27803"/>
          <ac:spMkLst>
            <pc:docMk/>
            <pc:sldMk cId="3942064285" sldId="256"/>
            <ac:spMk id="6143" creationId="{59EA63B4-F0FA-1BF9-33CE-F6F5DA2291FD}"/>
          </ac:spMkLst>
        </pc:spChg>
        <pc:spChg chg="mod">
          <ac:chgData name="Jassem Abbasi" userId="a485637c-5d5c-44af-8411-f95acc3236b6" providerId="ADAL" clId="{B67E75DF-61F4-4BDD-83F6-F3A9FEB4B984}" dt="2024-02-22T09:52:54.409" v="2357" actId="27803"/>
          <ac:spMkLst>
            <pc:docMk/>
            <pc:sldMk cId="3942064285" sldId="256"/>
            <ac:spMk id="6144" creationId="{AF1FC808-12FD-EDEA-1F53-7E2A5162158F}"/>
          </ac:spMkLst>
        </pc:spChg>
        <pc:spChg chg="mod">
          <ac:chgData name="Jassem Abbasi" userId="a485637c-5d5c-44af-8411-f95acc3236b6" providerId="ADAL" clId="{B67E75DF-61F4-4BDD-83F6-F3A9FEB4B984}" dt="2024-02-22T09:52:54.409" v="2357" actId="27803"/>
          <ac:spMkLst>
            <pc:docMk/>
            <pc:sldMk cId="3942064285" sldId="256"/>
            <ac:spMk id="6145" creationId="{9422860B-79C0-9175-DE91-1297475FF1A4}"/>
          </ac:spMkLst>
        </pc:spChg>
        <pc:spChg chg="mod">
          <ac:chgData name="Jassem Abbasi" userId="a485637c-5d5c-44af-8411-f95acc3236b6" providerId="ADAL" clId="{B67E75DF-61F4-4BDD-83F6-F3A9FEB4B984}" dt="2024-02-22T09:52:54.409" v="2357" actId="27803"/>
          <ac:spMkLst>
            <pc:docMk/>
            <pc:sldMk cId="3942064285" sldId="256"/>
            <ac:spMk id="6146" creationId="{2E3DC880-3134-1184-BE48-0DFE011AE21D}"/>
          </ac:spMkLst>
        </pc:spChg>
        <pc:spChg chg="mod">
          <ac:chgData name="Jassem Abbasi" userId="a485637c-5d5c-44af-8411-f95acc3236b6" providerId="ADAL" clId="{B67E75DF-61F4-4BDD-83F6-F3A9FEB4B984}" dt="2024-02-22T09:52:54.409" v="2357" actId="27803"/>
          <ac:spMkLst>
            <pc:docMk/>
            <pc:sldMk cId="3942064285" sldId="256"/>
            <ac:spMk id="6147" creationId="{F2482511-D2E3-4E27-A6C7-E994963329C6}"/>
          </ac:spMkLst>
        </pc:spChg>
        <pc:spChg chg="mod">
          <ac:chgData name="Jassem Abbasi" userId="a485637c-5d5c-44af-8411-f95acc3236b6" providerId="ADAL" clId="{B67E75DF-61F4-4BDD-83F6-F3A9FEB4B984}" dt="2024-02-22T09:52:54.409" v="2357" actId="27803"/>
          <ac:spMkLst>
            <pc:docMk/>
            <pc:sldMk cId="3942064285" sldId="256"/>
            <ac:spMk id="6148" creationId="{60E38D19-BBFE-649E-1D3D-57F5FBC71F3D}"/>
          </ac:spMkLst>
        </pc:spChg>
        <pc:spChg chg="mod">
          <ac:chgData name="Jassem Abbasi" userId="a485637c-5d5c-44af-8411-f95acc3236b6" providerId="ADAL" clId="{B67E75DF-61F4-4BDD-83F6-F3A9FEB4B984}" dt="2024-02-22T09:52:54.409" v="2357" actId="27803"/>
          <ac:spMkLst>
            <pc:docMk/>
            <pc:sldMk cId="3942064285" sldId="256"/>
            <ac:spMk id="6149" creationId="{29C71CE4-2642-D0C4-4EE1-57A259B7225E}"/>
          </ac:spMkLst>
        </pc:spChg>
        <pc:spChg chg="mod">
          <ac:chgData name="Jassem Abbasi" userId="a485637c-5d5c-44af-8411-f95acc3236b6" providerId="ADAL" clId="{B67E75DF-61F4-4BDD-83F6-F3A9FEB4B984}" dt="2024-02-22T09:52:54.409" v="2357" actId="27803"/>
          <ac:spMkLst>
            <pc:docMk/>
            <pc:sldMk cId="3942064285" sldId="256"/>
            <ac:spMk id="6150" creationId="{59931FB1-7EEC-D5C4-5B6A-A84A5B32E0C1}"/>
          </ac:spMkLst>
        </pc:spChg>
        <pc:spChg chg="mod">
          <ac:chgData name="Jassem Abbasi" userId="a485637c-5d5c-44af-8411-f95acc3236b6" providerId="ADAL" clId="{B67E75DF-61F4-4BDD-83F6-F3A9FEB4B984}" dt="2024-02-22T09:52:54.409" v="2357" actId="27803"/>
          <ac:spMkLst>
            <pc:docMk/>
            <pc:sldMk cId="3942064285" sldId="256"/>
            <ac:spMk id="6151" creationId="{306AD677-EB19-9AA7-5FC0-6F246FE51F1A}"/>
          </ac:spMkLst>
        </pc:spChg>
        <pc:spChg chg="mod">
          <ac:chgData name="Jassem Abbasi" userId="a485637c-5d5c-44af-8411-f95acc3236b6" providerId="ADAL" clId="{B67E75DF-61F4-4BDD-83F6-F3A9FEB4B984}" dt="2024-02-22T09:52:54.409" v="2357" actId="27803"/>
          <ac:spMkLst>
            <pc:docMk/>
            <pc:sldMk cId="3942064285" sldId="256"/>
            <ac:spMk id="6152" creationId="{2B2C1B2F-AE0B-80CF-6462-F04DDAC4F08A}"/>
          </ac:spMkLst>
        </pc:spChg>
        <pc:spChg chg="mod">
          <ac:chgData name="Jassem Abbasi" userId="a485637c-5d5c-44af-8411-f95acc3236b6" providerId="ADAL" clId="{B67E75DF-61F4-4BDD-83F6-F3A9FEB4B984}" dt="2024-02-22T09:52:54.409" v="2357" actId="27803"/>
          <ac:spMkLst>
            <pc:docMk/>
            <pc:sldMk cId="3942064285" sldId="256"/>
            <ac:spMk id="6153" creationId="{AEE8818D-4B09-CBE8-0589-563A7EC168B2}"/>
          </ac:spMkLst>
        </pc:spChg>
        <pc:spChg chg="mod">
          <ac:chgData name="Jassem Abbasi" userId="a485637c-5d5c-44af-8411-f95acc3236b6" providerId="ADAL" clId="{B67E75DF-61F4-4BDD-83F6-F3A9FEB4B984}" dt="2024-02-22T09:52:54.409" v="2357" actId="27803"/>
          <ac:spMkLst>
            <pc:docMk/>
            <pc:sldMk cId="3942064285" sldId="256"/>
            <ac:spMk id="6154" creationId="{46B47154-CDD8-7505-F3AA-E52A2E694DDE}"/>
          </ac:spMkLst>
        </pc:spChg>
        <pc:spChg chg="mod">
          <ac:chgData name="Jassem Abbasi" userId="a485637c-5d5c-44af-8411-f95acc3236b6" providerId="ADAL" clId="{B67E75DF-61F4-4BDD-83F6-F3A9FEB4B984}" dt="2024-02-22T09:52:54.409" v="2357" actId="27803"/>
          <ac:spMkLst>
            <pc:docMk/>
            <pc:sldMk cId="3942064285" sldId="256"/>
            <ac:spMk id="6155" creationId="{7FD59CB4-130C-1963-0F0F-BAD7B9C68910}"/>
          </ac:spMkLst>
        </pc:spChg>
        <pc:spChg chg="mod">
          <ac:chgData name="Jassem Abbasi" userId="a485637c-5d5c-44af-8411-f95acc3236b6" providerId="ADAL" clId="{B67E75DF-61F4-4BDD-83F6-F3A9FEB4B984}" dt="2024-02-22T09:52:54.409" v="2357" actId="27803"/>
          <ac:spMkLst>
            <pc:docMk/>
            <pc:sldMk cId="3942064285" sldId="256"/>
            <ac:spMk id="6156" creationId="{AEF88A7E-8151-5AFD-E79B-17EDFA5AE6CC}"/>
          </ac:spMkLst>
        </pc:spChg>
        <pc:spChg chg="mod">
          <ac:chgData name="Jassem Abbasi" userId="a485637c-5d5c-44af-8411-f95acc3236b6" providerId="ADAL" clId="{B67E75DF-61F4-4BDD-83F6-F3A9FEB4B984}" dt="2024-02-22T09:52:54.409" v="2357" actId="27803"/>
          <ac:spMkLst>
            <pc:docMk/>
            <pc:sldMk cId="3942064285" sldId="256"/>
            <ac:spMk id="6157" creationId="{1FEF2069-6A30-29E9-CDF7-ED883373F9C2}"/>
          </ac:spMkLst>
        </pc:spChg>
        <pc:spChg chg="mod">
          <ac:chgData name="Jassem Abbasi" userId="a485637c-5d5c-44af-8411-f95acc3236b6" providerId="ADAL" clId="{B67E75DF-61F4-4BDD-83F6-F3A9FEB4B984}" dt="2024-02-22T09:52:54.409" v="2357" actId="27803"/>
          <ac:spMkLst>
            <pc:docMk/>
            <pc:sldMk cId="3942064285" sldId="256"/>
            <ac:spMk id="6158" creationId="{668BC758-9980-47C7-6DA4-94D5821F1270}"/>
          </ac:spMkLst>
        </pc:spChg>
        <pc:spChg chg="mod">
          <ac:chgData name="Jassem Abbasi" userId="a485637c-5d5c-44af-8411-f95acc3236b6" providerId="ADAL" clId="{B67E75DF-61F4-4BDD-83F6-F3A9FEB4B984}" dt="2024-02-22T09:52:54.409" v="2357" actId="27803"/>
          <ac:spMkLst>
            <pc:docMk/>
            <pc:sldMk cId="3942064285" sldId="256"/>
            <ac:spMk id="6159" creationId="{A8BF226F-D033-6933-0853-3B0F13BF3A4B}"/>
          </ac:spMkLst>
        </pc:spChg>
        <pc:spChg chg="mod">
          <ac:chgData name="Jassem Abbasi" userId="a485637c-5d5c-44af-8411-f95acc3236b6" providerId="ADAL" clId="{B67E75DF-61F4-4BDD-83F6-F3A9FEB4B984}" dt="2024-02-22T09:52:54.409" v="2357" actId="27803"/>
          <ac:spMkLst>
            <pc:docMk/>
            <pc:sldMk cId="3942064285" sldId="256"/>
            <ac:spMk id="6160" creationId="{332D77B2-D6D9-D75C-FADD-D7E0A165B29F}"/>
          </ac:spMkLst>
        </pc:spChg>
        <pc:spChg chg="mod">
          <ac:chgData name="Jassem Abbasi" userId="a485637c-5d5c-44af-8411-f95acc3236b6" providerId="ADAL" clId="{B67E75DF-61F4-4BDD-83F6-F3A9FEB4B984}" dt="2024-02-22T09:52:54.409" v="2357" actId="27803"/>
          <ac:spMkLst>
            <pc:docMk/>
            <pc:sldMk cId="3942064285" sldId="256"/>
            <ac:spMk id="6161" creationId="{7DF4AF5E-283A-403E-FB91-54409EDF4283}"/>
          </ac:spMkLst>
        </pc:spChg>
        <pc:spChg chg="mod">
          <ac:chgData name="Jassem Abbasi" userId="a485637c-5d5c-44af-8411-f95acc3236b6" providerId="ADAL" clId="{B67E75DF-61F4-4BDD-83F6-F3A9FEB4B984}" dt="2024-02-22T09:52:54.409" v="2357" actId="27803"/>
          <ac:spMkLst>
            <pc:docMk/>
            <pc:sldMk cId="3942064285" sldId="256"/>
            <ac:spMk id="6162" creationId="{326CB891-63B5-0D5D-A2B5-478B45C2F38D}"/>
          </ac:spMkLst>
        </pc:spChg>
        <pc:spChg chg="mod">
          <ac:chgData name="Jassem Abbasi" userId="a485637c-5d5c-44af-8411-f95acc3236b6" providerId="ADAL" clId="{B67E75DF-61F4-4BDD-83F6-F3A9FEB4B984}" dt="2024-02-22T09:52:54.409" v="2357" actId="27803"/>
          <ac:spMkLst>
            <pc:docMk/>
            <pc:sldMk cId="3942064285" sldId="256"/>
            <ac:spMk id="6163" creationId="{494A2200-CA9E-4442-7B9A-0C2947F8EEA1}"/>
          </ac:spMkLst>
        </pc:spChg>
        <pc:spChg chg="mod">
          <ac:chgData name="Jassem Abbasi" userId="a485637c-5d5c-44af-8411-f95acc3236b6" providerId="ADAL" clId="{B67E75DF-61F4-4BDD-83F6-F3A9FEB4B984}" dt="2024-02-22T09:52:54.409" v="2357" actId="27803"/>
          <ac:spMkLst>
            <pc:docMk/>
            <pc:sldMk cId="3942064285" sldId="256"/>
            <ac:spMk id="6164" creationId="{91A426E5-543E-6D96-665C-508EBECE980E}"/>
          </ac:spMkLst>
        </pc:spChg>
        <pc:spChg chg="mod">
          <ac:chgData name="Jassem Abbasi" userId="a485637c-5d5c-44af-8411-f95acc3236b6" providerId="ADAL" clId="{B67E75DF-61F4-4BDD-83F6-F3A9FEB4B984}" dt="2024-02-22T09:52:54.409" v="2357" actId="27803"/>
          <ac:spMkLst>
            <pc:docMk/>
            <pc:sldMk cId="3942064285" sldId="256"/>
            <ac:spMk id="6165" creationId="{B0665785-3670-78F3-1120-DC220B4F036F}"/>
          </ac:spMkLst>
        </pc:spChg>
        <pc:spChg chg="mod">
          <ac:chgData name="Jassem Abbasi" userId="a485637c-5d5c-44af-8411-f95acc3236b6" providerId="ADAL" clId="{B67E75DF-61F4-4BDD-83F6-F3A9FEB4B984}" dt="2024-02-22T09:52:54.409" v="2357" actId="27803"/>
          <ac:spMkLst>
            <pc:docMk/>
            <pc:sldMk cId="3942064285" sldId="256"/>
            <ac:spMk id="6166" creationId="{B6986869-51AD-C4BE-884F-037F9A4050F2}"/>
          </ac:spMkLst>
        </pc:spChg>
        <pc:spChg chg="mod">
          <ac:chgData name="Jassem Abbasi" userId="a485637c-5d5c-44af-8411-f95acc3236b6" providerId="ADAL" clId="{B67E75DF-61F4-4BDD-83F6-F3A9FEB4B984}" dt="2024-02-22T09:52:54.409" v="2357" actId="27803"/>
          <ac:spMkLst>
            <pc:docMk/>
            <pc:sldMk cId="3942064285" sldId="256"/>
            <ac:spMk id="6167" creationId="{C6891957-87ED-CF62-FDA0-FC8542CBA2A1}"/>
          </ac:spMkLst>
        </pc:spChg>
        <pc:spChg chg="mod">
          <ac:chgData name="Jassem Abbasi" userId="a485637c-5d5c-44af-8411-f95acc3236b6" providerId="ADAL" clId="{B67E75DF-61F4-4BDD-83F6-F3A9FEB4B984}" dt="2024-02-22T09:52:54.409" v="2357" actId="27803"/>
          <ac:spMkLst>
            <pc:docMk/>
            <pc:sldMk cId="3942064285" sldId="256"/>
            <ac:spMk id="6168" creationId="{FF645DDF-AE37-59ED-911C-EDDE379DE19F}"/>
          </ac:spMkLst>
        </pc:spChg>
        <pc:spChg chg="mod">
          <ac:chgData name="Jassem Abbasi" userId="a485637c-5d5c-44af-8411-f95acc3236b6" providerId="ADAL" clId="{B67E75DF-61F4-4BDD-83F6-F3A9FEB4B984}" dt="2024-02-22T09:52:54.409" v="2357" actId="27803"/>
          <ac:spMkLst>
            <pc:docMk/>
            <pc:sldMk cId="3942064285" sldId="256"/>
            <ac:spMk id="6169" creationId="{0E2CADF5-66A2-D968-EDF1-FEB9CE8CD398}"/>
          </ac:spMkLst>
        </pc:spChg>
        <pc:spChg chg="mod">
          <ac:chgData name="Jassem Abbasi" userId="a485637c-5d5c-44af-8411-f95acc3236b6" providerId="ADAL" clId="{B67E75DF-61F4-4BDD-83F6-F3A9FEB4B984}" dt="2024-02-22T09:52:54.409" v="2357" actId="27803"/>
          <ac:spMkLst>
            <pc:docMk/>
            <pc:sldMk cId="3942064285" sldId="256"/>
            <ac:spMk id="6170" creationId="{B1AE9E67-05D1-235B-320D-EC29A999C761}"/>
          </ac:spMkLst>
        </pc:spChg>
        <pc:spChg chg="mod">
          <ac:chgData name="Jassem Abbasi" userId="a485637c-5d5c-44af-8411-f95acc3236b6" providerId="ADAL" clId="{B67E75DF-61F4-4BDD-83F6-F3A9FEB4B984}" dt="2024-02-22T09:52:54.409" v="2357" actId="27803"/>
          <ac:spMkLst>
            <pc:docMk/>
            <pc:sldMk cId="3942064285" sldId="256"/>
            <ac:spMk id="6171" creationId="{72D0AE40-4B2D-9FE6-F680-3F4B0C646C8D}"/>
          </ac:spMkLst>
        </pc:spChg>
        <pc:spChg chg="mod">
          <ac:chgData name="Jassem Abbasi" userId="a485637c-5d5c-44af-8411-f95acc3236b6" providerId="ADAL" clId="{B67E75DF-61F4-4BDD-83F6-F3A9FEB4B984}" dt="2024-02-22T09:52:54.409" v="2357" actId="27803"/>
          <ac:spMkLst>
            <pc:docMk/>
            <pc:sldMk cId="3942064285" sldId="256"/>
            <ac:spMk id="6172" creationId="{3326A0F6-71B0-0FF0-12CF-49AF8E158CB0}"/>
          </ac:spMkLst>
        </pc:spChg>
        <pc:spChg chg="mod">
          <ac:chgData name="Jassem Abbasi" userId="a485637c-5d5c-44af-8411-f95acc3236b6" providerId="ADAL" clId="{B67E75DF-61F4-4BDD-83F6-F3A9FEB4B984}" dt="2024-02-22T09:52:54.409" v="2357" actId="27803"/>
          <ac:spMkLst>
            <pc:docMk/>
            <pc:sldMk cId="3942064285" sldId="256"/>
            <ac:spMk id="6173" creationId="{D2E350AA-2C7F-2F37-E72F-B37A6C939310}"/>
          </ac:spMkLst>
        </pc:spChg>
        <pc:spChg chg="mod">
          <ac:chgData name="Jassem Abbasi" userId="a485637c-5d5c-44af-8411-f95acc3236b6" providerId="ADAL" clId="{B67E75DF-61F4-4BDD-83F6-F3A9FEB4B984}" dt="2024-02-22T09:52:54.409" v="2357" actId="27803"/>
          <ac:spMkLst>
            <pc:docMk/>
            <pc:sldMk cId="3942064285" sldId="256"/>
            <ac:spMk id="6174" creationId="{8587B9A2-4DEA-1B31-B707-4EBE579D75D3}"/>
          </ac:spMkLst>
        </pc:spChg>
        <pc:spChg chg="mod">
          <ac:chgData name="Jassem Abbasi" userId="a485637c-5d5c-44af-8411-f95acc3236b6" providerId="ADAL" clId="{B67E75DF-61F4-4BDD-83F6-F3A9FEB4B984}" dt="2024-02-22T09:52:54.409" v="2357" actId="27803"/>
          <ac:spMkLst>
            <pc:docMk/>
            <pc:sldMk cId="3942064285" sldId="256"/>
            <ac:spMk id="6175" creationId="{B953ED9A-8036-A25B-5F3B-0FCFCFAFE271}"/>
          </ac:spMkLst>
        </pc:spChg>
        <pc:spChg chg="mod">
          <ac:chgData name="Jassem Abbasi" userId="a485637c-5d5c-44af-8411-f95acc3236b6" providerId="ADAL" clId="{B67E75DF-61F4-4BDD-83F6-F3A9FEB4B984}" dt="2024-02-22T09:52:54.409" v="2357" actId="27803"/>
          <ac:spMkLst>
            <pc:docMk/>
            <pc:sldMk cId="3942064285" sldId="256"/>
            <ac:spMk id="6176" creationId="{A7DA047E-8A05-2F66-086D-3AB54755928E}"/>
          </ac:spMkLst>
        </pc:spChg>
        <pc:spChg chg="mod">
          <ac:chgData name="Jassem Abbasi" userId="a485637c-5d5c-44af-8411-f95acc3236b6" providerId="ADAL" clId="{B67E75DF-61F4-4BDD-83F6-F3A9FEB4B984}" dt="2024-02-22T09:52:54.409" v="2357" actId="27803"/>
          <ac:spMkLst>
            <pc:docMk/>
            <pc:sldMk cId="3942064285" sldId="256"/>
            <ac:spMk id="6177" creationId="{9E986728-9581-1546-5ACB-8B3E5033C24A}"/>
          </ac:spMkLst>
        </pc:spChg>
        <pc:spChg chg="mod">
          <ac:chgData name="Jassem Abbasi" userId="a485637c-5d5c-44af-8411-f95acc3236b6" providerId="ADAL" clId="{B67E75DF-61F4-4BDD-83F6-F3A9FEB4B984}" dt="2024-02-22T09:52:54.409" v="2357" actId="27803"/>
          <ac:spMkLst>
            <pc:docMk/>
            <pc:sldMk cId="3942064285" sldId="256"/>
            <ac:spMk id="6178" creationId="{547FCDE5-D43F-9B75-734C-6428AC699E97}"/>
          </ac:spMkLst>
        </pc:spChg>
        <pc:spChg chg="mod">
          <ac:chgData name="Jassem Abbasi" userId="a485637c-5d5c-44af-8411-f95acc3236b6" providerId="ADAL" clId="{B67E75DF-61F4-4BDD-83F6-F3A9FEB4B984}" dt="2024-02-22T09:52:54.409" v="2357" actId="27803"/>
          <ac:spMkLst>
            <pc:docMk/>
            <pc:sldMk cId="3942064285" sldId="256"/>
            <ac:spMk id="6179" creationId="{F19AAD5F-CD44-2C15-74D4-DD866AD1CD15}"/>
          </ac:spMkLst>
        </pc:spChg>
        <pc:spChg chg="mod">
          <ac:chgData name="Jassem Abbasi" userId="a485637c-5d5c-44af-8411-f95acc3236b6" providerId="ADAL" clId="{B67E75DF-61F4-4BDD-83F6-F3A9FEB4B984}" dt="2024-02-22T09:52:54.409" v="2357" actId="27803"/>
          <ac:spMkLst>
            <pc:docMk/>
            <pc:sldMk cId="3942064285" sldId="256"/>
            <ac:spMk id="6180" creationId="{D614BA38-0E98-5C93-61E1-F770A954EF5A}"/>
          </ac:spMkLst>
        </pc:spChg>
        <pc:spChg chg="mod">
          <ac:chgData name="Jassem Abbasi" userId="a485637c-5d5c-44af-8411-f95acc3236b6" providerId="ADAL" clId="{B67E75DF-61F4-4BDD-83F6-F3A9FEB4B984}" dt="2024-02-22T09:52:54.409" v="2357" actId="27803"/>
          <ac:spMkLst>
            <pc:docMk/>
            <pc:sldMk cId="3942064285" sldId="256"/>
            <ac:spMk id="6181" creationId="{C3FAC1A8-7F6A-A223-9FAB-508B3D7CE03F}"/>
          </ac:spMkLst>
        </pc:spChg>
        <pc:spChg chg="mod">
          <ac:chgData name="Jassem Abbasi" userId="a485637c-5d5c-44af-8411-f95acc3236b6" providerId="ADAL" clId="{B67E75DF-61F4-4BDD-83F6-F3A9FEB4B984}" dt="2024-02-22T09:52:54.409" v="2357" actId="27803"/>
          <ac:spMkLst>
            <pc:docMk/>
            <pc:sldMk cId="3942064285" sldId="256"/>
            <ac:spMk id="6182" creationId="{FBD8E2BF-2B2C-532C-DD5A-40419103E8D7}"/>
          </ac:spMkLst>
        </pc:spChg>
        <pc:spChg chg="mod">
          <ac:chgData name="Jassem Abbasi" userId="a485637c-5d5c-44af-8411-f95acc3236b6" providerId="ADAL" clId="{B67E75DF-61F4-4BDD-83F6-F3A9FEB4B984}" dt="2024-02-22T09:52:54.409" v="2357" actId="27803"/>
          <ac:spMkLst>
            <pc:docMk/>
            <pc:sldMk cId="3942064285" sldId="256"/>
            <ac:spMk id="6183" creationId="{9FA4A8DD-C0C1-C7A3-5D12-3181249B9814}"/>
          </ac:spMkLst>
        </pc:spChg>
        <pc:spChg chg="mod">
          <ac:chgData name="Jassem Abbasi" userId="a485637c-5d5c-44af-8411-f95acc3236b6" providerId="ADAL" clId="{B67E75DF-61F4-4BDD-83F6-F3A9FEB4B984}" dt="2024-02-22T09:52:54.409" v="2357" actId="27803"/>
          <ac:spMkLst>
            <pc:docMk/>
            <pc:sldMk cId="3942064285" sldId="256"/>
            <ac:spMk id="6184" creationId="{DF7AC436-C50A-3BF5-581D-14C275BAFBBC}"/>
          </ac:spMkLst>
        </pc:spChg>
        <pc:spChg chg="mod">
          <ac:chgData name="Jassem Abbasi" userId="a485637c-5d5c-44af-8411-f95acc3236b6" providerId="ADAL" clId="{B67E75DF-61F4-4BDD-83F6-F3A9FEB4B984}" dt="2024-02-22T09:52:54.409" v="2357" actId="27803"/>
          <ac:spMkLst>
            <pc:docMk/>
            <pc:sldMk cId="3942064285" sldId="256"/>
            <ac:spMk id="6185" creationId="{407DEC2B-7858-5B63-BA19-37DF46FDDD25}"/>
          </ac:spMkLst>
        </pc:spChg>
        <pc:spChg chg="mod">
          <ac:chgData name="Jassem Abbasi" userId="a485637c-5d5c-44af-8411-f95acc3236b6" providerId="ADAL" clId="{B67E75DF-61F4-4BDD-83F6-F3A9FEB4B984}" dt="2024-02-22T09:52:54.409" v="2357" actId="27803"/>
          <ac:spMkLst>
            <pc:docMk/>
            <pc:sldMk cId="3942064285" sldId="256"/>
            <ac:spMk id="6186" creationId="{DF64FF76-DADF-7D23-FE6E-2D9CC192B2A9}"/>
          </ac:spMkLst>
        </pc:spChg>
        <pc:spChg chg="mod">
          <ac:chgData name="Jassem Abbasi" userId="a485637c-5d5c-44af-8411-f95acc3236b6" providerId="ADAL" clId="{B67E75DF-61F4-4BDD-83F6-F3A9FEB4B984}" dt="2024-02-22T09:52:54.409" v="2357" actId="27803"/>
          <ac:spMkLst>
            <pc:docMk/>
            <pc:sldMk cId="3942064285" sldId="256"/>
            <ac:spMk id="6187" creationId="{DF1AD300-EE75-06EC-C0EE-2A5BFA8B0D5B}"/>
          </ac:spMkLst>
        </pc:spChg>
        <pc:spChg chg="mod">
          <ac:chgData name="Jassem Abbasi" userId="a485637c-5d5c-44af-8411-f95acc3236b6" providerId="ADAL" clId="{B67E75DF-61F4-4BDD-83F6-F3A9FEB4B984}" dt="2024-02-22T09:52:54.409" v="2357" actId="27803"/>
          <ac:spMkLst>
            <pc:docMk/>
            <pc:sldMk cId="3942064285" sldId="256"/>
            <ac:spMk id="6188" creationId="{C0A66120-6450-A6A7-843D-2D5FA6C84B2B}"/>
          </ac:spMkLst>
        </pc:spChg>
        <pc:spChg chg="mod">
          <ac:chgData name="Jassem Abbasi" userId="a485637c-5d5c-44af-8411-f95acc3236b6" providerId="ADAL" clId="{B67E75DF-61F4-4BDD-83F6-F3A9FEB4B984}" dt="2024-02-22T09:52:54.409" v="2357" actId="27803"/>
          <ac:spMkLst>
            <pc:docMk/>
            <pc:sldMk cId="3942064285" sldId="256"/>
            <ac:spMk id="6189" creationId="{224CCE69-359E-E891-4E01-AC723C4021F7}"/>
          </ac:spMkLst>
        </pc:spChg>
        <pc:spChg chg="mod">
          <ac:chgData name="Jassem Abbasi" userId="a485637c-5d5c-44af-8411-f95acc3236b6" providerId="ADAL" clId="{B67E75DF-61F4-4BDD-83F6-F3A9FEB4B984}" dt="2024-02-22T09:52:54.409" v="2357" actId="27803"/>
          <ac:spMkLst>
            <pc:docMk/>
            <pc:sldMk cId="3942064285" sldId="256"/>
            <ac:spMk id="6190" creationId="{DC6FD601-8F66-6F1D-9E7B-1B8AEC82ADBE}"/>
          </ac:spMkLst>
        </pc:spChg>
        <pc:spChg chg="mod">
          <ac:chgData name="Jassem Abbasi" userId="a485637c-5d5c-44af-8411-f95acc3236b6" providerId="ADAL" clId="{B67E75DF-61F4-4BDD-83F6-F3A9FEB4B984}" dt="2024-02-22T09:52:54.409" v="2357" actId="27803"/>
          <ac:spMkLst>
            <pc:docMk/>
            <pc:sldMk cId="3942064285" sldId="256"/>
            <ac:spMk id="6191" creationId="{ABFAE030-6929-4458-CFC0-1CE1017BE94B}"/>
          </ac:spMkLst>
        </pc:spChg>
        <pc:spChg chg="mod">
          <ac:chgData name="Jassem Abbasi" userId="a485637c-5d5c-44af-8411-f95acc3236b6" providerId="ADAL" clId="{B67E75DF-61F4-4BDD-83F6-F3A9FEB4B984}" dt="2024-02-22T09:52:54.409" v="2357" actId="27803"/>
          <ac:spMkLst>
            <pc:docMk/>
            <pc:sldMk cId="3942064285" sldId="256"/>
            <ac:spMk id="6192" creationId="{ED9DC3DB-025F-6C76-2840-003D7D0E5FE5}"/>
          </ac:spMkLst>
        </pc:spChg>
        <pc:spChg chg="mod">
          <ac:chgData name="Jassem Abbasi" userId="a485637c-5d5c-44af-8411-f95acc3236b6" providerId="ADAL" clId="{B67E75DF-61F4-4BDD-83F6-F3A9FEB4B984}" dt="2024-02-22T09:52:54.409" v="2357" actId="27803"/>
          <ac:spMkLst>
            <pc:docMk/>
            <pc:sldMk cId="3942064285" sldId="256"/>
            <ac:spMk id="6193" creationId="{2EA0A0B1-5B55-F410-77EB-35B6035049D3}"/>
          </ac:spMkLst>
        </pc:spChg>
        <pc:spChg chg="mod">
          <ac:chgData name="Jassem Abbasi" userId="a485637c-5d5c-44af-8411-f95acc3236b6" providerId="ADAL" clId="{B67E75DF-61F4-4BDD-83F6-F3A9FEB4B984}" dt="2024-02-22T09:52:54.409" v="2357" actId="27803"/>
          <ac:spMkLst>
            <pc:docMk/>
            <pc:sldMk cId="3942064285" sldId="256"/>
            <ac:spMk id="6194" creationId="{D07D5A58-1A27-9E38-6EC3-1ADFE1F467E3}"/>
          </ac:spMkLst>
        </pc:spChg>
        <pc:spChg chg="mod">
          <ac:chgData name="Jassem Abbasi" userId="a485637c-5d5c-44af-8411-f95acc3236b6" providerId="ADAL" clId="{B67E75DF-61F4-4BDD-83F6-F3A9FEB4B984}" dt="2024-02-22T09:52:54.409" v="2357" actId="27803"/>
          <ac:spMkLst>
            <pc:docMk/>
            <pc:sldMk cId="3942064285" sldId="256"/>
            <ac:spMk id="6195" creationId="{642D3D34-75AD-CDF1-1D56-79A49767CF3A}"/>
          </ac:spMkLst>
        </pc:spChg>
        <pc:spChg chg="mod">
          <ac:chgData name="Jassem Abbasi" userId="a485637c-5d5c-44af-8411-f95acc3236b6" providerId="ADAL" clId="{B67E75DF-61F4-4BDD-83F6-F3A9FEB4B984}" dt="2024-02-22T09:52:54.409" v="2357" actId="27803"/>
          <ac:spMkLst>
            <pc:docMk/>
            <pc:sldMk cId="3942064285" sldId="256"/>
            <ac:spMk id="6196" creationId="{5E5562FC-23DB-C302-9CE5-1B6D19270B43}"/>
          </ac:spMkLst>
        </pc:spChg>
        <pc:spChg chg="mod">
          <ac:chgData name="Jassem Abbasi" userId="a485637c-5d5c-44af-8411-f95acc3236b6" providerId="ADAL" clId="{B67E75DF-61F4-4BDD-83F6-F3A9FEB4B984}" dt="2024-02-22T09:52:54.409" v="2357" actId="27803"/>
          <ac:spMkLst>
            <pc:docMk/>
            <pc:sldMk cId="3942064285" sldId="256"/>
            <ac:spMk id="6197" creationId="{AA86E2D9-FF3D-CF3D-9E7E-7E6D471BA700}"/>
          </ac:spMkLst>
        </pc:spChg>
        <pc:spChg chg="mod">
          <ac:chgData name="Jassem Abbasi" userId="a485637c-5d5c-44af-8411-f95acc3236b6" providerId="ADAL" clId="{B67E75DF-61F4-4BDD-83F6-F3A9FEB4B984}" dt="2024-02-22T09:52:54.409" v="2357" actId="27803"/>
          <ac:spMkLst>
            <pc:docMk/>
            <pc:sldMk cId="3942064285" sldId="256"/>
            <ac:spMk id="6198" creationId="{4F0B86C6-F6C0-4990-A7EB-7CF59DE43496}"/>
          </ac:spMkLst>
        </pc:spChg>
        <pc:spChg chg="mod">
          <ac:chgData name="Jassem Abbasi" userId="a485637c-5d5c-44af-8411-f95acc3236b6" providerId="ADAL" clId="{B67E75DF-61F4-4BDD-83F6-F3A9FEB4B984}" dt="2024-02-22T09:52:54.409" v="2357" actId="27803"/>
          <ac:spMkLst>
            <pc:docMk/>
            <pc:sldMk cId="3942064285" sldId="256"/>
            <ac:spMk id="6199" creationId="{B6EA013D-A041-59BC-F9FB-DE92F681A7E8}"/>
          </ac:spMkLst>
        </pc:spChg>
        <pc:spChg chg="mod">
          <ac:chgData name="Jassem Abbasi" userId="a485637c-5d5c-44af-8411-f95acc3236b6" providerId="ADAL" clId="{B67E75DF-61F4-4BDD-83F6-F3A9FEB4B984}" dt="2024-02-22T09:52:54.409" v="2357" actId="27803"/>
          <ac:spMkLst>
            <pc:docMk/>
            <pc:sldMk cId="3942064285" sldId="256"/>
            <ac:spMk id="6200" creationId="{26598000-8EC6-7500-7273-D0358E219A88}"/>
          </ac:spMkLst>
        </pc:spChg>
        <pc:spChg chg="mod">
          <ac:chgData name="Jassem Abbasi" userId="a485637c-5d5c-44af-8411-f95acc3236b6" providerId="ADAL" clId="{B67E75DF-61F4-4BDD-83F6-F3A9FEB4B984}" dt="2024-02-22T09:52:54.409" v="2357" actId="27803"/>
          <ac:spMkLst>
            <pc:docMk/>
            <pc:sldMk cId="3942064285" sldId="256"/>
            <ac:spMk id="6201" creationId="{64862AAC-51C2-2147-7196-A9A8379FD6D1}"/>
          </ac:spMkLst>
        </pc:spChg>
        <pc:spChg chg="mod">
          <ac:chgData name="Jassem Abbasi" userId="a485637c-5d5c-44af-8411-f95acc3236b6" providerId="ADAL" clId="{B67E75DF-61F4-4BDD-83F6-F3A9FEB4B984}" dt="2024-02-22T09:52:54.409" v="2357" actId="27803"/>
          <ac:spMkLst>
            <pc:docMk/>
            <pc:sldMk cId="3942064285" sldId="256"/>
            <ac:spMk id="6202" creationId="{996C3145-8BE2-18BE-1090-F95D452D98B2}"/>
          </ac:spMkLst>
        </pc:spChg>
        <pc:spChg chg="mod">
          <ac:chgData name="Jassem Abbasi" userId="a485637c-5d5c-44af-8411-f95acc3236b6" providerId="ADAL" clId="{B67E75DF-61F4-4BDD-83F6-F3A9FEB4B984}" dt="2024-02-22T09:52:54.409" v="2357" actId="27803"/>
          <ac:spMkLst>
            <pc:docMk/>
            <pc:sldMk cId="3942064285" sldId="256"/>
            <ac:spMk id="6203" creationId="{B95DB250-476F-7521-0FBC-E3823645759E}"/>
          </ac:spMkLst>
        </pc:spChg>
        <pc:spChg chg="mod">
          <ac:chgData name="Jassem Abbasi" userId="a485637c-5d5c-44af-8411-f95acc3236b6" providerId="ADAL" clId="{B67E75DF-61F4-4BDD-83F6-F3A9FEB4B984}" dt="2024-02-22T09:52:54.409" v="2357" actId="27803"/>
          <ac:spMkLst>
            <pc:docMk/>
            <pc:sldMk cId="3942064285" sldId="256"/>
            <ac:spMk id="6204" creationId="{29ECD894-AB58-B31D-088E-D33E05E9C74E}"/>
          </ac:spMkLst>
        </pc:spChg>
        <pc:spChg chg="mod">
          <ac:chgData name="Jassem Abbasi" userId="a485637c-5d5c-44af-8411-f95acc3236b6" providerId="ADAL" clId="{B67E75DF-61F4-4BDD-83F6-F3A9FEB4B984}" dt="2024-02-22T09:52:54.409" v="2357" actId="27803"/>
          <ac:spMkLst>
            <pc:docMk/>
            <pc:sldMk cId="3942064285" sldId="256"/>
            <ac:spMk id="6205" creationId="{F22159D3-5AFF-ADD5-6141-98D19560E1FE}"/>
          </ac:spMkLst>
        </pc:spChg>
        <pc:spChg chg="mod">
          <ac:chgData name="Jassem Abbasi" userId="a485637c-5d5c-44af-8411-f95acc3236b6" providerId="ADAL" clId="{B67E75DF-61F4-4BDD-83F6-F3A9FEB4B984}" dt="2024-02-22T09:52:54.409" v="2357" actId="27803"/>
          <ac:spMkLst>
            <pc:docMk/>
            <pc:sldMk cId="3942064285" sldId="256"/>
            <ac:spMk id="6206" creationId="{60788072-7B81-AC0F-C113-473482F2F7F7}"/>
          </ac:spMkLst>
        </pc:spChg>
        <pc:spChg chg="mod">
          <ac:chgData name="Jassem Abbasi" userId="a485637c-5d5c-44af-8411-f95acc3236b6" providerId="ADAL" clId="{B67E75DF-61F4-4BDD-83F6-F3A9FEB4B984}" dt="2024-02-22T09:52:54.409" v="2357" actId="27803"/>
          <ac:spMkLst>
            <pc:docMk/>
            <pc:sldMk cId="3942064285" sldId="256"/>
            <ac:spMk id="6207" creationId="{09A5F05D-7A97-E4E0-0969-FF6CE9602E6A}"/>
          </ac:spMkLst>
        </pc:spChg>
        <pc:spChg chg="mod">
          <ac:chgData name="Jassem Abbasi" userId="a485637c-5d5c-44af-8411-f95acc3236b6" providerId="ADAL" clId="{B67E75DF-61F4-4BDD-83F6-F3A9FEB4B984}" dt="2024-02-22T09:52:54.409" v="2357" actId="27803"/>
          <ac:spMkLst>
            <pc:docMk/>
            <pc:sldMk cId="3942064285" sldId="256"/>
            <ac:spMk id="6208" creationId="{D3AEB8A6-B8C3-77E7-9DA7-E46C4B4C9272}"/>
          </ac:spMkLst>
        </pc:spChg>
        <pc:spChg chg="mod">
          <ac:chgData name="Jassem Abbasi" userId="a485637c-5d5c-44af-8411-f95acc3236b6" providerId="ADAL" clId="{B67E75DF-61F4-4BDD-83F6-F3A9FEB4B984}" dt="2024-02-22T09:52:54.409" v="2357" actId="27803"/>
          <ac:spMkLst>
            <pc:docMk/>
            <pc:sldMk cId="3942064285" sldId="256"/>
            <ac:spMk id="6209" creationId="{7F8BBEF1-A23F-5993-A805-CA5001A3D055}"/>
          </ac:spMkLst>
        </pc:spChg>
        <pc:spChg chg="mod">
          <ac:chgData name="Jassem Abbasi" userId="a485637c-5d5c-44af-8411-f95acc3236b6" providerId="ADAL" clId="{B67E75DF-61F4-4BDD-83F6-F3A9FEB4B984}" dt="2024-02-22T09:52:54.409" v="2357" actId="27803"/>
          <ac:spMkLst>
            <pc:docMk/>
            <pc:sldMk cId="3942064285" sldId="256"/>
            <ac:spMk id="6210" creationId="{219DDBFC-8D18-6B1C-EFED-803F946CFD5D}"/>
          </ac:spMkLst>
        </pc:spChg>
        <pc:spChg chg="mod">
          <ac:chgData name="Jassem Abbasi" userId="a485637c-5d5c-44af-8411-f95acc3236b6" providerId="ADAL" clId="{B67E75DF-61F4-4BDD-83F6-F3A9FEB4B984}" dt="2024-02-22T09:52:54.409" v="2357" actId="27803"/>
          <ac:spMkLst>
            <pc:docMk/>
            <pc:sldMk cId="3942064285" sldId="256"/>
            <ac:spMk id="6211" creationId="{BF91398F-E5C3-D7DB-EEB1-DD0032F88DBF}"/>
          </ac:spMkLst>
        </pc:spChg>
        <pc:spChg chg="mod">
          <ac:chgData name="Jassem Abbasi" userId="a485637c-5d5c-44af-8411-f95acc3236b6" providerId="ADAL" clId="{B67E75DF-61F4-4BDD-83F6-F3A9FEB4B984}" dt="2024-02-22T09:52:54.409" v="2357" actId="27803"/>
          <ac:spMkLst>
            <pc:docMk/>
            <pc:sldMk cId="3942064285" sldId="256"/>
            <ac:spMk id="6212" creationId="{BF8066E9-EEDE-CEC0-E765-815C32DFED3D}"/>
          </ac:spMkLst>
        </pc:spChg>
        <pc:spChg chg="mod">
          <ac:chgData name="Jassem Abbasi" userId="a485637c-5d5c-44af-8411-f95acc3236b6" providerId="ADAL" clId="{B67E75DF-61F4-4BDD-83F6-F3A9FEB4B984}" dt="2024-02-22T09:52:54.409" v="2357" actId="27803"/>
          <ac:spMkLst>
            <pc:docMk/>
            <pc:sldMk cId="3942064285" sldId="256"/>
            <ac:spMk id="6213" creationId="{AD4E3960-AD78-54EE-1EC7-3861646389E0}"/>
          </ac:spMkLst>
        </pc:spChg>
        <pc:spChg chg="mod">
          <ac:chgData name="Jassem Abbasi" userId="a485637c-5d5c-44af-8411-f95acc3236b6" providerId="ADAL" clId="{B67E75DF-61F4-4BDD-83F6-F3A9FEB4B984}" dt="2024-02-22T09:52:54.409" v="2357" actId="27803"/>
          <ac:spMkLst>
            <pc:docMk/>
            <pc:sldMk cId="3942064285" sldId="256"/>
            <ac:spMk id="6214" creationId="{BAB6A6DC-8952-A35D-6DB6-805D63486A7F}"/>
          </ac:spMkLst>
        </pc:spChg>
        <pc:spChg chg="mod">
          <ac:chgData name="Jassem Abbasi" userId="a485637c-5d5c-44af-8411-f95acc3236b6" providerId="ADAL" clId="{B67E75DF-61F4-4BDD-83F6-F3A9FEB4B984}" dt="2024-02-22T09:52:54.409" v="2357" actId="27803"/>
          <ac:spMkLst>
            <pc:docMk/>
            <pc:sldMk cId="3942064285" sldId="256"/>
            <ac:spMk id="6215" creationId="{788ABD1E-BD95-F2DE-56CE-A9E2A53A8D01}"/>
          </ac:spMkLst>
        </pc:spChg>
        <pc:spChg chg="mod">
          <ac:chgData name="Jassem Abbasi" userId="a485637c-5d5c-44af-8411-f95acc3236b6" providerId="ADAL" clId="{B67E75DF-61F4-4BDD-83F6-F3A9FEB4B984}" dt="2024-02-22T09:52:54.409" v="2357" actId="27803"/>
          <ac:spMkLst>
            <pc:docMk/>
            <pc:sldMk cId="3942064285" sldId="256"/>
            <ac:spMk id="6216" creationId="{988E2574-C6E7-7F1F-D2BA-A7B7C84975F6}"/>
          </ac:spMkLst>
        </pc:spChg>
        <pc:spChg chg="mod">
          <ac:chgData name="Jassem Abbasi" userId="a485637c-5d5c-44af-8411-f95acc3236b6" providerId="ADAL" clId="{B67E75DF-61F4-4BDD-83F6-F3A9FEB4B984}" dt="2024-02-22T09:52:54.409" v="2357" actId="27803"/>
          <ac:spMkLst>
            <pc:docMk/>
            <pc:sldMk cId="3942064285" sldId="256"/>
            <ac:spMk id="6217" creationId="{F66E3D03-E522-B994-B22E-66022C075630}"/>
          </ac:spMkLst>
        </pc:spChg>
        <pc:spChg chg="mod">
          <ac:chgData name="Jassem Abbasi" userId="a485637c-5d5c-44af-8411-f95acc3236b6" providerId="ADAL" clId="{B67E75DF-61F4-4BDD-83F6-F3A9FEB4B984}" dt="2024-02-22T09:52:54.409" v="2357" actId="27803"/>
          <ac:spMkLst>
            <pc:docMk/>
            <pc:sldMk cId="3942064285" sldId="256"/>
            <ac:spMk id="6218" creationId="{6F82B684-87E8-D856-9F46-717CCA40DF4B}"/>
          </ac:spMkLst>
        </pc:spChg>
        <pc:spChg chg="mod">
          <ac:chgData name="Jassem Abbasi" userId="a485637c-5d5c-44af-8411-f95acc3236b6" providerId="ADAL" clId="{B67E75DF-61F4-4BDD-83F6-F3A9FEB4B984}" dt="2024-02-22T09:52:54.409" v="2357" actId="27803"/>
          <ac:spMkLst>
            <pc:docMk/>
            <pc:sldMk cId="3942064285" sldId="256"/>
            <ac:spMk id="6219" creationId="{E0EADBC0-225C-8313-8CA1-E0D7A46479A5}"/>
          </ac:spMkLst>
        </pc:spChg>
        <pc:spChg chg="mod">
          <ac:chgData name="Jassem Abbasi" userId="a485637c-5d5c-44af-8411-f95acc3236b6" providerId="ADAL" clId="{B67E75DF-61F4-4BDD-83F6-F3A9FEB4B984}" dt="2024-02-22T09:52:54.409" v="2357" actId="27803"/>
          <ac:spMkLst>
            <pc:docMk/>
            <pc:sldMk cId="3942064285" sldId="256"/>
            <ac:spMk id="6220" creationId="{69038BC1-3794-E403-9400-EC6484BB66BD}"/>
          </ac:spMkLst>
        </pc:spChg>
        <pc:spChg chg="mod">
          <ac:chgData name="Jassem Abbasi" userId="a485637c-5d5c-44af-8411-f95acc3236b6" providerId="ADAL" clId="{B67E75DF-61F4-4BDD-83F6-F3A9FEB4B984}" dt="2024-02-22T09:52:54.409" v="2357" actId="27803"/>
          <ac:spMkLst>
            <pc:docMk/>
            <pc:sldMk cId="3942064285" sldId="256"/>
            <ac:spMk id="6221" creationId="{48EF3DDE-7147-33BF-13B5-E0DBE311EC22}"/>
          </ac:spMkLst>
        </pc:spChg>
        <pc:spChg chg="mod">
          <ac:chgData name="Jassem Abbasi" userId="a485637c-5d5c-44af-8411-f95acc3236b6" providerId="ADAL" clId="{B67E75DF-61F4-4BDD-83F6-F3A9FEB4B984}" dt="2024-02-22T09:52:54.409" v="2357" actId="27803"/>
          <ac:spMkLst>
            <pc:docMk/>
            <pc:sldMk cId="3942064285" sldId="256"/>
            <ac:spMk id="6222" creationId="{DCBCE804-D918-FC64-6CF7-3FD41ED64486}"/>
          </ac:spMkLst>
        </pc:spChg>
        <pc:spChg chg="mod">
          <ac:chgData name="Jassem Abbasi" userId="a485637c-5d5c-44af-8411-f95acc3236b6" providerId="ADAL" clId="{B67E75DF-61F4-4BDD-83F6-F3A9FEB4B984}" dt="2024-02-22T09:52:54.409" v="2357" actId="27803"/>
          <ac:spMkLst>
            <pc:docMk/>
            <pc:sldMk cId="3942064285" sldId="256"/>
            <ac:spMk id="6223" creationId="{42FD30E9-BC33-F390-7652-583ECAF3569A}"/>
          </ac:spMkLst>
        </pc:spChg>
        <pc:spChg chg="mod">
          <ac:chgData name="Jassem Abbasi" userId="a485637c-5d5c-44af-8411-f95acc3236b6" providerId="ADAL" clId="{B67E75DF-61F4-4BDD-83F6-F3A9FEB4B984}" dt="2024-02-22T09:52:54.409" v="2357" actId="27803"/>
          <ac:spMkLst>
            <pc:docMk/>
            <pc:sldMk cId="3942064285" sldId="256"/>
            <ac:spMk id="6224" creationId="{4632F34D-C6E7-63AA-19E4-D14369E0821E}"/>
          </ac:spMkLst>
        </pc:spChg>
        <pc:spChg chg="mod">
          <ac:chgData name="Jassem Abbasi" userId="a485637c-5d5c-44af-8411-f95acc3236b6" providerId="ADAL" clId="{B67E75DF-61F4-4BDD-83F6-F3A9FEB4B984}" dt="2024-02-22T09:52:54.409" v="2357" actId="27803"/>
          <ac:spMkLst>
            <pc:docMk/>
            <pc:sldMk cId="3942064285" sldId="256"/>
            <ac:spMk id="6225" creationId="{23FECADB-1DCD-5277-B5CD-6C5053A9CFE7}"/>
          </ac:spMkLst>
        </pc:spChg>
        <pc:spChg chg="mod">
          <ac:chgData name="Jassem Abbasi" userId="a485637c-5d5c-44af-8411-f95acc3236b6" providerId="ADAL" clId="{B67E75DF-61F4-4BDD-83F6-F3A9FEB4B984}" dt="2024-02-22T09:52:54.409" v="2357" actId="27803"/>
          <ac:spMkLst>
            <pc:docMk/>
            <pc:sldMk cId="3942064285" sldId="256"/>
            <ac:spMk id="6226" creationId="{CF74892E-F224-02FA-2533-78593E6C2CD2}"/>
          </ac:spMkLst>
        </pc:spChg>
        <pc:spChg chg="mod">
          <ac:chgData name="Jassem Abbasi" userId="a485637c-5d5c-44af-8411-f95acc3236b6" providerId="ADAL" clId="{B67E75DF-61F4-4BDD-83F6-F3A9FEB4B984}" dt="2024-02-22T09:52:54.409" v="2357" actId="27803"/>
          <ac:spMkLst>
            <pc:docMk/>
            <pc:sldMk cId="3942064285" sldId="256"/>
            <ac:spMk id="6227" creationId="{D98D6FD4-2046-6DA8-EC7C-92B0A9A21A17}"/>
          </ac:spMkLst>
        </pc:spChg>
        <pc:spChg chg="mod">
          <ac:chgData name="Jassem Abbasi" userId="a485637c-5d5c-44af-8411-f95acc3236b6" providerId="ADAL" clId="{B67E75DF-61F4-4BDD-83F6-F3A9FEB4B984}" dt="2024-02-22T09:52:54.409" v="2357" actId="27803"/>
          <ac:spMkLst>
            <pc:docMk/>
            <pc:sldMk cId="3942064285" sldId="256"/>
            <ac:spMk id="6228" creationId="{4E744660-FBE3-AEE0-2633-E43624C3F3D3}"/>
          </ac:spMkLst>
        </pc:spChg>
        <pc:spChg chg="mod">
          <ac:chgData name="Jassem Abbasi" userId="a485637c-5d5c-44af-8411-f95acc3236b6" providerId="ADAL" clId="{B67E75DF-61F4-4BDD-83F6-F3A9FEB4B984}" dt="2024-02-22T09:52:54.409" v="2357" actId="27803"/>
          <ac:spMkLst>
            <pc:docMk/>
            <pc:sldMk cId="3942064285" sldId="256"/>
            <ac:spMk id="6229" creationId="{5E36A62C-2397-83C5-097E-2E448C6F1710}"/>
          </ac:spMkLst>
        </pc:spChg>
        <pc:spChg chg="mod">
          <ac:chgData name="Jassem Abbasi" userId="a485637c-5d5c-44af-8411-f95acc3236b6" providerId="ADAL" clId="{B67E75DF-61F4-4BDD-83F6-F3A9FEB4B984}" dt="2024-02-22T09:52:54.409" v="2357" actId="27803"/>
          <ac:spMkLst>
            <pc:docMk/>
            <pc:sldMk cId="3942064285" sldId="256"/>
            <ac:spMk id="6230" creationId="{4FD40CD8-31DB-E024-16BB-44F14771512C}"/>
          </ac:spMkLst>
        </pc:spChg>
        <pc:spChg chg="mod">
          <ac:chgData name="Jassem Abbasi" userId="a485637c-5d5c-44af-8411-f95acc3236b6" providerId="ADAL" clId="{B67E75DF-61F4-4BDD-83F6-F3A9FEB4B984}" dt="2024-02-22T09:52:54.409" v="2357" actId="27803"/>
          <ac:spMkLst>
            <pc:docMk/>
            <pc:sldMk cId="3942064285" sldId="256"/>
            <ac:spMk id="6231" creationId="{3AE337D1-3A02-808F-9C46-FF13FE65CEFC}"/>
          </ac:spMkLst>
        </pc:spChg>
        <pc:spChg chg="mod">
          <ac:chgData name="Jassem Abbasi" userId="a485637c-5d5c-44af-8411-f95acc3236b6" providerId="ADAL" clId="{B67E75DF-61F4-4BDD-83F6-F3A9FEB4B984}" dt="2024-02-22T09:52:54.409" v="2357" actId="27803"/>
          <ac:spMkLst>
            <pc:docMk/>
            <pc:sldMk cId="3942064285" sldId="256"/>
            <ac:spMk id="6232" creationId="{9A93B0D6-DC2A-7532-7DBD-3C60B130FB28}"/>
          </ac:spMkLst>
        </pc:spChg>
        <pc:spChg chg="mod">
          <ac:chgData name="Jassem Abbasi" userId="a485637c-5d5c-44af-8411-f95acc3236b6" providerId="ADAL" clId="{B67E75DF-61F4-4BDD-83F6-F3A9FEB4B984}" dt="2024-02-22T09:52:54.409" v="2357" actId="27803"/>
          <ac:spMkLst>
            <pc:docMk/>
            <pc:sldMk cId="3942064285" sldId="256"/>
            <ac:spMk id="6233" creationId="{25A25E30-AC58-2418-C345-19EB5235312B}"/>
          </ac:spMkLst>
        </pc:spChg>
        <pc:spChg chg="mod">
          <ac:chgData name="Jassem Abbasi" userId="a485637c-5d5c-44af-8411-f95acc3236b6" providerId="ADAL" clId="{B67E75DF-61F4-4BDD-83F6-F3A9FEB4B984}" dt="2024-02-22T09:52:54.409" v="2357" actId="27803"/>
          <ac:spMkLst>
            <pc:docMk/>
            <pc:sldMk cId="3942064285" sldId="256"/>
            <ac:spMk id="6234" creationId="{69D0B64D-7609-6457-DBDB-93466DB7BF7F}"/>
          </ac:spMkLst>
        </pc:spChg>
        <pc:spChg chg="mod">
          <ac:chgData name="Jassem Abbasi" userId="a485637c-5d5c-44af-8411-f95acc3236b6" providerId="ADAL" clId="{B67E75DF-61F4-4BDD-83F6-F3A9FEB4B984}" dt="2024-02-22T09:52:54.409" v="2357" actId="27803"/>
          <ac:spMkLst>
            <pc:docMk/>
            <pc:sldMk cId="3942064285" sldId="256"/>
            <ac:spMk id="6235" creationId="{9E940B3E-2B20-2FB5-51BD-101BAC6B2296}"/>
          </ac:spMkLst>
        </pc:spChg>
        <pc:spChg chg="mod">
          <ac:chgData name="Jassem Abbasi" userId="a485637c-5d5c-44af-8411-f95acc3236b6" providerId="ADAL" clId="{B67E75DF-61F4-4BDD-83F6-F3A9FEB4B984}" dt="2024-02-22T09:52:54.409" v="2357" actId="27803"/>
          <ac:spMkLst>
            <pc:docMk/>
            <pc:sldMk cId="3942064285" sldId="256"/>
            <ac:spMk id="6236" creationId="{E28A40CE-21C0-B7E7-5E14-872FB3CAF26F}"/>
          </ac:spMkLst>
        </pc:spChg>
        <pc:spChg chg="mod">
          <ac:chgData name="Jassem Abbasi" userId="a485637c-5d5c-44af-8411-f95acc3236b6" providerId="ADAL" clId="{B67E75DF-61F4-4BDD-83F6-F3A9FEB4B984}" dt="2024-02-22T09:52:54.409" v="2357" actId="27803"/>
          <ac:spMkLst>
            <pc:docMk/>
            <pc:sldMk cId="3942064285" sldId="256"/>
            <ac:spMk id="6237" creationId="{561CBF85-51C8-69F5-9870-6D4F078BE902}"/>
          </ac:spMkLst>
        </pc:spChg>
        <pc:spChg chg="mod">
          <ac:chgData name="Jassem Abbasi" userId="a485637c-5d5c-44af-8411-f95acc3236b6" providerId="ADAL" clId="{B67E75DF-61F4-4BDD-83F6-F3A9FEB4B984}" dt="2024-02-22T09:52:54.409" v="2357" actId="27803"/>
          <ac:spMkLst>
            <pc:docMk/>
            <pc:sldMk cId="3942064285" sldId="256"/>
            <ac:spMk id="6238" creationId="{FD8FDA46-ACC2-748C-C186-A4BF0BB4B7EA}"/>
          </ac:spMkLst>
        </pc:spChg>
        <pc:spChg chg="mod">
          <ac:chgData name="Jassem Abbasi" userId="a485637c-5d5c-44af-8411-f95acc3236b6" providerId="ADAL" clId="{B67E75DF-61F4-4BDD-83F6-F3A9FEB4B984}" dt="2024-02-22T09:52:54.409" v="2357" actId="27803"/>
          <ac:spMkLst>
            <pc:docMk/>
            <pc:sldMk cId="3942064285" sldId="256"/>
            <ac:spMk id="6239" creationId="{917C5CA0-01FE-B708-CF66-AE709BC42A6D}"/>
          </ac:spMkLst>
        </pc:spChg>
        <pc:spChg chg="mod">
          <ac:chgData name="Jassem Abbasi" userId="a485637c-5d5c-44af-8411-f95acc3236b6" providerId="ADAL" clId="{B67E75DF-61F4-4BDD-83F6-F3A9FEB4B984}" dt="2024-02-22T09:52:54.409" v="2357" actId="27803"/>
          <ac:spMkLst>
            <pc:docMk/>
            <pc:sldMk cId="3942064285" sldId="256"/>
            <ac:spMk id="6240" creationId="{70B17887-5026-E545-AB9C-B91E70662A37}"/>
          </ac:spMkLst>
        </pc:spChg>
        <pc:spChg chg="mod">
          <ac:chgData name="Jassem Abbasi" userId="a485637c-5d5c-44af-8411-f95acc3236b6" providerId="ADAL" clId="{B67E75DF-61F4-4BDD-83F6-F3A9FEB4B984}" dt="2024-02-22T09:52:54.409" v="2357" actId="27803"/>
          <ac:spMkLst>
            <pc:docMk/>
            <pc:sldMk cId="3942064285" sldId="256"/>
            <ac:spMk id="6241" creationId="{53FDB67F-6178-B3F2-2EDE-E7985D33BC34}"/>
          </ac:spMkLst>
        </pc:spChg>
        <pc:spChg chg="mod">
          <ac:chgData name="Jassem Abbasi" userId="a485637c-5d5c-44af-8411-f95acc3236b6" providerId="ADAL" clId="{B67E75DF-61F4-4BDD-83F6-F3A9FEB4B984}" dt="2024-02-22T09:52:54.409" v="2357" actId="27803"/>
          <ac:spMkLst>
            <pc:docMk/>
            <pc:sldMk cId="3942064285" sldId="256"/>
            <ac:spMk id="6242" creationId="{3DD0EDD4-66F2-429E-07DE-133BB776A59C}"/>
          </ac:spMkLst>
        </pc:spChg>
        <pc:spChg chg="mod">
          <ac:chgData name="Jassem Abbasi" userId="a485637c-5d5c-44af-8411-f95acc3236b6" providerId="ADAL" clId="{B67E75DF-61F4-4BDD-83F6-F3A9FEB4B984}" dt="2024-02-22T09:52:54.409" v="2357" actId="27803"/>
          <ac:spMkLst>
            <pc:docMk/>
            <pc:sldMk cId="3942064285" sldId="256"/>
            <ac:spMk id="6243" creationId="{12C27B30-257D-B195-C809-A9F79A052C8C}"/>
          </ac:spMkLst>
        </pc:spChg>
        <pc:spChg chg="mod">
          <ac:chgData name="Jassem Abbasi" userId="a485637c-5d5c-44af-8411-f95acc3236b6" providerId="ADAL" clId="{B67E75DF-61F4-4BDD-83F6-F3A9FEB4B984}" dt="2024-02-22T09:52:54.409" v="2357" actId="27803"/>
          <ac:spMkLst>
            <pc:docMk/>
            <pc:sldMk cId="3942064285" sldId="256"/>
            <ac:spMk id="6244" creationId="{E0922BF7-9A03-5183-4382-53D9A8476731}"/>
          </ac:spMkLst>
        </pc:spChg>
        <pc:spChg chg="mod">
          <ac:chgData name="Jassem Abbasi" userId="a485637c-5d5c-44af-8411-f95acc3236b6" providerId="ADAL" clId="{B67E75DF-61F4-4BDD-83F6-F3A9FEB4B984}" dt="2024-02-22T09:52:54.409" v="2357" actId="27803"/>
          <ac:spMkLst>
            <pc:docMk/>
            <pc:sldMk cId="3942064285" sldId="256"/>
            <ac:spMk id="6245" creationId="{01D31968-41E6-8849-6734-CAC2A85139C3}"/>
          </ac:spMkLst>
        </pc:spChg>
        <pc:spChg chg="mod">
          <ac:chgData name="Jassem Abbasi" userId="a485637c-5d5c-44af-8411-f95acc3236b6" providerId="ADAL" clId="{B67E75DF-61F4-4BDD-83F6-F3A9FEB4B984}" dt="2024-02-22T09:52:54.409" v="2357" actId="27803"/>
          <ac:spMkLst>
            <pc:docMk/>
            <pc:sldMk cId="3942064285" sldId="256"/>
            <ac:spMk id="6246" creationId="{E35F7783-5E2C-36BC-0070-D2027CBD110D}"/>
          </ac:spMkLst>
        </pc:spChg>
        <pc:spChg chg="mod">
          <ac:chgData name="Jassem Abbasi" userId="a485637c-5d5c-44af-8411-f95acc3236b6" providerId="ADAL" clId="{B67E75DF-61F4-4BDD-83F6-F3A9FEB4B984}" dt="2024-02-22T09:52:54.409" v="2357" actId="27803"/>
          <ac:spMkLst>
            <pc:docMk/>
            <pc:sldMk cId="3942064285" sldId="256"/>
            <ac:spMk id="6247" creationId="{B6CC03CE-FE45-3176-20A0-BA305B864E37}"/>
          </ac:spMkLst>
        </pc:spChg>
        <pc:spChg chg="mod">
          <ac:chgData name="Jassem Abbasi" userId="a485637c-5d5c-44af-8411-f95acc3236b6" providerId="ADAL" clId="{B67E75DF-61F4-4BDD-83F6-F3A9FEB4B984}" dt="2024-02-22T09:52:54.409" v="2357" actId="27803"/>
          <ac:spMkLst>
            <pc:docMk/>
            <pc:sldMk cId="3942064285" sldId="256"/>
            <ac:spMk id="6248" creationId="{EAEF7B34-769C-F235-3C22-FB06E3E22273}"/>
          </ac:spMkLst>
        </pc:spChg>
        <pc:spChg chg="mod">
          <ac:chgData name="Jassem Abbasi" userId="a485637c-5d5c-44af-8411-f95acc3236b6" providerId="ADAL" clId="{B67E75DF-61F4-4BDD-83F6-F3A9FEB4B984}" dt="2024-02-22T09:52:54.409" v="2357" actId="27803"/>
          <ac:spMkLst>
            <pc:docMk/>
            <pc:sldMk cId="3942064285" sldId="256"/>
            <ac:spMk id="6249" creationId="{C6F421F1-BF78-CF68-507B-C4108FC1DBC0}"/>
          </ac:spMkLst>
        </pc:spChg>
        <pc:spChg chg="mod">
          <ac:chgData name="Jassem Abbasi" userId="a485637c-5d5c-44af-8411-f95acc3236b6" providerId="ADAL" clId="{B67E75DF-61F4-4BDD-83F6-F3A9FEB4B984}" dt="2024-02-22T09:52:54.409" v="2357" actId="27803"/>
          <ac:spMkLst>
            <pc:docMk/>
            <pc:sldMk cId="3942064285" sldId="256"/>
            <ac:spMk id="6250" creationId="{543BC2B6-5652-7C24-7C25-6D050CCC08BC}"/>
          </ac:spMkLst>
        </pc:spChg>
        <pc:spChg chg="mod">
          <ac:chgData name="Jassem Abbasi" userId="a485637c-5d5c-44af-8411-f95acc3236b6" providerId="ADAL" clId="{B67E75DF-61F4-4BDD-83F6-F3A9FEB4B984}" dt="2024-02-22T09:52:54.409" v="2357" actId="27803"/>
          <ac:spMkLst>
            <pc:docMk/>
            <pc:sldMk cId="3942064285" sldId="256"/>
            <ac:spMk id="6251" creationId="{09BCD9A3-2538-62B0-37F9-528BA9A16D66}"/>
          </ac:spMkLst>
        </pc:spChg>
        <pc:spChg chg="mod">
          <ac:chgData name="Jassem Abbasi" userId="a485637c-5d5c-44af-8411-f95acc3236b6" providerId="ADAL" clId="{B67E75DF-61F4-4BDD-83F6-F3A9FEB4B984}" dt="2024-02-22T09:52:54.409" v="2357" actId="27803"/>
          <ac:spMkLst>
            <pc:docMk/>
            <pc:sldMk cId="3942064285" sldId="256"/>
            <ac:spMk id="6252" creationId="{7F41A040-62A5-18B4-DB4E-5A8AC6663468}"/>
          </ac:spMkLst>
        </pc:spChg>
        <pc:spChg chg="mod">
          <ac:chgData name="Jassem Abbasi" userId="a485637c-5d5c-44af-8411-f95acc3236b6" providerId="ADAL" clId="{B67E75DF-61F4-4BDD-83F6-F3A9FEB4B984}" dt="2024-02-22T09:52:54.409" v="2357" actId="27803"/>
          <ac:spMkLst>
            <pc:docMk/>
            <pc:sldMk cId="3942064285" sldId="256"/>
            <ac:spMk id="6253" creationId="{D561148D-DE8F-BA05-AD82-08C71352ADA6}"/>
          </ac:spMkLst>
        </pc:spChg>
        <pc:spChg chg="mod">
          <ac:chgData name="Jassem Abbasi" userId="a485637c-5d5c-44af-8411-f95acc3236b6" providerId="ADAL" clId="{B67E75DF-61F4-4BDD-83F6-F3A9FEB4B984}" dt="2024-02-22T09:52:54.409" v="2357" actId="27803"/>
          <ac:spMkLst>
            <pc:docMk/>
            <pc:sldMk cId="3942064285" sldId="256"/>
            <ac:spMk id="6254" creationId="{759E8597-1150-33BE-FF1A-C95C52E65240}"/>
          </ac:spMkLst>
        </pc:spChg>
        <pc:spChg chg="mod">
          <ac:chgData name="Jassem Abbasi" userId="a485637c-5d5c-44af-8411-f95acc3236b6" providerId="ADAL" clId="{B67E75DF-61F4-4BDD-83F6-F3A9FEB4B984}" dt="2024-02-22T09:52:54.409" v="2357" actId="27803"/>
          <ac:spMkLst>
            <pc:docMk/>
            <pc:sldMk cId="3942064285" sldId="256"/>
            <ac:spMk id="6255" creationId="{21A10489-ED15-DC75-D7F5-0D2C36B8730A}"/>
          </ac:spMkLst>
        </pc:spChg>
        <pc:spChg chg="mod">
          <ac:chgData name="Jassem Abbasi" userId="a485637c-5d5c-44af-8411-f95acc3236b6" providerId="ADAL" clId="{B67E75DF-61F4-4BDD-83F6-F3A9FEB4B984}" dt="2024-02-22T09:52:54.409" v="2357" actId="27803"/>
          <ac:spMkLst>
            <pc:docMk/>
            <pc:sldMk cId="3942064285" sldId="256"/>
            <ac:spMk id="6256" creationId="{1269AC1F-9985-731A-77A6-683E134E5D5F}"/>
          </ac:spMkLst>
        </pc:spChg>
        <pc:spChg chg="mod">
          <ac:chgData name="Jassem Abbasi" userId="a485637c-5d5c-44af-8411-f95acc3236b6" providerId="ADAL" clId="{B67E75DF-61F4-4BDD-83F6-F3A9FEB4B984}" dt="2024-02-22T09:52:54.409" v="2357" actId="27803"/>
          <ac:spMkLst>
            <pc:docMk/>
            <pc:sldMk cId="3942064285" sldId="256"/>
            <ac:spMk id="6257" creationId="{C67B7C35-5B3A-B786-2286-4AEAE1D43A5E}"/>
          </ac:spMkLst>
        </pc:spChg>
        <pc:spChg chg="mod">
          <ac:chgData name="Jassem Abbasi" userId="a485637c-5d5c-44af-8411-f95acc3236b6" providerId="ADAL" clId="{B67E75DF-61F4-4BDD-83F6-F3A9FEB4B984}" dt="2024-02-22T09:52:54.409" v="2357" actId="27803"/>
          <ac:spMkLst>
            <pc:docMk/>
            <pc:sldMk cId="3942064285" sldId="256"/>
            <ac:spMk id="6258" creationId="{219F7C21-1B2B-764E-AB30-52F640AB3977}"/>
          </ac:spMkLst>
        </pc:spChg>
        <pc:spChg chg="mod">
          <ac:chgData name="Jassem Abbasi" userId="a485637c-5d5c-44af-8411-f95acc3236b6" providerId="ADAL" clId="{B67E75DF-61F4-4BDD-83F6-F3A9FEB4B984}" dt="2024-02-22T09:52:54.409" v="2357" actId="27803"/>
          <ac:spMkLst>
            <pc:docMk/>
            <pc:sldMk cId="3942064285" sldId="256"/>
            <ac:spMk id="6259" creationId="{3E843B96-D80A-A79E-282F-F25B2C69F32C}"/>
          </ac:spMkLst>
        </pc:spChg>
        <pc:spChg chg="mod">
          <ac:chgData name="Jassem Abbasi" userId="a485637c-5d5c-44af-8411-f95acc3236b6" providerId="ADAL" clId="{B67E75DF-61F4-4BDD-83F6-F3A9FEB4B984}" dt="2024-02-22T09:52:54.409" v="2357" actId="27803"/>
          <ac:spMkLst>
            <pc:docMk/>
            <pc:sldMk cId="3942064285" sldId="256"/>
            <ac:spMk id="6260" creationId="{19069C85-4C52-496D-686D-4D4ACA6D7B44}"/>
          </ac:spMkLst>
        </pc:spChg>
        <pc:spChg chg="mod">
          <ac:chgData name="Jassem Abbasi" userId="a485637c-5d5c-44af-8411-f95acc3236b6" providerId="ADAL" clId="{B67E75DF-61F4-4BDD-83F6-F3A9FEB4B984}" dt="2024-02-22T09:52:54.409" v="2357" actId="27803"/>
          <ac:spMkLst>
            <pc:docMk/>
            <pc:sldMk cId="3942064285" sldId="256"/>
            <ac:spMk id="6261" creationId="{D8BB0513-D124-F565-AFB5-D7F426AB9DB3}"/>
          </ac:spMkLst>
        </pc:spChg>
        <pc:spChg chg="mod">
          <ac:chgData name="Jassem Abbasi" userId="a485637c-5d5c-44af-8411-f95acc3236b6" providerId="ADAL" clId="{B67E75DF-61F4-4BDD-83F6-F3A9FEB4B984}" dt="2024-02-22T09:52:54.409" v="2357" actId="27803"/>
          <ac:spMkLst>
            <pc:docMk/>
            <pc:sldMk cId="3942064285" sldId="256"/>
            <ac:spMk id="6262" creationId="{9196524E-F765-15F4-9A1C-454F4228C8F2}"/>
          </ac:spMkLst>
        </pc:spChg>
        <pc:spChg chg="mod">
          <ac:chgData name="Jassem Abbasi" userId="a485637c-5d5c-44af-8411-f95acc3236b6" providerId="ADAL" clId="{B67E75DF-61F4-4BDD-83F6-F3A9FEB4B984}" dt="2024-02-22T09:52:54.409" v="2357" actId="27803"/>
          <ac:spMkLst>
            <pc:docMk/>
            <pc:sldMk cId="3942064285" sldId="256"/>
            <ac:spMk id="6263" creationId="{01E59A2B-F3AF-E01B-C925-CACC3AD6E336}"/>
          </ac:spMkLst>
        </pc:spChg>
        <pc:spChg chg="mod">
          <ac:chgData name="Jassem Abbasi" userId="a485637c-5d5c-44af-8411-f95acc3236b6" providerId="ADAL" clId="{B67E75DF-61F4-4BDD-83F6-F3A9FEB4B984}" dt="2024-02-22T09:52:54.409" v="2357" actId="27803"/>
          <ac:spMkLst>
            <pc:docMk/>
            <pc:sldMk cId="3942064285" sldId="256"/>
            <ac:spMk id="6264" creationId="{E380C6DF-A5F6-16E6-1326-B63458D35DE6}"/>
          </ac:spMkLst>
        </pc:spChg>
        <pc:spChg chg="mod">
          <ac:chgData name="Jassem Abbasi" userId="a485637c-5d5c-44af-8411-f95acc3236b6" providerId="ADAL" clId="{B67E75DF-61F4-4BDD-83F6-F3A9FEB4B984}" dt="2024-02-22T09:52:54.409" v="2357" actId="27803"/>
          <ac:spMkLst>
            <pc:docMk/>
            <pc:sldMk cId="3942064285" sldId="256"/>
            <ac:spMk id="6265" creationId="{6E9681C1-AAFA-FDBF-186F-14D9152E56C8}"/>
          </ac:spMkLst>
        </pc:spChg>
        <pc:spChg chg="mod">
          <ac:chgData name="Jassem Abbasi" userId="a485637c-5d5c-44af-8411-f95acc3236b6" providerId="ADAL" clId="{B67E75DF-61F4-4BDD-83F6-F3A9FEB4B984}" dt="2024-02-22T09:52:54.409" v="2357" actId="27803"/>
          <ac:spMkLst>
            <pc:docMk/>
            <pc:sldMk cId="3942064285" sldId="256"/>
            <ac:spMk id="6266" creationId="{E400901C-33FE-4157-BEA8-BB17318DA060}"/>
          </ac:spMkLst>
        </pc:spChg>
        <pc:spChg chg="mod">
          <ac:chgData name="Jassem Abbasi" userId="a485637c-5d5c-44af-8411-f95acc3236b6" providerId="ADAL" clId="{B67E75DF-61F4-4BDD-83F6-F3A9FEB4B984}" dt="2024-02-22T09:52:54.409" v="2357" actId="27803"/>
          <ac:spMkLst>
            <pc:docMk/>
            <pc:sldMk cId="3942064285" sldId="256"/>
            <ac:spMk id="6267" creationId="{F9555E1D-3B4A-0018-FE32-E8703BAA4493}"/>
          </ac:spMkLst>
        </pc:spChg>
        <pc:spChg chg="mod">
          <ac:chgData name="Jassem Abbasi" userId="a485637c-5d5c-44af-8411-f95acc3236b6" providerId="ADAL" clId="{B67E75DF-61F4-4BDD-83F6-F3A9FEB4B984}" dt="2024-02-22T09:52:54.409" v="2357" actId="27803"/>
          <ac:spMkLst>
            <pc:docMk/>
            <pc:sldMk cId="3942064285" sldId="256"/>
            <ac:spMk id="6268" creationId="{614CDDED-5072-320A-B670-7E9AAA803402}"/>
          </ac:spMkLst>
        </pc:spChg>
        <pc:spChg chg="mod">
          <ac:chgData name="Jassem Abbasi" userId="a485637c-5d5c-44af-8411-f95acc3236b6" providerId="ADAL" clId="{B67E75DF-61F4-4BDD-83F6-F3A9FEB4B984}" dt="2024-02-22T09:52:54.409" v="2357" actId="27803"/>
          <ac:spMkLst>
            <pc:docMk/>
            <pc:sldMk cId="3942064285" sldId="256"/>
            <ac:spMk id="6269" creationId="{6E842DD5-E0AC-96B6-914D-58D62E6E4505}"/>
          </ac:spMkLst>
        </pc:spChg>
        <pc:spChg chg="mod">
          <ac:chgData name="Jassem Abbasi" userId="a485637c-5d5c-44af-8411-f95acc3236b6" providerId="ADAL" clId="{B67E75DF-61F4-4BDD-83F6-F3A9FEB4B984}" dt="2024-02-22T09:52:54.409" v="2357" actId="27803"/>
          <ac:spMkLst>
            <pc:docMk/>
            <pc:sldMk cId="3942064285" sldId="256"/>
            <ac:spMk id="6270" creationId="{D0FC7902-DE9F-307F-5FDE-79A88178ECB8}"/>
          </ac:spMkLst>
        </pc:spChg>
        <pc:spChg chg="mod">
          <ac:chgData name="Jassem Abbasi" userId="a485637c-5d5c-44af-8411-f95acc3236b6" providerId="ADAL" clId="{B67E75DF-61F4-4BDD-83F6-F3A9FEB4B984}" dt="2024-02-22T09:52:54.409" v="2357" actId="27803"/>
          <ac:spMkLst>
            <pc:docMk/>
            <pc:sldMk cId="3942064285" sldId="256"/>
            <ac:spMk id="6271" creationId="{1969F2C5-ED43-1B24-1FF0-74E200908FFF}"/>
          </ac:spMkLst>
        </pc:spChg>
        <pc:spChg chg="mod">
          <ac:chgData name="Jassem Abbasi" userId="a485637c-5d5c-44af-8411-f95acc3236b6" providerId="ADAL" clId="{B67E75DF-61F4-4BDD-83F6-F3A9FEB4B984}" dt="2024-02-22T09:52:54.409" v="2357" actId="27803"/>
          <ac:spMkLst>
            <pc:docMk/>
            <pc:sldMk cId="3942064285" sldId="256"/>
            <ac:spMk id="6272" creationId="{E8C8763E-7428-A159-3264-38E04636B9BE}"/>
          </ac:spMkLst>
        </pc:spChg>
        <pc:spChg chg="mod">
          <ac:chgData name="Jassem Abbasi" userId="a485637c-5d5c-44af-8411-f95acc3236b6" providerId="ADAL" clId="{B67E75DF-61F4-4BDD-83F6-F3A9FEB4B984}" dt="2024-02-22T09:52:54.409" v="2357" actId="27803"/>
          <ac:spMkLst>
            <pc:docMk/>
            <pc:sldMk cId="3942064285" sldId="256"/>
            <ac:spMk id="6273" creationId="{AEE5870E-3A22-EE1B-8BAE-80AF58546622}"/>
          </ac:spMkLst>
        </pc:spChg>
        <pc:spChg chg="mod">
          <ac:chgData name="Jassem Abbasi" userId="a485637c-5d5c-44af-8411-f95acc3236b6" providerId="ADAL" clId="{B67E75DF-61F4-4BDD-83F6-F3A9FEB4B984}" dt="2024-02-22T09:52:54.409" v="2357" actId="27803"/>
          <ac:spMkLst>
            <pc:docMk/>
            <pc:sldMk cId="3942064285" sldId="256"/>
            <ac:spMk id="6274" creationId="{3D69B9B3-E9EC-6A73-2310-ECAD62FAEA41}"/>
          </ac:spMkLst>
        </pc:spChg>
        <pc:spChg chg="mod">
          <ac:chgData name="Jassem Abbasi" userId="a485637c-5d5c-44af-8411-f95acc3236b6" providerId="ADAL" clId="{B67E75DF-61F4-4BDD-83F6-F3A9FEB4B984}" dt="2024-02-22T09:52:54.409" v="2357" actId="27803"/>
          <ac:spMkLst>
            <pc:docMk/>
            <pc:sldMk cId="3942064285" sldId="256"/>
            <ac:spMk id="6275" creationId="{C47A94F1-E419-FAD4-E3F1-74EC10A721E7}"/>
          </ac:spMkLst>
        </pc:spChg>
        <pc:spChg chg="mod">
          <ac:chgData name="Jassem Abbasi" userId="a485637c-5d5c-44af-8411-f95acc3236b6" providerId="ADAL" clId="{B67E75DF-61F4-4BDD-83F6-F3A9FEB4B984}" dt="2024-02-22T09:52:54.409" v="2357" actId="27803"/>
          <ac:spMkLst>
            <pc:docMk/>
            <pc:sldMk cId="3942064285" sldId="256"/>
            <ac:spMk id="6276" creationId="{99757357-103E-E780-2CBC-6CC854847678}"/>
          </ac:spMkLst>
        </pc:spChg>
        <pc:spChg chg="mod">
          <ac:chgData name="Jassem Abbasi" userId="a485637c-5d5c-44af-8411-f95acc3236b6" providerId="ADAL" clId="{B67E75DF-61F4-4BDD-83F6-F3A9FEB4B984}" dt="2024-02-22T09:52:54.409" v="2357" actId="27803"/>
          <ac:spMkLst>
            <pc:docMk/>
            <pc:sldMk cId="3942064285" sldId="256"/>
            <ac:spMk id="6277" creationId="{C91E7A99-512F-0DB1-5B87-60506E9134B9}"/>
          </ac:spMkLst>
        </pc:spChg>
        <pc:spChg chg="mod">
          <ac:chgData name="Jassem Abbasi" userId="a485637c-5d5c-44af-8411-f95acc3236b6" providerId="ADAL" clId="{B67E75DF-61F4-4BDD-83F6-F3A9FEB4B984}" dt="2024-02-22T09:52:54.409" v="2357" actId="27803"/>
          <ac:spMkLst>
            <pc:docMk/>
            <pc:sldMk cId="3942064285" sldId="256"/>
            <ac:spMk id="6278" creationId="{4E83D2E8-C2A1-971C-3A3C-05C913759ADA}"/>
          </ac:spMkLst>
        </pc:spChg>
        <pc:spChg chg="mod">
          <ac:chgData name="Jassem Abbasi" userId="a485637c-5d5c-44af-8411-f95acc3236b6" providerId="ADAL" clId="{B67E75DF-61F4-4BDD-83F6-F3A9FEB4B984}" dt="2024-02-22T09:52:54.409" v="2357" actId="27803"/>
          <ac:spMkLst>
            <pc:docMk/>
            <pc:sldMk cId="3942064285" sldId="256"/>
            <ac:spMk id="6279" creationId="{297EC6B6-E185-6C6D-F2F0-F8F76F87CFB7}"/>
          </ac:spMkLst>
        </pc:spChg>
        <pc:spChg chg="mod">
          <ac:chgData name="Jassem Abbasi" userId="a485637c-5d5c-44af-8411-f95acc3236b6" providerId="ADAL" clId="{B67E75DF-61F4-4BDD-83F6-F3A9FEB4B984}" dt="2024-02-22T09:52:54.409" v="2357" actId="27803"/>
          <ac:spMkLst>
            <pc:docMk/>
            <pc:sldMk cId="3942064285" sldId="256"/>
            <ac:spMk id="6280" creationId="{55D5590F-103C-F50E-DCF7-95C6933C7ABC}"/>
          </ac:spMkLst>
        </pc:spChg>
        <pc:spChg chg="mod">
          <ac:chgData name="Jassem Abbasi" userId="a485637c-5d5c-44af-8411-f95acc3236b6" providerId="ADAL" clId="{B67E75DF-61F4-4BDD-83F6-F3A9FEB4B984}" dt="2024-02-22T09:52:54.409" v="2357" actId="27803"/>
          <ac:spMkLst>
            <pc:docMk/>
            <pc:sldMk cId="3942064285" sldId="256"/>
            <ac:spMk id="6281" creationId="{39834772-C4E4-18D0-01CA-F5FCE088438B}"/>
          </ac:spMkLst>
        </pc:spChg>
        <pc:spChg chg="mod">
          <ac:chgData name="Jassem Abbasi" userId="a485637c-5d5c-44af-8411-f95acc3236b6" providerId="ADAL" clId="{B67E75DF-61F4-4BDD-83F6-F3A9FEB4B984}" dt="2024-02-22T09:52:54.409" v="2357" actId="27803"/>
          <ac:spMkLst>
            <pc:docMk/>
            <pc:sldMk cId="3942064285" sldId="256"/>
            <ac:spMk id="6282" creationId="{B24C84BD-2E36-FE6D-425A-F27B39272664}"/>
          </ac:spMkLst>
        </pc:spChg>
        <pc:spChg chg="mod">
          <ac:chgData name="Jassem Abbasi" userId="a485637c-5d5c-44af-8411-f95acc3236b6" providerId="ADAL" clId="{B67E75DF-61F4-4BDD-83F6-F3A9FEB4B984}" dt="2024-02-22T09:52:54.409" v="2357" actId="27803"/>
          <ac:spMkLst>
            <pc:docMk/>
            <pc:sldMk cId="3942064285" sldId="256"/>
            <ac:spMk id="6283" creationId="{B87E8A05-3469-BBC0-A66D-9E3A7FBDF42D}"/>
          </ac:spMkLst>
        </pc:spChg>
        <pc:spChg chg="mod">
          <ac:chgData name="Jassem Abbasi" userId="a485637c-5d5c-44af-8411-f95acc3236b6" providerId="ADAL" clId="{B67E75DF-61F4-4BDD-83F6-F3A9FEB4B984}" dt="2024-02-22T09:52:54.409" v="2357" actId="27803"/>
          <ac:spMkLst>
            <pc:docMk/>
            <pc:sldMk cId="3942064285" sldId="256"/>
            <ac:spMk id="6284" creationId="{A8DF2A79-3D73-E9BD-465D-C612CA55FFF8}"/>
          </ac:spMkLst>
        </pc:spChg>
        <pc:spChg chg="mod">
          <ac:chgData name="Jassem Abbasi" userId="a485637c-5d5c-44af-8411-f95acc3236b6" providerId="ADAL" clId="{B67E75DF-61F4-4BDD-83F6-F3A9FEB4B984}" dt="2024-02-22T09:52:54.409" v="2357" actId="27803"/>
          <ac:spMkLst>
            <pc:docMk/>
            <pc:sldMk cId="3942064285" sldId="256"/>
            <ac:spMk id="6285" creationId="{DEEE07BB-9988-71BE-B503-6A86B0C2504B}"/>
          </ac:spMkLst>
        </pc:spChg>
        <pc:spChg chg="mod">
          <ac:chgData name="Jassem Abbasi" userId="a485637c-5d5c-44af-8411-f95acc3236b6" providerId="ADAL" clId="{B67E75DF-61F4-4BDD-83F6-F3A9FEB4B984}" dt="2024-02-22T09:52:54.409" v="2357" actId="27803"/>
          <ac:spMkLst>
            <pc:docMk/>
            <pc:sldMk cId="3942064285" sldId="256"/>
            <ac:spMk id="6286" creationId="{39DF99BE-90FD-2D65-AE5A-49E949E4CCE4}"/>
          </ac:spMkLst>
        </pc:spChg>
        <pc:spChg chg="mod">
          <ac:chgData name="Jassem Abbasi" userId="a485637c-5d5c-44af-8411-f95acc3236b6" providerId="ADAL" clId="{B67E75DF-61F4-4BDD-83F6-F3A9FEB4B984}" dt="2024-02-22T09:52:54.409" v="2357" actId="27803"/>
          <ac:spMkLst>
            <pc:docMk/>
            <pc:sldMk cId="3942064285" sldId="256"/>
            <ac:spMk id="6287" creationId="{CB49B7A7-5C99-B7B9-B3ED-1692CABCAF8F}"/>
          </ac:spMkLst>
        </pc:spChg>
        <pc:spChg chg="mod">
          <ac:chgData name="Jassem Abbasi" userId="a485637c-5d5c-44af-8411-f95acc3236b6" providerId="ADAL" clId="{B67E75DF-61F4-4BDD-83F6-F3A9FEB4B984}" dt="2024-02-22T09:52:54.409" v="2357" actId="27803"/>
          <ac:spMkLst>
            <pc:docMk/>
            <pc:sldMk cId="3942064285" sldId="256"/>
            <ac:spMk id="6288" creationId="{0394127B-4839-C81F-7029-7BB53A1F811B}"/>
          </ac:spMkLst>
        </pc:spChg>
        <pc:spChg chg="mod">
          <ac:chgData name="Jassem Abbasi" userId="a485637c-5d5c-44af-8411-f95acc3236b6" providerId="ADAL" clId="{B67E75DF-61F4-4BDD-83F6-F3A9FEB4B984}" dt="2024-02-22T09:52:54.409" v="2357" actId="27803"/>
          <ac:spMkLst>
            <pc:docMk/>
            <pc:sldMk cId="3942064285" sldId="256"/>
            <ac:spMk id="6289" creationId="{E9682065-FF72-3875-C682-2EDECEA23D3A}"/>
          </ac:spMkLst>
        </pc:spChg>
        <pc:spChg chg="mod">
          <ac:chgData name="Jassem Abbasi" userId="a485637c-5d5c-44af-8411-f95acc3236b6" providerId="ADAL" clId="{B67E75DF-61F4-4BDD-83F6-F3A9FEB4B984}" dt="2024-02-22T09:52:54.409" v="2357" actId="27803"/>
          <ac:spMkLst>
            <pc:docMk/>
            <pc:sldMk cId="3942064285" sldId="256"/>
            <ac:spMk id="6290" creationId="{54223675-3B32-E8F1-7AC8-452D2B72BEC9}"/>
          </ac:spMkLst>
        </pc:spChg>
        <pc:spChg chg="mod">
          <ac:chgData name="Jassem Abbasi" userId="a485637c-5d5c-44af-8411-f95acc3236b6" providerId="ADAL" clId="{B67E75DF-61F4-4BDD-83F6-F3A9FEB4B984}" dt="2024-02-22T09:52:54.409" v="2357" actId="27803"/>
          <ac:spMkLst>
            <pc:docMk/>
            <pc:sldMk cId="3942064285" sldId="256"/>
            <ac:spMk id="6291" creationId="{21BA2A6A-2E47-198C-9A1E-5A0BA1A50EEF}"/>
          </ac:spMkLst>
        </pc:spChg>
        <pc:spChg chg="mod">
          <ac:chgData name="Jassem Abbasi" userId="a485637c-5d5c-44af-8411-f95acc3236b6" providerId="ADAL" clId="{B67E75DF-61F4-4BDD-83F6-F3A9FEB4B984}" dt="2024-02-22T09:52:54.409" v="2357" actId="27803"/>
          <ac:spMkLst>
            <pc:docMk/>
            <pc:sldMk cId="3942064285" sldId="256"/>
            <ac:spMk id="6292" creationId="{B06DC893-34B1-4B5D-68B5-296725208220}"/>
          </ac:spMkLst>
        </pc:spChg>
        <pc:spChg chg="mod">
          <ac:chgData name="Jassem Abbasi" userId="a485637c-5d5c-44af-8411-f95acc3236b6" providerId="ADAL" clId="{B67E75DF-61F4-4BDD-83F6-F3A9FEB4B984}" dt="2024-02-22T09:52:54.409" v="2357" actId="27803"/>
          <ac:spMkLst>
            <pc:docMk/>
            <pc:sldMk cId="3942064285" sldId="256"/>
            <ac:spMk id="6293" creationId="{21F97789-5E39-8718-57CC-5FDA645970AF}"/>
          </ac:spMkLst>
        </pc:spChg>
        <pc:spChg chg="mod">
          <ac:chgData name="Jassem Abbasi" userId="a485637c-5d5c-44af-8411-f95acc3236b6" providerId="ADAL" clId="{B67E75DF-61F4-4BDD-83F6-F3A9FEB4B984}" dt="2024-02-22T09:52:54.409" v="2357" actId="27803"/>
          <ac:spMkLst>
            <pc:docMk/>
            <pc:sldMk cId="3942064285" sldId="256"/>
            <ac:spMk id="6294" creationId="{7D920DE8-CE26-F52B-F9A3-AAF83CE8D852}"/>
          </ac:spMkLst>
        </pc:spChg>
        <pc:spChg chg="mod">
          <ac:chgData name="Jassem Abbasi" userId="a485637c-5d5c-44af-8411-f95acc3236b6" providerId="ADAL" clId="{B67E75DF-61F4-4BDD-83F6-F3A9FEB4B984}" dt="2024-02-22T09:52:54.409" v="2357" actId="27803"/>
          <ac:spMkLst>
            <pc:docMk/>
            <pc:sldMk cId="3942064285" sldId="256"/>
            <ac:spMk id="6295" creationId="{7F1A226C-5D42-D872-0CB0-C8ED60CDA45E}"/>
          </ac:spMkLst>
        </pc:spChg>
        <pc:spChg chg="mod">
          <ac:chgData name="Jassem Abbasi" userId="a485637c-5d5c-44af-8411-f95acc3236b6" providerId="ADAL" clId="{B67E75DF-61F4-4BDD-83F6-F3A9FEB4B984}" dt="2024-02-22T09:52:54.409" v="2357" actId="27803"/>
          <ac:spMkLst>
            <pc:docMk/>
            <pc:sldMk cId="3942064285" sldId="256"/>
            <ac:spMk id="6296" creationId="{8A09B2DB-02F5-684F-90F8-E014A3EF16CB}"/>
          </ac:spMkLst>
        </pc:spChg>
        <pc:spChg chg="mod">
          <ac:chgData name="Jassem Abbasi" userId="a485637c-5d5c-44af-8411-f95acc3236b6" providerId="ADAL" clId="{B67E75DF-61F4-4BDD-83F6-F3A9FEB4B984}" dt="2024-02-22T09:52:54.409" v="2357" actId="27803"/>
          <ac:spMkLst>
            <pc:docMk/>
            <pc:sldMk cId="3942064285" sldId="256"/>
            <ac:spMk id="6297" creationId="{7B647419-9C77-B687-814D-BF0B05A95C93}"/>
          </ac:spMkLst>
        </pc:spChg>
        <pc:spChg chg="mod">
          <ac:chgData name="Jassem Abbasi" userId="a485637c-5d5c-44af-8411-f95acc3236b6" providerId="ADAL" clId="{B67E75DF-61F4-4BDD-83F6-F3A9FEB4B984}" dt="2024-02-22T09:52:54.409" v="2357" actId="27803"/>
          <ac:spMkLst>
            <pc:docMk/>
            <pc:sldMk cId="3942064285" sldId="256"/>
            <ac:spMk id="6298" creationId="{492C7AD9-3F95-1870-4AD8-79B06C0D4D53}"/>
          </ac:spMkLst>
        </pc:spChg>
        <pc:spChg chg="mod">
          <ac:chgData name="Jassem Abbasi" userId="a485637c-5d5c-44af-8411-f95acc3236b6" providerId="ADAL" clId="{B67E75DF-61F4-4BDD-83F6-F3A9FEB4B984}" dt="2024-02-22T09:52:54.409" v="2357" actId="27803"/>
          <ac:spMkLst>
            <pc:docMk/>
            <pc:sldMk cId="3942064285" sldId="256"/>
            <ac:spMk id="6299" creationId="{BE6BAC68-C042-EF76-C3FD-477F469C8A8E}"/>
          </ac:spMkLst>
        </pc:spChg>
        <pc:spChg chg="mod">
          <ac:chgData name="Jassem Abbasi" userId="a485637c-5d5c-44af-8411-f95acc3236b6" providerId="ADAL" clId="{B67E75DF-61F4-4BDD-83F6-F3A9FEB4B984}" dt="2024-02-22T09:52:54.409" v="2357" actId="27803"/>
          <ac:spMkLst>
            <pc:docMk/>
            <pc:sldMk cId="3942064285" sldId="256"/>
            <ac:spMk id="6300" creationId="{82D2398C-EA65-FDC4-435F-D1A2846C0272}"/>
          </ac:spMkLst>
        </pc:spChg>
        <pc:spChg chg="mod">
          <ac:chgData name="Jassem Abbasi" userId="a485637c-5d5c-44af-8411-f95acc3236b6" providerId="ADAL" clId="{B67E75DF-61F4-4BDD-83F6-F3A9FEB4B984}" dt="2024-02-22T09:52:54.409" v="2357" actId="27803"/>
          <ac:spMkLst>
            <pc:docMk/>
            <pc:sldMk cId="3942064285" sldId="256"/>
            <ac:spMk id="6301" creationId="{EE5200FF-928C-CB7A-3BE1-FF08BABF98DC}"/>
          </ac:spMkLst>
        </pc:spChg>
        <pc:spChg chg="mod">
          <ac:chgData name="Jassem Abbasi" userId="a485637c-5d5c-44af-8411-f95acc3236b6" providerId="ADAL" clId="{B67E75DF-61F4-4BDD-83F6-F3A9FEB4B984}" dt="2024-02-22T09:52:54.409" v="2357" actId="27803"/>
          <ac:spMkLst>
            <pc:docMk/>
            <pc:sldMk cId="3942064285" sldId="256"/>
            <ac:spMk id="6302" creationId="{88CA0244-DA9A-5CAE-571B-832355A926BA}"/>
          </ac:spMkLst>
        </pc:spChg>
        <pc:spChg chg="mod">
          <ac:chgData name="Jassem Abbasi" userId="a485637c-5d5c-44af-8411-f95acc3236b6" providerId="ADAL" clId="{B67E75DF-61F4-4BDD-83F6-F3A9FEB4B984}" dt="2024-02-22T09:52:54.409" v="2357" actId="27803"/>
          <ac:spMkLst>
            <pc:docMk/>
            <pc:sldMk cId="3942064285" sldId="256"/>
            <ac:spMk id="6303" creationId="{1DC1754C-8CA9-1D71-BACE-49B0BF8C6615}"/>
          </ac:spMkLst>
        </pc:spChg>
        <pc:spChg chg="mod">
          <ac:chgData name="Jassem Abbasi" userId="a485637c-5d5c-44af-8411-f95acc3236b6" providerId="ADAL" clId="{B67E75DF-61F4-4BDD-83F6-F3A9FEB4B984}" dt="2024-02-22T09:52:54.409" v="2357" actId="27803"/>
          <ac:spMkLst>
            <pc:docMk/>
            <pc:sldMk cId="3942064285" sldId="256"/>
            <ac:spMk id="6304" creationId="{D7B0CB1F-ED5D-E2F5-9429-6331C22F4B45}"/>
          </ac:spMkLst>
        </pc:spChg>
        <pc:spChg chg="mod">
          <ac:chgData name="Jassem Abbasi" userId="a485637c-5d5c-44af-8411-f95acc3236b6" providerId="ADAL" clId="{B67E75DF-61F4-4BDD-83F6-F3A9FEB4B984}" dt="2024-02-22T09:52:54.409" v="2357" actId="27803"/>
          <ac:spMkLst>
            <pc:docMk/>
            <pc:sldMk cId="3942064285" sldId="256"/>
            <ac:spMk id="6305" creationId="{95C2FAB3-BAC8-A16B-C1F0-51EFFD9FB672}"/>
          </ac:spMkLst>
        </pc:spChg>
        <pc:spChg chg="mod">
          <ac:chgData name="Jassem Abbasi" userId="a485637c-5d5c-44af-8411-f95acc3236b6" providerId="ADAL" clId="{B67E75DF-61F4-4BDD-83F6-F3A9FEB4B984}" dt="2024-02-22T09:52:54.409" v="2357" actId="27803"/>
          <ac:spMkLst>
            <pc:docMk/>
            <pc:sldMk cId="3942064285" sldId="256"/>
            <ac:spMk id="6306" creationId="{995677EA-D90A-1B73-D4BD-2BCAE33F0C07}"/>
          </ac:spMkLst>
        </pc:spChg>
        <pc:spChg chg="mod">
          <ac:chgData name="Jassem Abbasi" userId="a485637c-5d5c-44af-8411-f95acc3236b6" providerId="ADAL" clId="{B67E75DF-61F4-4BDD-83F6-F3A9FEB4B984}" dt="2024-02-22T09:52:54.409" v="2357" actId="27803"/>
          <ac:spMkLst>
            <pc:docMk/>
            <pc:sldMk cId="3942064285" sldId="256"/>
            <ac:spMk id="6307" creationId="{7920E1F3-FCF2-E541-CC71-606CA00659A0}"/>
          </ac:spMkLst>
        </pc:spChg>
        <pc:spChg chg="mod">
          <ac:chgData name="Jassem Abbasi" userId="a485637c-5d5c-44af-8411-f95acc3236b6" providerId="ADAL" clId="{B67E75DF-61F4-4BDD-83F6-F3A9FEB4B984}" dt="2024-02-22T09:52:54.409" v="2357" actId="27803"/>
          <ac:spMkLst>
            <pc:docMk/>
            <pc:sldMk cId="3942064285" sldId="256"/>
            <ac:spMk id="6308" creationId="{77D2C4E8-CC07-6EFF-EDF1-88933342B89F}"/>
          </ac:spMkLst>
        </pc:spChg>
        <pc:spChg chg="mod">
          <ac:chgData name="Jassem Abbasi" userId="a485637c-5d5c-44af-8411-f95acc3236b6" providerId="ADAL" clId="{B67E75DF-61F4-4BDD-83F6-F3A9FEB4B984}" dt="2024-02-22T09:52:54.409" v="2357" actId="27803"/>
          <ac:spMkLst>
            <pc:docMk/>
            <pc:sldMk cId="3942064285" sldId="256"/>
            <ac:spMk id="6309" creationId="{48060B39-D90E-D781-F918-9CF233E9E100}"/>
          </ac:spMkLst>
        </pc:spChg>
        <pc:spChg chg="mod">
          <ac:chgData name="Jassem Abbasi" userId="a485637c-5d5c-44af-8411-f95acc3236b6" providerId="ADAL" clId="{B67E75DF-61F4-4BDD-83F6-F3A9FEB4B984}" dt="2024-02-22T09:52:54.409" v="2357" actId="27803"/>
          <ac:spMkLst>
            <pc:docMk/>
            <pc:sldMk cId="3942064285" sldId="256"/>
            <ac:spMk id="6310" creationId="{C436AE1A-A58A-6328-FA1F-3FA4B0C2106C}"/>
          </ac:spMkLst>
        </pc:spChg>
        <pc:spChg chg="mod">
          <ac:chgData name="Jassem Abbasi" userId="a485637c-5d5c-44af-8411-f95acc3236b6" providerId="ADAL" clId="{B67E75DF-61F4-4BDD-83F6-F3A9FEB4B984}" dt="2024-02-22T09:52:54.409" v="2357" actId="27803"/>
          <ac:spMkLst>
            <pc:docMk/>
            <pc:sldMk cId="3942064285" sldId="256"/>
            <ac:spMk id="6311" creationId="{B81A8F5F-53DD-B298-1617-070FAB9C5990}"/>
          </ac:spMkLst>
        </pc:spChg>
        <pc:spChg chg="mod">
          <ac:chgData name="Jassem Abbasi" userId="a485637c-5d5c-44af-8411-f95acc3236b6" providerId="ADAL" clId="{B67E75DF-61F4-4BDD-83F6-F3A9FEB4B984}" dt="2024-02-22T09:52:54.409" v="2357" actId="27803"/>
          <ac:spMkLst>
            <pc:docMk/>
            <pc:sldMk cId="3942064285" sldId="256"/>
            <ac:spMk id="6312" creationId="{5C7FBB34-EA34-5C42-292A-2274CA64FF2B}"/>
          </ac:spMkLst>
        </pc:spChg>
        <pc:spChg chg="mod">
          <ac:chgData name="Jassem Abbasi" userId="a485637c-5d5c-44af-8411-f95acc3236b6" providerId="ADAL" clId="{B67E75DF-61F4-4BDD-83F6-F3A9FEB4B984}" dt="2024-02-22T09:52:54.409" v="2357" actId="27803"/>
          <ac:spMkLst>
            <pc:docMk/>
            <pc:sldMk cId="3942064285" sldId="256"/>
            <ac:spMk id="6313" creationId="{E5CB54FD-7243-9CBB-53B2-7F3AB6096941}"/>
          </ac:spMkLst>
        </pc:spChg>
        <pc:spChg chg="mod">
          <ac:chgData name="Jassem Abbasi" userId="a485637c-5d5c-44af-8411-f95acc3236b6" providerId="ADAL" clId="{B67E75DF-61F4-4BDD-83F6-F3A9FEB4B984}" dt="2024-02-22T09:52:54.409" v="2357" actId="27803"/>
          <ac:spMkLst>
            <pc:docMk/>
            <pc:sldMk cId="3942064285" sldId="256"/>
            <ac:spMk id="6314" creationId="{C24DB11E-1E55-1A05-294C-5193AE94F45D}"/>
          </ac:spMkLst>
        </pc:spChg>
        <pc:spChg chg="mod">
          <ac:chgData name="Jassem Abbasi" userId="a485637c-5d5c-44af-8411-f95acc3236b6" providerId="ADAL" clId="{B67E75DF-61F4-4BDD-83F6-F3A9FEB4B984}" dt="2024-02-22T09:52:54.409" v="2357" actId="27803"/>
          <ac:spMkLst>
            <pc:docMk/>
            <pc:sldMk cId="3942064285" sldId="256"/>
            <ac:spMk id="6315" creationId="{FB1B2A04-0CAE-F628-7798-9F7A7E39FF27}"/>
          </ac:spMkLst>
        </pc:spChg>
        <pc:spChg chg="mod">
          <ac:chgData name="Jassem Abbasi" userId="a485637c-5d5c-44af-8411-f95acc3236b6" providerId="ADAL" clId="{B67E75DF-61F4-4BDD-83F6-F3A9FEB4B984}" dt="2024-02-22T09:52:54.409" v="2357" actId="27803"/>
          <ac:spMkLst>
            <pc:docMk/>
            <pc:sldMk cId="3942064285" sldId="256"/>
            <ac:spMk id="6316" creationId="{D60FD161-D2ED-AE94-A90A-648C92B43F99}"/>
          </ac:spMkLst>
        </pc:spChg>
        <pc:spChg chg="mod">
          <ac:chgData name="Jassem Abbasi" userId="a485637c-5d5c-44af-8411-f95acc3236b6" providerId="ADAL" clId="{B67E75DF-61F4-4BDD-83F6-F3A9FEB4B984}" dt="2024-02-22T09:52:54.409" v="2357" actId="27803"/>
          <ac:spMkLst>
            <pc:docMk/>
            <pc:sldMk cId="3942064285" sldId="256"/>
            <ac:spMk id="6317" creationId="{9163FB2A-38DF-AED6-CD07-67CF75FD8C8F}"/>
          </ac:spMkLst>
        </pc:spChg>
        <pc:spChg chg="mod">
          <ac:chgData name="Jassem Abbasi" userId="a485637c-5d5c-44af-8411-f95acc3236b6" providerId="ADAL" clId="{B67E75DF-61F4-4BDD-83F6-F3A9FEB4B984}" dt="2024-02-22T09:52:54.409" v="2357" actId="27803"/>
          <ac:spMkLst>
            <pc:docMk/>
            <pc:sldMk cId="3942064285" sldId="256"/>
            <ac:spMk id="6318" creationId="{448F96CA-4256-7B13-371B-703447FE7620}"/>
          </ac:spMkLst>
        </pc:spChg>
        <pc:spChg chg="mod">
          <ac:chgData name="Jassem Abbasi" userId="a485637c-5d5c-44af-8411-f95acc3236b6" providerId="ADAL" clId="{B67E75DF-61F4-4BDD-83F6-F3A9FEB4B984}" dt="2024-02-22T09:52:54.409" v="2357" actId="27803"/>
          <ac:spMkLst>
            <pc:docMk/>
            <pc:sldMk cId="3942064285" sldId="256"/>
            <ac:spMk id="6319" creationId="{B99BD4D2-273A-CD09-2611-A921BAAEDA02}"/>
          </ac:spMkLst>
        </pc:spChg>
        <pc:spChg chg="mod">
          <ac:chgData name="Jassem Abbasi" userId="a485637c-5d5c-44af-8411-f95acc3236b6" providerId="ADAL" clId="{B67E75DF-61F4-4BDD-83F6-F3A9FEB4B984}" dt="2024-02-22T09:52:54.409" v="2357" actId="27803"/>
          <ac:spMkLst>
            <pc:docMk/>
            <pc:sldMk cId="3942064285" sldId="256"/>
            <ac:spMk id="6320" creationId="{809E9EA9-FA87-9108-50F2-BD9A4568E162}"/>
          </ac:spMkLst>
        </pc:spChg>
        <pc:spChg chg="mod">
          <ac:chgData name="Jassem Abbasi" userId="a485637c-5d5c-44af-8411-f95acc3236b6" providerId="ADAL" clId="{B67E75DF-61F4-4BDD-83F6-F3A9FEB4B984}" dt="2024-02-22T09:52:54.409" v="2357" actId="27803"/>
          <ac:spMkLst>
            <pc:docMk/>
            <pc:sldMk cId="3942064285" sldId="256"/>
            <ac:spMk id="6321" creationId="{EC51BC33-588D-9002-3799-90082AAF3568}"/>
          </ac:spMkLst>
        </pc:spChg>
        <pc:spChg chg="mod">
          <ac:chgData name="Jassem Abbasi" userId="a485637c-5d5c-44af-8411-f95acc3236b6" providerId="ADAL" clId="{B67E75DF-61F4-4BDD-83F6-F3A9FEB4B984}" dt="2024-02-22T09:52:54.409" v="2357" actId="27803"/>
          <ac:spMkLst>
            <pc:docMk/>
            <pc:sldMk cId="3942064285" sldId="256"/>
            <ac:spMk id="6322" creationId="{D104BDC7-B776-FA62-08EB-D357A2AF11E9}"/>
          </ac:spMkLst>
        </pc:spChg>
        <pc:spChg chg="mod">
          <ac:chgData name="Jassem Abbasi" userId="a485637c-5d5c-44af-8411-f95acc3236b6" providerId="ADAL" clId="{B67E75DF-61F4-4BDD-83F6-F3A9FEB4B984}" dt="2024-02-22T09:52:54.409" v="2357" actId="27803"/>
          <ac:spMkLst>
            <pc:docMk/>
            <pc:sldMk cId="3942064285" sldId="256"/>
            <ac:spMk id="6323" creationId="{BFFE81CD-372E-FE91-F701-DE2F702C1144}"/>
          </ac:spMkLst>
        </pc:spChg>
        <pc:spChg chg="mod">
          <ac:chgData name="Jassem Abbasi" userId="a485637c-5d5c-44af-8411-f95acc3236b6" providerId="ADAL" clId="{B67E75DF-61F4-4BDD-83F6-F3A9FEB4B984}" dt="2024-02-22T09:52:54.409" v="2357" actId="27803"/>
          <ac:spMkLst>
            <pc:docMk/>
            <pc:sldMk cId="3942064285" sldId="256"/>
            <ac:spMk id="6324" creationId="{144268CF-7BE3-4BC1-E726-A869016F5CF2}"/>
          </ac:spMkLst>
        </pc:spChg>
        <pc:spChg chg="mod">
          <ac:chgData name="Jassem Abbasi" userId="a485637c-5d5c-44af-8411-f95acc3236b6" providerId="ADAL" clId="{B67E75DF-61F4-4BDD-83F6-F3A9FEB4B984}" dt="2024-02-22T09:52:54.409" v="2357" actId="27803"/>
          <ac:spMkLst>
            <pc:docMk/>
            <pc:sldMk cId="3942064285" sldId="256"/>
            <ac:spMk id="6325" creationId="{D2AAF226-6335-2756-0DF6-01EF84FFB9DF}"/>
          </ac:spMkLst>
        </pc:spChg>
        <pc:spChg chg="mod">
          <ac:chgData name="Jassem Abbasi" userId="a485637c-5d5c-44af-8411-f95acc3236b6" providerId="ADAL" clId="{B67E75DF-61F4-4BDD-83F6-F3A9FEB4B984}" dt="2024-02-22T09:52:54.409" v="2357" actId="27803"/>
          <ac:spMkLst>
            <pc:docMk/>
            <pc:sldMk cId="3942064285" sldId="256"/>
            <ac:spMk id="6326" creationId="{AADF9EC8-C6A5-CD78-DDBA-7E1C960A266A}"/>
          </ac:spMkLst>
        </pc:spChg>
        <pc:spChg chg="mod">
          <ac:chgData name="Jassem Abbasi" userId="a485637c-5d5c-44af-8411-f95acc3236b6" providerId="ADAL" clId="{B67E75DF-61F4-4BDD-83F6-F3A9FEB4B984}" dt="2024-02-22T09:52:54.409" v="2357" actId="27803"/>
          <ac:spMkLst>
            <pc:docMk/>
            <pc:sldMk cId="3942064285" sldId="256"/>
            <ac:spMk id="6327" creationId="{3614C942-345C-B52E-8100-CCDA9436FACA}"/>
          </ac:spMkLst>
        </pc:spChg>
        <pc:spChg chg="mod">
          <ac:chgData name="Jassem Abbasi" userId="a485637c-5d5c-44af-8411-f95acc3236b6" providerId="ADAL" clId="{B67E75DF-61F4-4BDD-83F6-F3A9FEB4B984}" dt="2024-02-22T09:52:54.409" v="2357" actId="27803"/>
          <ac:spMkLst>
            <pc:docMk/>
            <pc:sldMk cId="3942064285" sldId="256"/>
            <ac:spMk id="6328" creationId="{3CC682EE-542D-6019-9945-12394061EB81}"/>
          </ac:spMkLst>
        </pc:spChg>
        <pc:spChg chg="mod">
          <ac:chgData name="Jassem Abbasi" userId="a485637c-5d5c-44af-8411-f95acc3236b6" providerId="ADAL" clId="{B67E75DF-61F4-4BDD-83F6-F3A9FEB4B984}" dt="2024-02-22T09:52:54.409" v="2357" actId="27803"/>
          <ac:spMkLst>
            <pc:docMk/>
            <pc:sldMk cId="3942064285" sldId="256"/>
            <ac:spMk id="6329" creationId="{357BCB37-80CF-F886-02D0-8671C0781598}"/>
          </ac:spMkLst>
        </pc:spChg>
        <pc:spChg chg="mod">
          <ac:chgData name="Jassem Abbasi" userId="a485637c-5d5c-44af-8411-f95acc3236b6" providerId="ADAL" clId="{B67E75DF-61F4-4BDD-83F6-F3A9FEB4B984}" dt="2024-02-22T09:52:54.409" v="2357" actId="27803"/>
          <ac:spMkLst>
            <pc:docMk/>
            <pc:sldMk cId="3942064285" sldId="256"/>
            <ac:spMk id="6330" creationId="{9551D767-939D-7FEC-F1E9-3A73BC83EE75}"/>
          </ac:spMkLst>
        </pc:spChg>
        <pc:spChg chg="mod">
          <ac:chgData name="Jassem Abbasi" userId="a485637c-5d5c-44af-8411-f95acc3236b6" providerId="ADAL" clId="{B67E75DF-61F4-4BDD-83F6-F3A9FEB4B984}" dt="2024-02-22T09:52:54.409" v="2357" actId="27803"/>
          <ac:spMkLst>
            <pc:docMk/>
            <pc:sldMk cId="3942064285" sldId="256"/>
            <ac:spMk id="6331" creationId="{22E57792-D298-D891-A390-83C4262E049B}"/>
          </ac:spMkLst>
        </pc:spChg>
        <pc:spChg chg="mod">
          <ac:chgData name="Jassem Abbasi" userId="a485637c-5d5c-44af-8411-f95acc3236b6" providerId="ADAL" clId="{B67E75DF-61F4-4BDD-83F6-F3A9FEB4B984}" dt="2024-02-22T09:52:54.409" v="2357" actId="27803"/>
          <ac:spMkLst>
            <pc:docMk/>
            <pc:sldMk cId="3942064285" sldId="256"/>
            <ac:spMk id="6332" creationId="{3A8DCAD3-7876-A389-BBB9-2D7F3041136D}"/>
          </ac:spMkLst>
        </pc:spChg>
        <pc:spChg chg="mod">
          <ac:chgData name="Jassem Abbasi" userId="a485637c-5d5c-44af-8411-f95acc3236b6" providerId="ADAL" clId="{B67E75DF-61F4-4BDD-83F6-F3A9FEB4B984}" dt="2024-02-22T09:52:54.409" v="2357" actId="27803"/>
          <ac:spMkLst>
            <pc:docMk/>
            <pc:sldMk cId="3942064285" sldId="256"/>
            <ac:spMk id="6333" creationId="{881C8F02-D5C8-F007-D3CE-B1467B6BA721}"/>
          </ac:spMkLst>
        </pc:spChg>
        <pc:spChg chg="mod">
          <ac:chgData name="Jassem Abbasi" userId="a485637c-5d5c-44af-8411-f95acc3236b6" providerId="ADAL" clId="{B67E75DF-61F4-4BDD-83F6-F3A9FEB4B984}" dt="2024-02-22T09:52:54.409" v="2357" actId="27803"/>
          <ac:spMkLst>
            <pc:docMk/>
            <pc:sldMk cId="3942064285" sldId="256"/>
            <ac:spMk id="6334" creationId="{8C5C9FAD-FF0A-DDB3-B131-F5BA4D43F85C}"/>
          </ac:spMkLst>
        </pc:spChg>
        <pc:spChg chg="mod">
          <ac:chgData name="Jassem Abbasi" userId="a485637c-5d5c-44af-8411-f95acc3236b6" providerId="ADAL" clId="{B67E75DF-61F4-4BDD-83F6-F3A9FEB4B984}" dt="2024-02-22T09:52:54.409" v="2357" actId="27803"/>
          <ac:spMkLst>
            <pc:docMk/>
            <pc:sldMk cId="3942064285" sldId="256"/>
            <ac:spMk id="6335" creationId="{E5600082-A438-344D-CBA6-E2F89C7E349C}"/>
          </ac:spMkLst>
        </pc:spChg>
        <pc:spChg chg="mod">
          <ac:chgData name="Jassem Abbasi" userId="a485637c-5d5c-44af-8411-f95acc3236b6" providerId="ADAL" clId="{B67E75DF-61F4-4BDD-83F6-F3A9FEB4B984}" dt="2024-02-22T09:52:54.409" v="2357" actId="27803"/>
          <ac:spMkLst>
            <pc:docMk/>
            <pc:sldMk cId="3942064285" sldId="256"/>
            <ac:spMk id="6336" creationId="{A30D51D5-1CE6-1E3C-49AA-4E2CFE448618}"/>
          </ac:spMkLst>
        </pc:spChg>
        <pc:spChg chg="mod">
          <ac:chgData name="Jassem Abbasi" userId="a485637c-5d5c-44af-8411-f95acc3236b6" providerId="ADAL" clId="{B67E75DF-61F4-4BDD-83F6-F3A9FEB4B984}" dt="2024-02-22T09:52:54.409" v="2357" actId="27803"/>
          <ac:spMkLst>
            <pc:docMk/>
            <pc:sldMk cId="3942064285" sldId="256"/>
            <ac:spMk id="6337" creationId="{E65E934E-065F-99DD-1A00-36BCF1E6FD65}"/>
          </ac:spMkLst>
        </pc:spChg>
        <pc:spChg chg="mod">
          <ac:chgData name="Jassem Abbasi" userId="a485637c-5d5c-44af-8411-f95acc3236b6" providerId="ADAL" clId="{B67E75DF-61F4-4BDD-83F6-F3A9FEB4B984}" dt="2024-02-22T09:52:54.409" v="2357" actId="27803"/>
          <ac:spMkLst>
            <pc:docMk/>
            <pc:sldMk cId="3942064285" sldId="256"/>
            <ac:spMk id="6338" creationId="{44BD91A8-EA2B-64D1-719E-772C7C577E9B}"/>
          </ac:spMkLst>
        </pc:spChg>
        <pc:spChg chg="mod">
          <ac:chgData name="Jassem Abbasi" userId="a485637c-5d5c-44af-8411-f95acc3236b6" providerId="ADAL" clId="{B67E75DF-61F4-4BDD-83F6-F3A9FEB4B984}" dt="2024-02-22T09:52:54.409" v="2357" actId="27803"/>
          <ac:spMkLst>
            <pc:docMk/>
            <pc:sldMk cId="3942064285" sldId="256"/>
            <ac:spMk id="6339" creationId="{9969B93A-3C9F-16C6-195F-434C406F455E}"/>
          </ac:spMkLst>
        </pc:spChg>
        <pc:spChg chg="mod">
          <ac:chgData name="Jassem Abbasi" userId="a485637c-5d5c-44af-8411-f95acc3236b6" providerId="ADAL" clId="{B67E75DF-61F4-4BDD-83F6-F3A9FEB4B984}" dt="2024-02-22T09:52:54.409" v="2357" actId="27803"/>
          <ac:spMkLst>
            <pc:docMk/>
            <pc:sldMk cId="3942064285" sldId="256"/>
            <ac:spMk id="6340" creationId="{755442F7-C865-29EF-9C50-5A0F94D0809E}"/>
          </ac:spMkLst>
        </pc:spChg>
        <pc:spChg chg="mod">
          <ac:chgData name="Jassem Abbasi" userId="a485637c-5d5c-44af-8411-f95acc3236b6" providerId="ADAL" clId="{B67E75DF-61F4-4BDD-83F6-F3A9FEB4B984}" dt="2024-02-22T09:52:54.409" v="2357" actId="27803"/>
          <ac:spMkLst>
            <pc:docMk/>
            <pc:sldMk cId="3942064285" sldId="256"/>
            <ac:spMk id="6341" creationId="{FA2A8CFB-380C-9D3B-BD70-06D9D79B152A}"/>
          </ac:spMkLst>
        </pc:spChg>
        <pc:spChg chg="mod">
          <ac:chgData name="Jassem Abbasi" userId="a485637c-5d5c-44af-8411-f95acc3236b6" providerId="ADAL" clId="{B67E75DF-61F4-4BDD-83F6-F3A9FEB4B984}" dt="2024-02-22T09:52:54.409" v="2357" actId="27803"/>
          <ac:spMkLst>
            <pc:docMk/>
            <pc:sldMk cId="3942064285" sldId="256"/>
            <ac:spMk id="6342" creationId="{70ADECC3-7E9E-28FC-1BEF-6C0A82A8B1E9}"/>
          </ac:spMkLst>
        </pc:spChg>
        <pc:spChg chg="mod">
          <ac:chgData name="Jassem Abbasi" userId="a485637c-5d5c-44af-8411-f95acc3236b6" providerId="ADAL" clId="{B67E75DF-61F4-4BDD-83F6-F3A9FEB4B984}" dt="2024-02-22T09:52:54.409" v="2357" actId="27803"/>
          <ac:spMkLst>
            <pc:docMk/>
            <pc:sldMk cId="3942064285" sldId="256"/>
            <ac:spMk id="6343" creationId="{60F5E505-1E9A-C53F-A7C5-8888C6B0AFB6}"/>
          </ac:spMkLst>
        </pc:spChg>
        <pc:spChg chg="mod">
          <ac:chgData name="Jassem Abbasi" userId="a485637c-5d5c-44af-8411-f95acc3236b6" providerId="ADAL" clId="{B67E75DF-61F4-4BDD-83F6-F3A9FEB4B984}" dt="2024-02-22T09:52:54.409" v="2357" actId="27803"/>
          <ac:spMkLst>
            <pc:docMk/>
            <pc:sldMk cId="3942064285" sldId="256"/>
            <ac:spMk id="6344" creationId="{8B6386CD-4BCB-1811-A084-DBE567D46943}"/>
          </ac:spMkLst>
        </pc:spChg>
        <pc:spChg chg="mod">
          <ac:chgData name="Jassem Abbasi" userId="a485637c-5d5c-44af-8411-f95acc3236b6" providerId="ADAL" clId="{B67E75DF-61F4-4BDD-83F6-F3A9FEB4B984}" dt="2024-02-22T09:52:54.409" v="2357" actId="27803"/>
          <ac:spMkLst>
            <pc:docMk/>
            <pc:sldMk cId="3942064285" sldId="256"/>
            <ac:spMk id="6345" creationId="{E3A86488-2E2C-A8D6-90EF-41AE8DD23F20}"/>
          </ac:spMkLst>
        </pc:spChg>
        <pc:spChg chg="mod">
          <ac:chgData name="Jassem Abbasi" userId="a485637c-5d5c-44af-8411-f95acc3236b6" providerId="ADAL" clId="{B67E75DF-61F4-4BDD-83F6-F3A9FEB4B984}" dt="2024-02-22T09:52:54.409" v="2357" actId="27803"/>
          <ac:spMkLst>
            <pc:docMk/>
            <pc:sldMk cId="3942064285" sldId="256"/>
            <ac:spMk id="6346" creationId="{3DA5B0A4-5328-59E5-E594-058D03300BAA}"/>
          </ac:spMkLst>
        </pc:spChg>
        <pc:spChg chg="mod">
          <ac:chgData name="Jassem Abbasi" userId="a485637c-5d5c-44af-8411-f95acc3236b6" providerId="ADAL" clId="{B67E75DF-61F4-4BDD-83F6-F3A9FEB4B984}" dt="2024-02-22T09:52:54.409" v="2357" actId="27803"/>
          <ac:spMkLst>
            <pc:docMk/>
            <pc:sldMk cId="3942064285" sldId="256"/>
            <ac:spMk id="6347" creationId="{9CACED4D-90D7-6B78-76BF-2136D57EACF3}"/>
          </ac:spMkLst>
        </pc:spChg>
        <pc:spChg chg="mod">
          <ac:chgData name="Jassem Abbasi" userId="a485637c-5d5c-44af-8411-f95acc3236b6" providerId="ADAL" clId="{B67E75DF-61F4-4BDD-83F6-F3A9FEB4B984}" dt="2024-02-22T09:52:54.409" v="2357" actId="27803"/>
          <ac:spMkLst>
            <pc:docMk/>
            <pc:sldMk cId="3942064285" sldId="256"/>
            <ac:spMk id="6348" creationId="{1D13196F-0281-B7D0-332F-DE50CA06CF04}"/>
          </ac:spMkLst>
        </pc:spChg>
        <pc:spChg chg="mod">
          <ac:chgData name="Jassem Abbasi" userId="a485637c-5d5c-44af-8411-f95acc3236b6" providerId="ADAL" clId="{B67E75DF-61F4-4BDD-83F6-F3A9FEB4B984}" dt="2024-02-22T09:52:54.409" v="2357" actId="27803"/>
          <ac:spMkLst>
            <pc:docMk/>
            <pc:sldMk cId="3942064285" sldId="256"/>
            <ac:spMk id="6349" creationId="{84FD20EB-9045-2E20-34E6-2975442B1197}"/>
          </ac:spMkLst>
        </pc:spChg>
        <pc:spChg chg="mod">
          <ac:chgData name="Jassem Abbasi" userId="a485637c-5d5c-44af-8411-f95acc3236b6" providerId="ADAL" clId="{B67E75DF-61F4-4BDD-83F6-F3A9FEB4B984}" dt="2024-02-22T09:52:54.409" v="2357" actId="27803"/>
          <ac:spMkLst>
            <pc:docMk/>
            <pc:sldMk cId="3942064285" sldId="256"/>
            <ac:spMk id="6350" creationId="{C2D2EB16-8E6D-BC5B-99A6-570003F07862}"/>
          </ac:spMkLst>
        </pc:spChg>
        <pc:spChg chg="mod">
          <ac:chgData name="Jassem Abbasi" userId="a485637c-5d5c-44af-8411-f95acc3236b6" providerId="ADAL" clId="{B67E75DF-61F4-4BDD-83F6-F3A9FEB4B984}" dt="2024-02-22T09:52:54.409" v="2357" actId="27803"/>
          <ac:spMkLst>
            <pc:docMk/>
            <pc:sldMk cId="3942064285" sldId="256"/>
            <ac:spMk id="6351" creationId="{4AED2B08-19BE-424A-1B86-CFA81BDB5199}"/>
          </ac:spMkLst>
        </pc:spChg>
        <pc:spChg chg="mod">
          <ac:chgData name="Jassem Abbasi" userId="a485637c-5d5c-44af-8411-f95acc3236b6" providerId="ADAL" clId="{B67E75DF-61F4-4BDD-83F6-F3A9FEB4B984}" dt="2024-02-22T09:52:54.409" v="2357" actId="27803"/>
          <ac:spMkLst>
            <pc:docMk/>
            <pc:sldMk cId="3942064285" sldId="256"/>
            <ac:spMk id="6352" creationId="{AD95893D-FE68-0627-9983-FEFB4C8E9478}"/>
          </ac:spMkLst>
        </pc:spChg>
        <pc:spChg chg="mod">
          <ac:chgData name="Jassem Abbasi" userId="a485637c-5d5c-44af-8411-f95acc3236b6" providerId="ADAL" clId="{B67E75DF-61F4-4BDD-83F6-F3A9FEB4B984}" dt="2024-02-22T09:52:54.409" v="2357" actId="27803"/>
          <ac:spMkLst>
            <pc:docMk/>
            <pc:sldMk cId="3942064285" sldId="256"/>
            <ac:spMk id="6353" creationId="{5388D703-0F57-7705-34A8-AAB52F1DAAA3}"/>
          </ac:spMkLst>
        </pc:spChg>
        <pc:spChg chg="mod">
          <ac:chgData name="Jassem Abbasi" userId="a485637c-5d5c-44af-8411-f95acc3236b6" providerId="ADAL" clId="{B67E75DF-61F4-4BDD-83F6-F3A9FEB4B984}" dt="2024-02-22T09:52:54.409" v="2357" actId="27803"/>
          <ac:spMkLst>
            <pc:docMk/>
            <pc:sldMk cId="3942064285" sldId="256"/>
            <ac:spMk id="6354" creationId="{FE92418B-0128-227F-B93A-AB03D1E904B5}"/>
          </ac:spMkLst>
        </pc:spChg>
        <pc:spChg chg="mod">
          <ac:chgData name="Jassem Abbasi" userId="a485637c-5d5c-44af-8411-f95acc3236b6" providerId="ADAL" clId="{B67E75DF-61F4-4BDD-83F6-F3A9FEB4B984}" dt="2024-02-22T09:52:54.409" v="2357" actId="27803"/>
          <ac:spMkLst>
            <pc:docMk/>
            <pc:sldMk cId="3942064285" sldId="256"/>
            <ac:spMk id="6355" creationId="{3A76A9C3-1975-FE9F-AA78-C73155C46762}"/>
          </ac:spMkLst>
        </pc:spChg>
        <pc:spChg chg="mod">
          <ac:chgData name="Jassem Abbasi" userId="a485637c-5d5c-44af-8411-f95acc3236b6" providerId="ADAL" clId="{B67E75DF-61F4-4BDD-83F6-F3A9FEB4B984}" dt="2024-02-22T09:52:54.409" v="2357" actId="27803"/>
          <ac:spMkLst>
            <pc:docMk/>
            <pc:sldMk cId="3942064285" sldId="256"/>
            <ac:spMk id="6356" creationId="{FAF45E56-1144-AD53-A870-74A16D0A51A2}"/>
          </ac:spMkLst>
        </pc:spChg>
        <pc:spChg chg="mod">
          <ac:chgData name="Jassem Abbasi" userId="a485637c-5d5c-44af-8411-f95acc3236b6" providerId="ADAL" clId="{B67E75DF-61F4-4BDD-83F6-F3A9FEB4B984}" dt="2024-02-22T09:52:54.409" v="2357" actId="27803"/>
          <ac:spMkLst>
            <pc:docMk/>
            <pc:sldMk cId="3942064285" sldId="256"/>
            <ac:spMk id="6357" creationId="{A4F08699-B767-C472-ECF6-C29E7A4C15CB}"/>
          </ac:spMkLst>
        </pc:spChg>
        <pc:spChg chg="mod">
          <ac:chgData name="Jassem Abbasi" userId="a485637c-5d5c-44af-8411-f95acc3236b6" providerId="ADAL" clId="{B67E75DF-61F4-4BDD-83F6-F3A9FEB4B984}" dt="2024-02-22T09:52:54.409" v="2357" actId="27803"/>
          <ac:spMkLst>
            <pc:docMk/>
            <pc:sldMk cId="3942064285" sldId="256"/>
            <ac:spMk id="6358" creationId="{F8276D40-94C9-9B24-43FE-BAEC294C6715}"/>
          </ac:spMkLst>
        </pc:spChg>
        <pc:spChg chg="mod">
          <ac:chgData name="Jassem Abbasi" userId="a485637c-5d5c-44af-8411-f95acc3236b6" providerId="ADAL" clId="{B67E75DF-61F4-4BDD-83F6-F3A9FEB4B984}" dt="2024-02-22T09:52:54.409" v="2357" actId="27803"/>
          <ac:spMkLst>
            <pc:docMk/>
            <pc:sldMk cId="3942064285" sldId="256"/>
            <ac:spMk id="6359" creationId="{5F1A559E-ECCB-74C5-1738-28D7EA812AAB}"/>
          </ac:spMkLst>
        </pc:spChg>
        <pc:spChg chg="mod">
          <ac:chgData name="Jassem Abbasi" userId="a485637c-5d5c-44af-8411-f95acc3236b6" providerId="ADAL" clId="{B67E75DF-61F4-4BDD-83F6-F3A9FEB4B984}" dt="2024-02-22T09:52:54.409" v="2357" actId="27803"/>
          <ac:spMkLst>
            <pc:docMk/>
            <pc:sldMk cId="3942064285" sldId="256"/>
            <ac:spMk id="6360" creationId="{1BFAFBC9-9292-F7F8-5903-6F5DA6AD97CE}"/>
          </ac:spMkLst>
        </pc:spChg>
        <pc:spChg chg="mod">
          <ac:chgData name="Jassem Abbasi" userId="a485637c-5d5c-44af-8411-f95acc3236b6" providerId="ADAL" clId="{B67E75DF-61F4-4BDD-83F6-F3A9FEB4B984}" dt="2024-02-22T09:52:54.409" v="2357" actId="27803"/>
          <ac:spMkLst>
            <pc:docMk/>
            <pc:sldMk cId="3942064285" sldId="256"/>
            <ac:spMk id="6361" creationId="{67D3CDC7-921C-8BE4-84F4-BF8E1A0EF063}"/>
          </ac:spMkLst>
        </pc:spChg>
        <pc:spChg chg="mod">
          <ac:chgData name="Jassem Abbasi" userId="a485637c-5d5c-44af-8411-f95acc3236b6" providerId="ADAL" clId="{B67E75DF-61F4-4BDD-83F6-F3A9FEB4B984}" dt="2024-02-22T09:52:54.409" v="2357" actId="27803"/>
          <ac:spMkLst>
            <pc:docMk/>
            <pc:sldMk cId="3942064285" sldId="256"/>
            <ac:spMk id="6362" creationId="{C1D6C4FE-5621-4A76-7418-DAA83EF5C9F0}"/>
          </ac:spMkLst>
        </pc:spChg>
        <pc:spChg chg="mod">
          <ac:chgData name="Jassem Abbasi" userId="a485637c-5d5c-44af-8411-f95acc3236b6" providerId="ADAL" clId="{B67E75DF-61F4-4BDD-83F6-F3A9FEB4B984}" dt="2024-02-22T09:52:54.409" v="2357" actId="27803"/>
          <ac:spMkLst>
            <pc:docMk/>
            <pc:sldMk cId="3942064285" sldId="256"/>
            <ac:spMk id="6363" creationId="{572940AA-017B-DF68-7D4C-177FFC980642}"/>
          </ac:spMkLst>
        </pc:spChg>
        <pc:spChg chg="mod">
          <ac:chgData name="Jassem Abbasi" userId="a485637c-5d5c-44af-8411-f95acc3236b6" providerId="ADAL" clId="{B67E75DF-61F4-4BDD-83F6-F3A9FEB4B984}" dt="2024-02-22T09:52:54.409" v="2357" actId="27803"/>
          <ac:spMkLst>
            <pc:docMk/>
            <pc:sldMk cId="3942064285" sldId="256"/>
            <ac:spMk id="6364" creationId="{F4176E65-671D-817F-EC26-E426BBB6722F}"/>
          </ac:spMkLst>
        </pc:spChg>
        <pc:spChg chg="mod">
          <ac:chgData name="Jassem Abbasi" userId="a485637c-5d5c-44af-8411-f95acc3236b6" providerId="ADAL" clId="{B67E75DF-61F4-4BDD-83F6-F3A9FEB4B984}" dt="2024-02-22T09:52:54.409" v="2357" actId="27803"/>
          <ac:spMkLst>
            <pc:docMk/>
            <pc:sldMk cId="3942064285" sldId="256"/>
            <ac:spMk id="6365" creationId="{843C424C-7048-B59B-9328-1D287507AEE6}"/>
          </ac:spMkLst>
        </pc:spChg>
        <pc:spChg chg="mod">
          <ac:chgData name="Jassem Abbasi" userId="a485637c-5d5c-44af-8411-f95acc3236b6" providerId="ADAL" clId="{B67E75DF-61F4-4BDD-83F6-F3A9FEB4B984}" dt="2024-02-22T09:52:54.409" v="2357" actId="27803"/>
          <ac:spMkLst>
            <pc:docMk/>
            <pc:sldMk cId="3942064285" sldId="256"/>
            <ac:spMk id="6366" creationId="{9EF09CE7-EB3C-CBA6-4B1A-B2D2BA5E7033}"/>
          </ac:spMkLst>
        </pc:spChg>
        <pc:spChg chg="mod">
          <ac:chgData name="Jassem Abbasi" userId="a485637c-5d5c-44af-8411-f95acc3236b6" providerId="ADAL" clId="{B67E75DF-61F4-4BDD-83F6-F3A9FEB4B984}" dt="2024-02-22T09:52:54.409" v="2357" actId="27803"/>
          <ac:spMkLst>
            <pc:docMk/>
            <pc:sldMk cId="3942064285" sldId="256"/>
            <ac:spMk id="6367" creationId="{10FD5FA2-3C90-61AF-1DC6-19E4B51A4990}"/>
          </ac:spMkLst>
        </pc:spChg>
        <pc:spChg chg="mod">
          <ac:chgData name="Jassem Abbasi" userId="a485637c-5d5c-44af-8411-f95acc3236b6" providerId="ADAL" clId="{B67E75DF-61F4-4BDD-83F6-F3A9FEB4B984}" dt="2024-02-22T09:52:54.409" v="2357" actId="27803"/>
          <ac:spMkLst>
            <pc:docMk/>
            <pc:sldMk cId="3942064285" sldId="256"/>
            <ac:spMk id="6368" creationId="{5005C767-FEF2-777F-84CE-1B3CDDFCDB5B}"/>
          </ac:spMkLst>
        </pc:spChg>
        <pc:spChg chg="mod">
          <ac:chgData name="Jassem Abbasi" userId="a485637c-5d5c-44af-8411-f95acc3236b6" providerId="ADAL" clId="{B67E75DF-61F4-4BDD-83F6-F3A9FEB4B984}" dt="2024-02-22T09:52:54.409" v="2357" actId="27803"/>
          <ac:spMkLst>
            <pc:docMk/>
            <pc:sldMk cId="3942064285" sldId="256"/>
            <ac:spMk id="6369" creationId="{B6F39BB0-4C5A-0918-8EB3-54C268F076E4}"/>
          </ac:spMkLst>
        </pc:spChg>
        <pc:spChg chg="mod">
          <ac:chgData name="Jassem Abbasi" userId="a485637c-5d5c-44af-8411-f95acc3236b6" providerId="ADAL" clId="{B67E75DF-61F4-4BDD-83F6-F3A9FEB4B984}" dt="2024-02-22T09:52:54.409" v="2357" actId="27803"/>
          <ac:spMkLst>
            <pc:docMk/>
            <pc:sldMk cId="3942064285" sldId="256"/>
            <ac:spMk id="6370" creationId="{E86CAC73-F335-D5BC-C2B7-AD2E1BE1F3AC}"/>
          </ac:spMkLst>
        </pc:spChg>
        <pc:spChg chg="mod">
          <ac:chgData name="Jassem Abbasi" userId="a485637c-5d5c-44af-8411-f95acc3236b6" providerId="ADAL" clId="{B67E75DF-61F4-4BDD-83F6-F3A9FEB4B984}" dt="2024-02-22T09:52:54.409" v="2357" actId="27803"/>
          <ac:spMkLst>
            <pc:docMk/>
            <pc:sldMk cId="3942064285" sldId="256"/>
            <ac:spMk id="6371" creationId="{B206A44E-0EAA-6E42-BED1-1D42361E94ED}"/>
          </ac:spMkLst>
        </pc:spChg>
        <pc:spChg chg="mod">
          <ac:chgData name="Jassem Abbasi" userId="a485637c-5d5c-44af-8411-f95acc3236b6" providerId="ADAL" clId="{B67E75DF-61F4-4BDD-83F6-F3A9FEB4B984}" dt="2024-02-22T09:52:54.409" v="2357" actId="27803"/>
          <ac:spMkLst>
            <pc:docMk/>
            <pc:sldMk cId="3942064285" sldId="256"/>
            <ac:spMk id="6372" creationId="{84261497-5C21-26C5-3F06-0C42CC71F02C}"/>
          </ac:spMkLst>
        </pc:spChg>
        <pc:spChg chg="mod">
          <ac:chgData name="Jassem Abbasi" userId="a485637c-5d5c-44af-8411-f95acc3236b6" providerId="ADAL" clId="{B67E75DF-61F4-4BDD-83F6-F3A9FEB4B984}" dt="2024-02-22T09:52:54.409" v="2357" actId="27803"/>
          <ac:spMkLst>
            <pc:docMk/>
            <pc:sldMk cId="3942064285" sldId="256"/>
            <ac:spMk id="6373" creationId="{E185950A-9244-0F10-A029-5F79EE204D05}"/>
          </ac:spMkLst>
        </pc:spChg>
        <pc:spChg chg="mod">
          <ac:chgData name="Jassem Abbasi" userId="a485637c-5d5c-44af-8411-f95acc3236b6" providerId="ADAL" clId="{B67E75DF-61F4-4BDD-83F6-F3A9FEB4B984}" dt="2024-02-22T09:52:54.409" v="2357" actId="27803"/>
          <ac:spMkLst>
            <pc:docMk/>
            <pc:sldMk cId="3942064285" sldId="256"/>
            <ac:spMk id="6374" creationId="{970C6175-4DC4-A7DC-77C5-4DDD1D6C6269}"/>
          </ac:spMkLst>
        </pc:spChg>
        <pc:spChg chg="mod">
          <ac:chgData name="Jassem Abbasi" userId="a485637c-5d5c-44af-8411-f95acc3236b6" providerId="ADAL" clId="{B67E75DF-61F4-4BDD-83F6-F3A9FEB4B984}" dt="2024-02-22T09:52:54.409" v="2357" actId="27803"/>
          <ac:spMkLst>
            <pc:docMk/>
            <pc:sldMk cId="3942064285" sldId="256"/>
            <ac:spMk id="6375" creationId="{30947E12-90E2-8BA1-C898-28C192172609}"/>
          </ac:spMkLst>
        </pc:spChg>
        <pc:spChg chg="mod">
          <ac:chgData name="Jassem Abbasi" userId="a485637c-5d5c-44af-8411-f95acc3236b6" providerId="ADAL" clId="{B67E75DF-61F4-4BDD-83F6-F3A9FEB4B984}" dt="2024-02-22T09:52:54.409" v="2357" actId="27803"/>
          <ac:spMkLst>
            <pc:docMk/>
            <pc:sldMk cId="3942064285" sldId="256"/>
            <ac:spMk id="6376" creationId="{C66D278A-B344-B607-6319-63D5A22C5425}"/>
          </ac:spMkLst>
        </pc:spChg>
        <pc:spChg chg="mod">
          <ac:chgData name="Jassem Abbasi" userId="a485637c-5d5c-44af-8411-f95acc3236b6" providerId="ADAL" clId="{B67E75DF-61F4-4BDD-83F6-F3A9FEB4B984}" dt="2024-02-22T09:52:54.409" v="2357" actId="27803"/>
          <ac:spMkLst>
            <pc:docMk/>
            <pc:sldMk cId="3942064285" sldId="256"/>
            <ac:spMk id="6377" creationId="{448D9D27-177D-3C5D-AE18-1F2FF79E55B3}"/>
          </ac:spMkLst>
        </pc:spChg>
        <pc:spChg chg="mod">
          <ac:chgData name="Jassem Abbasi" userId="a485637c-5d5c-44af-8411-f95acc3236b6" providerId="ADAL" clId="{B67E75DF-61F4-4BDD-83F6-F3A9FEB4B984}" dt="2024-02-22T09:52:54.409" v="2357" actId="27803"/>
          <ac:spMkLst>
            <pc:docMk/>
            <pc:sldMk cId="3942064285" sldId="256"/>
            <ac:spMk id="6378" creationId="{06F58A16-6867-60A8-290E-7F44BAC20702}"/>
          </ac:spMkLst>
        </pc:spChg>
        <pc:spChg chg="mod">
          <ac:chgData name="Jassem Abbasi" userId="a485637c-5d5c-44af-8411-f95acc3236b6" providerId="ADAL" clId="{B67E75DF-61F4-4BDD-83F6-F3A9FEB4B984}" dt="2024-02-22T09:52:54.409" v="2357" actId="27803"/>
          <ac:spMkLst>
            <pc:docMk/>
            <pc:sldMk cId="3942064285" sldId="256"/>
            <ac:spMk id="6379" creationId="{E3448E8A-91DB-BB5C-8612-F80EE11EA4DA}"/>
          </ac:spMkLst>
        </pc:spChg>
        <pc:spChg chg="mod">
          <ac:chgData name="Jassem Abbasi" userId="a485637c-5d5c-44af-8411-f95acc3236b6" providerId="ADAL" clId="{B67E75DF-61F4-4BDD-83F6-F3A9FEB4B984}" dt="2024-02-22T09:52:54.409" v="2357" actId="27803"/>
          <ac:spMkLst>
            <pc:docMk/>
            <pc:sldMk cId="3942064285" sldId="256"/>
            <ac:spMk id="6380" creationId="{CE0248EF-1A10-7FE2-5BB8-035CDAE3A0AA}"/>
          </ac:spMkLst>
        </pc:spChg>
        <pc:spChg chg="mod">
          <ac:chgData name="Jassem Abbasi" userId="a485637c-5d5c-44af-8411-f95acc3236b6" providerId="ADAL" clId="{B67E75DF-61F4-4BDD-83F6-F3A9FEB4B984}" dt="2024-02-22T09:52:54.409" v="2357" actId="27803"/>
          <ac:spMkLst>
            <pc:docMk/>
            <pc:sldMk cId="3942064285" sldId="256"/>
            <ac:spMk id="6381" creationId="{664F8E4A-1507-33BF-EF40-9AC5B472FE01}"/>
          </ac:spMkLst>
        </pc:spChg>
        <pc:spChg chg="mod">
          <ac:chgData name="Jassem Abbasi" userId="a485637c-5d5c-44af-8411-f95acc3236b6" providerId="ADAL" clId="{B67E75DF-61F4-4BDD-83F6-F3A9FEB4B984}" dt="2024-02-22T09:52:54.409" v="2357" actId="27803"/>
          <ac:spMkLst>
            <pc:docMk/>
            <pc:sldMk cId="3942064285" sldId="256"/>
            <ac:spMk id="6382" creationId="{266F22EF-BE4B-F2CA-A743-89372975AB6D}"/>
          </ac:spMkLst>
        </pc:spChg>
        <pc:spChg chg="mod">
          <ac:chgData name="Jassem Abbasi" userId="a485637c-5d5c-44af-8411-f95acc3236b6" providerId="ADAL" clId="{B67E75DF-61F4-4BDD-83F6-F3A9FEB4B984}" dt="2024-02-22T09:52:54.409" v="2357" actId="27803"/>
          <ac:spMkLst>
            <pc:docMk/>
            <pc:sldMk cId="3942064285" sldId="256"/>
            <ac:spMk id="6383" creationId="{C8DE1E8B-D76C-A690-FA5B-A9516A572573}"/>
          </ac:spMkLst>
        </pc:spChg>
        <pc:spChg chg="mod">
          <ac:chgData name="Jassem Abbasi" userId="a485637c-5d5c-44af-8411-f95acc3236b6" providerId="ADAL" clId="{B67E75DF-61F4-4BDD-83F6-F3A9FEB4B984}" dt="2024-02-22T09:52:54.409" v="2357" actId="27803"/>
          <ac:spMkLst>
            <pc:docMk/>
            <pc:sldMk cId="3942064285" sldId="256"/>
            <ac:spMk id="6384" creationId="{98102042-CC45-4F49-4DC3-8F127BD67BD6}"/>
          </ac:spMkLst>
        </pc:spChg>
        <pc:spChg chg="mod">
          <ac:chgData name="Jassem Abbasi" userId="a485637c-5d5c-44af-8411-f95acc3236b6" providerId="ADAL" clId="{B67E75DF-61F4-4BDD-83F6-F3A9FEB4B984}" dt="2024-02-22T09:52:54.409" v="2357" actId="27803"/>
          <ac:spMkLst>
            <pc:docMk/>
            <pc:sldMk cId="3942064285" sldId="256"/>
            <ac:spMk id="6385" creationId="{6C83C482-C21A-7BF8-A463-DE116D3E184A}"/>
          </ac:spMkLst>
        </pc:spChg>
        <pc:spChg chg="mod">
          <ac:chgData name="Jassem Abbasi" userId="a485637c-5d5c-44af-8411-f95acc3236b6" providerId="ADAL" clId="{B67E75DF-61F4-4BDD-83F6-F3A9FEB4B984}" dt="2024-02-22T09:52:54.409" v="2357" actId="27803"/>
          <ac:spMkLst>
            <pc:docMk/>
            <pc:sldMk cId="3942064285" sldId="256"/>
            <ac:spMk id="6386" creationId="{22405345-7F55-3B95-F74F-E4752412D620}"/>
          </ac:spMkLst>
        </pc:spChg>
        <pc:spChg chg="mod">
          <ac:chgData name="Jassem Abbasi" userId="a485637c-5d5c-44af-8411-f95acc3236b6" providerId="ADAL" clId="{B67E75DF-61F4-4BDD-83F6-F3A9FEB4B984}" dt="2024-02-22T09:52:54.409" v="2357" actId="27803"/>
          <ac:spMkLst>
            <pc:docMk/>
            <pc:sldMk cId="3942064285" sldId="256"/>
            <ac:spMk id="6387" creationId="{2FDC9F11-1ED3-FE88-C92E-F3B2A63FFF10}"/>
          </ac:spMkLst>
        </pc:spChg>
        <pc:spChg chg="mod">
          <ac:chgData name="Jassem Abbasi" userId="a485637c-5d5c-44af-8411-f95acc3236b6" providerId="ADAL" clId="{B67E75DF-61F4-4BDD-83F6-F3A9FEB4B984}" dt="2024-02-22T09:52:54.409" v="2357" actId="27803"/>
          <ac:spMkLst>
            <pc:docMk/>
            <pc:sldMk cId="3942064285" sldId="256"/>
            <ac:spMk id="6388" creationId="{35A8D30F-914B-32F1-BB10-4B33E02B9B71}"/>
          </ac:spMkLst>
        </pc:spChg>
        <pc:spChg chg="mod">
          <ac:chgData name="Jassem Abbasi" userId="a485637c-5d5c-44af-8411-f95acc3236b6" providerId="ADAL" clId="{B67E75DF-61F4-4BDD-83F6-F3A9FEB4B984}" dt="2024-02-22T09:52:54.409" v="2357" actId="27803"/>
          <ac:spMkLst>
            <pc:docMk/>
            <pc:sldMk cId="3942064285" sldId="256"/>
            <ac:spMk id="6389" creationId="{CB41DAA5-83A0-537B-46A7-3BA217B2DBC7}"/>
          </ac:spMkLst>
        </pc:spChg>
        <pc:spChg chg="mod">
          <ac:chgData name="Jassem Abbasi" userId="a485637c-5d5c-44af-8411-f95acc3236b6" providerId="ADAL" clId="{B67E75DF-61F4-4BDD-83F6-F3A9FEB4B984}" dt="2024-02-22T09:52:54.409" v="2357" actId="27803"/>
          <ac:spMkLst>
            <pc:docMk/>
            <pc:sldMk cId="3942064285" sldId="256"/>
            <ac:spMk id="6390" creationId="{CD4A984F-139C-FDE2-E6C3-FF648D9A6585}"/>
          </ac:spMkLst>
        </pc:spChg>
        <pc:spChg chg="mod">
          <ac:chgData name="Jassem Abbasi" userId="a485637c-5d5c-44af-8411-f95acc3236b6" providerId="ADAL" clId="{B67E75DF-61F4-4BDD-83F6-F3A9FEB4B984}" dt="2024-02-22T09:52:54.409" v="2357" actId="27803"/>
          <ac:spMkLst>
            <pc:docMk/>
            <pc:sldMk cId="3942064285" sldId="256"/>
            <ac:spMk id="6391" creationId="{CA0C0C5F-A6D3-D16A-730C-712A38C7C870}"/>
          </ac:spMkLst>
        </pc:spChg>
        <pc:spChg chg="mod">
          <ac:chgData name="Jassem Abbasi" userId="a485637c-5d5c-44af-8411-f95acc3236b6" providerId="ADAL" clId="{B67E75DF-61F4-4BDD-83F6-F3A9FEB4B984}" dt="2024-02-22T09:52:54.409" v="2357" actId="27803"/>
          <ac:spMkLst>
            <pc:docMk/>
            <pc:sldMk cId="3942064285" sldId="256"/>
            <ac:spMk id="6392" creationId="{4C839178-1471-5D54-86CE-EECD78C33EC9}"/>
          </ac:spMkLst>
        </pc:spChg>
        <pc:spChg chg="mod">
          <ac:chgData name="Jassem Abbasi" userId="a485637c-5d5c-44af-8411-f95acc3236b6" providerId="ADAL" clId="{B67E75DF-61F4-4BDD-83F6-F3A9FEB4B984}" dt="2024-02-22T09:52:54.409" v="2357" actId="27803"/>
          <ac:spMkLst>
            <pc:docMk/>
            <pc:sldMk cId="3942064285" sldId="256"/>
            <ac:spMk id="6393" creationId="{D7834A31-3E37-740F-CBE8-973FD2051EEE}"/>
          </ac:spMkLst>
        </pc:spChg>
        <pc:spChg chg="mod">
          <ac:chgData name="Jassem Abbasi" userId="a485637c-5d5c-44af-8411-f95acc3236b6" providerId="ADAL" clId="{B67E75DF-61F4-4BDD-83F6-F3A9FEB4B984}" dt="2024-02-22T09:52:54.409" v="2357" actId="27803"/>
          <ac:spMkLst>
            <pc:docMk/>
            <pc:sldMk cId="3942064285" sldId="256"/>
            <ac:spMk id="6394" creationId="{3DCF9B74-0FAE-24DE-DFD2-B504EC36AA68}"/>
          </ac:spMkLst>
        </pc:spChg>
        <pc:spChg chg="mod">
          <ac:chgData name="Jassem Abbasi" userId="a485637c-5d5c-44af-8411-f95acc3236b6" providerId="ADAL" clId="{B67E75DF-61F4-4BDD-83F6-F3A9FEB4B984}" dt="2024-02-22T09:52:54.409" v="2357" actId="27803"/>
          <ac:spMkLst>
            <pc:docMk/>
            <pc:sldMk cId="3942064285" sldId="256"/>
            <ac:spMk id="6395" creationId="{B4E55B37-28FA-EF2C-8AD7-ECDD623F3DAE}"/>
          </ac:spMkLst>
        </pc:spChg>
        <pc:spChg chg="mod">
          <ac:chgData name="Jassem Abbasi" userId="a485637c-5d5c-44af-8411-f95acc3236b6" providerId="ADAL" clId="{B67E75DF-61F4-4BDD-83F6-F3A9FEB4B984}" dt="2024-02-22T09:52:54.409" v="2357" actId="27803"/>
          <ac:spMkLst>
            <pc:docMk/>
            <pc:sldMk cId="3942064285" sldId="256"/>
            <ac:spMk id="6396" creationId="{A40CB20F-8DCE-1E57-CC59-C1AA2F618CCD}"/>
          </ac:spMkLst>
        </pc:spChg>
        <pc:spChg chg="mod">
          <ac:chgData name="Jassem Abbasi" userId="a485637c-5d5c-44af-8411-f95acc3236b6" providerId="ADAL" clId="{B67E75DF-61F4-4BDD-83F6-F3A9FEB4B984}" dt="2024-02-22T09:52:54.409" v="2357" actId="27803"/>
          <ac:spMkLst>
            <pc:docMk/>
            <pc:sldMk cId="3942064285" sldId="256"/>
            <ac:spMk id="6397" creationId="{CF7398B3-8375-5866-C69B-331278775B52}"/>
          </ac:spMkLst>
        </pc:spChg>
        <pc:spChg chg="mod">
          <ac:chgData name="Jassem Abbasi" userId="a485637c-5d5c-44af-8411-f95acc3236b6" providerId="ADAL" clId="{B67E75DF-61F4-4BDD-83F6-F3A9FEB4B984}" dt="2024-02-22T09:52:54.409" v="2357" actId="27803"/>
          <ac:spMkLst>
            <pc:docMk/>
            <pc:sldMk cId="3942064285" sldId="256"/>
            <ac:spMk id="6398" creationId="{D62568DD-E655-C68A-AA5B-3C163D824F5E}"/>
          </ac:spMkLst>
        </pc:spChg>
        <pc:spChg chg="mod">
          <ac:chgData name="Jassem Abbasi" userId="a485637c-5d5c-44af-8411-f95acc3236b6" providerId="ADAL" clId="{B67E75DF-61F4-4BDD-83F6-F3A9FEB4B984}" dt="2024-02-22T09:52:54.409" v="2357" actId="27803"/>
          <ac:spMkLst>
            <pc:docMk/>
            <pc:sldMk cId="3942064285" sldId="256"/>
            <ac:spMk id="6399" creationId="{A6D9FF4D-DAE4-5D0F-9619-5305F86E0D57}"/>
          </ac:spMkLst>
        </pc:spChg>
        <pc:spChg chg="mod">
          <ac:chgData name="Jassem Abbasi" userId="a485637c-5d5c-44af-8411-f95acc3236b6" providerId="ADAL" clId="{B67E75DF-61F4-4BDD-83F6-F3A9FEB4B984}" dt="2024-02-22T09:52:54.409" v="2357" actId="27803"/>
          <ac:spMkLst>
            <pc:docMk/>
            <pc:sldMk cId="3942064285" sldId="256"/>
            <ac:spMk id="6400" creationId="{76B405CA-748A-2201-AF63-DB50EA0E93EC}"/>
          </ac:spMkLst>
        </pc:spChg>
        <pc:spChg chg="mod">
          <ac:chgData name="Jassem Abbasi" userId="a485637c-5d5c-44af-8411-f95acc3236b6" providerId="ADAL" clId="{B67E75DF-61F4-4BDD-83F6-F3A9FEB4B984}" dt="2024-02-22T09:52:54.409" v="2357" actId="27803"/>
          <ac:spMkLst>
            <pc:docMk/>
            <pc:sldMk cId="3942064285" sldId="256"/>
            <ac:spMk id="6401" creationId="{5B698CC1-A02A-9E0D-A310-7AE92534B8F4}"/>
          </ac:spMkLst>
        </pc:spChg>
        <pc:spChg chg="mod">
          <ac:chgData name="Jassem Abbasi" userId="a485637c-5d5c-44af-8411-f95acc3236b6" providerId="ADAL" clId="{B67E75DF-61F4-4BDD-83F6-F3A9FEB4B984}" dt="2024-02-22T09:52:54.409" v="2357" actId="27803"/>
          <ac:spMkLst>
            <pc:docMk/>
            <pc:sldMk cId="3942064285" sldId="256"/>
            <ac:spMk id="6402" creationId="{6332AB4F-77D4-673C-8707-85061B829748}"/>
          </ac:spMkLst>
        </pc:spChg>
        <pc:spChg chg="mod">
          <ac:chgData name="Jassem Abbasi" userId="a485637c-5d5c-44af-8411-f95acc3236b6" providerId="ADAL" clId="{B67E75DF-61F4-4BDD-83F6-F3A9FEB4B984}" dt="2024-02-22T09:52:54.409" v="2357" actId="27803"/>
          <ac:spMkLst>
            <pc:docMk/>
            <pc:sldMk cId="3942064285" sldId="256"/>
            <ac:spMk id="6403" creationId="{F5BB26AF-938A-FCE8-023E-2267987F26D4}"/>
          </ac:spMkLst>
        </pc:spChg>
        <pc:spChg chg="mod">
          <ac:chgData name="Jassem Abbasi" userId="a485637c-5d5c-44af-8411-f95acc3236b6" providerId="ADAL" clId="{B67E75DF-61F4-4BDD-83F6-F3A9FEB4B984}" dt="2024-02-22T09:52:54.409" v="2357" actId="27803"/>
          <ac:spMkLst>
            <pc:docMk/>
            <pc:sldMk cId="3942064285" sldId="256"/>
            <ac:spMk id="6404" creationId="{95EA22EC-677E-1DE5-4867-4B711C97996C}"/>
          </ac:spMkLst>
        </pc:spChg>
        <pc:spChg chg="mod">
          <ac:chgData name="Jassem Abbasi" userId="a485637c-5d5c-44af-8411-f95acc3236b6" providerId="ADAL" clId="{B67E75DF-61F4-4BDD-83F6-F3A9FEB4B984}" dt="2024-02-22T09:52:54.409" v="2357" actId="27803"/>
          <ac:spMkLst>
            <pc:docMk/>
            <pc:sldMk cId="3942064285" sldId="256"/>
            <ac:spMk id="6405" creationId="{C52212E3-C377-AA95-ECE5-BCB52A7573F3}"/>
          </ac:spMkLst>
        </pc:spChg>
        <pc:spChg chg="mod">
          <ac:chgData name="Jassem Abbasi" userId="a485637c-5d5c-44af-8411-f95acc3236b6" providerId="ADAL" clId="{B67E75DF-61F4-4BDD-83F6-F3A9FEB4B984}" dt="2024-02-22T09:52:54.409" v="2357" actId="27803"/>
          <ac:spMkLst>
            <pc:docMk/>
            <pc:sldMk cId="3942064285" sldId="256"/>
            <ac:spMk id="6406" creationId="{F5ED6E0E-F55E-0F3C-12E6-E6D2BF426692}"/>
          </ac:spMkLst>
        </pc:spChg>
        <pc:spChg chg="mod">
          <ac:chgData name="Jassem Abbasi" userId="a485637c-5d5c-44af-8411-f95acc3236b6" providerId="ADAL" clId="{B67E75DF-61F4-4BDD-83F6-F3A9FEB4B984}" dt="2024-02-22T09:52:54.409" v="2357" actId="27803"/>
          <ac:spMkLst>
            <pc:docMk/>
            <pc:sldMk cId="3942064285" sldId="256"/>
            <ac:spMk id="6407" creationId="{EED7D054-FA26-E676-A0ED-52FB64BB53D0}"/>
          </ac:spMkLst>
        </pc:spChg>
        <pc:spChg chg="mod">
          <ac:chgData name="Jassem Abbasi" userId="a485637c-5d5c-44af-8411-f95acc3236b6" providerId="ADAL" clId="{B67E75DF-61F4-4BDD-83F6-F3A9FEB4B984}" dt="2024-02-22T09:52:54.409" v="2357" actId="27803"/>
          <ac:spMkLst>
            <pc:docMk/>
            <pc:sldMk cId="3942064285" sldId="256"/>
            <ac:spMk id="6408" creationId="{FD5DF64F-96CD-4988-AFC1-4DE197585B0D}"/>
          </ac:spMkLst>
        </pc:spChg>
        <pc:spChg chg="mod">
          <ac:chgData name="Jassem Abbasi" userId="a485637c-5d5c-44af-8411-f95acc3236b6" providerId="ADAL" clId="{B67E75DF-61F4-4BDD-83F6-F3A9FEB4B984}" dt="2024-02-22T09:52:54.409" v="2357" actId="27803"/>
          <ac:spMkLst>
            <pc:docMk/>
            <pc:sldMk cId="3942064285" sldId="256"/>
            <ac:spMk id="6409" creationId="{F6096327-14AC-ABDA-09C0-68753DF8E582}"/>
          </ac:spMkLst>
        </pc:spChg>
        <pc:spChg chg="mod">
          <ac:chgData name="Jassem Abbasi" userId="a485637c-5d5c-44af-8411-f95acc3236b6" providerId="ADAL" clId="{B67E75DF-61F4-4BDD-83F6-F3A9FEB4B984}" dt="2024-02-22T09:52:54.409" v="2357" actId="27803"/>
          <ac:spMkLst>
            <pc:docMk/>
            <pc:sldMk cId="3942064285" sldId="256"/>
            <ac:spMk id="6410" creationId="{28B76FC1-5593-BBD6-0771-C3942D49E55C}"/>
          </ac:spMkLst>
        </pc:spChg>
        <pc:spChg chg="mod">
          <ac:chgData name="Jassem Abbasi" userId="a485637c-5d5c-44af-8411-f95acc3236b6" providerId="ADAL" clId="{B67E75DF-61F4-4BDD-83F6-F3A9FEB4B984}" dt="2024-02-22T09:52:54.409" v="2357" actId="27803"/>
          <ac:spMkLst>
            <pc:docMk/>
            <pc:sldMk cId="3942064285" sldId="256"/>
            <ac:spMk id="6411" creationId="{71CA1EEB-3528-490C-D7FF-129A462B7187}"/>
          </ac:spMkLst>
        </pc:spChg>
        <pc:spChg chg="mod">
          <ac:chgData name="Jassem Abbasi" userId="a485637c-5d5c-44af-8411-f95acc3236b6" providerId="ADAL" clId="{B67E75DF-61F4-4BDD-83F6-F3A9FEB4B984}" dt="2024-02-22T09:52:54.409" v="2357" actId="27803"/>
          <ac:spMkLst>
            <pc:docMk/>
            <pc:sldMk cId="3942064285" sldId="256"/>
            <ac:spMk id="6412" creationId="{03161816-F98D-08C6-AE0B-39EA5D88B085}"/>
          </ac:spMkLst>
        </pc:spChg>
        <pc:spChg chg="mod">
          <ac:chgData name="Jassem Abbasi" userId="a485637c-5d5c-44af-8411-f95acc3236b6" providerId="ADAL" clId="{B67E75DF-61F4-4BDD-83F6-F3A9FEB4B984}" dt="2024-02-22T09:52:54.409" v="2357" actId="27803"/>
          <ac:spMkLst>
            <pc:docMk/>
            <pc:sldMk cId="3942064285" sldId="256"/>
            <ac:spMk id="6413" creationId="{B1EF31E9-FE6D-F4D0-2FA2-4C2031AAE797}"/>
          </ac:spMkLst>
        </pc:spChg>
        <pc:spChg chg="mod">
          <ac:chgData name="Jassem Abbasi" userId="a485637c-5d5c-44af-8411-f95acc3236b6" providerId="ADAL" clId="{B67E75DF-61F4-4BDD-83F6-F3A9FEB4B984}" dt="2024-02-22T09:52:54.409" v="2357" actId="27803"/>
          <ac:spMkLst>
            <pc:docMk/>
            <pc:sldMk cId="3942064285" sldId="256"/>
            <ac:spMk id="6414" creationId="{AF9EE90E-B849-1165-A692-944CAF9AA53B}"/>
          </ac:spMkLst>
        </pc:spChg>
        <pc:spChg chg="mod">
          <ac:chgData name="Jassem Abbasi" userId="a485637c-5d5c-44af-8411-f95acc3236b6" providerId="ADAL" clId="{B67E75DF-61F4-4BDD-83F6-F3A9FEB4B984}" dt="2024-02-22T09:52:54.409" v="2357" actId="27803"/>
          <ac:spMkLst>
            <pc:docMk/>
            <pc:sldMk cId="3942064285" sldId="256"/>
            <ac:spMk id="6415" creationId="{A399E599-EE39-0A6D-CCB7-E021A2782B9F}"/>
          </ac:spMkLst>
        </pc:spChg>
        <pc:spChg chg="mod">
          <ac:chgData name="Jassem Abbasi" userId="a485637c-5d5c-44af-8411-f95acc3236b6" providerId="ADAL" clId="{B67E75DF-61F4-4BDD-83F6-F3A9FEB4B984}" dt="2024-02-22T09:52:54.409" v="2357" actId="27803"/>
          <ac:spMkLst>
            <pc:docMk/>
            <pc:sldMk cId="3942064285" sldId="256"/>
            <ac:spMk id="6416" creationId="{5D43821F-000A-1424-E57F-1D6D588A7FB0}"/>
          </ac:spMkLst>
        </pc:spChg>
        <pc:spChg chg="mod">
          <ac:chgData name="Jassem Abbasi" userId="a485637c-5d5c-44af-8411-f95acc3236b6" providerId="ADAL" clId="{B67E75DF-61F4-4BDD-83F6-F3A9FEB4B984}" dt="2024-02-22T09:52:54.409" v="2357" actId="27803"/>
          <ac:spMkLst>
            <pc:docMk/>
            <pc:sldMk cId="3942064285" sldId="256"/>
            <ac:spMk id="6417" creationId="{00FD6BDE-D4F9-7012-3086-615F4239BD30}"/>
          </ac:spMkLst>
        </pc:spChg>
        <pc:spChg chg="mod">
          <ac:chgData name="Jassem Abbasi" userId="a485637c-5d5c-44af-8411-f95acc3236b6" providerId="ADAL" clId="{B67E75DF-61F4-4BDD-83F6-F3A9FEB4B984}" dt="2024-02-22T09:52:54.409" v="2357" actId="27803"/>
          <ac:spMkLst>
            <pc:docMk/>
            <pc:sldMk cId="3942064285" sldId="256"/>
            <ac:spMk id="6418" creationId="{A58F20F4-1A45-DE97-AC7C-2F4AF2418578}"/>
          </ac:spMkLst>
        </pc:spChg>
        <pc:spChg chg="mod">
          <ac:chgData name="Jassem Abbasi" userId="a485637c-5d5c-44af-8411-f95acc3236b6" providerId="ADAL" clId="{B67E75DF-61F4-4BDD-83F6-F3A9FEB4B984}" dt="2024-02-22T09:52:54.409" v="2357" actId="27803"/>
          <ac:spMkLst>
            <pc:docMk/>
            <pc:sldMk cId="3942064285" sldId="256"/>
            <ac:spMk id="6419" creationId="{5368EA18-A094-4181-D5E7-566D8A96C515}"/>
          </ac:spMkLst>
        </pc:spChg>
        <pc:spChg chg="mod">
          <ac:chgData name="Jassem Abbasi" userId="a485637c-5d5c-44af-8411-f95acc3236b6" providerId="ADAL" clId="{B67E75DF-61F4-4BDD-83F6-F3A9FEB4B984}" dt="2024-02-22T09:52:54.409" v="2357" actId="27803"/>
          <ac:spMkLst>
            <pc:docMk/>
            <pc:sldMk cId="3942064285" sldId="256"/>
            <ac:spMk id="6420" creationId="{2BDC4D55-7E38-BC5D-9CB5-D6817E91F4A8}"/>
          </ac:spMkLst>
        </pc:spChg>
        <pc:spChg chg="mod">
          <ac:chgData name="Jassem Abbasi" userId="a485637c-5d5c-44af-8411-f95acc3236b6" providerId="ADAL" clId="{B67E75DF-61F4-4BDD-83F6-F3A9FEB4B984}" dt="2024-02-22T09:52:54.409" v="2357" actId="27803"/>
          <ac:spMkLst>
            <pc:docMk/>
            <pc:sldMk cId="3942064285" sldId="256"/>
            <ac:spMk id="6421" creationId="{39B7CFFC-140B-2C72-0EA4-67679421AFBC}"/>
          </ac:spMkLst>
        </pc:spChg>
        <pc:spChg chg="mod">
          <ac:chgData name="Jassem Abbasi" userId="a485637c-5d5c-44af-8411-f95acc3236b6" providerId="ADAL" clId="{B67E75DF-61F4-4BDD-83F6-F3A9FEB4B984}" dt="2024-02-22T09:52:54.409" v="2357" actId="27803"/>
          <ac:spMkLst>
            <pc:docMk/>
            <pc:sldMk cId="3942064285" sldId="256"/>
            <ac:spMk id="6422" creationId="{5C60A1E2-E7A0-2E9F-17A0-FF2B7F08D5E1}"/>
          </ac:spMkLst>
        </pc:spChg>
        <pc:spChg chg="mod">
          <ac:chgData name="Jassem Abbasi" userId="a485637c-5d5c-44af-8411-f95acc3236b6" providerId="ADAL" clId="{B67E75DF-61F4-4BDD-83F6-F3A9FEB4B984}" dt="2024-02-22T09:52:54.409" v="2357" actId="27803"/>
          <ac:spMkLst>
            <pc:docMk/>
            <pc:sldMk cId="3942064285" sldId="256"/>
            <ac:spMk id="6423" creationId="{69C99CAE-3454-01F8-ADD5-B75CC933FA1E}"/>
          </ac:spMkLst>
        </pc:spChg>
        <pc:spChg chg="mod">
          <ac:chgData name="Jassem Abbasi" userId="a485637c-5d5c-44af-8411-f95acc3236b6" providerId="ADAL" clId="{B67E75DF-61F4-4BDD-83F6-F3A9FEB4B984}" dt="2024-02-22T09:52:54.409" v="2357" actId="27803"/>
          <ac:spMkLst>
            <pc:docMk/>
            <pc:sldMk cId="3942064285" sldId="256"/>
            <ac:spMk id="6424" creationId="{21BA7CDC-2456-4C20-997C-C0E081F641F8}"/>
          </ac:spMkLst>
        </pc:spChg>
        <pc:spChg chg="mod">
          <ac:chgData name="Jassem Abbasi" userId="a485637c-5d5c-44af-8411-f95acc3236b6" providerId="ADAL" clId="{B67E75DF-61F4-4BDD-83F6-F3A9FEB4B984}" dt="2024-02-22T09:52:54.409" v="2357" actId="27803"/>
          <ac:spMkLst>
            <pc:docMk/>
            <pc:sldMk cId="3942064285" sldId="256"/>
            <ac:spMk id="6425" creationId="{3475B789-633B-66F4-3645-02E82625D69A}"/>
          </ac:spMkLst>
        </pc:spChg>
        <pc:spChg chg="mod">
          <ac:chgData name="Jassem Abbasi" userId="a485637c-5d5c-44af-8411-f95acc3236b6" providerId="ADAL" clId="{B67E75DF-61F4-4BDD-83F6-F3A9FEB4B984}" dt="2024-02-22T09:52:54.409" v="2357" actId="27803"/>
          <ac:spMkLst>
            <pc:docMk/>
            <pc:sldMk cId="3942064285" sldId="256"/>
            <ac:spMk id="6426" creationId="{7B07572B-70C5-9497-F7A5-C93CFE9869A6}"/>
          </ac:spMkLst>
        </pc:spChg>
        <pc:spChg chg="mod">
          <ac:chgData name="Jassem Abbasi" userId="a485637c-5d5c-44af-8411-f95acc3236b6" providerId="ADAL" clId="{B67E75DF-61F4-4BDD-83F6-F3A9FEB4B984}" dt="2024-02-22T09:52:54.409" v="2357" actId="27803"/>
          <ac:spMkLst>
            <pc:docMk/>
            <pc:sldMk cId="3942064285" sldId="256"/>
            <ac:spMk id="6427" creationId="{5F588704-AA79-A253-D6FF-EC3102EBE43F}"/>
          </ac:spMkLst>
        </pc:spChg>
        <pc:spChg chg="mod">
          <ac:chgData name="Jassem Abbasi" userId="a485637c-5d5c-44af-8411-f95acc3236b6" providerId="ADAL" clId="{B67E75DF-61F4-4BDD-83F6-F3A9FEB4B984}" dt="2024-02-22T09:52:54.409" v="2357" actId="27803"/>
          <ac:spMkLst>
            <pc:docMk/>
            <pc:sldMk cId="3942064285" sldId="256"/>
            <ac:spMk id="6428" creationId="{085CBB0C-3F3B-4FEE-18F7-EA07BB7AFC7A}"/>
          </ac:spMkLst>
        </pc:spChg>
        <pc:spChg chg="mod">
          <ac:chgData name="Jassem Abbasi" userId="a485637c-5d5c-44af-8411-f95acc3236b6" providerId="ADAL" clId="{B67E75DF-61F4-4BDD-83F6-F3A9FEB4B984}" dt="2024-02-22T09:52:54.409" v="2357" actId="27803"/>
          <ac:spMkLst>
            <pc:docMk/>
            <pc:sldMk cId="3942064285" sldId="256"/>
            <ac:spMk id="6429" creationId="{1104D762-ADBD-6BDD-5F82-2D44B0BD6FDF}"/>
          </ac:spMkLst>
        </pc:spChg>
        <pc:spChg chg="mod">
          <ac:chgData name="Jassem Abbasi" userId="a485637c-5d5c-44af-8411-f95acc3236b6" providerId="ADAL" clId="{B67E75DF-61F4-4BDD-83F6-F3A9FEB4B984}" dt="2024-02-22T09:52:54.409" v="2357" actId="27803"/>
          <ac:spMkLst>
            <pc:docMk/>
            <pc:sldMk cId="3942064285" sldId="256"/>
            <ac:spMk id="6430" creationId="{3A6EDFD6-EA92-A4AA-99E0-444C0C773931}"/>
          </ac:spMkLst>
        </pc:spChg>
        <pc:spChg chg="mod">
          <ac:chgData name="Jassem Abbasi" userId="a485637c-5d5c-44af-8411-f95acc3236b6" providerId="ADAL" clId="{B67E75DF-61F4-4BDD-83F6-F3A9FEB4B984}" dt="2024-02-22T09:52:54.409" v="2357" actId="27803"/>
          <ac:spMkLst>
            <pc:docMk/>
            <pc:sldMk cId="3942064285" sldId="256"/>
            <ac:spMk id="6431" creationId="{3D8AAD4B-77EC-CA31-5E34-2A37CB351AA3}"/>
          </ac:spMkLst>
        </pc:spChg>
        <pc:spChg chg="mod">
          <ac:chgData name="Jassem Abbasi" userId="a485637c-5d5c-44af-8411-f95acc3236b6" providerId="ADAL" clId="{B67E75DF-61F4-4BDD-83F6-F3A9FEB4B984}" dt="2024-02-22T09:52:54.409" v="2357" actId="27803"/>
          <ac:spMkLst>
            <pc:docMk/>
            <pc:sldMk cId="3942064285" sldId="256"/>
            <ac:spMk id="6432" creationId="{443C9C05-3A85-E3B5-70EB-034FEF775CA9}"/>
          </ac:spMkLst>
        </pc:spChg>
        <pc:spChg chg="mod">
          <ac:chgData name="Jassem Abbasi" userId="a485637c-5d5c-44af-8411-f95acc3236b6" providerId="ADAL" clId="{B67E75DF-61F4-4BDD-83F6-F3A9FEB4B984}" dt="2024-02-22T09:52:54.409" v="2357" actId="27803"/>
          <ac:spMkLst>
            <pc:docMk/>
            <pc:sldMk cId="3942064285" sldId="256"/>
            <ac:spMk id="6433" creationId="{DA46D607-C6CE-7D3E-3004-31B69E708C3B}"/>
          </ac:spMkLst>
        </pc:spChg>
        <pc:spChg chg="mod">
          <ac:chgData name="Jassem Abbasi" userId="a485637c-5d5c-44af-8411-f95acc3236b6" providerId="ADAL" clId="{B67E75DF-61F4-4BDD-83F6-F3A9FEB4B984}" dt="2024-02-22T09:52:54.409" v="2357" actId="27803"/>
          <ac:spMkLst>
            <pc:docMk/>
            <pc:sldMk cId="3942064285" sldId="256"/>
            <ac:spMk id="6434" creationId="{51C9C79A-5C9C-AF54-A63B-B88792625FC5}"/>
          </ac:spMkLst>
        </pc:spChg>
        <pc:spChg chg="mod">
          <ac:chgData name="Jassem Abbasi" userId="a485637c-5d5c-44af-8411-f95acc3236b6" providerId="ADAL" clId="{B67E75DF-61F4-4BDD-83F6-F3A9FEB4B984}" dt="2024-02-22T09:52:54.409" v="2357" actId="27803"/>
          <ac:spMkLst>
            <pc:docMk/>
            <pc:sldMk cId="3942064285" sldId="256"/>
            <ac:spMk id="6435" creationId="{27E1403D-E7F9-39DD-065A-494038D4B3AC}"/>
          </ac:spMkLst>
        </pc:spChg>
        <pc:spChg chg="mod">
          <ac:chgData name="Jassem Abbasi" userId="a485637c-5d5c-44af-8411-f95acc3236b6" providerId="ADAL" clId="{B67E75DF-61F4-4BDD-83F6-F3A9FEB4B984}" dt="2024-02-22T09:52:54.409" v="2357" actId="27803"/>
          <ac:spMkLst>
            <pc:docMk/>
            <pc:sldMk cId="3942064285" sldId="256"/>
            <ac:spMk id="6436" creationId="{C651A303-F3A8-4344-C2CC-932F3C9AEA55}"/>
          </ac:spMkLst>
        </pc:spChg>
        <pc:spChg chg="mod">
          <ac:chgData name="Jassem Abbasi" userId="a485637c-5d5c-44af-8411-f95acc3236b6" providerId="ADAL" clId="{B67E75DF-61F4-4BDD-83F6-F3A9FEB4B984}" dt="2024-02-22T09:52:54.409" v="2357" actId="27803"/>
          <ac:spMkLst>
            <pc:docMk/>
            <pc:sldMk cId="3942064285" sldId="256"/>
            <ac:spMk id="6437" creationId="{92B68E76-3536-5045-AFDE-A45C16316127}"/>
          </ac:spMkLst>
        </pc:spChg>
        <pc:spChg chg="mod">
          <ac:chgData name="Jassem Abbasi" userId="a485637c-5d5c-44af-8411-f95acc3236b6" providerId="ADAL" clId="{B67E75DF-61F4-4BDD-83F6-F3A9FEB4B984}" dt="2024-02-22T09:52:54.409" v="2357" actId="27803"/>
          <ac:spMkLst>
            <pc:docMk/>
            <pc:sldMk cId="3942064285" sldId="256"/>
            <ac:spMk id="6438" creationId="{F53E6400-8013-9D1F-FC3C-A5E1BFFF7B50}"/>
          </ac:spMkLst>
        </pc:spChg>
        <pc:spChg chg="mod">
          <ac:chgData name="Jassem Abbasi" userId="a485637c-5d5c-44af-8411-f95acc3236b6" providerId="ADAL" clId="{B67E75DF-61F4-4BDD-83F6-F3A9FEB4B984}" dt="2024-02-22T09:52:54.409" v="2357" actId="27803"/>
          <ac:spMkLst>
            <pc:docMk/>
            <pc:sldMk cId="3942064285" sldId="256"/>
            <ac:spMk id="6439" creationId="{75B30233-4133-DAD7-4C5F-C4C28A6D85CA}"/>
          </ac:spMkLst>
        </pc:spChg>
        <pc:spChg chg="mod">
          <ac:chgData name="Jassem Abbasi" userId="a485637c-5d5c-44af-8411-f95acc3236b6" providerId="ADAL" clId="{B67E75DF-61F4-4BDD-83F6-F3A9FEB4B984}" dt="2024-02-22T09:52:54.409" v="2357" actId="27803"/>
          <ac:spMkLst>
            <pc:docMk/>
            <pc:sldMk cId="3942064285" sldId="256"/>
            <ac:spMk id="6440" creationId="{1323DF6B-9D08-EA4E-EF85-6ED5F43EC181}"/>
          </ac:spMkLst>
        </pc:spChg>
        <pc:spChg chg="mod">
          <ac:chgData name="Jassem Abbasi" userId="a485637c-5d5c-44af-8411-f95acc3236b6" providerId="ADAL" clId="{B67E75DF-61F4-4BDD-83F6-F3A9FEB4B984}" dt="2024-02-22T09:52:54.409" v="2357" actId="27803"/>
          <ac:spMkLst>
            <pc:docMk/>
            <pc:sldMk cId="3942064285" sldId="256"/>
            <ac:spMk id="6441" creationId="{091B0D9B-3791-3109-8D9E-FEED82541D42}"/>
          </ac:spMkLst>
        </pc:spChg>
        <pc:spChg chg="mod">
          <ac:chgData name="Jassem Abbasi" userId="a485637c-5d5c-44af-8411-f95acc3236b6" providerId="ADAL" clId="{B67E75DF-61F4-4BDD-83F6-F3A9FEB4B984}" dt="2024-02-22T09:52:54.409" v="2357" actId="27803"/>
          <ac:spMkLst>
            <pc:docMk/>
            <pc:sldMk cId="3942064285" sldId="256"/>
            <ac:spMk id="6442" creationId="{7C7D5654-58EF-2D78-75F6-48D6F2B29C94}"/>
          </ac:spMkLst>
        </pc:spChg>
        <pc:spChg chg="mod">
          <ac:chgData name="Jassem Abbasi" userId="a485637c-5d5c-44af-8411-f95acc3236b6" providerId="ADAL" clId="{B67E75DF-61F4-4BDD-83F6-F3A9FEB4B984}" dt="2024-02-22T09:52:54.409" v="2357" actId="27803"/>
          <ac:spMkLst>
            <pc:docMk/>
            <pc:sldMk cId="3942064285" sldId="256"/>
            <ac:spMk id="6443" creationId="{CC56F4B5-1FC6-844C-B7EC-FE2640366115}"/>
          </ac:spMkLst>
        </pc:spChg>
        <pc:spChg chg="mod">
          <ac:chgData name="Jassem Abbasi" userId="a485637c-5d5c-44af-8411-f95acc3236b6" providerId="ADAL" clId="{B67E75DF-61F4-4BDD-83F6-F3A9FEB4B984}" dt="2024-02-22T09:52:54.409" v="2357" actId="27803"/>
          <ac:spMkLst>
            <pc:docMk/>
            <pc:sldMk cId="3942064285" sldId="256"/>
            <ac:spMk id="6444" creationId="{18C1F49A-A40A-813B-37D5-A899A36FCEDA}"/>
          </ac:spMkLst>
        </pc:spChg>
        <pc:spChg chg="mod">
          <ac:chgData name="Jassem Abbasi" userId="a485637c-5d5c-44af-8411-f95acc3236b6" providerId="ADAL" clId="{B67E75DF-61F4-4BDD-83F6-F3A9FEB4B984}" dt="2024-02-22T09:52:54.409" v="2357" actId="27803"/>
          <ac:spMkLst>
            <pc:docMk/>
            <pc:sldMk cId="3942064285" sldId="256"/>
            <ac:spMk id="6445" creationId="{B3E41596-B166-BC75-47B6-686AC17B49D3}"/>
          </ac:spMkLst>
        </pc:spChg>
        <pc:spChg chg="mod">
          <ac:chgData name="Jassem Abbasi" userId="a485637c-5d5c-44af-8411-f95acc3236b6" providerId="ADAL" clId="{B67E75DF-61F4-4BDD-83F6-F3A9FEB4B984}" dt="2024-02-22T09:52:54.409" v="2357" actId="27803"/>
          <ac:spMkLst>
            <pc:docMk/>
            <pc:sldMk cId="3942064285" sldId="256"/>
            <ac:spMk id="6446" creationId="{66CAACAA-7EC3-9FA8-32B0-83FD471AA1A6}"/>
          </ac:spMkLst>
        </pc:spChg>
        <pc:spChg chg="mod">
          <ac:chgData name="Jassem Abbasi" userId="a485637c-5d5c-44af-8411-f95acc3236b6" providerId="ADAL" clId="{B67E75DF-61F4-4BDD-83F6-F3A9FEB4B984}" dt="2024-02-22T09:52:54.409" v="2357" actId="27803"/>
          <ac:spMkLst>
            <pc:docMk/>
            <pc:sldMk cId="3942064285" sldId="256"/>
            <ac:spMk id="6447" creationId="{54D5F262-EAC1-679B-008D-486824135650}"/>
          </ac:spMkLst>
        </pc:spChg>
        <pc:spChg chg="mod">
          <ac:chgData name="Jassem Abbasi" userId="a485637c-5d5c-44af-8411-f95acc3236b6" providerId="ADAL" clId="{B67E75DF-61F4-4BDD-83F6-F3A9FEB4B984}" dt="2024-02-22T09:52:54.409" v="2357" actId="27803"/>
          <ac:spMkLst>
            <pc:docMk/>
            <pc:sldMk cId="3942064285" sldId="256"/>
            <ac:spMk id="6448" creationId="{AEE16E55-DEEF-3783-0555-F5E3E9D6358C}"/>
          </ac:spMkLst>
        </pc:spChg>
        <pc:spChg chg="mod">
          <ac:chgData name="Jassem Abbasi" userId="a485637c-5d5c-44af-8411-f95acc3236b6" providerId="ADAL" clId="{B67E75DF-61F4-4BDD-83F6-F3A9FEB4B984}" dt="2024-02-22T09:52:54.409" v="2357" actId="27803"/>
          <ac:spMkLst>
            <pc:docMk/>
            <pc:sldMk cId="3942064285" sldId="256"/>
            <ac:spMk id="6449" creationId="{191A2D96-D2F1-81E1-085A-92E5EF4CA52C}"/>
          </ac:spMkLst>
        </pc:spChg>
        <pc:spChg chg="mod">
          <ac:chgData name="Jassem Abbasi" userId="a485637c-5d5c-44af-8411-f95acc3236b6" providerId="ADAL" clId="{B67E75DF-61F4-4BDD-83F6-F3A9FEB4B984}" dt="2024-02-22T09:52:54.409" v="2357" actId="27803"/>
          <ac:spMkLst>
            <pc:docMk/>
            <pc:sldMk cId="3942064285" sldId="256"/>
            <ac:spMk id="6450" creationId="{51C92159-307E-D881-70A1-41C0A20F4F14}"/>
          </ac:spMkLst>
        </pc:spChg>
        <pc:spChg chg="mod">
          <ac:chgData name="Jassem Abbasi" userId="a485637c-5d5c-44af-8411-f95acc3236b6" providerId="ADAL" clId="{B67E75DF-61F4-4BDD-83F6-F3A9FEB4B984}" dt="2024-02-22T09:52:54.409" v="2357" actId="27803"/>
          <ac:spMkLst>
            <pc:docMk/>
            <pc:sldMk cId="3942064285" sldId="256"/>
            <ac:spMk id="6451" creationId="{C76CBD3C-3B9B-A8C2-1A29-8D0978E3F8F0}"/>
          </ac:spMkLst>
        </pc:spChg>
        <pc:spChg chg="mod">
          <ac:chgData name="Jassem Abbasi" userId="a485637c-5d5c-44af-8411-f95acc3236b6" providerId="ADAL" clId="{B67E75DF-61F4-4BDD-83F6-F3A9FEB4B984}" dt="2024-02-22T09:52:54.409" v="2357" actId="27803"/>
          <ac:spMkLst>
            <pc:docMk/>
            <pc:sldMk cId="3942064285" sldId="256"/>
            <ac:spMk id="6452" creationId="{34E78C02-CF6B-5D71-3484-6A27397B6F21}"/>
          </ac:spMkLst>
        </pc:spChg>
        <pc:spChg chg="mod">
          <ac:chgData name="Jassem Abbasi" userId="a485637c-5d5c-44af-8411-f95acc3236b6" providerId="ADAL" clId="{B67E75DF-61F4-4BDD-83F6-F3A9FEB4B984}" dt="2024-02-22T09:52:54.409" v="2357" actId="27803"/>
          <ac:spMkLst>
            <pc:docMk/>
            <pc:sldMk cId="3942064285" sldId="256"/>
            <ac:spMk id="6453" creationId="{FDA8938F-C92D-A8D1-16AE-DC11542EAA21}"/>
          </ac:spMkLst>
        </pc:spChg>
        <pc:spChg chg="mod">
          <ac:chgData name="Jassem Abbasi" userId="a485637c-5d5c-44af-8411-f95acc3236b6" providerId="ADAL" clId="{B67E75DF-61F4-4BDD-83F6-F3A9FEB4B984}" dt="2024-02-22T09:52:54.409" v="2357" actId="27803"/>
          <ac:spMkLst>
            <pc:docMk/>
            <pc:sldMk cId="3942064285" sldId="256"/>
            <ac:spMk id="6454" creationId="{AB50BD0E-C26C-08B1-782C-035703DCDA4A}"/>
          </ac:spMkLst>
        </pc:spChg>
        <pc:spChg chg="mod">
          <ac:chgData name="Jassem Abbasi" userId="a485637c-5d5c-44af-8411-f95acc3236b6" providerId="ADAL" clId="{B67E75DF-61F4-4BDD-83F6-F3A9FEB4B984}" dt="2024-02-22T09:52:54.409" v="2357" actId="27803"/>
          <ac:spMkLst>
            <pc:docMk/>
            <pc:sldMk cId="3942064285" sldId="256"/>
            <ac:spMk id="6455" creationId="{CF9C8CAD-0B61-A0E9-3B86-3FE9210799A2}"/>
          </ac:spMkLst>
        </pc:spChg>
        <pc:spChg chg="mod">
          <ac:chgData name="Jassem Abbasi" userId="a485637c-5d5c-44af-8411-f95acc3236b6" providerId="ADAL" clId="{B67E75DF-61F4-4BDD-83F6-F3A9FEB4B984}" dt="2024-02-22T09:52:54.409" v="2357" actId="27803"/>
          <ac:spMkLst>
            <pc:docMk/>
            <pc:sldMk cId="3942064285" sldId="256"/>
            <ac:spMk id="6456" creationId="{0DA2E209-27D7-569D-43E5-59C50B5F0D8B}"/>
          </ac:spMkLst>
        </pc:spChg>
        <pc:spChg chg="mod">
          <ac:chgData name="Jassem Abbasi" userId="a485637c-5d5c-44af-8411-f95acc3236b6" providerId="ADAL" clId="{B67E75DF-61F4-4BDD-83F6-F3A9FEB4B984}" dt="2024-02-22T09:52:54.409" v="2357" actId="27803"/>
          <ac:spMkLst>
            <pc:docMk/>
            <pc:sldMk cId="3942064285" sldId="256"/>
            <ac:spMk id="6457" creationId="{4D58AD9B-D721-D168-91F5-65693FA1829A}"/>
          </ac:spMkLst>
        </pc:spChg>
        <pc:spChg chg="mod">
          <ac:chgData name="Jassem Abbasi" userId="a485637c-5d5c-44af-8411-f95acc3236b6" providerId="ADAL" clId="{B67E75DF-61F4-4BDD-83F6-F3A9FEB4B984}" dt="2024-02-22T09:52:54.409" v="2357" actId="27803"/>
          <ac:spMkLst>
            <pc:docMk/>
            <pc:sldMk cId="3942064285" sldId="256"/>
            <ac:spMk id="6458" creationId="{3F91176F-55A9-83B8-AAEC-591074CC5E34}"/>
          </ac:spMkLst>
        </pc:spChg>
        <pc:spChg chg="mod">
          <ac:chgData name="Jassem Abbasi" userId="a485637c-5d5c-44af-8411-f95acc3236b6" providerId="ADAL" clId="{B67E75DF-61F4-4BDD-83F6-F3A9FEB4B984}" dt="2024-02-22T09:52:54.409" v="2357" actId="27803"/>
          <ac:spMkLst>
            <pc:docMk/>
            <pc:sldMk cId="3942064285" sldId="256"/>
            <ac:spMk id="6459" creationId="{C19F948D-C0B9-A2F8-EAB4-CB7F0EC7D50B}"/>
          </ac:spMkLst>
        </pc:spChg>
        <pc:spChg chg="mod">
          <ac:chgData name="Jassem Abbasi" userId="a485637c-5d5c-44af-8411-f95acc3236b6" providerId="ADAL" clId="{B67E75DF-61F4-4BDD-83F6-F3A9FEB4B984}" dt="2024-02-22T09:52:54.409" v="2357" actId="27803"/>
          <ac:spMkLst>
            <pc:docMk/>
            <pc:sldMk cId="3942064285" sldId="256"/>
            <ac:spMk id="6460" creationId="{3472453F-75D2-5242-1850-3C7476FA203E}"/>
          </ac:spMkLst>
        </pc:spChg>
        <pc:spChg chg="mod">
          <ac:chgData name="Jassem Abbasi" userId="a485637c-5d5c-44af-8411-f95acc3236b6" providerId="ADAL" clId="{B67E75DF-61F4-4BDD-83F6-F3A9FEB4B984}" dt="2024-02-22T09:52:54.409" v="2357" actId="27803"/>
          <ac:spMkLst>
            <pc:docMk/>
            <pc:sldMk cId="3942064285" sldId="256"/>
            <ac:spMk id="6461" creationId="{03A4E844-9988-7A51-9E86-B6C2AB7B8263}"/>
          </ac:spMkLst>
        </pc:spChg>
        <pc:spChg chg="mod">
          <ac:chgData name="Jassem Abbasi" userId="a485637c-5d5c-44af-8411-f95acc3236b6" providerId="ADAL" clId="{B67E75DF-61F4-4BDD-83F6-F3A9FEB4B984}" dt="2024-02-22T09:52:54.409" v="2357" actId="27803"/>
          <ac:spMkLst>
            <pc:docMk/>
            <pc:sldMk cId="3942064285" sldId="256"/>
            <ac:spMk id="6462" creationId="{24031E1D-8F71-F8F0-2B70-996C4384D53C}"/>
          </ac:spMkLst>
        </pc:spChg>
        <pc:spChg chg="mod">
          <ac:chgData name="Jassem Abbasi" userId="a485637c-5d5c-44af-8411-f95acc3236b6" providerId="ADAL" clId="{B67E75DF-61F4-4BDD-83F6-F3A9FEB4B984}" dt="2024-02-22T09:52:54.409" v="2357" actId="27803"/>
          <ac:spMkLst>
            <pc:docMk/>
            <pc:sldMk cId="3942064285" sldId="256"/>
            <ac:spMk id="6463" creationId="{BA67C70B-9474-90A2-5696-08F7F1AA1784}"/>
          </ac:spMkLst>
        </pc:spChg>
        <pc:spChg chg="mod">
          <ac:chgData name="Jassem Abbasi" userId="a485637c-5d5c-44af-8411-f95acc3236b6" providerId="ADAL" clId="{B67E75DF-61F4-4BDD-83F6-F3A9FEB4B984}" dt="2024-02-22T09:52:54.409" v="2357" actId="27803"/>
          <ac:spMkLst>
            <pc:docMk/>
            <pc:sldMk cId="3942064285" sldId="256"/>
            <ac:spMk id="6464" creationId="{4AB7536C-AAC3-E10C-E070-7134ADA12B5C}"/>
          </ac:spMkLst>
        </pc:spChg>
        <pc:spChg chg="mod">
          <ac:chgData name="Jassem Abbasi" userId="a485637c-5d5c-44af-8411-f95acc3236b6" providerId="ADAL" clId="{B67E75DF-61F4-4BDD-83F6-F3A9FEB4B984}" dt="2024-02-22T09:52:54.409" v="2357" actId="27803"/>
          <ac:spMkLst>
            <pc:docMk/>
            <pc:sldMk cId="3942064285" sldId="256"/>
            <ac:spMk id="6465" creationId="{9BBF82C5-169A-914D-2408-859770E2AF44}"/>
          </ac:spMkLst>
        </pc:spChg>
        <pc:spChg chg="mod">
          <ac:chgData name="Jassem Abbasi" userId="a485637c-5d5c-44af-8411-f95acc3236b6" providerId="ADAL" clId="{B67E75DF-61F4-4BDD-83F6-F3A9FEB4B984}" dt="2024-02-22T09:52:54.409" v="2357" actId="27803"/>
          <ac:spMkLst>
            <pc:docMk/>
            <pc:sldMk cId="3942064285" sldId="256"/>
            <ac:spMk id="6466" creationId="{65C4D19D-CF1E-BBD1-B29D-144461C16747}"/>
          </ac:spMkLst>
        </pc:spChg>
        <pc:spChg chg="mod">
          <ac:chgData name="Jassem Abbasi" userId="a485637c-5d5c-44af-8411-f95acc3236b6" providerId="ADAL" clId="{B67E75DF-61F4-4BDD-83F6-F3A9FEB4B984}" dt="2024-02-22T09:52:54.409" v="2357" actId="27803"/>
          <ac:spMkLst>
            <pc:docMk/>
            <pc:sldMk cId="3942064285" sldId="256"/>
            <ac:spMk id="6467" creationId="{AC745EBA-3B67-0891-A3E6-2A1625DAD8F4}"/>
          </ac:spMkLst>
        </pc:spChg>
        <pc:spChg chg="mod">
          <ac:chgData name="Jassem Abbasi" userId="a485637c-5d5c-44af-8411-f95acc3236b6" providerId="ADAL" clId="{B67E75DF-61F4-4BDD-83F6-F3A9FEB4B984}" dt="2024-02-22T09:52:54.409" v="2357" actId="27803"/>
          <ac:spMkLst>
            <pc:docMk/>
            <pc:sldMk cId="3942064285" sldId="256"/>
            <ac:spMk id="6468" creationId="{64CEDBA1-CFCC-6FD5-3E08-CB57DE057AE1}"/>
          </ac:spMkLst>
        </pc:spChg>
        <pc:spChg chg="mod">
          <ac:chgData name="Jassem Abbasi" userId="a485637c-5d5c-44af-8411-f95acc3236b6" providerId="ADAL" clId="{B67E75DF-61F4-4BDD-83F6-F3A9FEB4B984}" dt="2024-02-22T09:52:54.409" v="2357" actId="27803"/>
          <ac:spMkLst>
            <pc:docMk/>
            <pc:sldMk cId="3942064285" sldId="256"/>
            <ac:spMk id="6469" creationId="{571A0CB6-14ED-8BBE-7E44-AC882B46E299}"/>
          </ac:spMkLst>
        </pc:spChg>
        <pc:spChg chg="mod">
          <ac:chgData name="Jassem Abbasi" userId="a485637c-5d5c-44af-8411-f95acc3236b6" providerId="ADAL" clId="{B67E75DF-61F4-4BDD-83F6-F3A9FEB4B984}" dt="2024-02-22T09:52:54.409" v="2357" actId="27803"/>
          <ac:spMkLst>
            <pc:docMk/>
            <pc:sldMk cId="3942064285" sldId="256"/>
            <ac:spMk id="6470" creationId="{9F226A0C-2FBF-410C-5594-62CC847F0851}"/>
          </ac:spMkLst>
        </pc:spChg>
        <pc:spChg chg="mod">
          <ac:chgData name="Jassem Abbasi" userId="a485637c-5d5c-44af-8411-f95acc3236b6" providerId="ADAL" clId="{B67E75DF-61F4-4BDD-83F6-F3A9FEB4B984}" dt="2024-02-22T09:52:54.409" v="2357" actId="27803"/>
          <ac:spMkLst>
            <pc:docMk/>
            <pc:sldMk cId="3942064285" sldId="256"/>
            <ac:spMk id="6471" creationId="{228A5140-10A0-A412-069B-8FD71B582DC8}"/>
          </ac:spMkLst>
        </pc:spChg>
        <pc:spChg chg="mod">
          <ac:chgData name="Jassem Abbasi" userId="a485637c-5d5c-44af-8411-f95acc3236b6" providerId="ADAL" clId="{B67E75DF-61F4-4BDD-83F6-F3A9FEB4B984}" dt="2024-02-22T09:52:54.409" v="2357" actId="27803"/>
          <ac:spMkLst>
            <pc:docMk/>
            <pc:sldMk cId="3942064285" sldId="256"/>
            <ac:spMk id="6472" creationId="{EA09FEEB-C870-A46E-4C07-EE046A226BE4}"/>
          </ac:spMkLst>
        </pc:spChg>
        <pc:spChg chg="mod">
          <ac:chgData name="Jassem Abbasi" userId="a485637c-5d5c-44af-8411-f95acc3236b6" providerId="ADAL" clId="{B67E75DF-61F4-4BDD-83F6-F3A9FEB4B984}" dt="2024-02-22T09:52:54.409" v="2357" actId="27803"/>
          <ac:spMkLst>
            <pc:docMk/>
            <pc:sldMk cId="3942064285" sldId="256"/>
            <ac:spMk id="6473" creationId="{CED2339D-E48A-2F67-39D9-90F307CF7A2E}"/>
          </ac:spMkLst>
        </pc:spChg>
        <pc:spChg chg="mod">
          <ac:chgData name="Jassem Abbasi" userId="a485637c-5d5c-44af-8411-f95acc3236b6" providerId="ADAL" clId="{B67E75DF-61F4-4BDD-83F6-F3A9FEB4B984}" dt="2024-02-22T09:52:54.409" v="2357" actId="27803"/>
          <ac:spMkLst>
            <pc:docMk/>
            <pc:sldMk cId="3942064285" sldId="256"/>
            <ac:spMk id="6474" creationId="{89645B19-E0C9-CAA2-2B44-E00704D2195B}"/>
          </ac:spMkLst>
        </pc:spChg>
        <pc:spChg chg="mod">
          <ac:chgData name="Jassem Abbasi" userId="a485637c-5d5c-44af-8411-f95acc3236b6" providerId="ADAL" clId="{B67E75DF-61F4-4BDD-83F6-F3A9FEB4B984}" dt="2024-02-22T09:52:54.409" v="2357" actId="27803"/>
          <ac:spMkLst>
            <pc:docMk/>
            <pc:sldMk cId="3942064285" sldId="256"/>
            <ac:spMk id="6475" creationId="{96365EC9-1FF0-C7B9-E3D5-3742CAED4530}"/>
          </ac:spMkLst>
        </pc:spChg>
        <pc:spChg chg="mod">
          <ac:chgData name="Jassem Abbasi" userId="a485637c-5d5c-44af-8411-f95acc3236b6" providerId="ADAL" clId="{B67E75DF-61F4-4BDD-83F6-F3A9FEB4B984}" dt="2024-02-22T09:52:54.409" v="2357" actId="27803"/>
          <ac:spMkLst>
            <pc:docMk/>
            <pc:sldMk cId="3942064285" sldId="256"/>
            <ac:spMk id="6476" creationId="{5EC078A6-BB6B-DDC3-EE41-D02E570B1DFE}"/>
          </ac:spMkLst>
        </pc:spChg>
        <pc:spChg chg="mod">
          <ac:chgData name="Jassem Abbasi" userId="a485637c-5d5c-44af-8411-f95acc3236b6" providerId="ADAL" clId="{B67E75DF-61F4-4BDD-83F6-F3A9FEB4B984}" dt="2024-02-22T09:52:54.409" v="2357" actId="27803"/>
          <ac:spMkLst>
            <pc:docMk/>
            <pc:sldMk cId="3942064285" sldId="256"/>
            <ac:spMk id="6477" creationId="{9564B85D-4D19-8F6F-A63D-0276915388D4}"/>
          </ac:spMkLst>
        </pc:spChg>
        <pc:spChg chg="mod">
          <ac:chgData name="Jassem Abbasi" userId="a485637c-5d5c-44af-8411-f95acc3236b6" providerId="ADAL" clId="{B67E75DF-61F4-4BDD-83F6-F3A9FEB4B984}" dt="2024-02-22T09:52:54.409" v="2357" actId="27803"/>
          <ac:spMkLst>
            <pc:docMk/>
            <pc:sldMk cId="3942064285" sldId="256"/>
            <ac:spMk id="6478" creationId="{E2F65B35-2902-D023-005E-6644588F6046}"/>
          </ac:spMkLst>
        </pc:spChg>
        <pc:spChg chg="mod">
          <ac:chgData name="Jassem Abbasi" userId="a485637c-5d5c-44af-8411-f95acc3236b6" providerId="ADAL" clId="{B67E75DF-61F4-4BDD-83F6-F3A9FEB4B984}" dt="2024-02-22T09:52:54.409" v="2357" actId="27803"/>
          <ac:spMkLst>
            <pc:docMk/>
            <pc:sldMk cId="3942064285" sldId="256"/>
            <ac:spMk id="6479" creationId="{D3090C85-A93C-25AD-5AC8-2386C63AFCC9}"/>
          </ac:spMkLst>
        </pc:spChg>
        <pc:spChg chg="mod">
          <ac:chgData name="Jassem Abbasi" userId="a485637c-5d5c-44af-8411-f95acc3236b6" providerId="ADAL" clId="{B67E75DF-61F4-4BDD-83F6-F3A9FEB4B984}" dt="2024-02-22T09:52:54.409" v="2357" actId="27803"/>
          <ac:spMkLst>
            <pc:docMk/>
            <pc:sldMk cId="3942064285" sldId="256"/>
            <ac:spMk id="6480" creationId="{2BEB9340-3578-CA16-D2B8-D16FEEA36349}"/>
          </ac:spMkLst>
        </pc:spChg>
        <pc:spChg chg="mod">
          <ac:chgData name="Jassem Abbasi" userId="a485637c-5d5c-44af-8411-f95acc3236b6" providerId="ADAL" clId="{B67E75DF-61F4-4BDD-83F6-F3A9FEB4B984}" dt="2024-02-22T09:52:54.409" v="2357" actId="27803"/>
          <ac:spMkLst>
            <pc:docMk/>
            <pc:sldMk cId="3942064285" sldId="256"/>
            <ac:spMk id="6481" creationId="{FE92138E-6CB3-9BB5-A538-C56CCD399399}"/>
          </ac:spMkLst>
        </pc:spChg>
        <pc:spChg chg="mod">
          <ac:chgData name="Jassem Abbasi" userId="a485637c-5d5c-44af-8411-f95acc3236b6" providerId="ADAL" clId="{B67E75DF-61F4-4BDD-83F6-F3A9FEB4B984}" dt="2024-02-22T09:52:54.409" v="2357" actId="27803"/>
          <ac:spMkLst>
            <pc:docMk/>
            <pc:sldMk cId="3942064285" sldId="256"/>
            <ac:spMk id="6482" creationId="{E53D5C06-9336-B16C-A1EE-9B9D13C18736}"/>
          </ac:spMkLst>
        </pc:spChg>
        <pc:spChg chg="mod">
          <ac:chgData name="Jassem Abbasi" userId="a485637c-5d5c-44af-8411-f95acc3236b6" providerId="ADAL" clId="{B67E75DF-61F4-4BDD-83F6-F3A9FEB4B984}" dt="2024-02-22T09:52:54.409" v="2357" actId="27803"/>
          <ac:spMkLst>
            <pc:docMk/>
            <pc:sldMk cId="3942064285" sldId="256"/>
            <ac:spMk id="6483" creationId="{C1812270-611A-CBF4-7724-A08A179FB3B9}"/>
          </ac:spMkLst>
        </pc:spChg>
        <pc:spChg chg="mod">
          <ac:chgData name="Jassem Abbasi" userId="a485637c-5d5c-44af-8411-f95acc3236b6" providerId="ADAL" clId="{B67E75DF-61F4-4BDD-83F6-F3A9FEB4B984}" dt="2024-02-22T09:52:54.409" v="2357" actId="27803"/>
          <ac:spMkLst>
            <pc:docMk/>
            <pc:sldMk cId="3942064285" sldId="256"/>
            <ac:spMk id="6484" creationId="{0614CCDA-F04A-CF1F-4DDE-8D32ADA35A3A}"/>
          </ac:spMkLst>
        </pc:spChg>
        <pc:spChg chg="mod">
          <ac:chgData name="Jassem Abbasi" userId="a485637c-5d5c-44af-8411-f95acc3236b6" providerId="ADAL" clId="{B67E75DF-61F4-4BDD-83F6-F3A9FEB4B984}" dt="2024-02-22T09:52:54.409" v="2357" actId="27803"/>
          <ac:spMkLst>
            <pc:docMk/>
            <pc:sldMk cId="3942064285" sldId="256"/>
            <ac:spMk id="6485" creationId="{13FB7DDE-D767-B15F-A124-753C4CF06542}"/>
          </ac:spMkLst>
        </pc:spChg>
        <pc:spChg chg="mod">
          <ac:chgData name="Jassem Abbasi" userId="a485637c-5d5c-44af-8411-f95acc3236b6" providerId="ADAL" clId="{B67E75DF-61F4-4BDD-83F6-F3A9FEB4B984}" dt="2024-02-22T09:52:54.409" v="2357" actId="27803"/>
          <ac:spMkLst>
            <pc:docMk/>
            <pc:sldMk cId="3942064285" sldId="256"/>
            <ac:spMk id="6486" creationId="{26E85A79-F9C2-608B-BE19-DEF517A86608}"/>
          </ac:spMkLst>
        </pc:spChg>
        <pc:spChg chg="mod">
          <ac:chgData name="Jassem Abbasi" userId="a485637c-5d5c-44af-8411-f95acc3236b6" providerId="ADAL" clId="{B67E75DF-61F4-4BDD-83F6-F3A9FEB4B984}" dt="2024-02-22T09:52:54.409" v="2357" actId="27803"/>
          <ac:spMkLst>
            <pc:docMk/>
            <pc:sldMk cId="3942064285" sldId="256"/>
            <ac:spMk id="6487" creationId="{02FBD2E3-1612-71CE-8DF9-E543A44D8A47}"/>
          </ac:spMkLst>
        </pc:spChg>
        <pc:spChg chg="mod">
          <ac:chgData name="Jassem Abbasi" userId="a485637c-5d5c-44af-8411-f95acc3236b6" providerId="ADAL" clId="{B67E75DF-61F4-4BDD-83F6-F3A9FEB4B984}" dt="2024-02-22T09:52:54.409" v="2357" actId="27803"/>
          <ac:spMkLst>
            <pc:docMk/>
            <pc:sldMk cId="3942064285" sldId="256"/>
            <ac:spMk id="6488" creationId="{AF5CBAA3-AAEF-7945-45A0-A32DEC4118B3}"/>
          </ac:spMkLst>
        </pc:spChg>
        <pc:spChg chg="mod">
          <ac:chgData name="Jassem Abbasi" userId="a485637c-5d5c-44af-8411-f95acc3236b6" providerId="ADAL" clId="{B67E75DF-61F4-4BDD-83F6-F3A9FEB4B984}" dt="2024-02-22T09:52:54.409" v="2357" actId="27803"/>
          <ac:spMkLst>
            <pc:docMk/>
            <pc:sldMk cId="3942064285" sldId="256"/>
            <ac:spMk id="6489" creationId="{ECB483B8-2729-610F-8914-EAC081793153}"/>
          </ac:spMkLst>
        </pc:spChg>
        <pc:spChg chg="mod">
          <ac:chgData name="Jassem Abbasi" userId="a485637c-5d5c-44af-8411-f95acc3236b6" providerId="ADAL" clId="{B67E75DF-61F4-4BDD-83F6-F3A9FEB4B984}" dt="2024-02-22T09:52:54.409" v="2357" actId="27803"/>
          <ac:spMkLst>
            <pc:docMk/>
            <pc:sldMk cId="3942064285" sldId="256"/>
            <ac:spMk id="6490" creationId="{B7DFABF0-354A-3066-C4FD-551628278634}"/>
          </ac:spMkLst>
        </pc:spChg>
        <pc:spChg chg="mod">
          <ac:chgData name="Jassem Abbasi" userId="a485637c-5d5c-44af-8411-f95acc3236b6" providerId="ADAL" clId="{B67E75DF-61F4-4BDD-83F6-F3A9FEB4B984}" dt="2024-02-22T09:52:54.409" v="2357" actId="27803"/>
          <ac:spMkLst>
            <pc:docMk/>
            <pc:sldMk cId="3942064285" sldId="256"/>
            <ac:spMk id="6491" creationId="{74D12635-D4EB-14F7-F394-E90DEE442FDD}"/>
          </ac:spMkLst>
        </pc:spChg>
        <pc:spChg chg="mod">
          <ac:chgData name="Jassem Abbasi" userId="a485637c-5d5c-44af-8411-f95acc3236b6" providerId="ADAL" clId="{B67E75DF-61F4-4BDD-83F6-F3A9FEB4B984}" dt="2024-02-22T09:52:54.409" v="2357" actId="27803"/>
          <ac:spMkLst>
            <pc:docMk/>
            <pc:sldMk cId="3942064285" sldId="256"/>
            <ac:spMk id="6492" creationId="{49BAE1E1-EA6B-15FB-A66C-370B331C7811}"/>
          </ac:spMkLst>
        </pc:spChg>
        <pc:spChg chg="mod">
          <ac:chgData name="Jassem Abbasi" userId="a485637c-5d5c-44af-8411-f95acc3236b6" providerId="ADAL" clId="{B67E75DF-61F4-4BDD-83F6-F3A9FEB4B984}" dt="2024-02-22T09:52:54.409" v="2357" actId="27803"/>
          <ac:spMkLst>
            <pc:docMk/>
            <pc:sldMk cId="3942064285" sldId="256"/>
            <ac:spMk id="6493" creationId="{3CB8B7FA-A984-9733-A787-7025092781AA}"/>
          </ac:spMkLst>
        </pc:spChg>
        <pc:spChg chg="mod">
          <ac:chgData name="Jassem Abbasi" userId="a485637c-5d5c-44af-8411-f95acc3236b6" providerId="ADAL" clId="{B67E75DF-61F4-4BDD-83F6-F3A9FEB4B984}" dt="2024-02-22T09:52:54.409" v="2357" actId="27803"/>
          <ac:spMkLst>
            <pc:docMk/>
            <pc:sldMk cId="3942064285" sldId="256"/>
            <ac:spMk id="6494" creationId="{ABF26E34-2165-75E2-BA46-1FA2373CF406}"/>
          </ac:spMkLst>
        </pc:spChg>
        <pc:spChg chg="mod">
          <ac:chgData name="Jassem Abbasi" userId="a485637c-5d5c-44af-8411-f95acc3236b6" providerId="ADAL" clId="{B67E75DF-61F4-4BDD-83F6-F3A9FEB4B984}" dt="2024-02-22T09:52:54.409" v="2357" actId="27803"/>
          <ac:spMkLst>
            <pc:docMk/>
            <pc:sldMk cId="3942064285" sldId="256"/>
            <ac:spMk id="6495" creationId="{F0E66661-B186-FE6B-CF24-BBC9C0157A36}"/>
          </ac:spMkLst>
        </pc:spChg>
        <pc:spChg chg="mod">
          <ac:chgData name="Jassem Abbasi" userId="a485637c-5d5c-44af-8411-f95acc3236b6" providerId="ADAL" clId="{B67E75DF-61F4-4BDD-83F6-F3A9FEB4B984}" dt="2024-02-22T09:52:54.409" v="2357" actId="27803"/>
          <ac:spMkLst>
            <pc:docMk/>
            <pc:sldMk cId="3942064285" sldId="256"/>
            <ac:spMk id="6496" creationId="{9F1841D2-16DA-4BA5-C682-A4407D403325}"/>
          </ac:spMkLst>
        </pc:spChg>
        <pc:spChg chg="mod">
          <ac:chgData name="Jassem Abbasi" userId="a485637c-5d5c-44af-8411-f95acc3236b6" providerId="ADAL" clId="{B67E75DF-61F4-4BDD-83F6-F3A9FEB4B984}" dt="2024-02-22T09:52:54.409" v="2357" actId="27803"/>
          <ac:spMkLst>
            <pc:docMk/>
            <pc:sldMk cId="3942064285" sldId="256"/>
            <ac:spMk id="6497" creationId="{633A5464-9BDF-7C2B-ABE2-3CF53C23ECB1}"/>
          </ac:spMkLst>
        </pc:spChg>
        <pc:spChg chg="mod">
          <ac:chgData name="Jassem Abbasi" userId="a485637c-5d5c-44af-8411-f95acc3236b6" providerId="ADAL" clId="{B67E75DF-61F4-4BDD-83F6-F3A9FEB4B984}" dt="2024-02-22T09:52:54.409" v="2357" actId="27803"/>
          <ac:spMkLst>
            <pc:docMk/>
            <pc:sldMk cId="3942064285" sldId="256"/>
            <ac:spMk id="6498" creationId="{24B6218C-0C20-5CEA-8E80-7308941B1FF8}"/>
          </ac:spMkLst>
        </pc:spChg>
        <pc:spChg chg="mod">
          <ac:chgData name="Jassem Abbasi" userId="a485637c-5d5c-44af-8411-f95acc3236b6" providerId="ADAL" clId="{B67E75DF-61F4-4BDD-83F6-F3A9FEB4B984}" dt="2024-02-22T09:52:54.409" v="2357" actId="27803"/>
          <ac:spMkLst>
            <pc:docMk/>
            <pc:sldMk cId="3942064285" sldId="256"/>
            <ac:spMk id="6499" creationId="{20F4AAD1-DB6B-ED74-F4FF-21168055AC3E}"/>
          </ac:spMkLst>
        </pc:spChg>
        <pc:spChg chg="mod">
          <ac:chgData name="Jassem Abbasi" userId="a485637c-5d5c-44af-8411-f95acc3236b6" providerId="ADAL" clId="{B67E75DF-61F4-4BDD-83F6-F3A9FEB4B984}" dt="2024-02-22T09:52:54.409" v="2357" actId="27803"/>
          <ac:spMkLst>
            <pc:docMk/>
            <pc:sldMk cId="3942064285" sldId="256"/>
            <ac:spMk id="6500" creationId="{60BA1241-F423-CD86-1427-11A1E09B6587}"/>
          </ac:spMkLst>
        </pc:spChg>
        <pc:spChg chg="mod">
          <ac:chgData name="Jassem Abbasi" userId="a485637c-5d5c-44af-8411-f95acc3236b6" providerId="ADAL" clId="{B67E75DF-61F4-4BDD-83F6-F3A9FEB4B984}" dt="2024-02-22T09:52:54.409" v="2357" actId="27803"/>
          <ac:spMkLst>
            <pc:docMk/>
            <pc:sldMk cId="3942064285" sldId="256"/>
            <ac:spMk id="6501" creationId="{1C466B32-F542-28DF-42CB-5191C4900450}"/>
          </ac:spMkLst>
        </pc:spChg>
        <pc:spChg chg="mod">
          <ac:chgData name="Jassem Abbasi" userId="a485637c-5d5c-44af-8411-f95acc3236b6" providerId="ADAL" clId="{B67E75DF-61F4-4BDD-83F6-F3A9FEB4B984}" dt="2024-02-22T09:52:54.409" v="2357" actId="27803"/>
          <ac:spMkLst>
            <pc:docMk/>
            <pc:sldMk cId="3942064285" sldId="256"/>
            <ac:spMk id="6502" creationId="{CB7E4238-789C-0653-FD68-BD92DA4A0A98}"/>
          </ac:spMkLst>
        </pc:spChg>
        <pc:spChg chg="mod">
          <ac:chgData name="Jassem Abbasi" userId="a485637c-5d5c-44af-8411-f95acc3236b6" providerId="ADAL" clId="{B67E75DF-61F4-4BDD-83F6-F3A9FEB4B984}" dt="2024-02-22T09:52:54.409" v="2357" actId="27803"/>
          <ac:spMkLst>
            <pc:docMk/>
            <pc:sldMk cId="3942064285" sldId="256"/>
            <ac:spMk id="6503" creationId="{ED1055B4-A98C-2248-9E6B-7814061E5B0D}"/>
          </ac:spMkLst>
        </pc:spChg>
        <pc:spChg chg="mod">
          <ac:chgData name="Jassem Abbasi" userId="a485637c-5d5c-44af-8411-f95acc3236b6" providerId="ADAL" clId="{B67E75DF-61F4-4BDD-83F6-F3A9FEB4B984}" dt="2024-02-22T09:52:54.409" v="2357" actId="27803"/>
          <ac:spMkLst>
            <pc:docMk/>
            <pc:sldMk cId="3942064285" sldId="256"/>
            <ac:spMk id="6504" creationId="{092C0785-5DCE-9E8C-D246-F051128897F6}"/>
          </ac:spMkLst>
        </pc:spChg>
        <pc:spChg chg="mod">
          <ac:chgData name="Jassem Abbasi" userId="a485637c-5d5c-44af-8411-f95acc3236b6" providerId="ADAL" clId="{B67E75DF-61F4-4BDD-83F6-F3A9FEB4B984}" dt="2024-02-22T09:52:54.409" v="2357" actId="27803"/>
          <ac:spMkLst>
            <pc:docMk/>
            <pc:sldMk cId="3942064285" sldId="256"/>
            <ac:spMk id="6505" creationId="{570015C5-DDA5-274B-0830-58FFF3E5DF74}"/>
          </ac:spMkLst>
        </pc:spChg>
        <pc:spChg chg="mod">
          <ac:chgData name="Jassem Abbasi" userId="a485637c-5d5c-44af-8411-f95acc3236b6" providerId="ADAL" clId="{B67E75DF-61F4-4BDD-83F6-F3A9FEB4B984}" dt="2024-02-22T09:52:54.409" v="2357" actId="27803"/>
          <ac:spMkLst>
            <pc:docMk/>
            <pc:sldMk cId="3942064285" sldId="256"/>
            <ac:spMk id="6506" creationId="{A8D62E0A-D787-9E94-6768-527011E85E5A}"/>
          </ac:spMkLst>
        </pc:spChg>
        <pc:spChg chg="mod">
          <ac:chgData name="Jassem Abbasi" userId="a485637c-5d5c-44af-8411-f95acc3236b6" providerId="ADAL" clId="{B67E75DF-61F4-4BDD-83F6-F3A9FEB4B984}" dt="2024-02-22T09:52:54.409" v="2357" actId="27803"/>
          <ac:spMkLst>
            <pc:docMk/>
            <pc:sldMk cId="3942064285" sldId="256"/>
            <ac:spMk id="6507" creationId="{136BD57D-BFBD-AE92-DE0D-59831B4A74E9}"/>
          </ac:spMkLst>
        </pc:spChg>
        <pc:spChg chg="mod">
          <ac:chgData name="Jassem Abbasi" userId="a485637c-5d5c-44af-8411-f95acc3236b6" providerId="ADAL" clId="{B67E75DF-61F4-4BDD-83F6-F3A9FEB4B984}" dt="2024-02-22T09:52:54.409" v="2357" actId="27803"/>
          <ac:spMkLst>
            <pc:docMk/>
            <pc:sldMk cId="3942064285" sldId="256"/>
            <ac:spMk id="6508" creationId="{7698DE0A-7F60-B70B-ACCD-0CC02B3CE7B1}"/>
          </ac:spMkLst>
        </pc:spChg>
        <pc:spChg chg="mod">
          <ac:chgData name="Jassem Abbasi" userId="a485637c-5d5c-44af-8411-f95acc3236b6" providerId="ADAL" clId="{B67E75DF-61F4-4BDD-83F6-F3A9FEB4B984}" dt="2024-02-22T09:52:54.409" v="2357" actId="27803"/>
          <ac:spMkLst>
            <pc:docMk/>
            <pc:sldMk cId="3942064285" sldId="256"/>
            <ac:spMk id="6509" creationId="{5BDE96CD-FFF8-B861-A0D8-41878D768796}"/>
          </ac:spMkLst>
        </pc:spChg>
        <pc:spChg chg="mod">
          <ac:chgData name="Jassem Abbasi" userId="a485637c-5d5c-44af-8411-f95acc3236b6" providerId="ADAL" clId="{B67E75DF-61F4-4BDD-83F6-F3A9FEB4B984}" dt="2024-02-22T09:52:54.409" v="2357" actId="27803"/>
          <ac:spMkLst>
            <pc:docMk/>
            <pc:sldMk cId="3942064285" sldId="256"/>
            <ac:spMk id="6510" creationId="{72375F76-05E2-EA03-E6F5-3460FB4ADFF2}"/>
          </ac:spMkLst>
        </pc:spChg>
        <pc:spChg chg="mod">
          <ac:chgData name="Jassem Abbasi" userId="a485637c-5d5c-44af-8411-f95acc3236b6" providerId="ADAL" clId="{B67E75DF-61F4-4BDD-83F6-F3A9FEB4B984}" dt="2024-02-22T09:52:54.409" v="2357" actId="27803"/>
          <ac:spMkLst>
            <pc:docMk/>
            <pc:sldMk cId="3942064285" sldId="256"/>
            <ac:spMk id="6511" creationId="{FAFA61F9-1911-FD99-5D43-7A294D961917}"/>
          </ac:spMkLst>
        </pc:spChg>
        <pc:spChg chg="mod">
          <ac:chgData name="Jassem Abbasi" userId="a485637c-5d5c-44af-8411-f95acc3236b6" providerId="ADAL" clId="{B67E75DF-61F4-4BDD-83F6-F3A9FEB4B984}" dt="2024-02-22T09:52:54.409" v="2357" actId="27803"/>
          <ac:spMkLst>
            <pc:docMk/>
            <pc:sldMk cId="3942064285" sldId="256"/>
            <ac:spMk id="6512" creationId="{BAB60590-5065-4925-EFE5-9FA3B1832BD9}"/>
          </ac:spMkLst>
        </pc:spChg>
        <pc:spChg chg="mod">
          <ac:chgData name="Jassem Abbasi" userId="a485637c-5d5c-44af-8411-f95acc3236b6" providerId="ADAL" clId="{B67E75DF-61F4-4BDD-83F6-F3A9FEB4B984}" dt="2024-02-22T09:52:54.409" v="2357" actId="27803"/>
          <ac:spMkLst>
            <pc:docMk/>
            <pc:sldMk cId="3942064285" sldId="256"/>
            <ac:spMk id="6513" creationId="{1897A7F1-6B60-9922-3D8D-D2A532383E66}"/>
          </ac:spMkLst>
        </pc:spChg>
        <pc:spChg chg="mod">
          <ac:chgData name="Jassem Abbasi" userId="a485637c-5d5c-44af-8411-f95acc3236b6" providerId="ADAL" clId="{B67E75DF-61F4-4BDD-83F6-F3A9FEB4B984}" dt="2024-02-22T09:52:54.409" v="2357" actId="27803"/>
          <ac:spMkLst>
            <pc:docMk/>
            <pc:sldMk cId="3942064285" sldId="256"/>
            <ac:spMk id="6514" creationId="{21BBB751-08E0-3032-464D-B147BFE1F6EB}"/>
          </ac:spMkLst>
        </pc:spChg>
        <pc:spChg chg="mod">
          <ac:chgData name="Jassem Abbasi" userId="a485637c-5d5c-44af-8411-f95acc3236b6" providerId="ADAL" clId="{B67E75DF-61F4-4BDD-83F6-F3A9FEB4B984}" dt="2024-02-22T09:52:54.409" v="2357" actId="27803"/>
          <ac:spMkLst>
            <pc:docMk/>
            <pc:sldMk cId="3942064285" sldId="256"/>
            <ac:spMk id="6515" creationId="{F4444432-D60E-8D9A-4320-F651EACAF287}"/>
          </ac:spMkLst>
        </pc:spChg>
        <pc:spChg chg="mod">
          <ac:chgData name="Jassem Abbasi" userId="a485637c-5d5c-44af-8411-f95acc3236b6" providerId="ADAL" clId="{B67E75DF-61F4-4BDD-83F6-F3A9FEB4B984}" dt="2024-02-22T09:52:54.409" v="2357" actId="27803"/>
          <ac:spMkLst>
            <pc:docMk/>
            <pc:sldMk cId="3942064285" sldId="256"/>
            <ac:spMk id="6516" creationId="{13518E22-246F-BBAC-2EFC-49BF576424B3}"/>
          </ac:spMkLst>
        </pc:spChg>
        <pc:spChg chg="mod">
          <ac:chgData name="Jassem Abbasi" userId="a485637c-5d5c-44af-8411-f95acc3236b6" providerId="ADAL" clId="{B67E75DF-61F4-4BDD-83F6-F3A9FEB4B984}" dt="2024-02-22T09:52:54.409" v="2357" actId="27803"/>
          <ac:spMkLst>
            <pc:docMk/>
            <pc:sldMk cId="3942064285" sldId="256"/>
            <ac:spMk id="6517" creationId="{E9C63E5B-208A-39E9-E2D3-E836882259B2}"/>
          </ac:spMkLst>
        </pc:spChg>
        <pc:spChg chg="mod">
          <ac:chgData name="Jassem Abbasi" userId="a485637c-5d5c-44af-8411-f95acc3236b6" providerId="ADAL" clId="{B67E75DF-61F4-4BDD-83F6-F3A9FEB4B984}" dt="2024-02-22T09:52:54.409" v="2357" actId="27803"/>
          <ac:spMkLst>
            <pc:docMk/>
            <pc:sldMk cId="3942064285" sldId="256"/>
            <ac:spMk id="6518" creationId="{095466DC-027D-E5F6-44C8-1C780E8A0134}"/>
          </ac:spMkLst>
        </pc:spChg>
        <pc:spChg chg="mod">
          <ac:chgData name="Jassem Abbasi" userId="a485637c-5d5c-44af-8411-f95acc3236b6" providerId="ADAL" clId="{B67E75DF-61F4-4BDD-83F6-F3A9FEB4B984}" dt="2024-02-22T09:52:54.409" v="2357" actId="27803"/>
          <ac:spMkLst>
            <pc:docMk/>
            <pc:sldMk cId="3942064285" sldId="256"/>
            <ac:spMk id="6519" creationId="{B646AC43-0D6A-7060-5D2E-6EC220D9AB0F}"/>
          </ac:spMkLst>
        </pc:spChg>
        <pc:spChg chg="mod">
          <ac:chgData name="Jassem Abbasi" userId="a485637c-5d5c-44af-8411-f95acc3236b6" providerId="ADAL" clId="{B67E75DF-61F4-4BDD-83F6-F3A9FEB4B984}" dt="2024-02-22T09:52:54.409" v="2357" actId="27803"/>
          <ac:spMkLst>
            <pc:docMk/>
            <pc:sldMk cId="3942064285" sldId="256"/>
            <ac:spMk id="6520" creationId="{FD0C390E-525C-1D2F-081E-04D893C8BD0B}"/>
          </ac:spMkLst>
        </pc:spChg>
        <pc:spChg chg="mod">
          <ac:chgData name="Jassem Abbasi" userId="a485637c-5d5c-44af-8411-f95acc3236b6" providerId="ADAL" clId="{B67E75DF-61F4-4BDD-83F6-F3A9FEB4B984}" dt="2024-02-22T09:52:54.409" v="2357" actId="27803"/>
          <ac:spMkLst>
            <pc:docMk/>
            <pc:sldMk cId="3942064285" sldId="256"/>
            <ac:spMk id="6521" creationId="{13D41F5E-EEE9-EAA8-0CC9-00813EF7C6BD}"/>
          </ac:spMkLst>
        </pc:spChg>
        <pc:spChg chg="mod">
          <ac:chgData name="Jassem Abbasi" userId="a485637c-5d5c-44af-8411-f95acc3236b6" providerId="ADAL" clId="{B67E75DF-61F4-4BDD-83F6-F3A9FEB4B984}" dt="2024-02-22T09:52:54.409" v="2357" actId="27803"/>
          <ac:spMkLst>
            <pc:docMk/>
            <pc:sldMk cId="3942064285" sldId="256"/>
            <ac:spMk id="6522" creationId="{CFA4E9D6-D936-8547-AAE7-158B14C4D250}"/>
          </ac:spMkLst>
        </pc:spChg>
        <pc:spChg chg="mod">
          <ac:chgData name="Jassem Abbasi" userId="a485637c-5d5c-44af-8411-f95acc3236b6" providerId="ADAL" clId="{B67E75DF-61F4-4BDD-83F6-F3A9FEB4B984}" dt="2024-02-22T09:52:54.409" v="2357" actId="27803"/>
          <ac:spMkLst>
            <pc:docMk/>
            <pc:sldMk cId="3942064285" sldId="256"/>
            <ac:spMk id="6523" creationId="{93A1548E-0714-7282-2C6C-851AACED9044}"/>
          </ac:spMkLst>
        </pc:spChg>
        <pc:spChg chg="mod">
          <ac:chgData name="Jassem Abbasi" userId="a485637c-5d5c-44af-8411-f95acc3236b6" providerId="ADAL" clId="{B67E75DF-61F4-4BDD-83F6-F3A9FEB4B984}" dt="2024-02-22T09:52:54.409" v="2357" actId="27803"/>
          <ac:spMkLst>
            <pc:docMk/>
            <pc:sldMk cId="3942064285" sldId="256"/>
            <ac:spMk id="6524" creationId="{6C175029-A9C1-F490-3690-8F3E5E349799}"/>
          </ac:spMkLst>
        </pc:spChg>
        <pc:spChg chg="mod">
          <ac:chgData name="Jassem Abbasi" userId="a485637c-5d5c-44af-8411-f95acc3236b6" providerId="ADAL" clId="{B67E75DF-61F4-4BDD-83F6-F3A9FEB4B984}" dt="2024-02-22T09:52:54.409" v="2357" actId="27803"/>
          <ac:spMkLst>
            <pc:docMk/>
            <pc:sldMk cId="3942064285" sldId="256"/>
            <ac:spMk id="6525" creationId="{2F3A800C-1367-308A-3405-DDA44E51E9FA}"/>
          </ac:spMkLst>
        </pc:spChg>
        <pc:spChg chg="mod">
          <ac:chgData name="Jassem Abbasi" userId="a485637c-5d5c-44af-8411-f95acc3236b6" providerId="ADAL" clId="{B67E75DF-61F4-4BDD-83F6-F3A9FEB4B984}" dt="2024-02-22T09:52:54.409" v="2357" actId="27803"/>
          <ac:spMkLst>
            <pc:docMk/>
            <pc:sldMk cId="3942064285" sldId="256"/>
            <ac:spMk id="6526" creationId="{433D07E3-A83C-8DA0-3DD3-C2C893EFA260}"/>
          </ac:spMkLst>
        </pc:spChg>
        <pc:spChg chg="mod">
          <ac:chgData name="Jassem Abbasi" userId="a485637c-5d5c-44af-8411-f95acc3236b6" providerId="ADAL" clId="{B67E75DF-61F4-4BDD-83F6-F3A9FEB4B984}" dt="2024-02-22T09:52:54.409" v="2357" actId="27803"/>
          <ac:spMkLst>
            <pc:docMk/>
            <pc:sldMk cId="3942064285" sldId="256"/>
            <ac:spMk id="6527" creationId="{B44FB8F6-A401-DF43-A65B-A09F0D4995C8}"/>
          </ac:spMkLst>
        </pc:spChg>
        <pc:spChg chg="mod">
          <ac:chgData name="Jassem Abbasi" userId="a485637c-5d5c-44af-8411-f95acc3236b6" providerId="ADAL" clId="{B67E75DF-61F4-4BDD-83F6-F3A9FEB4B984}" dt="2024-02-22T09:52:54.409" v="2357" actId="27803"/>
          <ac:spMkLst>
            <pc:docMk/>
            <pc:sldMk cId="3942064285" sldId="256"/>
            <ac:spMk id="6528" creationId="{4870188A-4597-0CC3-AC04-2D54A0DDADDE}"/>
          </ac:spMkLst>
        </pc:spChg>
        <pc:spChg chg="mod">
          <ac:chgData name="Jassem Abbasi" userId="a485637c-5d5c-44af-8411-f95acc3236b6" providerId="ADAL" clId="{B67E75DF-61F4-4BDD-83F6-F3A9FEB4B984}" dt="2024-02-22T09:52:54.409" v="2357" actId="27803"/>
          <ac:spMkLst>
            <pc:docMk/>
            <pc:sldMk cId="3942064285" sldId="256"/>
            <ac:spMk id="6529" creationId="{A629DEAD-7FFE-DA00-C81F-1051F68BF375}"/>
          </ac:spMkLst>
        </pc:spChg>
        <pc:spChg chg="mod">
          <ac:chgData name="Jassem Abbasi" userId="a485637c-5d5c-44af-8411-f95acc3236b6" providerId="ADAL" clId="{B67E75DF-61F4-4BDD-83F6-F3A9FEB4B984}" dt="2024-02-22T09:52:54.409" v="2357" actId="27803"/>
          <ac:spMkLst>
            <pc:docMk/>
            <pc:sldMk cId="3942064285" sldId="256"/>
            <ac:spMk id="6530" creationId="{C1D5C4B1-170D-762B-5887-71F7A554B938}"/>
          </ac:spMkLst>
        </pc:spChg>
        <pc:spChg chg="mod">
          <ac:chgData name="Jassem Abbasi" userId="a485637c-5d5c-44af-8411-f95acc3236b6" providerId="ADAL" clId="{B67E75DF-61F4-4BDD-83F6-F3A9FEB4B984}" dt="2024-02-22T09:52:54.409" v="2357" actId="27803"/>
          <ac:spMkLst>
            <pc:docMk/>
            <pc:sldMk cId="3942064285" sldId="256"/>
            <ac:spMk id="6531" creationId="{FF5530E8-A362-3771-6E9C-673948BF6521}"/>
          </ac:spMkLst>
        </pc:spChg>
        <pc:spChg chg="mod">
          <ac:chgData name="Jassem Abbasi" userId="a485637c-5d5c-44af-8411-f95acc3236b6" providerId="ADAL" clId="{B67E75DF-61F4-4BDD-83F6-F3A9FEB4B984}" dt="2024-02-22T09:52:54.409" v="2357" actId="27803"/>
          <ac:spMkLst>
            <pc:docMk/>
            <pc:sldMk cId="3942064285" sldId="256"/>
            <ac:spMk id="6532" creationId="{54B336DE-502A-9905-AA5A-5517E6637872}"/>
          </ac:spMkLst>
        </pc:spChg>
        <pc:spChg chg="mod">
          <ac:chgData name="Jassem Abbasi" userId="a485637c-5d5c-44af-8411-f95acc3236b6" providerId="ADAL" clId="{B67E75DF-61F4-4BDD-83F6-F3A9FEB4B984}" dt="2024-02-22T09:52:54.409" v="2357" actId="27803"/>
          <ac:spMkLst>
            <pc:docMk/>
            <pc:sldMk cId="3942064285" sldId="256"/>
            <ac:spMk id="6533" creationId="{4617C5ED-5B21-51F3-C00D-6CFB2B0258CC}"/>
          </ac:spMkLst>
        </pc:spChg>
        <pc:spChg chg="mod">
          <ac:chgData name="Jassem Abbasi" userId="a485637c-5d5c-44af-8411-f95acc3236b6" providerId="ADAL" clId="{B67E75DF-61F4-4BDD-83F6-F3A9FEB4B984}" dt="2024-02-22T09:52:54.409" v="2357" actId="27803"/>
          <ac:spMkLst>
            <pc:docMk/>
            <pc:sldMk cId="3942064285" sldId="256"/>
            <ac:spMk id="6534" creationId="{55CB0BFF-4041-6CF2-3643-FCFF523CAF3E}"/>
          </ac:spMkLst>
        </pc:spChg>
        <pc:spChg chg="mod">
          <ac:chgData name="Jassem Abbasi" userId="a485637c-5d5c-44af-8411-f95acc3236b6" providerId="ADAL" clId="{B67E75DF-61F4-4BDD-83F6-F3A9FEB4B984}" dt="2024-02-22T09:52:54.409" v="2357" actId="27803"/>
          <ac:spMkLst>
            <pc:docMk/>
            <pc:sldMk cId="3942064285" sldId="256"/>
            <ac:spMk id="6535" creationId="{22B024DD-88B9-F8A0-3B5E-CC4CCDCA551C}"/>
          </ac:spMkLst>
        </pc:spChg>
        <pc:spChg chg="mod">
          <ac:chgData name="Jassem Abbasi" userId="a485637c-5d5c-44af-8411-f95acc3236b6" providerId="ADAL" clId="{B67E75DF-61F4-4BDD-83F6-F3A9FEB4B984}" dt="2024-02-22T09:52:54.409" v="2357" actId="27803"/>
          <ac:spMkLst>
            <pc:docMk/>
            <pc:sldMk cId="3942064285" sldId="256"/>
            <ac:spMk id="6536" creationId="{0D561B25-BDBC-069B-1DBA-B1A998476A9C}"/>
          </ac:spMkLst>
        </pc:spChg>
        <pc:spChg chg="mod">
          <ac:chgData name="Jassem Abbasi" userId="a485637c-5d5c-44af-8411-f95acc3236b6" providerId="ADAL" clId="{B67E75DF-61F4-4BDD-83F6-F3A9FEB4B984}" dt="2024-02-22T09:52:54.409" v="2357" actId="27803"/>
          <ac:spMkLst>
            <pc:docMk/>
            <pc:sldMk cId="3942064285" sldId="256"/>
            <ac:spMk id="6537" creationId="{128B8102-AD46-9C45-86F2-D74A5F349F46}"/>
          </ac:spMkLst>
        </pc:spChg>
        <pc:spChg chg="mod">
          <ac:chgData name="Jassem Abbasi" userId="a485637c-5d5c-44af-8411-f95acc3236b6" providerId="ADAL" clId="{B67E75DF-61F4-4BDD-83F6-F3A9FEB4B984}" dt="2024-02-22T09:52:54.409" v="2357" actId="27803"/>
          <ac:spMkLst>
            <pc:docMk/>
            <pc:sldMk cId="3942064285" sldId="256"/>
            <ac:spMk id="6538" creationId="{9D42DB03-2718-2937-A453-F71B9C726B47}"/>
          </ac:spMkLst>
        </pc:spChg>
        <pc:spChg chg="mod">
          <ac:chgData name="Jassem Abbasi" userId="a485637c-5d5c-44af-8411-f95acc3236b6" providerId="ADAL" clId="{B67E75DF-61F4-4BDD-83F6-F3A9FEB4B984}" dt="2024-02-22T09:52:54.409" v="2357" actId="27803"/>
          <ac:spMkLst>
            <pc:docMk/>
            <pc:sldMk cId="3942064285" sldId="256"/>
            <ac:spMk id="6539" creationId="{E0B48DA9-C896-DAD2-07B5-71FB0379B7C5}"/>
          </ac:spMkLst>
        </pc:spChg>
        <pc:spChg chg="mod">
          <ac:chgData name="Jassem Abbasi" userId="a485637c-5d5c-44af-8411-f95acc3236b6" providerId="ADAL" clId="{B67E75DF-61F4-4BDD-83F6-F3A9FEB4B984}" dt="2024-02-22T09:52:54.409" v="2357" actId="27803"/>
          <ac:spMkLst>
            <pc:docMk/>
            <pc:sldMk cId="3942064285" sldId="256"/>
            <ac:spMk id="6540" creationId="{7D9CD03C-9E96-062A-33D9-E2FACC2A7192}"/>
          </ac:spMkLst>
        </pc:spChg>
        <pc:spChg chg="mod">
          <ac:chgData name="Jassem Abbasi" userId="a485637c-5d5c-44af-8411-f95acc3236b6" providerId="ADAL" clId="{B67E75DF-61F4-4BDD-83F6-F3A9FEB4B984}" dt="2024-02-22T09:52:54.409" v="2357" actId="27803"/>
          <ac:spMkLst>
            <pc:docMk/>
            <pc:sldMk cId="3942064285" sldId="256"/>
            <ac:spMk id="6541" creationId="{19E29B81-90B0-C37F-82E5-784661E401A0}"/>
          </ac:spMkLst>
        </pc:spChg>
        <pc:spChg chg="mod">
          <ac:chgData name="Jassem Abbasi" userId="a485637c-5d5c-44af-8411-f95acc3236b6" providerId="ADAL" clId="{B67E75DF-61F4-4BDD-83F6-F3A9FEB4B984}" dt="2024-02-22T09:52:54.409" v="2357" actId="27803"/>
          <ac:spMkLst>
            <pc:docMk/>
            <pc:sldMk cId="3942064285" sldId="256"/>
            <ac:spMk id="6542" creationId="{B2620E0F-7F7D-D3CE-0589-C13091EEBE85}"/>
          </ac:spMkLst>
        </pc:spChg>
        <pc:spChg chg="mod">
          <ac:chgData name="Jassem Abbasi" userId="a485637c-5d5c-44af-8411-f95acc3236b6" providerId="ADAL" clId="{B67E75DF-61F4-4BDD-83F6-F3A9FEB4B984}" dt="2024-02-22T09:52:54.409" v="2357" actId="27803"/>
          <ac:spMkLst>
            <pc:docMk/>
            <pc:sldMk cId="3942064285" sldId="256"/>
            <ac:spMk id="6543" creationId="{9B5B7BDE-DCEB-DF45-8FD5-15D1F4A8F523}"/>
          </ac:spMkLst>
        </pc:spChg>
        <pc:spChg chg="mod">
          <ac:chgData name="Jassem Abbasi" userId="a485637c-5d5c-44af-8411-f95acc3236b6" providerId="ADAL" clId="{B67E75DF-61F4-4BDD-83F6-F3A9FEB4B984}" dt="2024-02-22T09:52:54.409" v="2357" actId="27803"/>
          <ac:spMkLst>
            <pc:docMk/>
            <pc:sldMk cId="3942064285" sldId="256"/>
            <ac:spMk id="6544" creationId="{EA981BD0-F64A-499B-FD8E-C6A75FBC4F66}"/>
          </ac:spMkLst>
        </pc:spChg>
        <pc:spChg chg="mod">
          <ac:chgData name="Jassem Abbasi" userId="a485637c-5d5c-44af-8411-f95acc3236b6" providerId="ADAL" clId="{B67E75DF-61F4-4BDD-83F6-F3A9FEB4B984}" dt="2024-02-22T09:52:54.409" v="2357" actId="27803"/>
          <ac:spMkLst>
            <pc:docMk/>
            <pc:sldMk cId="3942064285" sldId="256"/>
            <ac:spMk id="6545" creationId="{DF5B7361-C8CB-A630-91C2-AC8DF10314F4}"/>
          </ac:spMkLst>
        </pc:spChg>
        <pc:spChg chg="mod">
          <ac:chgData name="Jassem Abbasi" userId="a485637c-5d5c-44af-8411-f95acc3236b6" providerId="ADAL" clId="{B67E75DF-61F4-4BDD-83F6-F3A9FEB4B984}" dt="2024-02-22T09:52:54.409" v="2357" actId="27803"/>
          <ac:spMkLst>
            <pc:docMk/>
            <pc:sldMk cId="3942064285" sldId="256"/>
            <ac:spMk id="6546" creationId="{D1A73573-148F-B0BD-1A1A-BF8FFFD56D77}"/>
          </ac:spMkLst>
        </pc:spChg>
        <pc:spChg chg="mod">
          <ac:chgData name="Jassem Abbasi" userId="a485637c-5d5c-44af-8411-f95acc3236b6" providerId="ADAL" clId="{B67E75DF-61F4-4BDD-83F6-F3A9FEB4B984}" dt="2024-02-22T09:52:54.409" v="2357" actId="27803"/>
          <ac:spMkLst>
            <pc:docMk/>
            <pc:sldMk cId="3942064285" sldId="256"/>
            <ac:spMk id="6547" creationId="{2C148CCA-EBEA-492E-B368-B2AC374E0716}"/>
          </ac:spMkLst>
        </pc:spChg>
        <pc:spChg chg="mod">
          <ac:chgData name="Jassem Abbasi" userId="a485637c-5d5c-44af-8411-f95acc3236b6" providerId="ADAL" clId="{B67E75DF-61F4-4BDD-83F6-F3A9FEB4B984}" dt="2024-02-22T09:52:54.409" v="2357" actId="27803"/>
          <ac:spMkLst>
            <pc:docMk/>
            <pc:sldMk cId="3942064285" sldId="256"/>
            <ac:spMk id="6548" creationId="{4FDAD9E9-6954-971D-0E4E-77C55F6A5472}"/>
          </ac:spMkLst>
        </pc:spChg>
        <pc:spChg chg="mod">
          <ac:chgData name="Jassem Abbasi" userId="a485637c-5d5c-44af-8411-f95acc3236b6" providerId="ADAL" clId="{B67E75DF-61F4-4BDD-83F6-F3A9FEB4B984}" dt="2024-02-22T09:52:54.409" v="2357" actId="27803"/>
          <ac:spMkLst>
            <pc:docMk/>
            <pc:sldMk cId="3942064285" sldId="256"/>
            <ac:spMk id="6549" creationId="{5C667D36-F3AC-C110-7D16-62F0FA319474}"/>
          </ac:spMkLst>
        </pc:spChg>
        <pc:spChg chg="mod">
          <ac:chgData name="Jassem Abbasi" userId="a485637c-5d5c-44af-8411-f95acc3236b6" providerId="ADAL" clId="{B67E75DF-61F4-4BDD-83F6-F3A9FEB4B984}" dt="2024-02-22T09:52:54.409" v="2357" actId="27803"/>
          <ac:spMkLst>
            <pc:docMk/>
            <pc:sldMk cId="3942064285" sldId="256"/>
            <ac:spMk id="6550" creationId="{D7D709B5-9FF6-A754-B63E-A42817EDDF37}"/>
          </ac:spMkLst>
        </pc:spChg>
        <pc:spChg chg="mod">
          <ac:chgData name="Jassem Abbasi" userId="a485637c-5d5c-44af-8411-f95acc3236b6" providerId="ADAL" clId="{B67E75DF-61F4-4BDD-83F6-F3A9FEB4B984}" dt="2024-02-22T09:52:54.409" v="2357" actId="27803"/>
          <ac:spMkLst>
            <pc:docMk/>
            <pc:sldMk cId="3942064285" sldId="256"/>
            <ac:spMk id="6551" creationId="{18BB38FE-18B1-808E-6E04-7BB2EDA551CF}"/>
          </ac:spMkLst>
        </pc:spChg>
        <pc:spChg chg="mod">
          <ac:chgData name="Jassem Abbasi" userId="a485637c-5d5c-44af-8411-f95acc3236b6" providerId="ADAL" clId="{B67E75DF-61F4-4BDD-83F6-F3A9FEB4B984}" dt="2024-02-22T09:52:54.409" v="2357" actId="27803"/>
          <ac:spMkLst>
            <pc:docMk/>
            <pc:sldMk cId="3942064285" sldId="256"/>
            <ac:spMk id="6552" creationId="{79E8EDA0-433E-5540-D343-1A170310F78A}"/>
          </ac:spMkLst>
        </pc:spChg>
        <pc:spChg chg="mod">
          <ac:chgData name="Jassem Abbasi" userId="a485637c-5d5c-44af-8411-f95acc3236b6" providerId="ADAL" clId="{B67E75DF-61F4-4BDD-83F6-F3A9FEB4B984}" dt="2024-02-22T09:52:54.409" v="2357" actId="27803"/>
          <ac:spMkLst>
            <pc:docMk/>
            <pc:sldMk cId="3942064285" sldId="256"/>
            <ac:spMk id="6553" creationId="{21325EA5-6936-4D26-2C31-1DB169663E5C}"/>
          </ac:spMkLst>
        </pc:spChg>
        <pc:spChg chg="mod">
          <ac:chgData name="Jassem Abbasi" userId="a485637c-5d5c-44af-8411-f95acc3236b6" providerId="ADAL" clId="{B67E75DF-61F4-4BDD-83F6-F3A9FEB4B984}" dt="2024-02-22T09:52:54.409" v="2357" actId="27803"/>
          <ac:spMkLst>
            <pc:docMk/>
            <pc:sldMk cId="3942064285" sldId="256"/>
            <ac:spMk id="6554" creationId="{0B0BBF88-DF79-987B-5DD3-A22228A2B34A}"/>
          </ac:spMkLst>
        </pc:spChg>
        <pc:spChg chg="mod">
          <ac:chgData name="Jassem Abbasi" userId="a485637c-5d5c-44af-8411-f95acc3236b6" providerId="ADAL" clId="{B67E75DF-61F4-4BDD-83F6-F3A9FEB4B984}" dt="2024-02-22T09:52:54.409" v="2357" actId="27803"/>
          <ac:spMkLst>
            <pc:docMk/>
            <pc:sldMk cId="3942064285" sldId="256"/>
            <ac:spMk id="6555" creationId="{DD935799-F1F8-2BEE-FC81-3D5EE11DE664}"/>
          </ac:spMkLst>
        </pc:spChg>
        <pc:spChg chg="mod">
          <ac:chgData name="Jassem Abbasi" userId="a485637c-5d5c-44af-8411-f95acc3236b6" providerId="ADAL" clId="{B67E75DF-61F4-4BDD-83F6-F3A9FEB4B984}" dt="2024-02-22T09:52:54.409" v="2357" actId="27803"/>
          <ac:spMkLst>
            <pc:docMk/>
            <pc:sldMk cId="3942064285" sldId="256"/>
            <ac:spMk id="6556" creationId="{B51EE4BD-1CF5-4C95-574D-155C8CC7B2EB}"/>
          </ac:spMkLst>
        </pc:spChg>
        <pc:spChg chg="mod">
          <ac:chgData name="Jassem Abbasi" userId="a485637c-5d5c-44af-8411-f95acc3236b6" providerId="ADAL" clId="{B67E75DF-61F4-4BDD-83F6-F3A9FEB4B984}" dt="2024-02-22T09:52:54.409" v="2357" actId="27803"/>
          <ac:spMkLst>
            <pc:docMk/>
            <pc:sldMk cId="3942064285" sldId="256"/>
            <ac:spMk id="6557" creationId="{89173448-531C-E7C7-AB7E-A957BF310EFC}"/>
          </ac:spMkLst>
        </pc:spChg>
        <pc:spChg chg="mod">
          <ac:chgData name="Jassem Abbasi" userId="a485637c-5d5c-44af-8411-f95acc3236b6" providerId="ADAL" clId="{B67E75DF-61F4-4BDD-83F6-F3A9FEB4B984}" dt="2024-02-22T09:52:54.409" v="2357" actId="27803"/>
          <ac:spMkLst>
            <pc:docMk/>
            <pc:sldMk cId="3942064285" sldId="256"/>
            <ac:spMk id="6558" creationId="{694C5228-C5D2-3D5C-E5F7-3C9B146403A0}"/>
          </ac:spMkLst>
        </pc:spChg>
        <pc:spChg chg="mod">
          <ac:chgData name="Jassem Abbasi" userId="a485637c-5d5c-44af-8411-f95acc3236b6" providerId="ADAL" clId="{B67E75DF-61F4-4BDD-83F6-F3A9FEB4B984}" dt="2024-02-22T09:52:54.409" v="2357" actId="27803"/>
          <ac:spMkLst>
            <pc:docMk/>
            <pc:sldMk cId="3942064285" sldId="256"/>
            <ac:spMk id="6559" creationId="{0C23E716-C466-1D4B-44A3-C5B81A6C5A79}"/>
          </ac:spMkLst>
        </pc:spChg>
        <pc:spChg chg="mod">
          <ac:chgData name="Jassem Abbasi" userId="a485637c-5d5c-44af-8411-f95acc3236b6" providerId="ADAL" clId="{B67E75DF-61F4-4BDD-83F6-F3A9FEB4B984}" dt="2024-02-22T09:52:54.409" v="2357" actId="27803"/>
          <ac:spMkLst>
            <pc:docMk/>
            <pc:sldMk cId="3942064285" sldId="256"/>
            <ac:spMk id="6560" creationId="{0D88BA38-B827-ED7C-AFB5-558471A1A6A2}"/>
          </ac:spMkLst>
        </pc:spChg>
        <pc:spChg chg="mod">
          <ac:chgData name="Jassem Abbasi" userId="a485637c-5d5c-44af-8411-f95acc3236b6" providerId="ADAL" clId="{B67E75DF-61F4-4BDD-83F6-F3A9FEB4B984}" dt="2024-02-22T09:52:54.409" v="2357" actId="27803"/>
          <ac:spMkLst>
            <pc:docMk/>
            <pc:sldMk cId="3942064285" sldId="256"/>
            <ac:spMk id="6561" creationId="{D6A91641-0EF8-0788-B1CE-DF74D6B3AEA3}"/>
          </ac:spMkLst>
        </pc:spChg>
        <pc:spChg chg="mod">
          <ac:chgData name="Jassem Abbasi" userId="a485637c-5d5c-44af-8411-f95acc3236b6" providerId="ADAL" clId="{B67E75DF-61F4-4BDD-83F6-F3A9FEB4B984}" dt="2024-02-22T09:52:54.409" v="2357" actId="27803"/>
          <ac:spMkLst>
            <pc:docMk/>
            <pc:sldMk cId="3942064285" sldId="256"/>
            <ac:spMk id="6562" creationId="{A5D42D17-004B-1CD2-C52B-B62AA041CC39}"/>
          </ac:spMkLst>
        </pc:spChg>
        <pc:spChg chg="mod">
          <ac:chgData name="Jassem Abbasi" userId="a485637c-5d5c-44af-8411-f95acc3236b6" providerId="ADAL" clId="{B67E75DF-61F4-4BDD-83F6-F3A9FEB4B984}" dt="2024-02-22T09:52:54.409" v="2357" actId="27803"/>
          <ac:spMkLst>
            <pc:docMk/>
            <pc:sldMk cId="3942064285" sldId="256"/>
            <ac:spMk id="6563" creationId="{BE009BFF-576E-F4DD-79BB-F64B965DFA01}"/>
          </ac:spMkLst>
        </pc:spChg>
        <pc:spChg chg="mod">
          <ac:chgData name="Jassem Abbasi" userId="a485637c-5d5c-44af-8411-f95acc3236b6" providerId="ADAL" clId="{B67E75DF-61F4-4BDD-83F6-F3A9FEB4B984}" dt="2024-02-22T09:52:54.409" v="2357" actId="27803"/>
          <ac:spMkLst>
            <pc:docMk/>
            <pc:sldMk cId="3942064285" sldId="256"/>
            <ac:spMk id="6564" creationId="{410207EC-0E82-143E-CA1B-92693132EEA0}"/>
          </ac:spMkLst>
        </pc:spChg>
        <pc:spChg chg="mod">
          <ac:chgData name="Jassem Abbasi" userId="a485637c-5d5c-44af-8411-f95acc3236b6" providerId="ADAL" clId="{B67E75DF-61F4-4BDD-83F6-F3A9FEB4B984}" dt="2024-02-22T09:52:54.409" v="2357" actId="27803"/>
          <ac:spMkLst>
            <pc:docMk/>
            <pc:sldMk cId="3942064285" sldId="256"/>
            <ac:spMk id="6565" creationId="{6339E0C7-E1E8-90EA-583D-D662E826FA7E}"/>
          </ac:spMkLst>
        </pc:spChg>
        <pc:spChg chg="mod">
          <ac:chgData name="Jassem Abbasi" userId="a485637c-5d5c-44af-8411-f95acc3236b6" providerId="ADAL" clId="{B67E75DF-61F4-4BDD-83F6-F3A9FEB4B984}" dt="2024-02-22T09:52:54.409" v="2357" actId="27803"/>
          <ac:spMkLst>
            <pc:docMk/>
            <pc:sldMk cId="3942064285" sldId="256"/>
            <ac:spMk id="6566" creationId="{C39D7446-C33D-8596-7981-F91009D2D165}"/>
          </ac:spMkLst>
        </pc:spChg>
        <pc:spChg chg="mod">
          <ac:chgData name="Jassem Abbasi" userId="a485637c-5d5c-44af-8411-f95acc3236b6" providerId="ADAL" clId="{B67E75DF-61F4-4BDD-83F6-F3A9FEB4B984}" dt="2024-02-22T09:52:54.409" v="2357" actId="27803"/>
          <ac:spMkLst>
            <pc:docMk/>
            <pc:sldMk cId="3942064285" sldId="256"/>
            <ac:spMk id="6567" creationId="{31D0DEA2-F859-F9DD-8DA0-25D94C728C63}"/>
          </ac:spMkLst>
        </pc:spChg>
        <pc:spChg chg="mod">
          <ac:chgData name="Jassem Abbasi" userId="a485637c-5d5c-44af-8411-f95acc3236b6" providerId="ADAL" clId="{B67E75DF-61F4-4BDD-83F6-F3A9FEB4B984}" dt="2024-02-22T09:52:54.409" v="2357" actId="27803"/>
          <ac:spMkLst>
            <pc:docMk/>
            <pc:sldMk cId="3942064285" sldId="256"/>
            <ac:spMk id="6568" creationId="{2A856CBC-E47D-B2CD-C993-0808EA1456EE}"/>
          </ac:spMkLst>
        </pc:spChg>
        <pc:spChg chg="mod">
          <ac:chgData name="Jassem Abbasi" userId="a485637c-5d5c-44af-8411-f95acc3236b6" providerId="ADAL" clId="{B67E75DF-61F4-4BDD-83F6-F3A9FEB4B984}" dt="2024-02-22T09:52:54.409" v="2357" actId="27803"/>
          <ac:spMkLst>
            <pc:docMk/>
            <pc:sldMk cId="3942064285" sldId="256"/>
            <ac:spMk id="6569" creationId="{BAA9A939-1E0D-A60A-4420-EC9931E05242}"/>
          </ac:spMkLst>
        </pc:spChg>
        <pc:spChg chg="mod">
          <ac:chgData name="Jassem Abbasi" userId="a485637c-5d5c-44af-8411-f95acc3236b6" providerId="ADAL" clId="{B67E75DF-61F4-4BDD-83F6-F3A9FEB4B984}" dt="2024-02-22T09:52:54.409" v="2357" actId="27803"/>
          <ac:spMkLst>
            <pc:docMk/>
            <pc:sldMk cId="3942064285" sldId="256"/>
            <ac:spMk id="6570" creationId="{8D83F06D-580E-DD49-0A64-2BE73D696E56}"/>
          </ac:spMkLst>
        </pc:spChg>
        <pc:spChg chg="mod">
          <ac:chgData name="Jassem Abbasi" userId="a485637c-5d5c-44af-8411-f95acc3236b6" providerId="ADAL" clId="{B67E75DF-61F4-4BDD-83F6-F3A9FEB4B984}" dt="2024-02-22T09:52:54.409" v="2357" actId="27803"/>
          <ac:spMkLst>
            <pc:docMk/>
            <pc:sldMk cId="3942064285" sldId="256"/>
            <ac:spMk id="6571" creationId="{00AC94AD-6888-A643-2140-E588C76F05E8}"/>
          </ac:spMkLst>
        </pc:spChg>
        <pc:spChg chg="mod">
          <ac:chgData name="Jassem Abbasi" userId="a485637c-5d5c-44af-8411-f95acc3236b6" providerId="ADAL" clId="{B67E75DF-61F4-4BDD-83F6-F3A9FEB4B984}" dt="2024-02-22T09:52:54.409" v="2357" actId="27803"/>
          <ac:spMkLst>
            <pc:docMk/>
            <pc:sldMk cId="3942064285" sldId="256"/>
            <ac:spMk id="6572" creationId="{762583C6-47E2-6A04-1C39-A522459D0EAF}"/>
          </ac:spMkLst>
        </pc:spChg>
        <pc:spChg chg="mod">
          <ac:chgData name="Jassem Abbasi" userId="a485637c-5d5c-44af-8411-f95acc3236b6" providerId="ADAL" clId="{B67E75DF-61F4-4BDD-83F6-F3A9FEB4B984}" dt="2024-02-22T09:52:54.409" v="2357" actId="27803"/>
          <ac:spMkLst>
            <pc:docMk/>
            <pc:sldMk cId="3942064285" sldId="256"/>
            <ac:spMk id="6573" creationId="{CDD5BCFE-F0BE-264D-E026-DDCA493EBFA6}"/>
          </ac:spMkLst>
        </pc:spChg>
        <pc:spChg chg="mod">
          <ac:chgData name="Jassem Abbasi" userId="a485637c-5d5c-44af-8411-f95acc3236b6" providerId="ADAL" clId="{B67E75DF-61F4-4BDD-83F6-F3A9FEB4B984}" dt="2024-02-22T09:52:54.409" v="2357" actId="27803"/>
          <ac:spMkLst>
            <pc:docMk/>
            <pc:sldMk cId="3942064285" sldId="256"/>
            <ac:spMk id="6574" creationId="{E1F5FCE7-07AE-F407-4F7A-DDA690DF9FD0}"/>
          </ac:spMkLst>
        </pc:spChg>
        <pc:spChg chg="mod">
          <ac:chgData name="Jassem Abbasi" userId="a485637c-5d5c-44af-8411-f95acc3236b6" providerId="ADAL" clId="{B67E75DF-61F4-4BDD-83F6-F3A9FEB4B984}" dt="2024-02-22T09:52:54.409" v="2357" actId="27803"/>
          <ac:spMkLst>
            <pc:docMk/>
            <pc:sldMk cId="3942064285" sldId="256"/>
            <ac:spMk id="6575" creationId="{D95CB549-A476-26CE-443A-C3D1476935C0}"/>
          </ac:spMkLst>
        </pc:spChg>
        <pc:spChg chg="mod">
          <ac:chgData name="Jassem Abbasi" userId="a485637c-5d5c-44af-8411-f95acc3236b6" providerId="ADAL" clId="{B67E75DF-61F4-4BDD-83F6-F3A9FEB4B984}" dt="2024-02-22T09:52:54.409" v="2357" actId="27803"/>
          <ac:spMkLst>
            <pc:docMk/>
            <pc:sldMk cId="3942064285" sldId="256"/>
            <ac:spMk id="6576" creationId="{91301B9E-6624-3852-CACA-FE29BECE367E}"/>
          </ac:spMkLst>
        </pc:spChg>
        <pc:spChg chg="mod">
          <ac:chgData name="Jassem Abbasi" userId="a485637c-5d5c-44af-8411-f95acc3236b6" providerId="ADAL" clId="{B67E75DF-61F4-4BDD-83F6-F3A9FEB4B984}" dt="2024-02-22T09:52:54.409" v="2357" actId="27803"/>
          <ac:spMkLst>
            <pc:docMk/>
            <pc:sldMk cId="3942064285" sldId="256"/>
            <ac:spMk id="6577" creationId="{AC5EE942-4D54-DF8C-3091-480932906591}"/>
          </ac:spMkLst>
        </pc:spChg>
        <pc:spChg chg="mod">
          <ac:chgData name="Jassem Abbasi" userId="a485637c-5d5c-44af-8411-f95acc3236b6" providerId="ADAL" clId="{B67E75DF-61F4-4BDD-83F6-F3A9FEB4B984}" dt="2024-02-22T09:52:54.409" v="2357" actId="27803"/>
          <ac:spMkLst>
            <pc:docMk/>
            <pc:sldMk cId="3942064285" sldId="256"/>
            <ac:spMk id="6578" creationId="{3B8A4772-8A51-036D-EA1F-8910D7392654}"/>
          </ac:spMkLst>
        </pc:spChg>
        <pc:spChg chg="mod">
          <ac:chgData name="Jassem Abbasi" userId="a485637c-5d5c-44af-8411-f95acc3236b6" providerId="ADAL" clId="{B67E75DF-61F4-4BDD-83F6-F3A9FEB4B984}" dt="2024-02-22T09:52:54.409" v="2357" actId="27803"/>
          <ac:spMkLst>
            <pc:docMk/>
            <pc:sldMk cId="3942064285" sldId="256"/>
            <ac:spMk id="6579" creationId="{834C2ED7-8D85-5FA5-10EA-7A5FED68BB70}"/>
          </ac:spMkLst>
        </pc:spChg>
        <pc:spChg chg="mod">
          <ac:chgData name="Jassem Abbasi" userId="a485637c-5d5c-44af-8411-f95acc3236b6" providerId="ADAL" clId="{B67E75DF-61F4-4BDD-83F6-F3A9FEB4B984}" dt="2024-02-22T09:52:54.409" v="2357" actId="27803"/>
          <ac:spMkLst>
            <pc:docMk/>
            <pc:sldMk cId="3942064285" sldId="256"/>
            <ac:spMk id="6580" creationId="{79C127DD-CA7F-CE99-D377-EF758815A4A9}"/>
          </ac:spMkLst>
        </pc:spChg>
        <pc:spChg chg="mod">
          <ac:chgData name="Jassem Abbasi" userId="a485637c-5d5c-44af-8411-f95acc3236b6" providerId="ADAL" clId="{B67E75DF-61F4-4BDD-83F6-F3A9FEB4B984}" dt="2024-02-22T09:52:54.409" v="2357" actId="27803"/>
          <ac:spMkLst>
            <pc:docMk/>
            <pc:sldMk cId="3942064285" sldId="256"/>
            <ac:spMk id="6581" creationId="{5A8078BF-730D-7E23-40C8-B157BA551E9F}"/>
          </ac:spMkLst>
        </pc:spChg>
        <pc:spChg chg="mod">
          <ac:chgData name="Jassem Abbasi" userId="a485637c-5d5c-44af-8411-f95acc3236b6" providerId="ADAL" clId="{B67E75DF-61F4-4BDD-83F6-F3A9FEB4B984}" dt="2024-02-22T09:52:54.409" v="2357" actId="27803"/>
          <ac:spMkLst>
            <pc:docMk/>
            <pc:sldMk cId="3942064285" sldId="256"/>
            <ac:spMk id="6582" creationId="{B92DAC15-18E0-295E-978F-38176246B4BE}"/>
          </ac:spMkLst>
        </pc:spChg>
        <pc:spChg chg="mod">
          <ac:chgData name="Jassem Abbasi" userId="a485637c-5d5c-44af-8411-f95acc3236b6" providerId="ADAL" clId="{B67E75DF-61F4-4BDD-83F6-F3A9FEB4B984}" dt="2024-02-22T09:52:54.409" v="2357" actId="27803"/>
          <ac:spMkLst>
            <pc:docMk/>
            <pc:sldMk cId="3942064285" sldId="256"/>
            <ac:spMk id="6583" creationId="{26361582-A91B-47A7-A26A-F58DD7E4B2F2}"/>
          </ac:spMkLst>
        </pc:spChg>
        <pc:spChg chg="mod">
          <ac:chgData name="Jassem Abbasi" userId="a485637c-5d5c-44af-8411-f95acc3236b6" providerId="ADAL" clId="{B67E75DF-61F4-4BDD-83F6-F3A9FEB4B984}" dt="2024-02-22T09:52:54.409" v="2357" actId="27803"/>
          <ac:spMkLst>
            <pc:docMk/>
            <pc:sldMk cId="3942064285" sldId="256"/>
            <ac:spMk id="6584" creationId="{081D00E0-F98E-A13B-A2E1-51A1CBF1C09A}"/>
          </ac:spMkLst>
        </pc:spChg>
        <pc:spChg chg="mod">
          <ac:chgData name="Jassem Abbasi" userId="a485637c-5d5c-44af-8411-f95acc3236b6" providerId="ADAL" clId="{B67E75DF-61F4-4BDD-83F6-F3A9FEB4B984}" dt="2024-02-22T09:52:54.409" v="2357" actId="27803"/>
          <ac:spMkLst>
            <pc:docMk/>
            <pc:sldMk cId="3942064285" sldId="256"/>
            <ac:spMk id="6585" creationId="{BD6F1E71-5EB0-CC27-D8BB-CF080CACA98C}"/>
          </ac:spMkLst>
        </pc:spChg>
        <pc:spChg chg="mod">
          <ac:chgData name="Jassem Abbasi" userId="a485637c-5d5c-44af-8411-f95acc3236b6" providerId="ADAL" clId="{B67E75DF-61F4-4BDD-83F6-F3A9FEB4B984}" dt="2024-02-22T09:52:54.409" v="2357" actId="27803"/>
          <ac:spMkLst>
            <pc:docMk/>
            <pc:sldMk cId="3942064285" sldId="256"/>
            <ac:spMk id="6586" creationId="{4E5CC743-E5A2-812E-8B50-9E67668BEDF3}"/>
          </ac:spMkLst>
        </pc:spChg>
        <pc:spChg chg="mod">
          <ac:chgData name="Jassem Abbasi" userId="a485637c-5d5c-44af-8411-f95acc3236b6" providerId="ADAL" clId="{B67E75DF-61F4-4BDD-83F6-F3A9FEB4B984}" dt="2024-02-22T09:52:54.409" v="2357" actId="27803"/>
          <ac:spMkLst>
            <pc:docMk/>
            <pc:sldMk cId="3942064285" sldId="256"/>
            <ac:spMk id="6587" creationId="{2FF0761E-7A8D-3784-07B4-EBD940642C7F}"/>
          </ac:spMkLst>
        </pc:spChg>
        <pc:spChg chg="mod">
          <ac:chgData name="Jassem Abbasi" userId="a485637c-5d5c-44af-8411-f95acc3236b6" providerId="ADAL" clId="{B67E75DF-61F4-4BDD-83F6-F3A9FEB4B984}" dt="2024-02-22T09:52:54.409" v="2357" actId="27803"/>
          <ac:spMkLst>
            <pc:docMk/>
            <pc:sldMk cId="3942064285" sldId="256"/>
            <ac:spMk id="6588" creationId="{2D3DA4F8-EC65-A94D-70C6-AF7BA32F3A26}"/>
          </ac:spMkLst>
        </pc:spChg>
        <pc:spChg chg="mod">
          <ac:chgData name="Jassem Abbasi" userId="a485637c-5d5c-44af-8411-f95acc3236b6" providerId="ADAL" clId="{B67E75DF-61F4-4BDD-83F6-F3A9FEB4B984}" dt="2024-02-22T09:52:54.409" v="2357" actId="27803"/>
          <ac:spMkLst>
            <pc:docMk/>
            <pc:sldMk cId="3942064285" sldId="256"/>
            <ac:spMk id="6589" creationId="{33149DD0-9CDB-8907-E6B4-82F8CAB38E19}"/>
          </ac:spMkLst>
        </pc:spChg>
        <pc:spChg chg="mod">
          <ac:chgData name="Jassem Abbasi" userId="a485637c-5d5c-44af-8411-f95acc3236b6" providerId="ADAL" clId="{B67E75DF-61F4-4BDD-83F6-F3A9FEB4B984}" dt="2024-02-22T09:52:54.409" v="2357" actId="27803"/>
          <ac:spMkLst>
            <pc:docMk/>
            <pc:sldMk cId="3942064285" sldId="256"/>
            <ac:spMk id="6590" creationId="{B51CC918-656E-D916-DD34-E33379113F0B}"/>
          </ac:spMkLst>
        </pc:spChg>
        <pc:spChg chg="mod">
          <ac:chgData name="Jassem Abbasi" userId="a485637c-5d5c-44af-8411-f95acc3236b6" providerId="ADAL" clId="{B67E75DF-61F4-4BDD-83F6-F3A9FEB4B984}" dt="2024-02-22T09:52:54.409" v="2357" actId="27803"/>
          <ac:spMkLst>
            <pc:docMk/>
            <pc:sldMk cId="3942064285" sldId="256"/>
            <ac:spMk id="6591" creationId="{36EC6124-C635-A971-FF39-14CBBC8CBE50}"/>
          </ac:spMkLst>
        </pc:spChg>
        <pc:spChg chg="mod">
          <ac:chgData name="Jassem Abbasi" userId="a485637c-5d5c-44af-8411-f95acc3236b6" providerId="ADAL" clId="{B67E75DF-61F4-4BDD-83F6-F3A9FEB4B984}" dt="2024-02-22T09:52:54.409" v="2357" actId="27803"/>
          <ac:spMkLst>
            <pc:docMk/>
            <pc:sldMk cId="3942064285" sldId="256"/>
            <ac:spMk id="6592" creationId="{2517A586-3FB2-DBF4-189F-AD17DF5E3612}"/>
          </ac:spMkLst>
        </pc:spChg>
        <pc:spChg chg="mod">
          <ac:chgData name="Jassem Abbasi" userId="a485637c-5d5c-44af-8411-f95acc3236b6" providerId="ADAL" clId="{B67E75DF-61F4-4BDD-83F6-F3A9FEB4B984}" dt="2024-02-22T09:52:54.409" v="2357" actId="27803"/>
          <ac:spMkLst>
            <pc:docMk/>
            <pc:sldMk cId="3942064285" sldId="256"/>
            <ac:spMk id="6593" creationId="{89FE7685-0E41-245D-69D9-DFD9E2A6DD39}"/>
          </ac:spMkLst>
        </pc:spChg>
        <pc:spChg chg="mod">
          <ac:chgData name="Jassem Abbasi" userId="a485637c-5d5c-44af-8411-f95acc3236b6" providerId="ADAL" clId="{B67E75DF-61F4-4BDD-83F6-F3A9FEB4B984}" dt="2024-02-22T09:52:54.409" v="2357" actId="27803"/>
          <ac:spMkLst>
            <pc:docMk/>
            <pc:sldMk cId="3942064285" sldId="256"/>
            <ac:spMk id="6594" creationId="{1F049F18-B6E1-6784-C8B2-C7D15632219B}"/>
          </ac:spMkLst>
        </pc:spChg>
        <pc:spChg chg="mod">
          <ac:chgData name="Jassem Abbasi" userId="a485637c-5d5c-44af-8411-f95acc3236b6" providerId="ADAL" clId="{B67E75DF-61F4-4BDD-83F6-F3A9FEB4B984}" dt="2024-02-22T09:52:54.409" v="2357" actId="27803"/>
          <ac:spMkLst>
            <pc:docMk/>
            <pc:sldMk cId="3942064285" sldId="256"/>
            <ac:spMk id="6595" creationId="{BB34F88E-89DD-E332-BC8E-1C279FF12D24}"/>
          </ac:spMkLst>
        </pc:spChg>
        <pc:spChg chg="mod">
          <ac:chgData name="Jassem Abbasi" userId="a485637c-5d5c-44af-8411-f95acc3236b6" providerId="ADAL" clId="{B67E75DF-61F4-4BDD-83F6-F3A9FEB4B984}" dt="2024-02-22T09:52:54.409" v="2357" actId="27803"/>
          <ac:spMkLst>
            <pc:docMk/>
            <pc:sldMk cId="3942064285" sldId="256"/>
            <ac:spMk id="6596" creationId="{382EC4AA-25D5-95B6-235E-BA64F9CA1FEA}"/>
          </ac:spMkLst>
        </pc:spChg>
        <pc:spChg chg="mod">
          <ac:chgData name="Jassem Abbasi" userId="a485637c-5d5c-44af-8411-f95acc3236b6" providerId="ADAL" clId="{B67E75DF-61F4-4BDD-83F6-F3A9FEB4B984}" dt="2024-02-22T09:52:54.409" v="2357" actId="27803"/>
          <ac:spMkLst>
            <pc:docMk/>
            <pc:sldMk cId="3942064285" sldId="256"/>
            <ac:spMk id="6597" creationId="{0AEEF5CB-CA20-0F79-D42A-984FDA396D2E}"/>
          </ac:spMkLst>
        </pc:spChg>
        <pc:spChg chg="mod">
          <ac:chgData name="Jassem Abbasi" userId="a485637c-5d5c-44af-8411-f95acc3236b6" providerId="ADAL" clId="{B67E75DF-61F4-4BDD-83F6-F3A9FEB4B984}" dt="2024-02-22T09:52:54.409" v="2357" actId="27803"/>
          <ac:spMkLst>
            <pc:docMk/>
            <pc:sldMk cId="3942064285" sldId="256"/>
            <ac:spMk id="6598" creationId="{D4BCAA89-D671-E7DE-BA16-DDE1FA5E2FD5}"/>
          </ac:spMkLst>
        </pc:spChg>
        <pc:spChg chg="mod">
          <ac:chgData name="Jassem Abbasi" userId="a485637c-5d5c-44af-8411-f95acc3236b6" providerId="ADAL" clId="{B67E75DF-61F4-4BDD-83F6-F3A9FEB4B984}" dt="2024-02-22T09:52:54.409" v="2357" actId="27803"/>
          <ac:spMkLst>
            <pc:docMk/>
            <pc:sldMk cId="3942064285" sldId="256"/>
            <ac:spMk id="6599" creationId="{504ECEC1-7A6F-F618-37A8-0F0CA0202F93}"/>
          </ac:spMkLst>
        </pc:spChg>
        <pc:spChg chg="mod">
          <ac:chgData name="Jassem Abbasi" userId="a485637c-5d5c-44af-8411-f95acc3236b6" providerId="ADAL" clId="{B67E75DF-61F4-4BDD-83F6-F3A9FEB4B984}" dt="2024-02-22T09:52:54.409" v="2357" actId="27803"/>
          <ac:spMkLst>
            <pc:docMk/>
            <pc:sldMk cId="3942064285" sldId="256"/>
            <ac:spMk id="6600" creationId="{63A3E685-98D0-6DC8-AD4B-5FE4F734E461}"/>
          </ac:spMkLst>
        </pc:spChg>
        <pc:spChg chg="mod">
          <ac:chgData name="Jassem Abbasi" userId="a485637c-5d5c-44af-8411-f95acc3236b6" providerId="ADAL" clId="{B67E75DF-61F4-4BDD-83F6-F3A9FEB4B984}" dt="2024-02-22T09:52:54.409" v="2357" actId="27803"/>
          <ac:spMkLst>
            <pc:docMk/>
            <pc:sldMk cId="3942064285" sldId="256"/>
            <ac:spMk id="6601" creationId="{64CE95E8-2AA0-7812-0892-7F384C2662C4}"/>
          </ac:spMkLst>
        </pc:spChg>
        <pc:spChg chg="mod">
          <ac:chgData name="Jassem Abbasi" userId="a485637c-5d5c-44af-8411-f95acc3236b6" providerId="ADAL" clId="{B67E75DF-61F4-4BDD-83F6-F3A9FEB4B984}" dt="2024-02-22T09:52:54.409" v="2357" actId="27803"/>
          <ac:spMkLst>
            <pc:docMk/>
            <pc:sldMk cId="3942064285" sldId="256"/>
            <ac:spMk id="6602" creationId="{E6460E42-476D-580C-CD41-4F615B02F97F}"/>
          </ac:spMkLst>
        </pc:spChg>
        <pc:spChg chg="mod">
          <ac:chgData name="Jassem Abbasi" userId="a485637c-5d5c-44af-8411-f95acc3236b6" providerId="ADAL" clId="{B67E75DF-61F4-4BDD-83F6-F3A9FEB4B984}" dt="2024-02-22T09:52:54.409" v="2357" actId="27803"/>
          <ac:spMkLst>
            <pc:docMk/>
            <pc:sldMk cId="3942064285" sldId="256"/>
            <ac:spMk id="6603" creationId="{129297DA-47B2-473D-9880-6F996FD8F8DE}"/>
          </ac:spMkLst>
        </pc:spChg>
        <pc:spChg chg="mod">
          <ac:chgData name="Jassem Abbasi" userId="a485637c-5d5c-44af-8411-f95acc3236b6" providerId="ADAL" clId="{B67E75DF-61F4-4BDD-83F6-F3A9FEB4B984}" dt="2024-02-22T09:52:54.409" v="2357" actId="27803"/>
          <ac:spMkLst>
            <pc:docMk/>
            <pc:sldMk cId="3942064285" sldId="256"/>
            <ac:spMk id="6604" creationId="{AF487DC4-1338-A813-E25C-194EE9A8B413}"/>
          </ac:spMkLst>
        </pc:spChg>
        <pc:spChg chg="mod">
          <ac:chgData name="Jassem Abbasi" userId="a485637c-5d5c-44af-8411-f95acc3236b6" providerId="ADAL" clId="{B67E75DF-61F4-4BDD-83F6-F3A9FEB4B984}" dt="2024-02-22T09:52:54.409" v="2357" actId="27803"/>
          <ac:spMkLst>
            <pc:docMk/>
            <pc:sldMk cId="3942064285" sldId="256"/>
            <ac:spMk id="6605" creationId="{FD773546-5322-74CB-FE99-195F5B85B4F6}"/>
          </ac:spMkLst>
        </pc:spChg>
        <pc:spChg chg="mod">
          <ac:chgData name="Jassem Abbasi" userId="a485637c-5d5c-44af-8411-f95acc3236b6" providerId="ADAL" clId="{B67E75DF-61F4-4BDD-83F6-F3A9FEB4B984}" dt="2024-02-22T09:52:54.409" v="2357" actId="27803"/>
          <ac:spMkLst>
            <pc:docMk/>
            <pc:sldMk cId="3942064285" sldId="256"/>
            <ac:spMk id="6606" creationId="{BC2C097C-FB7C-8338-4E5E-8C2B7619A9DF}"/>
          </ac:spMkLst>
        </pc:spChg>
        <pc:spChg chg="mod">
          <ac:chgData name="Jassem Abbasi" userId="a485637c-5d5c-44af-8411-f95acc3236b6" providerId="ADAL" clId="{B67E75DF-61F4-4BDD-83F6-F3A9FEB4B984}" dt="2024-02-22T09:52:54.409" v="2357" actId="27803"/>
          <ac:spMkLst>
            <pc:docMk/>
            <pc:sldMk cId="3942064285" sldId="256"/>
            <ac:spMk id="6607" creationId="{06EBB61F-4148-F7AC-A112-B56617E716D9}"/>
          </ac:spMkLst>
        </pc:spChg>
        <pc:spChg chg="mod">
          <ac:chgData name="Jassem Abbasi" userId="a485637c-5d5c-44af-8411-f95acc3236b6" providerId="ADAL" clId="{B67E75DF-61F4-4BDD-83F6-F3A9FEB4B984}" dt="2024-02-22T09:52:54.409" v="2357" actId="27803"/>
          <ac:spMkLst>
            <pc:docMk/>
            <pc:sldMk cId="3942064285" sldId="256"/>
            <ac:spMk id="6608" creationId="{C0E8563D-9E1F-5689-30F4-477C5691D0AA}"/>
          </ac:spMkLst>
        </pc:spChg>
        <pc:spChg chg="mod">
          <ac:chgData name="Jassem Abbasi" userId="a485637c-5d5c-44af-8411-f95acc3236b6" providerId="ADAL" clId="{B67E75DF-61F4-4BDD-83F6-F3A9FEB4B984}" dt="2024-02-22T09:52:54.409" v="2357" actId="27803"/>
          <ac:spMkLst>
            <pc:docMk/>
            <pc:sldMk cId="3942064285" sldId="256"/>
            <ac:spMk id="6609" creationId="{44C2DE39-242C-E398-F2B3-BE4ED4016992}"/>
          </ac:spMkLst>
        </pc:spChg>
        <pc:spChg chg="mod">
          <ac:chgData name="Jassem Abbasi" userId="a485637c-5d5c-44af-8411-f95acc3236b6" providerId="ADAL" clId="{B67E75DF-61F4-4BDD-83F6-F3A9FEB4B984}" dt="2024-02-22T09:52:54.409" v="2357" actId="27803"/>
          <ac:spMkLst>
            <pc:docMk/>
            <pc:sldMk cId="3942064285" sldId="256"/>
            <ac:spMk id="6610" creationId="{A88D747C-090A-99F4-D3DC-8E435033B1F1}"/>
          </ac:spMkLst>
        </pc:spChg>
        <pc:spChg chg="mod">
          <ac:chgData name="Jassem Abbasi" userId="a485637c-5d5c-44af-8411-f95acc3236b6" providerId="ADAL" clId="{B67E75DF-61F4-4BDD-83F6-F3A9FEB4B984}" dt="2024-02-22T09:52:54.409" v="2357" actId="27803"/>
          <ac:spMkLst>
            <pc:docMk/>
            <pc:sldMk cId="3942064285" sldId="256"/>
            <ac:spMk id="6611" creationId="{7BC0E0B8-C530-033D-76FE-70C0F418D22C}"/>
          </ac:spMkLst>
        </pc:spChg>
        <pc:spChg chg="mod">
          <ac:chgData name="Jassem Abbasi" userId="a485637c-5d5c-44af-8411-f95acc3236b6" providerId="ADAL" clId="{B67E75DF-61F4-4BDD-83F6-F3A9FEB4B984}" dt="2024-02-22T09:52:54.409" v="2357" actId="27803"/>
          <ac:spMkLst>
            <pc:docMk/>
            <pc:sldMk cId="3942064285" sldId="256"/>
            <ac:spMk id="6612" creationId="{AB4474BA-CC20-BE61-7632-0AF154765554}"/>
          </ac:spMkLst>
        </pc:spChg>
        <pc:spChg chg="mod">
          <ac:chgData name="Jassem Abbasi" userId="a485637c-5d5c-44af-8411-f95acc3236b6" providerId="ADAL" clId="{B67E75DF-61F4-4BDD-83F6-F3A9FEB4B984}" dt="2024-02-22T09:52:54.409" v="2357" actId="27803"/>
          <ac:spMkLst>
            <pc:docMk/>
            <pc:sldMk cId="3942064285" sldId="256"/>
            <ac:spMk id="6613" creationId="{72A89593-5051-8F09-7F81-F201F6FC92BD}"/>
          </ac:spMkLst>
        </pc:spChg>
        <pc:spChg chg="mod">
          <ac:chgData name="Jassem Abbasi" userId="a485637c-5d5c-44af-8411-f95acc3236b6" providerId="ADAL" clId="{B67E75DF-61F4-4BDD-83F6-F3A9FEB4B984}" dt="2024-02-22T09:52:54.409" v="2357" actId="27803"/>
          <ac:spMkLst>
            <pc:docMk/>
            <pc:sldMk cId="3942064285" sldId="256"/>
            <ac:spMk id="6614" creationId="{9A185330-ABDD-CFE0-CFCE-318D7944C76C}"/>
          </ac:spMkLst>
        </pc:spChg>
        <pc:spChg chg="mod">
          <ac:chgData name="Jassem Abbasi" userId="a485637c-5d5c-44af-8411-f95acc3236b6" providerId="ADAL" clId="{B67E75DF-61F4-4BDD-83F6-F3A9FEB4B984}" dt="2024-02-22T09:52:54.409" v="2357" actId="27803"/>
          <ac:spMkLst>
            <pc:docMk/>
            <pc:sldMk cId="3942064285" sldId="256"/>
            <ac:spMk id="6615" creationId="{FCEB4D57-9507-EFB6-8EDC-EA6A21D2DCD4}"/>
          </ac:spMkLst>
        </pc:spChg>
        <pc:spChg chg="mod">
          <ac:chgData name="Jassem Abbasi" userId="a485637c-5d5c-44af-8411-f95acc3236b6" providerId="ADAL" clId="{B67E75DF-61F4-4BDD-83F6-F3A9FEB4B984}" dt="2024-02-22T09:52:54.409" v="2357" actId="27803"/>
          <ac:spMkLst>
            <pc:docMk/>
            <pc:sldMk cId="3942064285" sldId="256"/>
            <ac:spMk id="6616" creationId="{BF510038-8116-0BD2-B9CF-3A1F5E9530F7}"/>
          </ac:spMkLst>
        </pc:spChg>
        <pc:spChg chg="mod">
          <ac:chgData name="Jassem Abbasi" userId="a485637c-5d5c-44af-8411-f95acc3236b6" providerId="ADAL" clId="{B67E75DF-61F4-4BDD-83F6-F3A9FEB4B984}" dt="2024-02-22T09:52:54.409" v="2357" actId="27803"/>
          <ac:spMkLst>
            <pc:docMk/>
            <pc:sldMk cId="3942064285" sldId="256"/>
            <ac:spMk id="6617" creationId="{0376DBAF-A56B-0309-D857-3919F6A254E5}"/>
          </ac:spMkLst>
        </pc:spChg>
        <pc:spChg chg="mod">
          <ac:chgData name="Jassem Abbasi" userId="a485637c-5d5c-44af-8411-f95acc3236b6" providerId="ADAL" clId="{B67E75DF-61F4-4BDD-83F6-F3A9FEB4B984}" dt="2024-02-22T09:52:54.409" v="2357" actId="27803"/>
          <ac:spMkLst>
            <pc:docMk/>
            <pc:sldMk cId="3942064285" sldId="256"/>
            <ac:spMk id="6618" creationId="{28DB42A5-3407-4E6F-D8D7-2045E5A9845E}"/>
          </ac:spMkLst>
        </pc:spChg>
        <pc:spChg chg="mod">
          <ac:chgData name="Jassem Abbasi" userId="a485637c-5d5c-44af-8411-f95acc3236b6" providerId="ADAL" clId="{B67E75DF-61F4-4BDD-83F6-F3A9FEB4B984}" dt="2024-02-22T09:52:54.409" v="2357" actId="27803"/>
          <ac:spMkLst>
            <pc:docMk/>
            <pc:sldMk cId="3942064285" sldId="256"/>
            <ac:spMk id="6619" creationId="{14AC3D46-867A-ADED-22DA-45BEC083E763}"/>
          </ac:spMkLst>
        </pc:spChg>
        <pc:spChg chg="mod">
          <ac:chgData name="Jassem Abbasi" userId="a485637c-5d5c-44af-8411-f95acc3236b6" providerId="ADAL" clId="{B67E75DF-61F4-4BDD-83F6-F3A9FEB4B984}" dt="2024-02-22T09:52:54.409" v="2357" actId="27803"/>
          <ac:spMkLst>
            <pc:docMk/>
            <pc:sldMk cId="3942064285" sldId="256"/>
            <ac:spMk id="6620" creationId="{6638F7FB-EBE4-BC5B-562B-4D40F806F09F}"/>
          </ac:spMkLst>
        </pc:spChg>
        <pc:spChg chg="mod">
          <ac:chgData name="Jassem Abbasi" userId="a485637c-5d5c-44af-8411-f95acc3236b6" providerId="ADAL" clId="{B67E75DF-61F4-4BDD-83F6-F3A9FEB4B984}" dt="2024-02-22T09:52:54.409" v="2357" actId="27803"/>
          <ac:spMkLst>
            <pc:docMk/>
            <pc:sldMk cId="3942064285" sldId="256"/>
            <ac:spMk id="6621" creationId="{5A0BAB9F-914E-55D1-7B33-666AE2C8018F}"/>
          </ac:spMkLst>
        </pc:spChg>
        <pc:spChg chg="mod">
          <ac:chgData name="Jassem Abbasi" userId="a485637c-5d5c-44af-8411-f95acc3236b6" providerId="ADAL" clId="{B67E75DF-61F4-4BDD-83F6-F3A9FEB4B984}" dt="2024-02-22T09:52:54.409" v="2357" actId="27803"/>
          <ac:spMkLst>
            <pc:docMk/>
            <pc:sldMk cId="3942064285" sldId="256"/>
            <ac:spMk id="6622" creationId="{5AC27348-434C-005B-50CD-4F67836BBC86}"/>
          </ac:spMkLst>
        </pc:spChg>
        <pc:spChg chg="mod">
          <ac:chgData name="Jassem Abbasi" userId="a485637c-5d5c-44af-8411-f95acc3236b6" providerId="ADAL" clId="{B67E75DF-61F4-4BDD-83F6-F3A9FEB4B984}" dt="2024-02-22T09:52:54.409" v="2357" actId="27803"/>
          <ac:spMkLst>
            <pc:docMk/>
            <pc:sldMk cId="3942064285" sldId="256"/>
            <ac:spMk id="6623" creationId="{20EDC0AA-AB61-3BBB-2CCE-9260F3475C17}"/>
          </ac:spMkLst>
        </pc:spChg>
        <pc:spChg chg="mod">
          <ac:chgData name="Jassem Abbasi" userId="a485637c-5d5c-44af-8411-f95acc3236b6" providerId="ADAL" clId="{B67E75DF-61F4-4BDD-83F6-F3A9FEB4B984}" dt="2024-02-22T09:52:54.409" v="2357" actId="27803"/>
          <ac:spMkLst>
            <pc:docMk/>
            <pc:sldMk cId="3942064285" sldId="256"/>
            <ac:spMk id="6624" creationId="{DC769E7E-AE49-485A-55A9-8BC734C27852}"/>
          </ac:spMkLst>
        </pc:spChg>
        <pc:spChg chg="mod">
          <ac:chgData name="Jassem Abbasi" userId="a485637c-5d5c-44af-8411-f95acc3236b6" providerId="ADAL" clId="{B67E75DF-61F4-4BDD-83F6-F3A9FEB4B984}" dt="2024-02-22T09:52:54.409" v="2357" actId="27803"/>
          <ac:spMkLst>
            <pc:docMk/>
            <pc:sldMk cId="3942064285" sldId="256"/>
            <ac:spMk id="6625" creationId="{6B6589ED-EE4B-1C19-11E4-37464097FDF5}"/>
          </ac:spMkLst>
        </pc:spChg>
        <pc:spChg chg="mod">
          <ac:chgData name="Jassem Abbasi" userId="a485637c-5d5c-44af-8411-f95acc3236b6" providerId="ADAL" clId="{B67E75DF-61F4-4BDD-83F6-F3A9FEB4B984}" dt="2024-02-22T09:52:54.409" v="2357" actId="27803"/>
          <ac:spMkLst>
            <pc:docMk/>
            <pc:sldMk cId="3942064285" sldId="256"/>
            <ac:spMk id="6626" creationId="{7A9F8CE6-CC10-D878-1BC7-F953DFA1EE3B}"/>
          </ac:spMkLst>
        </pc:spChg>
        <pc:spChg chg="mod">
          <ac:chgData name="Jassem Abbasi" userId="a485637c-5d5c-44af-8411-f95acc3236b6" providerId="ADAL" clId="{B67E75DF-61F4-4BDD-83F6-F3A9FEB4B984}" dt="2024-02-22T09:52:54.409" v="2357" actId="27803"/>
          <ac:spMkLst>
            <pc:docMk/>
            <pc:sldMk cId="3942064285" sldId="256"/>
            <ac:spMk id="6627" creationId="{32BB8934-7021-B708-E4AB-0A43F7FB8DAD}"/>
          </ac:spMkLst>
        </pc:spChg>
        <pc:spChg chg="mod">
          <ac:chgData name="Jassem Abbasi" userId="a485637c-5d5c-44af-8411-f95acc3236b6" providerId="ADAL" clId="{B67E75DF-61F4-4BDD-83F6-F3A9FEB4B984}" dt="2024-02-22T09:52:54.409" v="2357" actId="27803"/>
          <ac:spMkLst>
            <pc:docMk/>
            <pc:sldMk cId="3942064285" sldId="256"/>
            <ac:spMk id="6628" creationId="{0EA0DDD1-FBE4-5A93-698D-26B4762A59E4}"/>
          </ac:spMkLst>
        </pc:spChg>
        <pc:spChg chg="mod">
          <ac:chgData name="Jassem Abbasi" userId="a485637c-5d5c-44af-8411-f95acc3236b6" providerId="ADAL" clId="{B67E75DF-61F4-4BDD-83F6-F3A9FEB4B984}" dt="2024-02-22T09:52:54.409" v="2357" actId="27803"/>
          <ac:spMkLst>
            <pc:docMk/>
            <pc:sldMk cId="3942064285" sldId="256"/>
            <ac:spMk id="6629" creationId="{2FD1D141-4767-C8C4-80DB-7C2283B4E1DA}"/>
          </ac:spMkLst>
        </pc:spChg>
        <pc:spChg chg="mod">
          <ac:chgData name="Jassem Abbasi" userId="a485637c-5d5c-44af-8411-f95acc3236b6" providerId="ADAL" clId="{B67E75DF-61F4-4BDD-83F6-F3A9FEB4B984}" dt="2024-02-22T09:52:54.409" v="2357" actId="27803"/>
          <ac:spMkLst>
            <pc:docMk/>
            <pc:sldMk cId="3942064285" sldId="256"/>
            <ac:spMk id="6630" creationId="{AFAA5034-0872-93B4-0A95-D61A13121FCA}"/>
          </ac:spMkLst>
        </pc:spChg>
        <pc:spChg chg="mod">
          <ac:chgData name="Jassem Abbasi" userId="a485637c-5d5c-44af-8411-f95acc3236b6" providerId="ADAL" clId="{B67E75DF-61F4-4BDD-83F6-F3A9FEB4B984}" dt="2024-02-22T09:52:54.409" v="2357" actId="27803"/>
          <ac:spMkLst>
            <pc:docMk/>
            <pc:sldMk cId="3942064285" sldId="256"/>
            <ac:spMk id="6631" creationId="{4F17B0B2-F1DD-AA13-C6B0-05D9E45987A9}"/>
          </ac:spMkLst>
        </pc:spChg>
        <pc:spChg chg="mod">
          <ac:chgData name="Jassem Abbasi" userId="a485637c-5d5c-44af-8411-f95acc3236b6" providerId="ADAL" clId="{B67E75DF-61F4-4BDD-83F6-F3A9FEB4B984}" dt="2024-02-22T09:52:54.409" v="2357" actId="27803"/>
          <ac:spMkLst>
            <pc:docMk/>
            <pc:sldMk cId="3942064285" sldId="256"/>
            <ac:spMk id="6632" creationId="{14AAE17E-836C-1A75-5742-4ECFC238D946}"/>
          </ac:spMkLst>
        </pc:spChg>
        <pc:spChg chg="mod">
          <ac:chgData name="Jassem Abbasi" userId="a485637c-5d5c-44af-8411-f95acc3236b6" providerId="ADAL" clId="{B67E75DF-61F4-4BDD-83F6-F3A9FEB4B984}" dt="2024-02-22T09:52:54.409" v="2357" actId="27803"/>
          <ac:spMkLst>
            <pc:docMk/>
            <pc:sldMk cId="3942064285" sldId="256"/>
            <ac:spMk id="6633" creationId="{8C21B7C9-C355-81C0-6AD3-C70A30E95E6A}"/>
          </ac:spMkLst>
        </pc:spChg>
        <pc:spChg chg="mod">
          <ac:chgData name="Jassem Abbasi" userId="a485637c-5d5c-44af-8411-f95acc3236b6" providerId="ADAL" clId="{B67E75DF-61F4-4BDD-83F6-F3A9FEB4B984}" dt="2024-02-22T09:52:54.409" v="2357" actId="27803"/>
          <ac:spMkLst>
            <pc:docMk/>
            <pc:sldMk cId="3942064285" sldId="256"/>
            <ac:spMk id="6634" creationId="{31B22D96-8897-D34E-0D28-63B7DE7A0CEB}"/>
          </ac:spMkLst>
        </pc:spChg>
        <pc:spChg chg="mod">
          <ac:chgData name="Jassem Abbasi" userId="a485637c-5d5c-44af-8411-f95acc3236b6" providerId="ADAL" clId="{B67E75DF-61F4-4BDD-83F6-F3A9FEB4B984}" dt="2024-02-22T09:52:54.409" v="2357" actId="27803"/>
          <ac:spMkLst>
            <pc:docMk/>
            <pc:sldMk cId="3942064285" sldId="256"/>
            <ac:spMk id="6635" creationId="{4E708D9E-BC7B-7DCC-F540-C4CD6939A40F}"/>
          </ac:spMkLst>
        </pc:spChg>
        <pc:spChg chg="mod">
          <ac:chgData name="Jassem Abbasi" userId="a485637c-5d5c-44af-8411-f95acc3236b6" providerId="ADAL" clId="{B67E75DF-61F4-4BDD-83F6-F3A9FEB4B984}" dt="2024-02-22T09:52:54.409" v="2357" actId="27803"/>
          <ac:spMkLst>
            <pc:docMk/>
            <pc:sldMk cId="3942064285" sldId="256"/>
            <ac:spMk id="6636" creationId="{D20B42EE-7897-56AB-4C54-65D701CD36B9}"/>
          </ac:spMkLst>
        </pc:spChg>
        <pc:spChg chg="mod">
          <ac:chgData name="Jassem Abbasi" userId="a485637c-5d5c-44af-8411-f95acc3236b6" providerId="ADAL" clId="{B67E75DF-61F4-4BDD-83F6-F3A9FEB4B984}" dt="2024-02-22T09:52:54.409" v="2357" actId="27803"/>
          <ac:spMkLst>
            <pc:docMk/>
            <pc:sldMk cId="3942064285" sldId="256"/>
            <ac:spMk id="6637" creationId="{254D2073-C8B5-EE56-AA6D-AECDE52115E3}"/>
          </ac:spMkLst>
        </pc:spChg>
        <pc:spChg chg="mod">
          <ac:chgData name="Jassem Abbasi" userId="a485637c-5d5c-44af-8411-f95acc3236b6" providerId="ADAL" clId="{B67E75DF-61F4-4BDD-83F6-F3A9FEB4B984}" dt="2024-02-22T09:52:54.409" v="2357" actId="27803"/>
          <ac:spMkLst>
            <pc:docMk/>
            <pc:sldMk cId="3942064285" sldId="256"/>
            <ac:spMk id="6638" creationId="{928D7761-05C8-47F6-7A86-792E24EB31D5}"/>
          </ac:spMkLst>
        </pc:spChg>
        <pc:spChg chg="mod">
          <ac:chgData name="Jassem Abbasi" userId="a485637c-5d5c-44af-8411-f95acc3236b6" providerId="ADAL" clId="{B67E75DF-61F4-4BDD-83F6-F3A9FEB4B984}" dt="2024-02-22T09:52:54.409" v="2357" actId="27803"/>
          <ac:spMkLst>
            <pc:docMk/>
            <pc:sldMk cId="3942064285" sldId="256"/>
            <ac:spMk id="6639" creationId="{3A7AC7EC-1C41-08D7-6654-C0ACD6183B58}"/>
          </ac:spMkLst>
        </pc:spChg>
        <pc:spChg chg="mod">
          <ac:chgData name="Jassem Abbasi" userId="a485637c-5d5c-44af-8411-f95acc3236b6" providerId="ADAL" clId="{B67E75DF-61F4-4BDD-83F6-F3A9FEB4B984}" dt="2024-02-22T09:52:54.409" v="2357" actId="27803"/>
          <ac:spMkLst>
            <pc:docMk/>
            <pc:sldMk cId="3942064285" sldId="256"/>
            <ac:spMk id="6640" creationId="{ECCE7854-B955-DE15-C794-D50561E5EF69}"/>
          </ac:spMkLst>
        </pc:spChg>
        <pc:spChg chg="mod">
          <ac:chgData name="Jassem Abbasi" userId="a485637c-5d5c-44af-8411-f95acc3236b6" providerId="ADAL" clId="{B67E75DF-61F4-4BDD-83F6-F3A9FEB4B984}" dt="2024-02-22T09:52:54.409" v="2357" actId="27803"/>
          <ac:spMkLst>
            <pc:docMk/>
            <pc:sldMk cId="3942064285" sldId="256"/>
            <ac:spMk id="6641" creationId="{33AADFB0-AA42-9D64-874F-076B7A472922}"/>
          </ac:spMkLst>
        </pc:spChg>
        <pc:spChg chg="mod">
          <ac:chgData name="Jassem Abbasi" userId="a485637c-5d5c-44af-8411-f95acc3236b6" providerId="ADAL" clId="{B67E75DF-61F4-4BDD-83F6-F3A9FEB4B984}" dt="2024-02-22T09:52:54.409" v="2357" actId="27803"/>
          <ac:spMkLst>
            <pc:docMk/>
            <pc:sldMk cId="3942064285" sldId="256"/>
            <ac:spMk id="6642" creationId="{6E32FBBC-23C6-630D-643E-0401A088C3E2}"/>
          </ac:spMkLst>
        </pc:spChg>
        <pc:spChg chg="mod">
          <ac:chgData name="Jassem Abbasi" userId="a485637c-5d5c-44af-8411-f95acc3236b6" providerId="ADAL" clId="{B67E75DF-61F4-4BDD-83F6-F3A9FEB4B984}" dt="2024-02-22T09:52:54.409" v="2357" actId="27803"/>
          <ac:spMkLst>
            <pc:docMk/>
            <pc:sldMk cId="3942064285" sldId="256"/>
            <ac:spMk id="6643" creationId="{3E3924FC-8DE5-2FFA-A812-D1131AE0CBF5}"/>
          </ac:spMkLst>
        </pc:spChg>
        <pc:spChg chg="mod">
          <ac:chgData name="Jassem Abbasi" userId="a485637c-5d5c-44af-8411-f95acc3236b6" providerId="ADAL" clId="{B67E75DF-61F4-4BDD-83F6-F3A9FEB4B984}" dt="2024-02-22T09:52:54.409" v="2357" actId="27803"/>
          <ac:spMkLst>
            <pc:docMk/>
            <pc:sldMk cId="3942064285" sldId="256"/>
            <ac:spMk id="6644" creationId="{F5478C45-84CC-93B7-E6BB-5BF3B5EC06E9}"/>
          </ac:spMkLst>
        </pc:spChg>
        <pc:spChg chg="mod">
          <ac:chgData name="Jassem Abbasi" userId="a485637c-5d5c-44af-8411-f95acc3236b6" providerId="ADAL" clId="{B67E75DF-61F4-4BDD-83F6-F3A9FEB4B984}" dt="2024-02-22T09:52:54.409" v="2357" actId="27803"/>
          <ac:spMkLst>
            <pc:docMk/>
            <pc:sldMk cId="3942064285" sldId="256"/>
            <ac:spMk id="6645" creationId="{F2714096-1CA4-A830-F0CD-AE8F90A87309}"/>
          </ac:spMkLst>
        </pc:spChg>
        <pc:spChg chg="mod">
          <ac:chgData name="Jassem Abbasi" userId="a485637c-5d5c-44af-8411-f95acc3236b6" providerId="ADAL" clId="{B67E75DF-61F4-4BDD-83F6-F3A9FEB4B984}" dt="2024-02-22T09:52:54.409" v="2357" actId="27803"/>
          <ac:spMkLst>
            <pc:docMk/>
            <pc:sldMk cId="3942064285" sldId="256"/>
            <ac:spMk id="6646" creationId="{EB0114E3-4215-E7C0-7437-0A519CFD8E18}"/>
          </ac:spMkLst>
        </pc:spChg>
        <pc:spChg chg="mod">
          <ac:chgData name="Jassem Abbasi" userId="a485637c-5d5c-44af-8411-f95acc3236b6" providerId="ADAL" clId="{B67E75DF-61F4-4BDD-83F6-F3A9FEB4B984}" dt="2024-02-22T09:52:54.409" v="2357" actId="27803"/>
          <ac:spMkLst>
            <pc:docMk/>
            <pc:sldMk cId="3942064285" sldId="256"/>
            <ac:spMk id="6647" creationId="{B0953C5F-C9F2-9F5B-5406-986955E2C903}"/>
          </ac:spMkLst>
        </pc:spChg>
        <pc:spChg chg="mod">
          <ac:chgData name="Jassem Abbasi" userId="a485637c-5d5c-44af-8411-f95acc3236b6" providerId="ADAL" clId="{B67E75DF-61F4-4BDD-83F6-F3A9FEB4B984}" dt="2024-02-22T09:52:54.409" v="2357" actId="27803"/>
          <ac:spMkLst>
            <pc:docMk/>
            <pc:sldMk cId="3942064285" sldId="256"/>
            <ac:spMk id="6648" creationId="{D264EE83-A823-B437-C61A-174D9F8DE146}"/>
          </ac:spMkLst>
        </pc:spChg>
        <pc:spChg chg="mod">
          <ac:chgData name="Jassem Abbasi" userId="a485637c-5d5c-44af-8411-f95acc3236b6" providerId="ADAL" clId="{B67E75DF-61F4-4BDD-83F6-F3A9FEB4B984}" dt="2024-02-22T09:52:54.409" v="2357" actId="27803"/>
          <ac:spMkLst>
            <pc:docMk/>
            <pc:sldMk cId="3942064285" sldId="256"/>
            <ac:spMk id="6649" creationId="{49440F64-8E71-8225-0E2A-D2A8A0B3CB2D}"/>
          </ac:spMkLst>
        </pc:spChg>
        <pc:spChg chg="mod">
          <ac:chgData name="Jassem Abbasi" userId="a485637c-5d5c-44af-8411-f95acc3236b6" providerId="ADAL" clId="{B67E75DF-61F4-4BDD-83F6-F3A9FEB4B984}" dt="2024-02-22T09:52:54.409" v="2357" actId="27803"/>
          <ac:spMkLst>
            <pc:docMk/>
            <pc:sldMk cId="3942064285" sldId="256"/>
            <ac:spMk id="6650" creationId="{09DE5D51-04B6-1B81-FD19-AE27D825E87B}"/>
          </ac:spMkLst>
        </pc:spChg>
        <pc:spChg chg="mod">
          <ac:chgData name="Jassem Abbasi" userId="a485637c-5d5c-44af-8411-f95acc3236b6" providerId="ADAL" clId="{B67E75DF-61F4-4BDD-83F6-F3A9FEB4B984}" dt="2024-02-22T09:52:54.409" v="2357" actId="27803"/>
          <ac:spMkLst>
            <pc:docMk/>
            <pc:sldMk cId="3942064285" sldId="256"/>
            <ac:spMk id="6651" creationId="{519B4220-088F-0E86-F3B5-1B6B4CFD4032}"/>
          </ac:spMkLst>
        </pc:spChg>
        <pc:spChg chg="mod">
          <ac:chgData name="Jassem Abbasi" userId="a485637c-5d5c-44af-8411-f95acc3236b6" providerId="ADAL" clId="{B67E75DF-61F4-4BDD-83F6-F3A9FEB4B984}" dt="2024-02-22T09:52:54.409" v="2357" actId="27803"/>
          <ac:spMkLst>
            <pc:docMk/>
            <pc:sldMk cId="3942064285" sldId="256"/>
            <ac:spMk id="6652" creationId="{63FAB87B-D050-BDC5-CEE7-70D0381840AB}"/>
          </ac:spMkLst>
        </pc:spChg>
        <pc:spChg chg="mod">
          <ac:chgData name="Jassem Abbasi" userId="a485637c-5d5c-44af-8411-f95acc3236b6" providerId="ADAL" clId="{B67E75DF-61F4-4BDD-83F6-F3A9FEB4B984}" dt="2024-02-22T09:52:54.409" v="2357" actId="27803"/>
          <ac:spMkLst>
            <pc:docMk/>
            <pc:sldMk cId="3942064285" sldId="256"/>
            <ac:spMk id="6653" creationId="{E6DEAFDD-79A9-21EE-C80F-18324B9C5DDF}"/>
          </ac:spMkLst>
        </pc:spChg>
        <pc:spChg chg="mod">
          <ac:chgData name="Jassem Abbasi" userId="a485637c-5d5c-44af-8411-f95acc3236b6" providerId="ADAL" clId="{B67E75DF-61F4-4BDD-83F6-F3A9FEB4B984}" dt="2024-02-22T09:52:54.409" v="2357" actId="27803"/>
          <ac:spMkLst>
            <pc:docMk/>
            <pc:sldMk cId="3942064285" sldId="256"/>
            <ac:spMk id="6654" creationId="{712AFD99-53AC-9D56-90E4-25097E0ACE55}"/>
          </ac:spMkLst>
        </pc:spChg>
        <pc:spChg chg="mod">
          <ac:chgData name="Jassem Abbasi" userId="a485637c-5d5c-44af-8411-f95acc3236b6" providerId="ADAL" clId="{B67E75DF-61F4-4BDD-83F6-F3A9FEB4B984}" dt="2024-02-22T09:52:54.409" v="2357" actId="27803"/>
          <ac:spMkLst>
            <pc:docMk/>
            <pc:sldMk cId="3942064285" sldId="256"/>
            <ac:spMk id="6655" creationId="{1B0A3BBE-C61D-076F-D4BE-411701101344}"/>
          </ac:spMkLst>
        </pc:spChg>
        <pc:spChg chg="mod">
          <ac:chgData name="Jassem Abbasi" userId="a485637c-5d5c-44af-8411-f95acc3236b6" providerId="ADAL" clId="{B67E75DF-61F4-4BDD-83F6-F3A9FEB4B984}" dt="2024-02-22T09:52:54.409" v="2357" actId="27803"/>
          <ac:spMkLst>
            <pc:docMk/>
            <pc:sldMk cId="3942064285" sldId="256"/>
            <ac:spMk id="6656" creationId="{6FA68AEE-3FFE-3AE0-0DF0-410F809B3713}"/>
          </ac:spMkLst>
        </pc:spChg>
        <pc:spChg chg="mod">
          <ac:chgData name="Jassem Abbasi" userId="a485637c-5d5c-44af-8411-f95acc3236b6" providerId="ADAL" clId="{B67E75DF-61F4-4BDD-83F6-F3A9FEB4B984}" dt="2024-02-22T09:52:54.409" v="2357" actId="27803"/>
          <ac:spMkLst>
            <pc:docMk/>
            <pc:sldMk cId="3942064285" sldId="256"/>
            <ac:spMk id="6657" creationId="{0AFCA175-08E2-0898-C564-744CAE2A4E98}"/>
          </ac:spMkLst>
        </pc:spChg>
        <pc:spChg chg="mod">
          <ac:chgData name="Jassem Abbasi" userId="a485637c-5d5c-44af-8411-f95acc3236b6" providerId="ADAL" clId="{B67E75DF-61F4-4BDD-83F6-F3A9FEB4B984}" dt="2024-02-22T09:52:54.409" v="2357" actId="27803"/>
          <ac:spMkLst>
            <pc:docMk/>
            <pc:sldMk cId="3942064285" sldId="256"/>
            <ac:spMk id="6658" creationId="{1EF3DA2E-4D45-EDCA-218F-0918CDD6D7A5}"/>
          </ac:spMkLst>
        </pc:spChg>
        <pc:spChg chg="mod">
          <ac:chgData name="Jassem Abbasi" userId="a485637c-5d5c-44af-8411-f95acc3236b6" providerId="ADAL" clId="{B67E75DF-61F4-4BDD-83F6-F3A9FEB4B984}" dt="2024-02-22T09:52:54.409" v="2357" actId="27803"/>
          <ac:spMkLst>
            <pc:docMk/>
            <pc:sldMk cId="3942064285" sldId="256"/>
            <ac:spMk id="6659" creationId="{DAEA1DEF-392B-6E31-142F-EF2B4AF029C8}"/>
          </ac:spMkLst>
        </pc:spChg>
        <pc:spChg chg="mod">
          <ac:chgData name="Jassem Abbasi" userId="a485637c-5d5c-44af-8411-f95acc3236b6" providerId="ADAL" clId="{B67E75DF-61F4-4BDD-83F6-F3A9FEB4B984}" dt="2024-02-22T09:52:54.409" v="2357" actId="27803"/>
          <ac:spMkLst>
            <pc:docMk/>
            <pc:sldMk cId="3942064285" sldId="256"/>
            <ac:spMk id="6660" creationId="{1DC526F5-E11A-4793-A562-E70D6CFAAD9F}"/>
          </ac:spMkLst>
        </pc:spChg>
        <pc:spChg chg="mod">
          <ac:chgData name="Jassem Abbasi" userId="a485637c-5d5c-44af-8411-f95acc3236b6" providerId="ADAL" clId="{B67E75DF-61F4-4BDD-83F6-F3A9FEB4B984}" dt="2024-02-22T09:52:54.409" v="2357" actId="27803"/>
          <ac:spMkLst>
            <pc:docMk/>
            <pc:sldMk cId="3942064285" sldId="256"/>
            <ac:spMk id="6661" creationId="{417378F1-AC79-B5D2-B7CA-6AA66CDB814C}"/>
          </ac:spMkLst>
        </pc:spChg>
        <pc:spChg chg="mod">
          <ac:chgData name="Jassem Abbasi" userId="a485637c-5d5c-44af-8411-f95acc3236b6" providerId="ADAL" clId="{B67E75DF-61F4-4BDD-83F6-F3A9FEB4B984}" dt="2024-02-22T09:52:54.409" v="2357" actId="27803"/>
          <ac:spMkLst>
            <pc:docMk/>
            <pc:sldMk cId="3942064285" sldId="256"/>
            <ac:spMk id="6662" creationId="{4FE47772-219A-3250-E1A1-5131CB1C4FB4}"/>
          </ac:spMkLst>
        </pc:spChg>
        <pc:spChg chg="mod">
          <ac:chgData name="Jassem Abbasi" userId="a485637c-5d5c-44af-8411-f95acc3236b6" providerId="ADAL" clId="{B67E75DF-61F4-4BDD-83F6-F3A9FEB4B984}" dt="2024-02-22T09:52:54.409" v="2357" actId="27803"/>
          <ac:spMkLst>
            <pc:docMk/>
            <pc:sldMk cId="3942064285" sldId="256"/>
            <ac:spMk id="6663" creationId="{CF77D8CE-2620-B8B5-8136-8CF50ABA9D90}"/>
          </ac:spMkLst>
        </pc:spChg>
        <pc:spChg chg="mod">
          <ac:chgData name="Jassem Abbasi" userId="a485637c-5d5c-44af-8411-f95acc3236b6" providerId="ADAL" clId="{B67E75DF-61F4-4BDD-83F6-F3A9FEB4B984}" dt="2024-02-22T09:52:54.409" v="2357" actId="27803"/>
          <ac:spMkLst>
            <pc:docMk/>
            <pc:sldMk cId="3942064285" sldId="256"/>
            <ac:spMk id="6664" creationId="{978ED627-98DE-502B-0D5E-97FB06D409B5}"/>
          </ac:spMkLst>
        </pc:spChg>
        <pc:spChg chg="mod">
          <ac:chgData name="Jassem Abbasi" userId="a485637c-5d5c-44af-8411-f95acc3236b6" providerId="ADAL" clId="{B67E75DF-61F4-4BDD-83F6-F3A9FEB4B984}" dt="2024-02-22T09:52:54.409" v="2357" actId="27803"/>
          <ac:spMkLst>
            <pc:docMk/>
            <pc:sldMk cId="3942064285" sldId="256"/>
            <ac:spMk id="6665" creationId="{DC33B705-30DC-1969-EF97-846635F28BA0}"/>
          </ac:spMkLst>
        </pc:spChg>
        <pc:spChg chg="mod">
          <ac:chgData name="Jassem Abbasi" userId="a485637c-5d5c-44af-8411-f95acc3236b6" providerId="ADAL" clId="{B67E75DF-61F4-4BDD-83F6-F3A9FEB4B984}" dt="2024-02-22T09:52:54.409" v="2357" actId="27803"/>
          <ac:spMkLst>
            <pc:docMk/>
            <pc:sldMk cId="3942064285" sldId="256"/>
            <ac:spMk id="6666" creationId="{39A3BBD7-5136-5246-50D7-1088AF1FB0F8}"/>
          </ac:spMkLst>
        </pc:spChg>
        <pc:spChg chg="mod">
          <ac:chgData name="Jassem Abbasi" userId="a485637c-5d5c-44af-8411-f95acc3236b6" providerId="ADAL" clId="{B67E75DF-61F4-4BDD-83F6-F3A9FEB4B984}" dt="2024-02-22T09:52:54.409" v="2357" actId="27803"/>
          <ac:spMkLst>
            <pc:docMk/>
            <pc:sldMk cId="3942064285" sldId="256"/>
            <ac:spMk id="6667" creationId="{FFC29987-EEB4-12EB-15C4-CFE85C0DDA86}"/>
          </ac:spMkLst>
        </pc:spChg>
        <pc:spChg chg="mod">
          <ac:chgData name="Jassem Abbasi" userId="a485637c-5d5c-44af-8411-f95acc3236b6" providerId="ADAL" clId="{B67E75DF-61F4-4BDD-83F6-F3A9FEB4B984}" dt="2024-02-22T09:52:54.409" v="2357" actId="27803"/>
          <ac:spMkLst>
            <pc:docMk/>
            <pc:sldMk cId="3942064285" sldId="256"/>
            <ac:spMk id="6668" creationId="{A1FC09C1-0D9A-A01B-445A-833014F32BFB}"/>
          </ac:spMkLst>
        </pc:spChg>
        <pc:spChg chg="mod">
          <ac:chgData name="Jassem Abbasi" userId="a485637c-5d5c-44af-8411-f95acc3236b6" providerId="ADAL" clId="{B67E75DF-61F4-4BDD-83F6-F3A9FEB4B984}" dt="2024-02-22T09:52:54.409" v="2357" actId="27803"/>
          <ac:spMkLst>
            <pc:docMk/>
            <pc:sldMk cId="3942064285" sldId="256"/>
            <ac:spMk id="6669" creationId="{E36A5E30-EC5B-AABE-4DE5-BD3975684719}"/>
          </ac:spMkLst>
        </pc:spChg>
        <pc:spChg chg="mod">
          <ac:chgData name="Jassem Abbasi" userId="a485637c-5d5c-44af-8411-f95acc3236b6" providerId="ADAL" clId="{B67E75DF-61F4-4BDD-83F6-F3A9FEB4B984}" dt="2024-02-22T09:52:54.409" v="2357" actId="27803"/>
          <ac:spMkLst>
            <pc:docMk/>
            <pc:sldMk cId="3942064285" sldId="256"/>
            <ac:spMk id="6670" creationId="{BD14902B-442C-BE2D-E09D-1151FDAC05E2}"/>
          </ac:spMkLst>
        </pc:spChg>
        <pc:spChg chg="mod">
          <ac:chgData name="Jassem Abbasi" userId="a485637c-5d5c-44af-8411-f95acc3236b6" providerId="ADAL" clId="{B67E75DF-61F4-4BDD-83F6-F3A9FEB4B984}" dt="2024-02-22T09:52:54.409" v="2357" actId="27803"/>
          <ac:spMkLst>
            <pc:docMk/>
            <pc:sldMk cId="3942064285" sldId="256"/>
            <ac:spMk id="6671" creationId="{A18578A5-F83E-3201-B681-3B791EE49E5F}"/>
          </ac:spMkLst>
        </pc:spChg>
        <pc:spChg chg="mod">
          <ac:chgData name="Jassem Abbasi" userId="a485637c-5d5c-44af-8411-f95acc3236b6" providerId="ADAL" clId="{B67E75DF-61F4-4BDD-83F6-F3A9FEB4B984}" dt="2024-02-22T09:52:54.409" v="2357" actId="27803"/>
          <ac:spMkLst>
            <pc:docMk/>
            <pc:sldMk cId="3942064285" sldId="256"/>
            <ac:spMk id="6672" creationId="{F05ABA87-9F23-3418-6E46-184C910E8E86}"/>
          </ac:spMkLst>
        </pc:spChg>
        <pc:spChg chg="mod">
          <ac:chgData name="Jassem Abbasi" userId="a485637c-5d5c-44af-8411-f95acc3236b6" providerId="ADAL" clId="{B67E75DF-61F4-4BDD-83F6-F3A9FEB4B984}" dt="2024-02-22T09:52:54.409" v="2357" actId="27803"/>
          <ac:spMkLst>
            <pc:docMk/>
            <pc:sldMk cId="3942064285" sldId="256"/>
            <ac:spMk id="6673" creationId="{1CF1A52E-FD3F-722A-572C-D552C7D6A70B}"/>
          </ac:spMkLst>
        </pc:spChg>
        <pc:spChg chg="mod">
          <ac:chgData name="Jassem Abbasi" userId="a485637c-5d5c-44af-8411-f95acc3236b6" providerId="ADAL" clId="{B67E75DF-61F4-4BDD-83F6-F3A9FEB4B984}" dt="2024-02-22T09:52:54.409" v="2357" actId="27803"/>
          <ac:spMkLst>
            <pc:docMk/>
            <pc:sldMk cId="3942064285" sldId="256"/>
            <ac:spMk id="6674" creationId="{F47398EE-F98D-A6BA-CC38-2D54F93916FE}"/>
          </ac:spMkLst>
        </pc:spChg>
        <pc:spChg chg="mod">
          <ac:chgData name="Jassem Abbasi" userId="a485637c-5d5c-44af-8411-f95acc3236b6" providerId="ADAL" clId="{B67E75DF-61F4-4BDD-83F6-F3A9FEB4B984}" dt="2024-02-22T09:52:54.409" v="2357" actId="27803"/>
          <ac:spMkLst>
            <pc:docMk/>
            <pc:sldMk cId="3942064285" sldId="256"/>
            <ac:spMk id="6675" creationId="{0A3257AC-C8F2-C7C0-0571-AF281EFEB41A}"/>
          </ac:spMkLst>
        </pc:spChg>
        <pc:spChg chg="mod">
          <ac:chgData name="Jassem Abbasi" userId="a485637c-5d5c-44af-8411-f95acc3236b6" providerId="ADAL" clId="{B67E75DF-61F4-4BDD-83F6-F3A9FEB4B984}" dt="2024-02-22T09:52:54.409" v="2357" actId="27803"/>
          <ac:spMkLst>
            <pc:docMk/>
            <pc:sldMk cId="3942064285" sldId="256"/>
            <ac:spMk id="6676" creationId="{6075E3DA-A4E0-1AB4-4D7B-011E7F638338}"/>
          </ac:spMkLst>
        </pc:spChg>
        <pc:spChg chg="mod">
          <ac:chgData name="Jassem Abbasi" userId="a485637c-5d5c-44af-8411-f95acc3236b6" providerId="ADAL" clId="{B67E75DF-61F4-4BDD-83F6-F3A9FEB4B984}" dt="2024-02-22T09:52:54.409" v="2357" actId="27803"/>
          <ac:spMkLst>
            <pc:docMk/>
            <pc:sldMk cId="3942064285" sldId="256"/>
            <ac:spMk id="6677" creationId="{96C7F3E9-F74D-EB63-AF17-E9EDF149674D}"/>
          </ac:spMkLst>
        </pc:spChg>
        <pc:spChg chg="mod">
          <ac:chgData name="Jassem Abbasi" userId="a485637c-5d5c-44af-8411-f95acc3236b6" providerId="ADAL" clId="{B67E75DF-61F4-4BDD-83F6-F3A9FEB4B984}" dt="2024-02-22T09:52:54.409" v="2357" actId="27803"/>
          <ac:spMkLst>
            <pc:docMk/>
            <pc:sldMk cId="3942064285" sldId="256"/>
            <ac:spMk id="6678" creationId="{8EF5E078-9C8E-A41C-72BB-BA085B856738}"/>
          </ac:spMkLst>
        </pc:spChg>
        <pc:spChg chg="mod">
          <ac:chgData name="Jassem Abbasi" userId="a485637c-5d5c-44af-8411-f95acc3236b6" providerId="ADAL" clId="{B67E75DF-61F4-4BDD-83F6-F3A9FEB4B984}" dt="2024-02-22T09:52:54.409" v="2357" actId="27803"/>
          <ac:spMkLst>
            <pc:docMk/>
            <pc:sldMk cId="3942064285" sldId="256"/>
            <ac:spMk id="6679" creationId="{632BEE38-8E46-71CF-78FB-BEE0722CA7C3}"/>
          </ac:spMkLst>
        </pc:spChg>
        <pc:spChg chg="mod">
          <ac:chgData name="Jassem Abbasi" userId="a485637c-5d5c-44af-8411-f95acc3236b6" providerId="ADAL" clId="{B67E75DF-61F4-4BDD-83F6-F3A9FEB4B984}" dt="2024-02-22T09:52:54.409" v="2357" actId="27803"/>
          <ac:spMkLst>
            <pc:docMk/>
            <pc:sldMk cId="3942064285" sldId="256"/>
            <ac:spMk id="6680" creationId="{6E5BA564-256E-11BA-2388-32335F2860E4}"/>
          </ac:spMkLst>
        </pc:spChg>
        <pc:spChg chg="mod">
          <ac:chgData name="Jassem Abbasi" userId="a485637c-5d5c-44af-8411-f95acc3236b6" providerId="ADAL" clId="{B67E75DF-61F4-4BDD-83F6-F3A9FEB4B984}" dt="2024-02-22T09:52:54.409" v="2357" actId="27803"/>
          <ac:spMkLst>
            <pc:docMk/>
            <pc:sldMk cId="3942064285" sldId="256"/>
            <ac:spMk id="6681" creationId="{6F4064C7-31CC-BF19-7655-C76C0E93F7B6}"/>
          </ac:spMkLst>
        </pc:spChg>
        <pc:spChg chg="mod">
          <ac:chgData name="Jassem Abbasi" userId="a485637c-5d5c-44af-8411-f95acc3236b6" providerId="ADAL" clId="{B67E75DF-61F4-4BDD-83F6-F3A9FEB4B984}" dt="2024-02-22T09:52:54.409" v="2357" actId="27803"/>
          <ac:spMkLst>
            <pc:docMk/>
            <pc:sldMk cId="3942064285" sldId="256"/>
            <ac:spMk id="6682" creationId="{997852D2-B532-16B9-BB8D-D2C026A78FC2}"/>
          </ac:spMkLst>
        </pc:spChg>
        <pc:spChg chg="mod">
          <ac:chgData name="Jassem Abbasi" userId="a485637c-5d5c-44af-8411-f95acc3236b6" providerId="ADAL" clId="{B67E75DF-61F4-4BDD-83F6-F3A9FEB4B984}" dt="2024-02-22T09:52:54.409" v="2357" actId="27803"/>
          <ac:spMkLst>
            <pc:docMk/>
            <pc:sldMk cId="3942064285" sldId="256"/>
            <ac:spMk id="6683" creationId="{69BEE4AE-D010-5901-7583-8AF12CFBD66E}"/>
          </ac:spMkLst>
        </pc:spChg>
        <pc:spChg chg="mod">
          <ac:chgData name="Jassem Abbasi" userId="a485637c-5d5c-44af-8411-f95acc3236b6" providerId="ADAL" clId="{B67E75DF-61F4-4BDD-83F6-F3A9FEB4B984}" dt="2024-02-22T09:52:54.409" v="2357" actId="27803"/>
          <ac:spMkLst>
            <pc:docMk/>
            <pc:sldMk cId="3942064285" sldId="256"/>
            <ac:spMk id="6684" creationId="{CD7BC93B-01BE-6C41-37B8-631C88BE5279}"/>
          </ac:spMkLst>
        </pc:spChg>
        <pc:spChg chg="mod">
          <ac:chgData name="Jassem Abbasi" userId="a485637c-5d5c-44af-8411-f95acc3236b6" providerId="ADAL" clId="{B67E75DF-61F4-4BDD-83F6-F3A9FEB4B984}" dt="2024-02-22T09:52:54.409" v="2357" actId="27803"/>
          <ac:spMkLst>
            <pc:docMk/>
            <pc:sldMk cId="3942064285" sldId="256"/>
            <ac:spMk id="6685" creationId="{53F80324-11F4-2D7E-6BFC-2F1DC24510AD}"/>
          </ac:spMkLst>
        </pc:spChg>
        <pc:spChg chg="mod">
          <ac:chgData name="Jassem Abbasi" userId="a485637c-5d5c-44af-8411-f95acc3236b6" providerId="ADAL" clId="{B67E75DF-61F4-4BDD-83F6-F3A9FEB4B984}" dt="2024-02-22T09:52:54.409" v="2357" actId="27803"/>
          <ac:spMkLst>
            <pc:docMk/>
            <pc:sldMk cId="3942064285" sldId="256"/>
            <ac:spMk id="6686" creationId="{DF445E6D-C4F7-D8E9-FBB9-1C72781DF841}"/>
          </ac:spMkLst>
        </pc:spChg>
        <pc:spChg chg="mod">
          <ac:chgData name="Jassem Abbasi" userId="a485637c-5d5c-44af-8411-f95acc3236b6" providerId="ADAL" clId="{B67E75DF-61F4-4BDD-83F6-F3A9FEB4B984}" dt="2024-02-22T09:52:54.409" v="2357" actId="27803"/>
          <ac:spMkLst>
            <pc:docMk/>
            <pc:sldMk cId="3942064285" sldId="256"/>
            <ac:spMk id="6687" creationId="{CEA8D95C-444B-A480-3032-6CA946F2D607}"/>
          </ac:spMkLst>
        </pc:spChg>
        <pc:spChg chg="mod">
          <ac:chgData name="Jassem Abbasi" userId="a485637c-5d5c-44af-8411-f95acc3236b6" providerId="ADAL" clId="{B67E75DF-61F4-4BDD-83F6-F3A9FEB4B984}" dt="2024-02-22T09:52:54.409" v="2357" actId="27803"/>
          <ac:spMkLst>
            <pc:docMk/>
            <pc:sldMk cId="3942064285" sldId="256"/>
            <ac:spMk id="6688" creationId="{F29C6877-937E-7909-25C1-E089AA1B1B1D}"/>
          </ac:spMkLst>
        </pc:spChg>
        <pc:spChg chg="mod">
          <ac:chgData name="Jassem Abbasi" userId="a485637c-5d5c-44af-8411-f95acc3236b6" providerId="ADAL" clId="{B67E75DF-61F4-4BDD-83F6-F3A9FEB4B984}" dt="2024-02-22T09:52:54.409" v="2357" actId="27803"/>
          <ac:spMkLst>
            <pc:docMk/>
            <pc:sldMk cId="3942064285" sldId="256"/>
            <ac:spMk id="6689" creationId="{665A315C-5ABB-29B9-E625-9F177F0966B1}"/>
          </ac:spMkLst>
        </pc:spChg>
        <pc:spChg chg="mod">
          <ac:chgData name="Jassem Abbasi" userId="a485637c-5d5c-44af-8411-f95acc3236b6" providerId="ADAL" clId="{B67E75DF-61F4-4BDD-83F6-F3A9FEB4B984}" dt="2024-02-22T09:52:54.409" v="2357" actId="27803"/>
          <ac:spMkLst>
            <pc:docMk/>
            <pc:sldMk cId="3942064285" sldId="256"/>
            <ac:spMk id="6690" creationId="{FAD9730C-43FB-FD49-164D-35BB8D17C73F}"/>
          </ac:spMkLst>
        </pc:spChg>
        <pc:spChg chg="mod">
          <ac:chgData name="Jassem Abbasi" userId="a485637c-5d5c-44af-8411-f95acc3236b6" providerId="ADAL" clId="{B67E75DF-61F4-4BDD-83F6-F3A9FEB4B984}" dt="2024-02-22T09:52:54.409" v="2357" actId="27803"/>
          <ac:spMkLst>
            <pc:docMk/>
            <pc:sldMk cId="3942064285" sldId="256"/>
            <ac:spMk id="6691" creationId="{2DAFF850-4149-D768-1B4B-D94FF7AC4BF6}"/>
          </ac:spMkLst>
        </pc:spChg>
        <pc:spChg chg="mod">
          <ac:chgData name="Jassem Abbasi" userId="a485637c-5d5c-44af-8411-f95acc3236b6" providerId="ADAL" clId="{B67E75DF-61F4-4BDD-83F6-F3A9FEB4B984}" dt="2024-02-22T09:52:54.409" v="2357" actId="27803"/>
          <ac:spMkLst>
            <pc:docMk/>
            <pc:sldMk cId="3942064285" sldId="256"/>
            <ac:spMk id="6692" creationId="{52A788F3-DB93-ADD2-EF1E-C0EF903CC36E}"/>
          </ac:spMkLst>
        </pc:spChg>
        <pc:spChg chg="mod">
          <ac:chgData name="Jassem Abbasi" userId="a485637c-5d5c-44af-8411-f95acc3236b6" providerId="ADAL" clId="{B67E75DF-61F4-4BDD-83F6-F3A9FEB4B984}" dt="2024-02-22T09:52:54.409" v="2357" actId="27803"/>
          <ac:spMkLst>
            <pc:docMk/>
            <pc:sldMk cId="3942064285" sldId="256"/>
            <ac:spMk id="6693" creationId="{C8998DC8-9309-56BE-0ADE-0E99A8EDEAF3}"/>
          </ac:spMkLst>
        </pc:spChg>
        <pc:spChg chg="mod">
          <ac:chgData name="Jassem Abbasi" userId="a485637c-5d5c-44af-8411-f95acc3236b6" providerId="ADAL" clId="{B67E75DF-61F4-4BDD-83F6-F3A9FEB4B984}" dt="2024-02-22T09:52:54.409" v="2357" actId="27803"/>
          <ac:spMkLst>
            <pc:docMk/>
            <pc:sldMk cId="3942064285" sldId="256"/>
            <ac:spMk id="6694" creationId="{63C38F8F-DC00-796B-1D40-2F0496914B81}"/>
          </ac:spMkLst>
        </pc:spChg>
        <pc:spChg chg="mod">
          <ac:chgData name="Jassem Abbasi" userId="a485637c-5d5c-44af-8411-f95acc3236b6" providerId="ADAL" clId="{B67E75DF-61F4-4BDD-83F6-F3A9FEB4B984}" dt="2024-02-22T09:52:54.409" v="2357" actId="27803"/>
          <ac:spMkLst>
            <pc:docMk/>
            <pc:sldMk cId="3942064285" sldId="256"/>
            <ac:spMk id="6695" creationId="{71ADE9A6-9020-EAED-4B98-6CB0CA366821}"/>
          </ac:spMkLst>
        </pc:spChg>
        <pc:spChg chg="mod">
          <ac:chgData name="Jassem Abbasi" userId="a485637c-5d5c-44af-8411-f95acc3236b6" providerId="ADAL" clId="{B67E75DF-61F4-4BDD-83F6-F3A9FEB4B984}" dt="2024-02-22T09:52:54.409" v="2357" actId="27803"/>
          <ac:spMkLst>
            <pc:docMk/>
            <pc:sldMk cId="3942064285" sldId="256"/>
            <ac:spMk id="6696" creationId="{70D51B1F-0A5E-7850-2F7C-0F463424BAF4}"/>
          </ac:spMkLst>
        </pc:spChg>
        <pc:spChg chg="mod">
          <ac:chgData name="Jassem Abbasi" userId="a485637c-5d5c-44af-8411-f95acc3236b6" providerId="ADAL" clId="{B67E75DF-61F4-4BDD-83F6-F3A9FEB4B984}" dt="2024-02-22T09:52:54.409" v="2357" actId="27803"/>
          <ac:spMkLst>
            <pc:docMk/>
            <pc:sldMk cId="3942064285" sldId="256"/>
            <ac:spMk id="6697" creationId="{8D25FAD3-DD99-91BB-D7B5-5A10DFEE7A83}"/>
          </ac:spMkLst>
        </pc:spChg>
        <pc:spChg chg="mod">
          <ac:chgData name="Jassem Abbasi" userId="a485637c-5d5c-44af-8411-f95acc3236b6" providerId="ADAL" clId="{B67E75DF-61F4-4BDD-83F6-F3A9FEB4B984}" dt="2024-02-22T09:52:54.409" v="2357" actId="27803"/>
          <ac:spMkLst>
            <pc:docMk/>
            <pc:sldMk cId="3942064285" sldId="256"/>
            <ac:spMk id="6698" creationId="{366F1AF5-FD90-39CB-C018-378B67453982}"/>
          </ac:spMkLst>
        </pc:spChg>
        <pc:spChg chg="mod">
          <ac:chgData name="Jassem Abbasi" userId="a485637c-5d5c-44af-8411-f95acc3236b6" providerId="ADAL" clId="{B67E75DF-61F4-4BDD-83F6-F3A9FEB4B984}" dt="2024-02-22T09:52:54.409" v="2357" actId="27803"/>
          <ac:spMkLst>
            <pc:docMk/>
            <pc:sldMk cId="3942064285" sldId="256"/>
            <ac:spMk id="6699" creationId="{2E1B50A1-C584-E667-05C2-4C72A7A2CCD0}"/>
          </ac:spMkLst>
        </pc:spChg>
        <pc:spChg chg="mod">
          <ac:chgData name="Jassem Abbasi" userId="a485637c-5d5c-44af-8411-f95acc3236b6" providerId="ADAL" clId="{B67E75DF-61F4-4BDD-83F6-F3A9FEB4B984}" dt="2024-02-22T09:52:54.409" v="2357" actId="27803"/>
          <ac:spMkLst>
            <pc:docMk/>
            <pc:sldMk cId="3942064285" sldId="256"/>
            <ac:spMk id="6700" creationId="{E1BC1DB8-A652-0B0F-E301-5F142982BC0A}"/>
          </ac:spMkLst>
        </pc:spChg>
        <pc:spChg chg="mod">
          <ac:chgData name="Jassem Abbasi" userId="a485637c-5d5c-44af-8411-f95acc3236b6" providerId="ADAL" clId="{B67E75DF-61F4-4BDD-83F6-F3A9FEB4B984}" dt="2024-02-22T09:52:54.409" v="2357" actId="27803"/>
          <ac:spMkLst>
            <pc:docMk/>
            <pc:sldMk cId="3942064285" sldId="256"/>
            <ac:spMk id="6701" creationId="{F65DF73A-E39C-3CB3-190F-A5ADD9731EB0}"/>
          </ac:spMkLst>
        </pc:spChg>
        <pc:spChg chg="mod">
          <ac:chgData name="Jassem Abbasi" userId="a485637c-5d5c-44af-8411-f95acc3236b6" providerId="ADAL" clId="{B67E75DF-61F4-4BDD-83F6-F3A9FEB4B984}" dt="2024-02-22T09:52:54.409" v="2357" actId="27803"/>
          <ac:spMkLst>
            <pc:docMk/>
            <pc:sldMk cId="3942064285" sldId="256"/>
            <ac:spMk id="6702" creationId="{88912DB7-96A2-6F80-E137-C5B6E7798A34}"/>
          </ac:spMkLst>
        </pc:spChg>
        <pc:spChg chg="mod">
          <ac:chgData name="Jassem Abbasi" userId="a485637c-5d5c-44af-8411-f95acc3236b6" providerId="ADAL" clId="{B67E75DF-61F4-4BDD-83F6-F3A9FEB4B984}" dt="2024-02-22T09:52:54.409" v="2357" actId="27803"/>
          <ac:spMkLst>
            <pc:docMk/>
            <pc:sldMk cId="3942064285" sldId="256"/>
            <ac:spMk id="6703" creationId="{20548765-48C2-F89E-00DD-89ED3A90C66E}"/>
          </ac:spMkLst>
        </pc:spChg>
        <pc:spChg chg="mod">
          <ac:chgData name="Jassem Abbasi" userId="a485637c-5d5c-44af-8411-f95acc3236b6" providerId="ADAL" clId="{B67E75DF-61F4-4BDD-83F6-F3A9FEB4B984}" dt="2024-02-22T09:52:54.409" v="2357" actId="27803"/>
          <ac:spMkLst>
            <pc:docMk/>
            <pc:sldMk cId="3942064285" sldId="256"/>
            <ac:spMk id="6704" creationId="{BA8EF401-2706-5615-C3D5-F5215BE54931}"/>
          </ac:spMkLst>
        </pc:spChg>
        <pc:spChg chg="mod">
          <ac:chgData name="Jassem Abbasi" userId="a485637c-5d5c-44af-8411-f95acc3236b6" providerId="ADAL" clId="{B67E75DF-61F4-4BDD-83F6-F3A9FEB4B984}" dt="2024-02-22T09:52:54.409" v="2357" actId="27803"/>
          <ac:spMkLst>
            <pc:docMk/>
            <pc:sldMk cId="3942064285" sldId="256"/>
            <ac:spMk id="6705" creationId="{4B50809F-9135-F7FF-70EB-601DB6B6DE25}"/>
          </ac:spMkLst>
        </pc:spChg>
        <pc:spChg chg="mod">
          <ac:chgData name="Jassem Abbasi" userId="a485637c-5d5c-44af-8411-f95acc3236b6" providerId="ADAL" clId="{B67E75DF-61F4-4BDD-83F6-F3A9FEB4B984}" dt="2024-02-22T09:52:54.409" v="2357" actId="27803"/>
          <ac:spMkLst>
            <pc:docMk/>
            <pc:sldMk cId="3942064285" sldId="256"/>
            <ac:spMk id="6706" creationId="{E30CB81E-FA8D-57BC-9C5C-1F041599C076}"/>
          </ac:spMkLst>
        </pc:spChg>
        <pc:spChg chg="mod">
          <ac:chgData name="Jassem Abbasi" userId="a485637c-5d5c-44af-8411-f95acc3236b6" providerId="ADAL" clId="{B67E75DF-61F4-4BDD-83F6-F3A9FEB4B984}" dt="2024-02-22T09:52:54.409" v="2357" actId="27803"/>
          <ac:spMkLst>
            <pc:docMk/>
            <pc:sldMk cId="3942064285" sldId="256"/>
            <ac:spMk id="6707" creationId="{B6DE4B52-F128-DA5E-10EC-0D13AB5481F2}"/>
          </ac:spMkLst>
        </pc:spChg>
        <pc:spChg chg="mod">
          <ac:chgData name="Jassem Abbasi" userId="a485637c-5d5c-44af-8411-f95acc3236b6" providerId="ADAL" clId="{B67E75DF-61F4-4BDD-83F6-F3A9FEB4B984}" dt="2024-02-22T09:52:54.409" v="2357" actId="27803"/>
          <ac:spMkLst>
            <pc:docMk/>
            <pc:sldMk cId="3942064285" sldId="256"/>
            <ac:spMk id="6708" creationId="{1BBF2A93-4414-69F7-2363-96CF0F0BA9FF}"/>
          </ac:spMkLst>
        </pc:spChg>
        <pc:spChg chg="mod">
          <ac:chgData name="Jassem Abbasi" userId="a485637c-5d5c-44af-8411-f95acc3236b6" providerId="ADAL" clId="{B67E75DF-61F4-4BDD-83F6-F3A9FEB4B984}" dt="2024-02-22T09:52:54.409" v="2357" actId="27803"/>
          <ac:spMkLst>
            <pc:docMk/>
            <pc:sldMk cId="3942064285" sldId="256"/>
            <ac:spMk id="6709" creationId="{32C3DFCB-0FBA-71B8-70EA-0BE064682D2A}"/>
          </ac:spMkLst>
        </pc:spChg>
        <pc:spChg chg="mod">
          <ac:chgData name="Jassem Abbasi" userId="a485637c-5d5c-44af-8411-f95acc3236b6" providerId="ADAL" clId="{B67E75DF-61F4-4BDD-83F6-F3A9FEB4B984}" dt="2024-02-22T09:52:54.409" v="2357" actId="27803"/>
          <ac:spMkLst>
            <pc:docMk/>
            <pc:sldMk cId="3942064285" sldId="256"/>
            <ac:spMk id="6710" creationId="{92285C3A-E3EE-3368-A7F3-7DBA474C0594}"/>
          </ac:spMkLst>
        </pc:spChg>
        <pc:spChg chg="mod">
          <ac:chgData name="Jassem Abbasi" userId="a485637c-5d5c-44af-8411-f95acc3236b6" providerId="ADAL" clId="{B67E75DF-61F4-4BDD-83F6-F3A9FEB4B984}" dt="2024-02-22T09:52:54.409" v="2357" actId="27803"/>
          <ac:spMkLst>
            <pc:docMk/>
            <pc:sldMk cId="3942064285" sldId="256"/>
            <ac:spMk id="6711" creationId="{CC452B3D-7997-2FA3-AF77-2DB8730A72DC}"/>
          </ac:spMkLst>
        </pc:spChg>
        <pc:spChg chg="mod">
          <ac:chgData name="Jassem Abbasi" userId="a485637c-5d5c-44af-8411-f95acc3236b6" providerId="ADAL" clId="{B67E75DF-61F4-4BDD-83F6-F3A9FEB4B984}" dt="2024-02-22T09:52:54.409" v="2357" actId="27803"/>
          <ac:spMkLst>
            <pc:docMk/>
            <pc:sldMk cId="3942064285" sldId="256"/>
            <ac:spMk id="6712" creationId="{C577C254-52FE-1EE4-DB97-1E1A5C23DAEC}"/>
          </ac:spMkLst>
        </pc:spChg>
        <pc:spChg chg="mod">
          <ac:chgData name="Jassem Abbasi" userId="a485637c-5d5c-44af-8411-f95acc3236b6" providerId="ADAL" clId="{B67E75DF-61F4-4BDD-83F6-F3A9FEB4B984}" dt="2024-02-22T09:52:54.409" v="2357" actId="27803"/>
          <ac:spMkLst>
            <pc:docMk/>
            <pc:sldMk cId="3942064285" sldId="256"/>
            <ac:spMk id="6713" creationId="{BBE9B038-6111-BB67-1CDE-66D40A7ADE4D}"/>
          </ac:spMkLst>
        </pc:spChg>
        <pc:spChg chg="mod">
          <ac:chgData name="Jassem Abbasi" userId="a485637c-5d5c-44af-8411-f95acc3236b6" providerId="ADAL" clId="{B67E75DF-61F4-4BDD-83F6-F3A9FEB4B984}" dt="2024-02-22T09:52:54.409" v="2357" actId="27803"/>
          <ac:spMkLst>
            <pc:docMk/>
            <pc:sldMk cId="3942064285" sldId="256"/>
            <ac:spMk id="6714" creationId="{CE5B4D3A-CA54-2281-91CA-F951147CAEEE}"/>
          </ac:spMkLst>
        </pc:spChg>
        <pc:spChg chg="mod">
          <ac:chgData name="Jassem Abbasi" userId="a485637c-5d5c-44af-8411-f95acc3236b6" providerId="ADAL" clId="{B67E75DF-61F4-4BDD-83F6-F3A9FEB4B984}" dt="2024-02-22T09:52:54.409" v="2357" actId="27803"/>
          <ac:spMkLst>
            <pc:docMk/>
            <pc:sldMk cId="3942064285" sldId="256"/>
            <ac:spMk id="6715" creationId="{38D7FB79-B8A9-B939-A425-AAAE5C382C0F}"/>
          </ac:spMkLst>
        </pc:spChg>
        <pc:spChg chg="mod">
          <ac:chgData name="Jassem Abbasi" userId="a485637c-5d5c-44af-8411-f95acc3236b6" providerId="ADAL" clId="{B67E75DF-61F4-4BDD-83F6-F3A9FEB4B984}" dt="2024-02-22T09:52:54.409" v="2357" actId="27803"/>
          <ac:spMkLst>
            <pc:docMk/>
            <pc:sldMk cId="3942064285" sldId="256"/>
            <ac:spMk id="6716" creationId="{AC851361-B6C5-D016-118F-604926B4832A}"/>
          </ac:spMkLst>
        </pc:spChg>
        <pc:spChg chg="mod">
          <ac:chgData name="Jassem Abbasi" userId="a485637c-5d5c-44af-8411-f95acc3236b6" providerId="ADAL" clId="{B67E75DF-61F4-4BDD-83F6-F3A9FEB4B984}" dt="2024-02-22T09:52:54.409" v="2357" actId="27803"/>
          <ac:spMkLst>
            <pc:docMk/>
            <pc:sldMk cId="3942064285" sldId="256"/>
            <ac:spMk id="6717" creationId="{3AD27722-70CE-4F22-3AC2-F06765B498C4}"/>
          </ac:spMkLst>
        </pc:spChg>
        <pc:spChg chg="mod">
          <ac:chgData name="Jassem Abbasi" userId="a485637c-5d5c-44af-8411-f95acc3236b6" providerId="ADAL" clId="{B67E75DF-61F4-4BDD-83F6-F3A9FEB4B984}" dt="2024-02-22T09:52:54.409" v="2357" actId="27803"/>
          <ac:spMkLst>
            <pc:docMk/>
            <pc:sldMk cId="3942064285" sldId="256"/>
            <ac:spMk id="6718" creationId="{1679EE07-BE83-D837-B54E-4B3D95446265}"/>
          </ac:spMkLst>
        </pc:spChg>
        <pc:spChg chg="mod">
          <ac:chgData name="Jassem Abbasi" userId="a485637c-5d5c-44af-8411-f95acc3236b6" providerId="ADAL" clId="{B67E75DF-61F4-4BDD-83F6-F3A9FEB4B984}" dt="2024-02-22T09:52:54.409" v="2357" actId="27803"/>
          <ac:spMkLst>
            <pc:docMk/>
            <pc:sldMk cId="3942064285" sldId="256"/>
            <ac:spMk id="6719" creationId="{C89A4125-A454-5FD7-F8AC-33939F1D8655}"/>
          </ac:spMkLst>
        </pc:spChg>
        <pc:spChg chg="mod">
          <ac:chgData name="Jassem Abbasi" userId="a485637c-5d5c-44af-8411-f95acc3236b6" providerId="ADAL" clId="{B67E75DF-61F4-4BDD-83F6-F3A9FEB4B984}" dt="2024-02-22T09:52:54.409" v="2357" actId="27803"/>
          <ac:spMkLst>
            <pc:docMk/>
            <pc:sldMk cId="3942064285" sldId="256"/>
            <ac:spMk id="6720" creationId="{148F2E1D-DC7C-FD0E-7D22-FCC13493F963}"/>
          </ac:spMkLst>
        </pc:spChg>
        <pc:spChg chg="mod">
          <ac:chgData name="Jassem Abbasi" userId="a485637c-5d5c-44af-8411-f95acc3236b6" providerId="ADAL" clId="{B67E75DF-61F4-4BDD-83F6-F3A9FEB4B984}" dt="2024-02-22T09:52:54.409" v="2357" actId="27803"/>
          <ac:spMkLst>
            <pc:docMk/>
            <pc:sldMk cId="3942064285" sldId="256"/>
            <ac:spMk id="6721" creationId="{29A64A1A-4ECA-02EE-0353-7F2EEB7B2BD7}"/>
          </ac:spMkLst>
        </pc:spChg>
        <pc:spChg chg="mod">
          <ac:chgData name="Jassem Abbasi" userId="a485637c-5d5c-44af-8411-f95acc3236b6" providerId="ADAL" clId="{B67E75DF-61F4-4BDD-83F6-F3A9FEB4B984}" dt="2024-02-22T09:52:54.409" v="2357" actId="27803"/>
          <ac:spMkLst>
            <pc:docMk/>
            <pc:sldMk cId="3942064285" sldId="256"/>
            <ac:spMk id="6722" creationId="{9123575B-3377-BD87-7C69-12E7DCA41A9C}"/>
          </ac:spMkLst>
        </pc:spChg>
        <pc:spChg chg="mod">
          <ac:chgData name="Jassem Abbasi" userId="a485637c-5d5c-44af-8411-f95acc3236b6" providerId="ADAL" clId="{B67E75DF-61F4-4BDD-83F6-F3A9FEB4B984}" dt="2024-02-22T09:52:54.409" v="2357" actId="27803"/>
          <ac:spMkLst>
            <pc:docMk/>
            <pc:sldMk cId="3942064285" sldId="256"/>
            <ac:spMk id="6723" creationId="{5F959DC9-B561-00A1-C139-4FD426B832FE}"/>
          </ac:spMkLst>
        </pc:spChg>
        <pc:spChg chg="mod">
          <ac:chgData name="Jassem Abbasi" userId="a485637c-5d5c-44af-8411-f95acc3236b6" providerId="ADAL" clId="{B67E75DF-61F4-4BDD-83F6-F3A9FEB4B984}" dt="2024-02-22T09:52:54.409" v="2357" actId="27803"/>
          <ac:spMkLst>
            <pc:docMk/>
            <pc:sldMk cId="3942064285" sldId="256"/>
            <ac:spMk id="6724" creationId="{D634D878-F51F-8A4D-BBDB-7FA67AA0F45D}"/>
          </ac:spMkLst>
        </pc:spChg>
        <pc:spChg chg="mod">
          <ac:chgData name="Jassem Abbasi" userId="a485637c-5d5c-44af-8411-f95acc3236b6" providerId="ADAL" clId="{B67E75DF-61F4-4BDD-83F6-F3A9FEB4B984}" dt="2024-02-22T09:52:54.409" v="2357" actId="27803"/>
          <ac:spMkLst>
            <pc:docMk/>
            <pc:sldMk cId="3942064285" sldId="256"/>
            <ac:spMk id="6725" creationId="{D1BA3C4D-49C0-E3B4-57AC-7407E5DA41EF}"/>
          </ac:spMkLst>
        </pc:spChg>
        <pc:spChg chg="mod">
          <ac:chgData name="Jassem Abbasi" userId="a485637c-5d5c-44af-8411-f95acc3236b6" providerId="ADAL" clId="{B67E75DF-61F4-4BDD-83F6-F3A9FEB4B984}" dt="2024-02-22T09:52:54.409" v="2357" actId="27803"/>
          <ac:spMkLst>
            <pc:docMk/>
            <pc:sldMk cId="3942064285" sldId="256"/>
            <ac:spMk id="6726" creationId="{B8998979-DC96-5B37-93BE-921E00793B5B}"/>
          </ac:spMkLst>
        </pc:spChg>
        <pc:spChg chg="mod">
          <ac:chgData name="Jassem Abbasi" userId="a485637c-5d5c-44af-8411-f95acc3236b6" providerId="ADAL" clId="{B67E75DF-61F4-4BDD-83F6-F3A9FEB4B984}" dt="2024-02-22T09:52:54.409" v="2357" actId="27803"/>
          <ac:spMkLst>
            <pc:docMk/>
            <pc:sldMk cId="3942064285" sldId="256"/>
            <ac:spMk id="6727" creationId="{D05470B2-EDAD-B0BC-3348-2CD0D4BC8F46}"/>
          </ac:spMkLst>
        </pc:spChg>
        <pc:spChg chg="mod">
          <ac:chgData name="Jassem Abbasi" userId="a485637c-5d5c-44af-8411-f95acc3236b6" providerId="ADAL" clId="{B67E75DF-61F4-4BDD-83F6-F3A9FEB4B984}" dt="2024-02-22T09:52:54.409" v="2357" actId="27803"/>
          <ac:spMkLst>
            <pc:docMk/>
            <pc:sldMk cId="3942064285" sldId="256"/>
            <ac:spMk id="6728" creationId="{B4999A63-9296-261C-428E-C50E80D04097}"/>
          </ac:spMkLst>
        </pc:spChg>
        <pc:spChg chg="mod">
          <ac:chgData name="Jassem Abbasi" userId="a485637c-5d5c-44af-8411-f95acc3236b6" providerId="ADAL" clId="{B67E75DF-61F4-4BDD-83F6-F3A9FEB4B984}" dt="2024-02-22T09:52:54.409" v="2357" actId="27803"/>
          <ac:spMkLst>
            <pc:docMk/>
            <pc:sldMk cId="3942064285" sldId="256"/>
            <ac:spMk id="6729" creationId="{FB78F0DF-8761-FE80-30A6-305BD0B6F823}"/>
          </ac:spMkLst>
        </pc:spChg>
        <pc:spChg chg="mod">
          <ac:chgData name="Jassem Abbasi" userId="a485637c-5d5c-44af-8411-f95acc3236b6" providerId="ADAL" clId="{B67E75DF-61F4-4BDD-83F6-F3A9FEB4B984}" dt="2024-02-22T09:52:54.409" v="2357" actId="27803"/>
          <ac:spMkLst>
            <pc:docMk/>
            <pc:sldMk cId="3942064285" sldId="256"/>
            <ac:spMk id="6730" creationId="{C8E1F8D9-2AEC-467E-D2C8-9753F6DA5878}"/>
          </ac:spMkLst>
        </pc:spChg>
        <pc:spChg chg="mod">
          <ac:chgData name="Jassem Abbasi" userId="a485637c-5d5c-44af-8411-f95acc3236b6" providerId="ADAL" clId="{B67E75DF-61F4-4BDD-83F6-F3A9FEB4B984}" dt="2024-02-22T09:52:54.409" v="2357" actId="27803"/>
          <ac:spMkLst>
            <pc:docMk/>
            <pc:sldMk cId="3942064285" sldId="256"/>
            <ac:spMk id="6731" creationId="{23F6D956-824F-04AD-438C-4C81410F4A11}"/>
          </ac:spMkLst>
        </pc:spChg>
        <pc:spChg chg="mod">
          <ac:chgData name="Jassem Abbasi" userId="a485637c-5d5c-44af-8411-f95acc3236b6" providerId="ADAL" clId="{B67E75DF-61F4-4BDD-83F6-F3A9FEB4B984}" dt="2024-02-22T09:52:54.409" v="2357" actId="27803"/>
          <ac:spMkLst>
            <pc:docMk/>
            <pc:sldMk cId="3942064285" sldId="256"/>
            <ac:spMk id="6732" creationId="{48AB7826-FE94-E640-214F-52765BE63913}"/>
          </ac:spMkLst>
        </pc:spChg>
        <pc:spChg chg="mod">
          <ac:chgData name="Jassem Abbasi" userId="a485637c-5d5c-44af-8411-f95acc3236b6" providerId="ADAL" clId="{B67E75DF-61F4-4BDD-83F6-F3A9FEB4B984}" dt="2024-02-22T09:52:54.409" v="2357" actId="27803"/>
          <ac:spMkLst>
            <pc:docMk/>
            <pc:sldMk cId="3942064285" sldId="256"/>
            <ac:spMk id="6733" creationId="{978F1A64-D874-7037-54D8-5B0AC6A8AE63}"/>
          </ac:spMkLst>
        </pc:spChg>
        <pc:spChg chg="mod">
          <ac:chgData name="Jassem Abbasi" userId="a485637c-5d5c-44af-8411-f95acc3236b6" providerId="ADAL" clId="{B67E75DF-61F4-4BDD-83F6-F3A9FEB4B984}" dt="2024-02-22T09:52:54.409" v="2357" actId="27803"/>
          <ac:spMkLst>
            <pc:docMk/>
            <pc:sldMk cId="3942064285" sldId="256"/>
            <ac:spMk id="6734" creationId="{C76F4F97-C584-8DA3-5CE6-B6DB2CC7E521}"/>
          </ac:spMkLst>
        </pc:spChg>
        <pc:spChg chg="mod">
          <ac:chgData name="Jassem Abbasi" userId="a485637c-5d5c-44af-8411-f95acc3236b6" providerId="ADAL" clId="{B67E75DF-61F4-4BDD-83F6-F3A9FEB4B984}" dt="2024-02-22T09:52:54.409" v="2357" actId="27803"/>
          <ac:spMkLst>
            <pc:docMk/>
            <pc:sldMk cId="3942064285" sldId="256"/>
            <ac:spMk id="6735" creationId="{A4B99AE2-8918-0E53-75D2-86D097247F33}"/>
          </ac:spMkLst>
        </pc:spChg>
        <pc:spChg chg="mod">
          <ac:chgData name="Jassem Abbasi" userId="a485637c-5d5c-44af-8411-f95acc3236b6" providerId="ADAL" clId="{B67E75DF-61F4-4BDD-83F6-F3A9FEB4B984}" dt="2024-02-22T09:52:54.409" v="2357" actId="27803"/>
          <ac:spMkLst>
            <pc:docMk/>
            <pc:sldMk cId="3942064285" sldId="256"/>
            <ac:spMk id="6736" creationId="{11D271CF-37FD-3198-94F7-B0139CB20166}"/>
          </ac:spMkLst>
        </pc:spChg>
        <pc:spChg chg="mod">
          <ac:chgData name="Jassem Abbasi" userId="a485637c-5d5c-44af-8411-f95acc3236b6" providerId="ADAL" clId="{B67E75DF-61F4-4BDD-83F6-F3A9FEB4B984}" dt="2024-02-22T09:52:54.409" v="2357" actId="27803"/>
          <ac:spMkLst>
            <pc:docMk/>
            <pc:sldMk cId="3942064285" sldId="256"/>
            <ac:spMk id="6737" creationId="{EA7AE62A-D4FB-AC07-4654-0903B678E665}"/>
          </ac:spMkLst>
        </pc:spChg>
        <pc:spChg chg="mod">
          <ac:chgData name="Jassem Abbasi" userId="a485637c-5d5c-44af-8411-f95acc3236b6" providerId="ADAL" clId="{B67E75DF-61F4-4BDD-83F6-F3A9FEB4B984}" dt="2024-02-22T09:52:54.409" v="2357" actId="27803"/>
          <ac:spMkLst>
            <pc:docMk/>
            <pc:sldMk cId="3942064285" sldId="256"/>
            <ac:spMk id="6738" creationId="{62FDDCE4-59FC-D629-F142-C392CCB96D13}"/>
          </ac:spMkLst>
        </pc:spChg>
        <pc:spChg chg="mod">
          <ac:chgData name="Jassem Abbasi" userId="a485637c-5d5c-44af-8411-f95acc3236b6" providerId="ADAL" clId="{B67E75DF-61F4-4BDD-83F6-F3A9FEB4B984}" dt="2024-02-22T09:52:54.409" v="2357" actId="27803"/>
          <ac:spMkLst>
            <pc:docMk/>
            <pc:sldMk cId="3942064285" sldId="256"/>
            <ac:spMk id="6739" creationId="{A9BB5E53-167D-A83E-C897-F5B992D56A46}"/>
          </ac:spMkLst>
        </pc:spChg>
        <pc:spChg chg="mod">
          <ac:chgData name="Jassem Abbasi" userId="a485637c-5d5c-44af-8411-f95acc3236b6" providerId="ADAL" clId="{B67E75DF-61F4-4BDD-83F6-F3A9FEB4B984}" dt="2024-02-22T09:52:54.409" v="2357" actId="27803"/>
          <ac:spMkLst>
            <pc:docMk/>
            <pc:sldMk cId="3942064285" sldId="256"/>
            <ac:spMk id="6740" creationId="{DC3311A0-C1F6-C719-1B24-A35BB1362EDA}"/>
          </ac:spMkLst>
        </pc:spChg>
        <pc:spChg chg="mod">
          <ac:chgData name="Jassem Abbasi" userId="a485637c-5d5c-44af-8411-f95acc3236b6" providerId="ADAL" clId="{B67E75DF-61F4-4BDD-83F6-F3A9FEB4B984}" dt="2024-02-22T09:52:54.409" v="2357" actId="27803"/>
          <ac:spMkLst>
            <pc:docMk/>
            <pc:sldMk cId="3942064285" sldId="256"/>
            <ac:spMk id="6741" creationId="{3B31B498-BAC8-ED2C-562F-6283D07AAFCA}"/>
          </ac:spMkLst>
        </pc:spChg>
        <pc:spChg chg="mod">
          <ac:chgData name="Jassem Abbasi" userId="a485637c-5d5c-44af-8411-f95acc3236b6" providerId="ADAL" clId="{B67E75DF-61F4-4BDD-83F6-F3A9FEB4B984}" dt="2024-02-22T09:52:54.409" v="2357" actId="27803"/>
          <ac:spMkLst>
            <pc:docMk/>
            <pc:sldMk cId="3942064285" sldId="256"/>
            <ac:spMk id="6742" creationId="{FF713D48-1072-5977-C71E-26370312F4C3}"/>
          </ac:spMkLst>
        </pc:spChg>
        <pc:spChg chg="mod">
          <ac:chgData name="Jassem Abbasi" userId="a485637c-5d5c-44af-8411-f95acc3236b6" providerId="ADAL" clId="{B67E75DF-61F4-4BDD-83F6-F3A9FEB4B984}" dt="2024-02-22T09:52:54.409" v="2357" actId="27803"/>
          <ac:spMkLst>
            <pc:docMk/>
            <pc:sldMk cId="3942064285" sldId="256"/>
            <ac:spMk id="6743" creationId="{1A9B6246-2680-374D-3D29-33BEA2DD1F8A}"/>
          </ac:spMkLst>
        </pc:spChg>
        <pc:spChg chg="mod">
          <ac:chgData name="Jassem Abbasi" userId="a485637c-5d5c-44af-8411-f95acc3236b6" providerId="ADAL" clId="{B67E75DF-61F4-4BDD-83F6-F3A9FEB4B984}" dt="2024-02-22T09:52:54.409" v="2357" actId="27803"/>
          <ac:spMkLst>
            <pc:docMk/>
            <pc:sldMk cId="3942064285" sldId="256"/>
            <ac:spMk id="6744" creationId="{C398E2F3-1FA4-2A05-1534-DAE093BE6BCD}"/>
          </ac:spMkLst>
        </pc:spChg>
        <pc:spChg chg="mod">
          <ac:chgData name="Jassem Abbasi" userId="a485637c-5d5c-44af-8411-f95acc3236b6" providerId="ADAL" clId="{B67E75DF-61F4-4BDD-83F6-F3A9FEB4B984}" dt="2024-02-22T09:52:54.409" v="2357" actId="27803"/>
          <ac:spMkLst>
            <pc:docMk/>
            <pc:sldMk cId="3942064285" sldId="256"/>
            <ac:spMk id="6745" creationId="{AB9F25E4-C23F-44B1-618B-4A8B8BE8CA53}"/>
          </ac:spMkLst>
        </pc:spChg>
        <pc:spChg chg="mod">
          <ac:chgData name="Jassem Abbasi" userId="a485637c-5d5c-44af-8411-f95acc3236b6" providerId="ADAL" clId="{B67E75DF-61F4-4BDD-83F6-F3A9FEB4B984}" dt="2024-02-22T09:52:54.409" v="2357" actId="27803"/>
          <ac:spMkLst>
            <pc:docMk/>
            <pc:sldMk cId="3942064285" sldId="256"/>
            <ac:spMk id="6746" creationId="{D979398A-508F-AF17-6811-31CB9CCD4F5A}"/>
          </ac:spMkLst>
        </pc:spChg>
        <pc:spChg chg="mod">
          <ac:chgData name="Jassem Abbasi" userId="a485637c-5d5c-44af-8411-f95acc3236b6" providerId="ADAL" clId="{B67E75DF-61F4-4BDD-83F6-F3A9FEB4B984}" dt="2024-02-22T09:52:54.409" v="2357" actId="27803"/>
          <ac:spMkLst>
            <pc:docMk/>
            <pc:sldMk cId="3942064285" sldId="256"/>
            <ac:spMk id="6747" creationId="{09365A5D-C0E0-5ECA-F058-4C19CB82EE02}"/>
          </ac:spMkLst>
        </pc:spChg>
        <pc:spChg chg="mod">
          <ac:chgData name="Jassem Abbasi" userId="a485637c-5d5c-44af-8411-f95acc3236b6" providerId="ADAL" clId="{B67E75DF-61F4-4BDD-83F6-F3A9FEB4B984}" dt="2024-02-22T09:52:54.409" v="2357" actId="27803"/>
          <ac:spMkLst>
            <pc:docMk/>
            <pc:sldMk cId="3942064285" sldId="256"/>
            <ac:spMk id="6748" creationId="{FC4544DC-C58F-FF50-081E-2C486BF160DE}"/>
          </ac:spMkLst>
        </pc:spChg>
        <pc:spChg chg="mod">
          <ac:chgData name="Jassem Abbasi" userId="a485637c-5d5c-44af-8411-f95acc3236b6" providerId="ADAL" clId="{B67E75DF-61F4-4BDD-83F6-F3A9FEB4B984}" dt="2024-02-22T09:52:54.409" v="2357" actId="27803"/>
          <ac:spMkLst>
            <pc:docMk/>
            <pc:sldMk cId="3942064285" sldId="256"/>
            <ac:spMk id="6749" creationId="{8C182B59-1C1C-929E-7AF6-C6E349289D99}"/>
          </ac:spMkLst>
        </pc:spChg>
        <pc:spChg chg="mod">
          <ac:chgData name="Jassem Abbasi" userId="a485637c-5d5c-44af-8411-f95acc3236b6" providerId="ADAL" clId="{B67E75DF-61F4-4BDD-83F6-F3A9FEB4B984}" dt="2024-02-22T09:52:54.409" v="2357" actId="27803"/>
          <ac:spMkLst>
            <pc:docMk/>
            <pc:sldMk cId="3942064285" sldId="256"/>
            <ac:spMk id="6750" creationId="{B9E7696A-317A-FE43-3452-8B80E1B5E9DC}"/>
          </ac:spMkLst>
        </pc:spChg>
        <pc:spChg chg="mod">
          <ac:chgData name="Jassem Abbasi" userId="a485637c-5d5c-44af-8411-f95acc3236b6" providerId="ADAL" clId="{B67E75DF-61F4-4BDD-83F6-F3A9FEB4B984}" dt="2024-02-22T09:52:54.409" v="2357" actId="27803"/>
          <ac:spMkLst>
            <pc:docMk/>
            <pc:sldMk cId="3942064285" sldId="256"/>
            <ac:spMk id="6751" creationId="{3E6DA03A-A1ED-F70C-C6DC-48585C2CD05D}"/>
          </ac:spMkLst>
        </pc:spChg>
        <pc:spChg chg="mod">
          <ac:chgData name="Jassem Abbasi" userId="a485637c-5d5c-44af-8411-f95acc3236b6" providerId="ADAL" clId="{B67E75DF-61F4-4BDD-83F6-F3A9FEB4B984}" dt="2024-02-22T09:52:54.409" v="2357" actId="27803"/>
          <ac:spMkLst>
            <pc:docMk/>
            <pc:sldMk cId="3942064285" sldId="256"/>
            <ac:spMk id="6752" creationId="{A6C33885-D2F2-328E-65B4-3DFE43B74C2B}"/>
          </ac:spMkLst>
        </pc:spChg>
        <pc:spChg chg="mod">
          <ac:chgData name="Jassem Abbasi" userId="a485637c-5d5c-44af-8411-f95acc3236b6" providerId="ADAL" clId="{B67E75DF-61F4-4BDD-83F6-F3A9FEB4B984}" dt="2024-02-22T09:52:54.409" v="2357" actId="27803"/>
          <ac:spMkLst>
            <pc:docMk/>
            <pc:sldMk cId="3942064285" sldId="256"/>
            <ac:spMk id="6753" creationId="{7E0CF416-0160-D136-1BBF-91B9835200BB}"/>
          </ac:spMkLst>
        </pc:spChg>
        <pc:spChg chg="mod">
          <ac:chgData name="Jassem Abbasi" userId="a485637c-5d5c-44af-8411-f95acc3236b6" providerId="ADAL" clId="{B67E75DF-61F4-4BDD-83F6-F3A9FEB4B984}" dt="2024-02-22T09:52:54.409" v="2357" actId="27803"/>
          <ac:spMkLst>
            <pc:docMk/>
            <pc:sldMk cId="3942064285" sldId="256"/>
            <ac:spMk id="6754" creationId="{36DE9A85-E493-2981-2E4B-C2607FADCAB1}"/>
          </ac:spMkLst>
        </pc:spChg>
        <pc:spChg chg="mod">
          <ac:chgData name="Jassem Abbasi" userId="a485637c-5d5c-44af-8411-f95acc3236b6" providerId="ADAL" clId="{B67E75DF-61F4-4BDD-83F6-F3A9FEB4B984}" dt="2024-02-22T09:52:54.409" v="2357" actId="27803"/>
          <ac:spMkLst>
            <pc:docMk/>
            <pc:sldMk cId="3942064285" sldId="256"/>
            <ac:spMk id="6755" creationId="{60230A3C-3A4E-20CB-819C-1A29084A698A}"/>
          </ac:spMkLst>
        </pc:spChg>
        <pc:spChg chg="mod">
          <ac:chgData name="Jassem Abbasi" userId="a485637c-5d5c-44af-8411-f95acc3236b6" providerId="ADAL" clId="{B67E75DF-61F4-4BDD-83F6-F3A9FEB4B984}" dt="2024-02-22T09:52:54.409" v="2357" actId="27803"/>
          <ac:spMkLst>
            <pc:docMk/>
            <pc:sldMk cId="3942064285" sldId="256"/>
            <ac:spMk id="6756" creationId="{53842ACB-E4E2-2959-251A-1274028B615A}"/>
          </ac:spMkLst>
        </pc:spChg>
        <pc:spChg chg="mod">
          <ac:chgData name="Jassem Abbasi" userId="a485637c-5d5c-44af-8411-f95acc3236b6" providerId="ADAL" clId="{B67E75DF-61F4-4BDD-83F6-F3A9FEB4B984}" dt="2024-02-22T09:52:54.409" v="2357" actId="27803"/>
          <ac:spMkLst>
            <pc:docMk/>
            <pc:sldMk cId="3942064285" sldId="256"/>
            <ac:spMk id="6757" creationId="{E2945F51-C6AF-1576-8DF9-25A0FF8C91EF}"/>
          </ac:spMkLst>
        </pc:spChg>
        <pc:spChg chg="mod">
          <ac:chgData name="Jassem Abbasi" userId="a485637c-5d5c-44af-8411-f95acc3236b6" providerId="ADAL" clId="{B67E75DF-61F4-4BDD-83F6-F3A9FEB4B984}" dt="2024-02-22T09:52:54.409" v="2357" actId="27803"/>
          <ac:spMkLst>
            <pc:docMk/>
            <pc:sldMk cId="3942064285" sldId="256"/>
            <ac:spMk id="6758" creationId="{C07C1547-BF30-0EC7-80F9-ABC956D3ED1A}"/>
          </ac:spMkLst>
        </pc:spChg>
        <pc:spChg chg="mod">
          <ac:chgData name="Jassem Abbasi" userId="a485637c-5d5c-44af-8411-f95acc3236b6" providerId="ADAL" clId="{B67E75DF-61F4-4BDD-83F6-F3A9FEB4B984}" dt="2024-02-22T09:52:54.409" v="2357" actId="27803"/>
          <ac:spMkLst>
            <pc:docMk/>
            <pc:sldMk cId="3942064285" sldId="256"/>
            <ac:spMk id="6759" creationId="{5B91CA36-C654-3F33-1E16-A393E7FE1067}"/>
          </ac:spMkLst>
        </pc:spChg>
        <pc:spChg chg="mod">
          <ac:chgData name="Jassem Abbasi" userId="a485637c-5d5c-44af-8411-f95acc3236b6" providerId="ADAL" clId="{B67E75DF-61F4-4BDD-83F6-F3A9FEB4B984}" dt="2024-02-22T09:52:54.409" v="2357" actId="27803"/>
          <ac:spMkLst>
            <pc:docMk/>
            <pc:sldMk cId="3942064285" sldId="256"/>
            <ac:spMk id="6760" creationId="{A646029C-DD87-B61F-12EF-96EEA8A5748B}"/>
          </ac:spMkLst>
        </pc:spChg>
        <pc:spChg chg="mod">
          <ac:chgData name="Jassem Abbasi" userId="a485637c-5d5c-44af-8411-f95acc3236b6" providerId="ADAL" clId="{B67E75DF-61F4-4BDD-83F6-F3A9FEB4B984}" dt="2024-02-22T09:52:54.409" v="2357" actId="27803"/>
          <ac:spMkLst>
            <pc:docMk/>
            <pc:sldMk cId="3942064285" sldId="256"/>
            <ac:spMk id="6761" creationId="{A54E831B-7368-74DA-EB28-D972D5D362C4}"/>
          </ac:spMkLst>
        </pc:spChg>
        <pc:spChg chg="mod">
          <ac:chgData name="Jassem Abbasi" userId="a485637c-5d5c-44af-8411-f95acc3236b6" providerId="ADAL" clId="{B67E75DF-61F4-4BDD-83F6-F3A9FEB4B984}" dt="2024-02-22T09:52:54.409" v="2357" actId="27803"/>
          <ac:spMkLst>
            <pc:docMk/>
            <pc:sldMk cId="3942064285" sldId="256"/>
            <ac:spMk id="6762" creationId="{0BFB9093-B764-A14E-003E-D2A5BD0FEE68}"/>
          </ac:spMkLst>
        </pc:spChg>
        <pc:spChg chg="mod">
          <ac:chgData name="Jassem Abbasi" userId="a485637c-5d5c-44af-8411-f95acc3236b6" providerId="ADAL" clId="{B67E75DF-61F4-4BDD-83F6-F3A9FEB4B984}" dt="2024-02-22T09:52:54.409" v="2357" actId="27803"/>
          <ac:spMkLst>
            <pc:docMk/>
            <pc:sldMk cId="3942064285" sldId="256"/>
            <ac:spMk id="6763" creationId="{1BDCFC25-F806-2DCB-B1A9-F31FC877637B}"/>
          </ac:spMkLst>
        </pc:spChg>
        <pc:spChg chg="mod">
          <ac:chgData name="Jassem Abbasi" userId="a485637c-5d5c-44af-8411-f95acc3236b6" providerId="ADAL" clId="{B67E75DF-61F4-4BDD-83F6-F3A9FEB4B984}" dt="2024-02-22T09:52:54.409" v="2357" actId="27803"/>
          <ac:spMkLst>
            <pc:docMk/>
            <pc:sldMk cId="3942064285" sldId="256"/>
            <ac:spMk id="6764" creationId="{068B6A8A-F615-1A9D-9FA4-2D1829069B6D}"/>
          </ac:spMkLst>
        </pc:spChg>
        <pc:spChg chg="mod">
          <ac:chgData name="Jassem Abbasi" userId="a485637c-5d5c-44af-8411-f95acc3236b6" providerId="ADAL" clId="{B67E75DF-61F4-4BDD-83F6-F3A9FEB4B984}" dt="2024-02-22T09:52:54.409" v="2357" actId="27803"/>
          <ac:spMkLst>
            <pc:docMk/>
            <pc:sldMk cId="3942064285" sldId="256"/>
            <ac:spMk id="6765" creationId="{A424D275-7947-059D-BE52-584EE1004AA7}"/>
          </ac:spMkLst>
        </pc:spChg>
        <pc:spChg chg="mod">
          <ac:chgData name="Jassem Abbasi" userId="a485637c-5d5c-44af-8411-f95acc3236b6" providerId="ADAL" clId="{B67E75DF-61F4-4BDD-83F6-F3A9FEB4B984}" dt="2024-02-22T09:52:54.409" v="2357" actId="27803"/>
          <ac:spMkLst>
            <pc:docMk/>
            <pc:sldMk cId="3942064285" sldId="256"/>
            <ac:spMk id="6766" creationId="{CDC4C58A-4CD7-7BA6-E849-55DBB59A80E6}"/>
          </ac:spMkLst>
        </pc:spChg>
        <pc:spChg chg="mod">
          <ac:chgData name="Jassem Abbasi" userId="a485637c-5d5c-44af-8411-f95acc3236b6" providerId="ADAL" clId="{B67E75DF-61F4-4BDD-83F6-F3A9FEB4B984}" dt="2024-02-22T09:52:54.409" v="2357" actId="27803"/>
          <ac:spMkLst>
            <pc:docMk/>
            <pc:sldMk cId="3942064285" sldId="256"/>
            <ac:spMk id="6767" creationId="{38E3858B-2335-0B00-8D75-205C1A371D99}"/>
          </ac:spMkLst>
        </pc:spChg>
        <pc:spChg chg="mod">
          <ac:chgData name="Jassem Abbasi" userId="a485637c-5d5c-44af-8411-f95acc3236b6" providerId="ADAL" clId="{B67E75DF-61F4-4BDD-83F6-F3A9FEB4B984}" dt="2024-02-22T09:52:54.409" v="2357" actId="27803"/>
          <ac:spMkLst>
            <pc:docMk/>
            <pc:sldMk cId="3942064285" sldId="256"/>
            <ac:spMk id="6768" creationId="{ADF29F39-1A89-BBA6-C6C7-EB38CCD505F5}"/>
          </ac:spMkLst>
        </pc:spChg>
        <pc:spChg chg="mod">
          <ac:chgData name="Jassem Abbasi" userId="a485637c-5d5c-44af-8411-f95acc3236b6" providerId="ADAL" clId="{B67E75DF-61F4-4BDD-83F6-F3A9FEB4B984}" dt="2024-02-22T09:52:54.409" v="2357" actId="27803"/>
          <ac:spMkLst>
            <pc:docMk/>
            <pc:sldMk cId="3942064285" sldId="256"/>
            <ac:spMk id="6769" creationId="{06B893D1-1BA8-D764-566D-1B149A598897}"/>
          </ac:spMkLst>
        </pc:spChg>
        <pc:spChg chg="mod">
          <ac:chgData name="Jassem Abbasi" userId="a485637c-5d5c-44af-8411-f95acc3236b6" providerId="ADAL" clId="{B67E75DF-61F4-4BDD-83F6-F3A9FEB4B984}" dt="2024-02-22T09:52:54.409" v="2357" actId="27803"/>
          <ac:spMkLst>
            <pc:docMk/>
            <pc:sldMk cId="3942064285" sldId="256"/>
            <ac:spMk id="6770" creationId="{A94E8DD3-6BEA-456B-4EFB-6C61B82D32D8}"/>
          </ac:spMkLst>
        </pc:spChg>
        <pc:spChg chg="mod">
          <ac:chgData name="Jassem Abbasi" userId="a485637c-5d5c-44af-8411-f95acc3236b6" providerId="ADAL" clId="{B67E75DF-61F4-4BDD-83F6-F3A9FEB4B984}" dt="2024-02-22T09:52:54.409" v="2357" actId="27803"/>
          <ac:spMkLst>
            <pc:docMk/>
            <pc:sldMk cId="3942064285" sldId="256"/>
            <ac:spMk id="6771" creationId="{4F74B8D5-4925-79CD-AAB2-72047DA259C7}"/>
          </ac:spMkLst>
        </pc:spChg>
        <pc:spChg chg="mod">
          <ac:chgData name="Jassem Abbasi" userId="a485637c-5d5c-44af-8411-f95acc3236b6" providerId="ADAL" clId="{B67E75DF-61F4-4BDD-83F6-F3A9FEB4B984}" dt="2024-02-22T09:52:54.409" v="2357" actId="27803"/>
          <ac:spMkLst>
            <pc:docMk/>
            <pc:sldMk cId="3942064285" sldId="256"/>
            <ac:spMk id="6772" creationId="{690F53C0-5A05-1F0C-BDB9-A0726124D117}"/>
          </ac:spMkLst>
        </pc:spChg>
        <pc:spChg chg="mod">
          <ac:chgData name="Jassem Abbasi" userId="a485637c-5d5c-44af-8411-f95acc3236b6" providerId="ADAL" clId="{B67E75DF-61F4-4BDD-83F6-F3A9FEB4B984}" dt="2024-02-22T09:52:54.409" v="2357" actId="27803"/>
          <ac:spMkLst>
            <pc:docMk/>
            <pc:sldMk cId="3942064285" sldId="256"/>
            <ac:spMk id="6773" creationId="{02F5B480-7A4C-5064-E74C-84067FA8A724}"/>
          </ac:spMkLst>
        </pc:spChg>
        <pc:spChg chg="mod">
          <ac:chgData name="Jassem Abbasi" userId="a485637c-5d5c-44af-8411-f95acc3236b6" providerId="ADAL" clId="{B67E75DF-61F4-4BDD-83F6-F3A9FEB4B984}" dt="2024-02-22T09:52:54.409" v="2357" actId="27803"/>
          <ac:spMkLst>
            <pc:docMk/>
            <pc:sldMk cId="3942064285" sldId="256"/>
            <ac:spMk id="6774" creationId="{73A87B5B-C75D-4553-5752-8A64504D06EC}"/>
          </ac:spMkLst>
        </pc:spChg>
        <pc:spChg chg="mod">
          <ac:chgData name="Jassem Abbasi" userId="a485637c-5d5c-44af-8411-f95acc3236b6" providerId="ADAL" clId="{B67E75DF-61F4-4BDD-83F6-F3A9FEB4B984}" dt="2024-02-22T09:52:54.409" v="2357" actId="27803"/>
          <ac:spMkLst>
            <pc:docMk/>
            <pc:sldMk cId="3942064285" sldId="256"/>
            <ac:spMk id="6775" creationId="{332A574D-8D79-42C9-F6D8-E3031D0CA99B}"/>
          </ac:spMkLst>
        </pc:spChg>
        <pc:spChg chg="mod">
          <ac:chgData name="Jassem Abbasi" userId="a485637c-5d5c-44af-8411-f95acc3236b6" providerId="ADAL" clId="{B67E75DF-61F4-4BDD-83F6-F3A9FEB4B984}" dt="2024-02-22T09:52:54.409" v="2357" actId="27803"/>
          <ac:spMkLst>
            <pc:docMk/>
            <pc:sldMk cId="3942064285" sldId="256"/>
            <ac:spMk id="6776" creationId="{A4734B96-5285-C654-7CE1-0B26D6C16553}"/>
          </ac:spMkLst>
        </pc:spChg>
        <pc:spChg chg="mod">
          <ac:chgData name="Jassem Abbasi" userId="a485637c-5d5c-44af-8411-f95acc3236b6" providerId="ADAL" clId="{B67E75DF-61F4-4BDD-83F6-F3A9FEB4B984}" dt="2024-02-22T09:52:54.409" v="2357" actId="27803"/>
          <ac:spMkLst>
            <pc:docMk/>
            <pc:sldMk cId="3942064285" sldId="256"/>
            <ac:spMk id="6777" creationId="{27DBA20B-CED5-90BA-4E4B-156C38121435}"/>
          </ac:spMkLst>
        </pc:spChg>
        <pc:spChg chg="mod">
          <ac:chgData name="Jassem Abbasi" userId="a485637c-5d5c-44af-8411-f95acc3236b6" providerId="ADAL" clId="{B67E75DF-61F4-4BDD-83F6-F3A9FEB4B984}" dt="2024-02-22T09:52:54.409" v="2357" actId="27803"/>
          <ac:spMkLst>
            <pc:docMk/>
            <pc:sldMk cId="3942064285" sldId="256"/>
            <ac:spMk id="6778" creationId="{4EBE575C-B213-E487-CC33-F9487358BBC7}"/>
          </ac:spMkLst>
        </pc:spChg>
        <pc:spChg chg="mod">
          <ac:chgData name="Jassem Abbasi" userId="a485637c-5d5c-44af-8411-f95acc3236b6" providerId="ADAL" clId="{B67E75DF-61F4-4BDD-83F6-F3A9FEB4B984}" dt="2024-02-22T09:52:54.409" v="2357" actId="27803"/>
          <ac:spMkLst>
            <pc:docMk/>
            <pc:sldMk cId="3942064285" sldId="256"/>
            <ac:spMk id="6779" creationId="{93B10997-A799-5AE0-960A-46DED3778785}"/>
          </ac:spMkLst>
        </pc:spChg>
        <pc:spChg chg="mod">
          <ac:chgData name="Jassem Abbasi" userId="a485637c-5d5c-44af-8411-f95acc3236b6" providerId="ADAL" clId="{B67E75DF-61F4-4BDD-83F6-F3A9FEB4B984}" dt="2024-02-22T09:52:54.409" v="2357" actId="27803"/>
          <ac:spMkLst>
            <pc:docMk/>
            <pc:sldMk cId="3942064285" sldId="256"/>
            <ac:spMk id="6780" creationId="{19C90CFA-B675-E481-894A-91F45277EA50}"/>
          </ac:spMkLst>
        </pc:spChg>
        <pc:spChg chg="mod">
          <ac:chgData name="Jassem Abbasi" userId="a485637c-5d5c-44af-8411-f95acc3236b6" providerId="ADAL" clId="{B67E75DF-61F4-4BDD-83F6-F3A9FEB4B984}" dt="2024-02-22T09:52:54.409" v="2357" actId="27803"/>
          <ac:spMkLst>
            <pc:docMk/>
            <pc:sldMk cId="3942064285" sldId="256"/>
            <ac:spMk id="6781" creationId="{714F18C3-141E-3EF7-63CE-C22E04AEB072}"/>
          </ac:spMkLst>
        </pc:spChg>
        <pc:spChg chg="mod">
          <ac:chgData name="Jassem Abbasi" userId="a485637c-5d5c-44af-8411-f95acc3236b6" providerId="ADAL" clId="{B67E75DF-61F4-4BDD-83F6-F3A9FEB4B984}" dt="2024-02-22T09:52:54.409" v="2357" actId="27803"/>
          <ac:spMkLst>
            <pc:docMk/>
            <pc:sldMk cId="3942064285" sldId="256"/>
            <ac:spMk id="6782" creationId="{945EFC3E-7BE1-7CCE-1BC1-3BECCC30CB7A}"/>
          </ac:spMkLst>
        </pc:spChg>
        <pc:spChg chg="mod">
          <ac:chgData name="Jassem Abbasi" userId="a485637c-5d5c-44af-8411-f95acc3236b6" providerId="ADAL" clId="{B67E75DF-61F4-4BDD-83F6-F3A9FEB4B984}" dt="2024-02-22T09:52:54.409" v="2357" actId="27803"/>
          <ac:spMkLst>
            <pc:docMk/>
            <pc:sldMk cId="3942064285" sldId="256"/>
            <ac:spMk id="6783" creationId="{29ADB7DE-18D2-056F-C40C-AC589FDC1CD3}"/>
          </ac:spMkLst>
        </pc:spChg>
        <pc:spChg chg="mod">
          <ac:chgData name="Jassem Abbasi" userId="a485637c-5d5c-44af-8411-f95acc3236b6" providerId="ADAL" clId="{B67E75DF-61F4-4BDD-83F6-F3A9FEB4B984}" dt="2024-02-22T09:52:54.409" v="2357" actId="27803"/>
          <ac:spMkLst>
            <pc:docMk/>
            <pc:sldMk cId="3942064285" sldId="256"/>
            <ac:spMk id="6784" creationId="{23A9F608-7222-B555-C648-D7B950E69274}"/>
          </ac:spMkLst>
        </pc:spChg>
        <pc:spChg chg="mod">
          <ac:chgData name="Jassem Abbasi" userId="a485637c-5d5c-44af-8411-f95acc3236b6" providerId="ADAL" clId="{B67E75DF-61F4-4BDD-83F6-F3A9FEB4B984}" dt="2024-02-22T09:52:54.409" v="2357" actId="27803"/>
          <ac:spMkLst>
            <pc:docMk/>
            <pc:sldMk cId="3942064285" sldId="256"/>
            <ac:spMk id="6785" creationId="{88348EF4-C61D-48B1-9B35-89439B7D55A8}"/>
          </ac:spMkLst>
        </pc:spChg>
        <pc:spChg chg="mod">
          <ac:chgData name="Jassem Abbasi" userId="a485637c-5d5c-44af-8411-f95acc3236b6" providerId="ADAL" clId="{B67E75DF-61F4-4BDD-83F6-F3A9FEB4B984}" dt="2024-02-22T09:52:54.409" v="2357" actId="27803"/>
          <ac:spMkLst>
            <pc:docMk/>
            <pc:sldMk cId="3942064285" sldId="256"/>
            <ac:spMk id="6786" creationId="{07DCDAAE-7F1D-773F-B551-30C73DDBA452}"/>
          </ac:spMkLst>
        </pc:spChg>
        <pc:spChg chg="mod">
          <ac:chgData name="Jassem Abbasi" userId="a485637c-5d5c-44af-8411-f95acc3236b6" providerId="ADAL" clId="{B67E75DF-61F4-4BDD-83F6-F3A9FEB4B984}" dt="2024-02-22T09:52:54.409" v="2357" actId="27803"/>
          <ac:spMkLst>
            <pc:docMk/>
            <pc:sldMk cId="3942064285" sldId="256"/>
            <ac:spMk id="6787" creationId="{7607A9BF-129D-854F-D337-3CF834B0CD0C}"/>
          </ac:spMkLst>
        </pc:spChg>
        <pc:spChg chg="mod">
          <ac:chgData name="Jassem Abbasi" userId="a485637c-5d5c-44af-8411-f95acc3236b6" providerId="ADAL" clId="{B67E75DF-61F4-4BDD-83F6-F3A9FEB4B984}" dt="2024-02-22T09:52:54.409" v="2357" actId="27803"/>
          <ac:spMkLst>
            <pc:docMk/>
            <pc:sldMk cId="3942064285" sldId="256"/>
            <ac:spMk id="6788" creationId="{14C7E319-8F76-30C5-BB16-EC96897ED4AD}"/>
          </ac:spMkLst>
        </pc:spChg>
        <pc:spChg chg="mod">
          <ac:chgData name="Jassem Abbasi" userId="a485637c-5d5c-44af-8411-f95acc3236b6" providerId="ADAL" clId="{B67E75DF-61F4-4BDD-83F6-F3A9FEB4B984}" dt="2024-02-22T09:52:54.409" v="2357" actId="27803"/>
          <ac:spMkLst>
            <pc:docMk/>
            <pc:sldMk cId="3942064285" sldId="256"/>
            <ac:spMk id="6789" creationId="{C22E0068-F8EC-B5C7-44AA-0908E1F840E4}"/>
          </ac:spMkLst>
        </pc:spChg>
        <pc:spChg chg="mod">
          <ac:chgData name="Jassem Abbasi" userId="a485637c-5d5c-44af-8411-f95acc3236b6" providerId="ADAL" clId="{B67E75DF-61F4-4BDD-83F6-F3A9FEB4B984}" dt="2024-02-22T09:52:54.409" v="2357" actId="27803"/>
          <ac:spMkLst>
            <pc:docMk/>
            <pc:sldMk cId="3942064285" sldId="256"/>
            <ac:spMk id="6790" creationId="{FB042EC7-60A5-578E-C5B2-9EB60450AE00}"/>
          </ac:spMkLst>
        </pc:spChg>
        <pc:spChg chg="mod">
          <ac:chgData name="Jassem Abbasi" userId="a485637c-5d5c-44af-8411-f95acc3236b6" providerId="ADAL" clId="{B67E75DF-61F4-4BDD-83F6-F3A9FEB4B984}" dt="2024-02-22T09:52:54.409" v="2357" actId="27803"/>
          <ac:spMkLst>
            <pc:docMk/>
            <pc:sldMk cId="3942064285" sldId="256"/>
            <ac:spMk id="6791" creationId="{88891B5B-0F2C-DD02-6276-27D355255A05}"/>
          </ac:spMkLst>
        </pc:spChg>
        <pc:spChg chg="mod">
          <ac:chgData name="Jassem Abbasi" userId="a485637c-5d5c-44af-8411-f95acc3236b6" providerId="ADAL" clId="{B67E75DF-61F4-4BDD-83F6-F3A9FEB4B984}" dt="2024-02-22T09:52:54.409" v="2357" actId="27803"/>
          <ac:spMkLst>
            <pc:docMk/>
            <pc:sldMk cId="3942064285" sldId="256"/>
            <ac:spMk id="6792" creationId="{08A56E32-EA2F-E2A9-59C4-67B10821F0D0}"/>
          </ac:spMkLst>
        </pc:spChg>
        <pc:spChg chg="mod">
          <ac:chgData name="Jassem Abbasi" userId="a485637c-5d5c-44af-8411-f95acc3236b6" providerId="ADAL" clId="{B67E75DF-61F4-4BDD-83F6-F3A9FEB4B984}" dt="2024-02-22T09:52:54.409" v="2357" actId="27803"/>
          <ac:spMkLst>
            <pc:docMk/>
            <pc:sldMk cId="3942064285" sldId="256"/>
            <ac:spMk id="6793" creationId="{48442F09-6505-B29D-FEF5-B9E5DD123AB0}"/>
          </ac:spMkLst>
        </pc:spChg>
        <pc:spChg chg="mod">
          <ac:chgData name="Jassem Abbasi" userId="a485637c-5d5c-44af-8411-f95acc3236b6" providerId="ADAL" clId="{B67E75DF-61F4-4BDD-83F6-F3A9FEB4B984}" dt="2024-02-22T09:52:54.409" v="2357" actId="27803"/>
          <ac:spMkLst>
            <pc:docMk/>
            <pc:sldMk cId="3942064285" sldId="256"/>
            <ac:spMk id="6794" creationId="{00D02804-532A-694C-9384-A13D32780506}"/>
          </ac:spMkLst>
        </pc:spChg>
        <pc:spChg chg="mod">
          <ac:chgData name="Jassem Abbasi" userId="a485637c-5d5c-44af-8411-f95acc3236b6" providerId="ADAL" clId="{B67E75DF-61F4-4BDD-83F6-F3A9FEB4B984}" dt="2024-02-22T09:52:54.409" v="2357" actId="27803"/>
          <ac:spMkLst>
            <pc:docMk/>
            <pc:sldMk cId="3942064285" sldId="256"/>
            <ac:spMk id="6795" creationId="{F5777BB1-1BDF-C3FB-092D-31DFE444A630}"/>
          </ac:spMkLst>
        </pc:spChg>
        <pc:spChg chg="mod">
          <ac:chgData name="Jassem Abbasi" userId="a485637c-5d5c-44af-8411-f95acc3236b6" providerId="ADAL" clId="{B67E75DF-61F4-4BDD-83F6-F3A9FEB4B984}" dt="2024-02-22T09:52:54.409" v="2357" actId="27803"/>
          <ac:spMkLst>
            <pc:docMk/>
            <pc:sldMk cId="3942064285" sldId="256"/>
            <ac:spMk id="6796" creationId="{4BEEC0DD-A337-1FEA-9A10-FB230AD01327}"/>
          </ac:spMkLst>
        </pc:spChg>
        <pc:spChg chg="mod">
          <ac:chgData name="Jassem Abbasi" userId="a485637c-5d5c-44af-8411-f95acc3236b6" providerId="ADAL" clId="{B67E75DF-61F4-4BDD-83F6-F3A9FEB4B984}" dt="2024-02-22T09:52:54.409" v="2357" actId="27803"/>
          <ac:spMkLst>
            <pc:docMk/>
            <pc:sldMk cId="3942064285" sldId="256"/>
            <ac:spMk id="6797" creationId="{91C5DA7D-495F-D93B-C391-93C56FE7A2E2}"/>
          </ac:spMkLst>
        </pc:spChg>
        <pc:spChg chg="mod">
          <ac:chgData name="Jassem Abbasi" userId="a485637c-5d5c-44af-8411-f95acc3236b6" providerId="ADAL" clId="{B67E75DF-61F4-4BDD-83F6-F3A9FEB4B984}" dt="2024-02-22T09:52:54.409" v="2357" actId="27803"/>
          <ac:spMkLst>
            <pc:docMk/>
            <pc:sldMk cId="3942064285" sldId="256"/>
            <ac:spMk id="6798" creationId="{63538AFD-8FF8-1C2B-B90E-9538A2419118}"/>
          </ac:spMkLst>
        </pc:spChg>
        <pc:spChg chg="mod">
          <ac:chgData name="Jassem Abbasi" userId="a485637c-5d5c-44af-8411-f95acc3236b6" providerId="ADAL" clId="{B67E75DF-61F4-4BDD-83F6-F3A9FEB4B984}" dt="2024-02-22T09:52:54.409" v="2357" actId="27803"/>
          <ac:spMkLst>
            <pc:docMk/>
            <pc:sldMk cId="3942064285" sldId="256"/>
            <ac:spMk id="6799" creationId="{A67535CC-82C6-AF3F-6EBD-2AD340423409}"/>
          </ac:spMkLst>
        </pc:spChg>
        <pc:spChg chg="mod">
          <ac:chgData name="Jassem Abbasi" userId="a485637c-5d5c-44af-8411-f95acc3236b6" providerId="ADAL" clId="{B67E75DF-61F4-4BDD-83F6-F3A9FEB4B984}" dt="2024-02-22T09:52:54.409" v="2357" actId="27803"/>
          <ac:spMkLst>
            <pc:docMk/>
            <pc:sldMk cId="3942064285" sldId="256"/>
            <ac:spMk id="6800" creationId="{F126AB4E-EBBE-2FB2-F927-776CE416C455}"/>
          </ac:spMkLst>
        </pc:spChg>
        <pc:spChg chg="mod">
          <ac:chgData name="Jassem Abbasi" userId="a485637c-5d5c-44af-8411-f95acc3236b6" providerId="ADAL" clId="{B67E75DF-61F4-4BDD-83F6-F3A9FEB4B984}" dt="2024-02-22T09:52:54.409" v="2357" actId="27803"/>
          <ac:spMkLst>
            <pc:docMk/>
            <pc:sldMk cId="3942064285" sldId="256"/>
            <ac:spMk id="6801" creationId="{DB769E4F-AC06-C9DF-A323-1E56F6331D2A}"/>
          </ac:spMkLst>
        </pc:spChg>
        <pc:spChg chg="mod">
          <ac:chgData name="Jassem Abbasi" userId="a485637c-5d5c-44af-8411-f95acc3236b6" providerId="ADAL" clId="{B67E75DF-61F4-4BDD-83F6-F3A9FEB4B984}" dt="2024-02-22T09:52:54.409" v="2357" actId="27803"/>
          <ac:spMkLst>
            <pc:docMk/>
            <pc:sldMk cId="3942064285" sldId="256"/>
            <ac:spMk id="6802" creationId="{C1ADC912-3306-E631-EE2E-C634F9770BB6}"/>
          </ac:spMkLst>
        </pc:spChg>
        <pc:spChg chg="mod">
          <ac:chgData name="Jassem Abbasi" userId="a485637c-5d5c-44af-8411-f95acc3236b6" providerId="ADAL" clId="{B67E75DF-61F4-4BDD-83F6-F3A9FEB4B984}" dt="2024-02-22T09:52:54.409" v="2357" actId="27803"/>
          <ac:spMkLst>
            <pc:docMk/>
            <pc:sldMk cId="3942064285" sldId="256"/>
            <ac:spMk id="6803" creationId="{C41A12E8-04D7-FD36-ED08-4A3E3D7E321F}"/>
          </ac:spMkLst>
        </pc:spChg>
        <pc:spChg chg="mod">
          <ac:chgData name="Jassem Abbasi" userId="a485637c-5d5c-44af-8411-f95acc3236b6" providerId="ADAL" clId="{B67E75DF-61F4-4BDD-83F6-F3A9FEB4B984}" dt="2024-02-22T09:52:54.409" v="2357" actId="27803"/>
          <ac:spMkLst>
            <pc:docMk/>
            <pc:sldMk cId="3942064285" sldId="256"/>
            <ac:spMk id="6804" creationId="{B829BC44-2871-3BD2-112C-ADFFE5B851A1}"/>
          </ac:spMkLst>
        </pc:spChg>
        <pc:spChg chg="mod">
          <ac:chgData name="Jassem Abbasi" userId="a485637c-5d5c-44af-8411-f95acc3236b6" providerId="ADAL" clId="{B67E75DF-61F4-4BDD-83F6-F3A9FEB4B984}" dt="2024-02-22T09:52:54.409" v="2357" actId="27803"/>
          <ac:spMkLst>
            <pc:docMk/>
            <pc:sldMk cId="3942064285" sldId="256"/>
            <ac:spMk id="6805" creationId="{F9223A4B-4BFC-D536-6526-A25D05F300CD}"/>
          </ac:spMkLst>
        </pc:spChg>
        <pc:spChg chg="mod">
          <ac:chgData name="Jassem Abbasi" userId="a485637c-5d5c-44af-8411-f95acc3236b6" providerId="ADAL" clId="{B67E75DF-61F4-4BDD-83F6-F3A9FEB4B984}" dt="2024-02-22T09:52:54.409" v="2357" actId="27803"/>
          <ac:spMkLst>
            <pc:docMk/>
            <pc:sldMk cId="3942064285" sldId="256"/>
            <ac:spMk id="6806" creationId="{8A61BAFF-C19D-6FF7-FF88-510412A4C909}"/>
          </ac:spMkLst>
        </pc:spChg>
        <pc:spChg chg="mod">
          <ac:chgData name="Jassem Abbasi" userId="a485637c-5d5c-44af-8411-f95acc3236b6" providerId="ADAL" clId="{B67E75DF-61F4-4BDD-83F6-F3A9FEB4B984}" dt="2024-02-22T09:52:54.409" v="2357" actId="27803"/>
          <ac:spMkLst>
            <pc:docMk/>
            <pc:sldMk cId="3942064285" sldId="256"/>
            <ac:spMk id="6807" creationId="{22B6B00C-1E25-A9D9-1DE9-6D64A5320845}"/>
          </ac:spMkLst>
        </pc:spChg>
        <pc:spChg chg="mod">
          <ac:chgData name="Jassem Abbasi" userId="a485637c-5d5c-44af-8411-f95acc3236b6" providerId="ADAL" clId="{B67E75DF-61F4-4BDD-83F6-F3A9FEB4B984}" dt="2024-02-22T09:52:54.409" v="2357" actId="27803"/>
          <ac:spMkLst>
            <pc:docMk/>
            <pc:sldMk cId="3942064285" sldId="256"/>
            <ac:spMk id="6808" creationId="{729DF62E-ED1B-8786-F80E-8E7DE29FDB94}"/>
          </ac:spMkLst>
        </pc:spChg>
        <pc:spChg chg="mod">
          <ac:chgData name="Jassem Abbasi" userId="a485637c-5d5c-44af-8411-f95acc3236b6" providerId="ADAL" clId="{B67E75DF-61F4-4BDD-83F6-F3A9FEB4B984}" dt="2024-02-22T09:52:54.409" v="2357" actId="27803"/>
          <ac:spMkLst>
            <pc:docMk/>
            <pc:sldMk cId="3942064285" sldId="256"/>
            <ac:spMk id="6809" creationId="{218FA0C9-D424-5FB2-4E57-8806463CCDBC}"/>
          </ac:spMkLst>
        </pc:spChg>
        <pc:spChg chg="mod">
          <ac:chgData name="Jassem Abbasi" userId="a485637c-5d5c-44af-8411-f95acc3236b6" providerId="ADAL" clId="{B67E75DF-61F4-4BDD-83F6-F3A9FEB4B984}" dt="2024-02-22T09:52:54.409" v="2357" actId="27803"/>
          <ac:spMkLst>
            <pc:docMk/>
            <pc:sldMk cId="3942064285" sldId="256"/>
            <ac:spMk id="6810" creationId="{9AF06F40-7EDB-3F08-93D9-C275D9042644}"/>
          </ac:spMkLst>
        </pc:spChg>
        <pc:spChg chg="mod">
          <ac:chgData name="Jassem Abbasi" userId="a485637c-5d5c-44af-8411-f95acc3236b6" providerId="ADAL" clId="{B67E75DF-61F4-4BDD-83F6-F3A9FEB4B984}" dt="2024-02-22T09:52:54.409" v="2357" actId="27803"/>
          <ac:spMkLst>
            <pc:docMk/>
            <pc:sldMk cId="3942064285" sldId="256"/>
            <ac:spMk id="6811" creationId="{E96A36D4-CF44-BA76-7FF0-31EAD16CFD66}"/>
          </ac:spMkLst>
        </pc:spChg>
        <pc:spChg chg="mod">
          <ac:chgData name="Jassem Abbasi" userId="a485637c-5d5c-44af-8411-f95acc3236b6" providerId="ADAL" clId="{B67E75DF-61F4-4BDD-83F6-F3A9FEB4B984}" dt="2024-02-22T09:52:54.409" v="2357" actId="27803"/>
          <ac:spMkLst>
            <pc:docMk/>
            <pc:sldMk cId="3942064285" sldId="256"/>
            <ac:spMk id="6812" creationId="{C34F1C98-3933-BABD-CF72-FEF7634E48A9}"/>
          </ac:spMkLst>
        </pc:spChg>
        <pc:spChg chg="mod">
          <ac:chgData name="Jassem Abbasi" userId="a485637c-5d5c-44af-8411-f95acc3236b6" providerId="ADAL" clId="{B67E75DF-61F4-4BDD-83F6-F3A9FEB4B984}" dt="2024-02-22T09:52:54.409" v="2357" actId="27803"/>
          <ac:spMkLst>
            <pc:docMk/>
            <pc:sldMk cId="3942064285" sldId="256"/>
            <ac:spMk id="6813" creationId="{3115F2C5-A95B-F72C-A458-8B8F3C801A0C}"/>
          </ac:spMkLst>
        </pc:spChg>
        <pc:spChg chg="mod">
          <ac:chgData name="Jassem Abbasi" userId="a485637c-5d5c-44af-8411-f95acc3236b6" providerId="ADAL" clId="{B67E75DF-61F4-4BDD-83F6-F3A9FEB4B984}" dt="2024-02-22T09:52:54.409" v="2357" actId="27803"/>
          <ac:spMkLst>
            <pc:docMk/>
            <pc:sldMk cId="3942064285" sldId="256"/>
            <ac:spMk id="6814" creationId="{0862A0F2-6CC8-9147-2503-8B02BE35ECE5}"/>
          </ac:spMkLst>
        </pc:spChg>
        <pc:spChg chg="mod">
          <ac:chgData name="Jassem Abbasi" userId="a485637c-5d5c-44af-8411-f95acc3236b6" providerId="ADAL" clId="{B67E75DF-61F4-4BDD-83F6-F3A9FEB4B984}" dt="2024-02-22T09:52:54.409" v="2357" actId="27803"/>
          <ac:spMkLst>
            <pc:docMk/>
            <pc:sldMk cId="3942064285" sldId="256"/>
            <ac:spMk id="6815" creationId="{C0F9C48F-C97A-26D6-1334-6BC1D5B229F0}"/>
          </ac:spMkLst>
        </pc:spChg>
        <pc:spChg chg="mod">
          <ac:chgData name="Jassem Abbasi" userId="a485637c-5d5c-44af-8411-f95acc3236b6" providerId="ADAL" clId="{B67E75DF-61F4-4BDD-83F6-F3A9FEB4B984}" dt="2024-02-22T09:52:54.409" v="2357" actId="27803"/>
          <ac:spMkLst>
            <pc:docMk/>
            <pc:sldMk cId="3942064285" sldId="256"/>
            <ac:spMk id="6816" creationId="{5A3D809C-2834-1389-FAE3-E7A9729E5D21}"/>
          </ac:spMkLst>
        </pc:spChg>
        <pc:spChg chg="mod">
          <ac:chgData name="Jassem Abbasi" userId="a485637c-5d5c-44af-8411-f95acc3236b6" providerId="ADAL" clId="{B67E75DF-61F4-4BDD-83F6-F3A9FEB4B984}" dt="2024-02-22T09:52:54.409" v="2357" actId="27803"/>
          <ac:spMkLst>
            <pc:docMk/>
            <pc:sldMk cId="3942064285" sldId="256"/>
            <ac:spMk id="6817" creationId="{AEDA5621-6A14-6977-9D47-1B407665ABFA}"/>
          </ac:spMkLst>
        </pc:spChg>
        <pc:spChg chg="mod">
          <ac:chgData name="Jassem Abbasi" userId="a485637c-5d5c-44af-8411-f95acc3236b6" providerId="ADAL" clId="{B67E75DF-61F4-4BDD-83F6-F3A9FEB4B984}" dt="2024-02-22T09:52:54.409" v="2357" actId="27803"/>
          <ac:spMkLst>
            <pc:docMk/>
            <pc:sldMk cId="3942064285" sldId="256"/>
            <ac:spMk id="6818" creationId="{93FE599D-BCCB-67EF-9776-370D30EE4A47}"/>
          </ac:spMkLst>
        </pc:spChg>
        <pc:spChg chg="mod">
          <ac:chgData name="Jassem Abbasi" userId="a485637c-5d5c-44af-8411-f95acc3236b6" providerId="ADAL" clId="{B67E75DF-61F4-4BDD-83F6-F3A9FEB4B984}" dt="2024-02-22T09:52:54.409" v="2357" actId="27803"/>
          <ac:spMkLst>
            <pc:docMk/>
            <pc:sldMk cId="3942064285" sldId="256"/>
            <ac:spMk id="6819" creationId="{6ED1E853-8600-7344-8A34-54A5A11642B9}"/>
          </ac:spMkLst>
        </pc:spChg>
        <pc:spChg chg="mod">
          <ac:chgData name="Jassem Abbasi" userId="a485637c-5d5c-44af-8411-f95acc3236b6" providerId="ADAL" clId="{B67E75DF-61F4-4BDD-83F6-F3A9FEB4B984}" dt="2024-02-22T09:52:54.409" v="2357" actId="27803"/>
          <ac:spMkLst>
            <pc:docMk/>
            <pc:sldMk cId="3942064285" sldId="256"/>
            <ac:spMk id="6820" creationId="{B9DDEA58-FBB0-FAE4-77C9-BBF3A641879F}"/>
          </ac:spMkLst>
        </pc:spChg>
        <pc:spChg chg="mod">
          <ac:chgData name="Jassem Abbasi" userId="a485637c-5d5c-44af-8411-f95acc3236b6" providerId="ADAL" clId="{B67E75DF-61F4-4BDD-83F6-F3A9FEB4B984}" dt="2024-02-22T09:52:54.409" v="2357" actId="27803"/>
          <ac:spMkLst>
            <pc:docMk/>
            <pc:sldMk cId="3942064285" sldId="256"/>
            <ac:spMk id="6821" creationId="{3ED16A74-7FE0-F6BC-D00A-765F535765C8}"/>
          </ac:spMkLst>
        </pc:spChg>
        <pc:spChg chg="mod">
          <ac:chgData name="Jassem Abbasi" userId="a485637c-5d5c-44af-8411-f95acc3236b6" providerId="ADAL" clId="{B67E75DF-61F4-4BDD-83F6-F3A9FEB4B984}" dt="2024-02-22T09:52:54.409" v="2357" actId="27803"/>
          <ac:spMkLst>
            <pc:docMk/>
            <pc:sldMk cId="3942064285" sldId="256"/>
            <ac:spMk id="6822" creationId="{FADD14C4-6CD0-B6BA-AD9F-A6CDA2FA3CAB}"/>
          </ac:spMkLst>
        </pc:spChg>
        <pc:spChg chg="mod">
          <ac:chgData name="Jassem Abbasi" userId="a485637c-5d5c-44af-8411-f95acc3236b6" providerId="ADAL" clId="{B67E75DF-61F4-4BDD-83F6-F3A9FEB4B984}" dt="2024-02-22T09:52:54.409" v="2357" actId="27803"/>
          <ac:spMkLst>
            <pc:docMk/>
            <pc:sldMk cId="3942064285" sldId="256"/>
            <ac:spMk id="6823" creationId="{089200C6-8D4B-5009-C284-CFD2E6BF3997}"/>
          </ac:spMkLst>
        </pc:spChg>
        <pc:spChg chg="mod">
          <ac:chgData name="Jassem Abbasi" userId="a485637c-5d5c-44af-8411-f95acc3236b6" providerId="ADAL" clId="{B67E75DF-61F4-4BDD-83F6-F3A9FEB4B984}" dt="2024-02-22T09:52:54.409" v="2357" actId="27803"/>
          <ac:spMkLst>
            <pc:docMk/>
            <pc:sldMk cId="3942064285" sldId="256"/>
            <ac:spMk id="6824" creationId="{7E2F7707-A703-8158-B692-F574663C9BE3}"/>
          </ac:spMkLst>
        </pc:spChg>
        <pc:spChg chg="mod">
          <ac:chgData name="Jassem Abbasi" userId="a485637c-5d5c-44af-8411-f95acc3236b6" providerId="ADAL" clId="{B67E75DF-61F4-4BDD-83F6-F3A9FEB4B984}" dt="2024-02-22T09:52:54.409" v="2357" actId="27803"/>
          <ac:spMkLst>
            <pc:docMk/>
            <pc:sldMk cId="3942064285" sldId="256"/>
            <ac:spMk id="6825" creationId="{7FE30844-9091-2DC3-5801-CB24473A0234}"/>
          </ac:spMkLst>
        </pc:spChg>
        <pc:spChg chg="mod">
          <ac:chgData name="Jassem Abbasi" userId="a485637c-5d5c-44af-8411-f95acc3236b6" providerId="ADAL" clId="{B67E75DF-61F4-4BDD-83F6-F3A9FEB4B984}" dt="2024-02-22T09:52:54.409" v="2357" actId="27803"/>
          <ac:spMkLst>
            <pc:docMk/>
            <pc:sldMk cId="3942064285" sldId="256"/>
            <ac:spMk id="6826" creationId="{74DA8463-1AC5-A3EA-1B09-7FEC7D36FAFE}"/>
          </ac:spMkLst>
        </pc:spChg>
        <pc:spChg chg="mod">
          <ac:chgData name="Jassem Abbasi" userId="a485637c-5d5c-44af-8411-f95acc3236b6" providerId="ADAL" clId="{B67E75DF-61F4-4BDD-83F6-F3A9FEB4B984}" dt="2024-02-22T09:52:54.409" v="2357" actId="27803"/>
          <ac:spMkLst>
            <pc:docMk/>
            <pc:sldMk cId="3942064285" sldId="256"/>
            <ac:spMk id="6827" creationId="{A4504202-BC92-F76E-DA45-47003A68218F}"/>
          </ac:spMkLst>
        </pc:spChg>
        <pc:spChg chg="mod">
          <ac:chgData name="Jassem Abbasi" userId="a485637c-5d5c-44af-8411-f95acc3236b6" providerId="ADAL" clId="{B67E75DF-61F4-4BDD-83F6-F3A9FEB4B984}" dt="2024-02-22T09:52:54.409" v="2357" actId="27803"/>
          <ac:spMkLst>
            <pc:docMk/>
            <pc:sldMk cId="3942064285" sldId="256"/>
            <ac:spMk id="6828" creationId="{570ED700-166D-7BFC-8397-C9E3F90114B4}"/>
          </ac:spMkLst>
        </pc:spChg>
        <pc:spChg chg="mod">
          <ac:chgData name="Jassem Abbasi" userId="a485637c-5d5c-44af-8411-f95acc3236b6" providerId="ADAL" clId="{B67E75DF-61F4-4BDD-83F6-F3A9FEB4B984}" dt="2024-02-22T09:52:54.409" v="2357" actId="27803"/>
          <ac:spMkLst>
            <pc:docMk/>
            <pc:sldMk cId="3942064285" sldId="256"/>
            <ac:spMk id="6829" creationId="{F5470680-4C41-A900-4C8A-2F2A43267566}"/>
          </ac:spMkLst>
        </pc:spChg>
        <pc:spChg chg="mod">
          <ac:chgData name="Jassem Abbasi" userId="a485637c-5d5c-44af-8411-f95acc3236b6" providerId="ADAL" clId="{B67E75DF-61F4-4BDD-83F6-F3A9FEB4B984}" dt="2024-02-22T09:52:54.409" v="2357" actId="27803"/>
          <ac:spMkLst>
            <pc:docMk/>
            <pc:sldMk cId="3942064285" sldId="256"/>
            <ac:spMk id="6830" creationId="{0DF6069C-3F69-2BF5-5C63-EE156A5937F4}"/>
          </ac:spMkLst>
        </pc:spChg>
        <pc:spChg chg="mod">
          <ac:chgData name="Jassem Abbasi" userId="a485637c-5d5c-44af-8411-f95acc3236b6" providerId="ADAL" clId="{B67E75DF-61F4-4BDD-83F6-F3A9FEB4B984}" dt="2024-02-22T09:52:54.409" v="2357" actId="27803"/>
          <ac:spMkLst>
            <pc:docMk/>
            <pc:sldMk cId="3942064285" sldId="256"/>
            <ac:spMk id="6831" creationId="{1CB857F8-BB36-A9D1-467A-991955AF64C1}"/>
          </ac:spMkLst>
        </pc:spChg>
        <pc:spChg chg="mod">
          <ac:chgData name="Jassem Abbasi" userId="a485637c-5d5c-44af-8411-f95acc3236b6" providerId="ADAL" clId="{B67E75DF-61F4-4BDD-83F6-F3A9FEB4B984}" dt="2024-02-22T09:52:54.409" v="2357" actId="27803"/>
          <ac:spMkLst>
            <pc:docMk/>
            <pc:sldMk cId="3942064285" sldId="256"/>
            <ac:spMk id="6832" creationId="{3AE58339-F6D4-BB55-8586-57756A7D9D4B}"/>
          </ac:spMkLst>
        </pc:spChg>
        <pc:spChg chg="mod">
          <ac:chgData name="Jassem Abbasi" userId="a485637c-5d5c-44af-8411-f95acc3236b6" providerId="ADAL" clId="{B67E75DF-61F4-4BDD-83F6-F3A9FEB4B984}" dt="2024-02-22T09:52:54.409" v="2357" actId="27803"/>
          <ac:spMkLst>
            <pc:docMk/>
            <pc:sldMk cId="3942064285" sldId="256"/>
            <ac:spMk id="6833" creationId="{54FA394B-121A-9366-BFCE-A74E41966659}"/>
          </ac:spMkLst>
        </pc:spChg>
        <pc:spChg chg="mod">
          <ac:chgData name="Jassem Abbasi" userId="a485637c-5d5c-44af-8411-f95acc3236b6" providerId="ADAL" clId="{B67E75DF-61F4-4BDD-83F6-F3A9FEB4B984}" dt="2024-02-22T09:52:54.409" v="2357" actId="27803"/>
          <ac:spMkLst>
            <pc:docMk/>
            <pc:sldMk cId="3942064285" sldId="256"/>
            <ac:spMk id="6834" creationId="{09CD0D75-2841-6CA1-2843-04DDD7F48094}"/>
          </ac:spMkLst>
        </pc:spChg>
        <pc:spChg chg="mod">
          <ac:chgData name="Jassem Abbasi" userId="a485637c-5d5c-44af-8411-f95acc3236b6" providerId="ADAL" clId="{B67E75DF-61F4-4BDD-83F6-F3A9FEB4B984}" dt="2024-02-22T09:52:54.409" v="2357" actId="27803"/>
          <ac:spMkLst>
            <pc:docMk/>
            <pc:sldMk cId="3942064285" sldId="256"/>
            <ac:spMk id="6835" creationId="{4AC434A8-4C2D-8105-EDA5-A1AAB477B6E2}"/>
          </ac:spMkLst>
        </pc:spChg>
        <pc:spChg chg="mod">
          <ac:chgData name="Jassem Abbasi" userId="a485637c-5d5c-44af-8411-f95acc3236b6" providerId="ADAL" clId="{B67E75DF-61F4-4BDD-83F6-F3A9FEB4B984}" dt="2024-02-22T09:52:54.409" v="2357" actId="27803"/>
          <ac:spMkLst>
            <pc:docMk/>
            <pc:sldMk cId="3942064285" sldId="256"/>
            <ac:spMk id="6836" creationId="{24D81091-970F-AA3F-FD65-C2795020BF17}"/>
          </ac:spMkLst>
        </pc:spChg>
        <pc:spChg chg="mod">
          <ac:chgData name="Jassem Abbasi" userId="a485637c-5d5c-44af-8411-f95acc3236b6" providerId="ADAL" clId="{B67E75DF-61F4-4BDD-83F6-F3A9FEB4B984}" dt="2024-02-22T09:52:54.409" v="2357" actId="27803"/>
          <ac:spMkLst>
            <pc:docMk/>
            <pc:sldMk cId="3942064285" sldId="256"/>
            <ac:spMk id="6837" creationId="{2A4E9DFA-89A9-588B-FC0E-8377F4BBD44D}"/>
          </ac:spMkLst>
        </pc:spChg>
        <pc:spChg chg="mod">
          <ac:chgData name="Jassem Abbasi" userId="a485637c-5d5c-44af-8411-f95acc3236b6" providerId="ADAL" clId="{B67E75DF-61F4-4BDD-83F6-F3A9FEB4B984}" dt="2024-02-22T09:52:54.409" v="2357" actId="27803"/>
          <ac:spMkLst>
            <pc:docMk/>
            <pc:sldMk cId="3942064285" sldId="256"/>
            <ac:spMk id="6838" creationId="{D25EB33C-A0AE-255B-82FE-D5D2DFA3AC88}"/>
          </ac:spMkLst>
        </pc:spChg>
        <pc:spChg chg="mod">
          <ac:chgData name="Jassem Abbasi" userId="a485637c-5d5c-44af-8411-f95acc3236b6" providerId="ADAL" clId="{B67E75DF-61F4-4BDD-83F6-F3A9FEB4B984}" dt="2024-02-22T09:52:54.409" v="2357" actId="27803"/>
          <ac:spMkLst>
            <pc:docMk/>
            <pc:sldMk cId="3942064285" sldId="256"/>
            <ac:spMk id="6839" creationId="{7CA84024-A044-5B7A-4659-6631A08A1766}"/>
          </ac:spMkLst>
        </pc:spChg>
        <pc:spChg chg="mod">
          <ac:chgData name="Jassem Abbasi" userId="a485637c-5d5c-44af-8411-f95acc3236b6" providerId="ADAL" clId="{B67E75DF-61F4-4BDD-83F6-F3A9FEB4B984}" dt="2024-02-22T09:52:54.409" v="2357" actId="27803"/>
          <ac:spMkLst>
            <pc:docMk/>
            <pc:sldMk cId="3942064285" sldId="256"/>
            <ac:spMk id="6840" creationId="{3D17FCA3-6331-DA89-51DD-A552DC712948}"/>
          </ac:spMkLst>
        </pc:spChg>
        <pc:spChg chg="mod">
          <ac:chgData name="Jassem Abbasi" userId="a485637c-5d5c-44af-8411-f95acc3236b6" providerId="ADAL" clId="{B67E75DF-61F4-4BDD-83F6-F3A9FEB4B984}" dt="2024-02-22T09:52:54.409" v="2357" actId="27803"/>
          <ac:spMkLst>
            <pc:docMk/>
            <pc:sldMk cId="3942064285" sldId="256"/>
            <ac:spMk id="6841" creationId="{35E78908-07EE-C850-4BD7-B626F581DCC1}"/>
          </ac:spMkLst>
        </pc:spChg>
        <pc:spChg chg="mod">
          <ac:chgData name="Jassem Abbasi" userId="a485637c-5d5c-44af-8411-f95acc3236b6" providerId="ADAL" clId="{B67E75DF-61F4-4BDD-83F6-F3A9FEB4B984}" dt="2024-02-22T09:52:54.409" v="2357" actId="27803"/>
          <ac:spMkLst>
            <pc:docMk/>
            <pc:sldMk cId="3942064285" sldId="256"/>
            <ac:spMk id="6842" creationId="{8AB485CE-332E-0870-6D28-4E3719F4EDE8}"/>
          </ac:spMkLst>
        </pc:spChg>
        <pc:spChg chg="mod">
          <ac:chgData name="Jassem Abbasi" userId="a485637c-5d5c-44af-8411-f95acc3236b6" providerId="ADAL" clId="{B67E75DF-61F4-4BDD-83F6-F3A9FEB4B984}" dt="2024-02-22T09:52:54.409" v="2357" actId="27803"/>
          <ac:spMkLst>
            <pc:docMk/>
            <pc:sldMk cId="3942064285" sldId="256"/>
            <ac:spMk id="6843" creationId="{7161D5B2-D54E-D723-57B3-6D62A13ED6C8}"/>
          </ac:spMkLst>
        </pc:spChg>
        <pc:spChg chg="mod">
          <ac:chgData name="Jassem Abbasi" userId="a485637c-5d5c-44af-8411-f95acc3236b6" providerId="ADAL" clId="{B67E75DF-61F4-4BDD-83F6-F3A9FEB4B984}" dt="2024-02-22T09:52:54.409" v="2357" actId="27803"/>
          <ac:spMkLst>
            <pc:docMk/>
            <pc:sldMk cId="3942064285" sldId="256"/>
            <ac:spMk id="6844" creationId="{693BDABF-3409-4E02-DE0E-F8CC06C32865}"/>
          </ac:spMkLst>
        </pc:spChg>
        <pc:spChg chg="mod">
          <ac:chgData name="Jassem Abbasi" userId="a485637c-5d5c-44af-8411-f95acc3236b6" providerId="ADAL" clId="{B67E75DF-61F4-4BDD-83F6-F3A9FEB4B984}" dt="2024-02-22T09:52:54.409" v="2357" actId="27803"/>
          <ac:spMkLst>
            <pc:docMk/>
            <pc:sldMk cId="3942064285" sldId="256"/>
            <ac:spMk id="6845" creationId="{91F5D474-6130-899E-260D-F4EC9927822D}"/>
          </ac:spMkLst>
        </pc:spChg>
        <pc:spChg chg="mod">
          <ac:chgData name="Jassem Abbasi" userId="a485637c-5d5c-44af-8411-f95acc3236b6" providerId="ADAL" clId="{B67E75DF-61F4-4BDD-83F6-F3A9FEB4B984}" dt="2024-02-22T09:52:54.409" v="2357" actId="27803"/>
          <ac:spMkLst>
            <pc:docMk/>
            <pc:sldMk cId="3942064285" sldId="256"/>
            <ac:spMk id="6846" creationId="{89A06E27-1A14-3832-FA08-51A766B50372}"/>
          </ac:spMkLst>
        </pc:spChg>
        <pc:spChg chg="mod">
          <ac:chgData name="Jassem Abbasi" userId="a485637c-5d5c-44af-8411-f95acc3236b6" providerId="ADAL" clId="{B67E75DF-61F4-4BDD-83F6-F3A9FEB4B984}" dt="2024-02-22T09:52:54.409" v="2357" actId="27803"/>
          <ac:spMkLst>
            <pc:docMk/>
            <pc:sldMk cId="3942064285" sldId="256"/>
            <ac:spMk id="6847" creationId="{05067F66-B01A-156C-E900-B747A61B7E5B}"/>
          </ac:spMkLst>
        </pc:spChg>
        <pc:spChg chg="mod">
          <ac:chgData name="Jassem Abbasi" userId="a485637c-5d5c-44af-8411-f95acc3236b6" providerId="ADAL" clId="{B67E75DF-61F4-4BDD-83F6-F3A9FEB4B984}" dt="2024-02-22T09:52:54.409" v="2357" actId="27803"/>
          <ac:spMkLst>
            <pc:docMk/>
            <pc:sldMk cId="3942064285" sldId="256"/>
            <ac:spMk id="6848" creationId="{C77DA547-F8EF-04A8-86E1-5A1B35618A9B}"/>
          </ac:spMkLst>
        </pc:spChg>
        <pc:spChg chg="mod">
          <ac:chgData name="Jassem Abbasi" userId="a485637c-5d5c-44af-8411-f95acc3236b6" providerId="ADAL" clId="{B67E75DF-61F4-4BDD-83F6-F3A9FEB4B984}" dt="2024-02-22T09:52:54.409" v="2357" actId="27803"/>
          <ac:spMkLst>
            <pc:docMk/>
            <pc:sldMk cId="3942064285" sldId="256"/>
            <ac:spMk id="6849" creationId="{AF9F169D-D42F-9470-A379-69E38889BCE1}"/>
          </ac:spMkLst>
        </pc:spChg>
        <pc:spChg chg="mod">
          <ac:chgData name="Jassem Abbasi" userId="a485637c-5d5c-44af-8411-f95acc3236b6" providerId="ADAL" clId="{B67E75DF-61F4-4BDD-83F6-F3A9FEB4B984}" dt="2024-02-22T09:52:54.409" v="2357" actId="27803"/>
          <ac:spMkLst>
            <pc:docMk/>
            <pc:sldMk cId="3942064285" sldId="256"/>
            <ac:spMk id="6850" creationId="{BC4AE3CF-7E00-0B81-BF3B-8C14DB2B41BD}"/>
          </ac:spMkLst>
        </pc:spChg>
        <pc:spChg chg="mod">
          <ac:chgData name="Jassem Abbasi" userId="a485637c-5d5c-44af-8411-f95acc3236b6" providerId="ADAL" clId="{B67E75DF-61F4-4BDD-83F6-F3A9FEB4B984}" dt="2024-02-22T09:52:54.409" v="2357" actId="27803"/>
          <ac:spMkLst>
            <pc:docMk/>
            <pc:sldMk cId="3942064285" sldId="256"/>
            <ac:spMk id="6851" creationId="{2721D644-D288-B2D8-E24F-56E75335BCAF}"/>
          </ac:spMkLst>
        </pc:spChg>
        <pc:spChg chg="mod">
          <ac:chgData name="Jassem Abbasi" userId="a485637c-5d5c-44af-8411-f95acc3236b6" providerId="ADAL" clId="{B67E75DF-61F4-4BDD-83F6-F3A9FEB4B984}" dt="2024-02-22T09:52:54.409" v="2357" actId="27803"/>
          <ac:spMkLst>
            <pc:docMk/>
            <pc:sldMk cId="3942064285" sldId="256"/>
            <ac:spMk id="6852" creationId="{AD4D8F11-55CC-94DE-ACDA-4C7E8980E81A}"/>
          </ac:spMkLst>
        </pc:spChg>
        <pc:spChg chg="mod">
          <ac:chgData name="Jassem Abbasi" userId="a485637c-5d5c-44af-8411-f95acc3236b6" providerId="ADAL" clId="{B67E75DF-61F4-4BDD-83F6-F3A9FEB4B984}" dt="2024-02-22T09:52:54.409" v="2357" actId="27803"/>
          <ac:spMkLst>
            <pc:docMk/>
            <pc:sldMk cId="3942064285" sldId="256"/>
            <ac:spMk id="6853" creationId="{863719ED-71D5-1D99-5912-B7D72D4198EA}"/>
          </ac:spMkLst>
        </pc:spChg>
        <pc:spChg chg="mod">
          <ac:chgData name="Jassem Abbasi" userId="a485637c-5d5c-44af-8411-f95acc3236b6" providerId="ADAL" clId="{B67E75DF-61F4-4BDD-83F6-F3A9FEB4B984}" dt="2024-02-22T09:52:54.409" v="2357" actId="27803"/>
          <ac:spMkLst>
            <pc:docMk/>
            <pc:sldMk cId="3942064285" sldId="256"/>
            <ac:spMk id="6854" creationId="{EDE75172-9031-1C10-C4F6-D08F38402509}"/>
          </ac:spMkLst>
        </pc:spChg>
        <pc:spChg chg="mod">
          <ac:chgData name="Jassem Abbasi" userId="a485637c-5d5c-44af-8411-f95acc3236b6" providerId="ADAL" clId="{B67E75DF-61F4-4BDD-83F6-F3A9FEB4B984}" dt="2024-02-22T09:52:54.409" v="2357" actId="27803"/>
          <ac:spMkLst>
            <pc:docMk/>
            <pc:sldMk cId="3942064285" sldId="256"/>
            <ac:spMk id="6855" creationId="{4E89FEC8-C357-4F67-F7CB-32791E29E85C}"/>
          </ac:spMkLst>
        </pc:spChg>
        <pc:spChg chg="mod">
          <ac:chgData name="Jassem Abbasi" userId="a485637c-5d5c-44af-8411-f95acc3236b6" providerId="ADAL" clId="{B67E75DF-61F4-4BDD-83F6-F3A9FEB4B984}" dt="2024-02-22T09:52:54.409" v="2357" actId="27803"/>
          <ac:spMkLst>
            <pc:docMk/>
            <pc:sldMk cId="3942064285" sldId="256"/>
            <ac:spMk id="6856" creationId="{3065F802-7C15-7384-FD2A-7EAEC5908950}"/>
          </ac:spMkLst>
        </pc:spChg>
        <pc:spChg chg="mod">
          <ac:chgData name="Jassem Abbasi" userId="a485637c-5d5c-44af-8411-f95acc3236b6" providerId="ADAL" clId="{B67E75DF-61F4-4BDD-83F6-F3A9FEB4B984}" dt="2024-02-22T09:52:54.409" v="2357" actId="27803"/>
          <ac:spMkLst>
            <pc:docMk/>
            <pc:sldMk cId="3942064285" sldId="256"/>
            <ac:spMk id="6857" creationId="{35ED0DD1-BC51-4D7F-D878-CB1959E1546B}"/>
          </ac:spMkLst>
        </pc:spChg>
        <pc:spChg chg="mod">
          <ac:chgData name="Jassem Abbasi" userId="a485637c-5d5c-44af-8411-f95acc3236b6" providerId="ADAL" clId="{B67E75DF-61F4-4BDD-83F6-F3A9FEB4B984}" dt="2024-02-22T09:52:54.409" v="2357" actId="27803"/>
          <ac:spMkLst>
            <pc:docMk/>
            <pc:sldMk cId="3942064285" sldId="256"/>
            <ac:spMk id="6858" creationId="{953A1DA2-D216-3858-458B-269E4714FD42}"/>
          </ac:spMkLst>
        </pc:spChg>
        <pc:spChg chg="mod">
          <ac:chgData name="Jassem Abbasi" userId="a485637c-5d5c-44af-8411-f95acc3236b6" providerId="ADAL" clId="{B67E75DF-61F4-4BDD-83F6-F3A9FEB4B984}" dt="2024-02-22T09:52:54.409" v="2357" actId="27803"/>
          <ac:spMkLst>
            <pc:docMk/>
            <pc:sldMk cId="3942064285" sldId="256"/>
            <ac:spMk id="6859" creationId="{6546CDCC-96A9-DAFF-FDE8-6727787BF101}"/>
          </ac:spMkLst>
        </pc:spChg>
        <pc:spChg chg="mod">
          <ac:chgData name="Jassem Abbasi" userId="a485637c-5d5c-44af-8411-f95acc3236b6" providerId="ADAL" clId="{B67E75DF-61F4-4BDD-83F6-F3A9FEB4B984}" dt="2024-02-22T09:52:54.409" v="2357" actId="27803"/>
          <ac:spMkLst>
            <pc:docMk/>
            <pc:sldMk cId="3942064285" sldId="256"/>
            <ac:spMk id="6860" creationId="{035C048A-6AB1-9548-E0BA-3C3FDEEC996D}"/>
          </ac:spMkLst>
        </pc:spChg>
        <pc:spChg chg="mod">
          <ac:chgData name="Jassem Abbasi" userId="a485637c-5d5c-44af-8411-f95acc3236b6" providerId="ADAL" clId="{B67E75DF-61F4-4BDD-83F6-F3A9FEB4B984}" dt="2024-02-22T09:52:54.409" v="2357" actId="27803"/>
          <ac:spMkLst>
            <pc:docMk/>
            <pc:sldMk cId="3942064285" sldId="256"/>
            <ac:spMk id="6861" creationId="{4C25F631-D9A8-B9D8-A045-0690445CCCE2}"/>
          </ac:spMkLst>
        </pc:spChg>
        <pc:spChg chg="mod">
          <ac:chgData name="Jassem Abbasi" userId="a485637c-5d5c-44af-8411-f95acc3236b6" providerId="ADAL" clId="{B67E75DF-61F4-4BDD-83F6-F3A9FEB4B984}" dt="2024-02-22T09:52:54.409" v="2357" actId="27803"/>
          <ac:spMkLst>
            <pc:docMk/>
            <pc:sldMk cId="3942064285" sldId="256"/>
            <ac:spMk id="6862" creationId="{2DFA515F-3AF2-BE2D-D32D-0EB60C970584}"/>
          </ac:spMkLst>
        </pc:spChg>
        <pc:spChg chg="mod">
          <ac:chgData name="Jassem Abbasi" userId="a485637c-5d5c-44af-8411-f95acc3236b6" providerId="ADAL" clId="{B67E75DF-61F4-4BDD-83F6-F3A9FEB4B984}" dt="2024-02-22T09:52:54.409" v="2357" actId="27803"/>
          <ac:spMkLst>
            <pc:docMk/>
            <pc:sldMk cId="3942064285" sldId="256"/>
            <ac:spMk id="6863" creationId="{BC3229D4-B02C-B377-7F44-21FE8D5D5AD7}"/>
          </ac:spMkLst>
        </pc:spChg>
        <pc:spChg chg="mod">
          <ac:chgData name="Jassem Abbasi" userId="a485637c-5d5c-44af-8411-f95acc3236b6" providerId="ADAL" clId="{B67E75DF-61F4-4BDD-83F6-F3A9FEB4B984}" dt="2024-02-22T09:52:54.409" v="2357" actId="27803"/>
          <ac:spMkLst>
            <pc:docMk/>
            <pc:sldMk cId="3942064285" sldId="256"/>
            <ac:spMk id="6864" creationId="{866383A3-75CF-8F73-9F58-CE4C48F2E27F}"/>
          </ac:spMkLst>
        </pc:spChg>
        <pc:spChg chg="mod">
          <ac:chgData name="Jassem Abbasi" userId="a485637c-5d5c-44af-8411-f95acc3236b6" providerId="ADAL" clId="{B67E75DF-61F4-4BDD-83F6-F3A9FEB4B984}" dt="2024-02-22T09:52:54.409" v="2357" actId="27803"/>
          <ac:spMkLst>
            <pc:docMk/>
            <pc:sldMk cId="3942064285" sldId="256"/>
            <ac:spMk id="6865" creationId="{E97BA210-3010-4700-9911-CF6F449ED410}"/>
          </ac:spMkLst>
        </pc:spChg>
        <pc:spChg chg="mod">
          <ac:chgData name="Jassem Abbasi" userId="a485637c-5d5c-44af-8411-f95acc3236b6" providerId="ADAL" clId="{B67E75DF-61F4-4BDD-83F6-F3A9FEB4B984}" dt="2024-02-22T09:52:54.409" v="2357" actId="27803"/>
          <ac:spMkLst>
            <pc:docMk/>
            <pc:sldMk cId="3942064285" sldId="256"/>
            <ac:spMk id="6866" creationId="{450535D9-CB5A-B8CE-21CB-920307A76E2A}"/>
          </ac:spMkLst>
        </pc:spChg>
        <pc:spChg chg="mod">
          <ac:chgData name="Jassem Abbasi" userId="a485637c-5d5c-44af-8411-f95acc3236b6" providerId="ADAL" clId="{B67E75DF-61F4-4BDD-83F6-F3A9FEB4B984}" dt="2024-02-22T09:52:54.409" v="2357" actId="27803"/>
          <ac:spMkLst>
            <pc:docMk/>
            <pc:sldMk cId="3942064285" sldId="256"/>
            <ac:spMk id="6867" creationId="{02777976-579B-A236-66A2-3C58D33FF332}"/>
          </ac:spMkLst>
        </pc:spChg>
        <pc:spChg chg="mod">
          <ac:chgData name="Jassem Abbasi" userId="a485637c-5d5c-44af-8411-f95acc3236b6" providerId="ADAL" clId="{B67E75DF-61F4-4BDD-83F6-F3A9FEB4B984}" dt="2024-02-22T09:52:54.409" v="2357" actId="27803"/>
          <ac:spMkLst>
            <pc:docMk/>
            <pc:sldMk cId="3942064285" sldId="256"/>
            <ac:spMk id="6868" creationId="{CCE8940C-ACD1-F717-5893-3F6E0B296665}"/>
          </ac:spMkLst>
        </pc:spChg>
        <pc:spChg chg="mod">
          <ac:chgData name="Jassem Abbasi" userId="a485637c-5d5c-44af-8411-f95acc3236b6" providerId="ADAL" clId="{B67E75DF-61F4-4BDD-83F6-F3A9FEB4B984}" dt="2024-02-22T09:52:54.409" v="2357" actId="27803"/>
          <ac:spMkLst>
            <pc:docMk/>
            <pc:sldMk cId="3942064285" sldId="256"/>
            <ac:spMk id="6869" creationId="{FB90D0E8-50B0-1A62-122B-651C2FC80617}"/>
          </ac:spMkLst>
        </pc:spChg>
        <pc:spChg chg="mod">
          <ac:chgData name="Jassem Abbasi" userId="a485637c-5d5c-44af-8411-f95acc3236b6" providerId="ADAL" clId="{B67E75DF-61F4-4BDD-83F6-F3A9FEB4B984}" dt="2024-02-22T09:52:54.409" v="2357" actId="27803"/>
          <ac:spMkLst>
            <pc:docMk/>
            <pc:sldMk cId="3942064285" sldId="256"/>
            <ac:spMk id="6870" creationId="{D0D92000-EA9E-B795-C870-ADCBBF6EF843}"/>
          </ac:spMkLst>
        </pc:spChg>
        <pc:spChg chg="mod">
          <ac:chgData name="Jassem Abbasi" userId="a485637c-5d5c-44af-8411-f95acc3236b6" providerId="ADAL" clId="{B67E75DF-61F4-4BDD-83F6-F3A9FEB4B984}" dt="2024-02-22T09:52:54.409" v="2357" actId="27803"/>
          <ac:spMkLst>
            <pc:docMk/>
            <pc:sldMk cId="3942064285" sldId="256"/>
            <ac:spMk id="6871" creationId="{8ADD7445-D2AD-984A-252E-651DAF707D9B}"/>
          </ac:spMkLst>
        </pc:spChg>
        <pc:spChg chg="mod">
          <ac:chgData name="Jassem Abbasi" userId="a485637c-5d5c-44af-8411-f95acc3236b6" providerId="ADAL" clId="{B67E75DF-61F4-4BDD-83F6-F3A9FEB4B984}" dt="2024-02-22T09:52:54.409" v="2357" actId="27803"/>
          <ac:spMkLst>
            <pc:docMk/>
            <pc:sldMk cId="3942064285" sldId="256"/>
            <ac:spMk id="6872" creationId="{00628D21-3C07-9F41-B98D-48B7F4254F39}"/>
          </ac:spMkLst>
        </pc:spChg>
        <pc:spChg chg="mod">
          <ac:chgData name="Jassem Abbasi" userId="a485637c-5d5c-44af-8411-f95acc3236b6" providerId="ADAL" clId="{B67E75DF-61F4-4BDD-83F6-F3A9FEB4B984}" dt="2024-02-22T09:52:54.409" v="2357" actId="27803"/>
          <ac:spMkLst>
            <pc:docMk/>
            <pc:sldMk cId="3942064285" sldId="256"/>
            <ac:spMk id="6873" creationId="{3D23D3C2-53E3-D7FB-C138-FACD28322C03}"/>
          </ac:spMkLst>
        </pc:spChg>
        <pc:spChg chg="mod">
          <ac:chgData name="Jassem Abbasi" userId="a485637c-5d5c-44af-8411-f95acc3236b6" providerId="ADAL" clId="{B67E75DF-61F4-4BDD-83F6-F3A9FEB4B984}" dt="2024-02-22T09:52:54.409" v="2357" actId="27803"/>
          <ac:spMkLst>
            <pc:docMk/>
            <pc:sldMk cId="3942064285" sldId="256"/>
            <ac:spMk id="6874" creationId="{D5C27B18-2238-47CE-1A05-B950F9889D4E}"/>
          </ac:spMkLst>
        </pc:spChg>
        <pc:spChg chg="mod">
          <ac:chgData name="Jassem Abbasi" userId="a485637c-5d5c-44af-8411-f95acc3236b6" providerId="ADAL" clId="{B67E75DF-61F4-4BDD-83F6-F3A9FEB4B984}" dt="2024-02-22T09:52:54.409" v="2357" actId="27803"/>
          <ac:spMkLst>
            <pc:docMk/>
            <pc:sldMk cId="3942064285" sldId="256"/>
            <ac:spMk id="6875" creationId="{0D909FC9-691A-366E-A41D-4F7DB9F695C8}"/>
          </ac:spMkLst>
        </pc:spChg>
        <pc:spChg chg="mod">
          <ac:chgData name="Jassem Abbasi" userId="a485637c-5d5c-44af-8411-f95acc3236b6" providerId="ADAL" clId="{B67E75DF-61F4-4BDD-83F6-F3A9FEB4B984}" dt="2024-02-22T09:52:54.409" v="2357" actId="27803"/>
          <ac:spMkLst>
            <pc:docMk/>
            <pc:sldMk cId="3942064285" sldId="256"/>
            <ac:spMk id="6876" creationId="{BD89E910-EE17-DF5C-A707-B9B9D20D55E8}"/>
          </ac:spMkLst>
        </pc:spChg>
        <pc:spChg chg="mod">
          <ac:chgData name="Jassem Abbasi" userId="a485637c-5d5c-44af-8411-f95acc3236b6" providerId="ADAL" clId="{B67E75DF-61F4-4BDD-83F6-F3A9FEB4B984}" dt="2024-02-22T09:52:54.409" v="2357" actId="27803"/>
          <ac:spMkLst>
            <pc:docMk/>
            <pc:sldMk cId="3942064285" sldId="256"/>
            <ac:spMk id="6877" creationId="{0B62A1B1-D468-6BFE-F946-5CE10F76219E}"/>
          </ac:spMkLst>
        </pc:spChg>
        <pc:spChg chg="mod">
          <ac:chgData name="Jassem Abbasi" userId="a485637c-5d5c-44af-8411-f95acc3236b6" providerId="ADAL" clId="{B67E75DF-61F4-4BDD-83F6-F3A9FEB4B984}" dt="2024-02-22T09:52:54.409" v="2357" actId="27803"/>
          <ac:spMkLst>
            <pc:docMk/>
            <pc:sldMk cId="3942064285" sldId="256"/>
            <ac:spMk id="6878" creationId="{1956B37F-1BC3-76C4-02DE-82EE1C5CF345}"/>
          </ac:spMkLst>
        </pc:spChg>
        <pc:spChg chg="mod">
          <ac:chgData name="Jassem Abbasi" userId="a485637c-5d5c-44af-8411-f95acc3236b6" providerId="ADAL" clId="{B67E75DF-61F4-4BDD-83F6-F3A9FEB4B984}" dt="2024-02-22T09:52:54.409" v="2357" actId="27803"/>
          <ac:spMkLst>
            <pc:docMk/>
            <pc:sldMk cId="3942064285" sldId="256"/>
            <ac:spMk id="6879" creationId="{AF07F08C-840B-C80C-210E-1F8BE47534A0}"/>
          </ac:spMkLst>
        </pc:spChg>
        <pc:spChg chg="mod">
          <ac:chgData name="Jassem Abbasi" userId="a485637c-5d5c-44af-8411-f95acc3236b6" providerId="ADAL" clId="{B67E75DF-61F4-4BDD-83F6-F3A9FEB4B984}" dt="2024-02-22T09:52:54.409" v="2357" actId="27803"/>
          <ac:spMkLst>
            <pc:docMk/>
            <pc:sldMk cId="3942064285" sldId="256"/>
            <ac:spMk id="6880" creationId="{6C0A2FAB-9243-7360-F093-800723711900}"/>
          </ac:spMkLst>
        </pc:spChg>
        <pc:spChg chg="mod">
          <ac:chgData name="Jassem Abbasi" userId="a485637c-5d5c-44af-8411-f95acc3236b6" providerId="ADAL" clId="{B67E75DF-61F4-4BDD-83F6-F3A9FEB4B984}" dt="2024-02-22T09:52:54.409" v="2357" actId="27803"/>
          <ac:spMkLst>
            <pc:docMk/>
            <pc:sldMk cId="3942064285" sldId="256"/>
            <ac:spMk id="6881" creationId="{8BF36415-310F-7B24-5FE6-1863FBABDF7E}"/>
          </ac:spMkLst>
        </pc:spChg>
        <pc:spChg chg="mod">
          <ac:chgData name="Jassem Abbasi" userId="a485637c-5d5c-44af-8411-f95acc3236b6" providerId="ADAL" clId="{B67E75DF-61F4-4BDD-83F6-F3A9FEB4B984}" dt="2024-02-22T09:52:54.409" v="2357" actId="27803"/>
          <ac:spMkLst>
            <pc:docMk/>
            <pc:sldMk cId="3942064285" sldId="256"/>
            <ac:spMk id="6882" creationId="{F17419EC-B164-5C7D-7958-264F4A2D5391}"/>
          </ac:spMkLst>
        </pc:spChg>
        <pc:spChg chg="mod">
          <ac:chgData name="Jassem Abbasi" userId="a485637c-5d5c-44af-8411-f95acc3236b6" providerId="ADAL" clId="{B67E75DF-61F4-4BDD-83F6-F3A9FEB4B984}" dt="2024-02-22T09:52:54.409" v="2357" actId="27803"/>
          <ac:spMkLst>
            <pc:docMk/>
            <pc:sldMk cId="3942064285" sldId="256"/>
            <ac:spMk id="6883" creationId="{48D623C9-F3BF-C86E-34A2-C2BA2AB50634}"/>
          </ac:spMkLst>
        </pc:spChg>
        <pc:spChg chg="mod">
          <ac:chgData name="Jassem Abbasi" userId="a485637c-5d5c-44af-8411-f95acc3236b6" providerId="ADAL" clId="{B67E75DF-61F4-4BDD-83F6-F3A9FEB4B984}" dt="2024-02-22T09:52:54.409" v="2357" actId="27803"/>
          <ac:spMkLst>
            <pc:docMk/>
            <pc:sldMk cId="3942064285" sldId="256"/>
            <ac:spMk id="6884" creationId="{77B9626A-A4DB-A8C9-FE38-E049C26CAC99}"/>
          </ac:spMkLst>
        </pc:spChg>
        <pc:spChg chg="mod">
          <ac:chgData name="Jassem Abbasi" userId="a485637c-5d5c-44af-8411-f95acc3236b6" providerId="ADAL" clId="{B67E75DF-61F4-4BDD-83F6-F3A9FEB4B984}" dt="2024-02-22T09:52:54.409" v="2357" actId="27803"/>
          <ac:spMkLst>
            <pc:docMk/>
            <pc:sldMk cId="3942064285" sldId="256"/>
            <ac:spMk id="6885" creationId="{22E12D5F-E5D5-E8C5-5E36-CA9A5ADB23AC}"/>
          </ac:spMkLst>
        </pc:spChg>
        <pc:spChg chg="mod">
          <ac:chgData name="Jassem Abbasi" userId="a485637c-5d5c-44af-8411-f95acc3236b6" providerId="ADAL" clId="{B67E75DF-61F4-4BDD-83F6-F3A9FEB4B984}" dt="2024-02-22T09:52:54.409" v="2357" actId="27803"/>
          <ac:spMkLst>
            <pc:docMk/>
            <pc:sldMk cId="3942064285" sldId="256"/>
            <ac:spMk id="6886" creationId="{A385CC21-52E0-84D6-FC95-2F713C0B778A}"/>
          </ac:spMkLst>
        </pc:spChg>
        <pc:spChg chg="mod">
          <ac:chgData name="Jassem Abbasi" userId="a485637c-5d5c-44af-8411-f95acc3236b6" providerId="ADAL" clId="{B67E75DF-61F4-4BDD-83F6-F3A9FEB4B984}" dt="2024-02-22T09:52:54.409" v="2357" actId="27803"/>
          <ac:spMkLst>
            <pc:docMk/>
            <pc:sldMk cId="3942064285" sldId="256"/>
            <ac:spMk id="6887" creationId="{3630BBFC-446B-0BA1-52C3-64AB72A6781D}"/>
          </ac:spMkLst>
        </pc:spChg>
        <pc:spChg chg="mod">
          <ac:chgData name="Jassem Abbasi" userId="a485637c-5d5c-44af-8411-f95acc3236b6" providerId="ADAL" clId="{B67E75DF-61F4-4BDD-83F6-F3A9FEB4B984}" dt="2024-02-22T09:52:54.409" v="2357" actId="27803"/>
          <ac:spMkLst>
            <pc:docMk/>
            <pc:sldMk cId="3942064285" sldId="256"/>
            <ac:spMk id="6888" creationId="{C86A2FF1-D017-6D0E-321F-3A96CAE910C5}"/>
          </ac:spMkLst>
        </pc:spChg>
        <pc:spChg chg="mod">
          <ac:chgData name="Jassem Abbasi" userId="a485637c-5d5c-44af-8411-f95acc3236b6" providerId="ADAL" clId="{B67E75DF-61F4-4BDD-83F6-F3A9FEB4B984}" dt="2024-02-22T09:52:54.409" v="2357" actId="27803"/>
          <ac:spMkLst>
            <pc:docMk/>
            <pc:sldMk cId="3942064285" sldId="256"/>
            <ac:spMk id="6889" creationId="{0FFC7EFA-16D1-B7ED-896C-16EA0C333117}"/>
          </ac:spMkLst>
        </pc:spChg>
        <pc:spChg chg="mod">
          <ac:chgData name="Jassem Abbasi" userId="a485637c-5d5c-44af-8411-f95acc3236b6" providerId="ADAL" clId="{B67E75DF-61F4-4BDD-83F6-F3A9FEB4B984}" dt="2024-02-22T09:52:54.409" v="2357" actId="27803"/>
          <ac:spMkLst>
            <pc:docMk/>
            <pc:sldMk cId="3942064285" sldId="256"/>
            <ac:spMk id="6890" creationId="{32E94728-4072-B874-4719-F832F708715A}"/>
          </ac:spMkLst>
        </pc:spChg>
        <pc:spChg chg="mod">
          <ac:chgData name="Jassem Abbasi" userId="a485637c-5d5c-44af-8411-f95acc3236b6" providerId="ADAL" clId="{B67E75DF-61F4-4BDD-83F6-F3A9FEB4B984}" dt="2024-02-22T09:52:54.409" v="2357" actId="27803"/>
          <ac:spMkLst>
            <pc:docMk/>
            <pc:sldMk cId="3942064285" sldId="256"/>
            <ac:spMk id="6891" creationId="{4295A198-484A-CEDA-A7BA-B71E2440C55D}"/>
          </ac:spMkLst>
        </pc:spChg>
        <pc:spChg chg="mod">
          <ac:chgData name="Jassem Abbasi" userId="a485637c-5d5c-44af-8411-f95acc3236b6" providerId="ADAL" clId="{B67E75DF-61F4-4BDD-83F6-F3A9FEB4B984}" dt="2024-02-22T09:52:54.409" v="2357" actId="27803"/>
          <ac:spMkLst>
            <pc:docMk/>
            <pc:sldMk cId="3942064285" sldId="256"/>
            <ac:spMk id="6892" creationId="{836AC132-3236-D942-DB47-D21227C4494B}"/>
          </ac:spMkLst>
        </pc:spChg>
        <pc:spChg chg="mod">
          <ac:chgData name="Jassem Abbasi" userId="a485637c-5d5c-44af-8411-f95acc3236b6" providerId="ADAL" clId="{B67E75DF-61F4-4BDD-83F6-F3A9FEB4B984}" dt="2024-02-22T09:52:54.409" v="2357" actId="27803"/>
          <ac:spMkLst>
            <pc:docMk/>
            <pc:sldMk cId="3942064285" sldId="256"/>
            <ac:spMk id="6893" creationId="{B187FDAB-1587-6E6C-60F8-0D44951C8AB5}"/>
          </ac:spMkLst>
        </pc:spChg>
        <pc:spChg chg="mod">
          <ac:chgData name="Jassem Abbasi" userId="a485637c-5d5c-44af-8411-f95acc3236b6" providerId="ADAL" clId="{B67E75DF-61F4-4BDD-83F6-F3A9FEB4B984}" dt="2024-02-22T09:52:54.409" v="2357" actId="27803"/>
          <ac:spMkLst>
            <pc:docMk/>
            <pc:sldMk cId="3942064285" sldId="256"/>
            <ac:spMk id="6894" creationId="{5915E918-0CAD-3827-1560-7FAD39C661C1}"/>
          </ac:spMkLst>
        </pc:spChg>
        <pc:spChg chg="mod">
          <ac:chgData name="Jassem Abbasi" userId="a485637c-5d5c-44af-8411-f95acc3236b6" providerId="ADAL" clId="{B67E75DF-61F4-4BDD-83F6-F3A9FEB4B984}" dt="2024-02-22T09:52:54.409" v="2357" actId="27803"/>
          <ac:spMkLst>
            <pc:docMk/>
            <pc:sldMk cId="3942064285" sldId="256"/>
            <ac:spMk id="6895" creationId="{9FCAB799-1BC2-9420-1624-757506ED8BE5}"/>
          </ac:spMkLst>
        </pc:spChg>
        <pc:spChg chg="mod">
          <ac:chgData name="Jassem Abbasi" userId="a485637c-5d5c-44af-8411-f95acc3236b6" providerId="ADAL" clId="{B67E75DF-61F4-4BDD-83F6-F3A9FEB4B984}" dt="2024-02-22T09:52:54.409" v="2357" actId="27803"/>
          <ac:spMkLst>
            <pc:docMk/>
            <pc:sldMk cId="3942064285" sldId="256"/>
            <ac:spMk id="6896" creationId="{03CA94DE-6F0F-D3B5-8303-BCA7E0D3C6AF}"/>
          </ac:spMkLst>
        </pc:spChg>
        <pc:spChg chg="mod">
          <ac:chgData name="Jassem Abbasi" userId="a485637c-5d5c-44af-8411-f95acc3236b6" providerId="ADAL" clId="{B67E75DF-61F4-4BDD-83F6-F3A9FEB4B984}" dt="2024-02-22T09:52:54.409" v="2357" actId="27803"/>
          <ac:spMkLst>
            <pc:docMk/>
            <pc:sldMk cId="3942064285" sldId="256"/>
            <ac:spMk id="6897" creationId="{6F82912A-7F43-B193-778E-3AA0CEDB8BFD}"/>
          </ac:spMkLst>
        </pc:spChg>
        <pc:spChg chg="mod">
          <ac:chgData name="Jassem Abbasi" userId="a485637c-5d5c-44af-8411-f95acc3236b6" providerId="ADAL" clId="{B67E75DF-61F4-4BDD-83F6-F3A9FEB4B984}" dt="2024-02-22T09:52:54.409" v="2357" actId="27803"/>
          <ac:spMkLst>
            <pc:docMk/>
            <pc:sldMk cId="3942064285" sldId="256"/>
            <ac:spMk id="6898" creationId="{8F2EDB17-467B-6B16-613C-C0641F08158E}"/>
          </ac:spMkLst>
        </pc:spChg>
        <pc:spChg chg="mod">
          <ac:chgData name="Jassem Abbasi" userId="a485637c-5d5c-44af-8411-f95acc3236b6" providerId="ADAL" clId="{B67E75DF-61F4-4BDD-83F6-F3A9FEB4B984}" dt="2024-02-22T09:52:54.409" v="2357" actId="27803"/>
          <ac:spMkLst>
            <pc:docMk/>
            <pc:sldMk cId="3942064285" sldId="256"/>
            <ac:spMk id="6899" creationId="{3FB32A56-1050-1C67-6525-FE57A0F6E9FC}"/>
          </ac:spMkLst>
        </pc:spChg>
        <pc:spChg chg="mod">
          <ac:chgData name="Jassem Abbasi" userId="a485637c-5d5c-44af-8411-f95acc3236b6" providerId="ADAL" clId="{B67E75DF-61F4-4BDD-83F6-F3A9FEB4B984}" dt="2024-02-22T09:52:54.409" v="2357" actId="27803"/>
          <ac:spMkLst>
            <pc:docMk/>
            <pc:sldMk cId="3942064285" sldId="256"/>
            <ac:spMk id="6900" creationId="{D27669F4-9FBE-5026-1BBF-6C1E40C3758D}"/>
          </ac:spMkLst>
        </pc:spChg>
        <pc:spChg chg="mod">
          <ac:chgData name="Jassem Abbasi" userId="a485637c-5d5c-44af-8411-f95acc3236b6" providerId="ADAL" clId="{B67E75DF-61F4-4BDD-83F6-F3A9FEB4B984}" dt="2024-02-22T09:52:54.409" v="2357" actId="27803"/>
          <ac:spMkLst>
            <pc:docMk/>
            <pc:sldMk cId="3942064285" sldId="256"/>
            <ac:spMk id="6901" creationId="{81D508B1-C16B-03E8-F030-B61B4F7E2007}"/>
          </ac:spMkLst>
        </pc:spChg>
        <pc:spChg chg="mod">
          <ac:chgData name="Jassem Abbasi" userId="a485637c-5d5c-44af-8411-f95acc3236b6" providerId="ADAL" clId="{B67E75DF-61F4-4BDD-83F6-F3A9FEB4B984}" dt="2024-02-22T09:52:54.409" v="2357" actId="27803"/>
          <ac:spMkLst>
            <pc:docMk/>
            <pc:sldMk cId="3942064285" sldId="256"/>
            <ac:spMk id="6902" creationId="{92971060-EFB6-1D2E-B117-A096E69BEA72}"/>
          </ac:spMkLst>
        </pc:spChg>
        <pc:spChg chg="mod">
          <ac:chgData name="Jassem Abbasi" userId="a485637c-5d5c-44af-8411-f95acc3236b6" providerId="ADAL" clId="{B67E75DF-61F4-4BDD-83F6-F3A9FEB4B984}" dt="2024-02-22T09:52:54.409" v="2357" actId="27803"/>
          <ac:spMkLst>
            <pc:docMk/>
            <pc:sldMk cId="3942064285" sldId="256"/>
            <ac:spMk id="6903" creationId="{0391824C-917B-7034-887A-66732875928C}"/>
          </ac:spMkLst>
        </pc:spChg>
        <pc:spChg chg="mod">
          <ac:chgData name="Jassem Abbasi" userId="a485637c-5d5c-44af-8411-f95acc3236b6" providerId="ADAL" clId="{B67E75DF-61F4-4BDD-83F6-F3A9FEB4B984}" dt="2024-02-22T09:52:54.409" v="2357" actId="27803"/>
          <ac:spMkLst>
            <pc:docMk/>
            <pc:sldMk cId="3942064285" sldId="256"/>
            <ac:spMk id="6904" creationId="{37E6B245-DA23-09E6-D502-EFC688998568}"/>
          </ac:spMkLst>
        </pc:spChg>
        <pc:spChg chg="mod">
          <ac:chgData name="Jassem Abbasi" userId="a485637c-5d5c-44af-8411-f95acc3236b6" providerId="ADAL" clId="{B67E75DF-61F4-4BDD-83F6-F3A9FEB4B984}" dt="2024-02-22T09:52:54.409" v="2357" actId="27803"/>
          <ac:spMkLst>
            <pc:docMk/>
            <pc:sldMk cId="3942064285" sldId="256"/>
            <ac:spMk id="6905" creationId="{91EA58C7-2005-99E8-C067-880E41C23B62}"/>
          </ac:spMkLst>
        </pc:spChg>
        <pc:spChg chg="mod">
          <ac:chgData name="Jassem Abbasi" userId="a485637c-5d5c-44af-8411-f95acc3236b6" providerId="ADAL" clId="{B67E75DF-61F4-4BDD-83F6-F3A9FEB4B984}" dt="2024-02-22T09:52:54.409" v="2357" actId="27803"/>
          <ac:spMkLst>
            <pc:docMk/>
            <pc:sldMk cId="3942064285" sldId="256"/>
            <ac:spMk id="6906" creationId="{CFAD610B-7DF3-AD4B-5437-B7F8CF90FF8C}"/>
          </ac:spMkLst>
        </pc:spChg>
        <pc:spChg chg="mod">
          <ac:chgData name="Jassem Abbasi" userId="a485637c-5d5c-44af-8411-f95acc3236b6" providerId="ADAL" clId="{B67E75DF-61F4-4BDD-83F6-F3A9FEB4B984}" dt="2024-02-22T09:52:54.409" v="2357" actId="27803"/>
          <ac:spMkLst>
            <pc:docMk/>
            <pc:sldMk cId="3942064285" sldId="256"/>
            <ac:spMk id="6907" creationId="{54B530C3-37A9-73F0-52CA-3CAC12E34286}"/>
          </ac:spMkLst>
        </pc:spChg>
        <pc:spChg chg="mod">
          <ac:chgData name="Jassem Abbasi" userId="a485637c-5d5c-44af-8411-f95acc3236b6" providerId="ADAL" clId="{B67E75DF-61F4-4BDD-83F6-F3A9FEB4B984}" dt="2024-02-22T09:52:54.409" v="2357" actId="27803"/>
          <ac:spMkLst>
            <pc:docMk/>
            <pc:sldMk cId="3942064285" sldId="256"/>
            <ac:spMk id="6908" creationId="{8052B26C-9D36-B5F1-26B3-DCCAE807C502}"/>
          </ac:spMkLst>
        </pc:spChg>
        <pc:spChg chg="mod">
          <ac:chgData name="Jassem Abbasi" userId="a485637c-5d5c-44af-8411-f95acc3236b6" providerId="ADAL" clId="{B67E75DF-61F4-4BDD-83F6-F3A9FEB4B984}" dt="2024-02-22T09:52:54.409" v="2357" actId="27803"/>
          <ac:spMkLst>
            <pc:docMk/>
            <pc:sldMk cId="3942064285" sldId="256"/>
            <ac:spMk id="6909" creationId="{C0F60F5A-ABC6-518F-8DC8-3655FBB0C350}"/>
          </ac:spMkLst>
        </pc:spChg>
        <pc:spChg chg="mod">
          <ac:chgData name="Jassem Abbasi" userId="a485637c-5d5c-44af-8411-f95acc3236b6" providerId="ADAL" clId="{B67E75DF-61F4-4BDD-83F6-F3A9FEB4B984}" dt="2024-02-22T09:52:54.409" v="2357" actId="27803"/>
          <ac:spMkLst>
            <pc:docMk/>
            <pc:sldMk cId="3942064285" sldId="256"/>
            <ac:spMk id="6910" creationId="{D7D3AD8C-C2FC-9775-2FAB-CBEEF9D298B3}"/>
          </ac:spMkLst>
        </pc:spChg>
        <pc:spChg chg="mod">
          <ac:chgData name="Jassem Abbasi" userId="a485637c-5d5c-44af-8411-f95acc3236b6" providerId="ADAL" clId="{B67E75DF-61F4-4BDD-83F6-F3A9FEB4B984}" dt="2024-02-22T09:52:54.409" v="2357" actId="27803"/>
          <ac:spMkLst>
            <pc:docMk/>
            <pc:sldMk cId="3942064285" sldId="256"/>
            <ac:spMk id="6911" creationId="{A5DDC372-2183-FCD0-677A-A7F319C9FC5C}"/>
          </ac:spMkLst>
        </pc:spChg>
        <pc:spChg chg="mod">
          <ac:chgData name="Jassem Abbasi" userId="a485637c-5d5c-44af-8411-f95acc3236b6" providerId="ADAL" clId="{B67E75DF-61F4-4BDD-83F6-F3A9FEB4B984}" dt="2024-02-22T09:52:54.409" v="2357" actId="27803"/>
          <ac:spMkLst>
            <pc:docMk/>
            <pc:sldMk cId="3942064285" sldId="256"/>
            <ac:spMk id="6912" creationId="{E64F191C-C12D-D172-DBEF-C47911CD8BA1}"/>
          </ac:spMkLst>
        </pc:spChg>
        <pc:spChg chg="mod">
          <ac:chgData name="Jassem Abbasi" userId="a485637c-5d5c-44af-8411-f95acc3236b6" providerId="ADAL" clId="{B67E75DF-61F4-4BDD-83F6-F3A9FEB4B984}" dt="2024-02-22T09:52:54.409" v="2357" actId="27803"/>
          <ac:spMkLst>
            <pc:docMk/>
            <pc:sldMk cId="3942064285" sldId="256"/>
            <ac:spMk id="6913" creationId="{080606C4-1047-7600-DDE0-C946F168E888}"/>
          </ac:spMkLst>
        </pc:spChg>
        <pc:spChg chg="mod">
          <ac:chgData name="Jassem Abbasi" userId="a485637c-5d5c-44af-8411-f95acc3236b6" providerId="ADAL" clId="{B67E75DF-61F4-4BDD-83F6-F3A9FEB4B984}" dt="2024-02-22T09:52:54.409" v="2357" actId="27803"/>
          <ac:spMkLst>
            <pc:docMk/>
            <pc:sldMk cId="3942064285" sldId="256"/>
            <ac:spMk id="6914" creationId="{E6CB77F5-D47D-9008-192A-8D9D247D6895}"/>
          </ac:spMkLst>
        </pc:spChg>
        <pc:spChg chg="mod">
          <ac:chgData name="Jassem Abbasi" userId="a485637c-5d5c-44af-8411-f95acc3236b6" providerId="ADAL" clId="{B67E75DF-61F4-4BDD-83F6-F3A9FEB4B984}" dt="2024-02-22T09:52:54.409" v="2357" actId="27803"/>
          <ac:spMkLst>
            <pc:docMk/>
            <pc:sldMk cId="3942064285" sldId="256"/>
            <ac:spMk id="6915" creationId="{9F9424B8-4318-40D3-65EF-153DAF1111A3}"/>
          </ac:spMkLst>
        </pc:spChg>
        <pc:spChg chg="mod">
          <ac:chgData name="Jassem Abbasi" userId="a485637c-5d5c-44af-8411-f95acc3236b6" providerId="ADAL" clId="{B67E75DF-61F4-4BDD-83F6-F3A9FEB4B984}" dt="2024-02-22T09:52:54.409" v="2357" actId="27803"/>
          <ac:spMkLst>
            <pc:docMk/>
            <pc:sldMk cId="3942064285" sldId="256"/>
            <ac:spMk id="6916" creationId="{8BCACD5C-7302-9206-D964-E4B7163CCB21}"/>
          </ac:spMkLst>
        </pc:spChg>
        <pc:spChg chg="mod">
          <ac:chgData name="Jassem Abbasi" userId="a485637c-5d5c-44af-8411-f95acc3236b6" providerId="ADAL" clId="{B67E75DF-61F4-4BDD-83F6-F3A9FEB4B984}" dt="2024-02-22T09:52:54.409" v="2357" actId="27803"/>
          <ac:spMkLst>
            <pc:docMk/>
            <pc:sldMk cId="3942064285" sldId="256"/>
            <ac:spMk id="6917" creationId="{7CC618D4-D29A-4C88-8C7A-10525E523BDC}"/>
          </ac:spMkLst>
        </pc:spChg>
        <pc:spChg chg="mod">
          <ac:chgData name="Jassem Abbasi" userId="a485637c-5d5c-44af-8411-f95acc3236b6" providerId="ADAL" clId="{B67E75DF-61F4-4BDD-83F6-F3A9FEB4B984}" dt="2024-02-22T09:52:54.409" v="2357" actId="27803"/>
          <ac:spMkLst>
            <pc:docMk/>
            <pc:sldMk cId="3942064285" sldId="256"/>
            <ac:spMk id="6918" creationId="{392CCE0A-E859-5969-A77F-A238391A6B66}"/>
          </ac:spMkLst>
        </pc:spChg>
        <pc:spChg chg="mod">
          <ac:chgData name="Jassem Abbasi" userId="a485637c-5d5c-44af-8411-f95acc3236b6" providerId="ADAL" clId="{B67E75DF-61F4-4BDD-83F6-F3A9FEB4B984}" dt="2024-02-22T09:52:54.409" v="2357" actId="27803"/>
          <ac:spMkLst>
            <pc:docMk/>
            <pc:sldMk cId="3942064285" sldId="256"/>
            <ac:spMk id="6919" creationId="{1BD5A01B-47FB-EE14-4679-25885D30B6BA}"/>
          </ac:spMkLst>
        </pc:spChg>
        <pc:spChg chg="mod">
          <ac:chgData name="Jassem Abbasi" userId="a485637c-5d5c-44af-8411-f95acc3236b6" providerId="ADAL" clId="{B67E75DF-61F4-4BDD-83F6-F3A9FEB4B984}" dt="2024-02-22T09:52:54.409" v="2357" actId="27803"/>
          <ac:spMkLst>
            <pc:docMk/>
            <pc:sldMk cId="3942064285" sldId="256"/>
            <ac:spMk id="6920" creationId="{D390658E-0532-D7F1-0408-13CFEE7C8C73}"/>
          </ac:spMkLst>
        </pc:spChg>
        <pc:spChg chg="mod">
          <ac:chgData name="Jassem Abbasi" userId="a485637c-5d5c-44af-8411-f95acc3236b6" providerId="ADAL" clId="{B67E75DF-61F4-4BDD-83F6-F3A9FEB4B984}" dt="2024-02-22T09:52:54.409" v="2357" actId="27803"/>
          <ac:spMkLst>
            <pc:docMk/>
            <pc:sldMk cId="3942064285" sldId="256"/>
            <ac:spMk id="6921" creationId="{69C399F8-5C31-2793-467D-347F6B1BE24C}"/>
          </ac:spMkLst>
        </pc:spChg>
        <pc:spChg chg="mod">
          <ac:chgData name="Jassem Abbasi" userId="a485637c-5d5c-44af-8411-f95acc3236b6" providerId="ADAL" clId="{B67E75DF-61F4-4BDD-83F6-F3A9FEB4B984}" dt="2024-02-22T09:52:54.409" v="2357" actId="27803"/>
          <ac:spMkLst>
            <pc:docMk/>
            <pc:sldMk cId="3942064285" sldId="256"/>
            <ac:spMk id="6922" creationId="{A4AC000D-1F4A-EFE0-271E-9AA85CC12896}"/>
          </ac:spMkLst>
        </pc:spChg>
        <pc:spChg chg="mod">
          <ac:chgData name="Jassem Abbasi" userId="a485637c-5d5c-44af-8411-f95acc3236b6" providerId="ADAL" clId="{B67E75DF-61F4-4BDD-83F6-F3A9FEB4B984}" dt="2024-02-22T09:52:54.409" v="2357" actId="27803"/>
          <ac:spMkLst>
            <pc:docMk/>
            <pc:sldMk cId="3942064285" sldId="256"/>
            <ac:spMk id="6923" creationId="{89154464-24CB-7D90-3759-B712D53F53A1}"/>
          </ac:spMkLst>
        </pc:spChg>
        <pc:spChg chg="mod">
          <ac:chgData name="Jassem Abbasi" userId="a485637c-5d5c-44af-8411-f95acc3236b6" providerId="ADAL" clId="{B67E75DF-61F4-4BDD-83F6-F3A9FEB4B984}" dt="2024-02-22T09:52:54.409" v="2357" actId="27803"/>
          <ac:spMkLst>
            <pc:docMk/>
            <pc:sldMk cId="3942064285" sldId="256"/>
            <ac:spMk id="6924" creationId="{726D2A48-7544-0393-D992-6D81DD86D495}"/>
          </ac:spMkLst>
        </pc:spChg>
        <pc:spChg chg="mod">
          <ac:chgData name="Jassem Abbasi" userId="a485637c-5d5c-44af-8411-f95acc3236b6" providerId="ADAL" clId="{B67E75DF-61F4-4BDD-83F6-F3A9FEB4B984}" dt="2024-02-22T09:52:54.409" v="2357" actId="27803"/>
          <ac:spMkLst>
            <pc:docMk/>
            <pc:sldMk cId="3942064285" sldId="256"/>
            <ac:spMk id="6925" creationId="{B39BF430-8C20-3CC9-77A2-115175B58B9A}"/>
          </ac:spMkLst>
        </pc:spChg>
        <pc:spChg chg="mod">
          <ac:chgData name="Jassem Abbasi" userId="a485637c-5d5c-44af-8411-f95acc3236b6" providerId="ADAL" clId="{B67E75DF-61F4-4BDD-83F6-F3A9FEB4B984}" dt="2024-02-22T09:52:54.409" v="2357" actId="27803"/>
          <ac:spMkLst>
            <pc:docMk/>
            <pc:sldMk cId="3942064285" sldId="256"/>
            <ac:spMk id="6926" creationId="{521053A7-2A6E-6823-A94A-47BE9AF1B690}"/>
          </ac:spMkLst>
        </pc:spChg>
        <pc:spChg chg="mod">
          <ac:chgData name="Jassem Abbasi" userId="a485637c-5d5c-44af-8411-f95acc3236b6" providerId="ADAL" clId="{B67E75DF-61F4-4BDD-83F6-F3A9FEB4B984}" dt="2024-02-22T09:52:54.409" v="2357" actId="27803"/>
          <ac:spMkLst>
            <pc:docMk/>
            <pc:sldMk cId="3942064285" sldId="256"/>
            <ac:spMk id="6927" creationId="{A4F7AD13-BA42-78C0-C338-3E9C757B34A3}"/>
          </ac:spMkLst>
        </pc:spChg>
        <pc:spChg chg="mod">
          <ac:chgData name="Jassem Abbasi" userId="a485637c-5d5c-44af-8411-f95acc3236b6" providerId="ADAL" clId="{B67E75DF-61F4-4BDD-83F6-F3A9FEB4B984}" dt="2024-02-22T09:52:54.409" v="2357" actId="27803"/>
          <ac:spMkLst>
            <pc:docMk/>
            <pc:sldMk cId="3942064285" sldId="256"/>
            <ac:spMk id="6928" creationId="{52B04AD4-4430-CB92-22DF-810B346371E2}"/>
          </ac:spMkLst>
        </pc:spChg>
        <pc:spChg chg="mod">
          <ac:chgData name="Jassem Abbasi" userId="a485637c-5d5c-44af-8411-f95acc3236b6" providerId="ADAL" clId="{B67E75DF-61F4-4BDD-83F6-F3A9FEB4B984}" dt="2024-02-22T09:52:54.409" v="2357" actId="27803"/>
          <ac:spMkLst>
            <pc:docMk/>
            <pc:sldMk cId="3942064285" sldId="256"/>
            <ac:spMk id="6929" creationId="{DDCCEC63-88E0-372A-5343-1333D255AB50}"/>
          </ac:spMkLst>
        </pc:spChg>
        <pc:spChg chg="mod">
          <ac:chgData name="Jassem Abbasi" userId="a485637c-5d5c-44af-8411-f95acc3236b6" providerId="ADAL" clId="{B67E75DF-61F4-4BDD-83F6-F3A9FEB4B984}" dt="2024-02-22T09:52:54.409" v="2357" actId="27803"/>
          <ac:spMkLst>
            <pc:docMk/>
            <pc:sldMk cId="3942064285" sldId="256"/>
            <ac:spMk id="6930" creationId="{7FD3FD45-A55F-7468-ADA1-CD44DEAA92E9}"/>
          </ac:spMkLst>
        </pc:spChg>
        <pc:spChg chg="mod">
          <ac:chgData name="Jassem Abbasi" userId="a485637c-5d5c-44af-8411-f95acc3236b6" providerId="ADAL" clId="{B67E75DF-61F4-4BDD-83F6-F3A9FEB4B984}" dt="2024-02-22T09:52:54.409" v="2357" actId="27803"/>
          <ac:spMkLst>
            <pc:docMk/>
            <pc:sldMk cId="3942064285" sldId="256"/>
            <ac:spMk id="6931" creationId="{176FAC37-0904-B740-BEF7-DAF681F4D373}"/>
          </ac:spMkLst>
        </pc:spChg>
        <pc:spChg chg="mod">
          <ac:chgData name="Jassem Abbasi" userId="a485637c-5d5c-44af-8411-f95acc3236b6" providerId="ADAL" clId="{B67E75DF-61F4-4BDD-83F6-F3A9FEB4B984}" dt="2024-02-22T09:52:54.409" v="2357" actId="27803"/>
          <ac:spMkLst>
            <pc:docMk/>
            <pc:sldMk cId="3942064285" sldId="256"/>
            <ac:spMk id="6932" creationId="{A79F1817-C69E-FFB9-4AAA-C2A59823A517}"/>
          </ac:spMkLst>
        </pc:spChg>
        <pc:spChg chg="mod">
          <ac:chgData name="Jassem Abbasi" userId="a485637c-5d5c-44af-8411-f95acc3236b6" providerId="ADAL" clId="{B67E75DF-61F4-4BDD-83F6-F3A9FEB4B984}" dt="2024-02-22T09:52:54.409" v="2357" actId="27803"/>
          <ac:spMkLst>
            <pc:docMk/>
            <pc:sldMk cId="3942064285" sldId="256"/>
            <ac:spMk id="6933" creationId="{3191FF52-CDA2-1EAC-D34A-064928E61E4C}"/>
          </ac:spMkLst>
        </pc:spChg>
        <pc:spChg chg="mod">
          <ac:chgData name="Jassem Abbasi" userId="a485637c-5d5c-44af-8411-f95acc3236b6" providerId="ADAL" clId="{B67E75DF-61F4-4BDD-83F6-F3A9FEB4B984}" dt="2024-02-22T09:52:54.409" v="2357" actId="27803"/>
          <ac:spMkLst>
            <pc:docMk/>
            <pc:sldMk cId="3942064285" sldId="256"/>
            <ac:spMk id="6934" creationId="{A300CA29-AAA6-6C0C-7C30-FC17A8A0D2C9}"/>
          </ac:spMkLst>
        </pc:spChg>
        <pc:spChg chg="mod">
          <ac:chgData name="Jassem Abbasi" userId="a485637c-5d5c-44af-8411-f95acc3236b6" providerId="ADAL" clId="{B67E75DF-61F4-4BDD-83F6-F3A9FEB4B984}" dt="2024-02-22T09:52:54.409" v="2357" actId="27803"/>
          <ac:spMkLst>
            <pc:docMk/>
            <pc:sldMk cId="3942064285" sldId="256"/>
            <ac:spMk id="6935" creationId="{82922070-5FC1-5D7E-F127-56E69CB9F5AF}"/>
          </ac:spMkLst>
        </pc:spChg>
        <pc:spChg chg="mod">
          <ac:chgData name="Jassem Abbasi" userId="a485637c-5d5c-44af-8411-f95acc3236b6" providerId="ADAL" clId="{B67E75DF-61F4-4BDD-83F6-F3A9FEB4B984}" dt="2024-02-22T09:52:54.409" v="2357" actId="27803"/>
          <ac:spMkLst>
            <pc:docMk/>
            <pc:sldMk cId="3942064285" sldId="256"/>
            <ac:spMk id="6936" creationId="{5C3CF5D9-7AE5-C99F-6322-A15305F8D537}"/>
          </ac:spMkLst>
        </pc:spChg>
        <pc:spChg chg="mod">
          <ac:chgData name="Jassem Abbasi" userId="a485637c-5d5c-44af-8411-f95acc3236b6" providerId="ADAL" clId="{B67E75DF-61F4-4BDD-83F6-F3A9FEB4B984}" dt="2024-02-22T09:52:54.409" v="2357" actId="27803"/>
          <ac:spMkLst>
            <pc:docMk/>
            <pc:sldMk cId="3942064285" sldId="256"/>
            <ac:spMk id="6937" creationId="{3D5F9B38-A300-3431-65F6-3C67B746678E}"/>
          </ac:spMkLst>
        </pc:spChg>
        <pc:spChg chg="mod">
          <ac:chgData name="Jassem Abbasi" userId="a485637c-5d5c-44af-8411-f95acc3236b6" providerId="ADAL" clId="{B67E75DF-61F4-4BDD-83F6-F3A9FEB4B984}" dt="2024-02-22T09:52:54.409" v="2357" actId="27803"/>
          <ac:spMkLst>
            <pc:docMk/>
            <pc:sldMk cId="3942064285" sldId="256"/>
            <ac:spMk id="6938" creationId="{161CFEB8-16A2-BC83-95CD-C567DFC537A3}"/>
          </ac:spMkLst>
        </pc:spChg>
        <pc:spChg chg="mod">
          <ac:chgData name="Jassem Abbasi" userId="a485637c-5d5c-44af-8411-f95acc3236b6" providerId="ADAL" clId="{B67E75DF-61F4-4BDD-83F6-F3A9FEB4B984}" dt="2024-02-22T09:52:54.409" v="2357" actId="27803"/>
          <ac:spMkLst>
            <pc:docMk/>
            <pc:sldMk cId="3942064285" sldId="256"/>
            <ac:spMk id="6939" creationId="{6F5DD64E-4881-9945-94B3-27D59E76EC00}"/>
          </ac:spMkLst>
        </pc:spChg>
        <pc:spChg chg="mod">
          <ac:chgData name="Jassem Abbasi" userId="a485637c-5d5c-44af-8411-f95acc3236b6" providerId="ADAL" clId="{B67E75DF-61F4-4BDD-83F6-F3A9FEB4B984}" dt="2024-02-22T09:52:54.409" v="2357" actId="27803"/>
          <ac:spMkLst>
            <pc:docMk/>
            <pc:sldMk cId="3942064285" sldId="256"/>
            <ac:spMk id="6940" creationId="{73B87D2E-C1C3-4C42-22E3-F88D331A5ECB}"/>
          </ac:spMkLst>
        </pc:spChg>
        <pc:spChg chg="mod">
          <ac:chgData name="Jassem Abbasi" userId="a485637c-5d5c-44af-8411-f95acc3236b6" providerId="ADAL" clId="{B67E75DF-61F4-4BDD-83F6-F3A9FEB4B984}" dt="2024-02-22T09:52:54.409" v="2357" actId="27803"/>
          <ac:spMkLst>
            <pc:docMk/>
            <pc:sldMk cId="3942064285" sldId="256"/>
            <ac:spMk id="6941" creationId="{2A564E7B-0231-60C0-CF38-635A2C89F26F}"/>
          </ac:spMkLst>
        </pc:spChg>
        <pc:spChg chg="mod">
          <ac:chgData name="Jassem Abbasi" userId="a485637c-5d5c-44af-8411-f95acc3236b6" providerId="ADAL" clId="{B67E75DF-61F4-4BDD-83F6-F3A9FEB4B984}" dt="2024-02-22T09:52:54.409" v="2357" actId="27803"/>
          <ac:spMkLst>
            <pc:docMk/>
            <pc:sldMk cId="3942064285" sldId="256"/>
            <ac:spMk id="6942" creationId="{FECD35E4-797C-74A9-E20C-40E0D25B3010}"/>
          </ac:spMkLst>
        </pc:spChg>
        <pc:spChg chg="mod">
          <ac:chgData name="Jassem Abbasi" userId="a485637c-5d5c-44af-8411-f95acc3236b6" providerId="ADAL" clId="{B67E75DF-61F4-4BDD-83F6-F3A9FEB4B984}" dt="2024-02-22T09:52:54.409" v="2357" actId="27803"/>
          <ac:spMkLst>
            <pc:docMk/>
            <pc:sldMk cId="3942064285" sldId="256"/>
            <ac:spMk id="6943" creationId="{81671B1E-A89C-1503-B2D4-C7023731433A}"/>
          </ac:spMkLst>
        </pc:spChg>
        <pc:spChg chg="mod">
          <ac:chgData name="Jassem Abbasi" userId="a485637c-5d5c-44af-8411-f95acc3236b6" providerId="ADAL" clId="{B67E75DF-61F4-4BDD-83F6-F3A9FEB4B984}" dt="2024-02-22T09:52:54.409" v="2357" actId="27803"/>
          <ac:spMkLst>
            <pc:docMk/>
            <pc:sldMk cId="3942064285" sldId="256"/>
            <ac:spMk id="6944" creationId="{DC669027-21CE-B7CA-8256-BB9BA133D87B}"/>
          </ac:spMkLst>
        </pc:spChg>
        <pc:spChg chg="mod">
          <ac:chgData name="Jassem Abbasi" userId="a485637c-5d5c-44af-8411-f95acc3236b6" providerId="ADAL" clId="{B67E75DF-61F4-4BDD-83F6-F3A9FEB4B984}" dt="2024-02-22T09:52:54.409" v="2357" actId="27803"/>
          <ac:spMkLst>
            <pc:docMk/>
            <pc:sldMk cId="3942064285" sldId="256"/>
            <ac:spMk id="6945" creationId="{3163E094-3436-54C0-5C8D-1118C4B3F5FB}"/>
          </ac:spMkLst>
        </pc:spChg>
        <pc:spChg chg="mod">
          <ac:chgData name="Jassem Abbasi" userId="a485637c-5d5c-44af-8411-f95acc3236b6" providerId="ADAL" clId="{B67E75DF-61F4-4BDD-83F6-F3A9FEB4B984}" dt="2024-02-22T09:52:54.409" v="2357" actId="27803"/>
          <ac:spMkLst>
            <pc:docMk/>
            <pc:sldMk cId="3942064285" sldId="256"/>
            <ac:spMk id="6946" creationId="{AE956710-F5B7-DFF6-0ED2-240D68BF2A55}"/>
          </ac:spMkLst>
        </pc:spChg>
        <pc:spChg chg="mod">
          <ac:chgData name="Jassem Abbasi" userId="a485637c-5d5c-44af-8411-f95acc3236b6" providerId="ADAL" clId="{B67E75DF-61F4-4BDD-83F6-F3A9FEB4B984}" dt="2024-02-22T09:52:54.409" v="2357" actId="27803"/>
          <ac:spMkLst>
            <pc:docMk/>
            <pc:sldMk cId="3942064285" sldId="256"/>
            <ac:spMk id="6947" creationId="{FB40C698-DDCF-D19F-1B0F-B5A51721B38C}"/>
          </ac:spMkLst>
        </pc:spChg>
        <pc:spChg chg="mod">
          <ac:chgData name="Jassem Abbasi" userId="a485637c-5d5c-44af-8411-f95acc3236b6" providerId="ADAL" clId="{B67E75DF-61F4-4BDD-83F6-F3A9FEB4B984}" dt="2024-02-22T09:52:54.409" v="2357" actId="27803"/>
          <ac:spMkLst>
            <pc:docMk/>
            <pc:sldMk cId="3942064285" sldId="256"/>
            <ac:spMk id="6948" creationId="{FAC198CF-56B7-CC2D-5694-364B0EFA1738}"/>
          </ac:spMkLst>
        </pc:spChg>
        <pc:spChg chg="mod">
          <ac:chgData name="Jassem Abbasi" userId="a485637c-5d5c-44af-8411-f95acc3236b6" providerId="ADAL" clId="{B67E75DF-61F4-4BDD-83F6-F3A9FEB4B984}" dt="2024-02-22T09:52:54.409" v="2357" actId="27803"/>
          <ac:spMkLst>
            <pc:docMk/>
            <pc:sldMk cId="3942064285" sldId="256"/>
            <ac:spMk id="6949" creationId="{CDC59B6F-4E76-0D9B-AAAA-E240FDF63889}"/>
          </ac:spMkLst>
        </pc:spChg>
        <pc:spChg chg="mod">
          <ac:chgData name="Jassem Abbasi" userId="a485637c-5d5c-44af-8411-f95acc3236b6" providerId="ADAL" clId="{B67E75DF-61F4-4BDD-83F6-F3A9FEB4B984}" dt="2024-02-22T09:52:54.409" v="2357" actId="27803"/>
          <ac:spMkLst>
            <pc:docMk/>
            <pc:sldMk cId="3942064285" sldId="256"/>
            <ac:spMk id="6950" creationId="{A84833EC-8396-E76C-C2F1-7CF8F293C5E4}"/>
          </ac:spMkLst>
        </pc:spChg>
        <pc:spChg chg="mod">
          <ac:chgData name="Jassem Abbasi" userId="a485637c-5d5c-44af-8411-f95acc3236b6" providerId="ADAL" clId="{B67E75DF-61F4-4BDD-83F6-F3A9FEB4B984}" dt="2024-02-22T09:52:54.409" v="2357" actId="27803"/>
          <ac:spMkLst>
            <pc:docMk/>
            <pc:sldMk cId="3942064285" sldId="256"/>
            <ac:spMk id="6951" creationId="{C4C72510-5BE9-56BA-03D2-2B5D65956696}"/>
          </ac:spMkLst>
        </pc:spChg>
        <pc:spChg chg="mod">
          <ac:chgData name="Jassem Abbasi" userId="a485637c-5d5c-44af-8411-f95acc3236b6" providerId="ADAL" clId="{B67E75DF-61F4-4BDD-83F6-F3A9FEB4B984}" dt="2024-02-22T09:52:54.409" v="2357" actId="27803"/>
          <ac:spMkLst>
            <pc:docMk/>
            <pc:sldMk cId="3942064285" sldId="256"/>
            <ac:spMk id="6952" creationId="{7887F4E4-1132-9FF0-3EA1-EC1AEEB24CB5}"/>
          </ac:spMkLst>
        </pc:spChg>
        <pc:spChg chg="mod">
          <ac:chgData name="Jassem Abbasi" userId="a485637c-5d5c-44af-8411-f95acc3236b6" providerId="ADAL" clId="{B67E75DF-61F4-4BDD-83F6-F3A9FEB4B984}" dt="2024-02-22T09:52:54.409" v="2357" actId="27803"/>
          <ac:spMkLst>
            <pc:docMk/>
            <pc:sldMk cId="3942064285" sldId="256"/>
            <ac:spMk id="6953" creationId="{8A9D1189-5564-7E9D-C5A8-3AE581185C85}"/>
          </ac:spMkLst>
        </pc:spChg>
        <pc:spChg chg="mod">
          <ac:chgData name="Jassem Abbasi" userId="a485637c-5d5c-44af-8411-f95acc3236b6" providerId="ADAL" clId="{B67E75DF-61F4-4BDD-83F6-F3A9FEB4B984}" dt="2024-02-22T09:52:54.409" v="2357" actId="27803"/>
          <ac:spMkLst>
            <pc:docMk/>
            <pc:sldMk cId="3942064285" sldId="256"/>
            <ac:spMk id="6954" creationId="{7279172D-2AC7-7F7A-1306-C2269FC964DE}"/>
          </ac:spMkLst>
        </pc:spChg>
        <pc:spChg chg="mod">
          <ac:chgData name="Jassem Abbasi" userId="a485637c-5d5c-44af-8411-f95acc3236b6" providerId="ADAL" clId="{B67E75DF-61F4-4BDD-83F6-F3A9FEB4B984}" dt="2024-02-22T09:52:54.409" v="2357" actId="27803"/>
          <ac:spMkLst>
            <pc:docMk/>
            <pc:sldMk cId="3942064285" sldId="256"/>
            <ac:spMk id="6955" creationId="{1C6B714E-12BC-7405-62D0-C254FBA39CA9}"/>
          </ac:spMkLst>
        </pc:spChg>
        <pc:spChg chg="mod">
          <ac:chgData name="Jassem Abbasi" userId="a485637c-5d5c-44af-8411-f95acc3236b6" providerId="ADAL" clId="{B67E75DF-61F4-4BDD-83F6-F3A9FEB4B984}" dt="2024-02-22T09:52:54.409" v="2357" actId="27803"/>
          <ac:spMkLst>
            <pc:docMk/>
            <pc:sldMk cId="3942064285" sldId="256"/>
            <ac:spMk id="6956" creationId="{0247F3C5-D521-E5E8-83AD-66DCB4D4AD6F}"/>
          </ac:spMkLst>
        </pc:spChg>
        <pc:spChg chg="mod">
          <ac:chgData name="Jassem Abbasi" userId="a485637c-5d5c-44af-8411-f95acc3236b6" providerId="ADAL" clId="{B67E75DF-61F4-4BDD-83F6-F3A9FEB4B984}" dt="2024-02-22T09:52:54.409" v="2357" actId="27803"/>
          <ac:spMkLst>
            <pc:docMk/>
            <pc:sldMk cId="3942064285" sldId="256"/>
            <ac:spMk id="6957" creationId="{205BD366-4AF3-0A1C-1CAF-3AE5EF2FD20C}"/>
          </ac:spMkLst>
        </pc:spChg>
        <pc:spChg chg="mod">
          <ac:chgData name="Jassem Abbasi" userId="a485637c-5d5c-44af-8411-f95acc3236b6" providerId="ADAL" clId="{B67E75DF-61F4-4BDD-83F6-F3A9FEB4B984}" dt="2024-02-22T09:52:54.409" v="2357" actId="27803"/>
          <ac:spMkLst>
            <pc:docMk/>
            <pc:sldMk cId="3942064285" sldId="256"/>
            <ac:spMk id="6958" creationId="{0EDEAC12-D6E2-73F9-695F-8D25769FF2AA}"/>
          </ac:spMkLst>
        </pc:spChg>
        <pc:spChg chg="mod">
          <ac:chgData name="Jassem Abbasi" userId="a485637c-5d5c-44af-8411-f95acc3236b6" providerId="ADAL" clId="{B67E75DF-61F4-4BDD-83F6-F3A9FEB4B984}" dt="2024-02-22T09:52:54.409" v="2357" actId="27803"/>
          <ac:spMkLst>
            <pc:docMk/>
            <pc:sldMk cId="3942064285" sldId="256"/>
            <ac:spMk id="6959" creationId="{F638FF5C-2DC1-5395-522F-DEAC3D3E43FA}"/>
          </ac:spMkLst>
        </pc:spChg>
        <pc:spChg chg="mod">
          <ac:chgData name="Jassem Abbasi" userId="a485637c-5d5c-44af-8411-f95acc3236b6" providerId="ADAL" clId="{B67E75DF-61F4-4BDD-83F6-F3A9FEB4B984}" dt="2024-02-22T09:52:54.409" v="2357" actId="27803"/>
          <ac:spMkLst>
            <pc:docMk/>
            <pc:sldMk cId="3942064285" sldId="256"/>
            <ac:spMk id="6960" creationId="{82DF5EFF-8FF8-D2E3-FB82-2FEA2BD8A9C3}"/>
          </ac:spMkLst>
        </pc:spChg>
        <pc:spChg chg="mod">
          <ac:chgData name="Jassem Abbasi" userId="a485637c-5d5c-44af-8411-f95acc3236b6" providerId="ADAL" clId="{B67E75DF-61F4-4BDD-83F6-F3A9FEB4B984}" dt="2024-02-22T09:52:54.409" v="2357" actId="27803"/>
          <ac:spMkLst>
            <pc:docMk/>
            <pc:sldMk cId="3942064285" sldId="256"/>
            <ac:spMk id="6961" creationId="{9C889A8B-3F30-BC54-A2B3-BAA5C8A678AB}"/>
          </ac:spMkLst>
        </pc:spChg>
        <pc:spChg chg="mod">
          <ac:chgData name="Jassem Abbasi" userId="a485637c-5d5c-44af-8411-f95acc3236b6" providerId="ADAL" clId="{B67E75DF-61F4-4BDD-83F6-F3A9FEB4B984}" dt="2024-02-22T09:52:54.409" v="2357" actId="27803"/>
          <ac:spMkLst>
            <pc:docMk/>
            <pc:sldMk cId="3942064285" sldId="256"/>
            <ac:spMk id="6962" creationId="{A8E6E5F8-C8B0-27FD-43AA-D50458042372}"/>
          </ac:spMkLst>
        </pc:spChg>
        <pc:spChg chg="mod">
          <ac:chgData name="Jassem Abbasi" userId="a485637c-5d5c-44af-8411-f95acc3236b6" providerId="ADAL" clId="{B67E75DF-61F4-4BDD-83F6-F3A9FEB4B984}" dt="2024-02-22T09:52:54.409" v="2357" actId="27803"/>
          <ac:spMkLst>
            <pc:docMk/>
            <pc:sldMk cId="3942064285" sldId="256"/>
            <ac:spMk id="6963" creationId="{C222E1B3-1695-32CD-CFB9-FD7AE25A4215}"/>
          </ac:spMkLst>
        </pc:spChg>
        <pc:spChg chg="mod">
          <ac:chgData name="Jassem Abbasi" userId="a485637c-5d5c-44af-8411-f95acc3236b6" providerId="ADAL" clId="{B67E75DF-61F4-4BDD-83F6-F3A9FEB4B984}" dt="2024-02-22T09:52:54.409" v="2357" actId="27803"/>
          <ac:spMkLst>
            <pc:docMk/>
            <pc:sldMk cId="3942064285" sldId="256"/>
            <ac:spMk id="6964" creationId="{82590F4B-D04D-4B2D-84FE-2093CF3B2573}"/>
          </ac:spMkLst>
        </pc:spChg>
        <pc:spChg chg="mod">
          <ac:chgData name="Jassem Abbasi" userId="a485637c-5d5c-44af-8411-f95acc3236b6" providerId="ADAL" clId="{B67E75DF-61F4-4BDD-83F6-F3A9FEB4B984}" dt="2024-02-22T09:52:54.409" v="2357" actId="27803"/>
          <ac:spMkLst>
            <pc:docMk/>
            <pc:sldMk cId="3942064285" sldId="256"/>
            <ac:spMk id="6965" creationId="{21D5C749-94BF-2FD2-EBAD-0B26FE810D4A}"/>
          </ac:spMkLst>
        </pc:spChg>
        <pc:spChg chg="mod">
          <ac:chgData name="Jassem Abbasi" userId="a485637c-5d5c-44af-8411-f95acc3236b6" providerId="ADAL" clId="{B67E75DF-61F4-4BDD-83F6-F3A9FEB4B984}" dt="2024-02-22T09:52:54.409" v="2357" actId="27803"/>
          <ac:spMkLst>
            <pc:docMk/>
            <pc:sldMk cId="3942064285" sldId="256"/>
            <ac:spMk id="6966" creationId="{390CC1D0-0CB3-CE0A-A37D-BCD64C02A9D4}"/>
          </ac:spMkLst>
        </pc:spChg>
        <pc:spChg chg="mod">
          <ac:chgData name="Jassem Abbasi" userId="a485637c-5d5c-44af-8411-f95acc3236b6" providerId="ADAL" clId="{B67E75DF-61F4-4BDD-83F6-F3A9FEB4B984}" dt="2024-02-22T09:52:54.409" v="2357" actId="27803"/>
          <ac:spMkLst>
            <pc:docMk/>
            <pc:sldMk cId="3942064285" sldId="256"/>
            <ac:spMk id="6967" creationId="{40271EA2-3F39-1A90-1D7C-003933BD5559}"/>
          </ac:spMkLst>
        </pc:spChg>
        <pc:spChg chg="mod">
          <ac:chgData name="Jassem Abbasi" userId="a485637c-5d5c-44af-8411-f95acc3236b6" providerId="ADAL" clId="{B67E75DF-61F4-4BDD-83F6-F3A9FEB4B984}" dt="2024-02-22T09:52:54.409" v="2357" actId="27803"/>
          <ac:spMkLst>
            <pc:docMk/>
            <pc:sldMk cId="3942064285" sldId="256"/>
            <ac:spMk id="6968" creationId="{CAD82C15-ED75-D8D1-4354-650DFE5F1AE6}"/>
          </ac:spMkLst>
        </pc:spChg>
        <pc:spChg chg="mod">
          <ac:chgData name="Jassem Abbasi" userId="a485637c-5d5c-44af-8411-f95acc3236b6" providerId="ADAL" clId="{B67E75DF-61F4-4BDD-83F6-F3A9FEB4B984}" dt="2024-02-22T09:52:54.409" v="2357" actId="27803"/>
          <ac:spMkLst>
            <pc:docMk/>
            <pc:sldMk cId="3942064285" sldId="256"/>
            <ac:spMk id="6969" creationId="{03030188-C3F5-435D-B689-D8CE73D159F7}"/>
          </ac:spMkLst>
        </pc:spChg>
        <pc:spChg chg="mod">
          <ac:chgData name="Jassem Abbasi" userId="a485637c-5d5c-44af-8411-f95acc3236b6" providerId="ADAL" clId="{B67E75DF-61F4-4BDD-83F6-F3A9FEB4B984}" dt="2024-02-22T09:52:54.409" v="2357" actId="27803"/>
          <ac:spMkLst>
            <pc:docMk/>
            <pc:sldMk cId="3942064285" sldId="256"/>
            <ac:spMk id="6970" creationId="{D2CE7FC6-6512-8649-FFC6-6504551E9543}"/>
          </ac:spMkLst>
        </pc:spChg>
        <pc:spChg chg="mod">
          <ac:chgData name="Jassem Abbasi" userId="a485637c-5d5c-44af-8411-f95acc3236b6" providerId="ADAL" clId="{B67E75DF-61F4-4BDD-83F6-F3A9FEB4B984}" dt="2024-02-22T09:52:54.409" v="2357" actId="27803"/>
          <ac:spMkLst>
            <pc:docMk/>
            <pc:sldMk cId="3942064285" sldId="256"/>
            <ac:spMk id="6971" creationId="{17000584-78FD-BBD7-739E-16F0ACD52184}"/>
          </ac:spMkLst>
        </pc:spChg>
        <pc:spChg chg="mod">
          <ac:chgData name="Jassem Abbasi" userId="a485637c-5d5c-44af-8411-f95acc3236b6" providerId="ADAL" clId="{B67E75DF-61F4-4BDD-83F6-F3A9FEB4B984}" dt="2024-02-22T09:52:54.409" v="2357" actId="27803"/>
          <ac:spMkLst>
            <pc:docMk/>
            <pc:sldMk cId="3942064285" sldId="256"/>
            <ac:spMk id="6972" creationId="{87291B9F-A094-8F40-A3F2-6ED42C4C162B}"/>
          </ac:spMkLst>
        </pc:spChg>
        <pc:spChg chg="mod">
          <ac:chgData name="Jassem Abbasi" userId="a485637c-5d5c-44af-8411-f95acc3236b6" providerId="ADAL" clId="{B67E75DF-61F4-4BDD-83F6-F3A9FEB4B984}" dt="2024-02-22T09:52:54.409" v="2357" actId="27803"/>
          <ac:spMkLst>
            <pc:docMk/>
            <pc:sldMk cId="3942064285" sldId="256"/>
            <ac:spMk id="6973" creationId="{1A4B2652-885B-2C8A-5CB8-D7E54DF3BB9D}"/>
          </ac:spMkLst>
        </pc:spChg>
        <pc:spChg chg="mod">
          <ac:chgData name="Jassem Abbasi" userId="a485637c-5d5c-44af-8411-f95acc3236b6" providerId="ADAL" clId="{B67E75DF-61F4-4BDD-83F6-F3A9FEB4B984}" dt="2024-02-22T09:52:54.409" v="2357" actId="27803"/>
          <ac:spMkLst>
            <pc:docMk/>
            <pc:sldMk cId="3942064285" sldId="256"/>
            <ac:spMk id="6974" creationId="{E5E7BC9D-4D1C-7F53-DC69-A81B49F28E65}"/>
          </ac:spMkLst>
        </pc:spChg>
        <pc:spChg chg="mod">
          <ac:chgData name="Jassem Abbasi" userId="a485637c-5d5c-44af-8411-f95acc3236b6" providerId="ADAL" clId="{B67E75DF-61F4-4BDD-83F6-F3A9FEB4B984}" dt="2024-02-22T09:52:54.409" v="2357" actId="27803"/>
          <ac:spMkLst>
            <pc:docMk/>
            <pc:sldMk cId="3942064285" sldId="256"/>
            <ac:spMk id="6975" creationId="{09177051-C32E-1F27-C4D3-818A2B187490}"/>
          </ac:spMkLst>
        </pc:spChg>
        <pc:spChg chg="mod">
          <ac:chgData name="Jassem Abbasi" userId="a485637c-5d5c-44af-8411-f95acc3236b6" providerId="ADAL" clId="{B67E75DF-61F4-4BDD-83F6-F3A9FEB4B984}" dt="2024-02-22T09:52:54.409" v="2357" actId="27803"/>
          <ac:spMkLst>
            <pc:docMk/>
            <pc:sldMk cId="3942064285" sldId="256"/>
            <ac:spMk id="6976" creationId="{CEBC561D-8FAD-A00F-63E9-5FF9B3288646}"/>
          </ac:spMkLst>
        </pc:spChg>
        <pc:spChg chg="mod">
          <ac:chgData name="Jassem Abbasi" userId="a485637c-5d5c-44af-8411-f95acc3236b6" providerId="ADAL" clId="{B67E75DF-61F4-4BDD-83F6-F3A9FEB4B984}" dt="2024-02-22T09:52:54.409" v="2357" actId="27803"/>
          <ac:spMkLst>
            <pc:docMk/>
            <pc:sldMk cId="3942064285" sldId="256"/>
            <ac:spMk id="6977" creationId="{781B658B-6B07-FB95-8DB8-E56407BCAEB5}"/>
          </ac:spMkLst>
        </pc:spChg>
        <pc:spChg chg="mod">
          <ac:chgData name="Jassem Abbasi" userId="a485637c-5d5c-44af-8411-f95acc3236b6" providerId="ADAL" clId="{B67E75DF-61F4-4BDD-83F6-F3A9FEB4B984}" dt="2024-02-22T09:52:54.409" v="2357" actId="27803"/>
          <ac:spMkLst>
            <pc:docMk/>
            <pc:sldMk cId="3942064285" sldId="256"/>
            <ac:spMk id="6978" creationId="{A466A71C-8BA3-948B-9DEF-528AFCE33289}"/>
          </ac:spMkLst>
        </pc:spChg>
        <pc:spChg chg="mod">
          <ac:chgData name="Jassem Abbasi" userId="a485637c-5d5c-44af-8411-f95acc3236b6" providerId="ADAL" clId="{B67E75DF-61F4-4BDD-83F6-F3A9FEB4B984}" dt="2024-02-22T09:52:54.409" v="2357" actId="27803"/>
          <ac:spMkLst>
            <pc:docMk/>
            <pc:sldMk cId="3942064285" sldId="256"/>
            <ac:spMk id="6979" creationId="{8942A386-28C2-FFBC-29D0-AB222FF1D580}"/>
          </ac:spMkLst>
        </pc:spChg>
        <pc:spChg chg="mod">
          <ac:chgData name="Jassem Abbasi" userId="a485637c-5d5c-44af-8411-f95acc3236b6" providerId="ADAL" clId="{B67E75DF-61F4-4BDD-83F6-F3A9FEB4B984}" dt="2024-02-22T09:52:54.409" v="2357" actId="27803"/>
          <ac:spMkLst>
            <pc:docMk/>
            <pc:sldMk cId="3942064285" sldId="256"/>
            <ac:spMk id="6980" creationId="{1A150580-4CF7-6B03-C14A-52C2677AAFD5}"/>
          </ac:spMkLst>
        </pc:spChg>
        <pc:spChg chg="mod">
          <ac:chgData name="Jassem Abbasi" userId="a485637c-5d5c-44af-8411-f95acc3236b6" providerId="ADAL" clId="{B67E75DF-61F4-4BDD-83F6-F3A9FEB4B984}" dt="2024-02-22T09:52:54.409" v="2357" actId="27803"/>
          <ac:spMkLst>
            <pc:docMk/>
            <pc:sldMk cId="3942064285" sldId="256"/>
            <ac:spMk id="6981" creationId="{E8550CAB-B0FB-54E3-D848-57254612C33B}"/>
          </ac:spMkLst>
        </pc:spChg>
        <pc:spChg chg="mod">
          <ac:chgData name="Jassem Abbasi" userId="a485637c-5d5c-44af-8411-f95acc3236b6" providerId="ADAL" clId="{B67E75DF-61F4-4BDD-83F6-F3A9FEB4B984}" dt="2024-02-22T09:52:54.409" v="2357" actId="27803"/>
          <ac:spMkLst>
            <pc:docMk/>
            <pc:sldMk cId="3942064285" sldId="256"/>
            <ac:spMk id="6982" creationId="{4E9D0860-54F2-B1EB-2A8C-C64DD29C5C28}"/>
          </ac:spMkLst>
        </pc:spChg>
        <pc:spChg chg="mod">
          <ac:chgData name="Jassem Abbasi" userId="a485637c-5d5c-44af-8411-f95acc3236b6" providerId="ADAL" clId="{B67E75DF-61F4-4BDD-83F6-F3A9FEB4B984}" dt="2024-02-22T09:52:54.409" v="2357" actId="27803"/>
          <ac:spMkLst>
            <pc:docMk/>
            <pc:sldMk cId="3942064285" sldId="256"/>
            <ac:spMk id="6983" creationId="{F4171249-0EC1-A152-E49D-F1020805E456}"/>
          </ac:spMkLst>
        </pc:spChg>
        <pc:spChg chg="mod">
          <ac:chgData name="Jassem Abbasi" userId="a485637c-5d5c-44af-8411-f95acc3236b6" providerId="ADAL" clId="{B67E75DF-61F4-4BDD-83F6-F3A9FEB4B984}" dt="2024-02-22T09:52:54.409" v="2357" actId="27803"/>
          <ac:spMkLst>
            <pc:docMk/>
            <pc:sldMk cId="3942064285" sldId="256"/>
            <ac:spMk id="6984" creationId="{4EE9D186-BC4A-EC1D-54C9-0790C8CBC953}"/>
          </ac:spMkLst>
        </pc:spChg>
        <pc:spChg chg="mod">
          <ac:chgData name="Jassem Abbasi" userId="a485637c-5d5c-44af-8411-f95acc3236b6" providerId="ADAL" clId="{B67E75DF-61F4-4BDD-83F6-F3A9FEB4B984}" dt="2024-02-22T09:52:54.409" v="2357" actId="27803"/>
          <ac:spMkLst>
            <pc:docMk/>
            <pc:sldMk cId="3942064285" sldId="256"/>
            <ac:spMk id="6985" creationId="{CC63455D-F476-6E76-EB16-9D8759225F6A}"/>
          </ac:spMkLst>
        </pc:spChg>
        <pc:spChg chg="mod">
          <ac:chgData name="Jassem Abbasi" userId="a485637c-5d5c-44af-8411-f95acc3236b6" providerId="ADAL" clId="{B67E75DF-61F4-4BDD-83F6-F3A9FEB4B984}" dt="2024-02-22T09:52:54.409" v="2357" actId="27803"/>
          <ac:spMkLst>
            <pc:docMk/>
            <pc:sldMk cId="3942064285" sldId="256"/>
            <ac:spMk id="6986" creationId="{C40F85B3-C322-D2BE-87E7-E34DE0C2C4B2}"/>
          </ac:spMkLst>
        </pc:spChg>
        <pc:spChg chg="mod">
          <ac:chgData name="Jassem Abbasi" userId="a485637c-5d5c-44af-8411-f95acc3236b6" providerId="ADAL" clId="{B67E75DF-61F4-4BDD-83F6-F3A9FEB4B984}" dt="2024-02-22T09:52:54.409" v="2357" actId="27803"/>
          <ac:spMkLst>
            <pc:docMk/>
            <pc:sldMk cId="3942064285" sldId="256"/>
            <ac:spMk id="6987" creationId="{8D3F746A-443E-5262-5891-9C2483D3AC4B}"/>
          </ac:spMkLst>
        </pc:spChg>
        <pc:spChg chg="mod">
          <ac:chgData name="Jassem Abbasi" userId="a485637c-5d5c-44af-8411-f95acc3236b6" providerId="ADAL" clId="{B67E75DF-61F4-4BDD-83F6-F3A9FEB4B984}" dt="2024-02-22T09:52:54.409" v="2357" actId="27803"/>
          <ac:spMkLst>
            <pc:docMk/>
            <pc:sldMk cId="3942064285" sldId="256"/>
            <ac:spMk id="6988" creationId="{99330A32-B580-5501-80AD-F65631BCCA5E}"/>
          </ac:spMkLst>
        </pc:spChg>
        <pc:spChg chg="mod">
          <ac:chgData name="Jassem Abbasi" userId="a485637c-5d5c-44af-8411-f95acc3236b6" providerId="ADAL" clId="{B67E75DF-61F4-4BDD-83F6-F3A9FEB4B984}" dt="2024-02-22T09:52:54.409" v="2357" actId="27803"/>
          <ac:spMkLst>
            <pc:docMk/>
            <pc:sldMk cId="3942064285" sldId="256"/>
            <ac:spMk id="6989" creationId="{EDBCFFEA-EC2E-1106-E699-402DA51CD5A4}"/>
          </ac:spMkLst>
        </pc:spChg>
        <pc:spChg chg="mod">
          <ac:chgData name="Jassem Abbasi" userId="a485637c-5d5c-44af-8411-f95acc3236b6" providerId="ADAL" clId="{B67E75DF-61F4-4BDD-83F6-F3A9FEB4B984}" dt="2024-02-22T09:52:54.409" v="2357" actId="27803"/>
          <ac:spMkLst>
            <pc:docMk/>
            <pc:sldMk cId="3942064285" sldId="256"/>
            <ac:spMk id="6990" creationId="{C13807F2-8A68-AB2A-4A16-AB3161E4F42E}"/>
          </ac:spMkLst>
        </pc:spChg>
        <pc:spChg chg="mod">
          <ac:chgData name="Jassem Abbasi" userId="a485637c-5d5c-44af-8411-f95acc3236b6" providerId="ADAL" clId="{B67E75DF-61F4-4BDD-83F6-F3A9FEB4B984}" dt="2024-02-22T09:52:54.409" v="2357" actId="27803"/>
          <ac:spMkLst>
            <pc:docMk/>
            <pc:sldMk cId="3942064285" sldId="256"/>
            <ac:spMk id="6991" creationId="{51ADC6C2-3E3C-819C-DAEA-22CB29549D35}"/>
          </ac:spMkLst>
        </pc:spChg>
        <pc:spChg chg="mod">
          <ac:chgData name="Jassem Abbasi" userId="a485637c-5d5c-44af-8411-f95acc3236b6" providerId="ADAL" clId="{B67E75DF-61F4-4BDD-83F6-F3A9FEB4B984}" dt="2024-02-22T09:52:54.409" v="2357" actId="27803"/>
          <ac:spMkLst>
            <pc:docMk/>
            <pc:sldMk cId="3942064285" sldId="256"/>
            <ac:spMk id="6992" creationId="{FEE70C96-4061-6CF7-AC38-5A7E49479B59}"/>
          </ac:spMkLst>
        </pc:spChg>
        <pc:spChg chg="mod">
          <ac:chgData name="Jassem Abbasi" userId="a485637c-5d5c-44af-8411-f95acc3236b6" providerId="ADAL" clId="{B67E75DF-61F4-4BDD-83F6-F3A9FEB4B984}" dt="2024-02-22T09:52:54.409" v="2357" actId="27803"/>
          <ac:spMkLst>
            <pc:docMk/>
            <pc:sldMk cId="3942064285" sldId="256"/>
            <ac:spMk id="6993" creationId="{7995BDE0-16C5-6F9C-D20E-8E5B3D7B7095}"/>
          </ac:spMkLst>
        </pc:spChg>
        <pc:spChg chg="mod">
          <ac:chgData name="Jassem Abbasi" userId="a485637c-5d5c-44af-8411-f95acc3236b6" providerId="ADAL" clId="{B67E75DF-61F4-4BDD-83F6-F3A9FEB4B984}" dt="2024-02-22T09:52:54.409" v="2357" actId="27803"/>
          <ac:spMkLst>
            <pc:docMk/>
            <pc:sldMk cId="3942064285" sldId="256"/>
            <ac:spMk id="6994" creationId="{EF96C064-A065-0439-02A1-2CAB352B997D}"/>
          </ac:spMkLst>
        </pc:spChg>
        <pc:spChg chg="mod">
          <ac:chgData name="Jassem Abbasi" userId="a485637c-5d5c-44af-8411-f95acc3236b6" providerId="ADAL" clId="{B67E75DF-61F4-4BDD-83F6-F3A9FEB4B984}" dt="2024-02-22T09:52:54.409" v="2357" actId="27803"/>
          <ac:spMkLst>
            <pc:docMk/>
            <pc:sldMk cId="3942064285" sldId="256"/>
            <ac:spMk id="6995" creationId="{76E5DDC4-455B-BE1B-3784-7E829F350714}"/>
          </ac:spMkLst>
        </pc:spChg>
        <pc:spChg chg="mod">
          <ac:chgData name="Jassem Abbasi" userId="a485637c-5d5c-44af-8411-f95acc3236b6" providerId="ADAL" clId="{B67E75DF-61F4-4BDD-83F6-F3A9FEB4B984}" dt="2024-02-22T09:52:54.409" v="2357" actId="27803"/>
          <ac:spMkLst>
            <pc:docMk/>
            <pc:sldMk cId="3942064285" sldId="256"/>
            <ac:spMk id="6996" creationId="{38511B0C-0E6B-75D9-76CE-64572A4263A9}"/>
          </ac:spMkLst>
        </pc:spChg>
        <pc:spChg chg="mod">
          <ac:chgData name="Jassem Abbasi" userId="a485637c-5d5c-44af-8411-f95acc3236b6" providerId="ADAL" clId="{B67E75DF-61F4-4BDD-83F6-F3A9FEB4B984}" dt="2024-02-22T09:52:54.409" v="2357" actId="27803"/>
          <ac:spMkLst>
            <pc:docMk/>
            <pc:sldMk cId="3942064285" sldId="256"/>
            <ac:spMk id="6997" creationId="{D16DC6B8-F80B-A883-8299-97D47020C0A1}"/>
          </ac:spMkLst>
        </pc:spChg>
        <pc:spChg chg="mod">
          <ac:chgData name="Jassem Abbasi" userId="a485637c-5d5c-44af-8411-f95acc3236b6" providerId="ADAL" clId="{B67E75DF-61F4-4BDD-83F6-F3A9FEB4B984}" dt="2024-02-22T09:52:54.409" v="2357" actId="27803"/>
          <ac:spMkLst>
            <pc:docMk/>
            <pc:sldMk cId="3942064285" sldId="256"/>
            <ac:spMk id="6998" creationId="{E81BED25-277D-EB03-8FEC-6BEC3309F81C}"/>
          </ac:spMkLst>
        </pc:spChg>
        <pc:spChg chg="mod">
          <ac:chgData name="Jassem Abbasi" userId="a485637c-5d5c-44af-8411-f95acc3236b6" providerId="ADAL" clId="{B67E75DF-61F4-4BDD-83F6-F3A9FEB4B984}" dt="2024-02-22T09:52:54.409" v="2357" actId="27803"/>
          <ac:spMkLst>
            <pc:docMk/>
            <pc:sldMk cId="3942064285" sldId="256"/>
            <ac:spMk id="6999" creationId="{DC1E359E-DEC2-C348-907F-9E4D2F862079}"/>
          </ac:spMkLst>
        </pc:spChg>
        <pc:spChg chg="mod">
          <ac:chgData name="Jassem Abbasi" userId="a485637c-5d5c-44af-8411-f95acc3236b6" providerId="ADAL" clId="{B67E75DF-61F4-4BDD-83F6-F3A9FEB4B984}" dt="2024-02-22T09:52:54.409" v="2357" actId="27803"/>
          <ac:spMkLst>
            <pc:docMk/>
            <pc:sldMk cId="3942064285" sldId="256"/>
            <ac:spMk id="7000" creationId="{030E3EB4-49B1-23E6-8F24-FE523B0EFC92}"/>
          </ac:spMkLst>
        </pc:spChg>
        <pc:spChg chg="mod">
          <ac:chgData name="Jassem Abbasi" userId="a485637c-5d5c-44af-8411-f95acc3236b6" providerId="ADAL" clId="{B67E75DF-61F4-4BDD-83F6-F3A9FEB4B984}" dt="2024-02-22T09:52:54.409" v="2357" actId="27803"/>
          <ac:spMkLst>
            <pc:docMk/>
            <pc:sldMk cId="3942064285" sldId="256"/>
            <ac:spMk id="7001" creationId="{BD17ABE5-C97A-6331-27F4-7C2B56C3A3B5}"/>
          </ac:spMkLst>
        </pc:spChg>
        <pc:spChg chg="mod">
          <ac:chgData name="Jassem Abbasi" userId="a485637c-5d5c-44af-8411-f95acc3236b6" providerId="ADAL" clId="{B67E75DF-61F4-4BDD-83F6-F3A9FEB4B984}" dt="2024-02-22T09:52:54.409" v="2357" actId="27803"/>
          <ac:spMkLst>
            <pc:docMk/>
            <pc:sldMk cId="3942064285" sldId="256"/>
            <ac:spMk id="7002" creationId="{5B3C7263-6EDC-C705-0522-A21D43D275C8}"/>
          </ac:spMkLst>
        </pc:spChg>
        <pc:spChg chg="mod">
          <ac:chgData name="Jassem Abbasi" userId="a485637c-5d5c-44af-8411-f95acc3236b6" providerId="ADAL" clId="{B67E75DF-61F4-4BDD-83F6-F3A9FEB4B984}" dt="2024-02-22T09:52:54.409" v="2357" actId="27803"/>
          <ac:spMkLst>
            <pc:docMk/>
            <pc:sldMk cId="3942064285" sldId="256"/>
            <ac:spMk id="7003" creationId="{4A520C26-568C-10CD-B388-5775F58C0DC6}"/>
          </ac:spMkLst>
        </pc:spChg>
        <pc:spChg chg="mod">
          <ac:chgData name="Jassem Abbasi" userId="a485637c-5d5c-44af-8411-f95acc3236b6" providerId="ADAL" clId="{B67E75DF-61F4-4BDD-83F6-F3A9FEB4B984}" dt="2024-02-22T09:52:54.409" v="2357" actId="27803"/>
          <ac:spMkLst>
            <pc:docMk/>
            <pc:sldMk cId="3942064285" sldId="256"/>
            <ac:spMk id="7004" creationId="{581F490A-863D-5707-1A5F-3375C37307DD}"/>
          </ac:spMkLst>
        </pc:spChg>
        <pc:spChg chg="mod">
          <ac:chgData name="Jassem Abbasi" userId="a485637c-5d5c-44af-8411-f95acc3236b6" providerId="ADAL" clId="{B67E75DF-61F4-4BDD-83F6-F3A9FEB4B984}" dt="2024-02-22T09:52:54.409" v="2357" actId="27803"/>
          <ac:spMkLst>
            <pc:docMk/>
            <pc:sldMk cId="3942064285" sldId="256"/>
            <ac:spMk id="7005" creationId="{B0098425-FEE2-D6F0-98AF-4ECEEE44A579}"/>
          </ac:spMkLst>
        </pc:spChg>
        <pc:spChg chg="mod">
          <ac:chgData name="Jassem Abbasi" userId="a485637c-5d5c-44af-8411-f95acc3236b6" providerId="ADAL" clId="{B67E75DF-61F4-4BDD-83F6-F3A9FEB4B984}" dt="2024-02-22T09:52:54.409" v="2357" actId="27803"/>
          <ac:spMkLst>
            <pc:docMk/>
            <pc:sldMk cId="3942064285" sldId="256"/>
            <ac:spMk id="7006" creationId="{7A3BA3AD-0A28-14DC-8772-8FAD5DFA6E59}"/>
          </ac:spMkLst>
        </pc:spChg>
        <pc:spChg chg="mod">
          <ac:chgData name="Jassem Abbasi" userId="a485637c-5d5c-44af-8411-f95acc3236b6" providerId="ADAL" clId="{B67E75DF-61F4-4BDD-83F6-F3A9FEB4B984}" dt="2024-02-22T09:52:54.409" v="2357" actId="27803"/>
          <ac:spMkLst>
            <pc:docMk/>
            <pc:sldMk cId="3942064285" sldId="256"/>
            <ac:spMk id="7007" creationId="{15DC3C94-4AA1-149C-C34F-275AF7C86F0A}"/>
          </ac:spMkLst>
        </pc:spChg>
        <pc:spChg chg="mod">
          <ac:chgData name="Jassem Abbasi" userId="a485637c-5d5c-44af-8411-f95acc3236b6" providerId="ADAL" clId="{B67E75DF-61F4-4BDD-83F6-F3A9FEB4B984}" dt="2024-02-22T09:52:54.409" v="2357" actId="27803"/>
          <ac:spMkLst>
            <pc:docMk/>
            <pc:sldMk cId="3942064285" sldId="256"/>
            <ac:spMk id="7008" creationId="{F2C6F579-E178-DAB8-7CD3-027E648ACA52}"/>
          </ac:spMkLst>
        </pc:spChg>
        <pc:spChg chg="mod">
          <ac:chgData name="Jassem Abbasi" userId="a485637c-5d5c-44af-8411-f95acc3236b6" providerId="ADAL" clId="{B67E75DF-61F4-4BDD-83F6-F3A9FEB4B984}" dt="2024-02-22T09:52:54.409" v="2357" actId="27803"/>
          <ac:spMkLst>
            <pc:docMk/>
            <pc:sldMk cId="3942064285" sldId="256"/>
            <ac:spMk id="7009" creationId="{00EFBFB3-EA25-2813-2C78-D95637D480F7}"/>
          </ac:spMkLst>
        </pc:spChg>
        <pc:spChg chg="mod">
          <ac:chgData name="Jassem Abbasi" userId="a485637c-5d5c-44af-8411-f95acc3236b6" providerId="ADAL" clId="{B67E75DF-61F4-4BDD-83F6-F3A9FEB4B984}" dt="2024-02-22T09:52:54.409" v="2357" actId="27803"/>
          <ac:spMkLst>
            <pc:docMk/>
            <pc:sldMk cId="3942064285" sldId="256"/>
            <ac:spMk id="7010" creationId="{B9429099-DE8E-AA4A-66D8-78BC5252434A}"/>
          </ac:spMkLst>
        </pc:spChg>
        <pc:spChg chg="mod">
          <ac:chgData name="Jassem Abbasi" userId="a485637c-5d5c-44af-8411-f95acc3236b6" providerId="ADAL" clId="{B67E75DF-61F4-4BDD-83F6-F3A9FEB4B984}" dt="2024-02-22T09:52:54.409" v="2357" actId="27803"/>
          <ac:spMkLst>
            <pc:docMk/>
            <pc:sldMk cId="3942064285" sldId="256"/>
            <ac:spMk id="7011" creationId="{F4810C4C-8303-5B19-2176-D77343645B95}"/>
          </ac:spMkLst>
        </pc:spChg>
        <pc:spChg chg="mod">
          <ac:chgData name="Jassem Abbasi" userId="a485637c-5d5c-44af-8411-f95acc3236b6" providerId="ADAL" clId="{B67E75DF-61F4-4BDD-83F6-F3A9FEB4B984}" dt="2024-02-22T09:52:54.409" v="2357" actId="27803"/>
          <ac:spMkLst>
            <pc:docMk/>
            <pc:sldMk cId="3942064285" sldId="256"/>
            <ac:spMk id="7012" creationId="{E19C7AF9-BA4E-744F-10EA-B281FBD74C84}"/>
          </ac:spMkLst>
        </pc:spChg>
        <pc:spChg chg="mod">
          <ac:chgData name="Jassem Abbasi" userId="a485637c-5d5c-44af-8411-f95acc3236b6" providerId="ADAL" clId="{B67E75DF-61F4-4BDD-83F6-F3A9FEB4B984}" dt="2024-02-22T09:52:54.409" v="2357" actId="27803"/>
          <ac:spMkLst>
            <pc:docMk/>
            <pc:sldMk cId="3942064285" sldId="256"/>
            <ac:spMk id="7013" creationId="{65ED31E2-184F-F04E-B10A-F84D064BF77C}"/>
          </ac:spMkLst>
        </pc:spChg>
        <pc:spChg chg="mod">
          <ac:chgData name="Jassem Abbasi" userId="a485637c-5d5c-44af-8411-f95acc3236b6" providerId="ADAL" clId="{B67E75DF-61F4-4BDD-83F6-F3A9FEB4B984}" dt="2024-02-22T09:52:54.409" v="2357" actId="27803"/>
          <ac:spMkLst>
            <pc:docMk/>
            <pc:sldMk cId="3942064285" sldId="256"/>
            <ac:spMk id="7014" creationId="{FEFB4CD2-8525-4641-2900-74256FC8A104}"/>
          </ac:spMkLst>
        </pc:spChg>
        <pc:spChg chg="mod">
          <ac:chgData name="Jassem Abbasi" userId="a485637c-5d5c-44af-8411-f95acc3236b6" providerId="ADAL" clId="{B67E75DF-61F4-4BDD-83F6-F3A9FEB4B984}" dt="2024-02-22T09:52:54.409" v="2357" actId="27803"/>
          <ac:spMkLst>
            <pc:docMk/>
            <pc:sldMk cId="3942064285" sldId="256"/>
            <ac:spMk id="7015" creationId="{1CDAAFC1-5B23-0638-0251-6F6DD9A1EB2A}"/>
          </ac:spMkLst>
        </pc:spChg>
        <pc:spChg chg="mod">
          <ac:chgData name="Jassem Abbasi" userId="a485637c-5d5c-44af-8411-f95acc3236b6" providerId="ADAL" clId="{B67E75DF-61F4-4BDD-83F6-F3A9FEB4B984}" dt="2024-02-22T09:52:54.409" v="2357" actId="27803"/>
          <ac:spMkLst>
            <pc:docMk/>
            <pc:sldMk cId="3942064285" sldId="256"/>
            <ac:spMk id="7016" creationId="{D62758B7-6886-D958-CF18-69BB74A2A6DE}"/>
          </ac:spMkLst>
        </pc:spChg>
        <pc:spChg chg="mod">
          <ac:chgData name="Jassem Abbasi" userId="a485637c-5d5c-44af-8411-f95acc3236b6" providerId="ADAL" clId="{B67E75DF-61F4-4BDD-83F6-F3A9FEB4B984}" dt="2024-02-22T09:52:54.409" v="2357" actId="27803"/>
          <ac:spMkLst>
            <pc:docMk/>
            <pc:sldMk cId="3942064285" sldId="256"/>
            <ac:spMk id="7017" creationId="{E7A55C02-A942-A00E-5B53-CE79A166E6E2}"/>
          </ac:spMkLst>
        </pc:spChg>
        <pc:spChg chg="mod">
          <ac:chgData name="Jassem Abbasi" userId="a485637c-5d5c-44af-8411-f95acc3236b6" providerId="ADAL" clId="{B67E75DF-61F4-4BDD-83F6-F3A9FEB4B984}" dt="2024-02-22T09:52:54.409" v="2357" actId="27803"/>
          <ac:spMkLst>
            <pc:docMk/>
            <pc:sldMk cId="3942064285" sldId="256"/>
            <ac:spMk id="7018" creationId="{E35AC677-F800-9DDF-B957-9694E73FEC34}"/>
          </ac:spMkLst>
        </pc:spChg>
        <pc:spChg chg="mod">
          <ac:chgData name="Jassem Abbasi" userId="a485637c-5d5c-44af-8411-f95acc3236b6" providerId="ADAL" clId="{B67E75DF-61F4-4BDD-83F6-F3A9FEB4B984}" dt="2024-02-22T09:52:54.409" v="2357" actId="27803"/>
          <ac:spMkLst>
            <pc:docMk/>
            <pc:sldMk cId="3942064285" sldId="256"/>
            <ac:spMk id="7019" creationId="{64F8E84C-C9C2-D424-CCEF-8BD14C371976}"/>
          </ac:spMkLst>
        </pc:spChg>
        <pc:spChg chg="mod">
          <ac:chgData name="Jassem Abbasi" userId="a485637c-5d5c-44af-8411-f95acc3236b6" providerId="ADAL" clId="{B67E75DF-61F4-4BDD-83F6-F3A9FEB4B984}" dt="2024-02-22T09:52:54.409" v="2357" actId="27803"/>
          <ac:spMkLst>
            <pc:docMk/>
            <pc:sldMk cId="3942064285" sldId="256"/>
            <ac:spMk id="7020" creationId="{B1F1DA5F-CA5A-35B9-3681-117EE46CD777}"/>
          </ac:spMkLst>
        </pc:spChg>
        <pc:spChg chg="mod">
          <ac:chgData name="Jassem Abbasi" userId="a485637c-5d5c-44af-8411-f95acc3236b6" providerId="ADAL" clId="{B67E75DF-61F4-4BDD-83F6-F3A9FEB4B984}" dt="2024-02-22T09:52:54.409" v="2357" actId="27803"/>
          <ac:spMkLst>
            <pc:docMk/>
            <pc:sldMk cId="3942064285" sldId="256"/>
            <ac:spMk id="7021" creationId="{3136F755-43EA-5AA2-7A84-47EC663C808F}"/>
          </ac:spMkLst>
        </pc:spChg>
        <pc:spChg chg="mod">
          <ac:chgData name="Jassem Abbasi" userId="a485637c-5d5c-44af-8411-f95acc3236b6" providerId="ADAL" clId="{B67E75DF-61F4-4BDD-83F6-F3A9FEB4B984}" dt="2024-02-22T09:52:54.409" v="2357" actId="27803"/>
          <ac:spMkLst>
            <pc:docMk/>
            <pc:sldMk cId="3942064285" sldId="256"/>
            <ac:spMk id="7022" creationId="{1BEA1C2C-BE8C-D574-DC3A-C3A3A2C90159}"/>
          </ac:spMkLst>
        </pc:spChg>
        <pc:spChg chg="mod">
          <ac:chgData name="Jassem Abbasi" userId="a485637c-5d5c-44af-8411-f95acc3236b6" providerId="ADAL" clId="{B67E75DF-61F4-4BDD-83F6-F3A9FEB4B984}" dt="2024-02-22T09:52:54.409" v="2357" actId="27803"/>
          <ac:spMkLst>
            <pc:docMk/>
            <pc:sldMk cId="3942064285" sldId="256"/>
            <ac:spMk id="7023" creationId="{42136668-F0EA-4D73-4224-5273C9AACD1B}"/>
          </ac:spMkLst>
        </pc:spChg>
        <pc:spChg chg="mod">
          <ac:chgData name="Jassem Abbasi" userId="a485637c-5d5c-44af-8411-f95acc3236b6" providerId="ADAL" clId="{B67E75DF-61F4-4BDD-83F6-F3A9FEB4B984}" dt="2024-02-22T09:52:54.409" v="2357" actId="27803"/>
          <ac:spMkLst>
            <pc:docMk/>
            <pc:sldMk cId="3942064285" sldId="256"/>
            <ac:spMk id="7024" creationId="{D14478DF-6B77-231A-F801-E0B60BF907D7}"/>
          </ac:spMkLst>
        </pc:spChg>
        <pc:spChg chg="mod">
          <ac:chgData name="Jassem Abbasi" userId="a485637c-5d5c-44af-8411-f95acc3236b6" providerId="ADAL" clId="{B67E75DF-61F4-4BDD-83F6-F3A9FEB4B984}" dt="2024-02-22T09:52:54.409" v="2357" actId="27803"/>
          <ac:spMkLst>
            <pc:docMk/>
            <pc:sldMk cId="3942064285" sldId="256"/>
            <ac:spMk id="7025" creationId="{92D52E19-8A2B-EC7F-1944-3E60944613A5}"/>
          </ac:spMkLst>
        </pc:spChg>
        <pc:spChg chg="mod">
          <ac:chgData name="Jassem Abbasi" userId="a485637c-5d5c-44af-8411-f95acc3236b6" providerId="ADAL" clId="{B67E75DF-61F4-4BDD-83F6-F3A9FEB4B984}" dt="2024-02-22T09:52:54.409" v="2357" actId="27803"/>
          <ac:spMkLst>
            <pc:docMk/>
            <pc:sldMk cId="3942064285" sldId="256"/>
            <ac:spMk id="7026" creationId="{4527B741-E7C4-092D-8220-3B99BB2CF5D5}"/>
          </ac:spMkLst>
        </pc:spChg>
        <pc:spChg chg="mod">
          <ac:chgData name="Jassem Abbasi" userId="a485637c-5d5c-44af-8411-f95acc3236b6" providerId="ADAL" clId="{B67E75DF-61F4-4BDD-83F6-F3A9FEB4B984}" dt="2024-02-22T09:52:54.409" v="2357" actId="27803"/>
          <ac:spMkLst>
            <pc:docMk/>
            <pc:sldMk cId="3942064285" sldId="256"/>
            <ac:spMk id="7027" creationId="{5E135A8C-4127-32B3-1025-5FA4DC0C746D}"/>
          </ac:spMkLst>
        </pc:spChg>
        <pc:spChg chg="mod">
          <ac:chgData name="Jassem Abbasi" userId="a485637c-5d5c-44af-8411-f95acc3236b6" providerId="ADAL" clId="{B67E75DF-61F4-4BDD-83F6-F3A9FEB4B984}" dt="2024-02-22T09:52:54.409" v="2357" actId="27803"/>
          <ac:spMkLst>
            <pc:docMk/>
            <pc:sldMk cId="3942064285" sldId="256"/>
            <ac:spMk id="7028" creationId="{F546CE99-2830-83A6-5AB6-A2D4922163BF}"/>
          </ac:spMkLst>
        </pc:spChg>
        <pc:spChg chg="mod">
          <ac:chgData name="Jassem Abbasi" userId="a485637c-5d5c-44af-8411-f95acc3236b6" providerId="ADAL" clId="{B67E75DF-61F4-4BDD-83F6-F3A9FEB4B984}" dt="2024-02-22T09:52:54.409" v="2357" actId="27803"/>
          <ac:spMkLst>
            <pc:docMk/>
            <pc:sldMk cId="3942064285" sldId="256"/>
            <ac:spMk id="7029" creationId="{7740E0EF-C7F5-6062-725C-F26EDE10F7A1}"/>
          </ac:spMkLst>
        </pc:spChg>
        <pc:spChg chg="mod">
          <ac:chgData name="Jassem Abbasi" userId="a485637c-5d5c-44af-8411-f95acc3236b6" providerId="ADAL" clId="{B67E75DF-61F4-4BDD-83F6-F3A9FEB4B984}" dt="2024-02-22T09:52:54.409" v="2357" actId="27803"/>
          <ac:spMkLst>
            <pc:docMk/>
            <pc:sldMk cId="3942064285" sldId="256"/>
            <ac:spMk id="7030" creationId="{0A71C5E8-3D73-D614-267B-8403AB1A5A62}"/>
          </ac:spMkLst>
        </pc:spChg>
        <pc:spChg chg="mod">
          <ac:chgData name="Jassem Abbasi" userId="a485637c-5d5c-44af-8411-f95acc3236b6" providerId="ADAL" clId="{B67E75DF-61F4-4BDD-83F6-F3A9FEB4B984}" dt="2024-02-22T09:52:54.409" v="2357" actId="27803"/>
          <ac:spMkLst>
            <pc:docMk/>
            <pc:sldMk cId="3942064285" sldId="256"/>
            <ac:spMk id="7031" creationId="{B7B38E45-19BD-979B-8E20-12B1B39FF6A3}"/>
          </ac:spMkLst>
        </pc:spChg>
        <pc:spChg chg="mod">
          <ac:chgData name="Jassem Abbasi" userId="a485637c-5d5c-44af-8411-f95acc3236b6" providerId="ADAL" clId="{B67E75DF-61F4-4BDD-83F6-F3A9FEB4B984}" dt="2024-02-22T09:52:54.409" v="2357" actId="27803"/>
          <ac:spMkLst>
            <pc:docMk/>
            <pc:sldMk cId="3942064285" sldId="256"/>
            <ac:spMk id="7032" creationId="{DA02A3CF-B0BC-7F05-1651-2D5C95DF6CD8}"/>
          </ac:spMkLst>
        </pc:spChg>
        <pc:spChg chg="mod">
          <ac:chgData name="Jassem Abbasi" userId="a485637c-5d5c-44af-8411-f95acc3236b6" providerId="ADAL" clId="{B67E75DF-61F4-4BDD-83F6-F3A9FEB4B984}" dt="2024-02-22T09:52:54.409" v="2357" actId="27803"/>
          <ac:spMkLst>
            <pc:docMk/>
            <pc:sldMk cId="3942064285" sldId="256"/>
            <ac:spMk id="7033" creationId="{6648E885-B181-DFE8-BAD7-1DAFE7AB2745}"/>
          </ac:spMkLst>
        </pc:spChg>
        <pc:spChg chg="mod">
          <ac:chgData name="Jassem Abbasi" userId="a485637c-5d5c-44af-8411-f95acc3236b6" providerId="ADAL" clId="{B67E75DF-61F4-4BDD-83F6-F3A9FEB4B984}" dt="2024-02-22T09:52:54.409" v="2357" actId="27803"/>
          <ac:spMkLst>
            <pc:docMk/>
            <pc:sldMk cId="3942064285" sldId="256"/>
            <ac:spMk id="7034" creationId="{62560C3C-896A-8BC1-EDC1-004BEF45EC9C}"/>
          </ac:spMkLst>
        </pc:spChg>
        <pc:spChg chg="mod">
          <ac:chgData name="Jassem Abbasi" userId="a485637c-5d5c-44af-8411-f95acc3236b6" providerId="ADAL" clId="{B67E75DF-61F4-4BDD-83F6-F3A9FEB4B984}" dt="2024-02-22T09:52:54.409" v="2357" actId="27803"/>
          <ac:spMkLst>
            <pc:docMk/>
            <pc:sldMk cId="3942064285" sldId="256"/>
            <ac:spMk id="7035" creationId="{D6CFBE50-9B14-573F-6FFE-12ECADE30335}"/>
          </ac:spMkLst>
        </pc:spChg>
        <pc:spChg chg="mod">
          <ac:chgData name="Jassem Abbasi" userId="a485637c-5d5c-44af-8411-f95acc3236b6" providerId="ADAL" clId="{B67E75DF-61F4-4BDD-83F6-F3A9FEB4B984}" dt="2024-02-22T09:52:54.409" v="2357" actId="27803"/>
          <ac:spMkLst>
            <pc:docMk/>
            <pc:sldMk cId="3942064285" sldId="256"/>
            <ac:spMk id="7036" creationId="{85FF24F7-4966-18E8-E7A8-04FBC16AF01E}"/>
          </ac:spMkLst>
        </pc:spChg>
        <pc:spChg chg="mod">
          <ac:chgData name="Jassem Abbasi" userId="a485637c-5d5c-44af-8411-f95acc3236b6" providerId="ADAL" clId="{B67E75DF-61F4-4BDD-83F6-F3A9FEB4B984}" dt="2024-02-22T09:52:54.409" v="2357" actId="27803"/>
          <ac:spMkLst>
            <pc:docMk/>
            <pc:sldMk cId="3942064285" sldId="256"/>
            <ac:spMk id="7037" creationId="{262AE74A-C141-7CCB-BBB8-A3872425120F}"/>
          </ac:spMkLst>
        </pc:spChg>
        <pc:spChg chg="mod">
          <ac:chgData name="Jassem Abbasi" userId="a485637c-5d5c-44af-8411-f95acc3236b6" providerId="ADAL" clId="{B67E75DF-61F4-4BDD-83F6-F3A9FEB4B984}" dt="2024-02-22T09:52:54.409" v="2357" actId="27803"/>
          <ac:spMkLst>
            <pc:docMk/>
            <pc:sldMk cId="3942064285" sldId="256"/>
            <ac:spMk id="7038" creationId="{A9832E43-D4F3-8BE4-0377-F18FCE4FEEEE}"/>
          </ac:spMkLst>
        </pc:spChg>
        <pc:spChg chg="mod">
          <ac:chgData name="Jassem Abbasi" userId="a485637c-5d5c-44af-8411-f95acc3236b6" providerId="ADAL" clId="{B67E75DF-61F4-4BDD-83F6-F3A9FEB4B984}" dt="2024-02-22T09:52:54.409" v="2357" actId="27803"/>
          <ac:spMkLst>
            <pc:docMk/>
            <pc:sldMk cId="3942064285" sldId="256"/>
            <ac:spMk id="7039" creationId="{1E52E55A-04D0-BB53-901F-90DE1809C9C9}"/>
          </ac:spMkLst>
        </pc:spChg>
        <pc:spChg chg="mod">
          <ac:chgData name="Jassem Abbasi" userId="a485637c-5d5c-44af-8411-f95acc3236b6" providerId="ADAL" clId="{B67E75DF-61F4-4BDD-83F6-F3A9FEB4B984}" dt="2024-02-22T09:52:54.409" v="2357" actId="27803"/>
          <ac:spMkLst>
            <pc:docMk/>
            <pc:sldMk cId="3942064285" sldId="256"/>
            <ac:spMk id="7040" creationId="{9DDC6D1D-461A-1DA5-C0AF-7E4F76377D53}"/>
          </ac:spMkLst>
        </pc:spChg>
        <pc:spChg chg="mod">
          <ac:chgData name="Jassem Abbasi" userId="a485637c-5d5c-44af-8411-f95acc3236b6" providerId="ADAL" clId="{B67E75DF-61F4-4BDD-83F6-F3A9FEB4B984}" dt="2024-02-22T09:52:54.409" v="2357" actId="27803"/>
          <ac:spMkLst>
            <pc:docMk/>
            <pc:sldMk cId="3942064285" sldId="256"/>
            <ac:spMk id="7041" creationId="{9F3943EC-10FF-BA20-05DD-6C33BEC652F2}"/>
          </ac:spMkLst>
        </pc:spChg>
        <pc:spChg chg="mod">
          <ac:chgData name="Jassem Abbasi" userId="a485637c-5d5c-44af-8411-f95acc3236b6" providerId="ADAL" clId="{B67E75DF-61F4-4BDD-83F6-F3A9FEB4B984}" dt="2024-02-22T09:52:54.409" v="2357" actId="27803"/>
          <ac:spMkLst>
            <pc:docMk/>
            <pc:sldMk cId="3942064285" sldId="256"/>
            <ac:spMk id="7042" creationId="{5DBB4BB2-49D0-C18C-B821-8F1A22E86076}"/>
          </ac:spMkLst>
        </pc:spChg>
        <pc:spChg chg="mod">
          <ac:chgData name="Jassem Abbasi" userId="a485637c-5d5c-44af-8411-f95acc3236b6" providerId="ADAL" clId="{B67E75DF-61F4-4BDD-83F6-F3A9FEB4B984}" dt="2024-02-22T09:52:54.409" v="2357" actId="27803"/>
          <ac:spMkLst>
            <pc:docMk/>
            <pc:sldMk cId="3942064285" sldId="256"/>
            <ac:spMk id="7043" creationId="{D98E06F3-8D3B-8431-A507-DDC0B03075E9}"/>
          </ac:spMkLst>
        </pc:spChg>
        <pc:spChg chg="mod">
          <ac:chgData name="Jassem Abbasi" userId="a485637c-5d5c-44af-8411-f95acc3236b6" providerId="ADAL" clId="{B67E75DF-61F4-4BDD-83F6-F3A9FEB4B984}" dt="2024-02-22T09:52:54.409" v="2357" actId="27803"/>
          <ac:spMkLst>
            <pc:docMk/>
            <pc:sldMk cId="3942064285" sldId="256"/>
            <ac:spMk id="7044" creationId="{855B9978-A126-825F-787D-442C997A48E8}"/>
          </ac:spMkLst>
        </pc:spChg>
        <pc:spChg chg="mod">
          <ac:chgData name="Jassem Abbasi" userId="a485637c-5d5c-44af-8411-f95acc3236b6" providerId="ADAL" clId="{B67E75DF-61F4-4BDD-83F6-F3A9FEB4B984}" dt="2024-02-22T09:52:54.409" v="2357" actId="27803"/>
          <ac:spMkLst>
            <pc:docMk/>
            <pc:sldMk cId="3942064285" sldId="256"/>
            <ac:spMk id="7045" creationId="{36900FCC-7800-78D3-60BE-BEAF29C04C92}"/>
          </ac:spMkLst>
        </pc:spChg>
        <pc:spChg chg="mod">
          <ac:chgData name="Jassem Abbasi" userId="a485637c-5d5c-44af-8411-f95acc3236b6" providerId="ADAL" clId="{B67E75DF-61F4-4BDD-83F6-F3A9FEB4B984}" dt="2024-02-22T09:52:54.409" v="2357" actId="27803"/>
          <ac:spMkLst>
            <pc:docMk/>
            <pc:sldMk cId="3942064285" sldId="256"/>
            <ac:spMk id="7046" creationId="{53D06941-E080-7D74-4CF4-7A3F85F547BE}"/>
          </ac:spMkLst>
        </pc:spChg>
        <pc:spChg chg="mod">
          <ac:chgData name="Jassem Abbasi" userId="a485637c-5d5c-44af-8411-f95acc3236b6" providerId="ADAL" clId="{B67E75DF-61F4-4BDD-83F6-F3A9FEB4B984}" dt="2024-02-22T09:52:54.409" v="2357" actId="27803"/>
          <ac:spMkLst>
            <pc:docMk/>
            <pc:sldMk cId="3942064285" sldId="256"/>
            <ac:spMk id="7047" creationId="{611A0D12-9730-CACB-0BA0-02A2C0104F2F}"/>
          </ac:spMkLst>
        </pc:spChg>
        <pc:spChg chg="mod">
          <ac:chgData name="Jassem Abbasi" userId="a485637c-5d5c-44af-8411-f95acc3236b6" providerId="ADAL" clId="{B67E75DF-61F4-4BDD-83F6-F3A9FEB4B984}" dt="2024-02-22T09:52:54.409" v="2357" actId="27803"/>
          <ac:spMkLst>
            <pc:docMk/>
            <pc:sldMk cId="3942064285" sldId="256"/>
            <ac:spMk id="7048" creationId="{0413ABA4-D0A4-EFDA-7BC8-86F2F81D6D06}"/>
          </ac:spMkLst>
        </pc:spChg>
        <pc:spChg chg="mod">
          <ac:chgData name="Jassem Abbasi" userId="a485637c-5d5c-44af-8411-f95acc3236b6" providerId="ADAL" clId="{B67E75DF-61F4-4BDD-83F6-F3A9FEB4B984}" dt="2024-02-22T09:52:54.409" v="2357" actId="27803"/>
          <ac:spMkLst>
            <pc:docMk/>
            <pc:sldMk cId="3942064285" sldId="256"/>
            <ac:spMk id="7049" creationId="{6261F55A-8BB5-E23D-D600-086E961BBE9C}"/>
          </ac:spMkLst>
        </pc:spChg>
        <pc:spChg chg="mod">
          <ac:chgData name="Jassem Abbasi" userId="a485637c-5d5c-44af-8411-f95acc3236b6" providerId="ADAL" clId="{B67E75DF-61F4-4BDD-83F6-F3A9FEB4B984}" dt="2024-02-22T09:52:54.409" v="2357" actId="27803"/>
          <ac:spMkLst>
            <pc:docMk/>
            <pc:sldMk cId="3942064285" sldId="256"/>
            <ac:spMk id="7050" creationId="{FD062313-262B-6192-2765-35A20B02C127}"/>
          </ac:spMkLst>
        </pc:spChg>
        <pc:spChg chg="mod">
          <ac:chgData name="Jassem Abbasi" userId="a485637c-5d5c-44af-8411-f95acc3236b6" providerId="ADAL" clId="{B67E75DF-61F4-4BDD-83F6-F3A9FEB4B984}" dt="2024-02-22T09:52:54.409" v="2357" actId="27803"/>
          <ac:spMkLst>
            <pc:docMk/>
            <pc:sldMk cId="3942064285" sldId="256"/>
            <ac:spMk id="7051" creationId="{9315C534-4CF1-37B6-EDD7-BFE269AC7535}"/>
          </ac:spMkLst>
        </pc:spChg>
        <pc:spChg chg="mod">
          <ac:chgData name="Jassem Abbasi" userId="a485637c-5d5c-44af-8411-f95acc3236b6" providerId="ADAL" clId="{B67E75DF-61F4-4BDD-83F6-F3A9FEB4B984}" dt="2024-02-22T09:52:54.409" v="2357" actId="27803"/>
          <ac:spMkLst>
            <pc:docMk/>
            <pc:sldMk cId="3942064285" sldId="256"/>
            <ac:spMk id="7052" creationId="{0F696C75-4A8F-F119-7622-C18FB057375D}"/>
          </ac:spMkLst>
        </pc:spChg>
        <pc:spChg chg="mod">
          <ac:chgData name="Jassem Abbasi" userId="a485637c-5d5c-44af-8411-f95acc3236b6" providerId="ADAL" clId="{B67E75DF-61F4-4BDD-83F6-F3A9FEB4B984}" dt="2024-02-22T09:52:54.409" v="2357" actId="27803"/>
          <ac:spMkLst>
            <pc:docMk/>
            <pc:sldMk cId="3942064285" sldId="256"/>
            <ac:spMk id="7053" creationId="{38365EDC-786F-8F39-333F-D48286BDDA60}"/>
          </ac:spMkLst>
        </pc:spChg>
        <pc:spChg chg="mod">
          <ac:chgData name="Jassem Abbasi" userId="a485637c-5d5c-44af-8411-f95acc3236b6" providerId="ADAL" clId="{B67E75DF-61F4-4BDD-83F6-F3A9FEB4B984}" dt="2024-02-22T09:52:54.409" v="2357" actId="27803"/>
          <ac:spMkLst>
            <pc:docMk/>
            <pc:sldMk cId="3942064285" sldId="256"/>
            <ac:spMk id="7054" creationId="{AE16EEF2-9D35-7B5F-5D26-335EBDBA65BD}"/>
          </ac:spMkLst>
        </pc:spChg>
        <pc:spChg chg="mod">
          <ac:chgData name="Jassem Abbasi" userId="a485637c-5d5c-44af-8411-f95acc3236b6" providerId="ADAL" clId="{B67E75DF-61F4-4BDD-83F6-F3A9FEB4B984}" dt="2024-02-22T09:52:54.409" v="2357" actId="27803"/>
          <ac:spMkLst>
            <pc:docMk/>
            <pc:sldMk cId="3942064285" sldId="256"/>
            <ac:spMk id="7055" creationId="{C26074E6-2358-7FE7-D987-83E3F7EC87EF}"/>
          </ac:spMkLst>
        </pc:spChg>
        <pc:spChg chg="mod">
          <ac:chgData name="Jassem Abbasi" userId="a485637c-5d5c-44af-8411-f95acc3236b6" providerId="ADAL" clId="{B67E75DF-61F4-4BDD-83F6-F3A9FEB4B984}" dt="2024-02-22T09:52:54.409" v="2357" actId="27803"/>
          <ac:spMkLst>
            <pc:docMk/>
            <pc:sldMk cId="3942064285" sldId="256"/>
            <ac:spMk id="7056" creationId="{27FF4D3E-76A8-91AC-F9E9-57A10E3F815A}"/>
          </ac:spMkLst>
        </pc:spChg>
        <pc:spChg chg="mod">
          <ac:chgData name="Jassem Abbasi" userId="a485637c-5d5c-44af-8411-f95acc3236b6" providerId="ADAL" clId="{B67E75DF-61F4-4BDD-83F6-F3A9FEB4B984}" dt="2024-02-22T09:52:54.409" v="2357" actId="27803"/>
          <ac:spMkLst>
            <pc:docMk/>
            <pc:sldMk cId="3942064285" sldId="256"/>
            <ac:spMk id="7057" creationId="{F9A22E1D-3ED4-DF8E-1DEB-0800085A1334}"/>
          </ac:spMkLst>
        </pc:spChg>
        <pc:spChg chg="mod">
          <ac:chgData name="Jassem Abbasi" userId="a485637c-5d5c-44af-8411-f95acc3236b6" providerId="ADAL" clId="{B67E75DF-61F4-4BDD-83F6-F3A9FEB4B984}" dt="2024-02-22T09:52:54.409" v="2357" actId="27803"/>
          <ac:spMkLst>
            <pc:docMk/>
            <pc:sldMk cId="3942064285" sldId="256"/>
            <ac:spMk id="7058" creationId="{2CCC8734-D081-5A86-32D0-69AC3EBAA7E1}"/>
          </ac:spMkLst>
        </pc:spChg>
        <pc:spChg chg="mod">
          <ac:chgData name="Jassem Abbasi" userId="a485637c-5d5c-44af-8411-f95acc3236b6" providerId="ADAL" clId="{B67E75DF-61F4-4BDD-83F6-F3A9FEB4B984}" dt="2024-02-22T09:52:54.409" v="2357" actId="27803"/>
          <ac:spMkLst>
            <pc:docMk/>
            <pc:sldMk cId="3942064285" sldId="256"/>
            <ac:spMk id="7059" creationId="{3099AAF6-CF3D-6912-D130-CCFC5C178BC0}"/>
          </ac:spMkLst>
        </pc:spChg>
        <pc:spChg chg="mod">
          <ac:chgData name="Jassem Abbasi" userId="a485637c-5d5c-44af-8411-f95acc3236b6" providerId="ADAL" clId="{B67E75DF-61F4-4BDD-83F6-F3A9FEB4B984}" dt="2024-02-22T09:52:54.409" v="2357" actId="27803"/>
          <ac:spMkLst>
            <pc:docMk/>
            <pc:sldMk cId="3942064285" sldId="256"/>
            <ac:spMk id="7060" creationId="{A81F1A60-C3F9-384F-A67F-2965F39382C0}"/>
          </ac:spMkLst>
        </pc:spChg>
        <pc:spChg chg="mod">
          <ac:chgData name="Jassem Abbasi" userId="a485637c-5d5c-44af-8411-f95acc3236b6" providerId="ADAL" clId="{B67E75DF-61F4-4BDD-83F6-F3A9FEB4B984}" dt="2024-02-22T09:52:54.409" v="2357" actId="27803"/>
          <ac:spMkLst>
            <pc:docMk/>
            <pc:sldMk cId="3942064285" sldId="256"/>
            <ac:spMk id="7061" creationId="{D1D15E36-21A4-91DC-5247-C9EC1F627C2E}"/>
          </ac:spMkLst>
        </pc:spChg>
        <pc:spChg chg="mod">
          <ac:chgData name="Jassem Abbasi" userId="a485637c-5d5c-44af-8411-f95acc3236b6" providerId="ADAL" clId="{B67E75DF-61F4-4BDD-83F6-F3A9FEB4B984}" dt="2024-02-22T09:52:54.409" v="2357" actId="27803"/>
          <ac:spMkLst>
            <pc:docMk/>
            <pc:sldMk cId="3942064285" sldId="256"/>
            <ac:spMk id="7062" creationId="{509830D3-11A2-9857-B675-D3334196D521}"/>
          </ac:spMkLst>
        </pc:spChg>
        <pc:spChg chg="mod">
          <ac:chgData name="Jassem Abbasi" userId="a485637c-5d5c-44af-8411-f95acc3236b6" providerId="ADAL" clId="{B67E75DF-61F4-4BDD-83F6-F3A9FEB4B984}" dt="2024-02-22T09:52:54.409" v="2357" actId="27803"/>
          <ac:spMkLst>
            <pc:docMk/>
            <pc:sldMk cId="3942064285" sldId="256"/>
            <ac:spMk id="7063" creationId="{4EFF607F-096A-3189-2CDC-093C9E94CAD2}"/>
          </ac:spMkLst>
        </pc:spChg>
        <pc:spChg chg="mod">
          <ac:chgData name="Jassem Abbasi" userId="a485637c-5d5c-44af-8411-f95acc3236b6" providerId="ADAL" clId="{B67E75DF-61F4-4BDD-83F6-F3A9FEB4B984}" dt="2024-02-22T09:52:54.409" v="2357" actId="27803"/>
          <ac:spMkLst>
            <pc:docMk/>
            <pc:sldMk cId="3942064285" sldId="256"/>
            <ac:spMk id="7064" creationId="{83013B1E-6A02-116D-2FA9-84DE8C7EC8D2}"/>
          </ac:spMkLst>
        </pc:spChg>
        <pc:spChg chg="mod">
          <ac:chgData name="Jassem Abbasi" userId="a485637c-5d5c-44af-8411-f95acc3236b6" providerId="ADAL" clId="{B67E75DF-61F4-4BDD-83F6-F3A9FEB4B984}" dt="2024-02-22T09:52:54.409" v="2357" actId="27803"/>
          <ac:spMkLst>
            <pc:docMk/>
            <pc:sldMk cId="3942064285" sldId="256"/>
            <ac:spMk id="7065" creationId="{5366627F-5298-B9ED-69AA-1E8FCE2732D9}"/>
          </ac:spMkLst>
        </pc:spChg>
        <pc:spChg chg="mod">
          <ac:chgData name="Jassem Abbasi" userId="a485637c-5d5c-44af-8411-f95acc3236b6" providerId="ADAL" clId="{B67E75DF-61F4-4BDD-83F6-F3A9FEB4B984}" dt="2024-02-22T09:52:54.409" v="2357" actId="27803"/>
          <ac:spMkLst>
            <pc:docMk/>
            <pc:sldMk cId="3942064285" sldId="256"/>
            <ac:spMk id="7066" creationId="{2339E771-A006-04F8-96B7-348DE61223CF}"/>
          </ac:spMkLst>
        </pc:spChg>
        <pc:spChg chg="mod">
          <ac:chgData name="Jassem Abbasi" userId="a485637c-5d5c-44af-8411-f95acc3236b6" providerId="ADAL" clId="{B67E75DF-61F4-4BDD-83F6-F3A9FEB4B984}" dt="2024-02-22T09:52:54.409" v="2357" actId="27803"/>
          <ac:spMkLst>
            <pc:docMk/>
            <pc:sldMk cId="3942064285" sldId="256"/>
            <ac:spMk id="7067" creationId="{942DFD47-D42B-DCF8-C070-4A228874BE80}"/>
          </ac:spMkLst>
        </pc:spChg>
        <pc:spChg chg="mod">
          <ac:chgData name="Jassem Abbasi" userId="a485637c-5d5c-44af-8411-f95acc3236b6" providerId="ADAL" clId="{B67E75DF-61F4-4BDD-83F6-F3A9FEB4B984}" dt="2024-02-22T09:52:54.409" v="2357" actId="27803"/>
          <ac:spMkLst>
            <pc:docMk/>
            <pc:sldMk cId="3942064285" sldId="256"/>
            <ac:spMk id="7068" creationId="{EB8194DA-74DC-CEB6-80EE-2292CA287C0D}"/>
          </ac:spMkLst>
        </pc:spChg>
        <pc:spChg chg="mod">
          <ac:chgData name="Jassem Abbasi" userId="a485637c-5d5c-44af-8411-f95acc3236b6" providerId="ADAL" clId="{B67E75DF-61F4-4BDD-83F6-F3A9FEB4B984}" dt="2024-02-22T09:52:54.409" v="2357" actId="27803"/>
          <ac:spMkLst>
            <pc:docMk/>
            <pc:sldMk cId="3942064285" sldId="256"/>
            <ac:spMk id="7069" creationId="{1B19AAA7-90C8-FCFA-645E-3004ACA1F1DD}"/>
          </ac:spMkLst>
        </pc:spChg>
        <pc:spChg chg="mod">
          <ac:chgData name="Jassem Abbasi" userId="a485637c-5d5c-44af-8411-f95acc3236b6" providerId="ADAL" clId="{B67E75DF-61F4-4BDD-83F6-F3A9FEB4B984}" dt="2024-02-22T09:52:54.409" v="2357" actId="27803"/>
          <ac:spMkLst>
            <pc:docMk/>
            <pc:sldMk cId="3942064285" sldId="256"/>
            <ac:spMk id="7070" creationId="{F1D601E3-BBA2-C7BF-937B-CB87B437BF7A}"/>
          </ac:spMkLst>
        </pc:spChg>
        <pc:spChg chg="mod">
          <ac:chgData name="Jassem Abbasi" userId="a485637c-5d5c-44af-8411-f95acc3236b6" providerId="ADAL" clId="{B67E75DF-61F4-4BDD-83F6-F3A9FEB4B984}" dt="2024-02-22T09:52:54.409" v="2357" actId="27803"/>
          <ac:spMkLst>
            <pc:docMk/>
            <pc:sldMk cId="3942064285" sldId="256"/>
            <ac:spMk id="7071" creationId="{87721B84-A0CD-02D4-EAC9-12C6342CFA94}"/>
          </ac:spMkLst>
        </pc:spChg>
        <pc:spChg chg="mod">
          <ac:chgData name="Jassem Abbasi" userId="a485637c-5d5c-44af-8411-f95acc3236b6" providerId="ADAL" clId="{B67E75DF-61F4-4BDD-83F6-F3A9FEB4B984}" dt="2024-02-22T09:52:54.409" v="2357" actId="27803"/>
          <ac:spMkLst>
            <pc:docMk/>
            <pc:sldMk cId="3942064285" sldId="256"/>
            <ac:spMk id="7072" creationId="{305BB74E-7633-B784-B9C3-68D15A8C2E42}"/>
          </ac:spMkLst>
        </pc:spChg>
        <pc:spChg chg="mod">
          <ac:chgData name="Jassem Abbasi" userId="a485637c-5d5c-44af-8411-f95acc3236b6" providerId="ADAL" clId="{B67E75DF-61F4-4BDD-83F6-F3A9FEB4B984}" dt="2024-02-22T09:52:54.409" v="2357" actId="27803"/>
          <ac:spMkLst>
            <pc:docMk/>
            <pc:sldMk cId="3942064285" sldId="256"/>
            <ac:spMk id="7073" creationId="{A6CAE328-9F0E-2C89-BE95-0BB29C89F165}"/>
          </ac:spMkLst>
        </pc:spChg>
        <pc:spChg chg="mod">
          <ac:chgData name="Jassem Abbasi" userId="a485637c-5d5c-44af-8411-f95acc3236b6" providerId="ADAL" clId="{B67E75DF-61F4-4BDD-83F6-F3A9FEB4B984}" dt="2024-02-22T09:52:54.409" v="2357" actId="27803"/>
          <ac:spMkLst>
            <pc:docMk/>
            <pc:sldMk cId="3942064285" sldId="256"/>
            <ac:spMk id="7074" creationId="{4A875F1C-F51B-9924-69E6-A9B5FDE4F2D6}"/>
          </ac:spMkLst>
        </pc:spChg>
        <pc:spChg chg="mod">
          <ac:chgData name="Jassem Abbasi" userId="a485637c-5d5c-44af-8411-f95acc3236b6" providerId="ADAL" clId="{B67E75DF-61F4-4BDD-83F6-F3A9FEB4B984}" dt="2024-02-22T09:52:54.409" v="2357" actId="27803"/>
          <ac:spMkLst>
            <pc:docMk/>
            <pc:sldMk cId="3942064285" sldId="256"/>
            <ac:spMk id="7075" creationId="{735E1743-D3DA-A8A9-3309-A88DBDA18B4D}"/>
          </ac:spMkLst>
        </pc:spChg>
        <pc:spChg chg="mod">
          <ac:chgData name="Jassem Abbasi" userId="a485637c-5d5c-44af-8411-f95acc3236b6" providerId="ADAL" clId="{B67E75DF-61F4-4BDD-83F6-F3A9FEB4B984}" dt="2024-02-22T09:52:54.409" v="2357" actId="27803"/>
          <ac:spMkLst>
            <pc:docMk/>
            <pc:sldMk cId="3942064285" sldId="256"/>
            <ac:spMk id="7076" creationId="{3C851200-6D9E-BACB-F4CF-5DE5D8A61479}"/>
          </ac:spMkLst>
        </pc:spChg>
        <pc:spChg chg="mod">
          <ac:chgData name="Jassem Abbasi" userId="a485637c-5d5c-44af-8411-f95acc3236b6" providerId="ADAL" clId="{B67E75DF-61F4-4BDD-83F6-F3A9FEB4B984}" dt="2024-02-22T09:52:54.409" v="2357" actId="27803"/>
          <ac:spMkLst>
            <pc:docMk/>
            <pc:sldMk cId="3942064285" sldId="256"/>
            <ac:spMk id="7077" creationId="{BC8286F1-D3F3-AD6B-FDF7-E0EABC6A5A18}"/>
          </ac:spMkLst>
        </pc:spChg>
        <pc:spChg chg="mod">
          <ac:chgData name="Jassem Abbasi" userId="a485637c-5d5c-44af-8411-f95acc3236b6" providerId="ADAL" clId="{B67E75DF-61F4-4BDD-83F6-F3A9FEB4B984}" dt="2024-02-22T09:52:54.409" v="2357" actId="27803"/>
          <ac:spMkLst>
            <pc:docMk/>
            <pc:sldMk cId="3942064285" sldId="256"/>
            <ac:spMk id="7078" creationId="{86E42C46-AD02-9AC3-2231-920591800CD4}"/>
          </ac:spMkLst>
        </pc:spChg>
        <pc:spChg chg="mod">
          <ac:chgData name="Jassem Abbasi" userId="a485637c-5d5c-44af-8411-f95acc3236b6" providerId="ADAL" clId="{B67E75DF-61F4-4BDD-83F6-F3A9FEB4B984}" dt="2024-02-22T09:52:54.409" v="2357" actId="27803"/>
          <ac:spMkLst>
            <pc:docMk/>
            <pc:sldMk cId="3942064285" sldId="256"/>
            <ac:spMk id="7079" creationId="{3AD7E8FF-0625-C75A-3D8F-9B762611F5F8}"/>
          </ac:spMkLst>
        </pc:spChg>
        <pc:spChg chg="mod">
          <ac:chgData name="Jassem Abbasi" userId="a485637c-5d5c-44af-8411-f95acc3236b6" providerId="ADAL" clId="{B67E75DF-61F4-4BDD-83F6-F3A9FEB4B984}" dt="2024-02-22T09:52:54.409" v="2357" actId="27803"/>
          <ac:spMkLst>
            <pc:docMk/>
            <pc:sldMk cId="3942064285" sldId="256"/>
            <ac:spMk id="7080" creationId="{D2017FBC-D306-87F5-025E-772495A8DD5B}"/>
          </ac:spMkLst>
        </pc:spChg>
        <pc:spChg chg="mod">
          <ac:chgData name="Jassem Abbasi" userId="a485637c-5d5c-44af-8411-f95acc3236b6" providerId="ADAL" clId="{B67E75DF-61F4-4BDD-83F6-F3A9FEB4B984}" dt="2024-02-22T09:52:54.409" v="2357" actId="27803"/>
          <ac:spMkLst>
            <pc:docMk/>
            <pc:sldMk cId="3942064285" sldId="256"/>
            <ac:spMk id="7081" creationId="{4025C1F8-DFAD-BDA6-444A-DB01B34FF206}"/>
          </ac:spMkLst>
        </pc:spChg>
        <pc:spChg chg="mod">
          <ac:chgData name="Jassem Abbasi" userId="a485637c-5d5c-44af-8411-f95acc3236b6" providerId="ADAL" clId="{B67E75DF-61F4-4BDD-83F6-F3A9FEB4B984}" dt="2024-02-22T09:52:54.409" v="2357" actId="27803"/>
          <ac:spMkLst>
            <pc:docMk/>
            <pc:sldMk cId="3942064285" sldId="256"/>
            <ac:spMk id="7082" creationId="{055FA004-E2B7-6C2F-5E33-C74A4A44C0F8}"/>
          </ac:spMkLst>
        </pc:spChg>
        <pc:spChg chg="mod">
          <ac:chgData name="Jassem Abbasi" userId="a485637c-5d5c-44af-8411-f95acc3236b6" providerId="ADAL" clId="{B67E75DF-61F4-4BDD-83F6-F3A9FEB4B984}" dt="2024-02-22T09:52:54.409" v="2357" actId="27803"/>
          <ac:spMkLst>
            <pc:docMk/>
            <pc:sldMk cId="3942064285" sldId="256"/>
            <ac:spMk id="7083" creationId="{D3653A4F-FA8E-930F-893C-3DF929B42F8C}"/>
          </ac:spMkLst>
        </pc:spChg>
        <pc:spChg chg="mod">
          <ac:chgData name="Jassem Abbasi" userId="a485637c-5d5c-44af-8411-f95acc3236b6" providerId="ADAL" clId="{B67E75DF-61F4-4BDD-83F6-F3A9FEB4B984}" dt="2024-02-22T09:52:54.409" v="2357" actId="27803"/>
          <ac:spMkLst>
            <pc:docMk/>
            <pc:sldMk cId="3942064285" sldId="256"/>
            <ac:spMk id="7084" creationId="{F8CA9D7C-CA39-EDDD-8366-9365D3AB9D84}"/>
          </ac:spMkLst>
        </pc:spChg>
        <pc:spChg chg="mod">
          <ac:chgData name="Jassem Abbasi" userId="a485637c-5d5c-44af-8411-f95acc3236b6" providerId="ADAL" clId="{B67E75DF-61F4-4BDD-83F6-F3A9FEB4B984}" dt="2024-02-22T09:52:54.409" v="2357" actId="27803"/>
          <ac:spMkLst>
            <pc:docMk/>
            <pc:sldMk cId="3942064285" sldId="256"/>
            <ac:spMk id="7085" creationId="{48736987-31FD-E1FA-B8B6-17B88EDC5518}"/>
          </ac:spMkLst>
        </pc:spChg>
        <pc:spChg chg="mod">
          <ac:chgData name="Jassem Abbasi" userId="a485637c-5d5c-44af-8411-f95acc3236b6" providerId="ADAL" clId="{B67E75DF-61F4-4BDD-83F6-F3A9FEB4B984}" dt="2024-02-22T09:52:54.409" v="2357" actId="27803"/>
          <ac:spMkLst>
            <pc:docMk/>
            <pc:sldMk cId="3942064285" sldId="256"/>
            <ac:spMk id="7086" creationId="{13366E75-3230-65D2-E564-C456996BA1CA}"/>
          </ac:spMkLst>
        </pc:spChg>
        <pc:spChg chg="mod">
          <ac:chgData name="Jassem Abbasi" userId="a485637c-5d5c-44af-8411-f95acc3236b6" providerId="ADAL" clId="{B67E75DF-61F4-4BDD-83F6-F3A9FEB4B984}" dt="2024-02-22T09:52:54.409" v="2357" actId="27803"/>
          <ac:spMkLst>
            <pc:docMk/>
            <pc:sldMk cId="3942064285" sldId="256"/>
            <ac:spMk id="7087" creationId="{94B5211D-95E3-4902-BCB6-DE5E7C21E61B}"/>
          </ac:spMkLst>
        </pc:spChg>
        <pc:spChg chg="mod">
          <ac:chgData name="Jassem Abbasi" userId="a485637c-5d5c-44af-8411-f95acc3236b6" providerId="ADAL" clId="{B67E75DF-61F4-4BDD-83F6-F3A9FEB4B984}" dt="2024-02-22T09:52:54.409" v="2357" actId="27803"/>
          <ac:spMkLst>
            <pc:docMk/>
            <pc:sldMk cId="3942064285" sldId="256"/>
            <ac:spMk id="7088" creationId="{CD01D5B3-DDF7-3EFE-0712-B54EBC1BBDC8}"/>
          </ac:spMkLst>
        </pc:spChg>
        <pc:spChg chg="mod">
          <ac:chgData name="Jassem Abbasi" userId="a485637c-5d5c-44af-8411-f95acc3236b6" providerId="ADAL" clId="{B67E75DF-61F4-4BDD-83F6-F3A9FEB4B984}" dt="2024-02-22T09:52:54.409" v="2357" actId="27803"/>
          <ac:spMkLst>
            <pc:docMk/>
            <pc:sldMk cId="3942064285" sldId="256"/>
            <ac:spMk id="7089" creationId="{AD245A04-E169-0E70-333E-C2B3C759BE9A}"/>
          </ac:spMkLst>
        </pc:spChg>
        <pc:spChg chg="mod">
          <ac:chgData name="Jassem Abbasi" userId="a485637c-5d5c-44af-8411-f95acc3236b6" providerId="ADAL" clId="{B67E75DF-61F4-4BDD-83F6-F3A9FEB4B984}" dt="2024-02-22T09:52:54.409" v="2357" actId="27803"/>
          <ac:spMkLst>
            <pc:docMk/>
            <pc:sldMk cId="3942064285" sldId="256"/>
            <ac:spMk id="7090" creationId="{4C655ED4-EDB1-F437-BAF5-E439DC595E2F}"/>
          </ac:spMkLst>
        </pc:spChg>
        <pc:spChg chg="mod">
          <ac:chgData name="Jassem Abbasi" userId="a485637c-5d5c-44af-8411-f95acc3236b6" providerId="ADAL" clId="{B67E75DF-61F4-4BDD-83F6-F3A9FEB4B984}" dt="2024-02-22T09:52:54.409" v="2357" actId="27803"/>
          <ac:spMkLst>
            <pc:docMk/>
            <pc:sldMk cId="3942064285" sldId="256"/>
            <ac:spMk id="7091" creationId="{616DBF45-9835-3683-F602-6BF0EDC7C740}"/>
          </ac:spMkLst>
        </pc:spChg>
        <pc:spChg chg="mod">
          <ac:chgData name="Jassem Abbasi" userId="a485637c-5d5c-44af-8411-f95acc3236b6" providerId="ADAL" clId="{B67E75DF-61F4-4BDD-83F6-F3A9FEB4B984}" dt="2024-02-22T09:52:54.409" v="2357" actId="27803"/>
          <ac:spMkLst>
            <pc:docMk/>
            <pc:sldMk cId="3942064285" sldId="256"/>
            <ac:spMk id="7092" creationId="{6F33E553-F6F0-E973-0EB4-7836084EB362}"/>
          </ac:spMkLst>
        </pc:spChg>
        <pc:spChg chg="mod">
          <ac:chgData name="Jassem Abbasi" userId="a485637c-5d5c-44af-8411-f95acc3236b6" providerId="ADAL" clId="{B67E75DF-61F4-4BDD-83F6-F3A9FEB4B984}" dt="2024-02-22T09:52:54.409" v="2357" actId="27803"/>
          <ac:spMkLst>
            <pc:docMk/>
            <pc:sldMk cId="3942064285" sldId="256"/>
            <ac:spMk id="7093" creationId="{1B5B8CCC-7239-102D-2533-4C4E5E09ADB5}"/>
          </ac:spMkLst>
        </pc:spChg>
        <pc:spChg chg="mod">
          <ac:chgData name="Jassem Abbasi" userId="a485637c-5d5c-44af-8411-f95acc3236b6" providerId="ADAL" clId="{B67E75DF-61F4-4BDD-83F6-F3A9FEB4B984}" dt="2024-02-22T09:52:54.409" v="2357" actId="27803"/>
          <ac:spMkLst>
            <pc:docMk/>
            <pc:sldMk cId="3942064285" sldId="256"/>
            <ac:spMk id="7094" creationId="{BCEB4C40-B077-F8AE-CD72-290A6C17C136}"/>
          </ac:spMkLst>
        </pc:spChg>
        <pc:spChg chg="mod">
          <ac:chgData name="Jassem Abbasi" userId="a485637c-5d5c-44af-8411-f95acc3236b6" providerId="ADAL" clId="{B67E75DF-61F4-4BDD-83F6-F3A9FEB4B984}" dt="2024-02-22T09:52:54.409" v="2357" actId="27803"/>
          <ac:spMkLst>
            <pc:docMk/>
            <pc:sldMk cId="3942064285" sldId="256"/>
            <ac:spMk id="7095" creationId="{564A03FE-95C2-DA06-26CE-A6EC6F8D979E}"/>
          </ac:spMkLst>
        </pc:spChg>
        <pc:spChg chg="mod">
          <ac:chgData name="Jassem Abbasi" userId="a485637c-5d5c-44af-8411-f95acc3236b6" providerId="ADAL" clId="{B67E75DF-61F4-4BDD-83F6-F3A9FEB4B984}" dt="2024-02-22T09:52:54.409" v="2357" actId="27803"/>
          <ac:spMkLst>
            <pc:docMk/>
            <pc:sldMk cId="3942064285" sldId="256"/>
            <ac:spMk id="7096" creationId="{9A4A24EF-332E-A28E-4E2A-8C0EE3785EB7}"/>
          </ac:spMkLst>
        </pc:spChg>
        <pc:spChg chg="mod">
          <ac:chgData name="Jassem Abbasi" userId="a485637c-5d5c-44af-8411-f95acc3236b6" providerId="ADAL" clId="{B67E75DF-61F4-4BDD-83F6-F3A9FEB4B984}" dt="2024-02-22T09:52:54.409" v="2357" actId="27803"/>
          <ac:spMkLst>
            <pc:docMk/>
            <pc:sldMk cId="3942064285" sldId="256"/>
            <ac:spMk id="7097" creationId="{619A57FD-3698-7A94-FE79-ECCEBABD95BD}"/>
          </ac:spMkLst>
        </pc:spChg>
        <pc:spChg chg="mod">
          <ac:chgData name="Jassem Abbasi" userId="a485637c-5d5c-44af-8411-f95acc3236b6" providerId="ADAL" clId="{B67E75DF-61F4-4BDD-83F6-F3A9FEB4B984}" dt="2024-02-22T09:52:54.409" v="2357" actId="27803"/>
          <ac:spMkLst>
            <pc:docMk/>
            <pc:sldMk cId="3942064285" sldId="256"/>
            <ac:spMk id="7098" creationId="{BE6CF917-5DEF-B5CB-30C0-C556F63D0CD6}"/>
          </ac:spMkLst>
        </pc:spChg>
        <pc:spChg chg="mod">
          <ac:chgData name="Jassem Abbasi" userId="a485637c-5d5c-44af-8411-f95acc3236b6" providerId="ADAL" clId="{B67E75DF-61F4-4BDD-83F6-F3A9FEB4B984}" dt="2024-02-22T09:52:54.409" v="2357" actId="27803"/>
          <ac:spMkLst>
            <pc:docMk/>
            <pc:sldMk cId="3942064285" sldId="256"/>
            <ac:spMk id="7099" creationId="{B0720EE1-AE63-EA69-AE35-09AB7667CF49}"/>
          </ac:spMkLst>
        </pc:spChg>
        <pc:spChg chg="mod">
          <ac:chgData name="Jassem Abbasi" userId="a485637c-5d5c-44af-8411-f95acc3236b6" providerId="ADAL" clId="{B67E75DF-61F4-4BDD-83F6-F3A9FEB4B984}" dt="2024-02-22T09:52:54.409" v="2357" actId="27803"/>
          <ac:spMkLst>
            <pc:docMk/>
            <pc:sldMk cId="3942064285" sldId="256"/>
            <ac:spMk id="7100" creationId="{76B4B300-5569-97A4-84CE-C7E351E612C4}"/>
          </ac:spMkLst>
        </pc:spChg>
        <pc:spChg chg="mod">
          <ac:chgData name="Jassem Abbasi" userId="a485637c-5d5c-44af-8411-f95acc3236b6" providerId="ADAL" clId="{B67E75DF-61F4-4BDD-83F6-F3A9FEB4B984}" dt="2024-02-22T09:52:54.409" v="2357" actId="27803"/>
          <ac:spMkLst>
            <pc:docMk/>
            <pc:sldMk cId="3942064285" sldId="256"/>
            <ac:spMk id="7101" creationId="{D88D257C-1B68-99C4-3938-BDFE6337E424}"/>
          </ac:spMkLst>
        </pc:spChg>
        <pc:spChg chg="mod">
          <ac:chgData name="Jassem Abbasi" userId="a485637c-5d5c-44af-8411-f95acc3236b6" providerId="ADAL" clId="{B67E75DF-61F4-4BDD-83F6-F3A9FEB4B984}" dt="2024-02-22T09:52:54.409" v="2357" actId="27803"/>
          <ac:spMkLst>
            <pc:docMk/>
            <pc:sldMk cId="3942064285" sldId="256"/>
            <ac:spMk id="7102" creationId="{1EF1F4ED-A8C4-E8B6-B6E9-8DFF170DBC01}"/>
          </ac:spMkLst>
        </pc:spChg>
        <pc:spChg chg="mod">
          <ac:chgData name="Jassem Abbasi" userId="a485637c-5d5c-44af-8411-f95acc3236b6" providerId="ADAL" clId="{B67E75DF-61F4-4BDD-83F6-F3A9FEB4B984}" dt="2024-02-22T09:52:54.409" v="2357" actId="27803"/>
          <ac:spMkLst>
            <pc:docMk/>
            <pc:sldMk cId="3942064285" sldId="256"/>
            <ac:spMk id="7103" creationId="{78A02BD9-7A85-411A-5B7F-4B6EFA81E513}"/>
          </ac:spMkLst>
        </pc:spChg>
        <pc:spChg chg="mod">
          <ac:chgData name="Jassem Abbasi" userId="a485637c-5d5c-44af-8411-f95acc3236b6" providerId="ADAL" clId="{B67E75DF-61F4-4BDD-83F6-F3A9FEB4B984}" dt="2024-02-22T09:52:54.409" v="2357" actId="27803"/>
          <ac:spMkLst>
            <pc:docMk/>
            <pc:sldMk cId="3942064285" sldId="256"/>
            <ac:spMk id="7104" creationId="{358884C7-8525-96BB-2951-A87C74E13482}"/>
          </ac:spMkLst>
        </pc:spChg>
        <pc:spChg chg="mod">
          <ac:chgData name="Jassem Abbasi" userId="a485637c-5d5c-44af-8411-f95acc3236b6" providerId="ADAL" clId="{B67E75DF-61F4-4BDD-83F6-F3A9FEB4B984}" dt="2024-02-22T09:52:54.409" v="2357" actId="27803"/>
          <ac:spMkLst>
            <pc:docMk/>
            <pc:sldMk cId="3942064285" sldId="256"/>
            <ac:spMk id="7105" creationId="{5AD010C7-0F94-23A9-C57F-3A3633BE86FA}"/>
          </ac:spMkLst>
        </pc:spChg>
        <pc:spChg chg="mod">
          <ac:chgData name="Jassem Abbasi" userId="a485637c-5d5c-44af-8411-f95acc3236b6" providerId="ADAL" clId="{B67E75DF-61F4-4BDD-83F6-F3A9FEB4B984}" dt="2024-02-22T09:52:54.409" v="2357" actId="27803"/>
          <ac:spMkLst>
            <pc:docMk/>
            <pc:sldMk cId="3942064285" sldId="256"/>
            <ac:spMk id="7106" creationId="{2FFB9151-A609-4427-2E0C-70B2A6D78591}"/>
          </ac:spMkLst>
        </pc:spChg>
        <pc:spChg chg="mod">
          <ac:chgData name="Jassem Abbasi" userId="a485637c-5d5c-44af-8411-f95acc3236b6" providerId="ADAL" clId="{B67E75DF-61F4-4BDD-83F6-F3A9FEB4B984}" dt="2024-02-22T09:52:54.409" v="2357" actId="27803"/>
          <ac:spMkLst>
            <pc:docMk/>
            <pc:sldMk cId="3942064285" sldId="256"/>
            <ac:spMk id="7107" creationId="{DBCBC205-84F0-1971-A91A-D8A592C22ABF}"/>
          </ac:spMkLst>
        </pc:spChg>
        <pc:spChg chg="mod">
          <ac:chgData name="Jassem Abbasi" userId="a485637c-5d5c-44af-8411-f95acc3236b6" providerId="ADAL" clId="{B67E75DF-61F4-4BDD-83F6-F3A9FEB4B984}" dt="2024-02-22T09:52:54.409" v="2357" actId="27803"/>
          <ac:spMkLst>
            <pc:docMk/>
            <pc:sldMk cId="3942064285" sldId="256"/>
            <ac:spMk id="7108" creationId="{0B5B8D9B-2EFB-7241-9B79-1ABABC03F4EB}"/>
          </ac:spMkLst>
        </pc:spChg>
        <pc:spChg chg="mod">
          <ac:chgData name="Jassem Abbasi" userId="a485637c-5d5c-44af-8411-f95acc3236b6" providerId="ADAL" clId="{B67E75DF-61F4-4BDD-83F6-F3A9FEB4B984}" dt="2024-02-22T09:52:54.409" v="2357" actId="27803"/>
          <ac:spMkLst>
            <pc:docMk/>
            <pc:sldMk cId="3942064285" sldId="256"/>
            <ac:spMk id="7109" creationId="{76473AB3-FBDE-7320-0278-E5B8A5939A7F}"/>
          </ac:spMkLst>
        </pc:spChg>
        <pc:spChg chg="mod">
          <ac:chgData name="Jassem Abbasi" userId="a485637c-5d5c-44af-8411-f95acc3236b6" providerId="ADAL" clId="{B67E75DF-61F4-4BDD-83F6-F3A9FEB4B984}" dt="2024-02-22T09:52:54.409" v="2357" actId="27803"/>
          <ac:spMkLst>
            <pc:docMk/>
            <pc:sldMk cId="3942064285" sldId="256"/>
            <ac:spMk id="7110" creationId="{EDEE92C0-586E-4481-9DC4-4CE86722280A}"/>
          </ac:spMkLst>
        </pc:spChg>
        <pc:spChg chg="mod">
          <ac:chgData name="Jassem Abbasi" userId="a485637c-5d5c-44af-8411-f95acc3236b6" providerId="ADAL" clId="{B67E75DF-61F4-4BDD-83F6-F3A9FEB4B984}" dt="2024-02-22T09:52:54.409" v="2357" actId="27803"/>
          <ac:spMkLst>
            <pc:docMk/>
            <pc:sldMk cId="3942064285" sldId="256"/>
            <ac:spMk id="7111" creationId="{C599C489-5DBB-EA76-6991-346750257031}"/>
          </ac:spMkLst>
        </pc:spChg>
        <pc:spChg chg="mod">
          <ac:chgData name="Jassem Abbasi" userId="a485637c-5d5c-44af-8411-f95acc3236b6" providerId="ADAL" clId="{B67E75DF-61F4-4BDD-83F6-F3A9FEB4B984}" dt="2024-02-22T09:52:54.409" v="2357" actId="27803"/>
          <ac:spMkLst>
            <pc:docMk/>
            <pc:sldMk cId="3942064285" sldId="256"/>
            <ac:spMk id="7112" creationId="{395CE78F-6CB5-7327-2049-0164B809E831}"/>
          </ac:spMkLst>
        </pc:spChg>
        <pc:spChg chg="mod">
          <ac:chgData name="Jassem Abbasi" userId="a485637c-5d5c-44af-8411-f95acc3236b6" providerId="ADAL" clId="{B67E75DF-61F4-4BDD-83F6-F3A9FEB4B984}" dt="2024-02-22T09:52:54.409" v="2357" actId="27803"/>
          <ac:spMkLst>
            <pc:docMk/>
            <pc:sldMk cId="3942064285" sldId="256"/>
            <ac:spMk id="7113" creationId="{22E6E021-E5B5-B6F6-FF05-30E47CB9BC64}"/>
          </ac:spMkLst>
        </pc:spChg>
        <pc:spChg chg="mod">
          <ac:chgData name="Jassem Abbasi" userId="a485637c-5d5c-44af-8411-f95acc3236b6" providerId="ADAL" clId="{B67E75DF-61F4-4BDD-83F6-F3A9FEB4B984}" dt="2024-02-22T09:52:54.409" v="2357" actId="27803"/>
          <ac:spMkLst>
            <pc:docMk/>
            <pc:sldMk cId="3942064285" sldId="256"/>
            <ac:spMk id="7114" creationId="{CAA9140C-092E-2CE7-D477-9F1B35E384DF}"/>
          </ac:spMkLst>
        </pc:spChg>
        <pc:spChg chg="mod">
          <ac:chgData name="Jassem Abbasi" userId="a485637c-5d5c-44af-8411-f95acc3236b6" providerId="ADAL" clId="{B67E75DF-61F4-4BDD-83F6-F3A9FEB4B984}" dt="2024-02-22T09:52:54.409" v="2357" actId="27803"/>
          <ac:spMkLst>
            <pc:docMk/>
            <pc:sldMk cId="3942064285" sldId="256"/>
            <ac:spMk id="7115" creationId="{06EAAC5A-FC9A-56B8-5247-0D2123C0BD04}"/>
          </ac:spMkLst>
        </pc:spChg>
        <pc:spChg chg="mod">
          <ac:chgData name="Jassem Abbasi" userId="a485637c-5d5c-44af-8411-f95acc3236b6" providerId="ADAL" clId="{B67E75DF-61F4-4BDD-83F6-F3A9FEB4B984}" dt="2024-02-22T09:52:54.409" v="2357" actId="27803"/>
          <ac:spMkLst>
            <pc:docMk/>
            <pc:sldMk cId="3942064285" sldId="256"/>
            <ac:spMk id="7116" creationId="{B3427878-48E4-1A92-5754-27E22E012AB0}"/>
          </ac:spMkLst>
        </pc:spChg>
        <pc:spChg chg="mod">
          <ac:chgData name="Jassem Abbasi" userId="a485637c-5d5c-44af-8411-f95acc3236b6" providerId="ADAL" clId="{B67E75DF-61F4-4BDD-83F6-F3A9FEB4B984}" dt="2024-02-22T09:52:54.409" v="2357" actId="27803"/>
          <ac:spMkLst>
            <pc:docMk/>
            <pc:sldMk cId="3942064285" sldId="256"/>
            <ac:spMk id="7117" creationId="{0F9111F6-D58D-363D-A990-66F6F379A03D}"/>
          </ac:spMkLst>
        </pc:spChg>
        <pc:spChg chg="mod">
          <ac:chgData name="Jassem Abbasi" userId="a485637c-5d5c-44af-8411-f95acc3236b6" providerId="ADAL" clId="{B67E75DF-61F4-4BDD-83F6-F3A9FEB4B984}" dt="2024-02-22T09:52:54.409" v="2357" actId="27803"/>
          <ac:spMkLst>
            <pc:docMk/>
            <pc:sldMk cId="3942064285" sldId="256"/>
            <ac:spMk id="7118" creationId="{1026C373-9067-8365-3A10-ABE65DC17377}"/>
          </ac:spMkLst>
        </pc:spChg>
        <pc:spChg chg="mod">
          <ac:chgData name="Jassem Abbasi" userId="a485637c-5d5c-44af-8411-f95acc3236b6" providerId="ADAL" clId="{B67E75DF-61F4-4BDD-83F6-F3A9FEB4B984}" dt="2024-02-22T09:52:54.409" v="2357" actId="27803"/>
          <ac:spMkLst>
            <pc:docMk/>
            <pc:sldMk cId="3942064285" sldId="256"/>
            <ac:spMk id="7119" creationId="{DD146674-34E1-0C7B-CADC-98B3E662043E}"/>
          </ac:spMkLst>
        </pc:spChg>
        <pc:spChg chg="mod">
          <ac:chgData name="Jassem Abbasi" userId="a485637c-5d5c-44af-8411-f95acc3236b6" providerId="ADAL" clId="{B67E75DF-61F4-4BDD-83F6-F3A9FEB4B984}" dt="2024-02-22T09:52:54.409" v="2357" actId="27803"/>
          <ac:spMkLst>
            <pc:docMk/>
            <pc:sldMk cId="3942064285" sldId="256"/>
            <ac:spMk id="7120" creationId="{21FE4DA0-3D3C-778E-54A1-4A6825F4BCEB}"/>
          </ac:spMkLst>
        </pc:spChg>
        <pc:spChg chg="mod">
          <ac:chgData name="Jassem Abbasi" userId="a485637c-5d5c-44af-8411-f95acc3236b6" providerId="ADAL" clId="{B67E75DF-61F4-4BDD-83F6-F3A9FEB4B984}" dt="2024-02-22T09:52:54.409" v="2357" actId="27803"/>
          <ac:spMkLst>
            <pc:docMk/>
            <pc:sldMk cId="3942064285" sldId="256"/>
            <ac:spMk id="7121" creationId="{CE2F6B8A-F992-B3AC-FE20-40CCC10B9D24}"/>
          </ac:spMkLst>
        </pc:spChg>
        <pc:spChg chg="mod">
          <ac:chgData name="Jassem Abbasi" userId="a485637c-5d5c-44af-8411-f95acc3236b6" providerId="ADAL" clId="{B67E75DF-61F4-4BDD-83F6-F3A9FEB4B984}" dt="2024-02-22T09:52:54.409" v="2357" actId="27803"/>
          <ac:spMkLst>
            <pc:docMk/>
            <pc:sldMk cId="3942064285" sldId="256"/>
            <ac:spMk id="7122" creationId="{F8A0D9D6-683C-42F4-64DE-0699168C183A}"/>
          </ac:spMkLst>
        </pc:spChg>
        <pc:spChg chg="mod">
          <ac:chgData name="Jassem Abbasi" userId="a485637c-5d5c-44af-8411-f95acc3236b6" providerId="ADAL" clId="{B67E75DF-61F4-4BDD-83F6-F3A9FEB4B984}" dt="2024-02-22T09:52:54.409" v="2357" actId="27803"/>
          <ac:spMkLst>
            <pc:docMk/>
            <pc:sldMk cId="3942064285" sldId="256"/>
            <ac:spMk id="7123" creationId="{C0078BDA-93FA-94C5-C7E7-B3362C526C53}"/>
          </ac:spMkLst>
        </pc:spChg>
        <pc:spChg chg="mod">
          <ac:chgData name="Jassem Abbasi" userId="a485637c-5d5c-44af-8411-f95acc3236b6" providerId="ADAL" clId="{B67E75DF-61F4-4BDD-83F6-F3A9FEB4B984}" dt="2024-02-22T09:52:54.409" v="2357" actId="27803"/>
          <ac:spMkLst>
            <pc:docMk/>
            <pc:sldMk cId="3942064285" sldId="256"/>
            <ac:spMk id="7124" creationId="{EAE0B81C-EB04-FAE2-45D7-6441E889F941}"/>
          </ac:spMkLst>
        </pc:spChg>
        <pc:spChg chg="mod">
          <ac:chgData name="Jassem Abbasi" userId="a485637c-5d5c-44af-8411-f95acc3236b6" providerId="ADAL" clId="{B67E75DF-61F4-4BDD-83F6-F3A9FEB4B984}" dt="2024-02-22T09:52:54.409" v="2357" actId="27803"/>
          <ac:spMkLst>
            <pc:docMk/>
            <pc:sldMk cId="3942064285" sldId="256"/>
            <ac:spMk id="7125" creationId="{D770F788-1112-5F8B-D779-AF91853D717B}"/>
          </ac:spMkLst>
        </pc:spChg>
        <pc:spChg chg="mod">
          <ac:chgData name="Jassem Abbasi" userId="a485637c-5d5c-44af-8411-f95acc3236b6" providerId="ADAL" clId="{B67E75DF-61F4-4BDD-83F6-F3A9FEB4B984}" dt="2024-02-22T09:52:54.409" v="2357" actId="27803"/>
          <ac:spMkLst>
            <pc:docMk/>
            <pc:sldMk cId="3942064285" sldId="256"/>
            <ac:spMk id="7126" creationId="{FA06B53E-4D99-BE92-D97D-BD3B04FC2A18}"/>
          </ac:spMkLst>
        </pc:spChg>
        <pc:spChg chg="mod">
          <ac:chgData name="Jassem Abbasi" userId="a485637c-5d5c-44af-8411-f95acc3236b6" providerId="ADAL" clId="{B67E75DF-61F4-4BDD-83F6-F3A9FEB4B984}" dt="2024-02-22T09:52:54.409" v="2357" actId="27803"/>
          <ac:spMkLst>
            <pc:docMk/>
            <pc:sldMk cId="3942064285" sldId="256"/>
            <ac:spMk id="7127" creationId="{428EDDC1-4087-5862-34E1-DD6707E9B9E6}"/>
          </ac:spMkLst>
        </pc:spChg>
        <pc:spChg chg="mod">
          <ac:chgData name="Jassem Abbasi" userId="a485637c-5d5c-44af-8411-f95acc3236b6" providerId="ADAL" clId="{B67E75DF-61F4-4BDD-83F6-F3A9FEB4B984}" dt="2024-02-22T09:52:54.409" v="2357" actId="27803"/>
          <ac:spMkLst>
            <pc:docMk/>
            <pc:sldMk cId="3942064285" sldId="256"/>
            <ac:spMk id="7128" creationId="{16FD8593-4A87-7DCC-B0D7-CEDC3677F057}"/>
          </ac:spMkLst>
        </pc:spChg>
        <pc:spChg chg="mod">
          <ac:chgData name="Jassem Abbasi" userId="a485637c-5d5c-44af-8411-f95acc3236b6" providerId="ADAL" clId="{B67E75DF-61F4-4BDD-83F6-F3A9FEB4B984}" dt="2024-02-22T09:52:54.409" v="2357" actId="27803"/>
          <ac:spMkLst>
            <pc:docMk/>
            <pc:sldMk cId="3942064285" sldId="256"/>
            <ac:spMk id="7129" creationId="{70B2DED7-06A4-8279-EF13-221A0EFD4108}"/>
          </ac:spMkLst>
        </pc:spChg>
        <pc:spChg chg="mod">
          <ac:chgData name="Jassem Abbasi" userId="a485637c-5d5c-44af-8411-f95acc3236b6" providerId="ADAL" clId="{B67E75DF-61F4-4BDD-83F6-F3A9FEB4B984}" dt="2024-02-22T09:52:54.409" v="2357" actId="27803"/>
          <ac:spMkLst>
            <pc:docMk/>
            <pc:sldMk cId="3942064285" sldId="256"/>
            <ac:spMk id="7130" creationId="{C36A6A19-A022-D5E1-6533-FBB67FBC17F9}"/>
          </ac:spMkLst>
        </pc:spChg>
        <pc:spChg chg="mod">
          <ac:chgData name="Jassem Abbasi" userId="a485637c-5d5c-44af-8411-f95acc3236b6" providerId="ADAL" clId="{B67E75DF-61F4-4BDD-83F6-F3A9FEB4B984}" dt="2024-02-22T09:52:54.409" v="2357" actId="27803"/>
          <ac:spMkLst>
            <pc:docMk/>
            <pc:sldMk cId="3942064285" sldId="256"/>
            <ac:spMk id="7131" creationId="{98239CCB-7324-793F-E7A3-AE045AB695D1}"/>
          </ac:spMkLst>
        </pc:spChg>
        <pc:spChg chg="mod">
          <ac:chgData name="Jassem Abbasi" userId="a485637c-5d5c-44af-8411-f95acc3236b6" providerId="ADAL" clId="{B67E75DF-61F4-4BDD-83F6-F3A9FEB4B984}" dt="2024-02-22T09:52:54.409" v="2357" actId="27803"/>
          <ac:spMkLst>
            <pc:docMk/>
            <pc:sldMk cId="3942064285" sldId="256"/>
            <ac:spMk id="7132" creationId="{FFDDBAD1-50F6-E50E-1DD3-8192793EA425}"/>
          </ac:spMkLst>
        </pc:spChg>
        <pc:spChg chg="mod">
          <ac:chgData name="Jassem Abbasi" userId="a485637c-5d5c-44af-8411-f95acc3236b6" providerId="ADAL" clId="{B67E75DF-61F4-4BDD-83F6-F3A9FEB4B984}" dt="2024-02-22T09:52:54.409" v="2357" actId="27803"/>
          <ac:spMkLst>
            <pc:docMk/>
            <pc:sldMk cId="3942064285" sldId="256"/>
            <ac:spMk id="7133" creationId="{B7C74E78-5E8D-C5F2-A09E-71CD85889468}"/>
          </ac:spMkLst>
        </pc:spChg>
        <pc:spChg chg="mod">
          <ac:chgData name="Jassem Abbasi" userId="a485637c-5d5c-44af-8411-f95acc3236b6" providerId="ADAL" clId="{B67E75DF-61F4-4BDD-83F6-F3A9FEB4B984}" dt="2024-02-22T09:52:54.409" v="2357" actId="27803"/>
          <ac:spMkLst>
            <pc:docMk/>
            <pc:sldMk cId="3942064285" sldId="256"/>
            <ac:spMk id="7134" creationId="{949E8DD6-6E84-AEE4-7C09-F90DDFE68292}"/>
          </ac:spMkLst>
        </pc:spChg>
        <pc:spChg chg="mod">
          <ac:chgData name="Jassem Abbasi" userId="a485637c-5d5c-44af-8411-f95acc3236b6" providerId="ADAL" clId="{B67E75DF-61F4-4BDD-83F6-F3A9FEB4B984}" dt="2024-02-22T09:52:54.409" v="2357" actId="27803"/>
          <ac:spMkLst>
            <pc:docMk/>
            <pc:sldMk cId="3942064285" sldId="256"/>
            <ac:spMk id="7135" creationId="{C4C24BF1-3F33-1216-B324-950A43FE8C47}"/>
          </ac:spMkLst>
        </pc:spChg>
        <pc:spChg chg="mod">
          <ac:chgData name="Jassem Abbasi" userId="a485637c-5d5c-44af-8411-f95acc3236b6" providerId="ADAL" clId="{B67E75DF-61F4-4BDD-83F6-F3A9FEB4B984}" dt="2024-02-22T09:52:54.409" v="2357" actId="27803"/>
          <ac:spMkLst>
            <pc:docMk/>
            <pc:sldMk cId="3942064285" sldId="256"/>
            <ac:spMk id="7136" creationId="{D63234FC-CF81-5629-59B4-7A8B925885E0}"/>
          </ac:spMkLst>
        </pc:spChg>
        <pc:spChg chg="mod">
          <ac:chgData name="Jassem Abbasi" userId="a485637c-5d5c-44af-8411-f95acc3236b6" providerId="ADAL" clId="{B67E75DF-61F4-4BDD-83F6-F3A9FEB4B984}" dt="2024-02-22T09:52:54.409" v="2357" actId="27803"/>
          <ac:spMkLst>
            <pc:docMk/>
            <pc:sldMk cId="3942064285" sldId="256"/>
            <ac:spMk id="7137" creationId="{9BE0C111-8A20-63D9-0637-824C668B4106}"/>
          </ac:spMkLst>
        </pc:spChg>
        <pc:spChg chg="mod">
          <ac:chgData name="Jassem Abbasi" userId="a485637c-5d5c-44af-8411-f95acc3236b6" providerId="ADAL" clId="{B67E75DF-61F4-4BDD-83F6-F3A9FEB4B984}" dt="2024-02-22T09:52:54.409" v="2357" actId="27803"/>
          <ac:spMkLst>
            <pc:docMk/>
            <pc:sldMk cId="3942064285" sldId="256"/>
            <ac:spMk id="7138" creationId="{D1784261-3EBD-1741-11E8-7F24ABA123F6}"/>
          </ac:spMkLst>
        </pc:spChg>
        <pc:spChg chg="mod">
          <ac:chgData name="Jassem Abbasi" userId="a485637c-5d5c-44af-8411-f95acc3236b6" providerId="ADAL" clId="{B67E75DF-61F4-4BDD-83F6-F3A9FEB4B984}" dt="2024-02-22T09:52:54.409" v="2357" actId="27803"/>
          <ac:spMkLst>
            <pc:docMk/>
            <pc:sldMk cId="3942064285" sldId="256"/>
            <ac:spMk id="7139" creationId="{A966EECF-1E69-C4F3-F2AA-5710196AC695}"/>
          </ac:spMkLst>
        </pc:spChg>
        <pc:spChg chg="mod">
          <ac:chgData name="Jassem Abbasi" userId="a485637c-5d5c-44af-8411-f95acc3236b6" providerId="ADAL" clId="{B67E75DF-61F4-4BDD-83F6-F3A9FEB4B984}" dt="2024-02-22T09:52:54.409" v="2357" actId="27803"/>
          <ac:spMkLst>
            <pc:docMk/>
            <pc:sldMk cId="3942064285" sldId="256"/>
            <ac:spMk id="7140" creationId="{78212BDE-59DF-A7BB-A39B-CB840F9BB614}"/>
          </ac:spMkLst>
        </pc:spChg>
        <pc:spChg chg="mod">
          <ac:chgData name="Jassem Abbasi" userId="a485637c-5d5c-44af-8411-f95acc3236b6" providerId="ADAL" clId="{B67E75DF-61F4-4BDD-83F6-F3A9FEB4B984}" dt="2024-02-22T09:52:54.409" v="2357" actId="27803"/>
          <ac:spMkLst>
            <pc:docMk/>
            <pc:sldMk cId="3942064285" sldId="256"/>
            <ac:spMk id="7141" creationId="{3406C63B-F8F6-1C70-F1C6-E6357FB4811B}"/>
          </ac:spMkLst>
        </pc:spChg>
        <pc:spChg chg="mod">
          <ac:chgData name="Jassem Abbasi" userId="a485637c-5d5c-44af-8411-f95acc3236b6" providerId="ADAL" clId="{B67E75DF-61F4-4BDD-83F6-F3A9FEB4B984}" dt="2024-02-22T09:52:54.409" v="2357" actId="27803"/>
          <ac:spMkLst>
            <pc:docMk/>
            <pc:sldMk cId="3942064285" sldId="256"/>
            <ac:spMk id="7142" creationId="{2FB24489-9EB4-93D1-2188-76196D2F5A1C}"/>
          </ac:spMkLst>
        </pc:spChg>
        <pc:spChg chg="mod">
          <ac:chgData name="Jassem Abbasi" userId="a485637c-5d5c-44af-8411-f95acc3236b6" providerId="ADAL" clId="{B67E75DF-61F4-4BDD-83F6-F3A9FEB4B984}" dt="2024-02-22T09:52:54.409" v="2357" actId="27803"/>
          <ac:spMkLst>
            <pc:docMk/>
            <pc:sldMk cId="3942064285" sldId="256"/>
            <ac:spMk id="7143" creationId="{5CEA1F6B-2EE1-CFE3-F6B3-9DF8663613ED}"/>
          </ac:spMkLst>
        </pc:spChg>
        <pc:spChg chg="mod">
          <ac:chgData name="Jassem Abbasi" userId="a485637c-5d5c-44af-8411-f95acc3236b6" providerId="ADAL" clId="{B67E75DF-61F4-4BDD-83F6-F3A9FEB4B984}" dt="2024-02-22T09:52:54.409" v="2357" actId="27803"/>
          <ac:spMkLst>
            <pc:docMk/>
            <pc:sldMk cId="3942064285" sldId="256"/>
            <ac:spMk id="7144" creationId="{3ABBBB79-87FA-FF9A-0311-C64A52CD6892}"/>
          </ac:spMkLst>
        </pc:spChg>
        <pc:spChg chg="mod">
          <ac:chgData name="Jassem Abbasi" userId="a485637c-5d5c-44af-8411-f95acc3236b6" providerId="ADAL" clId="{B67E75DF-61F4-4BDD-83F6-F3A9FEB4B984}" dt="2024-02-22T09:52:54.409" v="2357" actId="27803"/>
          <ac:spMkLst>
            <pc:docMk/>
            <pc:sldMk cId="3942064285" sldId="256"/>
            <ac:spMk id="7145" creationId="{4B7C3DF8-EB76-174F-0A15-759FF786E8AF}"/>
          </ac:spMkLst>
        </pc:spChg>
        <pc:spChg chg="mod">
          <ac:chgData name="Jassem Abbasi" userId="a485637c-5d5c-44af-8411-f95acc3236b6" providerId="ADAL" clId="{B67E75DF-61F4-4BDD-83F6-F3A9FEB4B984}" dt="2024-02-22T09:52:54.409" v="2357" actId="27803"/>
          <ac:spMkLst>
            <pc:docMk/>
            <pc:sldMk cId="3942064285" sldId="256"/>
            <ac:spMk id="7146" creationId="{91A1991A-91DA-DBF3-7598-6805D09474E7}"/>
          </ac:spMkLst>
        </pc:spChg>
        <pc:spChg chg="mod">
          <ac:chgData name="Jassem Abbasi" userId="a485637c-5d5c-44af-8411-f95acc3236b6" providerId="ADAL" clId="{B67E75DF-61F4-4BDD-83F6-F3A9FEB4B984}" dt="2024-02-22T09:52:54.409" v="2357" actId="27803"/>
          <ac:spMkLst>
            <pc:docMk/>
            <pc:sldMk cId="3942064285" sldId="256"/>
            <ac:spMk id="7147" creationId="{2F284259-0066-2763-C7D0-272E41F90435}"/>
          </ac:spMkLst>
        </pc:spChg>
        <pc:spChg chg="mod">
          <ac:chgData name="Jassem Abbasi" userId="a485637c-5d5c-44af-8411-f95acc3236b6" providerId="ADAL" clId="{B67E75DF-61F4-4BDD-83F6-F3A9FEB4B984}" dt="2024-02-22T09:52:54.409" v="2357" actId="27803"/>
          <ac:spMkLst>
            <pc:docMk/>
            <pc:sldMk cId="3942064285" sldId="256"/>
            <ac:spMk id="7148" creationId="{4B9E570D-BAF0-55B4-D844-FAC610CA39A9}"/>
          </ac:spMkLst>
        </pc:spChg>
        <pc:spChg chg="mod">
          <ac:chgData name="Jassem Abbasi" userId="a485637c-5d5c-44af-8411-f95acc3236b6" providerId="ADAL" clId="{B67E75DF-61F4-4BDD-83F6-F3A9FEB4B984}" dt="2024-02-22T09:52:54.409" v="2357" actId="27803"/>
          <ac:spMkLst>
            <pc:docMk/>
            <pc:sldMk cId="3942064285" sldId="256"/>
            <ac:spMk id="7149" creationId="{8CFC9149-B47A-5929-A5F5-18AF1D853F10}"/>
          </ac:spMkLst>
        </pc:spChg>
        <pc:spChg chg="mod">
          <ac:chgData name="Jassem Abbasi" userId="a485637c-5d5c-44af-8411-f95acc3236b6" providerId="ADAL" clId="{B67E75DF-61F4-4BDD-83F6-F3A9FEB4B984}" dt="2024-02-22T09:52:54.409" v="2357" actId="27803"/>
          <ac:spMkLst>
            <pc:docMk/>
            <pc:sldMk cId="3942064285" sldId="256"/>
            <ac:spMk id="7150" creationId="{3DAD10B2-D75D-D53D-5C76-31C8BD4B7F36}"/>
          </ac:spMkLst>
        </pc:spChg>
        <pc:spChg chg="mod">
          <ac:chgData name="Jassem Abbasi" userId="a485637c-5d5c-44af-8411-f95acc3236b6" providerId="ADAL" clId="{B67E75DF-61F4-4BDD-83F6-F3A9FEB4B984}" dt="2024-02-22T09:52:54.409" v="2357" actId="27803"/>
          <ac:spMkLst>
            <pc:docMk/>
            <pc:sldMk cId="3942064285" sldId="256"/>
            <ac:spMk id="7151" creationId="{AC34A62C-5697-C4EC-D8BA-C12CD997EC3C}"/>
          </ac:spMkLst>
        </pc:spChg>
        <pc:spChg chg="mod">
          <ac:chgData name="Jassem Abbasi" userId="a485637c-5d5c-44af-8411-f95acc3236b6" providerId="ADAL" clId="{B67E75DF-61F4-4BDD-83F6-F3A9FEB4B984}" dt="2024-02-22T09:52:54.409" v="2357" actId="27803"/>
          <ac:spMkLst>
            <pc:docMk/>
            <pc:sldMk cId="3942064285" sldId="256"/>
            <ac:spMk id="7152" creationId="{65298540-C67E-FBC2-99AE-6026462E8E48}"/>
          </ac:spMkLst>
        </pc:spChg>
        <pc:spChg chg="mod">
          <ac:chgData name="Jassem Abbasi" userId="a485637c-5d5c-44af-8411-f95acc3236b6" providerId="ADAL" clId="{B67E75DF-61F4-4BDD-83F6-F3A9FEB4B984}" dt="2024-02-22T09:52:54.409" v="2357" actId="27803"/>
          <ac:spMkLst>
            <pc:docMk/>
            <pc:sldMk cId="3942064285" sldId="256"/>
            <ac:spMk id="7153" creationId="{0B1FC232-DE93-78CB-C340-32B004F74109}"/>
          </ac:spMkLst>
        </pc:spChg>
        <pc:spChg chg="mod">
          <ac:chgData name="Jassem Abbasi" userId="a485637c-5d5c-44af-8411-f95acc3236b6" providerId="ADAL" clId="{B67E75DF-61F4-4BDD-83F6-F3A9FEB4B984}" dt="2024-02-22T09:52:54.409" v="2357" actId="27803"/>
          <ac:spMkLst>
            <pc:docMk/>
            <pc:sldMk cId="3942064285" sldId="256"/>
            <ac:spMk id="7154" creationId="{B26FB95A-7A61-1B8E-3B38-2AB7F67162B6}"/>
          </ac:spMkLst>
        </pc:spChg>
        <pc:spChg chg="mod">
          <ac:chgData name="Jassem Abbasi" userId="a485637c-5d5c-44af-8411-f95acc3236b6" providerId="ADAL" clId="{B67E75DF-61F4-4BDD-83F6-F3A9FEB4B984}" dt="2024-02-22T09:52:54.409" v="2357" actId="27803"/>
          <ac:spMkLst>
            <pc:docMk/>
            <pc:sldMk cId="3942064285" sldId="256"/>
            <ac:spMk id="7155" creationId="{6A2EFB3D-F237-DD57-E6D3-1208BDFD70A8}"/>
          </ac:spMkLst>
        </pc:spChg>
        <pc:spChg chg="mod">
          <ac:chgData name="Jassem Abbasi" userId="a485637c-5d5c-44af-8411-f95acc3236b6" providerId="ADAL" clId="{B67E75DF-61F4-4BDD-83F6-F3A9FEB4B984}" dt="2024-02-22T09:52:54.409" v="2357" actId="27803"/>
          <ac:spMkLst>
            <pc:docMk/>
            <pc:sldMk cId="3942064285" sldId="256"/>
            <ac:spMk id="7156" creationId="{EC1B8E76-70F3-7980-D102-BB40E2FAC375}"/>
          </ac:spMkLst>
        </pc:spChg>
        <pc:spChg chg="mod">
          <ac:chgData name="Jassem Abbasi" userId="a485637c-5d5c-44af-8411-f95acc3236b6" providerId="ADAL" clId="{B67E75DF-61F4-4BDD-83F6-F3A9FEB4B984}" dt="2024-02-22T09:52:54.409" v="2357" actId="27803"/>
          <ac:spMkLst>
            <pc:docMk/>
            <pc:sldMk cId="3942064285" sldId="256"/>
            <ac:spMk id="7157" creationId="{9D92B386-CD1E-84DD-6576-2BBF3E166F9C}"/>
          </ac:spMkLst>
        </pc:spChg>
        <pc:spChg chg="mod">
          <ac:chgData name="Jassem Abbasi" userId="a485637c-5d5c-44af-8411-f95acc3236b6" providerId="ADAL" clId="{B67E75DF-61F4-4BDD-83F6-F3A9FEB4B984}" dt="2024-02-22T09:52:54.409" v="2357" actId="27803"/>
          <ac:spMkLst>
            <pc:docMk/>
            <pc:sldMk cId="3942064285" sldId="256"/>
            <ac:spMk id="7158" creationId="{D654D383-277C-3A69-9CA8-0E436D3BD325}"/>
          </ac:spMkLst>
        </pc:spChg>
        <pc:spChg chg="mod">
          <ac:chgData name="Jassem Abbasi" userId="a485637c-5d5c-44af-8411-f95acc3236b6" providerId="ADAL" clId="{B67E75DF-61F4-4BDD-83F6-F3A9FEB4B984}" dt="2024-02-22T09:52:54.409" v="2357" actId="27803"/>
          <ac:spMkLst>
            <pc:docMk/>
            <pc:sldMk cId="3942064285" sldId="256"/>
            <ac:spMk id="7159" creationId="{E652DF33-852F-F9DB-99D9-8B0C8D8EF7F7}"/>
          </ac:spMkLst>
        </pc:spChg>
        <pc:spChg chg="mod">
          <ac:chgData name="Jassem Abbasi" userId="a485637c-5d5c-44af-8411-f95acc3236b6" providerId="ADAL" clId="{B67E75DF-61F4-4BDD-83F6-F3A9FEB4B984}" dt="2024-02-22T09:52:54.409" v="2357" actId="27803"/>
          <ac:spMkLst>
            <pc:docMk/>
            <pc:sldMk cId="3942064285" sldId="256"/>
            <ac:spMk id="7160" creationId="{1F243286-8325-F29F-3056-E6CEB7349A6F}"/>
          </ac:spMkLst>
        </pc:spChg>
        <pc:spChg chg="mod">
          <ac:chgData name="Jassem Abbasi" userId="a485637c-5d5c-44af-8411-f95acc3236b6" providerId="ADAL" clId="{B67E75DF-61F4-4BDD-83F6-F3A9FEB4B984}" dt="2024-02-22T09:52:54.409" v="2357" actId="27803"/>
          <ac:spMkLst>
            <pc:docMk/>
            <pc:sldMk cId="3942064285" sldId="256"/>
            <ac:spMk id="7161" creationId="{AA3EA12B-D470-B114-BC8C-1E64AB8C76B9}"/>
          </ac:spMkLst>
        </pc:spChg>
        <pc:spChg chg="mod">
          <ac:chgData name="Jassem Abbasi" userId="a485637c-5d5c-44af-8411-f95acc3236b6" providerId="ADAL" clId="{B67E75DF-61F4-4BDD-83F6-F3A9FEB4B984}" dt="2024-02-22T09:52:54.409" v="2357" actId="27803"/>
          <ac:spMkLst>
            <pc:docMk/>
            <pc:sldMk cId="3942064285" sldId="256"/>
            <ac:spMk id="7162" creationId="{64EAB6DD-A354-D969-2B2F-2DF1A792E026}"/>
          </ac:spMkLst>
        </pc:spChg>
        <pc:spChg chg="mod">
          <ac:chgData name="Jassem Abbasi" userId="a485637c-5d5c-44af-8411-f95acc3236b6" providerId="ADAL" clId="{B67E75DF-61F4-4BDD-83F6-F3A9FEB4B984}" dt="2024-02-22T09:52:54.409" v="2357" actId="27803"/>
          <ac:spMkLst>
            <pc:docMk/>
            <pc:sldMk cId="3942064285" sldId="256"/>
            <ac:spMk id="7163" creationId="{1C7F4906-9E1C-DBA0-874D-10E4D2E809C1}"/>
          </ac:spMkLst>
        </pc:spChg>
        <pc:spChg chg="mod">
          <ac:chgData name="Jassem Abbasi" userId="a485637c-5d5c-44af-8411-f95acc3236b6" providerId="ADAL" clId="{B67E75DF-61F4-4BDD-83F6-F3A9FEB4B984}" dt="2024-02-22T09:52:54.409" v="2357" actId="27803"/>
          <ac:spMkLst>
            <pc:docMk/>
            <pc:sldMk cId="3942064285" sldId="256"/>
            <ac:spMk id="7164" creationId="{61BEAEAC-E5F6-A3DB-8BDD-4C9303F55A1E}"/>
          </ac:spMkLst>
        </pc:spChg>
        <pc:spChg chg="mod">
          <ac:chgData name="Jassem Abbasi" userId="a485637c-5d5c-44af-8411-f95acc3236b6" providerId="ADAL" clId="{B67E75DF-61F4-4BDD-83F6-F3A9FEB4B984}" dt="2024-02-22T09:52:54.409" v="2357" actId="27803"/>
          <ac:spMkLst>
            <pc:docMk/>
            <pc:sldMk cId="3942064285" sldId="256"/>
            <ac:spMk id="7165" creationId="{2C37DDDA-B6B9-2A09-3E63-5A041F0EE24E}"/>
          </ac:spMkLst>
        </pc:spChg>
        <pc:spChg chg="mod">
          <ac:chgData name="Jassem Abbasi" userId="a485637c-5d5c-44af-8411-f95acc3236b6" providerId="ADAL" clId="{B67E75DF-61F4-4BDD-83F6-F3A9FEB4B984}" dt="2024-02-22T09:52:54.409" v="2357" actId="27803"/>
          <ac:spMkLst>
            <pc:docMk/>
            <pc:sldMk cId="3942064285" sldId="256"/>
            <ac:spMk id="7166" creationId="{0394A998-DD6E-21BF-192A-82267B8089E2}"/>
          </ac:spMkLst>
        </pc:spChg>
        <pc:spChg chg="mod">
          <ac:chgData name="Jassem Abbasi" userId="a485637c-5d5c-44af-8411-f95acc3236b6" providerId="ADAL" clId="{B67E75DF-61F4-4BDD-83F6-F3A9FEB4B984}" dt="2024-02-22T09:52:54.409" v="2357" actId="27803"/>
          <ac:spMkLst>
            <pc:docMk/>
            <pc:sldMk cId="3942064285" sldId="256"/>
            <ac:spMk id="7167" creationId="{B44E6907-0333-369B-48F4-E5BBE8C35415}"/>
          </ac:spMkLst>
        </pc:spChg>
        <pc:spChg chg="mod">
          <ac:chgData name="Jassem Abbasi" userId="a485637c-5d5c-44af-8411-f95acc3236b6" providerId="ADAL" clId="{B67E75DF-61F4-4BDD-83F6-F3A9FEB4B984}" dt="2024-02-22T09:52:54.409" v="2357" actId="27803"/>
          <ac:spMkLst>
            <pc:docMk/>
            <pc:sldMk cId="3942064285" sldId="256"/>
            <ac:spMk id="7168" creationId="{8536AD6A-966C-2CB4-06F5-14297CC60491}"/>
          </ac:spMkLst>
        </pc:spChg>
        <pc:spChg chg="mod">
          <ac:chgData name="Jassem Abbasi" userId="a485637c-5d5c-44af-8411-f95acc3236b6" providerId="ADAL" clId="{B67E75DF-61F4-4BDD-83F6-F3A9FEB4B984}" dt="2024-02-22T09:52:54.409" v="2357" actId="27803"/>
          <ac:spMkLst>
            <pc:docMk/>
            <pc:sldMk cId="3942064285" sldId="256"/>
            <ac:spMk id="7169" creationId="{4EC9D04D-1593-14AD-784C-A983332C48E5}"/>
          </ac:spMkLst>
        </pc:spChg>
        <pc:spChg chg="mod">
          <ac:chgData name="Jassem Abbasi" userId="a485637c-5d5c-44af-8411-f95acc3236b6" providerId="ADAL" clId="{B67E75DF-61F4-4BDD-83F6-F3A9FEB4B984}" dt="2024-02-22T09:52:54.409" v="2357" actId="27803"/>
          <ac:spMkLst>
            <pc:docMk/>
            <pc:sldMk cId="3942064285" sldId="256"/>
            <ac:spMk id="7170" creationId="{D1CCB54B-0A79-46CF-BC42-9063668D54BC}"/>
          </ac:spMkLst>
        </pc:spChg>
        <pc:spChg chg="mod">
          <ac:chgData name="Jassem Abbasi" userId="a485637c-5d5c-44af-8411-f95acc3236b6" providerId="ADAL" clId="{B67E75DF-61F4-4BDD-83F6-F3A9FEB4B984}" dt="2024-02-22T09:52:54.409" v="2357" actId="27803"/>
          <ac:spMkLst>
            <pc:docMk/>
            <pc:sldMk cId="3942064285" sldId="256"/>
            <ac:spMk id="7171" creationId="{945C7BDF-C98D-7695-BB0A-C52D4DE92535}"/>
          </ac:spMkLst>
        </pc:spChg>
        <pc:spChg chg="mod">
          <ac:chgData name="Jassem Abbasi" userId="a485637c-5d5c-44af-8411-f95acc3236b6" providerId="ADAL" clId="{B67E75DF-61F4-4BDD-83F6-F3A9FEB4B984}" dt="2024-02-22T09:52:54.409" v="2357" actId="27803"/>
          <ac:spMkLst>
            <pc:docMk/>
            <pc:sldMk cId="3942064285" sldId="256"/>
            <ac:spMk id="7172" creationId="{116CA312-1CE6-2779-FCF5-430F06423DB9}"/>
          </ac:spMkLst>
        </pc:spChg>
        <pc:spChg chg="mod">
          <ac:chgData name="Jassem Abbasi" userId="a485637c-5d5c-44af-8411-f95acc3236b6" providerId="ADAL" clId="{B67E75DF-61F4-4BDD-83F6-F3A9FEB4B984}" dt="2024-02-22T09:52:54.409" v="2357" actId="27803"/>
          <ac:spMkLst>
            <pc:docMk/>
            <pc:sldMk cId="3942064285" sldId="256"/>
            <ac:spMk id="7173" creationId="{D3C70F22-F8C2-5202-ADCA-DDE55F3AC385}"/>
          </ac:spMkLst>
        </pc:spChg>
        <pc:spChg chg="mod">
          <ac:chgData name="Jassem Abbasi" userId="a485637c-5d5c-44af-8411-f95acc3236b6" providerId="ADAL" clId="{B67E75DF-61F4-4BDD-83F6-F3A9FEB4B984}" dt="2024-02-22T09:52:54.409" v="2357" actId="27803"/>
          <ac:spMkLst>
            <pc:docMk/>
            <pc:sldMk cId="3942064285" sldId="256"/>
            <ac:spMk id="7174" creationId="{65A4C5A5-078B-3046-8B33-EBE523199170}"/>
          </ac:spMkLst>
        </pc:spChg>
        <pc:spChg chg="mod">
          <ac:chgData name="Jassem Abbasi" userId="a485637c-5d5c-44af-8411-f95acc3236b6" providerId="ADAL" clId="{B67E75DF-61F4-4BDD-83F6-F3A9FEB4B984}" dt="2024-02-22T09:52:54.409" v="2357" actId="27803"/>
          <ac:spMkLst>
            <pc:docMk/>
            <pc:sldMk cId="3942064285" sldId="256"/>
            <ac:spMk id="7175" creationId="{F97174D7-DC77-8711-4503-8B1CFBD2079F}"/>
          </ac:spMkLst>
        </pc:spChg>
        <pc:spChg chg="mod">
          <ac:chgData name="Jassem Abbasi" userId="a485637c-5d5c-44af-8411-f95acc3236b6" providerId="ADAL" clId="{B67E75DF-61F4-4BDD-83F6-F3A9FEB4B984}" dt="2024-02-22T09:52:54.409" v="2357" actId="27803"/>
          <ac:spMkLst>
            <pc:docMk/>
            <pc:sldMk cId="3942064285" sldId="256"/>
            <ac:spMk id="7176" creationId="{52A559F4-BBA8-3633-3246-96B1F8AABFF0}"/>
          </ac:spMkLst>
        </pc:spChg>
        <pc:spChg chg="mod">
          <ac:chgData name="Jassem Abbasi" userId="a485637c-5d5c-44af-8411-f95acc3236b6" providerId="ADAL" clId="{B67E75DF-61F4-4BDD-83F6-F3A9FEB4B984}" dt="2024-02-22T09:52:54.409" v="2357" actId="27803"/>
          <ac:spMkLst>
            <pc:docMk/>
            <pc:sldMk cId="3942064285" sldId="256"/>
            <ac:spMk id="7177" creationId="{D848BBCA-CFAD-2B6E-63E3-C11E50B24DC5}"/>
          </ac:spMkLst>
        </pc:spChg>
        <pc:spChg chg="mod">
          <ac:chgData name="Jassem Abbasi" userId="a485637c-5d5c-44af-8411-f95acc3236b6" providerId="ADAL" clId="{B67E75DF-61F4-4BDD-83F6-F3A9FEB4B984}" dt="2024-02-22T09:52:54.409" v="2357" actId="27803"/>
          <ac:spMkLst>
            <pc:docMk/>
            <pc:sldMk cId="3942064285" sldId="256"/>
            <ac:spMk id="7178" creationId="{9FF1C56C-164F-DF1E-C45F-5EB3A8F00F2C}"/>
          </ac:spMkLst>
        </pc:spChg>
        <pc:spChg chg="mod">
          <ac:chgData name="Jassem Abbasi" userId="a485637c-5d5c-44af-8411-f95acc3236b6" providerId="ADAL" clId="{B67E75DF-61F4-4BDD-83F6-F3A9FEB4B984}" dt="2024-02-22T09:52:54.409" v="2357" actId="27803"/>
          <ac:spMkLst>
            <pc:docMk/>
            <pc:sldMk cId="3942064285" sldId="256"/>
            <ac:spMk id="7179" creationId="{1D1532FE-B4D9-DFA8-7E02-AFBE1A917654}"/>
          </ac:spMkLst>
        </pc:spChg>
        <pc:spChg chg="mod">
          <ac:chgData name="Jassem Abbasi" userId="a485637c-5d5c-44af-8411-f95acc3236b6" providerId="ADAL" clId="{B67E75DF-61F4-4BDD-83F6-F3A9FEB4B984}" dt="2024-02-22T09:52:54.409" v="2357" actId="27803"/>
          <ac:spMkLst>
            <pc:docMk/>
            <pc:sldMk cId="3942064285" sldId="256"/>
            <ac:spMk id="7180" creationId="{DA2334D7-40E2-99C4-9E29-1B6113A6F33C}"/>
          </ac:spMkLst>
        </pc:spChg>
        <pc:spChg chg="mod">
          <ac:chgData name="Jassem Abbasi" userId="a485637c-5d5c-44af-8411-f95acc3236b6" providerId="ADAL" clId="{B67E75DF-61F4-4BDD-83F6-F3A9FEB4B984}" dt="2024-02-22T09:52:54.409" v="2357" actId="27803"/>
          <ac:spMkLst>
            <pc:docMk/>
            <pc:sldMk cId="3942064285" sldId="256"/>
            <ac:spMk id="7181" creationId="{2DF9C030-717D-0A07-B6FE-4244D48F184E}"/>
          </ac:spMkLst>
        </pc:spChg>
        <pc:spChg chg="mod">
          <ac:chgData name="Jassem Abbasi" userId="a485637c-5d5c-44af-8411-f95acc3236b6" providerId="ADAL" clId="{B67E75DF-61F4-4BDD-83F6-F3A9FEB4B984}" dt="2024-02-22T09:52:54.409" v="2357" actId="27803"/>
          <ac:spMkLst>
            <pc:docMk/>
            <pc:sldMk cId="3942064285" sldId="256"/>
            <ac:spMk id="7182" creationId="{6A7D8B53-AB0E-2E22-A8E0-BEBCDADD976F}"/>
          </ac:spMkLst>
        </pc:spChg>
        <pc:spChg chg="mod">
          <ac:chgData name="Jassem Abbasi" userId="a485637c-5d5c-44af-8411-f95acc3236b6" providerId="ADAL" clId="{B67E75DF-61F4-4BDD-83F6-F3A9FEB4B984}" dt="2024-02-22T09:52:54.409" v="2357" actId="27803"/>
          <ac:spMkLst>
            <pc:docMk/>
            <pc:sldMk cId="3942064285" sldId="256"/>
            <ac:spMk id="7183" creationId="{72ECEE0C-5424-A86D-F541-BBA7C93FA6E2}"/>
          </ac:spMkLst>
        </pc:spChg>
        <pc:spChg chg="mod">
          <ac:chgData name="Jassem Abbasi" userId="a485637c-5d5c-44af-8411-f95acc3236b6" providerId="ADAL" clId="{B67E75DF-61F4-4BDD-83F6-F3A9FEB4B984}" dt="2024-02-22T09:52:54.409" v="2357" actId="27803"/>
          <ac:spMkLst>
            <pc:docMk/>
            <pc:sldMk cId="3942064285" sldId="256"/>
            <ac:spMk id="7184" creationId="{AAF90C75-122F-6AA1-48C4-8A1525EC12A0}"/>
          </ac:spMkLst>
        </pc:spChg>
        <pc:spChg chg="mod">
          <ac:chgData name="Jassem Abbasi" userId="a485637c-5d5c-44af-8411-f95acc3236b6" providerId="ADAL" clId="{B67E75DF-61F4-4BDD-83F6-F3A9FEB4B984}" dt="2024-02-22T09:52:54.409" v="2357" actId="27803"/>
          <ac:spMkLst>
            <pc:docMk/>
            <pc:sldMk cId="3942064285" sldId="256"/>
            <ac:spMk id="7185" creationId="{AC8E6728-073D-BC73-180B-218B56F523AC}"/>
          </ac:spMkLst>
        </pc:spChg>
        <pc:spChg chg="mod">
          <ac:chgData name="Jassem Abbasi" userId="a485637c-5d5c-44af-8411-f95acc3236b6" providerId="ADAL" clId="{B67E75DF-61F4-4BDD-83F6-F3A9FEB4B984}" dt="2024-02-22T09:52:54.409" v="2357" actId="27803"/>
          <ac:spMkLst>
            <pc:docMk/>
            <pc:sldMk cId="3942064285" sldId="256"/>
            <ac:spMk id="7186" creationId="{5D8F3B5A-E75D-A535-C459-AB80ECE7C2A6}"/>
          </ac:spMkLst>
        </pc:spChg>
        <pc:spChg chg="mod">
          <ac:chgData name="Jassem Abbasi" userId="a485637c-5d5c-44af-8411-f95acc3236b6" providerId="ADAL" clId="{B67E75DF-61F4-4BDD-83F6-F3A9FEB4B984}" dt="2024-02-22T09:52:54.409" v="2357" actId="27803"/>
          <ac:spMkLst>
            <pc:docMk/>
            <pc:sldMk cId="3942064285" sldId="256"/>
            <ac:spMk id="7187" creationId="{A566690C-7072-426F-9ACD-A16990DD6E1A}"/>
          </ac:spMkLst>
        </pc:spChg>
        <pc:spChg chg="mod">
          <ac:chgData name="Jassem Abbasi" userId="a485637c-5d5c-44af-8411-f95acc3236b6" providerId="ADAL" clId="{B67E75DF-61F4-4BDD-83F6-F3A9FEB4B984}" dt="2024-02-22T09:52:54.409" v="2357" actId="27803"/>
          <ac:spMkLst>
            <pc:docMk/>
            <pc:sldMk cId="3942064285" sldId="256"/>
            <ac:spMk id="7188" creationId="{3B9063B2-5DE5-6284-C419-7779B0E648A6}"/>
          </ac:spMkLst>
        </pc:spChg>
        <pc:spChg chg="mod">
          <ac:chgData name="Jassem Abbasi" userId="a485637c-5d5c-44af-8411-f95acc3236b6" providerId="ADAL" clId="{B67E75DF-61F4-4BDD-83F6-F3A9FEB4B984}" dt="2024-02-22T09:52:54.409" v="2357" actId="27803"/>
          <ac:spMkLst>
            <pc:docMk/>
            <pc:sldMk cId="3942064285" sldId="256"/>
            <ac:spMk id="7189" creationId="{29C1DD3A-C627-2C27-5EA9-462A0B8952FE}"/>
          </ac:spMkLst>
        </pc:spChg>
        <pc:spChg chg="mod">
          <ac:chgData name="Jassem Abbasi" userId="a485637c-5d5c-44af-8411-f95acc3236b6" providerId="ADAL" clId="{B67E75DF-61F4-4BDD-83F6-F3A9FEB4B984}" dt="2024-02-22T09:52:54.409" v="2357" actId="27803"/>
          <ac:spMkLst>
            <pc:docMk/>
            <pc:sldMk cId="3942064285" sldId="256"/>
            <ac:spMk id="7190" creationId="{C5C57619-F010-9B2B-B508-7E907BBE32B5}"/>
          </ac:spMkLst>
        </pc:spChg>
        <pc:spChg chg="mod">
          <ac:chgData name="Jassem Abbasi" userId="a485637c-5d5c-44af-8411-f95acc3236b6" providerId="ADAL" clId="{B67E75DF-61F4-4BDD-83F6-F3A9FEB4B984}" dt="2024-02-22T09:52:54.409" v="2357" actId="27803"/>
          <ac:spMkLst>
            <pc:docMk/>
            <pc:sldMk cId="3942064285" sldId="256"/>
            <ac:spMk id="7191" creationId="{62D68F27-C321-253A-9399-0E2AAA5CED2F}"/>
          </ac:spMkLst>
        </pc:spChg>
        <pc:spChg chg="mod">
          <ac:chgData name="Jassem Abbasi" userId="a485637c-5d5c-44af-8411-f95acc3236b6" providerId="ADAL" clId="{B67E75DF-61F4-4BDD-83F6-F3A9FEB4B984}" dt="2024-02-22T09:52:54.409" v="2357" actId="27803"/>
          <ac:spMkLst>
            <pc:docMk/>
            <pc:sldMk cId="3942064285" sldId="256"/>
            <ac:spMk id="7192" creationId="{B07C9DD7-C73E-872C-F0FD-CE25BA90DF85}"/>
          </ac:spMkLst>
        </pc:spChg>
        <pc:spChg chg="mod">
          <ac:chgData name="Jassem Abbasi" userId="a485637c-5d5c-44af-8411-f95acc3236b6" providerId="ADAL" clId="{B67E75DF-61F4-4BDD-83F6-F3A9FEB4B984}" dt="2024-02-22T09:52:54.409" v="2357" actId="27803"/>
          <ac:spMkLst>
            <pc:docMk/>
            <pc:sldMk cId="3942064285" sldId="256"/>
            <ac:spMk id="7193" creationId="{E8B518F5-D7C6-391B-00E3-40B3F40282E7}"/>
          </ac:spMkLst>
        </pc:spChg>
        <pc:spChg chg="mod">
          <ac:chgData name="Jassem Abbasi" userId="a485637c-5d5c-44af-8411-f95acc3236b6" providerId="ADAL" clId="{B67E75DF-61F4-4BDD-83F6-F3A9FEB4B984}" dt="2024-02-22T09:52:54.409" v="2357" actId="27803"/>
          <ac:spMkLst>
            <pc:docMk/>
            <pc:sldMk cId="3942064285" sldId="256"/>
            <ac:spMk id="7194" creationId="{8B4CC518-A00C-C50E-4357-32D4390F5187}"/>
          </ac:spMkLst>
        </pc:spChg>
        <pc:spChg chg="mod">
          <ac:chgData name="Jassem Abbasi" userId="a485637c-5d5c-44af-8411-f95acc3236b6" providerId="ADAL" clId="{B67E75DF-61F4-4BDD-83F6-F3A9FEB4B984}" dt="2024-02-22T09:52:54.409" v="2357" actId="27803"/>
          <ac:spMkLst>
            <pc:docMk/>
            <pc:sldMk cId="3942064285" sldId="256"/>
            <ac:spMk id="7195" creationId="{51881A44-506D-8751-E8E6-B788BE0232B1}"/>
          </ac:spMkLst>
        </pc:spChg>
        <pc:spChg chg="mod">
          <ac:chgData name="Jassem Abbasi" userId="a485637c-5d5c-44af-8411-f95acc3236b6" providerId="ADAL" clId="{B67E75DF-61F4-4BDD-83F6-F3A9FEB4B984}" dt="2024-02-22T09:52:54.409" v="2357" actId="27803"/>
          <ac:spMkLst>
            <pc:docMk/>
            <pc:sldMk cId="3942064285" sldId="256"/>
            <ac:spMk id="7196" creationId="{4EA624E7-5DF4-E929-B2C1-9EB2372B1360}"/>
          </ac:spMkLst>
        </pc:spChg>
        <pc:spChg chg="mod">
          <ac:chgData name="Jassem Abbasi" userId="a485637c-5d5c-44af-8411-f95acc3236b6" providerId="ADAL" clId="{B67E75DF-61F4-4BDD-83F6-F3A9FEB4B984}" dt="2024-02-22T09:52:54.409" v="2357" actId="27803"/>
          <ac:spMkLst>
            <pc:docMk/>
            <pc:sldMk cId="3942064285" sldId="256"/>
            <ac:spMk id="7197" creationId="{ACB48ECE-0C76-FA29-6F17-21212253986F}"/>
          </ac:spMkLst>
        </pc:spChg>
        <pc:spChg chg="mod">
          <ac:chgData name="Jassem Abbasi" userId="a485637c-5d5c-44af-8411-f95acc3236b6" providerId="ADAL" clId="{B67E75DF-61F4-4BDD-83F6-F3A9FEB4B984}" dt="2024-02-22T09:52:54.409" v="2357" actId="27803"/>
          <ac:spMkLst>
            <pc:docMk/>
            <pc:sldMk cId="3942064285" sldId="256"/>
            <ac:spMk id="7198" creationId="{EAF31D47-0B8C-C9EB-E764-EBB87AD298B5}"/>
          </ac:spMkLst>
        </pc:spChg>
        <pc:spChg chg="mod">
          <ac:chgData name="Jassem Abbasi" userId="a485637c-5d5c-44af-8411-f95acc3236b6" providerId="ADAL" clId="{B67E75DF-61F4-4BDD-83F6-F3A9FEB4B984}" dt="2024-02-22T09:52:54.409" v="2357" actId="27803"/>
          <ac:spMkLst>
            <pc:docMk/>
            <pc:sldMk cId="3942064285" sldId="256"/>
            <ac:spMk id="7199" creationId="{06146EB8-044B-9F3D-3308-1D6D486CD346}"/>
          </ac:spMkLst>
        </pc:spChg>
        <pc:spChg chg="mod">
          <ac:chgData name="Jassem Abbasi" userId="a485637c-5d5c-44af-8411-f95acc3236b6" providerId="ADAL" clId="{B67E75DF-61F4-4BDD-83F6-F3A9FEB4B984}" dt="2024-02-22T09:52:54.409" v="2357" actId="27803"/>
          <ac:spMkLst>
            <pc:docMk/>
            <pc:sldMk cId="3942064285" sldId="256"/>
            <ac:spMk id="7200" creationId="{DFEF9CF8-E490-D011-2CB5-B09DA8249140}"/>
          </ac:spMkLst>
        </pc:spChg>
        <pc:spChg chg="mod">
          <ac:chgData name="Jassem Abbasi" userId="a485637c-5d5c-44af-8411-f95acc3236b6" providerId="ADAL" clId="{B67E75DF-61F4-4BDD-83F6-F3A9FEB4B984}" dt="2024-02-22T09:52:54.409" v="2357" actId="27803"/>
          <ac:spMkLst>
            <pc:docMk/>
            <pc:sldMk cId="3942064285" sldId="256"/>
            <ac:spMk id="7201" creationId="{B3A7B1CE-0A27-F5C1-3AC3-7C6EAC0AE166}"/>
          </ac:spMkLst>
        </pc:spChg>
        <pc:spChg chg="mod">
          <ac:chgData name="Jassem Abbasi" userId="a485637c-5d5c-44af-8411-f95acc3236b6" providerId="ADAL" clId="{B67E75DF-61F4-4BDD-83F6-F3A9FEB4B984}" dt="2024-02-22T09:52:54.409" v="2357" actId="27803"/>
          <ac:spMkLst>
            <pc:docMk/>
            <pc:sldMk cId="3942064285" sldId="256"/>
            <ac:spMk id="7202" creationId="{381ED5C6-6133-4074-D756-76BC8823EE4D}"/>
          </ac:spMkLst>
        </pc:spChg>
        <pc:spChg chg="mod">
          <ac:chgData name="Jassem Abbasi" userId="a485637c-5d5c-44af-8411-f95acc3236b6" providerId="ADAL" clId="{B67E75DF-61F4-4BDD-83F6-F3A9FEB4B984}" dt="2024-02-22T09:52:54.409" v="2357" actId="27803"/>
          <ac:spMkLst>
            <pc:docMk/>
            <pc:sldMk cId="3942064285" sldId="256"/>
            <ac:spMk id="7203" creationId="{2F32F688-5D31-FDAC-9AA5-14F7C2865789}"/>
          </ac:spMkLst>
        </pc:spChg>
        <pc:spChg chg="mod">
          <ac:chgData name="Jassem Abbasi" userId="a485637c-5d5c-44af-8411-f95acc3236b6" providerId="ADAL" clId="{B67E75DF-61F4-4BDD-83F6-F3A9FEB4B984}" dt="2024-02-22T09:52:54.409" v="2357" actId="27803"/>
          <ac:spMkLst>
            <pc:docMk/>
            <pc:sldMk cId="3942064285" sldId="256"/>
            <ac:spMk id="7204" creationId="{9FF25E33-9816-B7F4-18E0-8D11BB8ABA50}"/>
          </ac:spMkLst>
        </pc:spChg>
        <pc:spChg chg="mod">
          <ac:chgData name="Jassem Abbasi" userId="a485637c-5d5c-44af-8411-f95acc3236b6" providerId="ADAL" clId="{B67E75DF-61F4-4BDD-83F6-F3A9FEB4B984}" dt="2024-02-22T09:52:54.409" v="2357" actId="27803"/>
          <ac:spMkLst>
            <pc:docMk/>
            <pc:sldMk cId="3942064285" sldId="256"/>
            <ac:spMk id="7205" creationId="{6BC5F6B7-4CE6-5FF2-73E8-6FF6CA029E05}"/>
          </ac:spMkLst>
        </pc:spChg>
        <pc:spChg chg="mod">
          <ac:chgData name="Jassem Abbasi" userId="a485637c-5d5c-44af-8411-f95acc3236b6" providerId="ADAL" clId="{B67E75DF-61F4-4BDD-83F6-F3A9FEB4B984}" dt="2024-02-22T09:52:54.409" v="2357" actId="27803"/>
          <ac:spMkLst>
            <pc:docMk/>
            <pc:sldMk cId="3942064285" sldId="256"/>
            <ac:spMk id="7206" creationId="{1BA3C079-4F31-CDE5-80BC-D83C3754794C}"/>
          </ac:spMkLst>
        </pc:spChg>
        <pc:spChg chg="mod">
          <ac:chgData name="Jassem Abbasi" userId="a485637c-5d5c-44af-8411-f95acc3236b6" providerId="ADAL" clId="{B67E75DF-61F4-4BDD-83F6-F3A9FEB4B984}" dt="2024-02-22T09:52:54.409" v="2357" actId="27803"/>
          <ac:spMkLst>
            <pc:docMk/>
            <pc:sldMk cId="3942064285" sldId="256"/>
            <ac:spMk id="7207" creationId="{2DADCD07-1C5C-CAD7-A470-79AAA6D05A00}"/>
          </ac:spMkLst>
        </pc:spChg>
        <pc:spChg chg="mod">
          <ac:chgData name="Jassem Abbasi" userId="a485637c-5d5c-44af-8411-f95acc3236b6" providerId="ADAL" clId="{B67E75DF-61F4-4BDD-83F6-F3A9FEB4B984}" dt="2024-02-22T09:52:54.409" v="2357" actId="27803"/>
          <ac:spMkLst>
            <pc:docMk/>
            <pc:sldMk cId="3942064285" sldId="256"/>
            <ac:spMk id="7208" creationId="{D3CD76E9-FA96-621C-CB4D-A445A7B7481B}"/>
          </ac:spMkLst>
        </pc:spChg>
        <pc:spChg chg="mod">
          <ac:chgData name="Jassem Abbasi" userId="a485637c-5d5c-44af-8411-f95acc3236b6" providerId="ADAL" clId="{B67E75DF-61F4-4BDD-83F6-F3A9FEB4B984}" dt="2024-02-22T09:52:54.409" v="2357" actId="27803"/>
          <ac:spMkLst>
            <pc:docMk/>
            <pc:sldMk cId="3942064285" sldId="256"/>
            <ac:spMk id="7209" creationId="{465E7F5C-D467-A9CC-957F-2F8B2A1CB521}"/>
          </ac:spMkLst>
        </pc:spChg>
        <pc:spChg chg="mod">
          <ac:chgData name="Jassem Abbasi" userId="a485637c-5d5c-44af-8411-f95acc3236b6" providerId="ADAL" clId="{B67E75DF-61F4-4BDD-83F6-F3A9FEB4B984}" dt="2024-02-22T09:52:54.409" v="2357" actId="27803"/>
          <ac:spMkLst>
            <pc:docMk/>
            <pc:sldMk cId="3942064285" sldId="256"/>
            <ac:spMk id="7210" creationId="{31BBAF41-03D8-7D04-C2EB-D24114905B32}"/>
          </ac:spMkLst>
        </pc:spChg>
        <pc:spChg chg="mod">
          <ac:chgData name="Jassem Abbasi" userId="a485637c-5d5c-44af-8411-f95acc3236b6" providerId="ADAL" clId="{B67E75DF-61F4-4BDD-83F6-F3A9FEB4B984}" dt="2024-02-22T09:52:54.409" v="2357" actId="27803"/>
          <ac:spMkLst>
            <pc:docMk/>
            <pc:sldMk cId="3942064285" sldId="256"/>
            <ac:spMk id="7211" creationId="{B0CB27C2-35D6-4BBA-C213-CA01EFB76192}"/>
          </ac:spMkLst>
        </pc:spChg>
        <pc:spChg chg="mod">
          <ac:chgData name="Jassem Abbasi" userId="a485637c-5d5c-44af-8411-f95acc3236b6" providerId="ADAL" clId="{B67E75DF-61F4-4BDD-83F6-F3A9FEB4B984}" dt="2024-02-22T09:52:54.409" v="2357" actId="27803"/>
          <ac:spMkLst>
            <pc:docMk/>
            <pc:sldMk cId="3942064285" sldId="256"/>
            <ac:spMk id="7212" creationId="{026AAF72-5978-EC1C-3C59-EC569BF3C5D2}"/>
          </ac:spMkLst>
        </pc:spChg>
        <pc:spChg chg="mod">
          <ac:chgData name="Jassem Abbasi" userId="a485637c-5d5c-44af-8411-f95acc3236b6" providerId="ADAL" clId="{B67E75DF-61F4-4BDD-83F6-F3A9FEB4B984}" dt="2024-02-22T09:52:54.409" v="2357" actId="27803"/>
          <ac:spMkLst>
            <pc:docMk/>
            <pc:sldMk cId="3942064285" sldId="256"/>
            <ac:spMk id="7213" creationId="{BC54A7BA-A462-F06F-270E-1C8BF9C95CF8}"/>
          </ac:spMkLst>
        </pc:spChg>
        <pc:spChg chg="mod">
          <ac:chgData name="Jassem Abbasi" userId="a485637c-5d5c-44af-8411-f95acc3236b6" providerId="ADAL" clId="{B67E75DF-61F4-4BDD-83F6-F3A9FEB4B984}" dt="2024-02-22T09:52:54.409" v="2357" actId="27803"/>
          <ac:spMkLst>
            <pc:docMk/>
            <pc:sldMk cId="3942064285" sldId="256"/>
            <ac:spMk id="7214" creationId="{9E8FD4B0-B7DE-5395-0D31-5EF3916838FB}"/>
          </ac:spMkLst>
        </pc:spChg>
        <pc:spChg chg="mod">
          <ac:chgData name="Jassem Abbasi" userId="a485637c-5d5c-44af-8411-f95acc3236b6" providerId="ADAL" clId="{B67E75DF-61F4-4BDD-83F6-F3A9FEB4B984}" dt="2024-02-22T09:52:54.409" v="2357" actId="27803"/>
          <ac:spMkLst>
            <pc:docMk/>
            <pc:sldMk cId="3942064285" sldId="256"/>
            <ac:spMk id="7215" creationId="{CA65632E-6590-66E2-55FB-D383DB0A3496}"/>
          </ac:spMkLst>
        </pc:spChg>
        <pc:spChg chg="mod">
          <ac:chgData name="Jassem Abbasi" userId="a485637c-5d5c-44af-8411-f95acc3236b6" providerId="ADAL" clId="{B67E75DF-61F4-4BDD-83F6-F3A9FEB4B984}" dt="2024-02-22T09:52:54.409" v="2357" actId="27803"/>
          <ac:spMkLst>
            <pc:docMk/>
            <pc:sldMk cId="3942064285" sldId="256"/>
            <ac:spMk id="7216" creationId="{C657A76C-3696-DA6E-BB90-DD4FCF2FEADA}"/>
          </ac:spMkLst>
        </pc:spChg>
        <pc:spChg chg="mod">
          <ac:chgData name="Jassem Abbasi" userId="a485637c-5d5c-44af-8411-f95acc3236b6" providerId="ADAL" clId="{B67E75DF-61F4-4BDD-83F6-F3A9FEB4B984}" dt="2024-02-22T09:52:54.409" v="2357" actId="27803"/>
          <ac:spMkLst>
            <pc:docMk/>
            <pc:sldMk cId="3942064285" sldId="256"/>
            <ac:spMk id="7217" creationId="{6192C7BD-E125-CB3D-F073-69D762DD2934}"/>
          </ac:spMkLst>
        </pc:spChg>
        <pc:spChg chg="mod">
          <ac:chgData name="Jassem Abbasi" userId="a485637c-5d5c-44af-8411-f95acc3236b6" providerId="ADAL" clId="{B67E75DF-61F4-4BDD-83F6-F3A9FEB4B984}" dt="2024-02-22T09:52:54.409" v="2357" actId="27803"/>
          <ac:spMkLst>
            <pc:docMk/>
            <pc:sldMk cId="3942064285" sldId="256"/>
            <ac:spMk id="7218" creationId="{54383084-E264-F12E-1921-45359620FA23}"/>
          </ac:spMkLst>
        </pc:spChg>
        <pc:spChg chg="mod">
          <ac:chgData name="Jassem Abbasi" userId="a485637c-5d5c-44af-8411-f95acc3236b6" providerId="ADAL" clId="{B67E75DF-61F4-4BDD-83F6-F3A9FEB4B984}" dt="2024-02-22T09:52:54.409" v="2357" actId="27803"/>
          <ac:spMkLst>
            <pc:docMk/>
            <pc:sldMk cId="3942064285" sldId="256"/>
            <ac:spMk id="7219" creationId="{62C0C565-A312-D8D7-3DB1-0721247D53AA}"/>
          </ac:spMkLst>
        </pc:spChg>
        <pc:spChg chg="mod">
          <ac:chgData name="Jassem Abbasi" userId="a485637c-5d5c-44af-8411-f95acc3236b6" providerId="ADAL" clId="{B67E75DF-61F4-4BDD-83F6-F3A9FEB4B984}" dt="2024-02-22T09:52:54.409" v="2357" actId="27803"/>
          <ac:spMkLst>
            <pc:docMk/>
            <pc:sldMk cId="3942064285" sldId="256"/>
            <ac:spMk id="7220" creationId="{C1DD7A0B-6E38-1BBB-CB0A-2EA8CEFA3BC3}"/>
          </ac:spMkLst>
        </pc:spChg>
        <pc:spChg chg="mod">
          <ac:chgData name="Jassem Abbasi" userId="a485637c-5d5c-44af-8411-f95acc3236b6" providerId="ADAL" clId="{B67E75DF-61F4-4BDD-83F6-F3A9FEB4B984}" dt="2024-02-22T09:52:54.409" v="2357" actId="27803"/>
          <ac:spMkLst>
            <pc:docMk/>
            <pc:sldMk cId="3942064285" sldId="256"/>
            <ac:spMk id="7221" creationId="{86D73D3C-0061-84A4-6CE5-54439CB6496B}"/>
          </ac:spMkLst>
        </pc:spChg>
        <pc:spChg chg="mod">
          <ac:chgData name="Jassem Abbasi" userId="a485637c-5d5c-44af-8411-f95acc3236b6" providerId="ADAL" clId="{B67E75DF-61F4-4BDD-83F6-F3A9FEB4B984}" dt="2024-02-22T09:52:54.409" v="2357" actId="27803"/>
          <ac:spMkLst>
            <pc:docMk/>
            <pc:sldMk cId="3942064285" sldId="256"/>
            <ac:spMk id="7222" creationId="{A138C478-C735-039F-65AB-10619F9F7D13}"/>
          </ac:spMkLst>
        </pc:spChg>
        <pc:spChg chg="mod">
          <ac:chgData name="Jassem Abbasi" userId="a485637c-5d5c-44af-8411-f95acc3236b6" providerId="ADAL" clId="{B67E75DF-61F4-4BDD-83F6-F3A9FEB4B984}" dt="2024-02-22T09:52:54.409" v="2357" actId="27803"/>
          <ac:spMkLst>
            <pc:docMk/>
            <pc:sldMk cId="3942064285" sldId="256"/>
            <ac:spMk id="7223" creationId="{EFD2A578-CD31-D1B6-3F0E-A9FD82DFA6AF}"/>
          </ac:spMkLst>
        </pc:spChg>
        <pc:spChg chg="mod">
          <ac:chgData name="Jassem Abbasi" userId="a485637c-5d5c-44af-8411-f95acc3236b6" providerId="ADAL" clId="{B67E75DF-61F4-4BDD-83F6-F3A9FEB4B984}" dt="2024-02-22T09:52:54.409" v="2357" actId="27803"/>
          <ac:spMkLst>
            <pc:docMk/>
            <pc:sldMk cId="3942064285" sldId="256"/>
            <ac:spMk id="7224" creationId="{19B2EC80-2581-B2A2-41E1-A3CE121C5D2E}"/>
          </ac:spMkLst>
        </pc:spChg>
        <pc:spChg chg="mod">
          <ac:chgData name="Jassem Abbasi" userId="a485637c-5d5c-44af-8411-f95acc3236b6" providerId="ADAL" clId="{B67E75DF-61F4-4BDD-83F6-F3A9FEB4B984}" dt="2024-02-22T09:52:54.409" v="2357" actId="27803"/>
          <ac:spMkLst>
            <pc:docMk/>
            <pc:sldMk cId="3942064285" sldId="256"/>
            <ac:spMk id="7225" creationId="{0260F967-DF4A-04A6-1147-76D2961180FD}"/>
          </ac:spMkLst>
        </pc:spChg>
        <pc:spChg chg="mod">
          <ac:chgData name="Jassem Abbasi" userId="a485637c-5d5c-44af-8411-f95acc3236b6" providerId="ADAL" clId="{B67E75DF-61F4-4BDD-83F6-F3A9FEB4B984}" dt="2024-02-22T09:52:54.409" v="2357" actId="27803"/>
          <ac:spMkLst>
            <pc:docMk/>
            <pc:sldMk cId="3942064285" sldId="256"/>
            <ac:spMk id="7226" creationId="{A301AB16-3348-1FBF-D0B1-9F02A8095619}"/>
          </ac:spMkLst>
        </pc:spChg>
        <pc:spChg chg="mod">
          <ac:chgData name="Jassem Abbasi" userId="a485637c-5d5c-44af-8411-f95acc3236b6" providerId="ADAL" clId="{B67E75DF-61F4-4BDD-83F6-F3A9FEB4B984}" dt="2024-02-22T09:52:54.409" v="2357" actId="27803"/>
          <ac:spMkLst>
            <pc:docMk/>
            <pc:sldMk cId="3942064285" sldId="256"/>
            <ac:spMk id="7227" creationId="{94A557CE-BF12-A24C-A1A7-CE0B021071AF}"/>
          </ac:spMkLst>
        </pc:spChg>
        <pc:spChg chg="mod">
          <ac:chgData name="Jassem Abbasi" userId="a485637c-5d5c-44af-8411-f95acc3236b6" providerId="ADAL" clId="{B67E75DF-61F4-4BDD-83F6-F3A9FEB4B984}" dt="2024-02-22T09:52:54.409" v="2357" actId="27803"/>
          <ac:spMkLst>
            <pc:docMk/>
            <pc:sldMk cId="3942064285" sldId="256"/>
            <ac:spMk id="7228" creationId="{43CF412F-481C-DB34-259A-897AA037E084}"/>
          </ac:spMkLst>
        </pc:spChg>
        <pc:spChg chg="mod">
          <ac:chgData name="Jassem Abbasi" userId="a485637c-5d5c-44af-8411-f95acc3236b6" providerId="ADAL" clId="{B67E75DF-61F4-4BDD-83F6-F3A9FEB4B984}" dt="2024-02-22T09:52:54.409" v="2357" actId="27803"/>
          <ac:spMkLst>
            <pc:docMk/>
            <pc:sldMk cId="3942064285" sldId="256"/>
            <ac:spMk id="7229" creationId="{449C4CD9-7D23-993E-98F3-D1E7E9C62451}"/>
          </ac:spMkLst>
        </pc:spChg>
        <pc:spChg chg="mod">
          <ac:chgData name="Jassem Abbasi" userId="a485637c-5d5c-44af-8411-f95acc3236b6" providerId="ADAL" clId="{B67E75DF-61F4-4BDD-83F6-F3A9FEB4B984}" dt="2024-02-22T09:52:54.409" v="2357" actId="27803"/>
          <ac:spMkLst>
            <pc:docMk/>
            <pc:sldMk cId="3942064285" sldId="256"/>
            <ac:spMk id="7230" creationId="{9B83E004-559B-5A54-669F-FC78D8F67AB1}"/>
          </ac:spMkLst>
        </pc:spChg>
        <pc:spChg chg="mod">
          <ac:chgData name="Jassem Abbasi" userId="a485637c-5d5c-44af-8411-f95acc3236b6" providerId="ADAL" clId="{B67E75DF-61F4-4BDD-83F6-F3A9FEB4B984}" dt="2024-02-22T09:52:54.409" v="2357" actId="27803"/>
          <ac:spMkLst>
            <pc:docMk/>
            <pc:sldMk cId="3942064285" sldId="256"/>
            <ac:spMk id="7231" creationId="{77854F1C-A0FF-CC47-8E10-E0CBDA576C86}"/>
          </ac:spMkLst>
        </pc:spChg>
        <pc:spChg chg="mod">
          <ac:chgData name="Jassem Abbasi" userId="a485637c-5d5c-44af-8411-f95acc3236b6" providerId="ADAL" clId="{B67E75DF-61F4-4BDD-83F6-F3A9FEB4B984}" dt="2024-02-22T09:52:54.409" v="2357" actId="27803"/>
          <ac:spMkLst>
            <pc:docMk/>
            <pc:sldMk cId="3942064285" sldId="256"/>
            <ac:spMk id="7232" creationId="{F457418D-ABCF-5AC8-BA77-464C32911B98}"/>
          </ac:spMkLst>
        </pc:spChg>
        <pc:spChg chg="mod">
          <ac:chgData name="Jassem Abbasi" userId="a485637c-5d5c-44af-8411-f95acc3236b6" providerId="ADAL" clId="{B67E75DF-61F4-4BDD-83F6-F3A9FEB4B984}" dt="2024-02-22T09:52:54.409" v="2357" actId="27803"/>
          <ac:spMkLst>
            <pc:docMk/>
            <pc:sldMk cId="3942064285" sldId="256"/>
            <ac:spMk id="7233" creationId="{E03C73A2-267E-1955-75BD-6D5373A3FA31}"/>
          </ac:spMkLst>
        </pc:spChg>
        <pc:spChg chg="mod">
          <ac:chgData name="Jassem Abbasi" userId="a485637c-5d5c-44af-8411-f95acc3236b6" providerId="ADAL" clId="{B67E75DF-61F4-4BDD-83F6-F3A9FEB4B984}" dt="2024-02-22T09:52:54.409" v="2357" actId="27803"/>
          <ac:spMkLst>
            <pc:docMk/>
            <pc:sldMk cId="3942064285" sldId="256"/>
            <ac:spMk id="7234" creationId="{CA1ABD13-7653-8CE1-8BF6-31A316603E80}"/>
          </ac:spMkLst>
        </pc:spChg>
        <pc:spChg chg="mod">
          <ac:chgData name="Jassem Abbasi" userId="a485637c-5d5c-44af-8411-f95acc3236b6" providerId="ADAL" clId="{B67E75DF-61F4-4BDD-83F6-F3A9FEB4B984}" dt="2024-02-22T09:52:54.409" v="2357" actId="27803"/>
          <ac:spMkLst>
            <pc:docMk/>
            <pc:sldMk cId="3942064285" sldId="256"/>
            <ac:spMk id="7235" creationId="{F9F29416-B767-E64C-ED2F-3241AD21C084}"/>
          </ac:spMkLst>
        </pc:spChg>
        <pc:spChg chg="mod">
          <ac:chgData name="Jassem Abbasi" userId="a485637c-5d5c-44af-8411-f95acc3236b6" providerId="ADAL" clId="{B67E75DF-61F4-4BDD-83F6-F3A9FEB4B984}" dt="2024-02-22T09:52:54.409" v="2357" actId="27803"/>
          <ac:spMkLst>
            <pc:docMk/>
            <pc:sldMk cId="3942064285" sldId="256"/>
            <ac:spMk id="7236" creationId="{412EDF2B-501A-ADE3-E2F3-23236D68E94A}"/>
          </ac:spMkLst>
        </pc:spChg>
        <pc:spChg chg="mod">
          <ac:chgData name="Jassem Abbasi" userId="a485637c-5d5c-44af-8411-f95acc3236b6" providerId="ADAL" clId="{B67E75DF-61F4-4BDD-83F6-F3A9FEB4B984}" dt="2024-02-22T09:52:54.409" v="2357" actId="27803"/>
          <ac:spMkLst>
            <pc:docMk/>
            <pc:sldMk cId="3942064285" sldId="256"/>
            <ac:spMk id="7237" creationId="{E0B7BCAB-4B16-9515-60A0-A8581902FCE8}"/>
          </ac:spMkLst>
        </pc:spChg>
        <pc:spChg chg="mod">
          <ac:chgData name="Jassem Abbasi" userId="a485637c-5d5c-44af-8411-f95acc3236b6" providerId="ADAL" clId="{B67E75DF-61F4-4BDD-83F6-F3A9FEB4B984}" dt="2024-02-22T09:52:54.409" v="2357" actId="27803"/>
          <ac:spMkLst>
            <pc:docMk/>
            <pc:sldMk cId="3942064285" sldId="256"/>
            <ac:spMk id="7238" creationId="{B0F94058-9381-549D-1BAA-ABB7B6E9B4A3}"/>
          </ac:spMkLst>
        </pc:spChg>
        <pc:spChg chg="mod">
          <ac:chgData name="Jassem Abbasi" userId="a485637c-5d5c-44af-8411-f95acc3236b6" providerId="ADAL" clId="{B67E75DF-61F4-4BDD-83F6-F3A9FEB4B984}" dt="2024-02-22T09:52:54.409" v="2357" actId="27803"/>
          <ac:spMkLst>
            <pc:docMk/>
            <pc:sldMk cId="3942064285" sldId="256"/>
            <ac:spMk id="7239" creationId="{0E2B3F05-A214-9D3E-69AD-546147FC4E4B}"/>
          </ac:spMkLst>
        </pc:spChg>
        <pc:spChg chg="mod">
          <ac:chgData name="Jassem Abbasi" userId="a485637c-5d5c-44af-8411-f95acc3236b6" providerId="ADAL" clId="{B67E75DF-61F4-4BDD-83F6-F3A9FEB4B984}" dt="2024-02-22T09:52:54.409" v="2357" actId="27803"/>
          <ac:spMkLst>
            <pc:docMk/>
            <pc:sldMk cId="3942064285" sldId="256"/>
            <ac:spMk id="7240" creationId="{FDC1A726-014E-95CC-FFC1-27D804CB9FF0}"/>
          </ac:spMkLst>
        </pc:spChg>
        <pc:spChg chg="mod">
          <ac:chgData name="Jassem Abbasi" userId="a485637c-5d5c-44af-8411-f95acc3236b6" providerId="ADAL" clId="{B67E75DF-61F4-4BDD-83F6-F3A9FEB4B984}" dt="2024-02-22T09:52:54.409" v="2357" actId="27803"/>
          <ac:spMkLst>
            <pc:docMk/>
            <pc:sldMk cId="3942064285" sldId="256"/>
            <ac:spMk id="7241" creationId="{886B1F16-D503-2CED-FCC5-1E6915C06C2A}"/>
          </ac:spMkLst>
        </pc:spChg>
        <pc:spChg chg="mod">
          <ac:chgData name="Jassem Abbasi" userId="a485637c-5d5c-44af-8411-f95acc3236b6" providerId="ADAL" clId="{B67E75DF-61F4-4BDD-83F6-F3A9FEB4B984}" dt="2024-02-22T09:52:54.409" v="2357" actId="27803"/>
          <ac:spMkLst>
            <pc:docMk/>
            <pc:sldMk cId="3942064285" sldId="256"/>
            <ac:spMk id="7242" creationId="{7E088B19-F5EC-285E-1435-9DF20AD10E55}"/>
          </ac:spMkLst>
        </pc:spChg>
        <pc:spChg chg="mod">
          <ac:chgData name="Jassem Abbasi" userId="a485637c-5d5c-44af-8411-f95acc3236b6" providerId="ADAL" clId="{B67E75DF-61F4-4BDD-83F6-F3A9FEB4B984}" dt="2024-02-22T09:52:54.409" v="2357" actId="27803"/>
          <ac:spMkLst>
            <pc:docMk/>
            <pc:sldMk cId="3942064285" sldId="256"/>
            <ac:spMk id="7243" creationId="{17327E17-7F08-684D-1B6B-D28E1354A4F2}"/>
          </ac:spMkLst>
        </pc:spChg>
        <pc:spChg chg="mod">
          <ac:chgData name="Jassem Abbasi" userId="a485637c-5d5c-44af-8411-f95acc3236b6" providerId="ADAL" clId="{B67E75DF-61F4-4BDD-83F6-F3A9FEB4B984}" dt="2024-02-22T09:52:54.409" v="2357" actId="27803"/>
          <ac:spMkLst>
            <pc:docMk/>
            <pc:sldMk cId="3942064285" sldId="256"/>
            <ac:spMk id="7244" creationId="{5ED5ADB5-BBC6-35CD-3870-4BFD029AB3AC}"/>
          </ac:spMkLst>
        </pc:spChg>
        <pc:spChg chg="mod">
          <ac:chgData name="Jassem Abbasi" userId="a485637c-5d5c-44af-8411-f95acc3236b6" providerId="ADAL" clId="{B67E75DF-61F4-4BDD-83F6-F3A9FEB4B984}" dt="2024-02-22T09:52:54.409" v="2357" actId="27803"/>
          <ac:spMkLst>
            <pc:docMk/>
            <pc:sldMk cId="3942064285" sldId="256"/>
            <ac:spMk id="7245" creationId="{D648E560-4211-9A80-04E2-DE7F1770D841}"/>
          </ac:spMkLst>
        </pc:spChg>
        <pc:spChg chg="mod">
          <ac:chgData name="Jassem Abbasi" userId="a485637c-5d5c-44af-8411-f95acc3236b6" providerId="ADAL" clId="{B67E75DF-61F4-4BDD-83F6-F3A9FEB4B984}" dt="2024-02-22T09:52:54.409" v="2357" actId="27803"/>
          <ac:spMkLst>
            <pc:docMk/>
            <pc:sldMk cId="3942064285" sldId="256"/>
            <ac:spMk id="7246" creationId="{20AB3E77-4CC8-9067-EBBC-2BD18245B3D5}"/>
          </ac:spMkLst>
        </pc:spChg>
        <pc:spChg chg="mod">
          <ac:chgData name="Jassem Abbasi" userId="a485637c-5d5c-44af-8411-f95acc3236b6" providerId="ADAL" clId="{B67E75DF-61F4-4BDD-83F6-F3A9FEB4B984}" dt="2024-02-22T09:52:54.409" v="2357" actId="27803"/>
          <ac:spMkLst>
            <pc:docMk/>
            <pc:sldMk cId="3942064285" sldId="256"/>
            <ac:spMk id="7247" creationId="{6E1D50B4-5624-F016-6848-D3FD46C7D312}"/>
          </ac:spMkLst>
        </pc:spChg>
        <pc:spChg chg="mod">
          <ac:chgData name="Jassem Abbasi" userId="a485637c-5d5c-44af-8411-f95acc3236b6" providerId="ADAL" clId="{B67E75DF-61F4-4BDD-83F6-F3A9FEB4B984}" dt="2024-02-22T09:52:54.409" v="2357" actId="27803"/>
          <ac:spMkLst>
            <pc:docMk/>
            <pc:sldMk cId="3942064285" sldId="256"/>
            <ac:spMk id="7248" creationId="{335BC89C-5197-578F-4A32-8FE273D72EAE}"/>
          </ac:spMkLst>
        </pc:spChg>
        <pc:spChg chg="mod">
          <ac:chgData name="Jassem Abbasi" userId="a485637c-5d5c-44af-8411-f95acc3236b6" providerId="ADAL" clId="{B67E75DF-61F4-4BDD-83F6-F3A9FEB4B984}" dt="2024-02-22T09:52:54.409" v="2357" actId="27803"/>
          <ac:spMkLst>
            <pc:docMk/>
            <pc:sldMk cId="3942064285" sldId="256"/>
            <ac:spMk id="7249" creationId="{1E0A7CE5-A0C7-81D3-68AB-01194624D0F0}"/>
          </ac:spMkLst>
        </pc:spChg>
        <pc:spChg chg="mod">
          <ac:chgData name="Jassem Abbasi" userId="a485637c-5d5c-44af-8411-f95acc3236b6" providerId="ADAL" clId="{B67E75DF-61F4-4BDD-83F6-F3A9FEB4B984}" dt="2024-02-22T09:52:54.409" v="2357" actId="27803"/>
          <ac:spMkLst>
            <pc:docMk/>
            <pc:sldMk cId="3942064285" sldId="256"/>
            <ac:spMk id="7250" creationId="{51F73A4F-DE8D-3240-7793-111771B45526}"/>
          </ac:spMkLst>
        </pc:spChg>
        <pc:spChg chg="mod">
          <ac:chgData name="Jassem Abbasi" userId="a485637c-5d5c-44af-8411-f95acc3236b6" providerId="ADAL" clId="{B67E75DF-61F4-4BDD-83F6-F3A9FEB4B984}" dt="2024-02-22T09:52:54.409" v="2357" actId="27803"/>
          <ac:spMkLst>
            <pc:docMk/>
            <pc:sldMk cId="3942064285" sldId="256"/>
            <ac:spMk id="7251" creationId="{BC21B0DD-5BBD-CCD3-6BEB-9BCB41EC4916}"/>
          </ac:spMkLst>
        </pc:spChg>
        <pc:spChg chg="mod">
          <ac:chgData name="Jassem Abbasi" userId="a485637c-5d5c-44af-8411-f95acc3236b6" providerId="ADAL" clId="{B67E75DF-61F4-4BDD-83F6-F3A9FEB4B984}" dt="2024-02-22T09:52:54.409" v="2357" actId="27803"/>
          <ac:spMkLst>
            <pc:docMk/>
            <pc:sldMk cId="3942064285" sldId="256"/>
            <ac:spMk id="7252" creationId="{9562BE04-E676-0DA3-ACA5-8B4AE2C4F71F}"/>
          </ac:spMkLst>
        </pc:spChg>
        <pc:spChg chg="mod">
          <ac:chgData name="Jassem Abbasi" userId="a485637c-5d5c-44af-8411-f95acc3236b6" providerId="ADAL" clId="{B67E75DF-61F4-4BDD-83F6-F3A9FEB4B984}" dt="2024-02-22T09:52:54.409" v="2357" actId="27803"/>
          <ac:spMkLst>
            <pc:docMk/>
            <pc:sldMk cId="3942064285" sldId="256"/>
            <ac:spMk id="7253" creationId="{D8FDE31F-98BE-72DE-6AB8-48177C577DC2}"/>
          </ac:spMkLst>
        </pc:spChg>
        <pc:spChg chg="mod">
          <ac:chgData name="Jassem Abbasi" userId="a485637c-5d5c-44af-8411-f95acc3236b6" providerId="ADAL" clId="{B67E75DF-61F4-4BDD-83F6-F3A9FEB4B984}" dt="2024-02-22T09:52:54.409" v="2357" actId="27803"/>
          <ac:spMkLst>
            <pc:docMk/>
            <pc:sldMk cId="3942064285" sldId="256"/>
            <ac:spMk id="7254" creationId="{16867A88-48E3-2667-FB1C-740878EDE39C}"/>
          </ac:spMkLst>
        </pc:spChg>
        <pc:spChg chg="mod">
          <ac:chgData name="Jassem Abbasi" userId="a485637c-5d5c-44af-8411-f95acc3236b6" providerId="ADAL" clId="{B67E75DF-61F4-4BDD-83F6-F3A9FEB4B984}" dt="2024-02-22T09:52:54.409" v="2357" actId="27803"/>
          <ac:spMkLst>
            <pc:docMk/>
            <pc:sldMk cId="3942064285" sldId="256"/>
            <ac:spMk id="7255" creationId="{3D5E79CB-68B5-9183-745A-ACC074F16865}"/>
          </ac:spMkLst>
        </pc:spChg>
        <pc:spChg chg="mod">
          <ac:chgData name="Jassem Abbasi" userId="a485637c-5d5c-44af-8411-f95acc3236b6" providerId="ADAL" clId="{B67E75DF-61F4-4BDD-83F6-F3A9FEB4B984}" dt="2024-02-22T09:52:54.409" v="2357" actId="27803"/>
          <ac:spMkLst>
            <pc:docMk/>
            <pc:sldMk cId="3942064285" sldId="256"/>
            <ac:spMk id="7256" creationId="{C81528B6-91CA-DF73-E77A-CCDAEED79BF0}"/>
          </ac:spMkLst>
        </pc:spChg>
        <pc:spChg chg="mod">
          <ac:chgData name="Jassem Abbasi" userId="a485637c-5d5c-44af-8411-f95acc3236b6" providerId="ADAL" clId="{B67E75DF-61F4-4BDD-83F6-F3A9FEB4B984}" dt="2024-02-22T09:52:54.409" v="2357" actId="27803"/>
          <ac:spMkLst>
            <pc:docMk/>
            <pc:sldMk cId="3942064285" sldId="256"/>
            <ac:spMk id="7257" creationId="{C93E6DCA-DD8C-5587-04DB-859CB80A1A83}"/>
          </ac:spMkLst>
        </pc:spChg>
        <pc:spChg chg="mod">
          <ac:chgData name="Jassem Abbasi" userId="a485637c-5d5c-44af-8411-f95acc3236b6" providerId="ADAL" clId="{B67E75DF-61F4-4BDD-83F6-F3A9FEB4B984}" dt="2024-02-22T09:52:54.409" v="2357" actId="27803"/>
          <ac:spMkLst>
            <pc:docMk/>
            <pc:sldMk cId="3942064285" sldId="256"/>
            <ac:spMk id="7258" creationId="{4FACE67C-EB26-6C88-DE04-8294732A132F}"/>
          </ac:spMkLst>
        </pc:spChg>
        <pc:spChg chg="mod">
          <ac:chgData name="Jassem Abbasi" userId="a485637c-5d5c-44af-8411-f95acc3236b6" providerId="ADAL" clId="{B67E75DF-61F4-4BDD-83F6-F3A9FEB4B984}" dt="2024-02-22T09:52:54.409" v="2357" actId="27803"/>
          <ac:spMkLst>
            <pc:docMk/>
            <pc:sldMk cId="3942064285" sldId="256"/>
            <ac:spMk id="7259" creationId="{0321568E-6D0A-F78B-E006-2A9F609BFEF1}"/>
          </ac:spMkLst>
        </pc:spChg>
        <pc:spChg chg="mod">
          <ac:chgData name="Jassem Abbasi" userId="a485637c-5d5c-44af-8411-f95acc3236b6" providerId="ADAL" clId="{B67E75DF-61F4-4BDD-83F6-F3A9FEB4B984}" dt="2024-02-22T09:52:54.409" v="2357" actId="27803"/>
          <ac:spMkLst>
            <pc:docMk/>
            <pc:sldMk cId="3942064285" sldId="256"/>
            <ac:spMk id="7260" creationId="{3D74CFA7-8A30-7972-1B6E-5854D8594931}"/>
          </ac:spMkLst>
        </pc:spChg>
        <pc:spChg chg="mod">
          <ac:chgData name="Jassem Abbasi" userId="a485637c-5d5c-44af-8411-f95acc3236b6" providerId="ADAL" clId="{B67E75DF-61F4-4BDD-83F6-F3A9FEB4B984}" dt="2024-02-22T09:52:54.409" v="2357" actId="27803"/>
          <ac:spMkLst>
            <pc:docMk/>
            <pc:sldMk cId="3942064285" sldId="256"/>
            <ac:spMk id="7261" creationId="{43CBD2E6-C288-1A57-7CC2-C73CFBFA24DC}"/>
          </ac:spMkLst>
        </pc:spChg>
        <pc:spChg chg="mod">
          <ac:chgData name="Jassem Abbasi" userId="a485637c-5d5c-44af-8411-f95acc3236b6" providerId="ADAL" clId="{B67E75DF-61F4-4BDD-83F6-F3A9FEB4B984}" dt="2024-02-22T09:52:54.409" v="2357" actId="27803"/>
          <ac:spMkLst>
            <pc:docMk/>
            <pc:sldMk cId="3942064285" sldId="256"/>
            <ac:spMk id="7262" creationId="{2111F5E9-5BE3-9533-01F3-7A4149AC5EE6}"/>
          </ac:spMkLst>
        </pc:spChg>
        <pc:spChg chg="mod">
          <ac:chgData name="Jassem Abbasi" userId="a485637c-5d5c-44af-8411-f95acc3236b6" providerId="ADAL" clId="{B67E75DF-61F4-4BDD-83F6-F3A9FEB4B984}" dt="2024-02-22T09:52:54.409" v="2357" actId="27803"/>
          <ac:spMkLst>
            <pc:docMk/>
            <pc:sldMk cId="3942064285" sldId="256"/>
            <ac:spMk id="7263" creationId="{3AAE23B8-BC1B-FA97-D6F3-FF44F34FCB60}"/>
          </ac:spMkLst>
        </pc:spChg>
        <pc:spChg chg="mod">
          <ac:chgData name="Jassem Abbasi" userId="a485637c-5d5c-44af-8411-f95acc3236b6" providerId="ADAL" clId="{B67E75DF-61F4-4BDD-83F6-F3A9FEB4B984}" dt="2024-02-22T09:52:54.409" v="2357" actId="27803"/>
          <ac:spMkLst>
            <pc:docMk/>
            <pc:sldMk cId="3942064285" sldId="256"/>
            <ac:spMk id="7264" creationId="{67155545-19F8-8C13-8167-8AB0C6E0FD48}"/>
          </ac:spMkLst>
        </pc:spChg>
        <pc:spChg chg="mod">
          <ac:chgData name="Jassem Abbasi" userId="a485637c-5d5c-44af-8411-f95acc3236b6" providerId="ADAL" clId="{B67E75DF-61F4-4BDD-83F6-F3A9FEB4B984}" dt="2024-02-22T09:52:54.409" v="2357" actId="27803"/>
          <ac:spMkLst>
            <pc:docMk/>
            <pc:sldMk cId="3942064285" sldId="256"/>
            <ac:spMk id="7265" creationId="{C0C6C872-D2C7-C143-BB1B-A3A2ABB0DB66}"/>
          </ac:spMkLst>
        </pc:spChg>
        <pc:spChg chg="mod">
          <ac:chgData name="Jassem Abbasi" userId="a485637c-5d5c-44af-8411-f95acc3236b6" providerId="ADAL" clId="{B67E75DF-61F4-4BDD-83F6-F3A9FEB4B984}" dt="2024-02-22T09:52:54.409" v="2357" actId="27803"/>
          <ac:spMkLst>
            <pc:docMk/>
            <pc:sldMk cId="3942064285" sldId="256"/>
            <ac:spMk id="7266" creationId="{45CD24B5-C92B-7054-37D7-F28B3968FB50}"/>
          </ac:spMkLst>
        </pc:spChg>
        <pc:spChg chg="mod">
          <ac:chgData name="Jassem Abbasi" userId="a485637c-5d5c-44af-8411-f95acc3236b6" providerId="ADAL" clId="{B67E75DF-61F4-4BDD-83F6-F3A9FEB4B984}" dt="2024-02-22T09:52:54.409" v="2357" actId="27803"/>
          <ac:spMkLst>
            <pc:docMk/>
            <pc:sldMk cId="3942064285" sldId="256"/>
            <ac:spMk id="7267" creationId="{F705C62F-C6D2-449B-65D5-53B155D07D3E}"/>
          </ac:spMkLst>
        </pc:spChg>
        <pc:spChg chg="mod">
          <ac:chgData name="Jassem Abbasi" userId="a485637c-5d5c-44af-8411-f95acc3236b6" providerId="ADAL" clId="{B67E75DF-61F4-4BDD-83F6-F3A9FEB4B984}" dt="2024-02-22T09:52:54.409" v="2357" actId="27803"/>
          <ac:spMkLst>
            <pc:docMk/>
            <pc:sldMk cId="3942064285" sldId="256"/>
            <ac:spMk id="7268" creationId="{79A1EE15-E8AE-3E18-B2E0-0F1D85E2C2FA}"/>
          </ac:spMkLst>
        </pc:spChg>
        <pc:spChg chg="mod">
          <ac:chgData name="Jassem Abbasi" userId="a485637c-5d5c-44af-8411-f95acc3236b6" providerId="ADAL" clId="{B67E75DF-61F4-4BDD-83F6-F3A9FEB4B984}" dt="2024-02-22T09:52:54.409" v="2357" actId="27803"/>
          <ac:spMkLst>
            <pc:docMk/>
            <pc:sldMk cId="3942064285" sldId="256"/>
            <ac:spMk id="7269" creationId="{AF826A9C-BB60-6FF2-2C2E-2212CAD685F6}"/>
          </ac:spMkLst>
        </pc:spChg>
        <pc:spChg chg="mod">
          <ac:chgData name="Jassem Abbasi" userId="a485637c-5d5c-44af-8411-f95acc3236b6" providerId="ADAL" clId="{B67E75DF-61F4-4BDD-83F6-F3A9FEB4B984}" dt="2024-02-22T09:52:54.409" v="2357" actId="27803"/>
          <ac:spMkLst>
            <pc:docMk/>
            <pc:sldMk cId="3942064285" sldId="256"/>
            <ac:spMk id="7270" creationId="{6479D468-6B64-BB00-98C9-E66D0F406A1E}"/>
          </ac:spMkLst>
        </pc:spChg>
        <pc:spChg chg="mod">
          <ac:chgData name="Jassem Abbasi" userId="a485637c-5d5c-44af-8411-f95acc3236b6" providerId="ADAL" clId="{B67E75DF-61F4-4BDD-83F6-F3A9FEB4B984}" dt="2024-02-22T09:52:54.409" v="2357" actId="27803"/>
          <ac:spMkLst>
            <pc:docMk/>
            <pc:sldMk cId="3942064285" sldId="256"/>
            <ac:spMk id="7271" creationId="{F2182FBB-8E16-2BC5-A078-CF27FCAD15C2}"/>
          </ac:spMkLst>
        </pc:spChg>
        <pc:spChg chg="mod">
          <ac:chgData name="Jassem Abbasi" userId="a485637c-5d5c-44af-8411-f95acc3236b6" providerId="ADAL" clId="{B67E75DF-61F4-4BDD-83F6-F3A9FEB4B984}" dt="2024-02-22T09:52:54.409" v="2357" actId="27803"/>
          <ac:spMkLst>
            <pc:docMk/>
            <pc:sldMk cId="3942064285" sldId="256"/>
            <ac:spMk id="7272" creationId="{5BA45918-AAC6-27D8-98CE-81B6C042E588}"/>
          </ac:spMkLst>
        </pc:spChg>
        <pc:spChg chg="mod">
          <ac:chgData name="Jassem Abbasi" userId="a485637c-5d5c-44af-8411-f95acc3236b6" providerId="ADAL" clId="{B67E75DF-61F4-4BDD-83F6-F3A9FEB4B984}" dt="2024-02-22T09:52:54.409" v="2357" actId="27803"/>
          <ac:spMkLst>
            <pc:docMk/>
            <pc:sldMk cId="3942064285" sldId="256"/>
            <ac:spMk id="7273" creationId="{D0F78077-4080-3535-A27F-8CE528FFE243}"/>
          </ac:spMkLst>
        </pc:spChg>
        <pc:spChg chg="mod">
          <ac:chgData name="Jassem Abbasi" userId="a485637c-5d5c-44af-8411-f95acc3236b6" providerId="ADAL" clId="{B67E75DF-61F4-4BDD-83F6-F3A9FEB4B984}" dt="2024-02-22T09:52:54.409" v="2357" actId="27803"/>
          <ac:spMkLst>
            <pc:docMk/>
            <pc:sldMk cId="3942064285" sldId="256"/>
            <ac:spMk id="7274" creationId="{E113075F-A320-C8DB-012F-87F46EFA8C27}"/>
          </ac:spMkLst>
        </pc:spChg>
        <pc:spChg chg="mod">
          <ac:chgData name="Jassem Abbasi" userId="a485637c-5d5c-44af-8411-f95acc3236b6" providerId="ADAL" clId="{B67E75DF-61F4-4BDD-83F6-F3A9FEB4B984}" dt="2024-02-22T09:52:54.409" v="2357" actId="27803"/>
          <ac:spMkLst>
            <pc:docMk/>
            <pc:sldMk cId="3942064285" sldId="256"/>
            <ac:spMk id="7275" creationId="{1956D087-9DCA-C40F-BC96-FB4C78562D46}"/>
          </ac:spMkLst>
        </pc:spChg>
        <pc:spChg chg="mod">
          <ac:chgData name="Jassem Abbasi" userId="a485637c-5d5c-44af-8411-f95acc3236b6" providerId="ADAL" clId="{B67E75DF-61F4-4BDD-83F6-F3A9FEB4B984}" dt="2024-02-22T09:52:54.409" v="2357" actId="27803"/>
          <ac:spMkLst>
            <pc:docMk/>
            <pc:sldMk cId="3942064285" sldId="256"/>
            <ac:spMk id="7276" creationId="{2238E124-8E6C-F338-B787-4B9E36A909F9}"/>
          </ac:spMkLst>
        </pc:spChg>
        <pc:spChg chg="mod">
          <ac:chgData name="Jassem Abbasi" userId="a485637c-5d5c-44af-8411-f95acc3236b6" providerId="ADAL" clId="{B67E75DF-61F4-4BDD-83F6-F3A9FEB4B984}" dt="2024-02-22T09:52:54.409" v="2357" actId="27803"/>
          <ac:spMkLst>
            <pc:docMk/>
            <pc:sldMk cId="3942064285" sldId="256"/>
            <ac:spMk id="7277" creationId="{4F5301DF-7311-F25C-7F40-9ED2F9F34945}"/>
          </ac:spMkLst>
        </pc:spChg>
        <pc:spChg chg="mod">
          <ac:chgData name="Jassem Abbasi" userId="a485637c-5d5c-44af-8411-f95acc3236b6" providerId="ADAL" clId="{B67E75DF-61F4-4BDD-83F6-F3A9FEB4B984}" dt="2024-02-22T09:52:54.409" v="2357" actId="27803"/>
          <ac:spMkLst>
            <pc:docMk/>
            <pc:sldMk cId="3942064285" sldId="256"/>
            <ac:spMk id="7278" creationId="{FF0224EC-89FE-B365-5556-1F218B9B7AFB}"/>
          </ac:spMkLst>
        </pc:spChg>
        <pc:spChg chg="mod">
          <ac:chgData name="Jassem Abbasi" userId="a485637c-5d5c-44af-8411-f95acc3236b6" providerId="ADAL" clId="{B67E75DF-61F4-4BDD-83F6-F3A9FEB4B984}" dt="2024-02-22T09:52:54.409" v="2357" actId="27803"/>
          <ac:spMkLst>
            <pc:docMk/>
            <pc:sldMk cId="3942064285" sldId="256"/>
            <ac:spMk id="7279" creationId="{3171EBB2-4C51-248E-C514-29C03FE58344}"/>
          </ac:spMkLst>
        </pc:spChg>
        <pc:spChg chg="mod">
          <ac:chgData name="Jassem Abbasi" userId="a485637c-5d5c-44af-8411-f95acc3236b6" providerId="ADAL" clId="{B67E75DF-61F4-4BDD-83F6-F3A9FEB4B984}" dt="2024-02-22T09:52:54.409" v="2357" actId="27803"/>
          <ac:spMkLst>
            <pc:docMk/>
            <pc:sldMk cId="3942064285" sldId="256"/>
            <ac:spMk id="7280" creationId="{2C7CEB71-E987-2AFD-D91D-AABCACA70C9A}"/>
          </ac:spMkLst>
        </pc:spChg>
        <pc:spChg chg="mod">
          <ac:chgData name="Jassem Abbasi" userId="a485637c-5d5c-44af-8411-f95acc3236b6" providerId="ADAL" clId="{B67E75DF-61F4-4BDD-83F6-F3A9FEB4B984}" dt="2024-02-22T09:52:54.409" v="2357" actId="27803"/>
          <ac:spMkLst>
            <pc:docMk/>
            <pc:sldMk cId="3942064285" sldId="256"/>
            <ac:spMk id="7281" creationId="{2B4F9D98-DA20-C810-9EDA-0EAEECFB161C}"/>
          </ac:spMkLst>
        </pc:spChg>
        <pc:spChg chg="mod">
          <ac:chgData name="Jassem Abbasi" userId="a485637c-5d5c-44af-8411-f95acc3236b6" providerId="ADAL" clId="{B67E75DF-61F4-4BDD-83F6-F3A9FEB4B984}" dt="2024-02-22T09:52:54.409" v="2357" actId="27803"/>
          <ac:spMkLst>
            <pc:docMk/>
            <pc:sldMk cId="3942064285" sldId="256"/>
            <ac:spMk id="7282" creationId="{FC6A3AE6-0F7B-76B3-3B43-386C847CDCF5}"/>
          </ac:spMkLst>
        </pc:spChg>
        <pc:spChg chg="mod">
          <ac:chgData name="Jassem Abbasi" userId="a485637c-5d5c-44af-8411-f95acc3236b6" providerId="ADAL" clId="{B67E75DF-61F4-4BDD-83F6-F3A9FEB4B984}" dt="2024-02-22T09:52:54.409" v="2357" actId="27803"/>
          <ac:spMkLst>
            <pc:docMk/>
            <pc:sldMk cId="3942064285" sldId="256"/>
            <ac:spMk id="7283" creationId="{27B002DD-1E69-2C0E-AB9B-D6AF01ACBF53}"/>
          </ac:spMkLst>
        </pc:spChg>
        <pc:spChg chg="mod">
          <ac:chgData name="Jassem Abbasi" userId="a485637c-5d5c-44af-8411-f95acc3236b6" providerId="ADAL" clId="{B67E75DF-61F4-4BDD-83F6-F3A9FEB4B984}" dt="2024-02-22T09:52:54.409" v="2357" actId="27803"/>
          <ac:spMkLst>
            <pc:docMk/>
            <pc:sldMk cId="3942064285" sldId="256"/>
            <ac:spMk id="7284" creationId="{E57E3CF7-85F6-324C-9B16-AE6DD1871BCF}"/>
          </ac:spMkLst>
        </pc:spChg>
        <pc:spChg chg="mod">
          <ac:chgData name="Jassem Abbasi" userId="a485637c-5d5c-44af-8411-f95acc3236b6" providerId="ADAL" clId="{B67E75DF-61F4-4BDD-83F6-F3A9FEB4B984}" dt="2024-02-22T09:52:54.409" v="2357" actId="27803"/>
          <ac:spMkLst>
            <pc:docMk/>
            <pc:sldMk cId="3942064285" sldId="256"/>
            <ac:spMk id="7285" creationId="{6106590F-25C8-294B-57D5-9FB028804ABE}"/>
          </ac:spMkLst>
        </pc:spChg>
        <pc:spChg chg="mod">
          <ac:chgData name="Jassem Abbasi" userId="a485637c-5d5c-44af-8411-f95acc3236b6" providerId="ADAL" clId="{B67E75DF-61F4-4BDD-83F6-F3A9FEB4B984}" dt="2024-02-22T09:52:54.409" v="2357" actId="27803"/>
          <ac:spMkLst>
            <pc:docMk/>
            <pc:sldMk cId="3942064285" sldId="256"/>
            <ac:spMk id="7286" creationId="{6C79BBEB-9B92-320C-DCC3-88E15A4E8867}"/>
          </ac:spMkLst>
        </pc:spChg>
        <pc:spChg chg="mod">
          <ac:chgData name="Jassem Abbasi" userId="a485637c-5d5c-44af-8411-f95acc3236b6" providerId="ADAL" clId="{B67E75DF-61F4-4BDD-83F6-F3A9FEB4B984}" dt="2024-02-22T09:52:54.409" v="2357" actId="27803"/>
          <ac:spMkLst>
            <pc:docMk/>
            <pc:sldMk cId="3942064285" sldId="256"/>
            <ac:spMk id="7287" creationId="{9BEA2F92-15CC-F19F-4DD6-93430E92F552}"/>
          </ac:spMkLst>
        </pc:spChg>
        <pc:spChg chg="mod">
          <ac:chgData name="Jassem Abbasi" userId="a485637c-5d5c-44af-8411-f95acc3236b6" providerId="ADAL" clId="{B67E75DF-61F4-4BDD-83F6-F3A9FEB4B984}" dt="2024-02-22T09:52:54.409" v="2357" actId="27803"/>
          <ac:spMkLst>
            <pc:docMk/>
            <pc:sldMk cId="3942064285" sldId="256"/>
            <ac:spMk id="7288" creationId="{59FA0B5C-DE9E-74C0-67E9-DF9FC4A36F85}"/>
          </ac:spMkLst>
        </pc:spChg>
        <pc:spChg chg="mod">
          <ac:chgData name="Jassem Abbasi" userId="a485637c-5d5c-44af-8411-f95acc3236b6" providerId="ADAL" clId="{B67E75DF-61F4-4BDD-83F6-F3A9FEB4B984}" dt="2024-02-22T09:52:54.409" v="2357" actId="27803"/>
          <ac:spMkLst>
            <pc:docMk/>
            <pc:sldMk cId="3942064285" sldId="256"/>
            <ac:spMk id="7289" creationId="{846E18B0-CB7E-D9AD-6C28-D809FE2C1148}"/>
          </ac:spMkLst>
        </pc:spChg>
        <pc:spChg chg="mod">
          <ac:chgData name="Jassem Abbasi" userId="a485637c-5d5c-44af-8411-f95acc3236b6" providerId="ADAL" clId="{B67E75DF-61F4-4BDD-83F6-F3A9FEB4B984}" dt="2024-02-22T09:52:54.409" v="2357" actId="27803"/>
          <ac:spMkLst>
            <pc:docMk/>
            <pc:sldMk cId="3942064285" sldId="256"/>
            <ac:spMk id="7290" creationId="{DF9012E5-4343-A616-1429-A6079AF3C6DE}"/>
          </ac:spMkLst>
        </pc:spChg>
        <pc:spChg chg="mod">
          <ac:chgData name="Jassem Abbasi" userId="a485637c-5d5c-44af-8411-f95acc3236b6" providerId="ADAL" clId="{B67E75DF-61F4-4BDD-83F6-F3A9FEB4B984}" dt="2024-02-22T09:52:54.409" v="2357" actId="27803"/>
          <ac:spMkLst>
            <pc:docMk/>
            <pc:sldMk cId="3942064285" sldId="256"/>
            <ac:spMk id="7291" creationId="{BB28E52D-5E0C-ECFA-00D4-DD7CEA93D02C}"/>
          </ac:spMkLst>
        </pc:spChg>
        <pc:spChg chg="mod">
          <ac:chgData name="Jassem Abbasi" userId="a485637c-5d5c-44af-8411-f95acc3236b6" providerId="ADAL" clId="{B67E75DF-61F4-4BDD-83F6-F3A9FEB4B984}" dt="2024-02-22T09:52:54.409" v="2357" actId="27803"/>
          <ac:spMkLst>
            <pc:docMk/>
            <pc:sldMk cId="3942064285" sldId="256"/>
            <ac:spMk id="7292" creationId="{1883497E-2EC0-ACBA-F0A7-CBD853CEB62A}"/>
          </ac:spMkLst>
        </pc:spChg>
        <pc:spChg chg="mod">
          <ac:chgData name="Jassem Abbasi" userId="a485637c-5d5c-44af-8411-f95acc3236b6" providerId="ADAL" clId="{B67E75DF-61F4-4BDD-83F6-F3A9FEB4B984}" dt="2024-02-22T09:52:54.409" v="2357" actId="27803"/>
          <ac:spMkLst>
            <pc:docMk/>
            <pc:sldMk cId="3942064285" sldId="256"/>
            <ac:spMk id="7293" creationId="{34F44868-8370-C200-CF19-E1C2F0549749}"/>
          </ac:spMkLst>
        </pc:spChg>
        <pc:spChg chg="mod">
          <ac:chgData name="Jassem Abbasi" userId="a485637c-5d5c-44af-8411-f95acc3236b6" providerId="ADAL" clId="{B67E75DF-61F4-4BDD-83F6-F3A9FEB4B984}" dt="2024-02-22T09:52:54.409" v="2357" actId="27803"/>
          <ac:spMkLst>
            <pc:docMk/>
            <pc:sldMk cId="3942064285" sldId="256"/>
            <ac:spMk id="7294" creationId="{234CE548-7A4C-188B-B0D8-D379F14D7511}"/>
          </ac:spMkLst>
        </pc:spChg>
        <pc:spChg chg="mod">
          <ac:chgData name="Jassem Abbasi" userId="a485637c-5d5c-44af-8411-f95acc3236b6" providerId="ADAL" clId="{B67E75DF-61F4-4BDD-83F6-F3A9FEB4B984}" dt="2024-02-22T09:52:54.409" v="2357" actId="27803"/>
          <ac:spMkLst>
            <pc:docMk/>
            <pc:sldMk cId="3942064285" sldId="256"/>
            <ac:spMk id="7295" creationId="{4480BFAF-E719-B907-FCD3-B72F565D9230}"/>
          </ac:spMkLst>
        </pc:spChg>
        <pc:spChg chg="mod">
          <ac:chgData name="Jassem Abbasi" userId="a485637c-5d5c-44af-8411-f95acc3236b6" providerId="ADAL" clId="{B67E75DF-61F4-4BDD-83F6-F3A9FEB4B984}" dt="2024-02-22T09:52:54.409" v="2357" actId="27803"/>
          <ac:spMkLst>
            <pc:docMk/>
            <pc:sldMk cId="3942064285" sldId="256"/>
            <ac:spMk id="7296" creationId="{3468121B-0318-6131-18A5-1E884099ABF5}"/>
          </ac:spMkLst>
        </pc:spChg>
        <pc:spChg chg="mod">
          <ac:chgData name="Jassem Abbasi" userId="a485637c-5d5c-44af-8411-f95acc3236b6" providerId="ADAL" clId="{B67E75DF-61F4-4BDD-83F6-F3A9FEB4B984}" dt="2024-02-22T09:52:54.409" v="2357" actId="27803"/>
          <ac:spMkLst>
            <pc:docMk/>
            <pc:sldMk cId="3942064285" sldId="256"/>
            <ac:spMk id="7297" creationId="{7AF4E8E6-FA12-8A4F-60AC-16861B99EB23}"/>
          </ac:spMkLst>
        </pc:spChg>
        <pc:spChg chg="mod">
          <ac:chgData name="Jassem Abbasi" userId="a485637c-5d5c-44af-8411-f95acc3236b6" providerId="ADAL" clId="{B67E75DF-61F4-4BDD-83F6-F3A9FEB4B984}" dt="2024-02-22T09:52:54.409" v="2357" actId="27803"/>
          <ac:spMkLst>
            <pc:docMk/>
            <pc:sldMk cId="3942064285" sldId="256"/>
            <ac:spMk id="7298" creationId="{30581B7F-9587-C18A-A135-7C2A03367B4B}"/>
          </ac:spMkLst>
        </pc:spChg>
        <pc:spChg chg="mod">
          <ac:chgData name="Jassem Abbasi" userId="a485637c-5d5c-44af-8411-f95acc3236b6" providerId="ADAL" clId="{B67E75DF-61F4-4BDD-83F6-F3A9FEB4B984}" dt="2024-02-22T09:52:54.409" v="2357" actId="27803"/>
          <ac:spMkLst>
            <pc:docMk/>
            <pc:sldMk cId="3942064285" sldId="256"/>
            <ac:spMk id="7299" creationId="{B14E14A2-477F-7F3C-57BA-DBF00F8F024F}"/>
          </ac:spMkLst>
        </pc:spChg>
        <pc:spChg chg="mod">
          <ac:chgData name="Jassem Abbasi" userId="a485637c-5d5c-44af-8411-f95acc3236b6" providerId="ADAL" clId="{B67E75DF-61F4-4BDD-83F6-F3A9FEB4B984}" dt="2024-02-22T09:52:54.409" v="2357" actId="27803"/>
          <ac:spMkLst>
            <pc:docMk/>
            <pc:sldMk cId="3942064285" sldId="256"/>
            <ac:spMk id="7300" creationId="{EDFB548F-37EB-F19E-2FC1-2F69B2E49DEE}"/>
          </ac:spMkLst>
        </pc:spChg>
        <pc:spChg chg="mod">
          <ac:chgData name="Jassem Abbasi" userId="a485637c-5d5c-44af-8411-f95acc3236b6" providerId="ADAL" clId="{B67E75DF-61F4-4BDD-83F6-F3A9FEB4B984}" dt="2024-02-22T09:52:54.409" v="2357" actId="27803"/>
          <ac:spMkLst>
            <pc:docMk/>
            <pc:sldMk cId="3942064285" sldId="256"/>
            <ac:spMk id="7301" creationId="{E317E8B8-B825-70A5-1977-5AADE3078CD0}"/>
          </ac:spMkLst>
        </pc:spChg>
        <pc:spChg chg="mod">
          <ac:chgData name="Jassem Abbasi" userId="a485637c-5d5c-44af-8411-f95acc3236b6" providerId="ADAL" clId="{B67E75DF-61F4-4BDD-83F6-F3A9FEB4B984}" dt="2024-02-22T09:52:54.409" v="2357" actId="27803"/>
          <ac:spMkLst>
            <pc:docMk/>
            <pc:sldMk cId="3942064285" sldId="256"/>
            <ac:spMk id="7302" creationId="{CA07F15B-3EE2-F7FE-C7AF-52E178128D2F}"/>
          </ac:spMkLst>
        </pc:spChg>
        <pc:spChg chg="mod">
          <ac:chgData name="Jassem Abbasi" userId="a485637c-5d5c-44af-8411-f95acc3236b6" providerId="ADAL" clId="{B67E75DF-61F4-4BDD-83F6-F3A9FEB4B984}" dt="2024-02-22T09:52:54.409" v="2357" actId="27803"/>
          <ac:spMkLst>
            <pc:docMk/>
            <pc:sldMk cId="3942064285" sldId="256"/>
            <ac:spMk id="7303" creationId="{1BC86E42-8F5C-DCC5-B028-4818CD71FEF0}"/>
          </ac:spMkLst>
        </pc:spChg>
        <pc:spChg chg="mod">
          <ac:chgData name="Jassem Abbasi" userId="a485637c-5d5c-44af-8411-f95acc3236b6" providerId="ADAL" clId="{B67E75DF-61F4-4BDD-83F6-F3A9FEB4B984}" dt="2024-02-22T09:52:54.409" v="2357" actId="27803"/>
          <ac:spMkLst>
            <pc:docMk/>
            <pc:sldMk cId="3942064285" sldId="256"/>
            <ac:spMk id="7304" creationId="{EB700D90-90CC-414B-8E1E-2A1B6E3675B9}"/>
          </ac:spMkLst>
        </pc:spChg>
        <pc:spChg chg="mod">
          <ac:chgData name="Jassem Abbasi" userId="a485637c-5d5c-44af-8411-f95acc3236b6" providerId="ADAL" clId="{B67E75DF-61F4-4BDD-83F6-F3A9FEB4B984}" dt="2024-02-22T09:52:54.409" v="2357" actId="27803"/>
          <ac:spMkLst>
            <pc:docMk/>
            <pc:sldMk cId="3942064285" sldId="256"/>
            <ac:spMk id="7305" creationId="{318D1214-04EA-4ECB-1D89-4AA787F76829}"/>
          </ac:spMkLst>
        </pc:spChg>
        <pc:spChg chg="mod">
          <ac:chgData name="Jassem Abbasi" userId="a485637c-5d5c-44af-8411-f95acc3236b6" providerId="ADAL" clId="{B67E75DF-61F4-4BDD-83F6-F3A9FEB4B984}" dt="2024-02-22T09:52:54.409" v="2357" actId="27803"/>
          <ac:spMkLst>
            <pc:docMk/>
            <pc:sldMk cId="3942064285" sldId="256"/>
            <ac:spMk id="7306" creationId="{940D714A-4C94-6245-14BF-D86E4918F706}"/>
          </ac:spMkLst>
        </pc:spChg>
        <pc:spChg chg="mod">
          <ac:chgData name="Jassem Abbasi" userId="a485637c-5d5c-44af-8411-f95acc3236b6" providerId="ADAL" clId="{B67E75DF-61F4-4BDD-83F6-F3A9FEB4B984}" dt="2024-02-22T09:52:54.409" v="2357" actId="27803"/>
          <ac:spMkLst>
            <pc:docMk/>
            <pc:sldMk cId="3942064285" sldId="256"/>
            <ac:spMk id="7307" creationId="{495E7033-3CDD-BE95-4E97-BC4B6C5FE765}"/>
          </ac:spMkLst>
        </pc:spChg>
        <pc:spChg chg="mod">
          <ac:chgData name="Jassem Abbasi" userId="a485637c-5d5c-44af-8411-f95acc3236b6" providerId="ADAL" clId="{B67E75DF-61F4-4BDD-83F6-F3A9FEB4B984}" dt="2024-02-22T09:52:54.409" v="2357" actId="27803"/>
          <ac:spMkLst>
            <pc:docMk/>
            <pc:sldMk cId="3942064285" sldId="256"/>
            <ac:spMk id="7308" creationId="{F4DB9F3D-01BB-3B18-AC8C-B430C88DDDAA}"/>
          </ac:spMkLst>
        </pc:spChg>
        <pc:spChg chg="mod">
          <ac:chgData name="Jassem Abbasi" userId="a485637c-5d5c-44af-8411-f95acc3236b6" providerId="ADAL" clId="{B67E75DF-61F4-4BDD-83F6-F3A9FEB4B984}" dt="2024-02-22T09:52:54.409" v="2357" actId="27803"/>
          <ac:spMkLst>
            <pc:docMk/>
            <pc:sldMk cId="3942064285" sldId="256"/>
            <ac:spMk id="7309" creationId="{D747899F-4BA2-4A9B-8A11-54AE84BC6F84}"/>
          </ac:spMkLst>
        </pc:spChg>
        <pc:spChg chg="mod">
          <ac:chgData name="Jassem Abbasi" userId="a485637c-5d5c-44af-8411-f95acc3236b6" providerId="ADAL" clId="{B67E75DF-61F4-4BDD-83F6-F3A9FEB4B984}" dt="2024-02-22T09:52:54.409" v="2357" actId="27803"/>
          <ac:spMkLst>
            <pc:docMk/>
            <pc:sldMk cId="3942064285" sldId="256"/>
            <ac:spMk id="7310" creationId="{B1112633-4F8D-19BA-C5E2-DF5ADD32EAB0}"/>
          </ac:spMkLst>
        </pc:spChg>
        <pc:spChg chg="mod">
          <ac:chgData name="Jassem Abbasi" userId="a485637c-5d5c-44af-8411-f95acc3236b6" providerId="ADAL" clId="{B67E75DF-61F4-4BDD-83F6-F3A9FEB4B984}" dt="2024-02-22T09:52:54.409" v="2357" actId="27803"/>
          <ac:spMkLst>
            <pc:docMk/>
            <pc:sldMk cId="3942064285" sldId="256"/>
            <ac:spMk id="7311" creationId="{8F65DF4B-9532-61B0-AA24-CF12398A26D0}"/>
          </ac:spMkLst>
        </pc:spChg>
        <pc:spChg chg="mod">
          <ac:chgData name="Jassem Abbasi" userId="a485637c-5d5c-44af-8411-f95acc3236b6" providerId="ADAL" clId="{B67E75DF-61F4-4BDD-83F6-F3A9FEB4B984}" dt="2024-02-22T09:52:54.409" v="2357" actId="27803"/>
          <ac:spMkLst>
            <pc:docMk/>
            <pc:sldMk cId="3942064285" sldId="256"/>
            <ac:spMk id="7312" creationId="{3C5D3091-2492-34B7-860E-C26FBD266C45}"/>
          </ac:spMkLst>
        </pc:spChg>
        <pc:spChg chg="mod">
          <ac:chgData name="Jassem Abbasi" userId="a485637c-5d5c-44af-8411-f95acc3236b6" providerId="ADAL" clId="{B67E75DF-61F4-4BDD-83F6-F3A9FEB4B984}" dt="2024-02-22T09:52:54.409" v="2357" actId="27803"/>
          <ac:spMkLst>
            <pc:docMk/>
            <pc:sldMk cId="3942064285" sldId="256"/>
            <ac:spMk id="7313" creationId="{EF47586C-0B26-88ED-1D85-A87147C46F2F}"/>
          </ac:spMkLst>
        </pc:spChg>
        <pc:spChg chg="mod">
          <ac:chgData name="Jassem Abbasi" userId="a485637c-5d5c-44af-8411-f95acc3236b6" providerId="ADAL" clId="{B67E75DF-61F4-4BDD-83F6-F3A9FEB4B984}" dt="2024-02-22T09:52:54.409" v="2357" actId="27803"/>
          <ac:spMkLst>
            <pc:docMk/>
            <pc:sldMk cId="3942064285" sldId="256"/>
            <ac:spMk id="7314" creationId="{548B642E-4A56-79E5-B50D-B78AB93E4023}"/>
          </ac:spMkLst>
        </pc:spChg>
        <pc:spChg chg="mod">
          <ac:chgData name="Jassem Abbasi" userId="a485637c-5d5c-44af-8411-f95acc3236b6" providerId="ADAL" clId="{B67E75DF-61F4-4BDD-83F6-F3A9FEB4B984}" dt="2024-02-22T09:52:54.409" v="2357" actId="27803"/>
          <ac:spMkLst>
            <pc:docMk/>
            <pc:sldMk cId="3942064285" sldId="256"/>
            <ac:spMk id="7315" creationId="{520471A3-69FD-5B2E-F352-8029C6E78E39}"/>
          </ac:spMkLst>
        </pc:spChg>
        <pc:spChg chg="mod">
          <ac:chgData name="Jassem Abbasi" userId="a485637c-5d5c-44af-8411-f95acc3236b6" providerId="ADAL" clId="{B67E75DF-61F4-4BDD-83F6-F3A9FEB4B984}" dt="2024-02-22T09:52:54.409" v="2357" actId="27803"/>
          <ac:spMkLst>
            <pc:docMk/>
            <pc:sldMk cId="3942064285" sldId="256"/>
            <ac:spMk id="7316" creationId="{96C564BF-9221-EC22-88CD-60E7FBA883F5}"/>
          </ac:spMkLst>
        </pc:spChg>
        <pc:spChg chg="mod">
          <ac:chgData name="Jassem Abbasi" userId="a485637c-5d5c-44af-8411-f95acc3236b6" providerId="ADAL" clId="{B67E75DF-61F4-4BDD-83F6-F3A9FEB4B984}" dt="2024-02-22T09:52:54.409" v="2357" actId="27803"/>
          <ac:spMkLst>
            <pc:docMk/>
            <pc:sldMk cId="3942064285" sldId="256"/>
            <ac:spMk id="7317" creationId="{E7C470BD-CFC8-4C44-1111-1BAE0DE70657}"/>
          </ac:spMkLst>
        </pc:spChg>
        <pc:spChg chg="mod">
          <ac:chgData name="Jassem Abbasi" userId="a485637c-5d5c-44af-8411-f95acc3236b6" providerId="ADAL" clId="{B67E75DF-61F4-4BDD-83F6-F3A9FEB4B984}" dt="2024-02-22T09:52:54.409" v="2357" actId="27803"/>
          <ac:spMkLst>
            <pc:docMk/>
            <pc:sldMk cId="3942064285" sldId="256"/>
            <ac:spMk id="7318" creationId="{5C55B4AF-50D8-108C-F182-FDBC6F7B45E0}"/>
          </ac:spMkLst>
        </pc:spChg>
        <pc:spChg chg="mod">
          <ac:chgData name="Jassem Abbasi" userId="a485637c-5d5c-44af-8411-f95acc3236b6" providerId="ADAL" clId="{B67E75DF-61F4-4BDD-83F6-F3A9FEB4B984}" dt="2024-02-22T09:52:54.409" v="2357" actId="27803"/>
          <ac:spMkLst>
            <pc:docMk/>
            <pc:sldMk cId="3942064285" sldId="256"/>
            <ac:spMk id="7319" creationId="{1F972126-B61D-D3BC-1979-125EF9F60DF0}"/>
          </ac:spMkLst>
        </pc:spChg>
        <pc:spChg chg="mod">
          <ac:chgData name="Jassem Abbasi" userId="a485637c-5d5c-44af-8411-f95acc3236b6" providerId="ADAL" clId="{B67E75DF-61F4-4BDD-83F6-F3A9FEB4B984}" dt="2024-02-22T09:52:54.409" v="2357" actId="27803"/>
          <ac:spMkLst>
            <pc:docMk/>
            <pc:sldMk cId="3942064285" sldId="256"/>
            <ac:spMk id="7320" creationId="{0FB815CC-2AED-FD09-25D7-2F7A9167E9FB}"/>
          </ac:spMkLst>
        </pc:spChg>
        <pc:spChg chg="mod">
          <ac:chgData name="Jassem Abbasi" userId="a485637c-5d5c-44af-8411-f95acc3236b6" providerId="ADAL" clId="{B67E75DF-61F4-4BDD-83F6-F3A9FEB4B984}" dt="2024-02-22T09:52:54.409" v="2357" actId="27803"/>
          <ac:spMkLst>
            <pc:docMk/>
            <pc:sldMk cId="3942064285" sldId="256"/>
            <ac:spMk id="7321" creationId="{FD8FC9ED-A2D9-7E2F-D341-2F874CBD4500}"/>
          </ac:spMkLst>
        </pc:spChg>
        <pc:spChg chg="mod">
          <ac:chgData name="Jassem Abbasi" userId="a485637c-5d5c-44af-8411-f95acc3236b6" providerId="ADAL" clId="{B67E75DF-61F4-4BDD-83F6-F3A9FEB4B984}" dt="2024-02-22T09:52:54.409" v="2357" actId="27803"/>
          <ac:spMkLst>
            <pc:docMk/>
            <pc:sldMk cId="3942064285" sldId="256"/>
            <ac:spMk id="7322" creationId="{41E08420-436B-F299-0890-CB1B1EDC391F}"/>
          </ac:spMkLst>
        </pc:spChg>
        <pc:spChg chg="mod">
          <ac:chgData name="Jassem Abbasi" userId="a485637c-5d5c-44af-8411-f95acc3236b6" providerId="ADAL" clId="{B67E75DF-61F4-4BDD-83F6-F3A9FEB4B984}" dt="2024-02-22T09:52:54.409" v="2357" actId="27803"/>
          <ac:spMkLst>
            <pc:docMk/>
            <pc:sldMk cId="3942064285" sldId="256"/>
            <ac:spMk id="7323" creationId="{2E090060-47C5-B775-1687-D697E95DF742}"/>
          </ac:spMkLst>
        </pc:spChg>
        <pc:spChg chg="mod">
          <ac:chgData name="Jassem Abbasi" userId="a485637c-5d5c-44af-8411-f95acc3236b6" providerId="ADAL" clId="{B67E75DF-61F4-4BDD-83F6-F3A9FEB4B984}" dt="2024-02-22T09:52:54.409" v="2357" actId="27803"/>
          <ac:spMkLst>
            <pc:docMk/>
            <pc:sldMk cId="3942064285" sldId="256"/>
            <ac:spMk id="7324" creationId="{45FE82DB-6B80-2682-0BBC-801DF11F4778}"/>
          </ac:spMkLst>
        </pc:spChg>
        <pc:spChg chg="mod">
          <ac:chgData name="Jassem Abbasi" userId="a485637c-5d5c-44af-8411-f95acc3236b6" providerId="ADAL" clId="{B67E75DF-61F4-4BDD-83F6-F3A9FEB4B984}" dt="2024-02-22T09:52:54.409" v="2357" actId="27803"/>
          <ac:spMkLst>
            <pc:docMk/>
            <pc:sldMk cId="3942064285" sldId="256"/>
            <ac:spMk id="7325" creationId="{9EC5FED9-7BE4-A720-6400-BEA95B6AEFB0}"/>
          </ac:spMkLst>
        </pc:spChg>
        <pc:spChg chg="mod">
          <ac:chgData name="Jassem Abbasi" userId="a485637c-5d5c-44af-8411-f95acc3236b6" providerId="ADAL" clId="{B67E75DF-61F4-4BDD-83F6-F3A9FEB4B984}" dt="2024-02-22T09:52:54.409" v="2357" actId="27803"/>
          <ac:spMkLst>
            <pc:docMk/>
            <pc:sldMk cId="3942064285" sldId="256"/>
            <ac:spMk id="7326" creationId="{474D3568-D76A-8E4C-B366-D97DCC57D12A}"/>
          </ac:spMkLst>
        </pc:spChg>
        <pc:spChg chg="mod">
          <ac:chgData name="Jassem Abbasi" userId="a485637c-5d5c-44af-8411-f95acc3236b6" providerId="ADAL" clId="{B67E75DF-61F4-4BDD-83F6-F3A9FEB4B984}" dt="2024-02-22T09:52:54.409" v="2357" actId="27803"/>
          <ac:spMkLst>
            <pc:docMk/>
            <pc:sldMk cId="3942064285" sldId="256"/>
            <ac:spMk id="7327" creationId="{338BACCD-06CC-55DF-CC98-AAD4D8A43D91}"/>
          </ac:spMkLst>
        </pc:spChg>
        <pc:spChg chg="mod">
          <ac:chgData name="Jassem Abbasi" userId="a485637c-5d5c-44af-8411-f95acc3236b6" providerId="ADAL" clId="{B67E75DF-61F4-4BDD-83F6-F3A9FEB4B984}" dt="2024-02-22T09:52:54.409" v="2357" actId="27803"/>
          <ac:spMkLst>
            <pc:docMk/>
            <pc:sldMk cId="3942064285" sldId="256"/>
            <ac:spMk id="7328" creationId="{0DAC2A17-8DE3-8ED0-86EC-F1D3D4CCA7EE}"/>
          </ac:spMkLst>
        </pc:spChg>
        <pc:spChg chg="mod">
          <ac:chgData name="Jassem Abbasi" userId="a485637c-5d5c-44af-8411-f95acc3236b6" providerId="ADAL" clId="{B67E75DF-61F4-4BDD-83F6-F3A9FEB4B984}" dt="2024-02-22T09:52:54.409" v="2357" actId="27803"/>
          <ac:spMkLst>
            <pc:docMk/>
            <pc:sldMk cId="3942064285" sldId="256"/>
            <ac:spMk id="7329" creationId="{22A4ADB5-9395-0F0C-818D-3ED1E8487901}"/>
          </ac:spMkLst>
        </pc:spChg>
        <pc:spChg chg="mod">
          <ac:chgData name="Jassem Abbasi" userId="a485637c-5d5c-44af-8411-f95acc3236b6" providerId="ADAL" clId="{B67E75DF-61F4-4BDD-83F6-F3A9FEB4B984}" dt="2024-02-22T09:52:54.409" v="2357" actId="27803"/>
          <ac:spMkLst>
            <pc:docMk/>
            <pc:sldMk cId="3942064285" sldId="256"/>
            <ac:spMk id="7330" creationId="{0D07D863-7809-49CD-84B4-7948D580A343}"/>
          </ac:spMkLst>
        </pc:spChg>
        <pc:spChg chg="mod">
          <ac:chgData name="Jassem Abbasi" userId="a485637c-5d5c-44af-8411-f95acc3236b6" providerId="ADAL" clId="{B67E75DF-61F4-4BDD-83F6-F3A9FEB4B984}" dt="2024-02-22T09:52:54.409" v="2357" actId="27803"/>
          <ac:spMkLst>
            <pc:docMk/>
            <pc:sldMk cId="3942064285" sldId="256"/>
            <ac:spMk id="7331" creationId="{2F0D625A-DCE2-78DE-E971-28373138A42C}"/>
          </ac:spMkLst>
        </pc:spChg>
        <pc:spChg chg="mod">
          <ac:chgData name="Jassem Abbasi" userId="a485637c-5d5c-44af-8411-f95acc3236b6" providerId="ADAL" clId="{B67E75DF-61F4-4BDD-83F6-F3A9FEB4B984}" dt="2024-02-22T09:52:54.409" v="2357" actId="27803"/>
          <ac:spMkLst>
            <pc:docMk/>
            <pc:sldMk cId="3942064285" sldId="256"/>
            <ac:spMk id="7332" creationId="{983A023E-09DB-98D7-02B5-28B9BF148748}"/>
          </ac:spMkLst>
        </pc:spChg>
        <pc:spChg chg="mod">
          <ac:chgData name="Jassem Abbasi" userId="a485637c-5d5c-44af-8411-f95acc3236b6" providerId="ADAL" clId="{B67E75DF-61F4-4BDD-83F6-F3A9FEB4B984}" dt="2024-02-22T09:52:54.409" v="2357" actId="27803"/>
          <ac:spMkLst>
            <pc:docMk/>
            <pc:sldMk cId="3942064285" sldId="256"/>
            <ac:spMk id="7333" creationId="{9BE01AE1-2C1C-A07F-E5ED-38E0C9BBB3BB}"/>
          </ac:spMkLst>
        </pc:spChg>
        <pc:spChg chg="mod">
          <ac:chgData name="Jassem Abbasi" userId="a485637c-5d5c-44af-8411-f95acc3236b6" providerId="ADAL" clId="{B67E75DF-61F4-4BDD-83F6-F3A9FEB4B984}" dt="2024-02-22T09:52:54.409" v="2357" actId="27803"/>
          <ac:spMkLst>
            <pc:docMk/>
            <pc:sldMk cId="3942064285" sldId="256"/>
            <ac:spMk id="7334" creationId="{83456845-255F-FB7D-FF10-CAE62FA059B8}"/>
          </ac:spMkLst>
        </pc:spChg>
        <pc:spChg chg="mod">
          <ac:chgData name="Jassem Abbasi" userId="a485637c-5d5c-44af-8411-f95acc3236b6" providerId="ADAL" clId="{B67E75DF-61F4-4BDD-83F6-F3A9FEB4B984}" dt="2024-02-22T09:52:54.409" v="2357" actId="27803"/>
          <ac:spMkLst>
            <pc:docMk/>
            <pc:sldMk cId="3942064285" sldId="256"/>
            <ac:spMk id="7335" creationId="{8C7D9DC9-70C0-3417-FDAF-AD1E08ADF4FB}"/>
          </ac:spMkLst>
        </pc:spChg>
        <pc:spChg chg="mod">
          <ac:chgData name="Jassem Abbasi" userId="a485637c-5d5c-44af-8411-f95acc3236b6" providerId="ADAL" clId="{B67E75DF-61F4-4BDD-83F6-F3A9FEB4B984}" dt="2024-02-22T09:52:54.409" v="2357" actId="27803"/>
          <ac:spMkLst>
            <pc:docMk/>
            <pc:sldMk cId="3942064285" sldId="256"/>
            <ac:spMk id="7336" creationId="{44F2D3ED-C0B7-F619-79CE-A2A18ED3F1EE}"/>
          </ac:spMkLst>
        </pc:spChg>
        <pc:spChg chg="mod">
          <ac:chgData name="Jassem Abbasi" userId="a485637c-5d5c-44af-8411-f95acc3236b6" providerId="ADAL" clId="{B67E75DF-61F4-4BDD-83F6-F3A9FEB4B984}" dt="2024-02-22T09:52:54.409" v="2357" actId="27803"/>
          <ac:spMkLst>
            <pc:docMk/>
            <pc:sldMk cId="3942064285" sldId="256"/>
            <ac:spMk id="7337" creationId="{7B788C6C-4C52-46FB-1968-29647E8DA066}"/>
          </ac:spMkLst>
        </pc:spChg>
        <pc:spChg chg="mod">
          <ac:chgData name="Jassem Abbasi" userId="a485637c-5d5c-44af-8411-f95acc3236b6" providerId="ADAL" clId="{B67E75DF-61F4-4BDD-83F6-F3A9FEB4B984}" dt="2024-02-22T09:52:54.409" v="2357" actId="27803"/>
          <ac:spMkLst>
            <pc:docMk/>
            <pc:sldMk cId="3942064285" sldId="256"/>
            <ac:spMk id="7338" creationId="{8F6C31E2-553B-1497-C3E9-A4FFF3DE4B37}"/>
          </ac:spMkLst>
        </pc:spChg>
        <pc:spChg chg="mod">
          <ac:chgData name="Jassem Abbasi" userId="a485637c-5d5c-44af-8411-f95acc3236b6" providerId="ADAL" clId="{B67E75DF-61F4-4BDD-83F6-F3A9FEB4B984}" dt="2024-02-22T09:52:54.409" v="2357" actId="27803"/>
          <ac:spMkLst>
            <pc:docMk/>
            <pc:sldMk cId="3942064285" sldId="256"/>
            <ac:spMk id="7339" creationId="{9200A68E-5ED0-EFAA-FC04-797A1BE8B684}"/>
          </ac:spMkLst>
        </pc:spChg>
        <pc:spChg chg="mod">
          <ac:chgData name="Jassem Abbasi" userId="a485637c-5d5c-44af-8411-f95acc3236b6" providerId="ADAL" clId="{B67E75DF-61F4-4BDD-83F6-F3A9FEB4B984}" dt="2024-02-22T09:52:54.409" v="2357" actId="27803"/>
          <ac:spMkLst>
            <pc:docMk/>
            <pc:sldMk cId="3942064285" sldId="256"/>
            <ac:spMk id="7340" creationId="{5B51DEE5-C2FB-9EAC-A1EB-3F403FBF78AF}"/>
          </ac:spMkLst>
        </pc:spChg>
        <pc:spChg chg="mod">
          <ac:chgData name="Jassem Abbasi" userId="a485637c-5d5c-44af-8411-f95acc3236b6" providerId="ADAL" clId="{B67E75DF-61F4-4BDD-83F6-F3A9FEB4B984}" dt="2024-02-22T09:52:54.409" v="2357" actId="27803"/>
          <ac:spMkLst>
            <pc:docMk/>
            <pc:sldMk cId="3942064285" sldId="256"/>
            <ac:spMk id="7341" creationId="{72FB3A66-F6AF-7AF0-1AF1-9FA32B2703BB}"/>
          </ac:spMkLst>
        </pc:spChg>
        <pc:spChg chg="mod">
          <ac:chgData name="Jassem Abbasi" userId="a485637c-5d5c-44af-8411-f95acc3236b6" providerId="ADAL" clId="{B67E75DF-61F4-4BDD-83F6-F3A9FEB4B984}" dt="2024-02-22T09:52:54.409" v="2357" actId="27803"/>
          <ac:spMkLst>
            <pc:docMk/>
            <pc:sldMk cId="3942064285" sldId="256"/>
            <ac:spMk id="7342" creationId="{0FD3989E-0370-6A23-854D-2585AAD42D65}"/>
          </ac:spMkLst>
        </pc:spChg>
        <pc:spChg chg="mod">
          <ac:chgData name="Jassem Abbasi" userId="a485637c-5d5c-44af-8411-f95acc3236b6" providerId="ADAL" clId="{B67E75DF-61F4-4BDD-83F6-F3A9FEB4B984}" dt="2024-02-22T09:52:54.409" v="2357" actId="27803"/>
          <ac:spMkLst>
            <pc:docMk/>
            <pc:sldMk cId="3942064285" sldId="256"/>
            <ac:spMk id="7343" creationId="{69428972-EA25-19B3-9B8E-CA59AD85C0D7}"/>
          </ac:spMkLst>
        </pc:spChg>
        <pc:spChg chg="mod">
          <ac:chgData name="Jassem Abbasi" userId="a485637c-5d5c-44af-8411-f95acc3236b6" providerId="ADAL" clId="{B67E75DF-61F4-4BDD-83F6-F3A9FEB4B984}" dt="2024-02-22T09:52:54.409" v="2357" actId="27803"/>
          <ac:spMkLst>
            <pc:docMk/>
            <pc:sldMk cId="3942064285" sldId="256"/>
            <ac:spMk id="7344" creationId="{FE47FBFA-3F45-26E2-C98A-03EBF2E85D67}"/>
          </ac:spMkLst>
        </pc:spChg>
        <pc:spChg chg="mod">
          <ac:chgData name="Jassem Abbasi" userId="a485637c-5d5c-44af-8411-f95acc3236b6" providerId="ADAL" clId="{B67E75DF-61F4-4BDD-83F6-F3A9FEB4B984}" dt="2024-02-22T09:52:54.409" v="2357" actId="27803"/>
          <ac:spMkLst>
            <pc:docMk/>
            <pc:sldMk cId="3942064285" sldId="256"/>
            <ac:spMk id="7345" creationId="{8D11051C-3791-E802-B781-A347E6FEEAE8}"/>
          </ac:spMkLst>
        </pc:spChg>
        <pc:spChg chg="mod">
          <ac:chgData name="Jassem Abbasi" userId="a485637c-5d5c-44af-8411-f95acc3236b6" providerId="ADAL" clId="{B67E75DF-61F4-4BDD-83F6-F3A9FEB4B984}" dt="2024-02-22T09:52:54.409" v="2357" actId="27803"/>
          <ac:spMkLst>
            <pc:docMk/>
            <pc:sldMk cId="3942064285" sldId="256"/>
            <ac:spMk id="7346" creationId="{D84F4A1F-A49E-4303-8995-AD8BD8577F8F}"/>
          </ac:spMkLst>
        </pc:spChg>
        <pc:spChg chg="mod">
          <ac:chgData name="Jassem Abbasi" userId="a485637c-5d5c-44af-8411-f95acc3236b6" providerId="ADAL" clId="{B67E75DF-61F4-4BDD-83F6-F3A9FEB4B984}" dt="2024-02-22T09:52:54.409" v="2357" actId="27803"/>
          <ac:spMkLst>
            <pc:docMk/>
            <pc:sldMk cId="3942064285" sldId="256"/>
            <ac:spMk id="7347" creationId="{D58FC689-B044-DCDA-90B4-76927E0EB0AE}"/>
          </ac:spMkLst>
        </pc:spChg>
        <pc:spChg chg="mod">
          <ac:chgData name="Jassem Abbasi" userId="a485637c-5d5c-44af-8411-f95acc3236b6" providerId="ADAL" clId="{B67E75DF-61F4-4BDD-83F6-F3A9FEB4B984}" dt="2024-02-22T09:52:54.409" v="2357" actId="27803"/>
          <ac:spMkLst>
            <pc:docMk/>
            <pc:sldMk cId="3942064285" sldId="256"/>
            <ac:spMk id="7348" creationId="{F67BC2B0-F73F-43A3-9724-D08503965AEC}"/>
          </ac:spMkLst>
        </pc:spChg>
        <pc:spChg chg="mod">
          <ac:chgData name="Jassem Abbasi" userId="a485637c-5d5c-44af-8411-f95acc3236b6" providerId="ADAL" clId="{B67E75DF-61F4-4BDD-83F6-F3A9FEB4B984}" dt="2024-02-22T09:52:54.409" v="2357" actId="27803"/>
          <ac:spMkLst>
            <pc:docMk/>
            <pc:sldMk cId="3942064285" sldId="256"/>
            <ac:spMk id="7349" creationId="{8830ED68-1F81-CB64-7DA7-51253D1B9484}"/>
          </ac:spMkLst>
        </pc:spChg>
        <pc:spChg chg="mod">
          <ac:chgData name="Jassem Abbasi" userId="a485637c-5d5c-44af-8411-f95acc3236b6" providerId="ADAL" clId="{B67E75DF-61F4-4BDD-83F6-F3A9FEB4B984}" dt="2024-02-22T09:52:54.409" v="2357" actId="27803"/>
          <ac:spMkLst>
            <pc:docMk/>
            <pc:sldMk cId="3942064285" sldId="256"/>
            <ac:spMk id="7350" creationId="{BA87F93F-FAA0-1738-27FA-B0B83DAEC798}"/>
          </ac:spMkLst>
        </pc:spChg>
        <pc:spChg chg="mod">
          <ac:chgData name="Jassem Abbasi" userId="a485637c-5d5c-44af-8411-f95acc3236b6" providerId="ADAL" clId="{B67E75DF-61F4-4BDD-83F6-F3A9FEB4B984}" dt="2024-02-22T09:52:54.409" v="2357" actId="27803"/>
          <ac:spMkLst>
            <pc:docMk/>
            <pc:sldMk cId="3942064285" sldId="256"/>
            <ac:spMk id="7351" creationId="{009760F3-D340-A141-4417-4B4477DF0983}"/>
          </ac:spMkLst>
        </pc:spChg>
        <pc:spChg chg="mod">
          <ac:chgData name="Jassem Abbasi" userId="a485637c-5d5c-44af-8411-f95acc3236b6" providerId="ADAL" clId="{B67E75DF-61F4-4BDD-83F6-F3A9FEB4B984}" dt="2024-02-22T09:52:54.409" v="2357" actId="27803"/>
          <ac:spMkLst>
            <pc:docMk/>
            <pc:sldMk cId="3942064285" sldId="256"/>
            <ac:spMk id="7352" creationId="{FE10B946-90A0-30D2-F805-3135CD745370}"/>
          </ac:spMkLst>
        </pc:spChg>
        <pc:spChg chg="mod">
          <ac:chgData name="Jassem Abbasi" userId="a485637c-5d5c-44af-8411-f95acc3236b6" providerId="ADAL" clId="{B67E75DF-61F4-4BDD-83F6-F3A9FEB4B984}" dt="2024-02-22T09:52:54.409" v="2357" actId="27803"/>
          <ac:spMkLst>
            <pc:docMk/>
            <pc:sldMk cId="3942064285" sldId="256"/>
            <ac:spMk id="7353" creationId="{CCDE2DE7-F40E-948D-D4C9-1152AD1EF367}"/>
          </ac:spMkLst>
        </pc:spChg>
        <pc:spChg chg="mod">
          <ac:chgData name="Jassem Abbasi" userId="a485637c-5d5c-44af-8411-f95acc3236b6" providerId="ADAL" clId="{B67E75DF-61F4-4BDD-83F6-F3A9FEB4B984}" dt="2024-02-22T09:52:54.409" v="2357" actId="27803"/>
          <ac:spMkLst>
            <pc:docMk/>
            <pc:sldMk cId="3942064285" sldId="256"/>
            <ac:spMk id="7354" creationId="{47A8064B-25AE-595B-9DDC-B02445B0B74D}"/>
          </ac:spMkLst>
        </pc:spChg>
        <pc:spChg chg="mod">
          <ac:chgData name="Jassem Abbasi" userId="a485637c-5d5c-44af-8411-f95acc3236b6" providerId="ADAL" clId="{B67E75DF-61F4-4BDD-83F6-F3A9FEB4B984}" dt="2024-02-22T09:52:54.409" v="2357" actId="27803"/>
          <ac:spMkLst>
            <pc:docMk/>
            <pc:sldMk cId="3942064285" sldId="256"/>
            <ac:spMk id="7355" creationId="{7505A459-29A4-D789-15EF-E68A4F219DB0}"/>
          </ac:spMkLst>
        </pc:spChg>
        <pc:spChg chg="mod">
          <ac:chgData name="Jassem Abbasi" userId="a485637c-5d5c-44af-8411-f95acc3236b6" providerId="ADAL" clId="{B67E75DF-61F4-4BDD-83F6-F3A9FEB4B984}" dt="2024-02-22T09:52:54.409" v="2357" actId="27803"/>
          <ac:spMkLst>
            <pc:docMk/>
            <pc:sldMk cId="3942064285" sldId="256"/>
            <ac:spMk id="7356" creationId="{42A119D5-3A53-A257-35E5-64CD36FF9B71}"/>
          </ac:spMkLst>
        </pc:spChg>
        <pc:spChg chg="mod">
          <ac:chgData name="Jassem Abbasi" userId="a485637c-5d5c-44af-8411-f95acc3236b6" providerId="ADAL" clId="{B67E75DF-61F4-4BDD-83F6-F3A9FEB4B984}" dt="2024-02-22T09:52:54.409" v="2357" actId="27803"/>
          <ac:spMkLst>
            <pc:docMk/>
            <pc:sldMk cId="3942064285" sldId="256"/>
            <ac:spMk id="7357" creationId="{E1FD9E8F-BB7C-607A-7469-B19EEA771823}"/>
          </ac:spMkLst>
        </pc:spChg>
        <pc:spChg chg="mod">
          <ac:chgData name="Jassem Abbasi" userId="a485637c-5d5c-44af-8411-f95acc3236b6" providerId="ADAL" clId="{B67E75DF-61F4-4BDD-83F6-F3A9FEB4B984}" dt="2024-02-22T09:52:54.409" v="2357" actId="27803"/>
          <ac:spMkLst>
            <pc:docMk/>
            <pc:sldMk cId="3942064285" sldId="256"/>
            <ac:spMk id="7358" creationId="{5E1B40F3-57D6-D94D-487A-D48B21E43714}"/>
          </ac:spMkLst>
        </pc:spChg>
        <pc:spChg chg="mod">
          <ac:chgData name="Jassem Abbasi" userId="a485637c-5d5c-44af-8411-f95acc3236b6" providerId="ADAL" clId="{B67E75DF-61F4-4BDD-83F6-F3A9FEB4B984}" dt="2024-02-22T09:52:54.409" v="2357" actId="27803"/>
          <ac:spMkLst>
            <pc:docMk/>
            <pc:sldMk cId="3942064285" sldId="256"/>
            <ac:spMk id="7359" creationId="{DCAAFF77-6A90-31C7-8429-9D205BF1A90B}"/>
          </ac:spMkLst>
        </pc:spChg>
        <pc:spChg chg="mod">
          <ac:chgData name="Jassem Abbasi" userId="a485637c-5d5c-44af-8411-f95acc3236b6" providerId="ADAL" clId="{B67E75DF-61F4-4BDD-83F6-F3A9FEB4B984}" dt="2024-02-22T09:52:54.409" v="2357" actId="27803"/>
          <ac:spMkLst>
            <pc:docMk/>
            <pc:sldMk cId="3942064285" sldId="256"/>
            <ac:spMk id="7360" creationId="{B18787C5-0504-F3A3-456D-4F5AF0D3F820}"/>
          </ac:spMkLst>
        </pc:spChg>
        <pc:spChg chg="mod">
          <ac:chgData name="Jassem Abbasi" userId="a485637c-5d5c-44af-8411-f95acc3236b6" providerId="ADAL" clId="{B67E75DF-61F4-4BDD-83F6-F3A9FEB4B984}" dt="2024-02-22T09:52:54.409" v="2357" actId="27803"/>
          <ac:spMkLst>
            <pc:docMk/>
            <pc:sldMk cId="3942064285" sldId="256"/>
            <ac:spMk id="7361" creationId="{219CB286-C79B-9C9A-06BF-52EBA3A77802}"/>
          </ac:spMkLst>
        </pc:spChg>
        <pc:spChg chg="mod">
          <ac:chgData name="Jassem Abbasi" userId="a485637c-5d5c-44af-8411-f95acc3236b6" providerId="ADAL" clId="{B67E75DF-61F4-4BDD-83F6-F3A9FEB4B984}" dt="2024-02-22T09:52:54.409" v="2357" actId="27803"/>
          <ac:spMkLst>
            <pc:docMk/>
            <pc:sldMk cId="3942064285" sldId="256"/>
            <ac:spMk id="7362" creationId="{36DE4CC1-1C4B-89ED-E1F6-527548A484EE}"/>
          </ac:spMkLst>
        </pc:spChg>
        <pc:spChg chg="mod">
          <ac:chgData name="Jassem Abbasi" userId="a485637c-5d5c-44af-8411-f95acc3236b6" providerId="ADAL" clId="{B67E75DF-61F4-4BDD-83F6-F3A9FEB4B984}" dt="2024-02-22T09:52:54.409" v="2357" actId="27803"/>
          <ac:spMkLst>
            <pc:docMk/>
            <pc:sldMk cId="3942064285" sldId="256"/>
            <ac:spMk id="7363" creationId="{C5C55492-2917-BF0C-E174-E506293BF6DD}"/>
          </ac:spMkLst>
        </pc:spChg>
        <pc:spChg chg="mod">
          <ac:chgData name="Jassem Abbasi" userId="a485637c-5d5c-44af-8411-f95acc3236b6" providerId="ADAL" clId="{B67E75DF-61F4-4BDD-83F6-F3A9FEB4B984}" dt="2024-02-22T09:52:54.409" v="2357" actId="27803"/>
          <ac:spMkLst>
            <pc:docMk/>
            <pc:sldMk cId="3942064285" sldId="256"/>
            <ac:spMk id="7364" creationId="{980ABAF7-8AC2-2DFC-E869-BA6AE0FC8149}"/>
          </ac:spMkLst>
        </pc:spChg>
        <pc:spChg chg="mod">
          <ac:chgData name="Jassem Abbasi" userId="a485637c-5d5c-44af-8411-f95acc3236b6" providerId="ADAL" clId="{B67E75DF-61F4-4BDD-83F6-F3A9FEB4B984}" dt="2024-02-22T09:52:54.409" v="2357" actId="27803"/>
          <ac:spMkLst>
            <pc:docMk/>
            <pc:sldMk cId="3942064285" sldId="256"/>
            <ac:spMk id="7365" creationId="{A38244F4-A78C-54DD-AA19-D4ED2CF5C3E9}"/>
          </ac:spMkLst>
        </pc:spChg>
        <pc:spChg chg="mod">
          <ac:chgData name="Jassem Abbasi" userId="a485637c-5d5c-44af-8411-f95acc3236b6" providerId="ADAL" clId="{B67E75DF-61F4-4BDD-83F6-F3A9FEB4B984}" dt="2024-02-22T09:52:54.409" v="2357" actId="27803"/>
          <ac:spMkLst>
            <pc:docMk/>
            <pc:sldMk cId="3942064285" sldId="256"/>
            <ac:spMk id="7366" creationId="{38D47BB7-A4B4-91FC-69CE-BF5839D0619A}"/>
          </ac:spMkLst>
        </pc:spChg>
        <pc:spChg chg="mod">
          <ac:chgData name="Jassem Abbasi" userId="a485637c-5d5c-44af-8411-f95acc3236b6" providerId="ADAL" clId="{B67E75DF-61F4-4BDD-83F6-F3A9FEB4B984}" dt="2024-02-22T09:52:54.409" v="2357" actId="27803"/>
          <ac:spMkLst>
            <pc:docMk/>
            <pc:sldMk cId="3942064285" sldId="256"/>
            <ac:spMk id="7367" creationId="{AFF111EF-B72E-AD5C-23A1-7252FA8A415D}"/>
          </ac:spMkLst>
        </pc:spChg>
        <pc:spChg chg="mod">
          <ac:chgData name="Jassem Abbasi" userId="a485637c-5d5c-44af-8411-f95acc3236b6" providerId="ADAL" clId="{B67E75DF-61F4-4BDD-83F6-F3A9FEB4B984}" dt="2024-02-22T09:52:54.409" v="2357" actId="27803"/>
          <ac:spMkLst>
            <pc:docMk/>
            <pc:sldMk cId="3942064285" sldId="256"/>
            <ac:spMk id="7368" creationId="{C83AC267-E277-1A72-962C-3FDB94BA7A4A}"/>
          </ac:spMkLst>
        </pc:spChg>
        <pc:spChg chg="mod">
          <ac:chgData name="Jassem Abbasi" userId="a485637c-5d5c-44af-8411-f95acc3236b6" providerId="ADAL" clId="{B67E75DF-61F4-4BDD-83F6-F3A9FEB4B984}" dt="2024-02-22T09:52:54.409" v="2357" actId="27803"/>
          <ac:spMkLst>
            <pc:docMk/>
            <pc:sldMk cId="3942064285" sldId="256"/>
            <ac:spMk id="7369" creationId="{3B405703-92A3-1B7A-055A-20B557ADB0B6}"/>
          </ac:spMkLst>
        </pc:spChg>
        <pc:spChg chg="mod">
          <ac:chgData name="Jassem Abbasi" userId="a485637c-5d5c-44af-8411-f95acc3236b6" providerId="ADAL" clId="{B67E75DF-61F4-4BDD-83F6-F3A9FEB4B984}" dt="2024-02-22T09:52:54.409" v="2357" actId="27803"/>
          <ac:spMkLst>
            <pc:docMk/>
            <pc:sldMk cId="3942064285" sldId="256"/>
            <ac:spMk id="7370" creationId="{42F81DFF-B377-C144-9FFD-0888FF546434}"/>
          </ac:spMkLst>
        </pc:spChg>
        <pc:spChg chg="mod">
          <ac:chgData name="Jassem Abbasi" userId="a485637c-5d5c-44af-8411-f95acc3236b6" providerId="ADAL" clId="{B67E75DF-61F4-4BDD-83F6-F3A9FEB4B984}" dt="2024-02-22T09:52:54.409" v="2357" actId="27803"/>
          <ac:spMkLst>
            <pc:docMk/>
            <pc:sldMk cId="3942064285" sldId="256"/>
            <ac:spMk id="7371" creationId="{02E6FF52-9681-B1ED-58CF-0965B9AD4AB1}"/>
          </ac:spMkLst>
        </pc:spChg>
        <pc:spChg chg="mod">
          <ac:chgData name="Jassem Abbasi" userId="a485637c-5d5c-44af-8411-f95acc3236b6" providerId="ADAL" clId="{B67E75DF-61F4-4BDD-83F6-F3A9FEB4B984}" dt="2024-02-22T09:52:54.409" v="2357" actId="27803"/>
          <ac:spMkLst>
            <pc:docMk/>
            <pc:sldMk cId="3942064285" sldId="256"/>
            <ac:spMk id="7372" creationId="{B9D0DF94-F6F8-8083-E4C9-445CB8915B4C}"/>
          </ac:spMkLst>
        </pc:spChg>
        <pc:spChg chg="mod">
          <ac:chgData name="Jassem Abbasi" userId="a485637c-5d5c-44af-8411-f95acc3236b6" providerId="ADAL" clId="{B67E75DF-61F4-4BDD-83F6-F3A9FEB4B984}" dt="2024-02-22T09:52:54.409" v="2357" actId="27803"/>
          <ac:spMkLst>
            <pc:docMk/>
            <pc:sldMk cId="3942064285" sldId="256"/>
            <ac:spMk id="7373" creationId="{6D8E3749-76A6-AFC9-0C87-A4F2BC975848}"/>
          </ac:spMkLst>
        </pc:spChg>
        <pc:spChg chg="mod">
          <ac:chgData name="Jassem Abbasi" userId="a485637c-5d5c-44af-8411-f95acc3236b6" providerId="ADAL" clId="{B67E75DF-61F4-4BDD-83F6-F3A9FEB4B984}" dt="2024-02-22T09:52:54.409" v="2357" actId="27803"/>
          <ac:spMkLst>
            <pc:docMk/>
            <pc:sldMk cId="3942064285" sldId="256"/>
            <ac:spMk id="7374" creationId="{4EBAB7E6-83CC-ADFD-8D59-565679B4EDC0}"/>
          </ac:spMkLst>
        </pc:spChg>
        <pc:spChg chg="mod">
          <ac:chgData name="Jassem Abbasi" userId="a485637c-5d5c-44af-8411-f95acc3236b6" providerId="ADAL" clId="{B67E75DF-61F4-4BDD-83F6-F3A9FEB4B984}" dt="2024-02-22T09:52:54.409" v="2357" actId="27803"/>
          <ac:spMkLst>
            <pc:docMk/>
            <pc:sldMk cId="3942064285" sldId="256"/>
            <ac:spMk id="7375" creationId="{E0C41D16-AB86-183F-6575-70A5649212C8}"/>
          </ac:spMkLst>
        </pc:spChg>
        <pc:spChg chg="mod">
          <ac:chgData name="Jassem Abbasi" userId="a485637c-5d5c-44af-8411-f95acc3236b6" providerId="ADAL" clId="{B67E75DF-61F4-4BDD-83F6-F3A9FEB4B984}" dt="2024-02-22T09:52:54.409" v="2357" actId="27803"/>
          <ac:spMkLst>
            <pc:docMk/>
            <pc:sldMk cId="3942064285" sldId="256"/>
            <ac:spMk id="7376" creationId="{CF9A643D-95D5-0399-DB5C-BA3BEE9E74A5}"/>
          </ac:spMkLst>
        </pc:spChg>
        <pc:spChg chg="mod">
          <ac:chgData name="Jassem Abbasi" userId="a485637c-5d5c-44af-8411-f95acc3236b6" providerId="ADAL" clId="{B67E75DF-61F4-4BDD-83F6-F3A9FEB4B984}" dt="2024-02-22T09:52:54.409" v="2357" actId="27803"/>
          <ac:spMkLst>
            <pc:docMk/>
            <pc:sldMk cId="3942064285" sldId="256"/>
            <ac:spMk id="7377" creationId="{50A794F8-3A54-BD59-8F5E-BF32600A8AEC}"/>
          </ac:spMkLst>
        </pc:spChg>
        <pc:spChg chg="mod">
          <ac:chgData name="Jassem Abbasi" userId="a485637c-5d5c-44af-8411-f95acc3236b6" providerId="ADAL" clId="{B67E75DF-61F4-4BDD-83F6-F3A9FEB4B984}" dt="2024-02-22T09:52:54.409" v="2357" actId="27803"/>
          <ac:spMkLst>
            <pc:docMk/>
            <pc:sldMk cId="3942064285" sldId="256"/>
            <ac:spMk id="7378" creationId="{B344D202-60C6-9B03-1D31-F49CA2009632}"/>
          </ac:spMkLst>
        </pc:spChg>
        <pc:spChg chg="mod">
          <ac:chgData name="Jassem Abbasi" userId="a485637c-5d5c-44af-8411-f95acc3236b6" providerId="ADAL" clId="{B67E75DF-61F4-4BDD-83F6-F3A9FEB4B984}" dt="2024-02-22T09:52:54.409" v="2357" actId="27803"/>
          <ac:spMkLst>
            <pc:docMk/>
            <pc:sldMk cId="3942064285" sldId="256"/>
            <ac:spMk id="7379" creationId="{1A9FF3DD-44C7-E27F-CFE6-C5762B7F106E}"/>
          </ac:spMkLst>
        </pc:spChg>
        <pc:spChg chg="mod">
          <ac:chgData name="Jassem Abbasi" userId="a485637c-5d5c-44af-8411-f95acc3236b6" providerId="ADAL" clId="{B67E75DF-61F4-4BDD-83F6-F3A9FEB4B984}" dt="2024-02-22T09:52:54.409" v="2357" actId="27803"/>
          <ac:spMkLst>
            <pc:docMk/>
            <pc:sldMk cId="3942064285" sldId="256"/>
            <ac:spMk id="7380" creationId="{3BAA1E91-5A98-C629-FE86-3AF884BCC877}"/>
          </ac:spMkLst>
        </pc:spChg>
        <pc:spChg chg="mod">
          <ac:chgData name="Jassem Abbasi" userId="a485637c-5d5c-44af-8411-f95acc3236b6" providerId="ADAL" clId="{B67E75DF-61F4-4BDD-83F6-F3A9FEB4B984}" dt="2024-02-22T09:52:54.409" v="2357" actId="27803"/>
          <ac:spMkLst>
            <pc:docMk/>
            <pc:sldMk cId="3942064285" sldId="256"/>
            <ac:spMk id="7381" creationId="{69DEB272-940B-2C6F-5106-57A082E912F3}"/>
          </ac:spMkLst>
        </pc:spChg>
        <pc:spChg chg="mod">
          <ac:chgData name="Jassem Abbasi" userId="a485637c-5d5c-44af-8411-f95acc3236b6" providerId="ADAL" clId="{B67E75DF-61F4-4BDD-83F6-F3A9FEB4B984}" dt="2024-02-22T09:52:54.409" v="2357" actId="27803"/>
          <ac:spMkLst>
            <pc:docMk/>
            <pc:sldMk cId="3942064285" sldId="256"/>
            <ac:spMk id="7382" creationId="{C9893C4C-3715-7873-23AD-6D8B8E6BE0A5}"/>
          </ac:spMkLst>
        </pc:spChg>
        <pc:spChg chg="mod">
          <ac:chgData name="Jassem Abbasi" userId="a485637c-5d5c-44af-8411-f95acc3236b6" providerId="ADAL" clId="{B67E75DF-61F4-4BDD-83F6-F3A9FEB4B984}" dt="2024-02-22T09:52:54.409" v="2357" actId="27803"/>
          <ac:spMkLst>
            <pc:docMk/>
            <pc:sldMk cId="3942064285" sldId="256"/>
            <ac:spMk id="7383" creationId="{796E575E-9D07-D4AF-09F9-4FFD83C54149}"/>
          </ac:spMkLst>
        </pc:spChg>
        <pc:spChg chg="mod">
          <ac:chgData name="Jassem Abbasi" userId="a485637c-5d5c-44af-8411-f95acc3236b6" providerId="ADAL" clId="{B67E75DF-61F4-4BDD-83F6-F3A9FEB4B984}" dt="2024-02-22T09:52:54.409" v="2357" actId="27803"/>
          <ac:spMkLst>
            <pc:docMk/>
            <pc:sldMk cId="3942064285" sldId="256"/>
            <ac:spMk id="7384" creationId="{06AEACBD-EE5D-309E-51E8-F1DB333FADD3}"/>
          </ac:spMkLst>
        </pc:spChg>
        <pc:spChg chg="mod">
          <ac:chgData name="Jassem Abbasi" userId="a485637c-5d5c-44af-8411-f95acc3236b6" providerId="ADAL" clId="{B67E75DF-61F4-4BDD-83F6-F3A9FEB4B984}" dt="2024-02-22T09:52:54.409" v="2357" actId="27803"/>
          <ac:spMkLst>
            <pc:docMk/>
            <pc:sldMk cId="3942064285" sldId="256"/>
            <ac:spMk id="7385" creationId="{E60E853A-BED3-C37D-3627-1D6DD7F6D09E}"/>
          </ac:spMkLst>
        </pc:spChg>
        <pc:spChg chg="mod">
          <ac:chgData name="Jassem Abbasi" userId="a485637c-5d5c-44af-8411-f95acc3236b6" providerId="ADAL" clId="{B67E75DF-61F4-4BDD-83F6-F3A9FEB4B984}" dt="2024-02-22T09:52:54.409" v="2357" actId="27803"/>
          <ac:spMkLst>
            <pc:docMk/>
            <pc:sldMk cId="3942064285" sldId="256"/>
            <ac:spMk id="7386" creationId="{5E1D1A14-430B-67EE-235D-1B92D118179C}"/>
          </ac:spMkLst>
        </pc:spChg>
        <pc:spChg chg="mod">
          <ac:chgData name="Jassem Abbasi" userId="a485637c-5d5c-44af-8411-f95acc3236b6" providerId="ADAL" clId="{B67E75DF-61F4-4BDD-83F6-F3A9FEB4B984}" dt="2024-02-22T09:52:54.409" v="2357" actId="27803"/>
          <ac:spMkLst>
            <pc:docMk/>
            <pc:sldMk cId="3942064285" sldId="256"/>
            <ac:spMk id="7387" creationId="{FACC6EB3-0BE6-EFEE-4A28-7B0A8746DE12}"/>
          </ac:spMkLst>
        </pc:spChg>
        <pc:spChg chg="mod">
          <ac:chgData name="Jassem Abbasi" userId="a485637c-5d5c-44af-8411-f95acc3236b6" providerId="ADAL" clId="{B67E75DF-61F4-4BDD-83F6-F3A9FEB4B984}" dt="2024-02-22T09:52:54.409" v="2357" actId="27803"/>
          <ac:spMkLst>
            <pc:docMk/>
            <pc:sldMk cId="3942064285" sldId="256"/>
            <ac:spMk id="7388" creationId="{B8F0AF1F-690A-0DFF-AA26-1136E6A1AC1B}"/>
          </ac:spMkLst>
        </pc:spChg>
        <pc:spChg chg="mod">
          <ac:chgData name="Jassem Abbasi" userId="a485637c-5d5c-44af-8411-f95acc3236b6" providerId="ADAL" clId="{B67E75DF-61F4-4BDD-83F6-F3A9FEB4B984}" dt="2024-02-22T09:52:54.409" v="2357" actId="27803"/>
          <ac:spMkLst>
            <pc:docMk/>
            <pc:sldMk cId="3942064285" sldId="256"/>
            <ac:spMk id="7389" creationId="{060728E1-D27F-B853-8E4F-6585393EEB0A}"/>
          </ac:spMkLst>
        </pc:spChg>
        <pc:spChg chg="mod">
          <ac:chgData name="Jassem Abbasi" userId="a485637c-5d5c-44af-8411-f95acc3236b6" providerId="ADAL" clId="{B67E75DF-61F4-4BDD-83F6-F3A9FEB4B984}" dt="2024-02-22T09:52:54.409" v="2357" actId="27803"/>
          <ac:spMkLst>
            <pc:docMk/>
            <pc:sldMk cId="3942064285" sldId="256"/>
            <ac:spMk id="7390" creationId="{45C15058-75AA-F66E-066D-45FF972633B6}"/>
          </ac:spMkLst>
        </pc:spChg>
        <pc:spChg chg="mod">
          <ac:chgData name="Jassem Abbasi" userId="a485637c-5d5c-44af-8411-f95acc3236b6" providerId="ADAL" clId="{B67E75DF-61F4-4BDD-83F6-F3A9FEB4B984}" dt="2024-02-22T09:52:54.409" v="2357" actId="27803"/>
          <ac:spMkLst>
            <pc:docMk/>
            <pc:sldMk cId="3942064285" sldId="256"/>
            <ac:spMk id="7391" creationId="{00AA8661-7CC9-A00F-7FAA-EE5F118826B8}"/>
          </ac:spMkLst>
        </pc:spChg>
        <pc:spChg chg="mod">
          <ac:chgData name="Jassem Abbasi" userId="a485637c-5d5c-44af-8411-f95acc3236b6" providerId="ADAL" clId="{B67E75DF-61F4-4BDD-83F6-F3A9FEB4B984}" dt="2024-02-22T09:52:54.409" v="2357" actId="27803"/>
          <ac:spMkLst>
            <pc:docMk/>
            <pc:sldMk cId="3942064285" sldId="256"/>
            <ac:spMk id="7392" creationId="{693EAF59-336C-F532-F0A0-23AF30B72D96}"/>
          </ac:spMkLst>
        </pc:spChg>
        <pc:spChg chg="mod">
          <ac:chgData name="Jassem Abbasi" userId="a485637c-5d5c-44af-8411-f95acc3236b6" providerId="ADAL" clId="{B67E75DF-61F4-4BDD-83F6-F3A9FEB4B984}" dt="2024-02-22T09:52:54.409" v="2357" actId="27803"/>
          <ac:spMkLst>
            <pc:docMk/>
            <pc:sldMk cId="3942064285" sldId="256"/>
            <ac:spMk id="7393" creationId="{33C27441-F48D-37C3-22D0-8B58EC0B475A}"/>
          </ac:spMkLst>
        </pc:spChg>
        <pc:spChg chg="mod">
          <ac:chgData name="Jassem Abbasi" userId="a485637c-5d5c-44af-8411-f95acc3236b6" providerId="ADAL" clId="{B67E75DF-61F4-4BDD-83F6-F3A9FEB4B984}" dt="2024-02-22T09:52:54.409" v="2357" actId="27803"/>
          <ac:spMkLst>
            <pc:docMk/>
            <pc:sldMk cId="3942064285" sldId="256"/>
            <ac:spMk id="7394" creationId="{19719A25-664F-0AD8-0968-B3474913D142}"/>
          </ac:spMkLst>
        </pc:spChg>
        <pc:spChg chg="mod">
          <ac:chgData name="Jassem Abbasi" userId="a485637c-5d5c-44af-8411-f95acc3236b6" providerId="ADAL" clId="{B67E75DF-61F4-4BDD-83F6-F3A9FEB4B984}" dt="2024-02-22T09:52:54.409" v="2357" actId="27803"/>
          <ac:spMkLst>
            <pc:docMk/>
            <pc:sldMk cId="3942064285" sldId="256"/>
            <ac:spMk id="7395" creationId="{D8B0F69D-ABE4-D8D6-7C11-21DCAF4807DA}"/>
          </ac:spMkLst>
        </pc:spChg>
        <pc:spChg chg="mod">
          <ac:chgData name="Jassem Abbasi" userId="a485637c-5d5c-44af-8411-f95acc3236b6" providerId="ADAL" clId="{B67E75DF-61F4-4BDD-83F6-F3A9FEB4B984}" dt="2024-02-22T09:52:54.409" v="2357" actId="27803"/>
          <ac:spMkLst>
            <pc:docMk/>
            <pc:sldMk cId="3942064285" sldId="256"/>
            <ac:spMk id="7396" creationId="{5190D7B9-59F7-9EC9-1585-4C6B85C881AD}"/>
          </ac:spMkLst>
        </pc:spChg>
        <pc:spChg chg="mod">
          <ac:chgData name="Jassem Abbasi" userId="a485637c-5d5c-44af-8411-f95acc3236b6" providerId="ADAL" clId="{B67E75DF-61F4-4BDD-83F6-F3A9FEB4B984}" dt="2024-02-22T09:52:54.409" v="2357" actId="27803"/>
          <ac:spMkLst>
            <pc:docMk/>
            <pc:sldMk cId="3942064285" sldId="256"/>
            <ac:spMk id="7397" creationId="{7EDD6E7A-F577-BD33-87ED-F10B3082C341}"/>
          </ac:spMkLst>
        </pc:spChg>
        <pc:spChg chg="mod">
          <ac:chgData name="Jassem Abbasi" userId="a485637c-5d5c-44af-8411-f95acc3236b6" providerId="ADAL" clId="{B67E75DF-61F4-4BDD-83F6-F3A9FEB4B984}" dt="2024-02-22T09:52:54.409" v="2357" actId="27803"/>
          <ac:spMkLst>
            <pc:docMk/>
            <pc:sldMk cId="3942064285" sldId="256"/>
            <ac:spMk id="7398" creationId="{CA42A908-33CC-822E-B457-8E41CC3221B3}"/>
          </ac:spMkLst>
        </pc:spChg>
        <pc:spChg chg="mod">
          <ac:chgData name="Jassem Abbasi" userId="a485637c-5d5c-44af-8411-f95acc3236b6" providerId="ADAL" clId="{B67E75DF-61F4-4BDD-83F6-F3A9FEB4B984}" dt="2024-02-22T09:52:54.409" v="2357" actId="27803"/>
          <ac:spMkLst>
            <pc:docMk/>
            <pc:sldMk cId="3942064285" sldId="256"/>
            <ac:spMk id="7399" creationId="{FC54A499-71EC-6005-8BD6-B877ECF7FAFE}"/>
          </ac:spMkLst>
        </pc:spChg>
        <pc:spChg chg="mod">
          <ac:chgData name="Jassem Abbasi" userId="a485637c-5d5c-44af-8411-f95acc3236b6" providerId="ADAL" clId="{B67E75DF-61F4-4BDD-83F6-F3A9FEB4B984}" dt="2024-02-22T09:52:54.409" v="2357" actId="27803"/>
          <ac:spMkLst>
            <pc:docMk/>
            <pc:sldMk cId="3942064285" sldId="256"/>
            <ac:spMk id="7400" creationId="{EE9646EC-D8C6-84BF-3244-455DB6999363}"/>
          </ac:spMkLst>
        </pc:spChg>
        <pc:spChg chg="mod">
          <ac:chgData name="Jassem Abbasi" userId="a485637c-5d5c-44af-8411-f95acc3236b6" providerId="ADAL" clId="{B67E75DF-61F4-4BDD-83F6-F3A9FEB4B984}" dt="2024-02-22T09:52:54.409" v="2357" actId="27803"/>
          <ac:spMkLst>
            <pc:docMk/>
            <pc:sldMk cId="3942064285" sldId="256"/>
            <ac:spMk id="7401" creationId="{B97F5ACC-BC2C-31EB-AFB9-E8AF7A17B619}"/>
          </ac:spMkLst>
        </pc:spChg>
        <pc:spChg chg="mod">
          <ac:chgData name="Jassem Abbasi" userId="a485637c-5d5c-44af-8411-f95acc3236b6" providerId="ADAL" clId="{B67E75DF-61F4-4BDD-83F6-F3A9FEB4B984}" dt="2024-02-22T09:52:54.409" v="2357" actId="27803"/>
          <ac:spMkLst>
            <pc:docMk/>
            <pc:sldMk cId="3942064285" sldId="256"/>
            <ac:spMk id="7402" creationId="{C32A0BBC-FED8-A392-0939-11ED6EA08DBA}"/>
          </ac:spMkLst>
        </pc:spChg>
        <pc:spChg chg="mod">
          <ac:chgData name="Jassem Abbasi" userId="a485637c-5d5c-44af-8411-f95acc3236b6" providerId="ADAL" clId="{B67E75DF-61F4-4BDD-83F6-F3A9FEB4B984}" dt="2024-02-22T09:52:54.409" v="2357" actId="27803"/>
          <ac:spMkLst>
            <pc:docMk/>
            <pc:sldMk cId="3942064285" sldId="256"/>
            <ac:spMk id="7403" creationId="{83416755-F3A9-8FEA-100F-EAE8A5EC1299}"/>
          </ac:spMkLst>
        </pc:spChg>
        <pc:spChg chg="mod">
          <ac:chgData name="Jassem Abbasi" userId="a485637c-5d5c-44af-8411-f95acc3236b6" providerId="ADAL" clId="{B67E75DF-61F4-4BDD-83F6-F3A9FEB4B984}" dt="2024-02-22T09:52:54.409" v="2357" actId="27803"/>
          <ac:spMkLst>
            <pc:docMk/>
            <pc:sldMk cId="3942064285" sldId="256"/>
            <ac:spMk id="7404" creationId="{42B854E1-F763-FEC2-C916-529770F119A9}"/>
          </ac:spMkLst>
        </pc:spChg>
        <pc:spChg chg="mod">
          <ac:chgData name="Jassem Abbasi" userId="a485637c-5d5c-44af-8411-f95acc3236b6" providerId="ADAL" clId="{B67E75DF-61F4-4BDD-83F6-F3A9FEB4B984}" dt="2024-02-22T09:52:54.409" v="2357" actId="27803"/>
          <ac:spMkLst>
            <pc:docMk/>
            <pc:sldMk cId="3942064285" sldId="256"/>
            <ac:spMk id="7405" creationId="{0D47111C-2E06-8EEF-F31E-6A11F0928141}"/>
          </ac:spMkLst>
        </pc:spChg>
        <pc:spChg chg="mod">
          <ac:chgData name="Jassem Abbasi" userId="a485637c-5d5c-44af-8411-f95acc3236b6" providerId="ADAL" clId="{B67E75DF-61F4-4BDD-83F6-F3A9FEB4B984}" dt="2024-02-22T09:52:54.409" v="2357" actId="27803"/>
          <ac:spMkLst>
            <pc:docMk/>
            <pc:sldMk cId="3942064285" sldId="256"/>
            <ac:spMk id="7406" creationId="{74D7B349-8626-B41E-D0C5-249001FDC663}"/>
          </ac:spMkLst>
        </pc:spChg>
        <pc:spChg chg="mod">
          <ac:chgData name="Jassem Abbasi" userId="a485637c-5d5c-44af-8411-f95acc3236b6" providerId="ADAL" clId="{B67E75DF-61F4-4BDD-83F6-F3A9FEB4B984}" dt="2024-02-22T09:52:54.409" v="2357" actId="27803"/>
          <ac:spMkLst>
            <pc:docMk/>
            <pc:sldMk cId="3942064285" sldId="256"/>
            <ac:spMk id="7407" creationId="{BC8CB064-8B57-24E5-8BED-2D2438611583}"/>
          </ac:spMkLst>
        </pc:spChg>
        <pc:spChg chg="mod">
          <ac:chgData name="Jassem Abbasi" userId="a485637c-5d5c-44af-8411-f95acc3236b6" providerId="ADAL" clId="{B67E75DF-61F4-4BDD-83F6-F3A9FEB4B984}" dt="2024-02-22T09:52:54.409" v="2357" actId="27803"/>
          <ac:spMkLst>
            <pc:docMk/>
            <pc:sldMk cId="3942064285" sldId="256"/>
            <ac:spMk id="7408" creationId="{AD518012-7F0B-E46D-42FA-C426A28D24CF}"/>
          </ac:spMkLst>
        </pc:spChg>
        <pc:spChg chg="mod">
          <ac:chgData name="Jassem Abbasi" userId="a485637c-5d5c-44af-8411-f95acc3236b6" providerId="ADAL" clId="{B67E75DF-61F4-4BDD-83F6-F3A9FEB4B984}" dt="2024-02-22T09:52:54.409" v="2357" actId="27803"/>
          <ac:spMkLst>
            <pc:docMk/>
            <pc:sldMk cId="3942064285" sldId="256"/>
            <ac:spMk id="7409" creationId="{8C16323A-FFAC-D2DF-3953-E53FB7AB37F0}"/>
          </ac:spMkLst>
        </pc:spChg>
        <pc:spChg chg="mod">
          <ac:chgData name="Jassem Abbasi" userId="a485637c-5d5c-44af-8411-f95acc3236b6" providerId="ADAL" clId="{B67E75DF-61F4-4BDD-83F6-F3A9FEB4B984}" dt="2024-02-22T09:52:54.409" v="2357" actId="27803"/>
          <ac:spMkLst>
            <pc:docMk/>
            <pc:sldMk cId="3942064285" sldId="256"/>
            <ac:spMk id="7410" creationId="{E10D0C1D-0044-C91D-B4EC-A598C82903CE}"/>
          </ac:spMkLst>
        </pc:spChg>
        <pc:spChg chg="mod">
          <ac:chgData name="Jassem Abbasi" userId="a485637c-5d5c-44af-8411-f95acc3236b6" providerId="ADAL" clId="{B67E75DF-61F4-4BDD-83F6-F3A9FEB4B984}" dt="2024-02-22T09:52:54.409" v="2357" actId="27803"/>
          <ac:spMkLst>
            <pc:docMk/>
            <pc:sldMk cId="3942064285" sldId="256"/>
            <ac:spMk id="7411" creationId="{A081064E-13F4-FEB2-E00E-3B3EC97E2AAF}"/>
          </ac:spMkLst>
        </pc:spChg>
        <pc:spChg chg="mod">
          <ac:chgData name="Jassem Abbasi" userId="a485637c-5d5c-44af-8411-f95acc3236b6" providerId="ADAL" clId="{B67E75DF-61F4-4BDD-83F6-F3A9FEB4B984}" dt="2024-02-22T09:52:54.409" v="2357" actId="27803"/>
          <ac:spMkLst>
            <pc:docMk/>
            <pc:sldMk cId="3942064285" sldId="256"/>
            <ac:spMk id="7412" creationId="{8D5DDCE8-0769-5566-7BA6-1C49CB2CB111}"/>
          </ac:spMkLst>
        </pc:spChg>
        <pc:spChg chg="mod">
          <ac:chgData name="Jassem Abbasi" userId="a485637c-5d5c-44af-8411-f95acc3236b6" providerId="ADAL" clId="{B67E75DF-61F4-4BDD-83F6-F3A9FEB4B984}" dt="2024-02-22T09:52:54.409" v="2357" actId="27803"/>
          <ac:spMkLst>
            <pc:docMk/>
            <pc:sldMk cId="3942064285" sldId="256"/>
            <ac:spMk id="7413" creationId="{5CA79F35-B4AF-12E8-E521-8839DD1C370D}"/>
          </ac:spMkLst>
        </pc:spChg>
        <pc:spChg chg="mod">
          <ac:chgData name="Jassem Abbasi" userId="a485637c-5d5c-44af-8411-f95acc3236b6" providerId="ADAL" clId="{B67E75DF-61F4-4BDD-83F6-F3A9FEB4B984}" dt="2024-02-22T09:52:54.409" v="2357" actId="27803"/>
          <ac:spMkLst>
            <pc:docMk/>
            <pc:sldMk cId="3942064285" sldId="256"/>
            <ac:spMk id="7414" creationId="{B50DC969-F199-E2E9-C090-1E713CBC7544}"/>
          </ac:spMkLst>
        </pc:spChg>
        <pc:spChg chg="mod">
          <ac:chgData name="Jassem Abbasi" userId="a485637c-5d5c-44af-8411-f95acc3236b6" providerId="ADAL" clId="{B67E75DF-61F4-4BDD-83F6-F3A9FEB4B984}" dt="2024-02-22T09:52:54.409" v="2357" actId="27803"/>
          <ac:spMkLst>
            <pc:docMk/>
            <pc:sldMk cId="3942064285" sldId="256"/>
            <ac:spMk id="7415" creationId="{E6636C12-B7CC-8A30-CED5-EFE49250CD65}"/>
          </ac:spMkLst>
        </pc:spChg>
        <pc:spChg chg="mod">
          <ac:chgData name="Jassem Abbasi" userId="a485637c-5d5c-44af-8411-f95acc3236b6" providerId="ADAL" clId="{B67E75DF-61F4-4BDD-83F6-F3A9FEB4B984}" dt="2024-02-22T09:52:54.409" v="2357" actId="27803"/>
          <ac:spMkLst>
            <pc:docMk/>
            <pc:sldMk cId="3942064285" sldId="256"/>
            <ac:spMk id="7416" creationId="{5CEB9AB2-D00F-9BB7-F75D-BE20D9EEC937}"/>
          </ac:spMkLst>
        </pc:spChg>
        <pc:spChg chg="mod">
          <ac:chgData name="Jassem Abbasi" userId="a485637c-5d5c-44af-8411-f95acc3236b6" providerId="ADAL" clId="{B67E75DF-61F4-4BDD-83F6-F3A9FEB4B984}" dt="2024-02-22T09:52:54.409" v="2357" actId="27803"/>
          <ac:spMkLst>
            <pc:docMk/>
            <pc:sldMk cId="3942064285" sldId="256"/>
            <ac:spMk id="7417" creationId="{03FCBC1E-B822-2E4A-4EC0-65173FB7EB51}"/>
          </ac:spMkLst>
        </pc:spChg>
        <pc:spChg chg="mod">
          <ac:chgData name="Jassem Abbasi" userId="a485637c-5d5c-44af-8411-f95acc3236b6" providerId="ADAL" clId="{B67E75DF-61F4-4BDD-83F6-F3A9FEB4B984}" dt="2024-02-22T09:52:54.409" v="2357" actId="27803"/>
          <ac:spMkLst>
            <pc:docMk/>
            <pc:sldMk cId="3942064285" sldId="256"/>
            <ac:spMk id="7418" creationId="{05853771-26BE-E536-4A67-2C11FBF8C103}"/>
          </ac:spMkLst>
        </pc:spChg>
        <pc:spChg chg="mod">
          <ac:chgData name="Jassem Abbasi" userId="a485637c-5d5c-44af-8411-f95acc3236b6" providerId="ADAL" clId="{B67E75DF-61F4-4BDD-83F6-F3A9FEB4B984}" dt="2024-02-22T09:52:54.409" v="2357" actId="27803"/>
          <ac:spMkLst>
            <pc:docMk/>
            <pc:sldMk cId="3942064285" sldId="256"/>
            <ac:spMk id="7419" creationId="{B48ED0CE-F37C-17CA-0E21-E8899AC5E3AF}"/>
          </ac:spMkLst>
        </pc:spChg>
        <pc:spChg chg="mod">
          <ac:chgData name="Jassem Abbasi" userId="a485637c-5d5c-44af-8411-f95acc3236b6" providerId="ADAL" clId="{B67E75DF-61F4-4BDD-83F6-F3A9FEB4B984}" dt="2024-02-22T09:52:54.409" v="2357" actId="27803"/>
          <ac:spMkLst>
            <pc:docMk/>
            <pc:sldMk cId="3942064285" sldId="256"/>
            <ac:spMk id="7420" creationId="{9060F82F-BDC9-1C59-CA53-D11F1D837775}"/>
          </ac:spMkLst>
        </pc:spChg>
        <pc:spChg chg="mod">
          <ac:chgData name="Jassem Abbasi" userId="a485637c-5d5c-44af-8411-f95acc3236b6" providerId="ADAL" clId="{B67E75DF-61F4-4BDD-83F6-F3A9FEB4B984}" dt="2024-02-22T09:52:54.409" v="2357" actId="27803"/>
          <ac:spMkLst>
            <pc:docMk/>
            <pc:sldMk cId="3942064285" sldId="256"/>
            <ac:spMk id="7421" creationId="{AA63DB6A-8D15-E757-48CE-EAA375B3FEA0}"/>
          </ac:spMkLst>
        </pc:spChg>
        <pc:spChg chg="mod">
          <ac:chgData name="Jassem Abbasi" userId="a485637c-5d5c-44af-8411-f95acc3236b6" providerId="ADAL" clId="{B67E75DF-61F4-4BDD-83F6-F3A9FEB4B984}" dt="2024-02-22T09:52:54.409" v="2357" actId="27803"/>
          <ac:spMkLst>
            <pc:docMk/>
            <pc:sldMk cId="3942064285" sldId="256"/>
            <ac:spMk id="7422" creationId="{CFCAC839-D3CE-784B-D9EC-7F0D5BDB1368}"/>
          </ac:spMkLst>
        </pc:spChg>
        <pc:spChg chg="mod">
          <ac:chgData name="Jassem Abbasi" userId="a485637c-5d5c-44af-8411-f95acc3236b6" providerId="ADAL" clId="{B67E75DF-61F4-4BDD-83F6-F3A9FEB4B984}" dt="2024-02-22T09:52:54.409" v="2357" actId="27803"/>
          <ac:spMkLst>
            <pc:docMk/>
            <pc:sldMk cId="3942064285" sldId="256"/>
            <ac:spMk id="7423" creationId="{A207A8DC-271A-2F6B-F324-A2CC46C18581}"/>
          </ac:spMkLst>
        </pc:spChg>
        <pc:spChg chg="mod">
          <ac:chgData name="Jassem Abbasi" userId="a485637c-5d5c-44af-8411-f95acc3236b6" providerId="ADAL" clId="{B67E75DF-61F4-4BDD-83F6-F3A9FEB4B984}" dt="2024-02-22T09:52:54.409" v="2357" actId="27803"/>
          <ac:spMkLst>
            <pc:docMk/>
            <pc:sldMk cId="3942064285" sldId="256"/>
            <ac:spMk id="7424" creationId="{84E19F6B-2260-A93E-5507-C5A8D40803B5}"/>
          </ac:spMkLst>
        </pc:spChg>
        <pc:spChg chg="mod">
          <ac:chgData name="Jassem Abbasi" userId="a485637c-5d5c-44af-8411-f95acc3236b6" providerId="ADAL" clId="{B67E75DF-61F4-4BDD-83F6-F3A9FEB4B984}" dt="2024-02-22T09:52:54.409" v="2357" actId="27803"/>
          <ac:spMkLst>
            <pc:docMk/>
            <pc:sldMk cId="3942064285" sldId="256"/>
            <ac:spMk id="7425" creationId="{B1C70F0C-3F27-AE40-05F0-91AA6F9D98CA}"/>
          </ac:spMkLst>
        </pc:spChg>
        <pc:spChg chg="mod">
          <ac:chgData name="Jassem Abbasi" userId="a485637c-5d5c-44af-8411-f95acc3236b6" providerId="ADAL" clId="{B67E75DF-61F4-4BDD-83F6-F3A9FEB4B984}" dt="2024-02-22T09:52:54.409" v="2357" actId="27803"/>
          <ac:spMkLst>
            <pc:docMk/>
            <pc:sldMk cId="3942064285" sldId="256"/>
            <ac:spMk id="7426" creationId="{E827148C-EBD7-446E-A06A-A3AC46230329}"/>
          </ac:spMkLst>
        </pc:spChg>
        <pc:spChg chg="mod">
          <ac:chgData name="Jassem Abbasi" userId="a485637c-5d5c-44af-8411-f95acc3236b6" providerId="ADAL" clId="{B67E75DF-61F4-4BDD-83F6-F3A9FEB4B984}" dt="2024-02-22T09:52:54.409" v="2357" actId="27803"/>
          <ac:spMkLst>
            <pc:docMk/>
            <pc:sldMk cId="3942064285" sldId="256"/>
            <ac:spMk id="7427" creationId="{A7FC224A-118A-5CFB-B97C-2E83385CE5EF}"/>
          </ac:spMkLst>
        </pc:spChg>
        <pc:spChg chg="mod">
          <ac:chgData name="Jassem Abbasi" userId="a485637c-5d5c-44af-8411-f95acc3236b6" providerId="ADAL" clId="{B67E75DF-61F4-4BDD-83F6-F3A9FEB4B984}" dt="2024-02-22T09:52:54.409" v="2357" actId="27803"/>
          <ac:spMkLst>
            <pc:docMk/>
            <pc:sldMk cId="3942064285" sldId="256"/>
            <ac:spMk id="7428" creationId="{8E45AF2B-467F-89B4-910B-6D6BB838CCE1}"/>
          </ac:spMkLst>
        </pc:spChg>
        <pc:spChg chg="mod">
          <ac:chgData name="Jassem Abbasi" userId="a485637c-5d5c-44af-8411-f95acc3236b6" providerId="ADAL" clId="{B67E75DF-61F4-4BDD-83F6-F3A9FEB4B984}" dt="2024-02-22T09:52:54.409" v="2357" actId="27803"/>
          <ac:spMkLst>
            <pc:docMk/>
            <pc:sldMk cId="3942064285" sldId="256"/>
            <ac:spMk id="7429" creationId="{D0B1C6AC-FF31-EDDD-2D38-8A9AC05BE685}"/>
          </ac:spMkLst>
        </pc:spChg>
        <pc:spChg chg="mod">
          <ac:chgData name="Jassem Abbasi" userId="a485637c-5d5c-44af-8411-f95acc3236b6" providerId="ADAL" clId="{B67E75DF-61F4-4BDD-83F6-F3A9FEB4B984}" dt="2024-02-22T09:52:54.409" v="2357" actId="27803"/>
          <ac:spMkLst>
            <pc:docMk/>
            <pc:sldMk cId="3942064285" sldId="256"/>
            <ac:spMk id="7430" creationId="{4660EC3C-8BF4-7A7C-F477-7CEE02B1E31B}"/>
          </ac:spMkLst>
        </pc:spChg>
        <pc:spChg chg="mod">
          <ac:chgData name="Jassem Abbasi" userId="a485637c-5d5c-44af-8411-f95acc3236b6" providerId="ADAL" clId="{B67E75DF-61F4-4BDD-83F6-F3A9FEB4B984}" dt="2024-02-22T09:52:54.409" v="2357" actId="27803"/>
          <ac:spMkLst>
            <pc:docMk/>
            <pc:sldMk cId="3942064285" sldId="256"/>
            <ac:spMk id="7431" creationId="{FD0869EE-B409-8531-81D9-A259B2E23CB7}"/>
          </ac:spMkLst>
        </pc:spChg>
        <pc:spChg chg="mod">
          <ac:chgData name="Jassem Abbasi" userId="a485637c-5d5c-44af-8411-f95acc3236b6" providerId="ADAL" clId="{B67E75DF-61F4-4BDD-83F6-F3A9FEB4B984}" dt="2024-02-22T09:52:54.409" v="2357" actId="27803"/>
          <ac:spMkLst>
            <pc:docMk/>
            <pc:sldMk cId="3942064285" sldId="256"/>
            <ac:spMk id="7432" creationId="{11C87A3B-3D12-D0F1-C532-7884CEC505D8}"/>
          </ac:spMkLst>
        </pc:spChg>
        <pc:spChg chg="mod">
          <ac:chgData name="Jassem Abbasi" userId="a485637c-5d5c-44af-8411-f95acc3236b6" providerId="ADAL" clId="{B67E75DF-61F4-4BDD-83F6-F3A9FEB4B984}" dt="2024-02-22T09:52:54.409" v="2357" actId="27803"/>
          <ac:spMkLst>
            <pc:docMk/>
            <pc:sldMk cId="3942064285" sldId="256"/>
            <ac:spMk id="7433" creationId="{9F15E4AC-6708-5DE1-2064-36BD4BDAC0E8}"/>
          </ac:spMkLst>
        </pc:spChg>
        <pc:spChg chg="mod">
          <ac:chgData name="Jassem Abbasi" userId="a485637c-5d5c-44af-8411-f95acc3236b6" providerId="ADAL" clId="{B67E75DF-61F4-4BDD-83F6-F3A9FEB4B984}" dt="2024-02-22T09:52:54.409" v="2357" actId="27803"/>
          <ac:spMkLst>
            <pc:docMk/>
            <pc:sldMk cId="3942064285" sldId="256"/>
            <ac:spMk id="7434" creationId="{A92E4A97-EE39-DBD7-EEEF-1DCE589F4581}"/>
          </ac:spMkLst>
        </pc:spChg>
        <pc:spChg chg="mod">
          <ac:chgData name="Jassem Abbasi" userId="a485637c-5d5c-44af-8411-f95acc3236b6" providerId="ADAL" clId="{B67E75DF-61F4-4BDD-83F6-F3A9FEB4B984}" dt="2024-02-22T09:52:54.409" v="2357" actId="27803"/>
          <ac:spMkLst>
            <pc:docMk/>
            <pc:sldMk cId="3942064285" sldId="256"/>
            <ac:spMk id="7435" creationId="{FCE2352C-99AB-F2B3-6F0F-6B4B1D0743F4}"/>
          </ac:spMkLst>
        </pc:spChg>
        <pc:spChg chg="mod">
          <ac:chgData name="Jassem Abbasi" userId="a485637c-5d5c-44af-8411-f95acc3236b6" providerId="ADAL" clId="{B67E75DF-61F4-4BDD-83F6-F3A9FEB4B984}" dt="2024-02-22T09:52:54.409" v="2357" actId="27803"/>
          <ac:spMkLst>
            <pc:docMk/>
            <pc:sldMk cId="3942064285" sldId="256"/>
            <ac:spMk id="7436" creationId="{89E20BCD-7E60-F63E-4F3F-B5B4BF12396A}"/>
          </ac:spMkLst>
        </pc:spChg>
        <pc:spChg chg="mod">
          <ac:chgData name="Jassem Abbasi" userId="a485637c-5d5c-44af-8411-f95acc3236b6" providerId="ADAL" clId="{B67E75DF-61F4-4BDD-83F6-F3A9FEB4B984}" dt="2024-02-22T09:52:54.409" v="2357" actId="27803"/>
          <ac:spMkLst>
            <pc:docMk/>
            <pc:sldMk cId="3942064285" sldId="256"/>
            <ac:spMk id="7437" creationId="{8C1A35DC-7790-B3C0-68CD-22A0213BBAAB}"/>
          </ac:spMkLst>
        </pc:spChg>
        <pc:spChg chg="mod">
          <ac:chgData name="Jassem Abbasi" userId="a485637c-5d5c-44af-8411-f95acc3236b6" providerId="ADAL" clId="{B67E75DF-61F4-4BDD-83F6-F3A9FEB4B984}" dt="2024-02-22T09:52:54.409" v="2357" actId="27803"/>
          <ac:spMkLst>
            <pc:docMk/>
            <pc:sldMk cId="3942064285" sldId="256"/>
            <ac:spMk id="7438" creationId="{0A382815-FF81-3CC6-DFC5-57A843D58E7F}"/>
          </ac:spMkLst>
        </pc:spChg>
        <pc:spChg chg="mod">
          <ac:chgData name="Jassem Abbasi" userId="a485637c-5d5c-44af-8411-f95acc3236b6" providerId="ADAL" clId="{B67E75DF-61F4-4BDD-83F6-F3A9FEB4B984}" dt="2024-02-22T09:52:54.409" v="2357" actId="27803"/>
          <ac:spMkLst>
            <pc:docMk/>
            <pc:sldMk cId="3942064285" sldId="256"/>
            <ac:spMk id="7439" creationId="{59D1C9D0-FCB3-1487-FEA4-98FFBE341292}"/>
          </ac:spMkLst>
        </pc:spChg>
        <pc:spChg chg="mod">
          <ac:chgData name="Jassem Abbasi" userId="a485637c-5d5c-44af-8411-f95acc3236b6" providerId="ADAL" clId="{B67E75DF-61F4-4BDD-83F6-F3A9FEB4B984}" dt="2024-02-22T09:52:54.409" v="2357" actId="27803"/>
          <ac:spMkLst>
            <pc:docMk/>
            <pc:sldMk cId="3942064285" sldId="256"/>
            <ac:spMk id="7440" creationId="{6B145F7E-0D86-F80C-48F4-DC1D41C91669}"/>
          </ac:spMkLst>
        </pc:spChg>
        <pc:spChg chg="mod">
          <ac:chgData name="Jassem Abbasi" userId="a485637c-5d5c-44af-8411-f95acc3236b6" providerId="ADAL" clId="{B67E75DF-61F4-4BDD-83F6-F3A9FEB4B984}" dt="2024-02-22T09:52:54.409" v="2357" actId="27803"/>
          <ac:spMkLst>
            <pc:docMk/>
            <pc:sldMk cId="3942064285" sldId="256"/>
            <ac:spMk id="7441" creationId="{7793613C-EA5E-C756-2CB0-6ECA7FCBA1E9}"/>
          </ac:spMkLst>
        </pc:spChg>
        <pc:spChg chg="mod">
          <ac:chgData name="Jassem Abbasi" userId="a485637c-5d5c-44af-8411-f95acc3236b6" providerId="ADAL" clId="{B67E75DF-61F4-4BDD-83F6-F3A9FEB4B984}" dt="2024-02-22T09:52:54.409" v="2357" actId="27803"/>
          <ac:spMkLst>
            <pc:docMk/>
            <pc:sldMk cId="3942064285" sldId="256"/>
            <ac:spMk id="7442" creationId="{A95B28D9-E6CE-8DD0-7141-54B1E9553EBC}"/>
          </ac:spMkLst>
        </pc:spChg>
        <pc:spChg chg="mod">
          <ac:chgData name="Jassem Abbasi" userId="a485637c-5d5c-44af-8411-f95acc3236b6" providerId="ADAL" clId="{B67E75DF-61F4-4BDD-83F6-F3A9FEB4B984}" dt="2024-02-22T09:52:54.409" v="2357" actId="27803"/>
          <ac:spMkLst>
            <pc:docMk/>
            <pc:sldMk cId="3942064285" sldId="256"/>
            <ac:spMk id="7443" creationId="{0D201FCE-0A5C-A86E-B4DC-0AA3236A9ACB}"/>
          </ac:spMkLst>
        </pc:spChg>
        <pc:spChg chg="mod">
          <ac:chgData name="Jassem Abbasi" userId="a485637c-5d5c-44af-8411-f95acc3236b6" providerId="ADAL" clId="{B67E75DF-61F4-4BDD-83F6-F3A9FEB4B984}" dt="2024-02-22T09:52:54.409" v="2357" actId="27803"/>
          <ac:spMkLst>
            <pc:docMk/>
            <pc:sldMk cId="3942064285" sldId="256"/>
            <ac:spMk id="7444" creationId="{D0A90EB0-8697-913F-119C-7F9C5AA747A4}"/>
          </ac:spMkLst>
        </pc:spChg>
        <pc:spChg chg="mod">
          <ac:chgData name="Jassem Abbasi" userId="a485637c-5d5c-44af-8411-f95acc3236b6" providerId="ADAL" clId="{B67E75DF-61F4-4BDD-83F6-F3A9FEB4B984}" dt="2024-02-22T09:52:54.409" v="2357" actId="27803"/>
          <ac:spMkLst>
            <pc:docMk/>
            <pc:sldMk cId="3942064285" sldId="256"/>
            <ac:spMk id="7445" creationId="{3C142FB6-96F6-03C1-0B75-7FE5210F2B15}"/>
          </ac:spMkLst>
        </pc:spChg>
        <pc:spChg chg="mod">
          <ac:chgData name="Jassem Abbasi" userId="a485637c-5d5c-44af-8411-f95acc3236b6" providerId="ADAL" clId="{B67E75DF-61F4-4BDD-83F6-F3A9FEB4B984}" dt="2024-02-22T09:52:54.409" v="2357" actId="27803"/>
          <ac:spMkLst>
            <pc:docMk/>
            <pc:sldMk cId="3942064285" sldId="256"/>
            <ac:spMk id="7446" creationId="{15FE2767-6FE9-DF4D-0CE2-6886B93C8359}"/>
          </ac:spMkLst>
        </pc:spChg>
        <pc:spChg chg="mod">
          <ac:chgData name="Jassem Abbasi" userId="a485637c-5d5c-44af-8411-f95acc3236b6" providerId="ADAL" clId="{B67E75DF-61F4-4BDD-83F6-F3A9FEB4B984}" dt="2024-02-22T09:52:54.409" v="2357" actId="27803"/>
          <ac:spMkLst>
            <pc:docMk/>
            <pc:sldMk cId="3942064285" sldId="256"/>
            <ac:spMk id="7447" creationId="{6D69D46F-7911-443A-4400-AAFB86CDF5EC}"/>
          </ac:spMkLst>
        </pc:spChg>
        <pc:spChg chg="mod">
          <ac:chgData name="Jassem Abbasi" userId="a485637c-5d5c-44af-8411-f95acc3236b6" providerId="ADAL" clId="{B67E75DF-61F4-4BDD-83F6-F3A9FEB4B984}" dt="2024-02-22T09:52:54.409" v="2357" actId="27803"/>
          <ac:spMkLst>
            <pc:docMk/>
            <pc:sldMk cId="3942064285" sldId="256"/>
            <ac:spMk id="7448" creationId="{42EC836C-D344-C5DC-8B69-EC9904577A87}"/>
          </ac:spMkLst>
        </pc:spChg>
        <pc:spChg chg="mod">
          <ac:chgData name="Jassem Abbasi" userId="a485637c-5d5c-44af-8411-f95acc3236b6" providerId="ADAL" clId="{B67E75DF-61F4-4BDD-83F6-F3A9FEB4B984}" dt="2024-02-22T09:52:54.409" v="2357" actId="27803"/>
          <ac:spMkLst>
            <pc:docMk/>
            <pc:sldMk cId="3942064285" sldId="256"/>
            <ac:spMk id="7449" creationId="{4DBA6C1E-45C4-166B-0470-48758DC52669}"/>
          </ac:spMkLst>
        </pc:spChg>
        <pc:spChg chg="mod">
          <ac:chgData name="Jassem Abbasi" userId="a485637c-5d5c-44af-8411-f95acc3236b6" providerId="ADAL" clId="{B67E75DF-61F4-4BDD-83F6-F3A9FEB4B984}" dt="2024-02-22T09:52:54.409" v="2357" actId="27803"/>
          <ac:spMkLst>
            <pc:docMk/>
            <pc:sldMk cId="3942064285" sldId="256"/>
            <ac:spMk id="7450" creationId="{F6383093-93E6-5E11-8C58-8FF5211348CD}"/>
          </ac:spMkLst>
        </pc:spChg>
        <pc:spChg chg="mod">
          <ac:chgData name="Jassem Abbasi" userId="a485637c-5d5c-44af-8411-f95acc3236b6" providerId="ADAL" clId="{B67E75DF-61F4-4BDD-83F6-F3A9FEB4B984}" dt="2024-02-22T09:52:54.409" v="2357" actId="27803"/>
          <ac:spMkLst>
            <pc:docMk/>
            <pc:sldMk cId="3942064285" sldId="256"/>
            <ac:spMk id="7451" creationId="{E77E50E5-1C19-72DA-E27E-C0F3661A1696}"/>
          </ac:spMkLst>
        </pc:spChg>
        <pc:spChg chg="mod">
          <ac:chgData name="Jassem Abbasi" userId="a485637c-5d5c-44af-8411-f95acc3236b6" providerId="ADAL" clId="{B67E75DF-61F4-4BDD-83F6-F3A9FEB4B984}" dt="2024-02-22T09:52:54.409" v="2357" actId="27803"/>
          <ac:spMkLst>
            <pc:docMk/>
            <pc:sldMk cId="3942064285" sldId="256"/>
            <ac:spMk id="7452" creationId="{C95E818A-8454-11B3-51DC-C64F84B2FF24}"/>
          </ac:spMkLst>
        </pc:spChg>
        <pc:spChg chg="mod">
          <ac:chgData name="Jassem Abbasi" userId="a485637c-5d5c-44af-8411-f95acc3236b6" providerId="ADAL" clId="{B67E75DF-61F4-4BDD-83F6-F3A9FEB4B984}" dt="2024-02-22T09:52:54.409" v="2357" actId="27803"/>
          <ac:spMkLst>
            <pc:docMk/>
            <pc:sldMk cId="3942064285" sldId="256"/>
            <ac:spMk id="7453" creationId="{44013C53-77E4-E9A6-7D34-97F5979EA274}"/>
          </ac:spMkLst>
        </pc:spChg>
        <pc:spChg chg="mod">
          <ac:chgData name="Jassem Abbasi" userId="a485637c-5d5c-44af-8411-f95acc3236b6" providerId="ADAL" clId="{B67E75DF-61F4-4BDD-83F6-F3A9FEB4B984}" dt="2024-02-22T09:52:54.409" v="2357" actId="27803"/>
          <ac:spMkLst>
            <pc:docMk/>
            <pc:sldMk cId="3942064285" sldId="256"/>
            <ac:spMk id="7454" creationId="{769A97A9-70B0-09C9-01E7-ABAB35E5A59E}"/>
          </ac:spMkLst>
        </pc:spChg>
        <pc:spChg chg="mod">
          <ac:chgData name="Jassem Abbasi" userId="a485637c-5d5c-44af-8411-f95acc3236b6" providerId="ADAL" clId="{B67E75DF-61F4-4BDD-83F6-F3A9FEB4B984}" dt="2024-02-22T09:52:54.409" v="2357" actId="27803"/>
          <ac:spMkLst>
            <pc:docMk/>
            <pc:sldMk cId="3942064285" sldId="256"/>
            <ac:spMk id="7455" creationId="{2709055C-32D7-30FD-42C7-C14EF267E1F0}"/>
          </ac:spMkLst>
        </pc:spChg>
        <pc:spChg chg="mod">
          <ac:chgData name="Jassem Abbasi" userId="a485637c-5d5c-44af-8411-f95acc3236b6" providerId="ADAL" clId="{B67E75DF-61F4-4BDD-83F6-F3A9FEB4B984}" dt="2024-02-22T09:52:54.409" v="2357" actId="27803"/>
          <ac:spMkLst>
            <pc:docMk/>
            <pc:sldMk cId="3942064285" sldId="256"/>
            <ac:spMk id="7456" creationId="{E19AEC76-3108-4C66-FB65-19E0A7CE3B13}"/>
          </ac:spMkLst>
        </pc:spChg>
        <pc:spChg chg="mod">
          <ac:chgData name="Jassem Abbasi" userId="a485637c-5d5c-44af-8411-f95acc3236b6" providerId="ADAL" clId="{B67E75DF-61F4-4BDD-83F6-F3A9FEB4B984}" dt="2024-02-22T09:52:54.409" v="2357" actId="27803"/>
          <ac:spMkLst>
            <pc:docMk/>
            <pc:sldMk cId="3942064285" sldId="256"/>
            <ac:spMk id="7457" creationId="{24A6BE3D-C538-1502-D680-19E91E7D6F56}"/>
          </ac:spMkLst>
        </pc:spChg>
        <pc:spChg chg="mod">
          <ac:chgData name="Jassem Abbasi" userId="a485637c-5d5c-44af-8411-f95acc3236b6" providerId="ADAL" clId="{B67E75DF-61F4-4BDD-83F6-F3A9FEB4B984}" dt="2024-02-22T09:52:54.409" v="2357" actId="27803"/>
          <ac:spMkLst>
            <pc:docMk/>
            <pc:sldMk cId="3942064285" sldId="256"/>
            <ac:spMk id="7458" creationId="{AD876D79-458E-4DC8-6DB6-5D49DAC80ED4}"/>
          </ac:spMkLst>
        </pc:spChg>
        <pc:spChg chg="mod">
          <ac:chgData name="Jassem Abbasi" userId="a485637c-5d5c-44af-8411-f95acc3236b6" providerId="ADAL" clId="{B67E75DF-61F4-4BDD-83F6-F3A9FEB4B984}" dt="2024-02-22T09:52:54.409" v="2357" actId="27803"/>
          <ac:spMkLst>
            <pc:docMk/>
            <pc:sldMk cId="3942064285" sldId="256"/>
            <ac:spMk id="7459" creationId="{0C922C2B-7D29-7897-B74C-049DE5610F0A}"/>
          </ac:spMkLst>
        </pc:spChg>
        <pc:spChg chg="mod">
          <ac:chgData name="Jassem Abbasi" userId="a485637c-5d5c-44af-8411-f95acc3236b6" providerId="ADAL" clId="{B67E75DF-61F4-4BDD-83F6-F3A9FEB4B984}" dt="2024-02-22T09:52:54.409" v="2357" actId="27803"/>
          <ac:spMkLst>
            <pc:docMk/>
            <pc:sldMk cId="3942064285" sldId="256"/>
            <ac:spMk id="7460" creationId="{C6F33021-270F-611B-2D9C-76C2ADC1B082}"/>
          </ac:spMkLst>
        </pc:spChg>
        <pc:spChg chg="mod">
          <ac:chgData name="Jassem Abbasi" userId="a485637c-5d5c-44af-8411-f95acc3236b6" providerId="ADAL" clId="{B67E75DF-61F4-4BDD-83F6-F3A9FEB4B984}" dt="2024-02-22T09:52:54.409" v="2357" actId="27803"/>
          <ac:spMkLst>
            <pc:docMk/>
            <pc:sldMk cId="3942064285" sldId="256"/>
            <ac:spMk id="7461" creationId="{9FD10B7A-D8AD-04F2-357E-C0E103690013}"/>
          </ac:spMkLst>
        </pc:spChg>
        <pc:spChg chg="mod">
          <ac:chgData name="Jassem Abbasi" userId="a485637c-5d5c-44af-8411-f95acc3236b6" providerId="ADAL" clId="{B67E75DF-61F4-4BDD-83F6-F3A9FEB4B984}" dt="2024-02-22T09:52:54.409" v="2357" actId="27803"/>
          <ac:spMkLst>
            <pc:docMk/>
            <pc:sldMk cId="3942064285" sldId="256"/>
            <ac:spMk id="7462" creationId="{7D01F4B7-1CD0-9448-A305-584583C2DE07}"/>
          </ac:spMkLst>
        </pc:spChg>
        <pc:spChg chg="mod">
          <ac:chgData name="Jassem Abbasi" userId="a485637c-5d5c-44af-8411-f95acc3236b6" providerId="ADAL" clId="{B67E75DF-61F4-4BDD-83F6-F3A9FEB4B984}" dt="2024-02-22T09:52:54.409" v="2357" actId="27803"/>
          <ac:spMkLst>
            <pc:docMk/>
            <pc:sldMk cId="3942064285" sldId="256"/>
            <ac:spMk id="7463" creationId="{2E983979-B873-FC5F-432D-F7D197C5F1DD}"/>
          </ac:spMkLst>
        </pc:spChg>
        <pc:spChg chg="mod">
          <ac:chgData name="Jassem Abbasi" userId="a485637c-5d5c-44af-8411-f95acc3236b6" providerId="ADAL" clId="{B67E75DF-61F4-4BDD-83F6-F3A9FEB4B984}" dt="2024-02-22T09:52:54.409" v="2357" actId="27803"/>
          <ac:spMkLst>
            <pc:docMk/>
            <pc:sldMk cId="3942064285" sldId="256"/>
            <ac:spMk id="7464" creationId="{E23CD612-83ED-5209-585C-FD6C7B349988}"/>
          </ac:spMkLst>
        </pc:spChg>
        <pc:spChg chg="mod">
          <ac:chgData name="Jassem Abbasi" userId="a485637c-5d5c-44af-8411-f95acc3236b6" providerId="ADAL" clId="{B67E75DF-61F4-4BDD-83F6-F3A9FEB4B984}" dt="2024-02-22T09:52:54.409" v="2357" actId="27803"/>
          <ac:spMkLst>
            <pc:docMk/>
            <pc:sldMk cId="3942064285" sldId="256"/>
            <ac:spMk id="7465" creationId="{15E1AE0B-1393-F242-23F8-11BF62A4E776}"/>
          </ac:spMkLst>
        </pc:spChg>
        <pc:spChg chg="mod">
          <ac:chgData name="Jassem Abbasi" userId="a485637c-5d5c-44af-8411-f95acc3236b6" providerId="ADAL" clId="{B67E75DF-61F4-4BDD-83F6-F3A9FEB4B984}" dt="2024-02-22T09:52:54.409" v="2357" actId="27803"/>
          <ac:spMkLst>
            <pc:docMk/>
            <pc:sldMk cId="3942064285" sldId="256"/>
            <ac:spMk id="7466" creationId="{F9A2F0DB-A03C-033D-93AD-94C870BF84B9}"/>
          </ac:spMkLst>
        </pc:spChg>
        <pc:spChg chg="mod">
          <ac:chgData name="Jassem Abbasi" userId="a485637c-5d5c-44af-8411-f95acc3236b6" providerId="ADAL" clId="{B67E75DF-61F4-4BDD-83F6-F3A9FEB4B984}" dt="2024-02-22T09:52:54.409" v="2357" actId="27803"/>
          <ac:spMkLst>
            <pc:docMk/>
            <pc:sldMk cId="3942064285" sldId="256"/>
            <ac:spMk id="7467" creationId="{5AD20202-8795-6E3A-EC26-8EECEB8B8E0D}"/>
          </ac:spMkLst>
        </pc:spChg>
        <pc:spChg chg="mod">
          <ac:chgData name="Jassem Abbasi" userId="a485637c-5d5c-44af-8411-f95acc3236b6" providerId="ADAL" clId="{B67E75DF-61F4-4BDD-83F6-F3A9FEB4B984}" dt="2024-02-22T09:52:54.409" v="2357" actId="27803"/>
          <ac:spMkLst>
            <pc:docMk/>
            <pc:sldMk cId="3942064285" sldId="256"/>
            <ac:spMk id="7468" creationId="{F7DC4EA2-1356-2C1B-B9EE-ADD2E0E22AD5}"/>
          </ac:spMkLst>
        </pc:spChg>
        <pc:spChg chg="mod">
          <ac:chgData name="Jassem Abbasi" userId="a485637c-5d5c-44af-8411-f95acc3236b6" providerId="ADAL" clId="{B67E75DF-61F4-4BDD-83F6-F3A9FEB4B984}" dt="2024-02-22T09:52:54.409" v="2357" actId="27803"/>
          <ac:spMkLst>
            <pc:docMk/>
            <pc:sldMk cId="3942064285" sldId="256"/>
            <ac:spMk id="7469" creationId="{F67C0960-C58E-3D7A-9392-511E064E0E43}"/>
          </ac:spMkLst>
        </pc:spChg>
        <pc:spChg chg="mod">
          <ac:chgData name="Jassem Abbasi" userId="a485637c-5d5c-44af-8411-f95acc3236b6" providerId="ADAL" clId="{B67E75DF-61F4-4BDD-83F6-F3A9FEB4B984}" dt="2024-02-22T09:52:54.409" v="2357" actId="27803"/>
          <ac:spMkLst>
            <pc:docMk/>
            <pc:sldMk cId="3942064285" sldId="256"/>
            <ac:spMk id="7470" creationId="{B04CFE8B-9C72-8DA7-43AF-A7D849012710}"/>
          </ac:spMkLst>
        </pc:spChg>
        <pc:spChg chg="mod">
          <ac:chgData name="Jassem Abbasi" userId="a485637c-5d5c-44af-8411-f95acc3236b6" providerId="ADAL" clId="{B67E75DF-61F4-4BDD-83F6-F3A9FEB4B984}" dt="2024-02-22T09:52:54.409" v="2357" actId="27803"/>
          <ac:spMkLst>
            <pc:docMk/>
            <pc:sldMk cId="3942064285" sldId="256"/>
            <ac:spMk id="7471" creationId="{3484CEDB-75DC-AE85-8B4C-F350BC89152B}"/>
          </ac:spMkLst>
        </pc:spChg>
        <pc:spChg chg="mod">
          <ac:chgData name="Jassem Abbasi" userId="a485637c-5d5c-44af-8411-f95acc3236b6" providerId="ADAL" clId="{B67E75DF-61F4-4BDD-83F6-F3A9FEB4B984}" dt="2024-02-22T09:52:54.409" v="2357" actId="27803"/>
          <ac:spMkLst>
            <pc:docMk/>
            <pc:sldMk cId="3942064285" sldId="256"/>
            <ac:spMk id="7472" creationId="{AF0833F4-8EEF-7833-4D51-E490F4CD571D}"/>
          </ac:spMkLst>
        </pc:spChg>
        <pc:spChg chg="mod">
          <ac:chgData name="Jassem Abbasi" userId="a485637c-5d5c-44af-8411-f95acc3236b6" providerId="ADAL" clId="{B67E75DF-61F4-4BDD-83F6-F3A9FEB4B984}" dt="2024-02-22T09:52:54.409" v="2357" actId="27803"/>
          <ac:spMkLst>
            <pc:docMk/>
            <pc:sldMk cId="3942064285" sldId="256"/>
            <ac:spMk id="7473" creationId="{7AFE96DD-98CF-A539-D982-A0900DEFABDF}"/>
          </ac:spMkLst>
        </pc:spChg>
        <pc:spChg chg="mod">
          <ac:chgData name="Jassem Abbasi" userId="a485637c-5d5c-44af-8411-f95acc3236b6" providerId="ADAL" clId="{B67E75DF-61F4-4BDD-83F6-F3A9FEB4B984}" dt="2024-02-22T09:52:54.409" v="2357" actId="27803"/>
          <ac:spMkLst>
            <pc:docMk/>
            <pc:sldMk cId="3942064285" sldId="256"/>
            <ac:spMk id="7474" creationId="{9B363F3B-ADDE-26AC-EC83-04BB08BE9393}"/>
          </ac:spMkLst>
        </pc:spChg>
        <pc:spChg chg="mod">
          <ac:chgData name="Jassem Abbasi" userId="a485637c-5d5c-44af-8411-f95acc3236b6" providerId="ADAL" clId="{B67E75DF-61F4-4BDD-83F6-F3A9FEB4B984}" dt="2024-02-22T09:52:54.409" v="2357" actId="27803"/>
          <ac:spMkLst>
            <pc:docMk/>
            <pc:sldMk cId="3942064285" sldId="256"/>
            <ac:spMk id="7475" creationId="{9BA009FA-554A-46EC-1C41-28A9BEED107E}"/>
          </ac:spMkLst>
        </pc:spChg>
        <pc:spChg chg="mod">
          <ac:chgData name="Jassem Abbasi" userId="a485637c-5d5c-44af-8411-f95acc3236b6" providerId="ADAL" clId="{B67E75DF-61F4-4BDD-83F6-F3A9FEB4B984}" dt="2024-02-22T09:52:54.409" v="2357" actId="27803"/>
          <ac:spMkLst>
            <pc:docMk/>
            <pc:sldMk cId="3942064285" sldId="256"/>
            <ac:spMk id="7476" creationId="{F95A535F-557C-8286-05F8-CB30294E3292}"/>
          </ac:spMkLst>
        </pc:spChg>
        <pc:spChg chg="mod">
          <ac:chgData name="Jassem Abbasi" userId="a485637c-5d5c-44af-8411-f95acc3236b6" providerId="ADAL" clId="{B67E75DF-61F4-4BDD-83F6-F3A9FEB4B984}" dt="2024-02-22T09:52:54.409" v="2357" actId="27803"/>
          <ac:spMkLst>
            <pc:docMk/>
            <pc:sldMk cId="3942064285" sldId="256"/>
            <ac:spMk id="7477" creationId="{E61B8FF5-7601-5039-A989-718C1CC4C953}"/>
          </ac:spMkLst>
        </pc:spChg>
        <pc:spChg chg="mod">
          <ac:chgData name="Jassem Abbasi" userId="a485637c-5d5c-44af-8411-f95acc3236b6" providerId="ADAL" clId="{B67E75DF-61F4-4BDD-83F6-F3A9FEB4B984}" dt="2024-02-22T09:52:54.409" v="2357" actId="27803"/>
          <ac:spMkLst>
            <pc:docMk/>
            <pc:sldMk cId="3942064285" sldId="256"/>
            <ac:spMk id="7478" creationId="{D95179AF-82D8-C160-79F1-0012CB0B5013}"/>
          </ac:spMkLst>
        </pc:spChg>
        <pc:spChg chg="mod">
          <ac:chgData name="Jassem Abbasi" userId="a485637c-5d5c-44af-8411-f95acc3236b6" providerId="ADAL" clId="{B67E75DF-61F4-4BDD-83F6-F3A9FEB4B984}" dt="2024-02-22T09:52:54.409" v="2357" actId="27803"/>
          <ac:spMkLst>
            <pc:docMk/>
            <pc:sldMk cId="3942064285" sldId="256"/>
            <ac:spMk id="7479" creationId="{05D4D3D4-1C03-1FD1-AC1B-9DE863B91717}"/>
          </ac:spMkLst>
        </pc:spChg>
        <pc:spChg chg="mod">
          <ac:chgData name="Jassem Abbasi" userId="a485637c-5d5c-44af-8411-f95acc3236b6" providerId="ADAL" clId="{B67E75DF-61F4-4BDD-83F6-F3A9FEB4B984}" dt="2024-02-22T09:52:54.409" v="2357" actId="27803"/>
          <ac:spMkLst>
            <pc:docMk/>
            <pc:sldMk cId="3942064285" sldId="256"/>
            <ac:spMk id="7480" creationId="{6263E2DB-29D6-CCF2-AAA5-A994AB44F089}"/>
          </ac:spMkLst>
        </pc:spChg>
        <pc:spChg chg="mod">
          <ac:chgData name="Jassem Abbasi" userId="a485637c-5d5c-44af-8411-f95acc3236b6" providerId="ADAL" clId="{B67E75DF-61F4-4BDD-83F6-F3A9FEB4B984}" dt="2024-02-22T09:52:54.409" v="2357" actId="27803"/>
          <ac:spMkLst>
            <pc:docMk/>
            <pc:sldMk cId="3942064285" sldId="256"/>
            <ac:spMk id="7481" creationId="{0B945412-CBA0-8556-33DF-2B3A42C4CE23}"/>
          </ac:spMkLst>
        </pc:spChg>
        <pc:spChg chg="mod">
          <ac:chgData name="Jassem Abbasi" userId="a485637c-5d5c-44af-8411-f95acc3236b6" providerId="ADAL" clId="{B67E75DF-61F4-4BDD-83F6-F3A9FEB4B984}" dt="2024-02-22T09:52:54.409" v="2357" actId="27803"/>
          <ac:spMkLst>
            <pc:docMk/>
            <pc:sldMk cId="3942064285" sldId="256"/>
            <ac:spMk id="7482" creationId="{59EA286B-F4F6-69AF-8D4E-3D7174E48CBE}"/>
          </ac:spMkLst>
        </pc:spChg>
        <pc:spChg chg="mod">
          <ac:chgData name="Jassem Abbasi" userId="a485637c-5d5c-44af-8411-f95acc3236b6" providerId="ADAL" clId="{B67E75DF-61F4-4BDD-83F6-F3A9FEB4B984}" dt="2024-02-22T09:52:54.409" v="2357" actId="27803"/>
          <ac:spMkLst>
            <pc:docMk/>
            <pc:sldMk cId="3942064285" sldId="256"/>
            <ac:spMk id="7483" creationId="{E2D44817-7ACD-5BC5-C15C-962A61E736BD}"/>
          </ac:spMkLst>
        </pc:spChg>
        <pc:spChg chg="mod">
          <ac:chgData name="Jassem Abbasi" userId="a485637c-5d5c-44af-8411-f95acc3236b6" providerId="ADAL" clId="{B67E75DF-61F4-4BDD-83F6-F3A9FEB4B984}" dt="2024-02-22T09:52:54.409" v="2357" actId="27803"/>
          <ac:spMkLst>
            <pc:docMk/>
            <pc:sldMk cId="3942064285" sldId="256"/>
            <ac:spMk id="7484" creationId="{9295A2FE-0233-E8C1-1CD7-2078E21E73EA}"/>
          </ac:spMkLst>
        </pc:spChg>
        <pc:spChg chg="mod">
          <ac:chgData name="Jassem Abbasi" userId="a485637c-5d5c-44af-8411-f95acc3236b6" providerId="ADAL" clId="{B67E75DF-61F4-4BDD-83F6-F3A9FEB4B984}" dt="2024-02-22T09:52:54.409" v="2357" actId="27803"/>
          <ac:spMkLst>
            <pc:docMk/>
            <pc:sldMk cId="3942064285" sldId="256"/>
            <ac:spMk id="7485" creationId="{DDD34E05-B964-C640-A632-8D22AD733393}"/>
          </ac:spMkLst>
        </pc:spChg>
        <pc:spChg chg="mod">
          <ac:chgData name="Jassem Abbasi" userId="a485637c-5d5c-44af-8411-f95acc3236b6" providerId="ADAL" clId="{B67E75DF-61F4-4BDD-83F6-F3A9FEB4B984}" dt="2024-02-22T09:52:54.409" v="2357" actId="27803"/>
          <ac:spMkLst>
            <pc:docMk/>
            <pc:sldMk cId="3942064285" sldId="256"/>
            <ac:spMk id="7486" creationId="{A56E8767-8D7A-EE92-E548-E3E484310919}"/>
          </ac:spMkLst>
        </pc:spChg>
        <pc:spChg chg="mod">
          <ac:chgData name="Jassem Abbasi" userId="a485637c-5d5c-44af-8411-f95acc3236b6" providerId="ADAL" clId="{B67E75DF-61F4-4BDD-83F6-F3A9FEB4B984}" dt="2024-02-22T09:52:54.409" v="2357" actId="27803"/>
          <ac:spMkLst>
            <pc:docMk/>
            <pc:sldMk cId="3942064285" sldId="256"/>
            <ac:spMk id="7487" creationId="{118FBD6D-9C4A-B7BD-8C3C-67CC160E4474}"/>
          </ac:spMkLst>
        </pc:spChg>
        <pc:spChg chg="mod">
          <ac:chgData name="Jassem Abbasi" userId="a485637c-5d5c-44af-8411-f95acc3236b6" providerId="ADAL" clId="{B67E75DF-61F4-4BDD-83F6-F3A9FEB4B984}" dt="2024-02-22T09:52:54.409" v="2357" actId="27803"/>
          <ac:spMkLst>
            <pc:docMk/>
            <pc:sldMk cId="3942064285" sldId="256"/>
            <ac:spMk id="7488" creationId="{7F926C33-EE5E-EF0A-C45F-E45194E3382D}"/>
          </ac:spMkLst>
        </pc:spChg>
        <pc:spChg chg="mod">
          <ac:chgData name="Jassem Abbasi" userId="a485637c-5d5c-44af-8411-f95acc3236b6" providerId="ADAL" clId="{B67E75DF-61F4-4BDD-83F6-F3A9FEB4B984}" dt="2024-02-22T09:52:54.409" v="2357" actId="27803"/>
          <ac:spMkLst>
            <pc:docMk/>
            <pc:sldMk cId="3942064285" sldId="256"/>
            <ac:spMk id="7489" creationId="{9F38AA5F-ABE4-82FD-32CF-51D9697B003E}"/>
          </ac:spMkLst>
        </pc:spChg>
        <pc:spChg chg="mod">
          <ac:chgData name="Jassem Abbasi" userId="a485637c-5d5c-44af-8411-f95acc3236b6" providerId="ADAL" clId="{B67E75DF-61F4-4BDD-83F6-F3A9FEB4B984}" dt="2024-02-22T09:52:54.409" v="2357" actId="27803"/>
          <ac:spMkLst>
            <pc:docMk/>
            <pc:sldMk cId="3942064285" sldId="256"/>
            <ac:spMk id="7490" creationId="{7717AC51-E6A5-58B3-3A3F-5CD11EC0864A}"/>
          </ac:spMkLst>
        </pc:spChg>
        <pc:spChg chg="mod">
          <ac:chgData name="Jassem Abbasi" userId="a485637c-5d5c-44af-8411-f95acc3236b6" providerId="ADAL" clId="{B67E75DF-61F4-4BDD-83F6-F3A9FEB4B984}" dt="2024-02-22T09:52:54.409" v="2357" actId="27803"/>
          <ac:spMkLst>
            <pc:docMk/>
            <pc:sldMk cId="3942064285" sldId="256"/>
            <ac:spMk id="7491" creationId="{E06031E7-3BD2-EE90-CFB9-F1509FFA53CF}"/>
          </ac:spMkLst>
        </pc:spChg>
        <pc:spChg chg="mod">
          <ac:chgData name="Jassem Abbasi" userId="a485637c-5d5c-44af-8411-f95acc3236b6" providerId="ADAL" clId="{B67E75DF-61F4-4BDD-83F6-F3A9FEB4B984}" dt="2024-02-22T09:52:54.409" v="2357" actId="27803"/>
          <ac:spMkLst>
            <pc:docMk/>
            <pc:sldMk cId="3942064285" sldId="256"/>
            <ac:spMk id="7492" creationId="{8F68E3C6-B6AE-182F-F5AD-CBB1786DE352}"/>
          </ac:spMkLst>
        </pc:spChg>
        <pc:spChg chg="mod">
          <ac:chgData name="Jassem Abbasi" userId="a485637c-5d5c-44af-8411-f95acc3236b6" providerId="ADAL" clId="{B67E75DF-61F4-4BDD-83F6-F3A9FEB4B984}" dt="2024-02-22T09:52:54.409" v="2357" actId="27803"/>
          <ac:spMkLst>
            <pc:docMk/>
            <pc:sldMk cId="3942064285" sldId="256"/>
            <ac:spMk id="7493" creationId="{27FC9992-6235-D42B-356F-57DEB346AE36}"/>
          </ac:spMkLst>
        </pc:spChg>
        <pc:spChg chg="mod">
          <ac:chgData name="Jassem Abbasi" userId="a485637c-5d5c-44af-8411-f95acc3236b6" providerId="ADAL" clId="{B67E75DF-61F4-4BDD-83F6-F3A9FEB4B984}" dt="2024-02-22T09:52:54.409" v="2357" actId="27803"/>
          <ac:spMkLst>
            <pc:docMk/>
            <pc:sldMk cId="3942064285" sldId="256"/>
            <ac:spMk id="7494" creationId="{6AD0A5EA-89C6-3877-C616-AEAB9FD74E4B}"/>
          </ac:spMkLst>
        </pc:spChg>
        <pc:spChg chg="mod">
          <ac:chgData name="Jassem Abbasi" userId="a485637c-5d5c-44af-8411-f95acc3236b6" providerId="ADAL" clId="{B67E75DF-61F4-4BDD-83F6-F3A9FEB4B984}" dt="2024-02-22T09:52:54.409" v="2357" actId="27803"/>
          <ac:spMkLst>
            <pc:docMk/>
            <pc:sldMk cId="3942064285" sldId="256"/>
            <ac:spMk id="7495" creationId="{B7534F5E-9C05-B215-C5C6-064CA6D24E03}"/>
          </ac:spMkLst>
        </pc:spChg>
        <pc:spChg chg="mod">
          <ac:chgData name="Jassem Abbasi" userId="a485637c-5d5c-44af-8411-f95acc3236b6" providerId="ADAL" clId="{B67E75DF-61F4-4BDD-83F6-F3A9FEB4B984}" dt="2024-02-22T09:52:54.409" v="2357" actId="27803"/>
          <ac:spMkLst>
            <pc:docMk/>
            <pc:sldMk cId="3942064285" sldId="256"/>
            <ac:spMk id="7496" creationId="{04416F07-B12B-F6B2-4063-CCEC861B9485}"/>
          </ac:spMkLst>
        </pc:spChg>
        <pc:spChg chg="mod">
          <ac:chgData name="Jassem Abbasi" userId="a485637c-5d5c-44af-8411-f95acc3236b6" providerId="ADAL" clId="{B67E75DF-61F4-4BDD-83F6-F3A9FEB4B984}" dt="2024-02-22T09:52:54.409" v="2357" actId="27803"/>
          <ac:spMkLst>
            <pc:docMk/>
            <pc:sldMk cId="3942064285" sldId="256"/>
            <ac:spMk id="7497" creationId="{AEEF16A5-9F69-EF84-DE68-29DBED3249F7}"/>
          </ac:spMkLst>
        </pc:spChg>
        <pc:spChg chg="mod">
          <ac:chgData name="Jassem Abbasi" userId="a485637c-5d5c-44af-8411-f95acc3236b6" providerId="ADAL" clId="{B67E75DF-61F4-4BDD-83F6-F3A9FEB4B984}" dt="2024-02-22T09:52:54.409" v="2357" actId="27803"/>
          <ac:spMkLst>
            <pc:docMk/>
            <pc:sldMk cId="3942064285" sldId="256"/>
            <ac:spMk id="7498" creationId="{C3B96A2B-8030-4E00-A061-4B554441F1E7}"/>
          </ac:spMkLst>
        </pc:spChg>
        <pc:spChg chg="mod">
          <ac:chgData name="Jassem Abbasi" userId="a485637c-5d5c-44af-8411-f95acc3236b6" providerId="ADAL" clId="{B67E75DF-61F4-4BDD-83F6-F3A9FEB4B984}" dt="2024-02-22T09:52:54.409" v="2357" actId="27803"/>
          <ac:spMkLst>
            <pc:docMk/>
            <pc:sldMk cId="3942064285" sldId="256"/>
            <ac:spMk id="7499" creationId="{367CACE7-FBED-CEDD-52A4-A488164F1F32}"/>
          </ac:spMkLst>
        </pc:spChg>
        <pc:spChg chg="mod">
          <ac:chgData name="Jassem Abbasi" userId="a485637c-5d5c-44af-8411-f95acc3236b6" providerId="ADAL" clId="{B67E75DF-61F4-4BDD-83F6-F3A9FEB4B984}" dt="2024-02-22T09:52:54.409" v="2357" actId="27803"/>
          <ac:spMkLst>
            <pc:docMk/>
            <pc:sldMk cId="3942064285" sldId="256"/>
            <ac:spMk id="7500" creationId="{50FB01BB-A8AD-416D-92AF-EB4DB44029B3}"/>
          </ac:spMkLst>
        </pc:spChg>
        <pc:spChg chg="mod">
          <ac:chgData name="Jassem Abbasi" userId="a485637c-5d5c-44af-8411-f95acc3236b6" providerId="ADAL" clId="{B67E75DF-61F4-4BDD-83F6-F3A9FEB4B984}" dt="2024-02-22T09:52:54.409" v="2357" actId="27803"/>
          <ac:spMkLst>
            <pc:docMk/>
            <pc:sldMk cId="3942064285" sldId="256"/>
            <ac:spMk id="7501" creationId="{290FFB19-B8CD-6061-F8B4-2DE6DA493A89}"/>
          </ac:spMkLst>
        </pc:spChg>
        <pc:spChg chg="mod">
          <ac:chgData name="Jassem Abbasi" userId="a485637c-5d5c-44af-8411-f95acc3236b6" providerId="ADAL" clId="{B67E75DF-61F4-4BDD-83F6-F3A9FEB4B984}" dt="2024-02-22T09:52:54.409" v="2357" actId="27803"/>
          <ac:spMkLst>
            <pc:docMk/>
            <pc:sldMk cId="3942064285" sldId="256"/>
            <ac:spMk id="7502" creationId="{24B7E343-1089-6B18-208C-3BE8E76870B4}"/>
          </ac:spMkLst>
        </pc:spChg>
        <pc:spChg chg="mod">
          <ac:chgData name="Jassem Abbasi" userId="a485637c-5d5c-44af-8411-f95acc3236b6" providerId="ADAL" clId="{B67E75DF-61F4-4BDD-83F6-F3A9FEB4B984}" dt="2024-02-22T09:52:54.409" v="2357" actId="27803"/>
          <ac:spMkLst>
            <pc:docMk/>
            <pc:sldMk cId="3942064285" sldId="256"/>
            <ac:spMk id="7503" creationId="{0C873335-529B-6108-55CB-1356592EFCD1}"/>
          </ac:spMkLst>
        </pc:spChg>
        <pc:spChg chg="mod">
          <ac:chgData name="Jassem Abbasi" userId="a485637c-5d5c-44af-8411-f95acc3236b6" providerId="ADAL" clId="{B67E75DF-61F4-4BDD-83F6-F3A9FEB4B984}" dt="2024-02-22T09:52:54.409" v="2357" actId="27803"/>
          <ac:spMkLst>
            <pc:docMk/>
            <pc:sldMk cId="3942064285" sldId="256"/>
            <ac:spMk id="7504" creationId="{5CE37318-E468-3B1B-0CE6-32FFC599A99E}"/>
          </ac:spMkLst>
        </pc:spChg>
        <pc:spChg chg="mod">
          <ac:chgData name="Jassem Abbasi" userId="a485637c-5d5c-44af-8411-f95acc3236b6" providerId="ADAL" clId="{B67E75DF-61F4-4BDD-83F6-F3A9FEB4B984}" dt="2024-02-22T09:52:54.409" v="2357" actId="27803"/>
          <ac:spMkLst>
            <pc:docMk/>
            <pc:sldMk cId="3942064285" sldId="256"/>
            <ac:spMk id="7505" creationId="{79D9C72C-2A00-604C-8E66-E59994F511FE}"/>
          </ac:spMkLst>
        </pc:spChg>
        <pc:spChg chg="mod">
          <ac:chgData name="Jassem Abbasi" userId="a485637c-5d5c-44af-8411-f95acc3236b6" providerId="ADAL" clId="{B67E75DF-61F4-4BDD-83F6-F3A9FEB4B984}" dt="2024-02-22T09:52:54.409" v="2357" actId="27803"/>
          <ac:spMkLst>
            <pc:docMk/>
            <pc:sldMk cId="3942064285" sldId="256"/>
            <ac:spMk id="7506" creationId="{BAF73D80-F3E4-468C-66F9-EF6B67AE8CF9}"/>
          </ac:spMkLst>
        </pc:spChg>
        <pc:spChg chg="mod">
          <ac:chgData name="Jassem Abbasi" userId="a485637c-5d5c-44af-8411-f95acc3236b6" providerId="ADAL" clId="{B67E75DF-61F4-4BDD-83F6-F3A9FEB4B984}" dt="2024-02-22T09:52:54.409" v="2357" actId="27803"/>
          <ac:spMkLst>
            <pc:docMk/>
            <pc:sldMk cId="3942064285" sldId="256"/>
            <ac:spMk id="7507" creationId="{DDD26778-A7D8-51A4-4DCA-16C0F43014F9}"/>
          </ac:spMkLst>
        </pc:spChg>
        <pc:spChg chg="mod">
          <ac:chgData name="Jassem Abbasi" userId="a485637c-5d5c-44af-8411-f95acc3236b6" providerId="ADAL" clId="{B67E75DF-61F4-4BDD-83F6-F3A9FEB4B984}" dt="2024-02-22T09:52:54.409" v="2357" actId="27803"/>
          <ac:spMkLst>
            <pc:docMk/>
            <pc:sldMk cId="3942064285" sldId="256"/>
            <ac:spMk id="7508" creationId="{BAD2137B-CF46-AECB-DDF8-A7715B76DF7C}"/>
          </ac:spMkLst>
        </pc:spChg>
        <pc:spChg chg="mod">
          <ac:chgData name="Jassem Abbasi" userId="a485637c-5d5c-44af-8411-f95acc3236b6" providerId="ADAL" clId="{B67E75DF-61F4-4BDD-83F6-F3A9FEB4B984}" dt="2024-02-22T09:52:54.409" v="2357" actId="27803"/>
          <ac:spMkLst>
            <pc:docMk/>
            <pc:sldMk cId="3942064285" sldId="256"/>
            <ac:spMk id="7509" creationId="{6768E41E-6B2F-9B08-3689-A7BA9344C76C}"/>
          </ac:spMkLst>
        </pc:spChg>
        <pc:spChg chg="mod">
          <ac:chgData name="Jassem Abbasi" userId="a485637c-5d5c-44af-8411-f95acc3236b6" providerId="ADAL" clId="{B67E75DF-61F4-4BDD-83F6-F3A9FEB4B984}" dt="2024-02-22T09:52:54.409" v="2357" actId="27803"/>
          <ac:spMkLst>
            <pc:docMk/>
            <pc:sldMk cId="3942064285" sldId="256"/>
            <ac:spMk id="7510" creationId="{3C255720-AD0D-15D9-9415-31AA4C06EB95}"/>
          </ac:spMkLst>
        </pc:spChg>
        <pc:spChg chg="mod">
          <ac:chgData name="Jassem Abbasi" userId="a485637c-5d5c-44af-8411-f95acc3236b6" providerId="ADAL" clId="{B67E75DF-61F4-4BDD-83F6-F3A9FEB4B984}" dt="2024-02-22T09:52:54.409" v="2357" actId="27803"/>
          <ac:spMkLst>
            <pc:docMk/>
            <pc:sldMk cId="3942064285" sldId="256"/>
            <ac:spMk id="7511" creationId="{56902501-2261-5D6C-3C40-73A07F87929E}"/>
          </ac:spMkLst>
        </pc:spChg>
        <pc:spChg chg="mod">
          <ac:chgData name="Jassem Abbasi" userId="a485637c-5d5c-44af-8411-f95acc3236b6" providerId="ADAL" clId="{B67E75DF-61F4-4BDD-83F6-F3A9FEB4B984}" dt="2024-02-22T09:52:54.409" v="2357" actId="27803"/>
          <ac:spMkLst>
            <pc:docMk/>
            <pc:sldMk cId="3942064285" sldId="256"/>
            <ac:spMk id="7512" creationId="{ADA97B57-AAD9-0B92-7B89-1B4ABE4B51BE}"/>
          </ac:spMkLst>
        </pc:spChg>
        <pc:spChg chg="mod">
          <ac:chgData name="Jassem Abbasi" userId="a485637c-5d5c-44af-8411-f95acc3236b6" providerId="ADAL" clId="{B67E75DF-61F4-4BDD-83F6-F3A9FEB4B984}" dt="2024-02-22T09:52:54.409" v="2357" actId="27803"/>
          <ac:spMkLst>
            <pc:docMk/>
            <pc:sldMk cId="3942064285" sldId="256"/>
            <ac:spMk id="7513" creationId="{E4D2BEC6-6B18-BD2B-E24C-E664A4F6E2BC}"/>
          </ac:spMkLst>
        </pc:spChg>
        <pc:spChg chg="mod">
          <ac:chgData name="Jassem Abbasi" userId="a485637c-5d5c-44af-8411-f95acc3236b6" providerId="ADAL" clId="{B67E75DF-61F4-4BDD-83F6-F3A9FEB4B984}" dt="2024-02-22T09:52:54.409" v="2357" actId="27803"/>
          <ac:spMkLst>
            <pc:docMk/>
            <pc:sldMk cId="3942064285" sldId="256"/>
            <ac:spMk id="7514" creationId="{BEFDFA00-65EE-4D8A-5993-8FEF82BDC0FB}"/>
          </ac:spMkLst>
        </pc:spChg>
        <pc:spChg chg="mod">
          <ac:chgData name="Jassem Abbasi" userId="a485637c-5d5c-44af-8411-f95acc3236b6" providerId="ADAL" clId="{B67E75DF-61F4-4BDD-83F6-F3A9FEB4B984}" dt="2024-02-22T09:52:54.409" v="2357" actId="27803"/>
          <ac:spMkLst>
            <pc:docMk/>
            <pc:sldMk cId="3942064285" sldId="256"/>
            <ac:spMk id="7515" creationId="{EAA6FAD5-A0F6-7CE2-FE88-3C10977425E3}"/>
          </ac:spMkLst>
        </pc:spChg>
        <pc:spChg chg="mod">
          <ac:chgData name="Jassem Abbasi" userId="a485637c-5d5c-44af-8411-f95acc3236b6" providerId="ADAL" clId="{B67E75DF-61F4-4BDD-83F6-F3A9FEB4B984}" dt="2024-02-22T09:52:54.409" v="2357" actId="27803"/>
          <ac:spMkLst>
            <pc:docMk/>
            <pc:sldMk cId="3942064285" sldId="256"/>
            <ac:spMk id="7516" creationId="{7DE26509-2C11-222B-CE64-9007806424EA}"/>
          </ac:spMkLst>
        </pc:spChg>
        <pc:spChg chg="mod">
          <ac:chgData name="Jassem Abbasi" userId="a485637c-5d5c-44af-8411-f95acc3236b6" providerId="ADAL" clId="{B67E75DF-61F4-4BDD-83F6-F3A9FEB4B984}" dt="2024-02-22T09:52:54.409" v="2357" actId="27803"/>
          <ac:spMkLst>
            <pc:docMk/>
            <pc:sldMk cId="3942064285" sldId="256"/>
            <ac:spMk id="7517" creationId="{A8BF8C8A-3896-9496-351C-CF4FDC7B0B97}"/>
          </ac:spMkLst>
        </pc:spChg>
        <pc:spChg chg="mod">
          <ac:chgData name="Jassem Abbasi" userId="a485637c-5d5c-44af-8411-f95acc3236b6" providerId="ADAL" clId="{B67E75DF-61F4-4BDD-83F6-F3A9FEB4B984}" dt="2024-02-22T09:52:54.409" v="2357" actId="27803"/>
          <ac:spMkLst>
            <pc:docMk/>
            <pc:sldMk cId="3942064285" sldId="256"/>
            <ac:spMk id="7518" creationId="{95B0A36E-F9EE-B448-6CFD-E045DB5A310E}"/>
          </ac:spMkLst>
        </pc:spChg>
        <pc:spChg chg="mod">
          <ac:chgData name="Jassem Abbasi" userId="a485637c-5d5c-44af-8411-f95acc3236b6" providerId="ADAL" clId="{B67E75DF-61F4-4BDD-83F6-F3A9FEB4B984}" dt="2024-02-22T09:52:54.409" v="2357" actId="27803"/>
          <ac:spMkLst>
            <pc:docMk/>
            <pc:sldMk cId="3942064285" sldId="256"/>
            <ac:spMk id="7519" creationId="{E4E28F55-6E41-3547-10CC-0D4CC8CD446E}"/>
          </ac:spMkLst>
        </pc:spChg>
        <pc:spChg chg="mod">
          <ac:chgData name="Jassem Abbasi" userId="a485637c-5d5c-44af-8411-f95acc3236b6" providerId="ADAL" clId="{B67E75DF-61F4-4BDD-83F6-F3A9FEB4B984}" dt="2024-02-22T09:52:54.409" v="2357" actId="27803"/>
          <ac:spMkLst>
            <pc:docMk/>
            <pc:sldMk cId="3942064285" sldId="256"/>
            <ac:spMk id="7520" creationId="{7EED09EE-3E91-6E95-F56E-7406B48338EC}"/>
          </ac:spMkLst>
        </pc:spChg>
        <pc:spChg chg="mod">
          <ac:chgData name="Jassem Abbasi" userId="a485637c-5d5c-44af-8411-f95acc3236b6" providerId="ADAL" clId="{B67E75DF-61F4-4BDD-83F6-F3A9FEB4B984}" dt="2024-02-22T09:52:54.409" v="2357" actId="27803"/>
          <ac:spMkLst>
            <pc:docMk/>
            <pc:sldMk cId="3942064285" sldId="256"/>
            <ac:spMk id="7521" creationId="{13ACBE74-6FD5-56DB-FE7D-13382BE31C7D}"/>
          </ac:spMkLst>
        </pc:spChg>
        <pc:spChg chg="mod">
          <ac:chgData name="Jassem Abbasi" userId="a485637c-5d5c-44af-8411-f95acc3236b6" providerId="ADAL" clId="{B67E75DF-61F4-4BDD-83F6-F3A9FEB4B984}" dt="2024-02-22T09:52:54.409" v="2357" actId="27803"/>
          <ac:spMkLst>
            <pc:docMk/>
            <pc:sldMk cId="3942064285" sldId="256"/>
            <ac:spMk id="7522" creationId="{D074B397-ABC6-786D-196B-F37EBF670E76}"/>
          </ac:spMkLst>
        </pc:spChg>
        <pc:spChg chg="mod">
          <ac:chgData name="Jassem Abbasi" userId="a485637c-5d5c-44af-8411-f95acc3236b6" providerId="ADAL" clId="{B67E75DF-61F4-4BDD-83F6-F3A9FEB4B984}" dt="2024-02-22T09:52:54.409" v="2357" actId="27803"/>
          <ac:spMkLst>
            <pc:docMk/>
            <pc:sldMk cId="3942064285" sldId="256"/>
            <ac:spMk id="7523" creationId="{73FD37BD-D25E-FD85-2BBB-2CB28EF39691}"/>
          </ac:spMkLst>
        </pc:spChg>
        <pc:spChg chg="mod">
          <ac:chgData name="Jassem Abbasi" userId="a485637c-5d5c-44af-8411-f95acc3236b6" providerId="ADAL" clId="{B67E75DF-61F4-4BDD-83F6-F3A9FEB4B984}" dt="2024-02-22T09:52:54.409" v="2357" actId="27803"/>
          <ac:spMkLst>
            <pc:docMk/>
            <pc:sldMk cId="3942064285" sldId="256"/>
            <ac:spMk id="7524" creationId="{2A515009-5977-0688-9519-C95D4D939223}"/>
          </ac:spMkLst>
        </pc:spChg>
        <pc:spChg chg="mod">
          <ac:chgData name="Jassem Abbasi" userId="a485637c-5d5c-44af-8411-f95acc3236b6" providerId="ADAL" clId="{B67E75DF-61F4-4BDD-83F6-F3A9FEB4B984}" dt="2024-02-22T09:52:54.409" v="2357" actId="27803"/>
          <ac:spMkLst>
            <pc:docMk/>
            <pc:sldMk cId="3942064285" sldId="256"/>
            <ac:spMk id="7525" creationId="{1CA316F8-D6BC-B5E1-CB9B-DA57A62CE259}"/>
          </ac:spMkLst>
        </pc:spChg>
        <pc:spChg chg="mod">
          <ac:chgData name="Jassem Abbasi" userId="a485637c-5d5c-44af-8411-f95acc3236b6" providerId="ADAL" clId="{B67E75DF-61F4-4BDD-83F6-F3A9FEB4B984}" dt="2024-02-22T09:52:54.409" v="2357" actId="27803"/>
          <ac:spMkLst>
            <pc:docMk/>
            <pc:sldMk cId="3942064285" sldId="256"/>
            <ac:spMk id="7526" creationId="{B1030740-D74B-925B-8C73-E8DF7FE540F7}"/>
          </ac:spMkLst>
        </pc:spChg>
        <pc:spChg chg="mod">
          <ac:chgData name="Jassem Abbasi" userId="a485637c-5d5c-44af-8411-f95acc3236b6" providerId="ADAL" clId="{B67E75DF-61F4-4BDD-83F6-F3A9FEB4B984}" dt="2024-02-22T09:52:54.409" v="2357" actId="27803"/>
          <ac:spMkLst>
            <pc:docMk/>
            <pc:sldMk cId="3942064285" sldId="256"/>
            <ac:spMk id="7527" creationId="{5C38B040-CCCA-4332-C3BF-CA21C5E2F503}"/>
          </ac:spMkLst>
        </pc:spChg>
        <pc:spChg chg="mod">
          <ac:chgData name="Jassem Abbasi" userId="a485637c-5d5c-44af-8411-f95acc3236b6" providerId="ADAL" clId="{B67E75DF-61F4-4BDD-83F6-F3A9FEB4B984}" dt="2024-02-22T09:52:54.409" v="2357" actId="27803"/>
          <ac:spMkLst>
            <pc:docMk/>
            <pc:sldMk cId="3942064285" sldId="256"/>
            <ac:spMk id="7528" creationId="{832B628A-3444-4076-8E6C-C42E09EE82A1}"/>
          </ac:spMkLst>
        </pc:spChg>
        <pc:spChg chg="mod">
          <ac:chgData name="Jassem Abbasi" userId="a485637c-5d5c-44af-8411-f95acc3236b6" providerId="ADAL" clId="{B67E75DF-61F4-4BDD-83F6-F3A9FEB4B984}" dt="2024-02-22T09:52:54.409" v="2357" actId="27803"/>
          <ac:spMkLst>
            <pc:docMk/>
            <pc:sldMk cId="3942064285" sldId="256"/>
            <ac:spMk id="7529" creationId="{BA094618-E329-5770-E4DE-455511C27A60}"/>
          </ac:spMkLst>
        </pc:spChg>
        <pc:spChg chg="mod">
          <ac:chgData name="Jassem Abbasi" userId="a485637c-5d5c-44af-8411-f95acc3236b6" providerId="ADAL" clId="{B67E75DF-61F4-4BDD-83F6-F3A9FEB4B984}" dt="2024-02-22T09:52:54.409" v="2357" actId="27803"/>
          <ac:spMkLst>
            <pc:docMk/>
            <pc:sldMk cId="3942064285" sldId="256"/>
            <ac:spMk id="7530" creationId="{E05C208F-0D2A-173F-C216-9C24994EF114}"/>
          </ac:spMkLst>
        </pc:spChg>
        <pc:spChg chg="mod">
          <ac:chgData name="Jassem Abbasi" userId="a485637c-5d5c-44af-8411-f95acc3236b6" providerId="ADAL" clId="{B67E75DF-61F4-4BDD-83F6-F3A9FEB4B984}" dt="2024-02-22T09:52:54.409" v="2357" actId="27803"/>
          <ac:spMkLst>
            <pc:docMk/>
            <pc:sldMk cId="3942064285" sldId="256"/>
            <ac:spMk id="7531" creationId="{7AB9EC97-B02C-A03C-5C8B-97F618F0EE21}"/>
          </ac:spMkLst>
        </pc:spChg>
        <pc:spChg chg="mod">
          <ac:chgData name="Jassem Abbasi" userId="a485637c-5d5c-44af-8411-f95acc3236b6" providerId="ADAL" clId="{B67E75DF-61F4-4BDD-83F6-F3A9FEB4B984}" dt="2024-02-22T09:52:54.409" v="2357" actId="27803"/>
          <ac:spMkLst>
            <pc:docMk/>
            <pc:sldMk cId="3942064285" sldId="256"/>
            <ac:spMk id="7532" creationId="{1D53B382-44E6-73DC-A916-87DA668BF2E1}"/>
          </ac:spMkLst>
        </pc:spChg>
        <pc:spChg chg="mod">
          <ac:chgData name="Jassem Abbasi" userId="a485637c-5d5c-44af-8411-f95acc3236b6" providerId="ADAL" clId="{B67E75DF-61F4-4BDD-83F6-F3A9FEB4B984}" dt="2024-02-22T09:52:54.409" v="2357" actId="27803"/>
          <ac:spMkLst>
            <pc:docMk/>
            <pc:sldMk cId="3942064285" sldId="256"/>
            <ac:spMk id="7533" creationId="{AF3B6B18-8136-8431-C9F9-159E4891B06B}"/>
          </ac:spMkLst>
        </pc:spChg>
        <pc:spChg chg="mod">
          <ac:chgData name="Jassem Abbasi" userId="a485637c-5d5c-44af-8411-f95acc3236b6" providerId="ADAL" clId="{B67E75DF-61F4-4BDD-83F6-F3A9FEB4B984}" dt="2024-02-22T09:52:54.409" v="2357" actId="27803"/>
          <ac:spMkLst>
            <pc:docMk/>
            <pc:sldMk cId="3942064285" sldId="256"/>
            <ac:spMk id="7534" creationId="{EA88B7A7-6510-9457-2675-CE59CDEA37AC}"/>
          </ac:spMkLst>
        </pc:spChg>
        <pc:spChg chg="mod">
          <ac:chgData name="Jassem Abbasi" userId="a485637c-5d5c-44af-8411-f95acc3236b6" providerId="ADAL" clId="{B67E75DF-61F4-4BDD-83F6-F3A9FEB4B984}" dt="2024-02-22T09:52:54.409" v="2357" actId="27803"/>
          <ac:spMkLst>
            <pc:docMk/>
            <pc:sldMk cId="3942064285" sldId="256"/>
            <ac:spMk id="7535" creationId="{ACCF4682-5015-F29C-D5D1-51F0CBF483AC}"/>
          </ac:spMkLst>
        </pc:spChg>
        <pc:spChg chg="mod">
          <ac:chgData name="Jassem Abbasi" userId="a485637c-5d5c-44af-8411-f95acc3236b6" providerId="ADAL" clId="{B67E75DF-61F4-4BDD-83F6-F3A9FEB4B984}" dt="2024-02-22T09:52:54.409" v="2357" actId="27803"/>
          <ac:spMkLst>
            <pc:docMk/>
            <pc:sldMk cId="3942064285" sldId="256"/>
            <ac:spMk id="7536" creationId="{B88EB8C0-107E-339B-FCCF-5278FAE88C8D}"/>
          </ac:spMkLst>
        </pc:spChg>
        <pc:spChg chg="mod">
          <ac:chgData name="Jassem Abbasi" userId="a485637c-5d5c-44af-8411-f95acc3236b6" providerId="ADAL" clId="{B67E75DF-61F4-4BDD-83F6-F3A9FEB4B984}" dt="2024-02-22T09:52:54.409" v="2357" actId="27803"/>
          <ac:spMkLst>
            <pc:docMk/>
            <pc:sldMk cId="3942064285" sldId="256"/>
            <ac:spMk id="7537" creationId="{8BA03520-8B60-781C-4711-F83A9E483D9D}"/>
          </ac:spMkLst>
        </pc:spChg>
        <pc:spChg chg="mod">
          <ac:chgData name="Jassem Abbasi" userId="a485637c-5d5c-44af-8411-f95acc3236b6" providerId="ADAL" clId="{B67E75DF-61F4-4BDD-83F6-F3A9FEB4B984}" dt="2024-02-22T09:52:54.409" v="2357" actId="27803"/>
          <ac:spMkLst>
            <pc:docMk/>
            <pc:sldMk cId="3942064285" sldId="256"/>
            <ac:spMk id="7538" creationId="{4BB4EF34-E9B0-35A6-216D-D8B5E0679B06}"/>
          </ac:spMkLst>
        </pc:spChg>
        <pc:spChg chg="mod">
          <ac:chgData name="Jassem Abbasi" userId="a485637c-5d5c-44af-8411-f95acc3236b6" providerId="ADAL" clId="{B67E75DF-61F4-4BDD-83F6-F3A9FEB4B984}" dt="2024-02-22T09:52:54.409" v="2357" actId="27803"/>
          <ac:spMkLst>
            <pc:docMk/>
            <pc:sldMk cId="3942064285" sldId="256"/>
            <ac:spMk id="7539" creationId="{AD15E231-EEA4-EC7A-F090-C6A8905AB653}"/>
          </ac:spMkLst>
        </pc:spChg>
        <pc:spChg chg="mod">
          <ac:chgData name="Jassem Abbasi" userId="a485637c-5d5c-44af-8411-f95acc3236b6" providerId="ADAL" clId="{B67E75DF-61F4-4BDD-83F6-F3A9FEB4B984}" dt="2024-02-22T09:52:54.409" v="2357" actId="27803"/>
          <ac:spMkLst>
            <pc:docMk/>
            <pc:sldMk cId="3942064285" sldId="256"/>
            <ac:spMk id="7540" creationId="{DAD235C6-A2E1-1615-1510-DD04F8096CF2}"/>
          </ac:spMkLst>
        </pc:spChg>
        <pc:spChg chg="mod">
          <ac:chgData name="Jassem Abbasi" userId="a485637c-5d5c-44af-8411-f95acc3236b6" providerId="ADAL" clId="{B67E75DF-61F4-4BDD-83F6-F3A9FEB4B984}" dt="2024-02-22T09:52:54.409" v="2357" actId="27803"/>
          <ac:spMkLst>
            <pc:docMk/>
            <pc:sldMk cId="3942064285" sldId="256"/>
            <ac:spMk id="7541" creationId="{872C5092-4044-5DEB-87CE-2CBF781017F1}"/>
          </ac:spMkLst>
        </pc:spChg>
        <pc:spChg chg="mod">
          <ac:chgData name="Jassem Abbasi" userId="a485637c-5d5c-44af-8411-f95acc3236b6" providerId="ADAL" clId="{B67E75DF-61F4-4BDD-83F6-F3A9FEB4B984}" dt="2024-02-22T09:52:54.409" v="2357" actId="27803"/>
          <ac:spMkLst>
            <pc:docMk/>
            <pc:sldMk cId="3942064285" sldId="256"/>
            <ac:spMk id="7542" creationId="{2378774A-861C-5A1F-193D-D086804430E0}"/>
          </ac:spMkLst>
        </pc:spChg>
        <pc:spChg chg="mod">
          <ac:chgData name="Jassem Abbasi" userId="a485637c-5d5c-44af-8411-f95acc3236b6" providerId="ADAL" clId="{B67E75DF-61F4-4BDD-83F6-F3A9FEB4B984}" dt="2024-02-22T09:52:54.409" v="2357" actId="27803"/>
          <ac:spMkLst>
            <pc:docMk/>
            <pc:sldMk cId="3942064285" sldId="256"/>
            <ac:spMk id="7543" creationId="{5990B0E4-602B-B2CE-2296-06E48EDFC552}"/>
          </ac:spMkLst>
        </pc:spChg>
        <pc:spChg chg="mod">
          <ac:chgData name="Jassem Abbasi" userId="a485637c-5d5c-44af-8411-f95acc3236b6" providerId="ADAL" clId="{B67E75DF-61F4-4BDD-83F6-F3A9FEB4B984}" dt="2024-02-22T09:52:54.409" v="2357" actId="27803"/>
          <ac:spMkLst>
            <pc:docMk/>
            <pc:sldMk cId="3942064285" sldId="256"/>
            <ac:spMk id="7544" creationId="{CFB23A86-38C5-A5B9-2926-9E0B79684059}"/>
          </ac:spMkLst>
        </pc:spChg>
        <pc:spChg chg="mod">
          <ac:chgData name="Jassem Abbasi" userId="a485637c-5d5c-44af-8411-f95acc3236b6" providerId="ADAL" clId="{B67E75DF-61F4-4BDD-83F6-F3A9FEB4B984}" dt="2024-02-22T09:52:54.409" v="2357" actId="27803"/>
          <ac:spMkLst>
            <pc:docMk/>
            <pc:sldMk cId="3942064285" sldId="256"/>
            <ac:spMk id="7545" creationId="{90FF75D0-F631-D6CD-E08E-3DAE5F25C29A}"/>
          </ac:spMkLst>
        </pc:spChg>
        <pc:spChg chg="mod">
          <ac:chgData name="Jassem Abbasi" userId="a485637c-5d5c-44af-8411-f95acc3236b6" providerId="ADAL" clId="{B67E75DF-61F4-4BDD-83F6-F3A9FEB4B984}" dt="2024-02-22T09:52:54.409" v="2357" actId="27803"/>
          <ac:spMkLst>
            <pc:docMk/>
            <pc:sldMk cId="3942064285" sldId="256"/>
            <ac:spMk id="7546" creationId="{98461070-8BA8-4C33-502A-8B3ABCFC16E4}"/>
          </ac:spMkLst>
        </pc:spChg>
        <pc:spChg chg="mod">
          <ac:chgData name="Jassem Abbasi" userId="a485637c-5d5c-44af-8411-f95acc3236b6" providerId="ADAL" clId="{B67E75DF-61F4-4BDD-83F6-F3A9FEB4B984}" dt="2024-02-22T09:52:54.409" v="2357" actId="27803"/>
          <ac:spMkLst>
            <pc:docMk/>
            <pc:sldMk cId="3942064285" sldId="256"/>
            <ac:spMk id="7547" creationId="{9A403ADE-DABC-1319-DCE0-70C8B6DB9C0B}"/>
          </ac:spMkLst>
        </pc:spChg>
        <pc:spChg chg="mod">
          <ac:chgData name="Jassem Abbasi" userId="a485637c-5d5c-44af-8411-f95acc3236b6" providerId="ADAL" clId="{B67E75DF-61F4-4BDD-83F6-F3A9FEB4B984}" dt="2024-02-22T09:52:54.409" v="2357" actId="27803"/>
          <ac:spMkLst>
            <pc:docMk/>
            <pc:sldMk cId="3942064285" sldId="256"/>
            <ac:spMk id="7548" creationId="{11131B83-9FE7-92DA-5EED-6E8CD1361358}"/>
          </ac:spMkLst>
        </pc:spChg>
        <pc:spChg chg="mod">
          <ac:chgData name="Jassem Abbasi" userId="a485637c-5d5c-44af-8411-f95acc3236b6" providerId="ADAL" clId="{B67E75DF-61F4-4BDD-83F6-F3A9FEB4B984}" dt="2024-02-22T09:52:54.409" v="2357" actId="27803"/>
          <ac:spMkLst>
            <pc:docMk/>
            <pc:sldMk cId="3942064285" sldId="256"/>
            <ac:spMk id="7549" creationId="{7748D860-685C-C1D6-9F3B-2358FA83180E}"/>
          </ac:spMkLst>
        </pc:spChg>
        <pc:spChg chg="mod">
          <ac:chgData name="Jassem Abbasi" userId="a485637c-5d5c-44af-8411-f95acc3236b6" providerId="ADAL" clId="{B67E75DF-61F4-4BDD-83F6-F3A9FEB4B984}" dt="2024-02-22T09:52:54.409" v="2357" actId="27803"/>
          <ac:spMkLst>
            <pc:docMk/>
            <pc:sldMk cId="3942064285" sldId="256"/>
            <ac:spMk id="7550" creationId="{43B2516A-DE9E-64E8-EC8A-4492B7807157}"/>
          </ac:spMkLst>
        </pc:spChg>
        <pc:spChg chg="mod">
          <ac:chgData name="Jassem Abbasi" userId="a485637c-5d5c-44af-8411-f95acc3236b6" providerId="ADAL" clId="{B67E75DF-61F4-4BDD-83F6-F3A9FEB4B984}" dt="2024-02-22T09:52:54.409" v="2357" actId="27803"/>
          <ac:spMkLst>
            <pc:docMk/>
            <pc:sldMk cId="3942064285" sldId="256"/>
            <ac:spMk id="7551" creationId="{450B18B7-7AF9-9E9C-6A97-56E98E8E139F}"/>
          </ac:spMkLst>
        </pc:spChg>
        <pc:spChg chg="mod">
          <ac:chgData name="Jassem Abbasi" userId="a485637c-5d5c-44af-8411-f95acc3236b6" providerId="ADAL" clId="{B67E75DF-61F4-4BDD-83F6-F3A9FEB4B984}" dt="2024-02-22T09:52:54.409" v="2357" actId="27803"/>
          <ac:spMkLst>
            <pc:docMk/>
            <pc:sldMk cId="3942064285" sldId="256"/>
            <ac:spMk id="7552" creationId="{A7275F96-47BE-0E7F-99B3-995D49C25EEC}"/>
          </ac:spMkLst>
        </pc:spChg>
        <pc:spChg chg="mod">
          <ac:chgData name="Jassem Abbasi" userId="a485637c-5d5c-44af-8411-f95acc3236b6" providerId="ADAL" clId="{B67E75DF-61F4-4BDD-83F6-F3A9FEB4B984}" dt="2024-02-22T09:52:54.409" v="2357" actId="27803"/>
          <ac:spMkLst>
            <pc:docMk/>
            <pc:sldMk cId="3942064285" sldId="256"/>
            <ac:spMk id="7553" creationId="{F89F9B48-8338-D8D9-4016-C84776AE5168}"/>
          </ac:spMkLst>
        </pc:spChg>
        <pc:spChg chg="mod">
          <ac:chgData name="Jassem Abbasi" userId="a485637c-5d5c-44af-8411-f95acc3236b6" providerId="ADAL" clId="{B67E75DF-61F4-4BDD-83F6-F3A9FEB4B984}" dt="2024-02-22T09:52:54.409" v="2357" actId="27803"/>
          <ac:spMkLst>
            <pc:docMk/>
            <pc:sldMk cId="3942064285" sldId="256"/>
            <ac:spMk id="7554" creationId="{B694EF07-4C60-FF67-29BC-45F00F54B803}"/>
          </ac:spMkLst>
        </pc:spChg>
        <pc:spChg chg="mod">
          <ac:chgData name="Jassem Abbasi" userId="a485637c-5d5c-44af-8411-f95acc3236b6" providerId="ADAL" clId="{B67E75DF-61F4-4BDD-83F6-F3A9FEB4B984}" dt="2024-02-22T09:52:54.409" v="2357" actId="27803"/>
          <ac:spMkLst>
            <pc:docMk/>
            <pc:sldMk cId="3942064285" sldId="256"/>
            <ac:spMk id="7555" creationId="{468D2433-4A99-08F9-1991-36DB47873C7E}"/>
          </ac:spMkLst>
        </pc:spChg>
        <pc:spChg chg="mod">
          <ac:chgData name="Jassem Abbasi" userId="a485637c-5d5c-44af-8411-f95acc3236b6" providerId="ADAL" clId="{B67E75DF-61F4-4BDD-83F6-F3A9FEB4B984}" dt="2024-02-22T09:52:54.409" v="2357" actId="27803"/>
          <ac:spMkLst>
            <pc:docMk/>
            <pc:sldMk cId="3942064285" sldId="256"/>
            <ac:spMk id="7556" creationId="{CDC84438-F270-F3E1-89D1-9B9E551D2510}"/>
          </ac:spMkLst>
        </pc:spChg>
        <pc:spChg chg="mod">
          <ac:chgData name="Jassem Abbasi" userId="a485637c-5d5c-44af-8411-f95acc3236b6" providerId="ADAL" clId="{B67E75DF-61F4-4BDD-83F6-F3A9FEB4B984}" dt="2024-02-22T09:52:54.409" v="2357" actId="27803"/>
          <ac:spMkLst>
            <pc:docMk/>
            <pc:sldMk cId="3942064285" sldId="256"/>
            <ac:spMk id="7557" creationId="{6BEE1673-C4BB-F5FA-98B4-8F049028E1B4}"/>
          </ac:spMkLst>
        </pc:spChg>
        <pc:spChg chg="mod">
          <ac:chgData name="Jassem Abbasi" userId="a485637c-5d5c-44af-8411-f95acc3236b6" providerId="ADAL" clId="{B67E75DF-61F4-4BDD-83F6-F3A9FEB4B984}" dt="2024-02-22T09:52:54.409" v="2357" actId="27803"/>
          <ac:spMkLst>
            <pc:docMk/>
            <pc:sldMk cId="3942064285" sldId="256"/>
            <ac:spMk id="7558" creationId="{186146E4-B685-D3A9-36DE-B4ED9E72321D}"/>
          </ac:spMkLst>
        </pc:spChg>
        <pc:spChg chg="mod">
          <ac:chgData name="Jassem Abbasi" userId="a485637c-5d5c-44af-8411-f95acc3236b6" providerId="ADAL" clId="{B67E75DF-61F4-4BDD-83F6-F3A9FEB4B984}" dt="2024-02-22T09:52:54.409" v="2357" actId="27803"/>
          <ac:spMkLst>
            <pc:docMk/>
            <pc:sldMk cId="3942064285" sldId="256"/>
            <ac:spMk id="7559" creationId="{2C9F05F1-9742-AC72-A39C-1C90B508A8CA}"/>
          </ac:spMkLst>
        </pc:spChg>
        <pc:spChg chg="mod">
          <ac:chgData name="Jassem Abbasi" userId="a485637c-5d5c-44af-8411-f95acc3236b6" providerId="ADAL" clId="{B67E75DF-61F4-4BDD-83F6-F3A9FEB4B984}" dt="2024-02-22T09:52:54.409" v="2357" actId="27803"/>
          <ac:spMkLst>
            <pc:docMk/>
            <pc:sldMk cId="3942064285" sldId="256"/>
            <ac:spMk id="7560" creationId="{258261B2-4062-3473-2DB3-12185694D0E8}"/>
          </ac:spMkLst>
        </pc:spChg>
        <pc:spChg chg="mod">
          <ac:chgData name="Jassem Abbasi" userId="a485637c-5d5c-44af-8411-f95acc3236b6" providerId="ADAL" clId="{B67E75DF-61F4-4BDD-83F6-F3A9FEB4B984}" dt="2024-02-22T09:52:54.409" v="2357" actId="27803"/>
          <ac:spMkLst>
            <pc:docMk/>
            <pc:sldMk cId="3942064285" sldId="256"/>
            <ac:spMk id="7561" creationId="{B6C244EB-5BA5-E24A-B2E5-549FACCEC738}"/>
          </ac:spMkLst>
        </pc:spChg>
        <pc:spChg chg="mod">
          <ac:chgData name="Jassem Abbasi" userId="a485637c-5d5c-44af-8411-f95acc3236b6" providerId="ADAL" clId="{B67E75DF-61F4-4BDD-83F6-F3A9FEB4B984}" dt="2024-02-22T09:52:54.409" v="2357" actId="27803"/>
          <ac:spMkLst>
            <pc:docMk/>
            <pc:sldMk cId="3942064285" sldId="256"/>
            <ac:spMk id="7562" creationId="{74314820-D25D-2B49-6476-0E869A2C340D}"/>
          </ac:spMkLst>
        </pc:spChg>
        <pc:spChg chg="mod">
          <ac:chgData name="Jassem Abbasi" userId="a485637c-5d5c-44af-8411-f95acc3236b6" providerId="ADAL" clId="{B67E75DF-61F4-4BDD-83F6-F3A9FEB4B984}" dt="2024-02-22T09:52:54.409" v="2357" actId="27803"/>
          <ac:spMkLst>
            <pc:docMk/>
            <pc:sldMk cId="3942064285" sldId="256"/>
            <ac:spMk id="7563" creationId="{3E984C80-02C3-DF89-0516-D34461D7FAB2}"/>
          </ac:spMkLst>
        </pc:spChg>
        <pc:spChg chg="mod">
          <ac:chgData name="Jassem Abbasi" userId="a485637c-5d5c-44af-8411-f95acc3236b6" providerId="ADAL" clId="{B67E75DF-61F4-4BDD-83F6-F3A9FEB4B984}" dt="2024-02-22T09:52:54.409" v="2357" actId="27803"/>
          <ac:spMkLst>
            <pc:docMk/>
            <pc:sldMk cId="3942064285" sldId="256"/>
            <ac:spMk id="7564" creationId="{B367F988-A6B2-817A-28CC-FA89D063DEC4}"/>
          </ac:spMkLst>
        </pc:spChg>
        <pc:spChg chg="mod">
          <ac:chgData name="Jassem Abbasi" userId="a485637c-5d5c-44af-8411-f95acc3236b6" providerId="ADAL" clId="{B67E75DF-61F4-4BDD-83F6-F3A9FEB4B984}" dt="2024-02-22T09:52:54.409" v="2357" actId="27803"/>
          <ac:spMkLst>
            <pc:docMk/>
            <pc:sldMk cId="3942064285" sldId="256"/>
            <ac:spMk id="7565" creationId="{06D1EFEC-C632-5AF7-2269-6CD691C99FE7}"/>
          </ac:spMkLst>
        </pc:spChg>
        <pc:spChg chg="mod">
          <ac:chgData name="Jassem Abbasi" userId="a485637c-5d5c-44af-8411-f95acc3236b6" providerId="ADAL" clId="{B67E75DF-61F4-4BDD-83F6-F3A9FEB4B984}" dt="2024-02-22T09:52:54.409" v="2357" actId="27803"/>
          <ac:spMkLst>
            <pc:docMk/>
            <pc:sldMk cId="3942064285" sldId="256"/>
            <ac:spMk id="7566" creationId="{44A6B1EF-D04C-8A8F-E144-6A1B7B517440}"/>
          </ac:spMkLst>
        </pc:spChg>
        <pc:spChg chg="mod">
          <ac:chgData name="Jassem Abbasi" userId="a485637c-5d5c-44af-8411-f95acc3236b6" providerId="ADAL" clId="{B67E75DF-61F4-4BDD-83F6-F3A9FEB4B984}" dt="2024-02-22T09:52:54.409" v="2357" actId="27803"/>
          <ac:spMkLst>
            <pc:docMk/>
            <pc:sldMk cId="3942064285" sldId="256"/>
            <ac:spMk id="7567" creationId="{A5714A53-FEDE-0224-ED22-A7D6C14A9B85}"/>
          </ac:spMkLst>
        </pc:spChg>
        <pc:spChg chg="mod">
          <ac:chgData name="Jassem Abbasi" userId="a485637c-5d5c-44af-8411-f95acc3236b6" providerId="ADAL" clId="{B67E75DF-61F4-4BDD-83F6-F3A9FEB4B984}" dt="2024-02-22T09:52:54.409" v="2357" actId="27803"/>
          <ac:spMkLst>
            <pc:docMk/>
            <pc:sldMk cId="3942064285" sldId="256"/>
            <ac:spMk id="7568" creationId="{745CF180-3586-7E6E-ADD2-AD38FE42CB96}"/>
          </ac:spMkLst>
        </pc:spChg>
        <pc:spChg chg="mod">
          <ac:chgData name="Jassem Abbasi" userId="a485637c-5d5c-44af-8411-f95acc3236b6" providerId="ADAL" clId="{B67E75DF-61F4-4BDD-83F6-F3A9FEB4B984}" dt="2024-02-22T09:52:54.409" v="2357" actId="27803"/>
          <ac:spMkLst>
            <pc:docMk/>
            <pc:sldMk cId="3942064285" sldId="256"/>
            <ac:spMk id="7569" creationId="{78E3416E-6F8C-EE82-5B9F-E18315F4FC94}"/>
          </ac:spMkLst>
        </pc:spChg>
        <pc:spChg chg="mod">
          <ac:chgData name="Jassem Abbasi" userId="a485637c-5d5c-44af-8411-f95acc3236b6" providerId="ADAL" clId="{B67E75DF-61F4-4BDD-83F6-F3A9FEB4B984}" dt="2024-02-22T09:52:54.409" v="2357" actId="27803"/>
          <ac:spMkLst>
            <pc:docMk/>
            <pc:sldMk cId="3942064285" sldId="256"/>
            <ac:spMk id="7570" creationId="{06B54BB9-E386-112E-B55E-A25D6C6B2B9A}"/>
          </ac:spMkLst>
        </pc:spChg>
        <pc:spChg chg="mod">
          <ac:chgData name="Jassem Abbasi" userId="a485637c-5d5c-44af-8411-f95acc3236b6" providerId="ADAL" clId="{B67E75DF-61F4-4BDD-83F6-F3A9FEB4B984}" dt="2024-02-22T09:52:54.409" v="2357" actId="27803"/>
          <ac:spMkLst>
            <pc:docMk/>
            <pc:sldMk cId="3942064285" sldId="256"/>
            <ac:spMk id="7571" creationId="{97FE579B-0827-80D8-0714-53A0532EB116}"/>
          </ac:spMkLst>
        </pc:spChg>
        <pc:spChg chg="mod">
          <ac:chgData name="Jassem Abbasi" userId="a485637c-5d5c-44af-8411-f95acc3236b6" providerId="ADAL" clId="{B67E75DF-61F4-4BDD-83F6-F3A9FEB4B984}" dt="2024-02-22T09:52:54.409" v="2357" actId="27803"/>
          <ac:spMkLst>
            <pc:docMk/>
            <pc:sldMk cId="3942064285" sldId="256"/>
            <ac:spMk id="7572" creationId="{5B5EF1FC-6EC1-85BB-02F7-E2638B0BDE8C}"/>
          </ac:spMkLst>
        </pc:spChg>
        <pc:spChg chg="mod">
          <ac:chgData name="Jassem Abbasi" userId="a485637c-5d5c-44af-8411-f95acc3236b6" providerId="ADAL" clId="{B67E75DF-61F4-4BDD-83F6-F3A9FEB4B984}" dt="2024-02-22T09:52:54.409" v="2357" actId="27803"/>
          <ac:spMkLst>
            <pc:docMk/>
            <pc:sldMk cId="3942064285" sldId="256"/>
            <ac:spMk id="7573" creationId="{17971FFB-9FA9-36DF-6F7E-F6F6ED0A5A3D}"/>
          </ac:spMkLst>
        </pc:spChg>
        <pc:spChg chg="mod">
          <ac:chgData name="Jassem Abbasi" userId="a485637c-5d5c-44af-8411-f95acc3236b6" providerId="ADAL" clId="{B67E75DF-61F4-4BDD-83F6-F3A9FEB4B984}" dt="2024-02-22T09:52:54.409" v="2357" actId="27803"/>
          <ac:spMkLst>
            <pc:docMk/>
            <pc:sldMk cId="3942064285" sldId="256"/>
            <ac:spMk id="7574" creationId="{26299785-E25E-51D0-FC4B-EA490D53794D}"/>
          </ac:spMkLst>
        </pc:spChg>
        <pc:spChg chg="mod">
          <ac:chgData name="Jassem Abbasi" userId="a485637c-5d5c-44af-8411-f95acc3236b6" providerId="ADAL" clId="{B67E75DF-61F4-4BDD-83F6-F3A9FEB4B984}" dt="2024-02-22T09:52:54.409" v="2357" actId="27803"/>
          <ac:spMkLst>
            <pc:docMk/>
            <pc:sldMk cId="3942064285" sldId="256"/>
            <ac:spMk id="7575" creationId="{147E183B-84B4-D6FE-B16F-0B59C68287B5}"/>
          </ac:spMkLst>
        </pc:spChg>
        <pc:spChg chg="mod">
          <ac:chgData name="Jassem Abbasi" userId="a485637c-5d5c-44af-8411-f95acc3236b6" providerId="ADAL" clId="{B67E75DF-61F4-4BDD-83F6-F3A9FEB4B984}" dt="2024-02-22T09:52:54.409" v="2357" actId="27803"/>
          <ac:spMkLst>
            <pc:docMk/>
            <pc:sldMk cId="3942064285" sldId="256"/>
            <ac:spMk id="7576" creationId="{A5CED421-3E9E-0935-137E-F536F1C16426}"/>
          </ac:spMkLst>
        </pc:spChg>
        <pc:spChg chg="mod">
          <ac:chgData name="Jassem Abbasi" userId="a485637c-5d5c-44af-8411-f95acc3236b6" providerId="ADAL" clId="{B67E75DF-61F4-4BDD-83F6-F3A9FEB4B984}" dt="2024-02-22T09:52:54.409" v="2357" actId="27803"/>
          <ac:spMkLst>
            <pc:docMk/>
            <pc:sldMk cId="3942064285" sldId="256"/>
            <ac:spMk id="7577" creationId="{B86E13FE-548E-0BA0-8D98-6E7B5D0D0A95}"/>
          </ac:spMkLst>
        </pc:spChg>
        <pc:spChg chg="mod">
          <ac:chgData name="Jassem Abbasi" userId="a485637c-5d5c-44af-8411-f95acc3236b6" providerId="ADAL" clId="{B67E75DF-61F4-4BDD-83F6-F3A9FEB4B984}" dt="2024-02-22T09:52:54.409" v="2357" actId="27803"/>
          <ac:spMkLst>
            <pc:docMk/>
            <pc:sldMk cId="3942064285" sldId="256"/>
            <ac:spMk id="7578" creationId="{60E19A3B-D0B4-F115-E527-0C9E269E5436}"/>
          </ac:spMkLst>
        </pc:spChg>
        <pc:spChg chg="mod">
          <ac:chgData name="Jassem Abbasi" userId="a485637c-5d5c-44af-8411-f95acc3236b6" providerId="ADAL" clId="{B67E75DF-61F4-4BDD-83F6-F3A9FEB4B984}" dt="2024-02-22T09:52:54.409" v="2357" actId="27803"/>
          <ac:spMkLst>
            <pc:docMk/>
            <pc:sldMk cId="3942064285" sldId="256"/>
            <ac:spMk id="7579" creationId="{A22D817F-CE22-2BC0-9446-D7EE2D1D3BCC}"/>
          </ac:spMkLst>
        </pc:spChg>
        <pc:spChg chg="mod">
          <ac:chgData name="Jassem Abbasi" userId="a485637c-5d5c-44af-8411-f95acc3236b6" providerId="ADAL" clId="{B67E75DF-61F4-4BDD-83F6-F3A9FEB4B984}" dt="2024-02-22T09:52:54.409" v="2357" actId="27803"/>
          <ac:spMkLst>
            <pc:docMk/>
            <pc:sldMk cId="3942064285" sldId="256"/>
            <ac:spMk id="7580" creationId="{577D21B0-C1AC-B2B7-FAA2-ECD3B55FCCD0}"/>
          </ac:spMkLst>
        </pc:spChg>
        <pc:spChg chg="mod">
          <ac:chgData name="Jassem Abbasi" userId="a485637c-5d5c-44af-8411-f95acc3236b6" providerId="ADAL" clId="{B67E75DF-61F4-4BDD-83F6-F3A9FEB4B984}" dt="2024-02-22T09:52:54.409" v="2357" actId="27803"/>
          <ac:spMkLst>
            <pc:docMk/>
            <pc:sldMk cId="3942064285" sldId="256"/>
            <ac:spMk id="7581" creationId="{37D0DE0D-BBE1-0149-C8B9-24F3EBC3603F}"/>
          </ac:spMkLst>
        </pc:spChg>
        <pc:spChg chg="mod">
          <ac:chgData name="Jassem Abbasi" userId="a485637c-5d5c-44af-8411-f95acc3236b6" providerId="ADAL" clId="{B67E75DF-61F4-4BDD-83F6-F3A9FEB4B984}" dt="2024-02-22T09:52:54.409" v="2357" actId="27803"/>
          <ac:spMkLst>
            <pc:docMk/>
            <pc:sldMk cId="3942064285" sldId="256"/>
            <ac:spMk id="7582" creationId="{4B0FC89A-1144-C95B-F4C2-E5ACB9916A72}"/>
          </ac:spMkLst>
        </pc:spChg>
        <pc:spChg chg="mod">
          <ac:chgData name="Jassem Abbasi" userId="a485637c-5d5c-44af-8411-f95acc3236b6" providerId="ADAL" clId="{B67E75DF-61F4-4BDD-83F6-F3A9FEB4B984}" dt="2024-02-22T09:52:54.409" v="2357" actId="27803"/>
          <ac:spMkLst>
            <pc:docMk/>
            <pc:sldMk cId="3942064285" sldId="256"/>
            <ac:spMk id="7583" creationId="{50DA9BD4-F42E-340D-00E5-5C47AF4928F4}"/>
          </ac:spMkLst>
        </pc:spChg>
        <pc:spChg chg="mod">
          <ac:chgData name="Jassem Abbasi" userId="a485637c-5d5c-44af-8411-f95acc3236b6" providerId="ADAL" clId="{B67E75DF-61F4-4BDD-83F6-F3A9FEB4B984}" dt="2024-02-22T09:52:54.409" v="2357" actId="27803"/>
          <ac:spMkLst>
            <pc:docMk/>
            <pc:sldMk cId="3942064285" sldId="256"/>
            <ac:spMk id="7584" creationId="{94C92614-1155-DBDD-4BDE-048856E6B476}"/>
          </ac:spMkLst>
        </pc:spChg>
        <pc:spChg chg="mod">
          <ac:chgData name="Jassem Abbasi" userId="a485637c-5d5c-44af-8411-f95acc3236b6" providerId="ADAL" clId="{B67E75DF-61F4-4BDD-83F6-F3A9FEB4B984}" dt="2024-02-22T09:52:54.409" v="2357" actId="27803"/>
          <ac:spMkLst>
            <pc:docMk/>
            <pc:sldMk cId="3942064285" sldId="256"/>
            <ac:spMk id="7585" creationId="{BC8E4340-DC33-E46C-F13D-702AA543860D}"/>
          </ac:spMkLst>
        </pc:spChg>
        <pc:spChg chg="mod">
          <ac:chgData name="Jassem Abbasi" userId="a485637c-5d5c-44af-8411-f95acc3236b6" providerId="ADAL" clId="{B67E75DF-61F4-4BDD-83F6-F3A9FEB4B984}" dt="2024-02-22T09:52:54.409" v="2357" actId="27803"/>
          <ac:spMkLst>
            <pc:docMk/>
            <pc:sldMk cId="3942064285" sldId="256"/>
            <ac:spMk id="7586" creationId="{87F9F75D-DD63-1357-EADB-9B3740ED831C}"/>
          </ac:spMkLst>
        </pc:spChg>
        <pc:spChg chg="mod">
          <ac:chgData name="Jassem Abbasi" userId="a485637c-5d5c-44af-8411-f95acc3236b6" providerId="ADAL" clId="{B67E75DF-61F4-4BDD-83F6-F3A9FEB4B984}" dt="2024-02-22T09:52:54.409" v="2357" actId="27803"/>
          <ac:spMkLst>
            <pc:docMk/>
            <pc:sldMk cId="3942064285" sldId="256"/>
            <ac:spMk id="7587" creationId="{30273704-29A4-DE78-616F-AF8003C511A0}"/>
          </ac:spMkLst>
        </pc:spChg>
        <pc:spChg chg="mod">
          <ac:chgData name="Jassem Abbasi" userId="a485637c-5d5c-44af-8411-f95acc3236b6" providerId="ADAL" clId="{B67E75DF-61F4-4BDD-83F6-F3A9FEB4B984}" dt="2024-02-22T09:52:54.409" v="2357" actId="27803"/>
          <ac:spMkLst>
            <pc:docMk/>
            <pc:sldMk cId="3942064285" sldId="256"/>
            <ac:spMk id="7588" creationId="{99B08F13-D5E4-8210-730E-1E82CBB4E18B}"/>
          </ac:spMkLst>
        </pc:spChg>
        <pc:spChg chg="mod">
          <ac:chgData name="Jassem Abbasi" userId="a485637c-5d5c-44af-8411-f95acc3236b6" providerId="ADAL" clId="{B67E75DF-61F4-4BDD-83F6-F3A9FEB4B984}" dt="2024-02-22T09:52:54.409" v="2357" actId="27803"/>
          <ac:spMkLst>
            <pc:docMk/>
            <pc:sldMk cId="3942064285" sldId="256"/>
            <ac:spMk id="7589" creationId="{B0C830CB-6CCB-2F7B-D9E3-F36D78077445}"/>
          </ac:spMkLst>
        </pc:spChg>
        <pc:spChg chg="mod">
          <ac:chgData name="Jassem Abbasi" userId="a485637c-5d5c-44af-8411-f95acc3236b6" providerId="ADAL" clId="{B67E75DF-61F4-4BDD-83F6-F3A9FEB4B984}" dt="2024-02-22T09:52:54.409" v="2357" actId="27803"/>
          <ac:spMkLst>
            <pc:docMk/>
            <pc:sldMk cId="3942064285" sldId="256"/>
            <ac:spMk id="7590" creationId="{FFA05975-E557-BAD3-37E5-E36D7C0DA9A7}"/>
          </ac:spMkLst>
        </pc:spChg>
        <pc:spChg chg="mod">
          <ac:chgData name="Jassem Abbasi" userId="a485637c-5d5c-44af-8411-f95acc3236b6" providerId="ADAL" clId="{B67E75DF-61F4-4BDD-83F6-F3A9FEB4B984}" dt="2024-02-22T09:52:54.409" v="2357" actId="27803"/>
          <ac:spMkLst>
            <pc:docMk/>
            <pc:sldMk cId="3942064285" sldId="256"/>
            <ac:spMk id="7591" creationId="{3F221DF7-7D4F-B2B2-EA67-06F8C320B32C}"/>
          </ac:spMkLst>
        </pc:spChg>
        <pc:spChg chg="mod">
          <ac:chgData name="Jassem Abbasi" userId="a485637c-5d5c-44af-8411-f95acc3236b6" providerId="ADAL" clId="{B67E75DF-61F4-4BDD-83F6-F3A9FEB4B984}" dt="2024-02-22T09:52:54.409" v="2357" actId="27803"/>
          <ac:spMkLst>
            <pc:docMk/>
            <pc:sldMk cId="3942064285" sldId="256"/>
            <ac:spMk id="7592" creationId="{6C6E3FB7-4F95-C1F8-47EF-0BE1322DE329}"/>
          </ac:spMkLst>
        </pc:spChg>
        <pc:spChg chg="mod">
          <ac:chgData name="Jassem Abbasi" userId="a485637c-5d5c-44af-8411-f95acc3236b6" providerId="ADAL" clId="{B67E75DF-61F4-4BDD-83F6-F3A9FEB4B984}" dt="2024-02-22T09:52:54.409" v="2357" actId="27803"/>
          <ac:spMkLst>
            <pc:docMk/>
            <pc:sldMk cId="3942064285" sldId="256"/>
            <ac:spMk id="7593" creationId="{14B58F95-C28F-FA67-7426-048B58A66958}"/>
          </ac:spMkLst>
        </pc:spChg>
        <pc:spChg chg="mod">
          <ac:chgData name="Jassem Abbasi" userId="a485637c-5d5c-44af-8411-f95acc3236b6" providerId="ADAL" clId="{B67E75DF-61F4-4BDD-83F6-F3A9FEB4B984}" dt="2024-02-22T09:52:54.409" v="2357" actId="27803"/>
          <ac:spMkLst>
            <pc:docMk/>
            <pc:sldMk cId="3942064285" sldId="256"/>
            <ac:spMk id="7594" creationId="{9B92D3AC-F200-DAA1-CE09-863F692EE998}"/>
          </ac:spMkLst>
        </pc:spChg>
        <pc:spChg chg="mod">
          <ac:chgData name="Jassem Abbasi" userId="a485637c-5d5c-44af-8411-f95acc3236b6" providerId="ADAL" clId="{B67E75DF-61F4-4BDD-83F6-F3A9FEB4B984}" dt="2024-02-22T09:52:54.409" v="2357" actId="27803"/>
          <ac:spMkLst>
            <pc:docMk/>
            <pc:sldMk cId="3942064285" sldId="256"/>
            <ac:spMk id="7595" creationId="{8459E5C6-B30C-2262-DC63-E3BB7119C7AA}"/>
          </ac:spMkLst>
        </pc:spChg>
        <pc:spChg chg="mod">
          <ac:chgData name="Jassem Abbasi" userId="a485637c-5d5c-44af-8411-f95acc3236b6" providerId="ADAL" clId="{B67E75DF-61F4-4BDD-83F6-F3A9FEB4B984}" dt="2024-02-22T09:52:54.409" v="2357" actId="27803"/>
          <ac:spMkLst>
            <pc:docMk/>
            <pc:sldMk cId="3942064285" sldId="256"/>
            <ac:spMk id="7596" creationId="{B748ECD0-805E-4001-0528-64C9AFAA2E2C}"/>
          </ac:spMkLst>
        </pc:spChg>
        <pc:spChg chg="mod">
          <ac:chgData name="Jassem Abbasi" userId="a485637c-5d5c-44af-8411-f95acc3236b6" providerId="ADAL" clId="{B67E75DF-61F4-4BDD-83F6-F3A9FEB4B984}" dt="2024-02-22T09:52:54.409" v="2357" actId="27803"/>
          <ac:spMkLst>
            <pc:docMk/>
            <pc:sldMk cId="3942064285" sldId="256"/>
            <ac:spMk id="7597" creationId="{20AEB5E1-69A5-0426-66A0-4D5C16DFC68D}"/>
          </ac:spMkLst>
        </pc:spChg>
        <pc:spChg chg="mod">
          <ac:chgData name="Jassem Abbasi" userId="a485637c-5d5c-44af-8411-f95acc3236b6" providerId="ADAL" clId="{B67E75DF-61F4-4BDD-83F6-F3A9FEB4B984}" dt="2024-02-22T09:52:54.409" v="2357" actId="27803"/>
          <ac:spMkLst>
            <pc:docMk/>
            <pc:sldMk cId="3942064285" sldId="256"/>
            <ac:spMk id="7598" creationId="{2469AA38-1FBB-0066-EF94-F033824B8DEB}"/>
          </ac:spMkLst>
        </pc:spChg>
        <pc:spChg chg="mod">
          <ac:chgData name="Jassem Abbasi" userId="a485637c-5d5c-44af-8411-f95acc3236b6" providerId="ADAL" clId="{B67E75DF-61F4-4BDD-83F6-F3A9FEB4B984}" dt="2024-02-22T09:52:54.409" v="2357" actId="27803"/>
          <ac:spMkLst>
            <pc:docMk/>
            <pc:sldMk cId="3942064285" sldId="256"/>
            <ac:spMk id="7599" creationId="{9079B20A-B03A-51E4-EFFE-706EF35C3299}"/>
          </ac:spMkLst>
        </pc:spChg>
        <pc:spChg chg="mod">
          <ac:chgData name="Jassem Abbasi" userId="a485637c-5d5c-44af-8411-f95acc3236b6" providerId="ADAL" clId="{B67E75DF-61F4-4BDD-83F6-F3A9FEB4B984}" dt="2024-02-22T09:52:54.409" v="2357" actId="27803"/>
          <ac:spMkLst>
            <pc:docMk/>
            <pc:sldMk cId="3942064285" sldId="256"/>
            <ac:spMk id="7600" creationId="{8E0D1F90-655D-D31E-C264-2FD08FDA3EF1}"/>
          </ac:spMkLst>
        </pc:spChg>
        <pc:spChg chg="mod">
          <ac:chgData name="Jassem Abbasi" userId="a485637c-5d5c-44af-8411-f95acc3236b6" providerId="ADAL" clId="{B67E75DF-61F4-4BDD-83F6-F3A9FEB4B984}" dt="2024-02-22T09:52:54.409" v="2357" actId="27803"/>
          <ac:spMkLst>
            <pc:docMk/>
            <pc:sldMk cId="3942064285" sldId="256"/>
            <ac:spMk id="7601" creationId="{8C67D8FB-4BEC-DB42-D46E-FFA20432F927}"/>
          </ac:spMkLst>
        </pc:spChg>
        <pc:spChg chg="mod">
          <ac:chgData name="Jassem Abbasi" userId="a485637c-5d5c-44af-8411-f95acc3236b6" providerId="ADAL" clId="{B67E75DF-61F4-4BDD-83F6-F3A9FEB4B984}" dt="2024-02-22T09:52:54.409" v="2357" actId="27803"/>
          <ac:spMkLst>
            <pc:docMk/>
            <pc:sldMk cId="3942064285" sldId="256"/>
            <ac:spMk id="7602" creationId="{DD420844-0F75-FCBF-5253-0012D9915237}"/>
          </ac:spMkLst>
        </pc:spChg>
        <pc:spChg chg="mod">
          <ac:chgData name="Jassem Abbasi" userId="a485637c-5d5c-44af-8411-f95acc3236b6" providerId="ADAL" clId="{B67E75DF-61F4-4BDD-83F6-F3A9FEB4B984}" dt="2024-02-22T09:52:54.409" v="2357" actId="27803"/>
          <ac:spMkLst>
            <pc:docMk/>
            <pc:sldMk cId="3942064285" sldId="256"/>
            <ac:spMk id="7603" creationId="{4916E848-E27A-7AAD-07E8-C3B233A32D4F}"/>
          </ac:spMkLst>
        </pc:spChg>
        <pc:spChg chg="mod">
          <ac:chgData name="Jassem Abbasi" userId="a485637c-5d5c-44af-8411-f95acc3236b6" providerId="ADAL" clId="{B67E75DF-61F4-4BDD-83F6-F3A9FEB4B984}" dt="2024-02-22T09:52:54.409" v="2357" actId="27803"/>
          <ac:spMkLst>
            <pc:docMk/>
            <pc:sldMk cId="3942064285" sldId="256"/>
            <ac:spMk id="7604" creationId="{EFF21C07-B2F3-FB23-3DD4-4B1E22903619}"/>
          </ac:spMkLst>
        </pc:spChg>
        <pc:spChg chg="mod">
          <ac:chgData name="Jassem Abbasi" userId="a485637c-5d5c-44af-8411-f95acc3236b6" providerId="ADAL" clId="{B67E75DF-61F4-4BDD-83F6-F3A9FEB4B984}" dt="2024-02-22T09:52:54.409" v="2357" actId="27803"/>
          <ac:spMkLst>
            <pc:docMk/>
            <pc:sldMk cId="3942064285" sldId="256"/>
            <ac:spMk id="7605" creationId="{E4F92844-E067-2E1D-BC7C-EEACBA2283DB}"/>
          </ac:spMkLst>
        </pc:spChg>
        <pc:spChg chg="mod">
          <ac:chgData name="Jassem Abbasi" userId="a485637c-5d5c-44af-8411-f95acc3236b6" providerId="ADAL" clId="{B67E75DF-61F4-4BDD-83F6-F3A9FEB4B984}" dt="2024-02-22T09:52:54.409" v="2357" actId="27803"/>
          <ac:spMkLst>
            <pc:docMk/>
            <pc:sldMk cId="3942064285" sldId="256"/>
            <ac:spMk id="7606" creationId="{B539CF53-34EF-0BBA-E388-FB5441CF5B91}"/>
          </ac:spMkLst>
        </pc:spChg>
        <pc:spChg chg="mod">
          <ac:chgData name="Jassem Abbasi" userId="a485637c-5d5c-44af-8411-f95acc3236b6" providerId="ADAL" clId="{B67E75DF-61F4-4BDD-83F6-F3A9FEB4B984}" dt="2024-02-22T09:52:54.409" v="2357" actId="27803"/>
          <ac:spMkLst>
            <pc:docMk/>
            <pc:sldMk cId="3942064285" sldId="256"/>
            <ac:spMk id="7607" creationId="{1F861021-C393-29F1-31C0-63C0C86A65C7}"/>
          </ac:spMkLst>
        </pc:spChg>
        <pc:spChg chg="mod">
          <ac:chgData name="Jassem Abbasi" userId="a485637c-5d5c-44af-8411-f95acc3236b6" providerId="ADAL" clId="{B67E75DF-61F4-4BDD-83F6-F3A9FEB4B984}" dt="2024-02-22T09:52:54.409" v="2357" actId="27803"/>
          <ac:spMkLst>
            <pc:docMk/>
            <pc:sldMk cId="3942064285" sldId="256"/>
            <ac:spMk id="7608" creationId="{DC28C5B5-ED1A-A909-ACCB-AD6BC5803D9F}"/>
          </ac:spMkLst>
        </pc:spChg>
        <pc:spChg chg="mod">
          <ac:chgData name="Jassem Abbasi" userId="a485637c-5d5c-44af-8411-f95acc3236b6" providerId="ADAL" clId="{B67E75DF-61F4-4BDD-83F6-F3A9FEB4B984}" dt="2024-02-22T09:52:54.409" v="2357" actId="27803"/>
          <ac:spMkLst>
            <pc:docMk/>
            <pc:sldMk cId="3942064285" sldId="256"/>
            <ac:spMk id="7609" creationId="{68CC2054-3FD8-F528-C21C-6B667BB86C52}"/>
          </ac:spMkLst>
        </pc:spChg>
        <pc:spChg chg="mod">
          <ac:chgData name="Jassem Abbasi" userId="a485637c-5d5c-44af-8411-f95acc3236b6" providerId="ADAL" clId="{B67E75DF-61F4-4BDD-83F6-F3A9FEB4B984}" dt="2024-02-22T09:52:54.409" v="2357" actId="27803"/>
          <ac:spMkLst>
            <pc:docMk/>
            <pc:sldMk cId="3942064285" sldId="256"/>
            <ac:spMk id="7610" creationId="{1E940B07-76E3-9252-987E-B8650CD46579}"/>
          </ac:spMkLst>
        </pc:spChg>
        <pc:spChg chg="mod">
          <ac:chgData name="Jassem Abbasi" userId="a485637c-5d5c-44af-8411-f95acc3236b6" providerId="ADAL" clId="{B67E75DF-61F4-4BDD-83F6-F3A9FEB4B984}" dt="2024-02-22T09:52:54.409" v="2357" actId="27803"/>
          <ac:spMkLst>
            <pc:docMk/>
            <pc:sldMk cId="3942064285" sldId="256"/>
            <ac:spMk id="7611" creationId="{2D2C8CE4-E6FC-F60C-352D-28BCA556877C}"/>
          </ac:spMkLst>
        </pc:spChg>
        <pc:spChg chg="mod">
          <ac:chgData name="Jassem Abbasi" userId="a485637c-5d5c-44af-8411-f95acc3236b6" providerId="ADAL" clId="{B67E75DF-61F4-4BDD-83F6-F3A9FEB4B984}" dt="2024-02-22T09:52:54.409" v="2357" actId="27803"/>
          <ac:spMkLst>
            <pc:docMk/>
            <pc:sldMk cId="3942064285" sldId="256"/>
            <ac:spMk id="7612" creationId="{8F95F5C0-2092-9C4C-F943-5A3442D74FC8}"/>
          </ac:spMkLst>
        </pc:spChg>
        <pc:spChg chg="mod">
          <ac:chgData name="Jassem Abbasi" userId="a485637c-5d5c-44af-8411-f95acc3236b6" providerId="ADAL" clId="{B67E75DF-61F4-4BDD-83F6-F3A9FEB4B984}" dt="2024-02-22T09:52:54.409" v="2357" actId="27803"/>
          <ac:spMkLst>
            <pc:docMk/>
            <pc:sldMk cId="3942064285" sldId="256"/>
            <ac:spMk id="7613" creationId="{51669987-4218-63FE-2B84-617633CBBEFA}"/>
          </ac:spMkLst>
        </pc:spChg>
        <pc:spChg chg="mod">
          <ac:chgData name="Jassem Abbasi" userId="a485637c-5d5c-44af-8411-f95acc3236b6" providerId="ADAL" clId="{B67E75DF-61F4-4BDD-83F6-F3A9FEB4B984}" dt="2024-02-22T09:52:54.409" v="2357" actId="27803"/>
          <ac:spMkLst>
            <pc:docMk/>
            <pc:sldMk cId="3942064285" sldId="256"/>
            <ac:spMk id="7614" creationId="{B2DFE952-B4C4-D743-B24A-89F4B1256CBF}"/>
          </ac:spMkLst>
        </pc:spChg>
        <pc:spChg chg="mod">
          <ac:chgData name="Jassem Abbasi" userId="a485637c-5d5c-44af-8411-f95acc3236b6" providerId="ADAL" clId="{B67E75DF-61F4-4BDD-83F6-F3A9FEB4B984}" dt="2024-02-22T09:52:54.409" v="2357" actId="27803"/>
          <ac:spMkLst>
            <pc:docMk/>
            <pc:sldMk cId="3942064285" sldId="256"/>
            <ac:spMk id="7615" creationId="{645507ED-5B04-548F-B5F6-5595FA49E4FD}"/>
          </ac:spMkLst>
        </pc:spChg>
        <pc:spChg chg="mod">
          <ac:chgData name="Jassem Abbasi" userId="a485637c-5d5c-44af-8411-f95acc3236b6" providerId="ADAL" clId="{B67E75DF-61F4-4BDD-83F6-F3A9FEB4B984}" dt="2024-02-22T09:52:54.409" v="2357" actId="27803"/>
          <ac:spMkLst>
            <pc:docMk/>
            <pc:sldMk cId="3942064285" sldId="256"/>
            <ac:spMk id="7616" creationId="{2546EE0A-F489-A152-6C4C-B86AD6A47D11}"/>
          </ac:spMkLst>
        </pc:spChg>
        <pc:spChg chg="mod">
          <ac:chgData name="Jassem Abbasi" userId="a485637c-5d5c-44af-8411-f95acc3236b6" providerId="ADAL" clId="{B67E75DF-61F4-4BDD-83F6-F3A9FEB4B984}" dt="2024-02-22T09:52:54.409" v="2357" actId="27803"/>
          <ac:spMkLst>
            <pc:docMk/>
            <pc:sldMk cId="3942064285" sldId="256"/>
            <ac:spMk id="7617" creationId="{48CFAD8D-44B0-4302-11F3-7C6C8EC05374}"/>
          </ac:spMkLst>
        </pc:spChg>
        <pc:spChg chg="mod">
          <ac:chgData name="Jassem Abbasi" userId="a485637c-5d5c-44af-8411-f95acc3236b6" providerId="ADAL" clId="{B67E75DF-61F4-4BDD-83F6-F3A9FEB4B984}" dt="2024-02-22T09:52:54.409" v="2357" actId="27803"/>
          <ac:spMkLst>
            <pc:docMk/>
            <pc:sldMk cId="3942064285" sldId="256"/>
            <ac:spMk id="7618" creationId="{F50AE66A-8B77-13B1-15CD-082A5D9BE794}"/>
          </ac:spMkLst>
        </pc:spChg>
        <pc:spChg chg="mod">
          <ac:chgData name="Jassem Abbasi" userId="a485637c-5d5c-44af-8411-f95acc3236b6" providerId="ADAL" clId="{B67E75DF-61F4-4BDD-83F6-F3A9FEB4B984}" dt="2024-02-22T09:52:54.409" v="2357" actId="27803"/>
          <ac:spMkLst>
            <pc:docMk/>
            <pc:sldMk cId="3942064285" sldId="256"/>
            <ac:spMk id="7619" creationId="{E50F7C37-B690-A881-0CE1-77B869411BD5}"/>
          </ac:spMkLst>
        </pc:spChg>
        <pc:spChg chg="mod">
          <ac:chgData name="Jassem Abbasi" userId="a485637c-5d5c-44af-8411-f95acc3236b6" providerId="ADAL" clId="{B67E75DF-61F4-4BDD-83F6-F3A9FEB4B984}" dt="2024-02-22T09:52:54.409" v="2357" actId="27803"/>
          <ac:spMkLst>
            <pc:docMk/>
            <pc:sldMk cId="3942064285" sldId="256"/>
            <ac:spMk id="7620" creationId="{68C01CA0-5EAB-382D-2ACC-1F70A3197C4B}"/>
          </ac:spMkLst>
        </pc:spChg>
        <pc:spChg chg="mod">
          <ac:chgData name="Jassem Abbasi" userId="a485637c-5d5c-44af-8411-f95acc3236b6" providerId="ADAL" clId="{B67E75DF-61F4-4BDD-83F6-F3A9FEB4B984}" dt="2024-02-22T09:52:54.409" v="2357" actId="27803"/>
          <ac:spMkLst>
            <pc:docMk/>
            <pc:sldMk cId="3942064285" sldId="256"/>
            <ac:spMk id="7621" creationId="{734A3D48-7A16-BEDC-8FF1-9B3263A01972}"/>
          </ac:spMkLst>
        </pc:spChg>
        <pc:spChg chg="mod">
          <ac:chgData name="Jassem Abbasi" userId="a485637c-5d5c-44af-8411-f95acc3236b6" providerId="ADAL" clId="{B67E75DF-61F4-4BDD-83F6-F3A9FEB4B984}" dt="2024-02-22T09:52:54.409" v="2357" actId="27803"/>
          <ac:spMkLst>
            <pc:docMk/>
            <pc:sldMk cId="3942064285" sldId="256"/>
            <ac:spMk id="7622" creationId="{32740513-0E9D-9B9A-3AA4-DBB1A68679F0}"/>
          </ac:spMkLst>
        </pc:spChg>
        <pc:spChg chg="mod">
          <ac:chgData name="Jassem Abbasi" userId="a485637c-5d5c-44af-8411-f95acc3236b6" providerId="ADAL" clId="{B67E75DF-61F4-4BDD-83F6-F3A9FEB4B984}" dt="2024-02-22T09:52:54.409" v="2357" actId="27803"/>
          <ac:spMkLst>
            <pc:docMk/>
            <pc:sldMk cId="3942064285" sldId="256"/>
            <ac:spMk id="7623" creationId="{CD36ED9A-757D-985A-5E3C-1D4F82E91052}"/>
          </ac:spMkLst>
        </pc:spChg>
        <pc:spChg chg="mod">
          <ac:chgData name="Jassem Abbasi" userId="a485637c-5d5c-44af-8411-f95acc3236b6" providerId="ADAL" clId="{B67E75DF-61F4-4BDD-83F6-F3A9FEB4B984}" dt="2024-02-22T09:52:54.409" v="2357" actId="27803"/>
          <ac:spMkLst>
            <pc:docMk/>
            <pc:sldMk cId="3942064285" sldId="256"/>
            <ac:spMk id="7624" creationId="{924AE0CE-158B-B7F7-B1AC-1413C6DC6051}"/>
          </ac:spMkLst>
        </pc:spChg>
        <pc:spChg chg="mod">
          <ac:chgData name="Jassem Abbasi" userId="a485637c-5d5c-44af-8411-f95acc3236b6" providerId="ADAL" clId="{B67E75DF-61F4-4BDD-83F6-F3A9FEB4B984}" dt="2024-02-22T09:52:54.409" v="2357" actId="27803"/>
          <ac:spMkLst>
            <pc:docMk/>
            <pc:sldMk cId="3942064285" sldId="256"/>
            <ac:spMk id="7625" creationId="{D3BE5D2A-DAB2-11C7-6E8B-069C2C1D5561}"/>
          </ac:spMkLst>
        </pc:spChg>
        <pc:spChg chg="mod">
          <ac:chgData name="Jassem Abbasi" userId="a485637c-5d5c-44af-8411-f95acc3236b6" providerId="ADAL" clId="{B67E75DF-61F4-4BDD-83F6-F3A9FEB4B984}" dt="2024-02-22T09:52:54.409" v="2357" actId="27803"/>
          <ac:spMkLst>
            <pc:docMk/>
            <pc:sldMk cId="3942064285" sldId="256"/>
            <ac:spMk id="7626" creationId="{6F4DED5D-990B-96D0-6BAC-DF11148763DB}"/>
          </ac:spMkLst>
        </pc:spChg>
        <pc:spChg chg="mod">
          <ac:chgData name="Jassem Abbasi" userId="a485637c-5d5c-44af-8411-f95acc3236b6" providerId="ADAL" clId="{B67E75DF-61F4-4BDD-83F6-F3A9FEB4B984}" dt="2024-02-22T09:52:54.409" v="2357" actId="27803"/>
          <ac:spMkLst>
            <pc:docMk/>
            <pc:sldMk cId="3942064285" sldId="256"/>
            <ac:spMk id="7627" creationId="{C8E4820C-1055-010A-30B4-C1DFC41C71C0}"/>
          </ac:spMkLst>
        </pc:spChg>
        <pc:spChg chg="mod">
          <ac:chgData name="Jassem Abbasi" userId="a485637c-5d5c-44af-8411-f95acc3236b6" providerId="ADAL" clId="{B67E75DF-61F4-4BDD-83F6-F3A9FEB4B984}" dt="2024-02-22T09:52:54.409" v="2357" actId="27803"/>
          <ac:spMkLst>
            <pc:docMk/>
            <pc:sldMk cId="3942064285" sldId="256"/>
            <ac:spMk id="7628" creationId="{589A80D1-F45B-7219-F235-9C41E8F22888}"/>
          </ac:spMkLst>
        </pc:spChg>
        <pc:spChg chg="mod">
          <ac:chgData name="Jassem Abbasi" userId="a485637c-5d5c-44af-8411-f95acc3236b6" providerId="ADAL" clId="{B67E75DF-61F4-4BDD-83F6-F3A9FEB4B984}" dt="2024-02-22T09:52:54.409" v="2357" actId="27803"/>
          <ac:spMkLst>
            <pc:docMk/>
            <pc:sldMk cId="3942064285" sldId="256"/>
            <ac:spMk id="7629" creationId="{D952CDA1-F5BA-B226-6E7E-E9588139C81B}"/>
          </ac:spMkLst>
        </pc:spChg>
        <pc:spChg chg="mod">
          <ac:chgData name="Jassem Abbasi" userId="a485637c-5d5c-44af-8411-f95acc3236b6" providerId="ADAL" clId="{B67E75DF-61F4-4BDD-83F6-F3A9FEB4B984}" dt="2024-02-22T09:52:54.409" v="2357" actId="27803"/>
          <ac:spMkLst>
            <pc:docMk/>
            <pc:sldMk cId="3942064285" sldId="256"/>
            <ac:spMk id="7630" creationId="{17315072-AA4E-1B5A-6DC4-27C05D827CE1}"/>
          </ac:spMkLst>
        </pc:spChg>
        <pc:spChg chg="mod">
          <ac:chgData name="Jassem Abbasi" userId="a485637c-5d5c-44af-8411-f95acc3236b6" providerId="ADAL" clId="{B67E75DF-61F4-4BDD-83F6-F3A9FEB4B984}" dt="2024-02-22T09:52:54.409" v="2357" actId="27803"/>
          <ac:spMkLst>
            <pc:docMk/>
            <pc:sldMk cId="3942064285" sldId="256"/>
            <ac:spMk id="7631" creationId="{A49D06BC-EBA7-23AC-010D-9CCB273C665C}"/>
          </ac:spMkLst>
        </pc:spChg>
        <pc:spChg chg="mod">
          <ac:chgData name="Jassem Abbasi" userId="a485637c-5d5c-44af-8411-f95acc3236b6" providerId="ADAL" clId="{B67E75DF-61F4-4BDD-83F6-F3A9FEB4B984}" dt="2024-02-22T09:52:54.409" v="2357" actId="27803"/>
          <ac:spMkLst>
            <pc:docMk/>
            <pc:sldMk cId="3942064285" sldId="256"/>
            <ac:spMk id="7632" creationId="{2F28A6DE-65CF-EF5D-1D1C-FA9A107D754E}"/>
          </ac:spMkLst>
        </pc:spChg>
        <pc:spChg chg="mod">
          <ac:chgData name="Jassem Abbasi" userId="a485637c-5d5c-44af-8411-f95acc3236b6" providerId="ADAL" clId="{B67E75DF-61F4-4BDD-83F6-F3A9FEB4B984}" dt="2024-02-22T09:52:54.409" v="2357" actId="27803"/>
          <ac:spMkLst>
            <pc:docMk/>
            <pc:sldMk cId="3942064285" sldId="256"/>
            <ac:spMk id="7633" creationId="{DFB0CC99-9A97-DA2D-47C1-05EB0C5ECC13}"/>
          </ac:spMkLst>
        </pc:spChg>
        <pc:spChg chg="mod">
          <ac:chgData name="Jassem Abbasi" userId="a485637c-5d5c-44af-8411-f95acc3236b6" providerId="ADAL" clId="{B67E75DF-61F4-4BDD-83F6-F3A9FEB4B984}" dt="2024-02-22T09:52:54.409" v="2357" actId="27803"/>
          <ac:spMkLst>
            <pc:docMk/>
            <pc:sldMk cId="3942064285" sldId="256"/>
            <ac:spMk id="7634" creationId="{79FB0E38-3D0D-7BE5-DF03-8670EA187BB0}"/>
          </ac:spMkLst>
        </pc:spChg>
        <pc:spChg chg="mod">
          <ac:chgData name="Jassem Abbasi" userId="a485637c-5d5c-44af-8411-f95acc3236b6" providerId="ADAL" clId="{B67E75DF-61F4-4BDD-83F6-F3A9FEB4B984}" dt="2024-02-22T09:52:54.409" v="2357" actId="27803"/>
          <ac:spMkLst>
            <pc:docMk/>
            <pc:sldMk cId="3942064285" sldId="256"/>
            <ac:spMk id="7635" creationId="{7BB2E021-38CD-A6BE-5A54-A9A707B45531}"/>
          </ac:spMkLst>
        </pc:spChg>
        <pc:spChg chg="mod">
          <ac:chgData name="Jassem Abbasi" userId="a485637c-5d5c-44af-8411-f95acc3236b6" providerId="ADAL" clId="{B67E75DF-61F4-4BDD-83F6-F3A9FEB4B984}" dt="2024-02-22T09:52:54.409" v="2357" actId="27803"/>
          <ac:spMkLst>
            <pc:docMk/>
            <pc:sldMk cId="3942064285" sldId="256"/>
            <ac:spMk id="7636" creationId="{B2E2FD84-0CCE-E089-58B8-EE0129F3DFF4}"/>
          </ac:spMkLst>
        </pc:spChg>
        <pc:spChg chg="mod">
          <ac:chgData name="Jassem Abbasi" userId="a485637c-5d5c-44af-8411-f95acc3236b6" providerId="ADAL" clId="{B67E75DF-61F4-4BDD-83F6-F3A9FEB4B984}" dt="2024-02-22T09:52:54.409" v="2357" actId="27803"/>
          <ac:spMkLst>
            <pc:docMk/>
            <pc:sldMk cId="3942064285" sldId="256"/>
            <ac:spMk id="7637" creationId="{A09C43E0-5621-4F4C-4F30-72A2F2F0C60B}"/>
          </ac:spMkLst>
        </pc:spChg>
        <pc:spChg chg="mod">
          <ac:chgData name="Jassem Abbasi" userId="a485637c-5d5c-44af-8411-f95acc3236b6" providerId="ADAL" clId="{B67E75DF-61F4-4BDD-83F6-F3A9FEB4B984}" dt="2024-02-22T09:52:54.409" v="2357" actId="27803"/>
          <ac:spMkLst>
            <pc:docMk/>
            <pc:sldMk cId="3942064285" sldId="256"/>
            <ac:spMk id="7638" creationId="{8C906729-4A15-17B1-5725-A33525E3710C}"/>
          </ac:spMkLst>
        </pc:spChg>
        <pc:spChg chg="mod">
          <ac:chgData name="Jassem Abbasi" userId="a485637c-5d5c-44af-8411-f95acc3236b6" providerId="ADAL" clId="{B67E75DF-61F4-4BDD-83F6-F3A9FEB4B984}" dt="2024-02-22T09:52:54.409" v="2357" actId="27803"/>
          <ac:spMkLst>
            <pc:docMk/>
            <pc:sldMk cId="3942064285" sldId="256"/>
            <ac:spMk id="7639" creationId="{C1394244-3535-11DA-7862-8E3EAABDDA59}"/>
          </ac:spMkLst>
        </pc:spChg>
        <pc:spChg chg="mod">
          <ac:chgData name="Jassem Abbasi" userId="a485637c-5d5c-44af-8411-f95acc3236b6" providerId="ADAL" clId="{B67E75DF-61F4-4BDD-83F6-F3A9FEB4B984}" dt="2024-02-22T09:52:54.409" v="2357" actId="27803"/>
          <ac:spMkLst>
            <pc:docMk/>
            <pc:sldMk cId="3942064285" sldId="256"/>
            <ac:spMk id="7640" creationId="{C4F04330-D6C3-3EF3-B659-ED872DFBA66B}"/>
          </ac:spMkLst>
        </pc:spChg>
        <pc:spChg chg="mod">
          <ac:chgData name="Jassem Abbasi" userId="a485637c-5d5c-44af-8411-f95acc3236b6" providerId="ADAL" clId="{B67E75DF-61F4-4BDD-83F6-F3A9FEB4B984}" dt="2024-02-22T09:52:54.409" v="2357" actId="27803"/>
          <ac:spMkLst>
            <pc:docMk/>
            <pc:sldMk cId="3942064285" sldId="256"/>
            <ac:spMk id="7641" creationId="{281FD3BE-7441-56DC-C78F-78AE59FFB8AC}"/>
          </ac:spMkLst>
        </pc:spChg>
        <pc:spChg chg="mod">
          <ac:chgData name="Jassem Abbasi" userId="a485637c-5d5c-44af-8411-f95acc3236b6" providerId="ADAL" clId="{B67E75DF-61F4-4BDD-83F6-F3A9FEB4B984}" dt="2024-02-22T09:52:54.409" v="2357" actId="27803"/>
          <ac:spMkLst>
            <pc:docMk/>
            <pc:sldMk cId="3942064285" sldId="256"/>
            <ac:spMk id="7642" creationId="{96E56B05-4889-DD56-FCDD-F6A0117894BA}"/>
          </ac:spMkLst>
        </pc:spChg>
        <pc:spChg chg="mod">
          <ac:chgData name="Jassem Abbasi" userId="a485637c-5d5c-44af-8411-f95acc3236b6" providerId="ADAL" clId="{B67E75DF-61F4-4BDD-83F6-F3A9FEB4B984}" dt="2024-02-22T09:52:54.409" v="2357" actId="27803"/>
          <ac:spMkLst>
            <pc:docMk/>
            <pc:sldMk cId="3942064285" sldId="256"/>
            <ac:spMk id="7643" creationId="{530CA65F-DCE1-6DFC-0CB5-D64A02DF0D52}"/>
          </ac:spMkLst>
        </pc:spChg>
        <pc:spChg chg="mod">
          <ac:chgData name="Jassem Abbasi" userId="a485637c-5d5c-44af-8411-f95acc3236b6" providerId="ADAL" clId="{B67E75DF-61F4-4BDD-83F6-F3A9FEB4B984}" dt="2024-02-22T09:52:54.409" v="2357" actId="27803"/>
          <ac:spMkLst>
            <pc:docMk/>
            <pc:sldMk cId="3942064285" sldId="256"/>
            <ac:spMk id="7644" creationId="{1EDACC4C-6198-8960-E626-9F817294D3FE}"/>
          </ac:spMkLst>
        </pc:spChg>
        <pc:spChg chg="mod">
          <ac:chgData name="Jassem Abbasi" userId="a485637c-5d5c-44af-8411-f95acc3236b6" providerId="ADAL" clId="{B67E75DF-61F4-4BDD-83F6-F3A9FEB4B984}" dt="2024-02-22T09:52:54.409" v="2357" actId="27803"/>
          <ac:spMkLst>
            <pc:docMk/>
            <pc:sldMk cId="3942064285" sldId="256"/>
            <ac:spMk id="7645" creationId="{35C196DC-A3FE-408E-D424-62193E3B50D9}"/>
          </ac:spMkLst>
        </pc:spChg>
        <pc:spChg chg="mod">
          <ac:chgData name="Jassem Abbasi" userId="a485637c-5d5c-44af-8411-f95acc3236b6" providerId="ADAL" clId="{B67E75DF-61F4-4BDD-83F6-F3A9FEB4B984}" dt="2024-02-22T09:52:54.409" v="2357" actId="27803"/>
          <ac:spMkLst>
            <pc:docMk/>
            <pc:sldMk cId="3942064285" sldId="256"/>
            <ac:spMk id="7646" creationId="{43B9D4A0-2975-5F93-2A1C-8A2705815FC7}"/>
          </ac:spMkLst>
        </pc:spChg>
        <pc:spChg chg="mod">
          <ac:chgData name="Jassem Abbasi" userId="a485637c-5d5c-44af-8411-f95acc3236b6" providerId="ADAL" clId="{B67E75DF-61F4-4BDD-83F6-F3A9FEB4B984}" dt="2024-02-22T09:52:54.409" v="2357" actId="27803"/>
          <ac:spMkLst>
            <pc:docMk/>
            <pc:sldMk cId="3942064285" sldId="256"/>
            <ac:spMk id="7647" creationId="{444FDEBA-89B1-4925-1C69-DEFC457A1DF6}"/>
          </ac:spMkLst>
        </pc:spChg>
        <pc:spChg chg="mod">
          <ac:chgData name="Jassem Abbasi" userId="a485637c-5d5c-44af-8411-f95acc3236b6" providerId="ADAL" clId="{B67E75DF-61F4-4BDD-83F6-F3A9FEB4B984}" dt="2024-02-22T09:52:54.409" v="2357" actId="27803"/>
          <ac:spMkLst>
            <pc:docMk/>
            <pc:sldMk cId="3942064285" sldId="256"/>
            <ac:spMk id="7648" creationId="{EB8814C0-350D-516D-0620-389746554B27}"/>
          </ac:spMkLst>
        </pc:spChg>
        <pc:spChg chg="mod">
          <ac:chgData name="Jassem Abbasi" userId="a485637c-5d5c-44af-8411-f95acc3236b6" providerId="ADAL" clId="{B67E75DF-61F4-4BDD-83F6-F3A9FEB4B984}" dt="2024-02-22T09:52:54.409" v="2357" actId="27803"/>
          <ac:spMkLst>
            <pc:docMk/>
            <pc:sldMk cId="3942064285" sldId="256"/>
            <ac:spMk id="7649" creationId="{E299702D-313F-D457-9130-ED6136530282}"/>
          </ac:spMkLst>
        </pc:spChg>
        <pc:spChg chg="mod">
          <ac:chgData name="Jassem Abbasi" userId="a485637c-5d5c-44af-8411-f95acc3236b6" providerId="ADAL" clId="{B67E75DF-61F4-4BDD-83F6-F3A9FEB4B984}" dt="2024-02-22T09:52:54.409" v="2357" actId="27803"/>
          <ac:spMkLst>
            <pc:docMk/>
            <pc:sldMk cId="3942064285" sldId="256"/>
            <ac:spMk id="7650" creationId="{B24E7ED0-585C-AF9F-D146-007B5658302F}"/>
          </ac:spMkLst>
        </pc:spChg>
        <pc:spChg chg="mod">
          <ac:chgData name="Jassem Abbasi" userId="a485637c-5d5c-44af-8411-f95acc3236b6" providerId="ADAL" clId="{B67E75DF-61F4-4BDD-83F6-F3A9FEB4B984}" dt="2024-02-22T09:52:54.409" v="2357" actId="27803"/>
          <ac:spMkLst>
            <pc:docMk/>
            <pc:sldMk cId="3942064285" sldId="256"/>
            <ac:spMk id="7651" creationId="{F98EF765-156E-7D40-2EDE-9DEC16CC89DE}"/>
          </ac:spMkLst>
        </pc:spChg>
        <pc:spChg chg="mod">
          <ac:chgData name="Jassem Abbasi" userId="a485637c-5d5c-44af-8411-f95acc3236b6" providerId="ADAL" clId="{B67E75DF-61F4-4BDD-83F6-F3A9FEB4B984}" dt="2024-02-22T09:52:54.409" v="2357" actId="27803"/>
          <ac:spMkLst>
            <pc:docMk/>
            <pc:sldMk cId="3942064285" sldId="256"/>
            <ac:spMk id="7652" creationId="{C2764D7A-434F-1C63-B096-2B46D0172CE6}"/>
          </ac:spMkLst>
        </pc:spChg>
        <pc:spChg chg="mod">
          <ac:chgData name="Jassem Abbasi" userId="a485637c-5d5c-44af-8411-f95acc3236b6" providerId="ADAL" clId="{B67E75DF-61F4-4BDD-83F6-F3A9FEB4B984}" dt="2024-02-22T09:52:54.409" v="2357" actId="27803"/>
          <ac:spMkLst>
            <pc:docMk/>
            <pc:sldMk cId="3942064285" sldId="256"/>
            <ac:spMk id="7653" creationId="{F0449E47-4923-CC42-FF57-C7CFD1B40407}"/>
          </ac:spMkLst>
        </pc:spChg>
        <pc:spChg chg="mod">
          <ac:chgData name="Jassem Abbasi" userId="a485637c-5d5c-44af-8411-f95acc3236b6" providerId="ADAL" clId="{B67E75DF-61F4-4BDD-83F6-F3A9FEB4B984}" dt="2024-02-22T09:52:54.409" v="2357" actId="27803"/>
          <ac:spMkLst>
            <pc:docMk/>
            <pc:sldMk cId="3942064285" sldId="256"/>
            <ac:spMk id="7654" creationId="{4A3489AB-FD7C-E8EF-4C39-A118675D5A7E}"/>
          </ac:spMkLst>
        </pc:spChg>
        <pc:spChg chg="mod">
          <ac:chgData name="Jassem Abbasi" userId="a485637c-5d5c-44af-8411-f95acc3236b6" providerId="ADAL" clId="{B67E75DF-61F4-4BDD-83F6-F3A9FEB4B984}" dt="2024-02-22T09:52:54.409" v="2357" actId="27803"/>
          <ac:spMkLst>
            <pc:docMk/>
            <pc:sldMk cId="3942064285" sldId="256"/>
            <ac:spMk id="7655" creationId="{077E6E32-324C-ADAE-9F80-596E582FE80C}"/>
          </ac:spMkLst>
        </pc:spChg>
        <pc:spChg chg="mod">
          <ac:chgData name="Jassem Abbasi" userId="a485637c-5d5c-44af-8411-f95acc3236b6" providerId="ADAL" clId="{B67E75DF-61F4-4BDD-83F6-F3A9FEB4B984}" dt="2024-02-22T09:52:54.409" v="2357" actId="27803"/>
          <ac:spMkLst>
            <pc:docMk/>
            <pc:sldMk cId="3942064285" sldId="256"/>
            <ac:spMk id="7656" creationId="{888E0195-403C-057B-AD5E-5E9D69D36A4C}"/>
          </ac:spMkLst>
        </pc:spChg>
        <pc:spChg chg="mod">
          <ac:chgData name="Jassem Abbasi" userId="a485637c-5d5c-44af-8411-f95acc3236b6" providerId="ADAL" clId="{B67E75DF-61F4-4BDD-83F6-F3A9FEB4B984}" dt="2024-02-22T09:52:54.409" v="2357" actId="27803"/>
          <ac:spMkLst>
            <pc:docMk/>
            <pc:sldMk cId="3942064285" sldId="256"/>
            <ac:spMk id="7657" creationId="{3B106510-C717-21D9-BE88-682E129B56AA}"/>
          </ac:spMkLst>
        </pc:spChg>
        <pc:spChg chg="mod">
          <ac:chgData name="Jassem Abbasi" userId="a485637c-5d5c-44af-8411-f95acc3236b6" providerId="ADAL" clId="{B67E75DF-61F4-4BDD-83F6-F3A9FEB4B984}" dt="2024-02-22T09:52:54.409" v="2357" actId="27803"/>
          <ac:spMkLst>
            <pc:docMk/>
            <pc:sldMk cId="3942064285" sldId="256"/>
            <ac:spMk id="7658" creationId="{CBA38101-1A80-6965-3D3B-C8F70EEB58B5}"/>
          </ac:spMkLst>
        </pc:spChg>
        <pc:spChg chg="mod">
          <ac:chgData name="Jassem Abbasi" userId="a485637c-5d5c-44af-8411-f95acc3236b6" providerId="ADAL" clId="{B67E75DF-61F4-4BDD-83F6-F3A9FEB4B984}" dt="2024-02-22T09:52:54.409" v="2357" actId="27803"/>
          <ac:spMkLst>
            <pc:docMk/>
            <pc:sldMk cId="3942064285" sldId="256"/>
            <ac:spMk id="7659" creationId="{95FEE71D-FFFF-9776-1BEB-0F7DB75A6FB0}"/>
          </ac:spMkLst>
        </pc:spChg>
        <pc:spChg chg="mod">
          <ac:chgData name="Jassem Abbasi" userId="a485637c-5d5c-44af-8411-f95acc3236b6" providerId="ADAL" clId="{B67E75DF-61F4-4BDD-83F6-F3A9FEB4B984}" dt="2024-02-22T09:52:54.409" v="2357" actId="27803"/>
          <ac:spMkLst>
            <pc:docMk/>
            <pc:sldMk cId="3942064285" sldId="256"/>
            <ac:spMk id="7660" creationId="{4E54B490-2156-89AB-4915-5255D3BE20B6}"/>
          </ac:spMkLst>
        </pc:spChg>
        <pc:spChg chg="mod">
          <ac:chgData name="Jassem Abbasi" userId="a485637c-5d5c-44af-8411-f95acc3236b6" providerId="ADAL" clId="{B67E75DF-61F4-4BDD-83F6-F3A9FEB4B984}" dt="2024-02-22T09:52:54.409" v="2357" actId="27803"/>
          <ac:spMkLst>
            <pc:docMk/>
            <pc:sldMk cId="3942064285" sldId="256"/>
            <ac:spMk id="7661" creationId="{98FEC894-08E9-47D6-DC2E-69B2B4FE4710}"/>
          </ac:spMkLst>
        </pc:spChg>
        <pc:spChg chg="mod">
          <ac:chgData name="Jassem Abbasi" userId="a485637c-5d5c-44af-8411-f95acc3236b6" providerId="ADAL" clId="{B67E75DF-61F4-4BDD-83F6-F3A9FEB4B984}" dt="2024-02-22T09:52:54.409" v="2357" actId="27803"/>
          <ac:spMkLst>
            <pc:docMk/>
            <pc:sldMk cId="3942064285" sldId="256"/>
            <ac:spMk id="7662" creationId="{FA2812F1-1A5E-E875-FE68-6639DA5F109E}"/>
          </ac:spMkLst>
        </pc:spChg>
        <pc:spChg chg="mod">
          <ac:chgData name="Jassem Abbasi" userId="a485637c-5d5c-44af-8411-f95acc3236b6" providerId="ADAL" clId="{B67E75DF-61F4-4BDD-83F6-F3A9FEB4B984}" dt="2024-02-22T09:52:54.409" v="2357" actId="27803"/>
          <ac:spMkLst>
            <pc:docMk/>
            <pc:sldMk cId="3942064285" sldId="256"/>
            <ac:spMk id="7663" creationId="{B5D077BC-7965-D8E9-89DD-DF8FC2B8F102}"/>
          </ac:spMkLst>
        </pc:spChg>
        <pc:spChg chg="mod">
          <ac:chgData name="Jassem Abbasi" userId="a485637c-5d5c-44af-8411-f95acc3236b6" providerId="ADAL" clId="{B67E75DF-61F4-4BDD-83F6-F3A9FEB4B984}" dt="2024-02-22T09:52:54.409" v="2357" actId="27803"/>
          <ac:spMkLst>
            <pc:docMk/>
            <pc:sldMk cId="3942064285" sldId="256"/>
            <ac:spMk id="7664" creationId="{65D7680E-71C1-57D5-F68A-8426F9686926}"/>
          </ac:spMkLst>
        </pc:spChg>
        <pc:spChg chg="mod">
          <ac:chgData name="Jassem Abbasi" userId="a485637c-5d5c-44af-8411-f95acc3236b6" providerId="ADAL" clId="{B67E75DF-61F4-4BDD-83F6-F3A9FEB4B984}" dt="2024-02-22T09:52:54.409" v="2357" actId="27803"/>
          <ac:spMkLst>
            <pc:docMk/>
            <pc:sldMk cId="3942064285" sldId="256"/>
            <ac:spMk id="7665" creationId="{32603108-AA40-A159-496F-2DDFD7778F07}"/>
          </ac:spMkLst>
        </pc:spChg>
        <pc:spChg chg="mod">
          <ac:chgData name="Jassem Abbasi" userId="a485637c-5d5c-44af-8411-f95acc3236b6" providerId="ADAL" clId="{B67E75DF-61F4-4BDD-83F6-F3A9FEB4B984}" dt="2024-02-22T09:52:54.409" v="2357" actId="27803"/>
          <ac:spMkLst>
            <pc:docMk/>
            <pc:sldMk cId="3942064285" sldId="256"/>
            <ac:spMk id="7666" creationId="{C89BA69B-CD3D-794A-5AAC-EAA822A30C9D}"/>
          </ac:spMkLst>
        </pc:spChg>
        <pc:spChg chg="mod">
          <ac:chgData name="Jassem Abbasi" userId="a485637c-5d5c-44af-8411-f95acc3236b6" providerId="ADAL" clId="{B67E75DF-61F4-4BDD-83F6-F3A9FEB4B984}" dt="2024-02-22T09:52:54.409" v="2357" actId="27803"/>
          <ac:spMkLst>
            <pc:docMk/>
            <pc:sldMk cId="3942064285" sldId="256"/>
            <ac:spMk id="7667" creationId="{22CCE0A7-29D4-2F7B-C5BC-81476A7B0AF5}"/>
          </ac:spMkLst>
        </pc:spChg>
        <pc:spChg chg="mod">
          <ac:chgData name="Jassem Abbasi" userId="a485637c-5d5c-44af-8411-f95acc3236b6" providerId="ADAL" clId="{B67E75DF-61F4-4BDD-83F6-F3A9FEB4B984}" dt="2024-02-22T09:52:54.409" v="2357" actId="27803"/>
          <ac:spMkLst>
            <pc:docMk/>
            <pc:sldMk cId="3942064285" sldId="256"/>
            <ac:spMk id="7668" creationId="{18ACBE61-9A9F-CAE5-F7D0-5120320BB9EE}"/>
          </ac:spMkLst>
        </pc:spChg>
        <pc:spChg chg="mod">
          <ac:chgData name="Jassem Abbasi" userId="a485637c-5d5c-44af-8411-f95acc3236b6" providerId="ADAL" clId="{B67E75DF-61F4-4BDD-83F6-F3A9FEB4B984}" dt="2024-02-22T09:52:54.409" v="2357" actId="27803"/>
          <ac:spMkLst>
            <pc:docMk/>
            <pc:sldMk cId="3942064285" sldId="256"/>
            <ac:spMk id="7669" creationId="{09950226-123E-0208-7556-4ED3139DA64A}"/>
          </ac:spMkLst>
        </pc:spChg>
        <pc:spChg chg="mod">
          <ac:chgData name="Jassem Abbasi" userId="a485637c-5d5c-44af-8411-f95acc3236b6" providerId="ADAL" clId="{B67E75DF-61F4-4BDD-83F6-F3A9FEB4B984}" dt="2024-02-22T09:52:54.409" v="2357" actId="27803"/>
          <ac:spMkLst>
            <pc:docMk/>
            <pc:sldMk cId="3942064285" sldId="256"/>
            <ac:spMk id="7670" creationId="{240B4391-2F61-1992-49DF-769A9F372CE2}"/>
          </ac:spMkLst>
        </pc:spChg>
        <pc:spChg chg="mod">
          <ac:chgData name="Jassem Abbasi" userId="a485637c-5d5c-44af-8411-f95acc3236b6" providerId="ADAL" clId="{B67E75DF-61F4-4BDD-83F6-F3A9FEB4B984}" dt="2024-02-22T09:52:54.409" v="2357" actId="27803"/>
          <ac:spMkLst>
            <pc:docMk/>
            <pc:sldMk cId="3942064285" sldId="256"/>
            <ac:spMk id="7671" creationId="{B8EC0A8D-36CB-B55F-4DF8-0540B85E9A11}"/>
          </ac:spMkLst>
        </pc:spChg>
        <pc:spChg chg="mod">
          <ac:chgData name="Jassem Abbasi" userId="a485637c-5d5c-44af-8411-f95acc3236b6" providerId="ADAL" clId="{B67E75DF-61F4-4BDD-83F6-F3A9FEB4B984}" dt="2024-02-22T09:52:54.409" v="2357" actId="27803"/>
          <ac:spMkLst>
            <pc:docMk/>
            <pc:sldMk cId="3942064285" sldId="256"/>
            <ac:spMk id="7672" creationId="{D2DD1D13-6A1A-C9E6-95DE-08FB31D644F4}"/>
          </ac:spMkLst>
        </pc:spChg>
        <pc:spChg chg="mod">
          <ac:chgData name="Jassem Abbasi" userId="a485637c-5d5c-44af-8411-f95acc3236b6" providerId="ADAL" clId="{B67E75DF-61F4-4BDD-83F6-F3A9FEB4B984}" dt="2024-02-22T09:52:54.409" v="2357" actId="27803"/>
          <ac:spMkLst>
            <pc:docMk/>
            <pc:sldMk cId="3942064285" sldId="256"/>
            <ac:spMk id="7673" creationId="{B01F774E-B19B-ECE9-98EB-C3C3EFC8A12C}"/>
          </ac:spMkLst>
        </pc:spChg>
        <pc:spChg chg="mod">
          <ac:chgData name="Jassem Abbasi" userId="a485637c-5d5c-44af-8411-f95acc3236b6" providerId="ADAL" clId="{B67E75DF-61F4-4BDD-83F6-F3A9FEB4B984}" dt="2024-02-22T09:52:54.409" v="2357" actId="27803"/>
          <ac:spMkLst>
            <pc:docMk/>
            <pc:sldMk cId="3942064285" sldId="256"/>
            <ac:spMk id="7674" creationId="{BEE4F85C-D6BA-5ECB-3BC8-D1F1409A379A}"/>
          </ac:spMkLst>
        </pc:spChg>
        <pc:spChg chg="mod">
          <ac:chgData name="Jassem Abbasi" userId="a485637c-5d5c-44af-8411-f95acc3236b6" providerId="ADAL" clId="{B67E75DF-61F4-4BDD-83F6-F3A9FEB4B984}" dt="2024-02-22T09:52:54.409" v="2357" actId="27803"/>
          <ac:spMkLst>
            <pc:docMk/>
            <pc:sldMk cId="3942064285" sldId="256"/>
            <ac:spMk id="7675" creationId="{66F495CF-D5DF-302F-83DB-0CD991F83C09}"/>
          </ac:spMkLst>
        </pc:spChg>
        <pc:spChg chg="mod">
          <ac:chgData name="Jassem Abbasi" userId="a485637c-5d5c-44af-8411-f95acc3236b6" providerId="ADAL" clId="{B67E75DF-61F4-4BDD-83F6-F3A9FEB4B984}" dt="2024-02-22T09:52:54.409" v="2357" actId="27803"/>
          <ac:spMkLst>
            <pc:docMk/>
            <pc:sldMk cId="3942064285" sldId="256"/>
            <ac:spMk id="7676" creationId="{32185E44-A4F3-D3DD-E88E-5EE92C3EBA10}"/>
          </ac:spMkLst>
        </pc:spChg>
        <pc:spChg chg="mod">
          <ac:chgData name="Jassem Abbasi" userId="a485637c-5d5c-44af-8411-f95acc3236b6" providerId="ADAL" clId="{B67E75DF-61F4-4BDD-83F6-F3A9FEB4B984}" dt="2024-02-22T09:52:54.409" v="2357" actId="27803"/>
          <ac:spMkLst>
            <pc:docMk/>
            <pc:sldMk cId="3942064285" sldId="256"/>
            <ac:spMk id="7677" creationId="{95D470A8-9267-BE51-801B-BC553E2C2BCC}"/>
          </ac:spMkLst>
        </pc:spChg>
        <pc:spChg chg="mod">
          <ac:chgData name="Jassem Abbasi" userId="a485637c-5d5c-44af-8411-f95acc3236b6" providerId="ADAL" clId="{B67E75DF-61F4-4BDD-83F6-F3A9FEB4B984}" dt="2024-02-22T09:52:54.409" v="2357" actId="27803"/>
          <ac:spMkLst>
            <pc:docMk/>
            <pc:sldMk cId="3942064285" sldId="256"/>
            <ac:spMk id="7678" creationId="{E26C741F-D65E-EDD9-DFE8-7A5960C750D3}"/>
          </ac:spMkLst>
        </pc:spChg>
        <pc:spChg chg="mod">
          <ac:chgData name="Jassem Abbasi" userId="a485637c-5d5c-44af-8411-f95acc3236b6" providerId="ADAL" clId="{B67E75DF-61F4-4BDD-83F6-F3A9FEB4B984}" dt="2024-02-22T09:52:54.409" v="2357" actId="27803"/>
          <ac:spMkLst>
            <pc:docMk/>
            <pc:sldMk cId="3942064285" sldId="256"/>
            <ac:spMk id="7679" creationId="{EC710D85-B973-4B0A-D5F6-C5ED87964BD9}"/>
          </ac:spMkLst>
        </pc:spChg>
        <pc:spChg chg="mod">
          <ac:chgData name="Jassem Abbasi" userId="a485637c-5d5c-44af-8411-f95acc3236b6" providerId="ADAL" clId="{B67E75DF-61F4-4BDD-83F6-F3A9FEB4B984}" dt="2024-02-22T09:52:54.409" v="2357" actId="27803"/>
          <ac:spMkLst>
            <pc:docMk/>
            <pc:sldMk cId="3942064285" sldId="256"/>
            <ac:spMk id="7680" creationId="{F0C1EB8B-76F7-6433-BB32-53CD226B4E56}"/>
          </ac:spMkLst>
        </pc:spChg>
        <pc:spChg chg="mod">
          <ac:chgData name="Jassem Abbasi" userId="a485637c-5d5c-44af-8411-f95acc3236b6" providerId="ADAL" clId="{B67E75DF-61F4-4BDD-83F6-F3A9FEB4B984}" dt="2024-02-22T09:52:54.409" v="2357" actId="27803"/>
          <ac:spMkLst>
            <pc:docMk/>
            <pc:sldMk cId="3942064285" sldId="256"/>
            <ac:spMk id="7681" creationId="{1023912B-C4CD-A2E8-33CF-82A01A55F711}"/>
          </ac:spMkLst>
        </pc:spChg>
        <pc:spChg chg="mod">
          <ac:chgData name="Jassem Abbasi" userId="a485637c-5d5c-44af-8411-f95acc3236b6" providerId="ADAL" clId="{B67E75DF-61F4-4BDD-83F6-F3A9FEB4B984}" dt="2024-02-22T09:52:54.409" v="2357" actId="27803"/>
          <ac:spMkLst>
            <pc:docMk/>
            <pc:sldMk cId="3942064285" sldId="256"/>
            <ac:spMk id="7682" creationId="{A5B815E0-EFBC-82E5-53C7-DE54C4B01D40}"/>
          </ac:spMkLst>
        </pc:spChg>
        <pc:spChg chg="mod">
          <ac:chgData name="Jassem Abbasi" userId="a485637c-5d5c-44af-8411-f95acc3236b6" providerId="ADAL" clId="{B67E75DF-61F4-4BDD-83F6-F3A9FEB4B984}" dt="2024-02-22T09:52:54.409" v="2357" actId="27803"/>
          <ac:spMkLst>
            <pc:docMk/>
            <pc:sldMk cId="3942064285" sldId="256"/>
            <ac:spMk id="7683" creationId="{FEAF79BA-3F76-92BB-B55B-8E303ADE1C8A}"/>
          </ac:spMkLst>
        </pc:spChg>
        <pc:spChg chg="mod">
          <ac:chgData name="Jassem Abbasi" userId="a485637c-5d5c-44af-8411-f95acc3236b6" providerId="ADAL" clId="{B67E75DF-61F4-4BDD-83F6-F3A9FEB4B984}" dt="2024-02-22T09:52:54.409" v="2357" actId="27803"/>
          <ac:spMkLst>
            <pc:docMk/>
            <pc:sldMk cId="3942064285" sldId="256"/>
            <ac:spMk id="7684" creationId="{1CD3E3DF-5998-F7F8-FEFB-1534FFB1E731}"/>
          </ac:spMkLst>
        </pc:spChg>
        <pc:spChg chg="mod">
          <ac:chgData name="Jassem Abbasi" userId="a485637c-5d5c-44af-8411-f95acc3236b6" providerId="ADAL" clId="{B67E75DF-61F4-4BDD-83F6-F3A9FEB4B984}" dt="2024-02-22T09:52:54.409" v="2357" actId="27803"/>
          <ac:spMkLst>
            <pc:docMk/>
            <pc:sldMk cId="3942064285" sldId="256"/>
            <ac:spMk id="7685" creationId="{C715C8DA-A54C-F05E-AAE9-14B1EE9212DA}"/>
          </ac:spMkLst>
        </pc:spChg>
        <pc:spChg chg="mod">
          <ac:chgData name="Jassem Abbasi" userId="a485637c-5d5c-44af-8411-f95acc3236b6" providerId="ADAL" clId="{B67E75DF-61F4-4BDD-83F6-F3A9FEB4B984}" dt="2024-02-22T09:52:54.409" v="2357" actId="27803"/>
          <ac:spMkLst>
            <pc:docMk/>
            <pc:sldMk cId="3942064285" sldId="256"/>
            <ac:spMk id="7686" creationId="{678CFB10-5BD9-D5E3-00C7-5CF0062C59D2}"/>
          </ac:spMkLst>
        </pc:spChg>
        <pc:spChg chg="mod">
          <ac:chgData name="Jassem Abbasi" userId="a485637c-5d5c-44af-8411-f95acc3236b6" providerId="ADAL" clId="{B67E75DF-61F4-4BDD-83F6-F3A9FEB4B984}" dt="2024-02-22T09:52:54.409" v="2357" actId="27803"/>
          <ac:spMkLst>
            <pc:docMk/>
            <pc:sldMk cId="3942064285" sldId="256"/>
            <ac:spMk id="7687" creationId="{B1FF0CC2-34F7-82AE-5499-57A8D1B563E7}"/>
          </ac:spMkLst>
        </pc:spChg>
        <pc:spChg chg="mod">
          <ac:chgData name="Jassem Abbasi" userId="a485637c-5d5c-44af-8411-f95acc3236b6" providerId="ADAL" clId="{B67E75DF-61F4-4BDD-83F6-F3A9FEB4B984}" dt="2024-02-22T09:52:54.409" v="2357" actId="27803"/>
          <ac:spMkLst>
            <pc:docMk/>
            <pc:sldMk cId="3942064285" sldId="256"/>
            <ac:spMk id="7688" creationId="{ABBADE95-0B98-050E-90A1-9E9D047F5DAD}"/>
          </ac:spMkLst>
        </pc:spChg>
        <pc:spChg chg="mod">
          <ac:chgData name="Jassem Abbasi" userId="a485637c-5d5c-44af-8411-f95acc3236b6" providerId="ADAL" clId="{B67E75DF-61F4-4BDD-83F6-F3A9FEB4B984}" dt="2024-02-22T09:52:54.409" v="2357" actId="27803"/>
          <ac:spMkLst>
            <pc:docMk/>
            <pc:sldMk cId="3942064285" sldId="256"/>
            <ac:spMk id="7689" creationId="{3A4DA2F9-33EA-9F83-B7A8-A920F88C2DE6}"/>
          </ac:spMkLst>
        </pc:spChg>
        <pc:spChg chg="mod">
          <ac:chgData name="Jassem Abbasi" userId="a485637c-5d5c-44af-8411-f95acc3236b6" providerId="ADAL" clId="{B67E75DF-61F4-4BDD-83F6-F3A9FEB4B984}" dt="2024-02-22T09:52:54.409" v="2357" actId="27803"/>
          <ac:spMkLst>
            <pc:docMk/>
            <pc:sldMk cId="3942064285" sldId="256"/>
            <ac:spMk id="7690" creationId="{3D492468-4730-9D21-F439-52F7306B442F}"/>
          </ac:spMkLst>
        </pc:spChg>
        <pc:spChg chg="mod">
          <ac:chgData name="Jassem Abbasi" userId="a485637c-5d5c-44af-8411-f95acc3236b6" providerId="ADAL" clId="{B67E75DF-61F4-4BDD-83F6-F3A9FEB4B984}" dt="2024-02-22T09:52:54.409" v="2357" actId="27803"/>
          <ac:spMkLst>
            <pc:docMk/>
            <pc:sldMk cId="3942064285" sldId="256"/>
            <ac:spMk id="7691" creationId="{B6996E4A-4C3F-1D80-A1AC-CF09EBD6FA66}"/>
          </ac:spMkLst>
        </pc:spChg>
        <pc:spChg chg="mod">
          <ac:chgData name="Jassem Abbasi" userId="a485637c-5d5c-44af-8411-f95acc3236b6" providerId="ADAL" clId="{B67E75DF-61F4-4BDD-83F6-F3A9FEB4B984}" dt="2024-02-22T09:52:54.409" v="2357" actId="27803"/>
          <ac:spMkLst>
            <pc:docMk/>
            <pc:sldMk cId="3942064285" sldId="256"/>
            <ac:spMk id="7692" creationId="{CCACA49B-AD0B-27CA-958E-AF3BA527538F}"/>
          </ac:spMkLst>
        </pc:spChg>
        <pc:spChg chg="mod">
          <ac:chgData name="Jassem Abbasi" userId="a485637c-5d5c-44af-8411-f95acc3236b6" providerId="ADAL" clId="{B67E75DF-61F4-4BDD-83F6-F3A9FEB4B984}" dt="2024-02-22T09:52:54.409" v="2357" actId="27803"/>
          <ac:spMkLst>
            <pc:docMk/>
            <pc:sldMk cId="3942064285" sldId="256"/>
            <ac:spMk id="7693" creationId="{0398DC26-A399-F7BE-53FC-50065E64FFB4}"/>
          </ac:spMkLst>
        </pc:spChg>
        <pc:spChg chg="mod">
          <ac:chgData name="Jassem Abbasi" userId="a485637c-5d5c-44af-8411-f95acc3236b6" providerId="ADAL" clId="{B67E75DF-61F4-4BDD-83F6-F3A9FEB4B984}" dt="2024-02-22T09:52:54.409" v="2357" actId="27803"/>
          <ac:spMkLst>
            <pc:docMk/>
            <pc:sldMk cId="3942064285" sldId="256"/>
            <ac:spMk id="7694" creationId="{0FA63F0C-9090-F356-8ECC-F2465FF33967}"/>
          </ac:spMkLst>
        </pc:spChg>
        <pc:spChg chg="mod">
          <ac:chgData name="Jassem Abbasi" userId="a485637c-5d5c-44af-8411-f95acc3236b6" providerId="ADAL" clId="{B67E75DF-61F4-4BDD-83F6-F3A9FEB4B984}" dt="2024-02-22T09:52:54.409" v="2357" actId="27803"/>
          <ac:spMkLst>
            <pc:docMk/>
            <pc:sldMk cId="3942064285" sldId="256"/>
            <ac:spMk id="7695" creationId="{84A25D00-6F54-3945-DB8A-7E3576ED8EDE}"/>
          </ac:spMkLst>
        </pc:spChg>
        <pc:spChg chg="mod">
          <ac:chgData name="Jassem Abbasi" userId="a485637c-5d5c-44af-8411-f95acc3236b6" providerId="ADAL" clId="{B67E75DF-61F4-4BDD-83F6-F3A9FEB4B984}" dt="2024-02-22T09:52:54.409" v="2357" actId="27803"/>
          <ac:spMkLst>
            <pc:docMk/>
            <pc:sldMk cId="3942064285" sldId="256"/>
            <ac:spMk id="7696" creationId="{A4344A97-1F5F-B9D7-BAFC-6FB79FA3EEE5}"/>
          </ac:spMkLst>
        </pc:spChg>
        <pc:spChg chg="mod">
          <ac:chgData name="Jassem Abbasi" userId="a485637c-5d5c-44af-8411-f95acc3236b6" providerId="ADAL" clId="{B67E75DF-61F4-4BDD-83F6-F3A9FEB4B984}" dt="2024-02-22T09:52:54.409" v="2357" actId="27803"/>
          <ac:spMkLst>
            <pc:docMk/>
            <pc:sldMk cId="3942064285" sldId="256"/>
            <ac:spMk id="7697" creationId="{162A5106-C80F-F2A0-3B9B-F3F51FEC0DD5}"/>
          </ac:spMkLst>
        </pc:spChg>
        <pc:spChg chg="mod">
          <ac:chgData name="Jassem Abbasi" userId="a485637c-5d5c-44af-8411-f95acc3236b6" providerId="ADAL" clId="{B67E75DF-61F4-4BDD-83F6-F3A9FEB4B984}" dt="2024-02-22T09:52:54.409" v="2357" actId="27803"/>
          <ac:spMkLst>
            <pc:docMk/>
            <pc:sldMk cId="3942064285" sldId="256"/>
            <ac:spMk id="7698" creationId="{A41AD46F-9D3A-4E7E-12F2-2A7DE2799B28}"/>
          </ac:spMkLst>
        </pc:spChg>
        <pc:spChg chg="mod">
          <ac:chgData name="Jassem Abbasi" userId="a485637c-5d5c-44af-8411-f95acc3236b6" providerId="ADAL" clId="{B67E75DF-61F4-4BDD-83F6-F3A9FEB4B984}" dt="2024-02-22T09:52:54.409" v="2357" actId="27803"/>
          <ac:spMkLst>
            <pc:docMk/>
            <pc:sldMk cId="3942064285" sldId="256"/>
            <ac:spMk id="7699" creationId="{F2EC1A97-7983-69BD-BC4E-9CF1979A3B05}"/>
          </ac:spMkLst>
        </pc:spChg>
        <pc:spChg chg="mod">
          <ac:chgData name="Jassem Abbasi" userId="a485637c-5d5c-44af-8411-f95acc3236b6" providerId="ADAL" clId="{B67E75DF-61F4-4BDD-83F6-F3A9FEB4B984}" dt="2024-02-22T09:52:54.409" v="2357" actId="27803"/>
          <ac:spMkLst>
            <pc:docMk/>
            <pc:sldMk cId="3942064285" sldId="256"/>
            <ac:spMk id="7700" creationId="{2547326E-42F3-0B2E-2388-A6C480C0681B}"/>
          </ac:spMkLst>
        </pc:spChg>
        <pc:spChg chg="mod">
          <ac:chgData name="Jassem Abbasi" userId="a485637c-5d5c-44af-8411-f95acc3236b6" providerId="ADAL" clId="{B67E75DF-61F4-4BDD-83F6-F3A9FEB4B984}" dt="2024-02-22T09:52:54.409" v="2357" actId="27803"/>
          <ac:spMkLst>
            <pc:docMk/>
            <pc:sldMk cId="3942064285" sldId="256"/>
            <ac:spMk id="7701" creationId="{74B67850-47CC-02A8-FF67-6E8FADCC66D6}"/>
          </ac:spMkLst>
        </pc:spChg>
        <pc:spChg chg="mod">
          <ac:chgData name="Jassem Abbasi" userId="a485637c-5d5c-44af-8411-f95acc3236b6" providerId="ADAL" clId="{B67E75DF-61F4-4BDD-83F6-F3A9FEB4B984}" dt="2024-02-22T09:52:54.409" v="2357" actId="27803"/>
          <ac:spMkLst>
            <pc:docMk/>
            <pc:sldMk cId="3942064285" sldId="256"/>
            <ac:spMk id="7702" creationId="{8612467A-FBE9-1B94-A7F6-122DAD639D84}"/>
          </ac:spMkLst>
        </pc:spChg>
        <pc:spChg chg="mod">
          <ac:chgData name="Jassem Abbasi" userId="a485637c-5d5c-44af-8411-f95acc3236b6" providerId="ADAL" clId="{B67E75DF-61F4-4BDD-83F6-F3A9FEB4B984}" dt="2024-02-22T09:52:54.409" v="2357" actId="27803"/>
          <ac:spMkLst>
            <pc:docMk/>
            <pc:sldMk cId="3942064285" sldId="256"/>
            <ac:spMk id="7703" creationId="{68136AD4-1019-9DAC-C555-8CA469B6CE1F}"/>
          </ac:spMkLst>
        </pc:spChg>
        <pc:spChg chg="mod">
          <ac:chgData name="Jassem Abbasi" userId="a485637c-5d5c-44af-8411-f95acc3236b6" providerId="ADAL" clId="{B67E75DF-61F4-4BDD-83F6-F3A9FEB4B984}" dt="2024-02-22T09:52:54.409" v="2357" actId="27803"/>
          <ac:spMkLst>
            <pc:docMk/>
            <pc:sldMk cId="3942064285" sldId="256"/>
            <ac:spMk id="7704" creationId="{0AEE2831-6CBE-349C-B6DE-5C4BAC32AA93}"/>
          </ac:spMkLst>
        </pc:spChg>
        <pc:spChg chg="mod">
          <ac:chgData name="Jassem Abbasi" userId="a485637c-5d5c-44af-8411-f95acc3236b6" providerId="ADAL" clId="{B67E75DF-61F4-4BDD-83F6-F3A9FEB4B984}" dt="2024-02-22T09:52:54.409" v="2357" actId="27803"/>
          <ac:spMkLst>
            <pc:docMk/>
            <pc:sldMk cId="3942064285" sldId="256"/>
            <ac:spMk id="7705" creationId="{41C681B2-9DF6-AC3D-55AA-B48F9C444161}"/>
          </ac:spMkLst>
        </pc:spChg>
        <pc:spChg chg="mod">
          <ac:chgData name="Jassem Abbasi" userId="a485637c-5d5c-44af-8411-f95acc3236b6" providerId="ADAL" clId="{B67E75DF-61F4-4BDD-83F6-F3A9FEB4B984}" dt="2024-02-22T09:52:54.409" v="2357" actId="27803"/>
          <ac:spMkLst>
            <pc:docMk/>
            <pc:sldMk cId="3942064285" sldId="256"/>
            <ac:spMk id="7706" creationId="{CC08B52B-83E8-B824-7763-E65D51FBF316}"/>
          </ac:spMkLst>
        </pc:spChg>
        <pc:spChg chg="mod">
          <ac:chgData name="Jassem Abbasi" userId="a485637c-5d5c-44af-8411-f95acc3236b6" providerId="ADAL" clId="{B67E75DF-61F4-4BDD-83F6-F3A9FEB4B984}" dt="2024-02-22T09:52:54.409" v="2357" actId="27803"/>
          <ac:spMkLst>
            <pc:docMk/>
            <pc:sldMk cId="3942064285" sldId="256"/>
            <ac:spMk id="7707" creationId="{FD8F8BD1-1AB4-A20E-7109-95419738ACF8}"/>
          </ac:spMkLst>
        </pc:spChg>
        <pc:spChg chg="mod">
          <ac:chgData name="Jassem Abbasi" userId="a485637c-5d5c-44af-8411-f95acc3236b6" providerId="ADAL" clId="{B67E75DF-61F4-4BDD-83F6-F3A9FEB4B984}" dt="2024-02-22T09:52:54.409" v="2357" actId="27803"/>
          <ac:spMkLst>
            <pc:docMk/>
            <pc:sldMk cId="3942064285" sldId="256"/>
            <ac:spMk id="7708" creationId="{E95F197C-044F-B0CF-76E4-119C18D7A274}"/>
          </ac:spMkLst>
        </pc:spChg>
        <pc:spChg chg="mod">
          <ac:chgData name="Jassem Abbasi" userId="a485637c-5d5c-44af-8411-f95acc3236b6" providerId="ADAL" clId="{B67E75DF-61F4-4BDD-83F6-F3A9FEB4B984}" dt="2024-02-22T09:52:54.409" v="2357" actId="27803"/>
          <ac:spMkLst>
            <pc:docMk/>
            <pc:sldMk cId="3942064285" sldId="256"/>
            <ac:spMk id="7709" creationId="{81D13595-769B-3BC5-494C-8E74DF3B10B9}"/>
          </ac:spMkLst>
        </pc:spChg>
        <pc:spChg chg="mod">
          <ac:chgData name="Jassem Abbasi" userId="a485637c-5d5c-44af-8411-f95acc3236b6" providerId="ADAL" clId="{B67E75DF-61F4-4BDD-83F6-F3A9FEB4B984}" dt="2024-02-22T09:52:54.409" v="2357" actId="27803"/>
          <ac:spMkLst>
            <pc:docMk/>
            <pc:sldMk cId="3942064285" sldId="256"/>
            <ac:spMk id="7710" creationId="{0BECB51C-7550-A28A-BF7B-B570CA63E815}"/>
          </ac:spMkLst>
        </pc:spChg>
        <pc:spChg chg="mod">
          <ac:chgData name="Jassem Abbasi" userId="a485637c-5d5c-44af-8411-f95acc3236b6" providerId="ADAL" clId="{B67E75DF-61F4-4BDD-83F6-F3A9FEB4B984}" dt="2024-02-22T09:52:54.409" v="2357" actId="27803"/>
          <ac:spMkLst>
            <pc:docMk/>
            <pc:sldMk cId="3942064285" sldId="256"/>
            <ac:spMk id="7711" creationId="{91A3CB43-9DD3-0A74-798F-A99F2A82EF5A}"/>
          </ac:spMkLst>
        </pc:spChg>
        <pc:spChg chg="mod">
          <ac:chgData name="Jassem Abbasi" userId="a485637c-5d5c-44af-8411-f95acc3236b6" providerId="ADAL" clId="{B67E75DF-61F4-4BDD-83F6-F3A9FEB4B984}" dt="2024-02-22T09:52:54.409" v="2357" actId="27803"/>
          <ac:spMkLst>
            <pc:docMk/>
            <pc:sldMk cId="3942064285" sldId="256"/>
            <ac:spMk id="7712" creationId="{23CD16DB-774D-A7F5-CC7A-52876C76445E}"/>
          </ac:spMkLst>
        </pc:spChg>
        <pc:spChg chg="mod">
          <ac:chgData name="Jassem Abbasi" userId="a485637c-5d5c-44af-8411-f95acc3236b6" providerId="ADAL" clId="{B67E75DF-61F4-4BDD-83F6-F3A9FEB4B984}" dt="2024-02-22T09:52:54.409" v="2357" actId="27803"/>
          <ac:spMkLst>
            <pc:docMk/>
            <pc:sldMk cId="3942064285" sldId="256"/>
            <ac:spMk id="7713" creationId="{2916C8B5-3CD2-34A0-396F-76546B6970D9}"/>
          </ac:spMkLst>
        </pc:spChg>
        <pc:spChg chg="mod">
          <ac:chgData name="Jassem Abbasi" userId="a485637c-5d5c-44af-8411-f95acc3236b6" providerId="ADAL" clId="{B67E75DF-61F4-4BDD-83F6-F3A9FEB4B984}" dt="2024-02-22T09:52:54.409" v="2357" actId="27803"/>
          <ac:spMkLst>
            <pc:docMk/>
            <pc:sldMk cId="3942064285" sldId="256"/>
            <ac:spMk id="7714" creationId="{2749B7CF-03A4-3B35-13C9-B99B00F8CB92}"/>
          </ac:spMkLst>
        </pc:spChg>
        <pc:spChg chg="mod">
          <ac:chgData name="Jassem Abbasi" userId="a485637c-5d5c-44af-8411-f95acc3236b6" providerId="ADAL" clId="{B67E75DF-61F4-4BDD-83F6-F3A9FEB4B984}" dt="2024-02-22T09:52:54.409" v="2357" actId="27803"/>
          <ac:spMkLst>
            <pc:docMk/>
            <pc:sldMk cId="3942064285" sldId="256"/>
            <ac:spMk id="7715" creationId="{DEA62CFB-6AEE-F630-445C-BA422853013A}"/>
          </ac:spMkLst>
        </pc:spChg>
        <pc:spChg chg="mod">
          <ac:chgData name="Jassem Abbasi" userId="a485637c-5d5c-44af-8411-f95acc3236b6" providerId="ADAL" clId="{B67E75DF-61F4-4BDD-83F6-F3A9FEB4B984}" dt="2024-02-22T09:52:54.409" v="2357" actId="27803"/>
          <ac:spMkLst>
            <pc:docMk/>
            <pc:sldMk cId="3942064285" sldId="256"/>
            <ac:spMk id="7716" creationId="{7305ED3C-A3A4-35AE-B079-E8E7FBE4A1CE}"/>
          </ac:spMkLst>
        </pc:spChg>
        <pc:spChg chg="mod">
          <ac:chgData name="Jassem Abbasi" userId="a485637c-5d5c-44af-8411-f95acc3236b6" providerId="ADAL" clId="{B67E75DF-61F4-4BDD-83F6-F3A9FEB4B984}" dt="2024-02-22T09:52:54.409" v="2357" actId="27803"/>
          <ac:spMkLst>
            <pc:docMk/>
            <pc:sldMk cId="3942064285" sldId="256"/>
            <ac:spMk id="7717" creationId="{42030566-BD27-AC1E-12C1-C636F33BCA67}"/>
          </ac:spMkLst>
        </pc:spChg>
        <pc:spChg chg="mod">
          <ac:chgData name="Jassem Abbasi" userId="a485637c-5d5c-44af-8411-f95acc3236b6" providerId="ADAL" clId="{B67E75DF-61F4-4BDD-83F6-F3A9FEB4B984}" dt="2024-02-22T09:52:54.409" v="2357" actId="27803"/>
          <ac:spMkLst>
            <pc:docMk/>
            <pc:sldMk cId="3942064285" sldId="256"/>
            <ac:spMk id="7718" creationId="{53695289-F285-DB29-D626-21BDCE7ACF30}"/>
          </ac:spMkLst>
        </pc:spChg>
        <pc:spChg chg="mod">
          <ac:chgData name="Jassem Abbasi" userId="a485637c-5d5c-44af-8411-f95acc3236b6" providerId="ADAL" clId="{B67E75DF-61F4-4BDD-83F6-F3A9FEB4B984}" dt="2024-02-22T09:52:54.409" v="2357" actId="27803"/>
          <ac:spMkLst>
            <pc:docMk/>
            <pc:sldMk cId="3942064285" sldId="256"/>
            <ac:spMk id="7719" creationId="{92B52A97-8C53-8BE0-DF76-A10B7BF310A2}"/>
          </ac:spMkLst>
        </pc:spChg>
        <pc:spChg chg="mod">
          <ac:chgData name="Jassem Abbasi" userId="a485637c-5d5c-44af-8411-f95acc3236b6" providerId="ADAL" clId="{B67E75DF-61F4-4BDD-83F6-F3A9FEB4B984}" dt="2024-02-22T09:52:54.409" v="2357" actId="27803"/>
          <ac:spMkLst>
            <pc:docMk/>
            <pc:sldMk cId="3942064285" sldId="256"/>
            <ac:spMk id="7720" creationId="{1E6DF648-76FE-A1BE-5FF7-559688A38BFC}"/>
          </ac:spMkLst>
        </pc:spChg>
        <pc:spChg chg="mod">
          <ac:chgData name="Jassem Abbasi" userId="a485637c-5d5c-44af-8411-f95acc3236b6" providerId="ADAL" clId="{B67E75DF-61F4-4BDD-83F6-F3A9FEB4B984}" dt="2024-02-22T09:52:54.409" v="2357" actId="27803"/>
          <ac:spMkLst>
            <pc:docMk/>
            <pc:sldMk cId="3942064285" sldId="256"/>
            <ac:spMk id="7721" creationId="{018FB263-C8D2-9999-C231-DE873E85151C}"/>
          </ac:spMkLst>
        </pc:spChg>
        <pc:spChg chg="mod">
          <ac:chgData name="Jassem Abbasi" userId="a485637c-5d5c-44af-8411-f95acc3236b6" providerId="ADAL" clId="{B67E75DF-61F4-4BDD-83F6-F3A9FEB4B984}" dt="2024-02-22T09:52:54.409" v="2357" actId="27803"/>
          <ac:spMkLst>
            <pc:docMk/>
            <pc:sldMk cId="3942064285" sldId="256"/>
            <ac:spMk id="7722" creationId="{EBE58FDA-5F94-5A77-2F19-416D487B67B5}"/>
          </ac:spMkLst>
        </pc:spChg>
        <pc:spChg chg="mod">
          <ac:chgData name="Jassem Abbasi" userId="a485637c-5d5c-44af-8411-f95acc3236b6" providerId="ADAL" clId="{B67E75DF-61F4-4BDD-83F6-F3A9FEB4B984}" dt="2024-02-22T09:52:54.409" v="2357" actId="27803"/>
          <ac:spMkLst>
            <pc:docMk/>
            <pc:sldMk cId="3942064285" sldId="256"/>
            <ac:spMk id="7723" creationId="{97BEB142-2DF0-7D27-91F9-35CA4B42138F}"/>
          </ac:spMkLst>
        </pc:spChg>
        <pc:spChg chg="mod">
          <ac:chgData name="Jassem Abbasi" userId="a485637c-5d5c-44af-8411-f95acc3236b6" providerId="ADAL" clId="{B67E75DF-61F4-4BDD-83F6-F3A9FEB4B984}" dt="2024-02-22T09:52:54.409" v="2357" actId="27803"/>
          <ac:spMkLst>
            <pc:docMk/>
            <pc:sldMk cId="3942064285" sldId="256"/>
            <ac:spMk id="7724" creationId="{5C4D867E-4B01-68FD-9EF0-BD20FE620AD1}"/>
          </ac:spMkLst>
        </pc:spChg>
        <pc:spChg chg="mod">
          <ac:chgData name="Jassem Abbasi" userId="a485637c-5d5c-44af-8411-f95acc3236b6" providerId="ADAL" clId="{B67E75DF-61F4-4BDD-83F6-F3A9FEB4B984}" dt="2024-02-22T09:52:54.409" v="2357" actId="27803"/>
          <ac:spMkLst>
            <pc:docMk/>
            <pc:sldMk cId="3942064285" sldId="256"/>
            <ac:spMk id="7725" creationId="{B7AB84A9-9DC8-0633-5E64-809C1A5BEA17}"/>
          </ac:spMkLst>
        </pc:spChg>
        <pc:spChg chg="mod">
          <ac:chgData name="Jassem Abbasi" userId="a485637c-5d5c-44af-8411-f95acc3236b6" providerId="ADAL" clId="{B67E75DF-61F4-4BDD-83F6-F3A9FEB4B984}" dt="2024-02-22T09:52:54.409" v="2357" actId="27803"/>
          <ac:spMkLst>
            <pc:docMk/>
            <pc:sldMk cId="3942064285" sldId="256"/>
            <ac:spMk id="7726" creationId="{DB9370C8-19D3-4767-EA7B-EED22A81379D}"/>
          </ac:spMkLst>
        </pc:spChg>
        <pc:spChg chg="mod">
          <ac:chgData name="Jassem Abbasi" userId="a485637c-5d5c-44af-8411-f95acc3236b6" providerId="ADAL" clId="{B67E75DF-61F4-4BDD-83F6-F3A9FEB4B984}" dt="2024-02-22T09:52:54.409" v="2357" actId="27803"/>
          <ac:spMkLst>
            <pc:docMk/>
            <pc:sldMk cId="3942064285" sldId="256"/>
            <ac:spMk id="7727" creationId="{86AC3642-AEFB-78E1-FC66-A5148499B58C}"/>
          </ac:spMkLst>
        </pc:spChg>
        <pc:spChg chg="mod">
          <ac:chgData name="Jassem Abbasi" userId="a485637c-5d5c-44af-8411-f95acc3236b6" providerId="ADAL" clId="{B67E75DF-61F4-4BDD-83F6-F3A9FEB4B984}" dt="2024-02-22T09:52:54.409" v="2357" actId="27803"/>
          <ac:spMkLst>
            <pc:docMk/>
            <pc:sldMk cId="3942064285" sldId="256"/>
            <ac:spMk id="7728" creationId="{CCB6EF11-B620-D242-4845-5C33FB9581AC}"/>
          </ac:spMkLst>
        </pc:spChg>
        <pc:spChg chg="mod">
          <ac:chgData name="Jassem Abbasi" userId="a485637c-5d5c-44af-8411-f95acc3236b6" providerId="ADAL" clId="{B67E75DF-61F4-4BDD-83F6-F3A9FEB4B984}" dt="2024-02-22T09:52:54.409" v="2357" actId="27803"/>
          <ac:spMkLst>
            <pc:docMk/>
            <pc:sldMk cId="3942064285" sldId="256"/>
            <ac:spMk id="7729" creationId="{B4DE79EE-9DA6-DB07-7CBB-A940750E29E3}"/>
          </ac:spMkLst>
        </pc:spChg>
        <pc:spChg chg="mod">
          <ac:chgData name="Jassem Abbasi" userId="a485637c-5d5c-44af-8411-f95acc3236b6" providerId="ADAL" clId="{B67E75DF-61F4-4BDD-83F6-F3A9FEB4B984}" dt="2024-02-22T09:52:54.409" v="2357" actId="27803"/>
          <ac:spMkLst>
            <pc:docMk/>
            <pc:sldMk cId="3942064285" sldId="256"/>
            <ac:spMk id="7730" creationId="{B0ACDCD2-AB6A-26C1-A47E-D4073EBB4A1D}"/>
          </ac:spMkLst>
        </pc:spChg>
        <pc:spChg chg="mod">
          <ac:chgData name="Jassem Abbasi" userId="a485637c-5d5c-44af-8411-f95acc3236b6" providerId="ADAL" clId="{B67E75DF-61F4-4BDD-83F6-F3A9FEB4B984}" dt="2024-02-22T09:52:54.409" v="2357" actId="27803"/>
          <ac:spMkLst>
            <pc:docMk/>
            <pc:sldMk cId="3942064285" sldId="256"/>
            <ac:spMk id="7731" creationId="{975C8B82-CEE3-8C3F-1677-2BEE7B636FB0}"/>
          </ac:spMkLst>
        </pc:spChg>
        <pc:spChg chg="mod">
          <ac:chgData name="Jassem Abbasi" userId="a485637c-5d5c-44af-8411-f95acc3236b6" providerId="ADAL" clId="{B67E75DF-61F4-4BDD-83F6-F3A9FEB4B984}" dt="2024-02-22T09:52:54.409" v="2357" actId="27803"/>
          <ac:spMkLst>
            <pc:docMk/>
            <pc:sldMk cId="3942064285" sldId="256"/>
            <ac:spMk id="7732" creationId="{84DCC903-CC84-AA24-9080-297B4F7DE35B}"/>
          </ac:spMkLst>
        </pc:spChg>
        <pc:spChg chg="mod">
          <ac:chgData name="Jassem Abbasi" userId="a485637c-5d5c-44af-8411-f95acc3236b6" providerId="ADAL" clId="{B67E75DF-61F4-4BDD-83F6-F3A9FEB4B984}" dt="2024-02-22T09:52:54.409" v="2357" actId="27803"/>
          <ac:spMkLst>
            <pc:docMk/>
            <pc:sldMk cId="3942064285" sldId="256"/>
            <ac:spMk id="7733" creationId="{7E0E9136-2BE9-7C8B-58F4-F87197A39C73}"/>
          </ac:spMkLst>
        </pc:spChg>
        <pc:spChg chg="mod">
          <ac:chgData name="Jassem Abbasi" userId="a485637c-5d5c-44af-8411-f95acc3236b6" providerId="ADAL" clId="{B67E75DF-61F4-4BDD-83F6-F3A9FEB4B984}" dt="2024-02-22T09:52:54.409" v="2357" actId="27803"/>
          <ac:spMkLst>
            <pc:docMk/>
            <pc:sldMk cId="3942064285" sldId="256"/>
            <ac:spMk id="7734" creationId="{D1EA77DC-508D-8A57-796A-EEC02FC0D03F}"/>
          </ac:spMkLst>
        </pc:spChg>
        <pc:spChg chg="mod">
          <ac:chgData name="Jassem Abbasi" userId="a485637c-5d5c-44af-8411-f95acc3236b6" providerId="ADAL" clId="{B67E75DF-61F4-4BDD-83F6-F3A9FEB4B984}" dt="2024-02-22T09:52:54.409" v="2357" actId="27803"/>
          <ac:spMkLst>
            <pc:docMk/>
            <pc:sldMk cId="3942064285" sldId="256"/>
            <ac:spMk id="7735" creationId="{AE845B52-2F3F-E3BC-691E-AC6AB70861F9}"/>
          </ac:spMkLst>
        </pc:spChg>
        <pc:spChg chg="mod">
          <ac:chgData name="Jassem Abbasi" userId="a485637c-5d5c-44af-8411-f95acc3236b6" providerId="ADAL" clId="{B67E75DF-61F4-4BDD-83F6-F3A9FEB4B984}" dt="2024-02-22T09:52:54.409" v="2357" actId="27803"/>
          <ac:spMkLst>
            <pc:docMk/>
            <pc:sldMk cId="3942064285" sldId="256"/>
            <ac:spMk id="7736" creationId="{711BF93E-6968-829F-6BE0-62460C85D8FE}"/>
          </ac:spMkLst>
        </pc:spChg>
        <pc:spChg chg="mod">
          <ac:chgData name="Jassem Abbasi" userId="a485637c-5d5c-44af-8411-f95acc3236b6" providerId="ADAL" clId="{B67E75DF-61F4-4BDD-83F6-F3A9FEB4B984}" dt="2024-02-22T09:52:54.409" v="2357" actId="27803"/>
          <ac:spMkLst>
            <pc:docMk/>
            <pc:sldMk cId="3942064285" sldId="256"/>
            <ac:spMk id="7737" creationId="{53C55CF8-FB02-9CDB-E106-C0B61F9D047E}"/>
          </ac:spMkLst>
        </pc:spChg>
        <pc:spChg chg="mod">
          <ac:chgData name="Jassem Abbasi" userId="a485637c-5d5c-44af-8411-f95acc3236b6" providerId="ADAL" clId="{B67E75DF-61F4-4BDD-83F6-F3A9FEB4B984}" dt="2024-02-22T09:52:54.409" v="2357" actId="27803"/>
          <ac:spMkLst>
            <pc:docMk/>
            <pc:sldMk cId="3942064285" sldId="256"/>
            <ac:spMk id="7738" creationId="{D50FDEE0-8337-9B70-C2D9-FAE8A5755C8E}"/>
          </ac:spMkLst>
        </pc:spChg>
        <pc:spChg chg="mod">
          <ac:chgData name="Jassem Abbasi" userId="a485637c-5d5c-44af-8411-f95acc3236b6" providerId="ADAL" clId="{B67E75DF-61F4-4BDD-83F6-F3A9FEB4B984}" dt="2024-02-22T09:52:54.409" v="2357" actId="27803"/>
          <ac:spMkLst>
            <pc:docMk/>
            <pc:sldMk cId="3942064285" sldId="256"/>
            <ac:spMk id="7739" creationId="{2824F1B9-9A98-7E3B-FD1D-3B81C6B7B015}"/>
          </ac:spMkLst>
        </pc:spChg>
        <pc:spChg chg="mod">
          <ac:chgData name="Jassem Abbasi" userId="a485637c-5d5c-44af-8411-f95acc3236b6" providerId="ADAL" clId="{B67E75DF-61F4-4BDD-83F6-F3A9FEB4B984}" dt="2024-02-22T09:52:54.409" v="2357" actId="27803"/>
          <ac:spMkLst>
            <pc:docMk/>
            <pc:sldMk cId="3942064285" sldId="256"/>
            <ac:spMk id="7740" creationId="{B60382C2-A383-7785-D372-B200E3D1360D}"/>
          </ac:spMkLst>
        </pc:spChg>
        <pc:spChg chg="mod">
          <ac:chgData name="Jassem Abbasi" userId="a485637c-5d5c-44af-8411-f95acc3236b6" providerId="ADAL" clId="{B67E75DF-61F4-4BDD-83F6-F3A9FEB4B984}" dt="2024-02-22T09:52:54.409" v="2357" actId="27803"/>
          <ac:spMkLst>
            <pc:docMk/>
            <pc:sldMk cId="3942064285" sldId="256"/>
            <ac:spMk id="7741" creationId="{08EC58C2-248F-76CA-13F1-3727B4B9524E}"/>
          </ac:spMkLst>
        </pc:spChg>
        <pc:spChg chg="mod">
          <ac:chgData name="Jassem Abbasi" userId="a485637c-5d5c-44af-8411-f95acc3236b6" providerId="ADAL" clId="{B67E75DF-61F4-4BDD-83F6-F3A9FEB4B984}" dt="2024-02-22T09:52:54.409" v="2357" actId="27803"/>
          <ac:spMkLst>
            <pc:docMk/>
            <pc:sldMk cId="3942064285" sldId="256"/>
            <ac:spMk id="7742" creationId="{8208E401-631E-BFD8-4701-7EED8F681275}"/>
          </ac:spMkLst>
        </pc:spChg>
        <pc:spChg chg="mod">
          <ac:chgData name="Jassem Abbasi" userId="a485637c-5d5c-44af-8411-f95acc3236b6" providerId="ADAL" clId="{B67E75DF-61F4-4BDD-83F6-F3A9FEB4B984}" dt="2024-02-22T09:52:54.409" v="2357" actId="27803"/>
          <ac:spMkLst>
            <pc:docMk/>
            <pc:sldMk cId="3942064285" sldId="256"/>
            <ac:spMk id="7743" creationId="{93099591-BCC1-B676-7E03-C66D37602E7C}"/>
          </ac:spMkLst>
        </pc:spChg>
        <pc:spChg chg="mod">
          <ac:chgData name="Jassem Abbasi" userId="a485637c-5d5c-44af-8411-f95acc3236b6" providerId="ADAL" clId="{B67E75DF-61F4-4BDD-83F6-F3A9FEB4B984}" dt="2024-02-22T09:52:54.409" v="2357" actId="27803"/>
          <ac:spMkLst>
            <pc:docMk/>
            <pc:sldMk cId="3942064285" sldId="256"/>
            <ac:spMk id="7744" creationId="{E784C1E6-642B-4A43-F5AA-52F7EC43BD43}"/>
          </ac:spMkLst>
        </pc:spChg>
        <pc:spChg chg="mod">
          <ac:chgData name="Jassem Abbasi" userId="a485637c-5d5c-44af-8411-f95acc3236b6" providerId="ADAL" clId="{B67E75DF-61F4-4BDD-83F6-F3A9FEB4B984}" dt="2024-02-22T09:52:54.409" v="2357" actId="27803"/>
          <ac:spMkLst>
            <pc:docMk/>
            <pc:sldMk cId="3942064285" sldId="256"/>
            <ac:spMk id="7745" creationId="{7FCDA9B3-677B-5BFD-B43E-1B77198801FC}"/>
          </ac:spMkLst>
        </pc:spChg>
        <pc:spChg chg="mod">
          <ac:chgData name="Jassem Abbasi" userId="a485637c-5d5c-44af-8411-f95acc3236b6" providerId="ADAL" clId="{B67E75DF-61F4-4BDD-83F6-F3A9FEB4B984}" dt="2024-02-22T09:52:54.409" v="2357" actId="27803"/>
          <ac:spMkLst>
            <pc:docMk/>
            <pc:sldMk cId="3942064285" sldId="256"/>
            <ac:spMk id="7746" creationId="{15CE25FD-00FC-B50F-3CD5-A0D1FCA41704}"/>
          </ac:spMkLst>
        </pc:spChg>
        <pc:spChg chg="mod">
          <ac:chgData name="Jassem Abbasi" userId="a485637c-5d5c-44af-8411-f95acc3236b6" providerId="ADAL" clId="{B67E75DF-61F4-4BDD-83F6-F3A9FEB4B984}" dt="2024-02-22T09:52:54.409" v="2357" actId="27803"/>
          <ac:spMkLst>
            <pc:docMk/>
            <pc:sldMk cId="3942064285" sldId="256"/>
            <ac:spMk id="7747" creationId="{A6CF9261-32A5-BDD3-00D6-C5E3408BF48D}"/>
          </ac:spMkLst>
        </pc:spChg>
        <pc:spChg chg="mod">
          <ac:chgData name="Jassem Abbasi" userId="a485637c-5d5c-44af-8411-f95acc3236b6" providerId="ADAL" clId="{B67E75DF-61F4-4BDD-83F6-F3A9FEB4B984}" dt="2024-02-22T09:52:54.409" v="2357" actId="27803"/>
          <ac:spMkLst>
            <pc:docMk/>
            <pc:sldMk cId="3942064285" sldId="256"/>
            <ac:spMk id="7748" creationId="{204E94E9-7957-5D2F-95FF-624BB8F34824}"/>
          </ac:spMkLst>
        </pc:spChg>
        <pc:spChg chg="mod">
          <ac:chgData name="Jassem Abbasi" userId="a485637c-5d5c-44af-8411-f95acc3236b6" providerId="ADAL" clId="{B67E75DF-61F4-4BDD-83F6-F3A9FEB4B984}" dt="2024-02-22T09:52:54.409" v="2357" actId="27803"/>
          <ac:spMkLst>
            <pc:docMk/>
            <pc:sldMk cId="3942064285" sldId="256"/>
            <ac:spMk id="7749" creationId="{2DE95CE0-7D21-4D4D-B960-E079765D1983}"/>
          </ac:spMkLst>
        </pc:spChg>
        <pc:spChg chg="mod">
          <ac:chgData name="Jassem Abbasi" userId="a485637c-5d5c-44af-8411-f95acc3236b6" providerId="ADAL" clId="{B67E75DF-61F4-4BDD-83F6-F3A9FEB4B984}" dt="2024-02-22T09:52:54.409" v="2357" actId="27803"/>
          <ac:spMkLst>
            <pc:docMk/>
            <pc:sldMk cId="3942064285" sldId="256"/>
            <ac:spMk id="7750" creationId="{42706A2B-90D1-3626-48F8-8557F7D508DF}"/>
          </ac:spMkLst>
        </pc:spChg>
        <pc:spChg chg="mod">
          <ac:chgData name="Jassem Abbasi" userId="a485637c-5d5c-44af-8411-f95acc3236b6" providerId="ADAL" clId="{B67E75DF-61F4-4BDD-83F6-F3A9FEB4B984}" dt="2024-02-22T09:52:54.409" v="2357" actId="27803"/>
          <ac:spMkLst>
            <pc:docMk/>
            <pc:sldMk cId="3942064285" sldId="256"/>
            <ac:spMk id="7751" creationId="{71C0D1C1-454A-CCEE-2836-93980D4C26FE}"/>
          </ac:spMkLst>
        </pc:spChg>
        <pc:spChg chg="mod">
          <ac:chgData name="Jassem Abbasi" userId="a485637c-5d5c-44af-8411-f95acc3236b6" providerId="ADAL" clId="{B67E75DF-61F4-4BDD-83F6-F3A9FEB4B984}" dt="2024-02-22T09:52:54.409" v="2357" actId="27803"/>
          <ac:spMkLst>
            <pc:docMk/>
            <pc:sldMk cId="3942064285" sldId="256"/>
            <ac:spMk id="7752" creationId="{5876B5A9-B3FB-5054-9828-280FB5050A4D}"/>
          </ac:spMkLst>
        </pc:spChg>
        <pc:spChg chg="mod">
          <ac:chgData name="Jassem Abbasi" userId="a485637c-5d5c-44af-8411-f95acc3236b6" providerId="ADAL" clId="{B67E75DF-61F4-4BDD-83F6-F3A9FEB4B984}" dt="2024-02-22T09:52:54.409" v="2357" actId="27803"/>
          <ac:spMkLst>
            <pc:docMk/>
            <pc:sldMk cId="3942064285" sldId="256"/>
            <ac:spMk id="7753" creationId="{6CAB6B41-4E00-EA99-3D1E-79DA72E9226C}"/>
          </ac:spMkLst>
        </pc:spChg>
        <pc:spChg chg="mod">
          <ac:chgData name="Jassem Abbasi" userId="a485637c-5d5c-44af-8411-f95acc3236b6" providerId="ADAL" clId="{B67E75DF-61F4-4BDD-83F6-F3A9FEB4B984}" dt="2024-02-22T09:52:54.409" v="2357" actId="27803"/>
          <ac:spMkLst>
            <pc:docMk/>
            <pc:sldMk cId="3942064285" sldId="256"/>
            <ac:spMk id="7754" creationId="{968274EC-FDD0-6548-0FF7-74D3BFA63987}"/>
          </ac:spMkLst>
        </pc:spChg>
        <pc:spChg chg="mod">
          <ac:chgData name="Jassem Abbasi" userId="a485637c-5d5c-44af-8411-f95acc3236b6" providerId="ADAL" clId="{B67E75DF-61F4-4BDD-83F6-F3A9FEB4B984}" dt="2024-02-22T09:52:54.409" v="2357" actId="27803"/>
          <ac:spMkLst>
            <pc:docMk/>
            <pc:sldMk cId="3942064285" sldId="256"/>
            <ac:spMk id="7755" creationId="{2BFD7EB1-902A-EB0A-2D51-78E33FB1FADE}"/>
          </ac:spMkLst>
        </pc:spChg>
        <pc:spChg chg="mod">
          <ac:chgData name="Jassem Abbasi" userId="a485637c-5d5c-44af-8411-f95acc3236b6" providerId="ADAL" clId="{B67E75DF-61F4-4BDD-83F6-F3A9FEB4B984}" dt="2024-02-22T09:52:54.409" v="2357" actId="27803"/>
          <ac:spMkLst>
            <pc:docMk/>
            <pc:sldMk cId="3942064285" sldId="256"/>
            <ac:spMk id="7756" creationId="{32B1C3AC-FDA9-72D6-0B64-1C4DE6CF30B4}"/>
          </ac:spMkLst>
        </pc:spChg>
        <pc:spChg chg="mod">
          <ac:chgData name="Jassem Abbasi" userId="a485637c-5d5c-44af-8411-f95acc3236b6" providerId="ADAL" clId="{B67E75DF-61F4-4BDD-83F6-F3A9FEB4B984}" dt="2024-02-22T09:52:54.409" v="2357" actId="27803"/>
          <ac:spMkLst>
            <pc:docMk/>
            <pc:sldMk cId="3942064285" sldId="256"/>
            <ac:spMk id="7757" creationId="{F006B9A6-755A-4FE0-04CF-DF8C66D36B60}"/>
          </ac:spMkLst>
        </pc:spChg>
        <pc:spChg chg="mod">
          <ac:chgData name="Jassem Abbasi" userId="a485637c-5d5c-44af-8411-f95acc3236b6" providerId="ADAL" clId="{B67E75DF-61F4-4BDD-83F6-F3A9FEB4B984}" dt="2024-02-22T09:52:54.409" v="2357" actId="27803"/>
          <ac:spMkLst>
            <pc:docMk/>
            <pc:sldMk cId="3942064285" sldId="256"/>
            <ac:spMk id="7758" creationId="{E16E6382-3483-C3B4-A434-6BAAAF9F7D3C}"/>
          </ac:spMkLst>
        </pc:spChg>
        <pc:spChg chg="mod">
          <ac:chgData name="Jassem Abbasi" userId="a485637c-5d5c-44af-8411-f95acc3236b6" providerId="ADAL" clId="{B67E75DF-61F4-4BDD-83F6-F3A9FEB4B984}" dt="2024-02-22T09:52:54.409" v="2357" actId="27803"/>
          <ac:spMkLst>
            <pc:docMk/>
            <pc:sldMk cId="3942064285" sldId="256"/>
            <ac:spMk id="7759" creationId="{6F9186D5-21EE-6601-0B2F-909E31003E9E}"/>
          </ac:spMkLst>
        </pc:spChg>
        <pc:spChg chg="mod">
          <ac:chgData name="Jassem Abbasi" userId="a485637c-5d5c-44af-8411-f95acc3236b6" providerId="ADAL" clId="{B67E75DF-61F4-4BDD-83F6-F3A9FEB4B984}" dt="2024-02-22T09:52:54.409" v="2357" actId="27803"/>
          <ac:spMkLst>
            <pc:docMk/>
            <pc:sldMk cId="3942064285" sldId="256"/>
            <ac:spMk id="7760" creationId="{44D48A29-FCB0-E21A-0175-07AAA6F49412}"/>
          </ac:spMkLst>
        </pc:spChg>
        <pc:spChg chg="mod">
          <ac:chgData name="Jassem Abbasi" userId="a485637c-5d5c-44af-8411-f95acc3236b6" providerId="ADAL" clId="{B67E75DF-61F4-4BDD-83F6-F3A9FEB4B984}" dt="2024-02-22T09:52:54.409" v="2357" actId="27803"/>
          <ac:spMkLst>
            <pc:docMk/>
            <pc:sldMk cId="3942064285" sldId="256"/>
            <ac:spMk id="7761" creationId="{C2A84960-169C-D145-136B-A69CE40A4D28}"/>
          </ac:spMkLst>
        </pc:spChg>
        <pc:spChg chg="mod">
          <ac:chgData name="Jassem Abbasi" userId="a485637c-5d5c-44af-8411-f95acc3236b6" providerId="ADAL" clId="{B67E75DF-61F4-4BDD-83F6-F3A9FEB4B984}" dt="2024-02-22T09:52:54.409" v="2357" actId="27803"/>
          <ac:spMkLst>
            <pc:docMk/>
            <pc:sldMk cId="3942064285" sldId="256"/>
            <ac:spMk id="7762" creationId="{8E4ABB32-A251-A8C1-EDE9-BDA467C5CF74}"/>
          </ac:spMkLst>
        </pc:spChg>
        <pc:spChg chg="mod">
          <ac:chgData name="Jassem Abbasi" userId="a485637c-5d5c-44af-8411-f95acc3236b6" providerId="ADAL" clId="{B67E75DF-61F4-4BDD-83F6-F3A9FEB4B984}" dt="2024-02-22T09:52:54.409" v="2357" actId="27803"/>
          <ac:spMkLst>
            <pc:docMk/>
            <pc:sldMk cId="3942064285" sldId="256"/>
            <ac:spMk id="7763" creationId="{D4D421EC-7CB0-8A8E-B146-AB8A0C85D976}"/>
          </ac:spMkLst>
        </pc:spChg>
        <pc:spChg chg="mod">
          <ac:chgData name="Jassem Abbasi" userId="a485637c-5d5c-44af-8411-f95acc3236b6" providerId="ADAL" clId="{B67E75DF-61F4-4BDD-83F6-F3A9FEB4B984}" dt="2024-02-22T09:52:54.409" v="2357" actId="27803"/>
          <ac:spMkLst>
            <pc:docMk/>
            <pc:sldMk cId="3942064285" sldId="256"/>
            <ac:spMk id="7764" creationId="{2C8C7832-0FCD-51C5-04DA-14C5F6A681CF}"/>
          </ac:spMkLst>
        </pc:spChg>
        <pc:spChg chg="mod">
          <ac:chgData name="Jassem Abbasi" userId="a485637c-5d5c-44af-8411-f95acc3236b6" providerId="ADAL" clId="{B67E75DF-61F4-4BDD-83F6-F3A9FEB4B984}" dt="2024-02-22T09:52:54.409" v="2357" actId="27803"/>
          <ac:spMkLst>
            <pc:docMk/>
            <pc:sldMk cId="3942064285" sldId="256"/>
            <ac:spMk id="7765" creationId="{43362A42-5811-1EDF-08FC-56FD78E0C8C4}"/>
          </ac:spMkLst>
        </pc:spChg>
        <pc:spChg chg="mod">
          <ac:chgData name="Jassem Abbasi" userId="a485637c-5d5c-44af-8411-f95acc3236b6" providerId="ADAL" clId="{B67E75DF-61F4-4BDD-83F6-F3A9FEB4B984}" dt="2024-02-22T09:52:54.409" v="2357" actId="27803"/>
          <ac:spMkLst>
            <pc:docMk/>
            <pc:sldMk cId="3942064285" sldId="256"/>
            <ac:spMk id="7766" creationId="{D086D47A-FA2B-E735-3567-726C60109342}"/>
          </ac:spMkLst>
        </pc:spChg>
        <pc:spChg chg="mod">
          <ac:chgData name="Jassem Abbasi" userId="a485637c-5d5c-44af-8411-f95acc3236b6" providerId="ADAL" clId="{B67E75DF-61F4-4BDD-83F6-F3A9FEB4B984}" dt="2024-02-22T09:52:54.409" v="2357" actId="27803"/>
          <ac:spMkLst>
            <pc:docMk/>
            <pc:sldMk cId="3942064285" sldId="256"/>
            <ac:spMk id="7767" creationId="{C1F8B6C7-EE6E-44D3-70D7-10948B976AAB}"/>
          </ac:spMkLst>
        </pc:spChg>
        <pc:spChg chg="mod">
          <ac:chgData name="Jassem Abbasi" userId="a485637c-5d5c-44af-8411-f95acc3236b6" providerId="ADAL" clId="{B67E75DF-61F4-4BDD-83F6-F3A9FEB4B984}" dt="2024-02-22T09:52:54.409" v="2357" actId="27803"/>
          <ac:spMkLst>
            <pc:docMk/>
            <pc:sldMk cId="3942064285" sldId="256"/>
            <ac:spMk id="7768" creationId="{30DC650E-C64D-E637-3716-2897D1EDBBF3}"/>
          </ac:spMkLst>
        </pc:spChg>
        <pc:spChg chg="mod">
          <ac:chgData name="Jassem Abbasi" userId="a485637c-5d5c-44af-8411-f95acc3236b6" providerId="ADAL" clId="{B67E75DF-61F4-4BDD-83F6-F3A9FEB4B984}" dt="2024-02-22T09:52:54.409" v="2357" actId="27803"/>
          <ac:spMkLst>
            <pc:docMk/>
            <pc:sldMk cId="3942064285" sldId="256"/>
            <ac:spMk id="7769" creationId="{2A678B64-B379-BF32-E076-AEA83A2DE00A}"/>
          </ac:spMkLst>
        </pc:spChg>
        <pc:spChg chg="mod">
          <ac:chgData name="Jassem Abbasi" userId="a485637c-5d5c-44af-8411-f95acc3236b6" providerId="ADAL" clId="{B67E75DF-61F4-4BDD-83F6-F3A9FEB4B984}" dt="2024-02-22T09:52:54.409" v="2357" actId="27803"/>
          <ac:spMkLst>
            <pc:docMk/>
            <pc:sldMk cId="3942064285" sldId="256"/>
            <ac:spMk id="7770" creationId="{2A8737EE-B1F8-63B5-F539-2898E2745183}"/>
          </ac:spMkLst>
        </pc:spChg>
        <pc:spChg chg="mod">
          <ac:chgData name="Jassem Abbasi" userId="a485637c-5d5c-44af-8411-f95acc3236b6" providerId="ADAL" clId="{B67E75DF-61F4-4BDD-83F6-F3A9FEB4B984}" dt="2024-02-22T09:52:54.409" v="2357" actId="27803"/>
          <ac:spMkLst>
            <pc:docMk/>
            <pc:sldMk cId="3942064285" sldId="256"/>
            <ac:spMk id="7771" creationId="{9E0C7B67-43AC-37C5-DD97-1F9AEF5FC608}"/>
          </ac:spMkLst>
        </pc:spChg>
        <pc:spChg chg="mod">
          <ac:chgData name="Jassem Abbasi" userId="a485637c-5d5c-44af-8411-f95acc3236b6" providerId="ADAL" clId="{B67E75DF-61F4-4BDD-83F6-F3A9FEB4B984}" dt="2024-02-22T09:52:54.409" v="2357" actId="27803"/>
          <ac:spMkLst>
            <pc:docMk/>
            <pc:sldMk cId="3942064285" sldId="256"/>
            <ac:spMk id="7772" creationId="{903254B6-4344-CBD6-8B30-5920693A4CB8}"/>
          </ac:spMkLst>
        </pc:spChg>
        <pc:spChg chg="mod">
          <ac:chgData name="Jassem Abbasi" userId="a485637c-5d5c-44af-8411-f95acc3236b6" providerId="ADAL" clId="{B67E75DF-61F4-4BDD-83F6-F3A9FEB4B984}" dt="2024-02-22T09:52:54.409" v="2357" actId="27803"/>
          <ac:spMkLst>
            <pc:docMk/>
            <pc:sldMk cId="3942064285" sldId="256"/>
            <ac:spMk id="7773" creationId="{469FA9BA-23E4-409F-C748-860E15619D3A}"/>
          </ac:spMkLst>
        </pc:spChg>
        <pc:spChg chg="mod">
          <ac:chgData name="Jassem Abbasi" userId="a485637c-5d5c-44af-8411-f95acc3236b6" providerId="ADAL" clId="{B67E75DF-61F4-4BDD-83F6-F3A9FEB4B984}" dt="2024-02-22T09:52:54.409" v="2357" actId="27803"/>
          <ac:spMkLst>
            <pc:docMk/>
            <pc:sldMk cId="3942064285" sldId="256"/>
            <ac:spMk id="7774" creationId="{B319F3E6-6C01-6C37-D9E5-1F57B2464EF4}"/>
          </ac:spMkLst>
        </pc:spChg>
        <pc:spChg chg="mod">
          <ac:chgData name="Jassem Abbasi" userId="a485637c-5d5c-44af-8411-f95acc3236b6" providerId="ADAL" clId="{B67E75DF-61F4-4BDD-83F6-F3A9FEB4B984}" dt="2024-02-22T09:52:54.409" v="2357" actId="27803"/>
          <ac:spMkLst>
            <pc:docMk/>
            <pc:sldMk cId="3942064285" sldId="256"/>
            <ac:spMk id="7775" creationId="{F13EBD3C-FD8B-995C-723E-C9AA120DAC75}"/>
          </ac:spMkLst>
        </pc:spChg>
        <pc:spChg chg="mod">
          <ac:chgData name="Jassem Abbasi" userId="a485637c-5d5c-44af-8411-f95acc3236b6" providerId="ADAL" clId="{B67E75DF-61F4-4BDD-83F6-F3A9FEB4B984}" dt="2024-02-22T09:52:54.409" v="2357" actId="27803"/>
          <ac:spMkLst>
            <pc:docMk/>
            <pc:sldMk cId="3942064285" sldId="256"/>
            <ac:spMk id="7776" creationId="{86318332-FE5A-8F77-5237-47D72C9AC631}"/>
          </ac:spMkLst>
        </pc:spChg>
        <pc:spChg chg="mod">
          <ac:chgData name="Jassem Abbasi" userId="a485637c-5d5c-44af-8411-f95acc3236b6" providerId="ADAL" clId="{B67E75DF-61F4-4BDD-83F6-F3A9FEB4B984}" dt="2024-02-22T09:52:54.409" v="2357" actId="27803"/>
          <ac:spMkLst>
            <pc:docMk/>
            <pc:sldMk cId="3942064285" sldId="256"/>
            <ac:spMk id="7777" creationId="{672F13EC-FF56-402F-F4D9-656CB59E31CB}"/>
          </ac:spMkLst>
        </pc:spChg>
        <pc:spChg chg="mod">
          <ac:chgData name="Jassem Abbasi" userId="a485637c-5d5c-44af-8411-f95acc3236b6" providerId="ADAL" clId="{B67E75DF-61F4-4BDD-83F6-F3A9FEB4B984}" dt="2024-02-22T09:52:54.409" v="2357" actId="27803"/>
          <ac:spMkLst>
            <pc:docMk/>
            <pc:sldMk cId="3942064285" sldId="256"/>
            <ac:spMk id="7778" creationId="{FF3D9BDF-C04A-75E4-91FB-B6D3380CD511}"/>
          </ac:spMkLst>
        </pc:spChg>
        <pc:spChg chg="mod">
          <ac:chgData name="Jassem Abbasi" userId="a485637c-5d5c-44af-8411-f95acc3236b6" providerId="ADAL" clId="{B67E75DF-61F4-4BDD-83F6-F3A9FEB4B984}" dt="2024-02-22T09:52:54.409" v="2357" actId="27803"/>
          <ac:spMkLst>
            <pc:docMk/>
            <pc:sldMk cId="3942064285" sldId="256"/>
            <ac:spMk id="7779" creationId="{C6266202-F7A0-26C6-5E83-AB24A3785322}"/>
          </ac:spMkLst>
        </pc:spChg>
        <pc:spChg chg="mod">
          <ac:chgData name="Jassem Abbasi" userId="a485637c-5d5c-44af-8411-f95acc3236b6" providerId="ADAL" clId="{B67E75DF-61F4-4BDD-83F6-F3A9FEB4B984}" dt="2024-02-22T09:52:54.409" v="2357" actId="27803"/>
          <ac:spMkLst>
            <pc:docMk/>
            <pc:sldMk cId="3942064285" sldId="256"/>
            <ac:spMk id="7780" creationId="{AC6A8FF2-6E4F-91C5-EDBE-8161AC64631F}"/>
          </ac:spMkLst>
        </pc:spChg>
        <pc:spChg chg="mod">
          <ac:chgData name="Jassem Abbasi" userId="a485637c-5d5c-44af-8411-f95acc3236b6" providerId="ADAL" clId="{B67E75DF-61F4-4BDD-83F6-F3A9FEB4B984}" dt="2024-02-22T09:52:54.409" v="2357" actId="27803"/>
          <ac:spMkLst>
            <pc:docMk/>
            <pc:sldMk cId="3942064285" sldId="256"/>
            <ac:spMk id="7781" creationId="{F30BD11B-B4BD-0D6F-45C1-48CFC3B32501}"/>
          </ac:spMkLst>
        </pc:spChg>
        <pc:spChg chg="mod">
          <ac:chgData name="Jassem Abbasi" userId="a485637c-5d5c-44af-8411-f95acc3236b6" providerId="ADAL" clId="{B67E75DF-61F4-4BDD-83F6-F3A9FEB4B984}" dt="2024-02-22T09:52:54.409" v="2357" actId="27803"/>
          <ac:spMkLst>
            <pc:docMk/>
            <pc:sldMk cId="3942064285" sldId="256"/>
            <ac:spMk id="7782" creationId="{322F0AE6-A100-FD68-E1D6-3BFFF0009248}"/>
          </ac:spMkLst>
        </pc:spChg>
        <pc:spChg chg="mod">
          <ac:chgData name="Jassem Abbasi" userId="a485637c-5d5c-44af-8411-f95acc3236b6" providerId="ADAL" clId="{B67E75DF-61F4-4BDD-83F6-F3A9FEB4B984}" dt="2024-02-22T09:52:54.409" v="2357" actId="27803"/>
          <ac:spMkLst>
            <pc:docMk/>
            <pc:sldMk cId="3942064285" sldId="256"/>
            <ac:spMk id="7783" creationId="{8371CD97-1934-74DA-1DE5-3F2AC5AF491F}"/>
          </ac:spMkLst>
        </pc:spChg>
        <pc:spChg chg="mod">
          <ac:chgData name="Jassem Abbasi" userId="a485637c-5d5c-44af-8411-f95acc3236b6" providerId="ADAL" clId="{B67E75DF-61F4-4BDD-83F6-F3A9FEB4B984}" dt="2024-02-22T09:52:54.409" v="2357" actId="27803"/>
          <ac:spMkLst>
            <pc:docMk/>
            <pc:sldMk cId="3942064285" sldId="256"/>
            <ac:spMk id="7784" creationId="{8C1FB31D-74B6-5F37-1262-0E00058A9F4A}"/>
          </ac:spMkLst>
        </pc:spChg>
        <pc:spChg chg="mod">
          <ac:chgData name="Jassem Abbasi" userId="a485637c-5d5c-44af-8411-f95acc3236b6" providerId="ADAL" clId="{B67E75DF-61F4-4BDD-83F6-F3A9FEB4B984}" dt="2024-02-22T09:52:54.409" v="2357" actId="27803"/>
          <ac:spMkLst>
            <pc:docMk/>
            <pc:sldMk cId="3942064285" sldId="256"/>
            <ac:spMk id="7785" creationId="{83209C1B-5AB9-E412-EC04-87BED900B272}"/>
          </ac:spMkLst>
        </pc:spChg>
        <pc:spChg chg="mod">
          <ac:chgData name="Jassem Abbasi" userId="a485637c-5d5c-44af-8411-f95acc3236b6" providerId="ADAL" clId="{B67E75DF-61F4-4BDD-83F6-F3A9FEB4B984}" dt="2024-02-22T09:52:54.409" v="2357" actId="27803"/>
          <ac:spMkLst>
            <pc:docMk/>
            <pc:sldMk cId="3942064285" sldId="256"/>
            <ac:spMk id="7786" creationId="{17AE8292-C116-DDF5-7866-9821F6E6C945}"/>
          </ac:spMkLst>
        </pc:spChg>
        <pc:spChg chg="mod">
          <ac:chgData name="Jassem Abbasi" userId="a485637c-5d5c-44af-8411-f95acc3236b6" providerId="ADAL" clId="{B67E75DF-61F4-4BDD-83F6-F3A9FEB4B984}" dt="2024-02-22T09:52:54.409" v="2357" actId="27803"/>
          <ac:spMkLst>
            <pc:docMk/>
            <pc:sldMk cId="3942064285" sldId="256"/>
            <ac:spMk id="7787" creationId="{BC2AE4B4-6DD2-836B-FCE8-7B947BC23D72}"/>
          </ac:spMkLst>
        </pc:spChg>
        <pc:spChg chg="mod">
          <ac:chgData name="Jassem Abbasi" userId="a485637c-5d5c-44af-8411-f95acc3236b6" providerId="ADAL" clId="{B67E75DF-61F4-4BDD-83F6-F3A9FEB4B984}" dt="2024-02-22T09:52:54.409" v="2357" actId="27803"/>
          <ac:spMkLst>
            <pc:docMk/>
            <pc:sldMk cId="3942064285" sldId="256"/>
            <ac:spMk id="7788" creationId="{DFA59AD3-77AF-91D7-0251-3704A7693584}"/>
          </ac:spMkLst>
        </pc:spChg>
        <pc:spChg chg="mod">
          <ac:chgData name="Jassem Abbasi" userId="a485637c-5d5c-44af-8411-f95acc3236b6" providerId="ADAL" clId="{B67E75DF-61F4-4BDD-83F6-F3A9FEB4B984}" dt="2024-02-22T09:52:54.409" v="2357" actId="27803"/>
          <ac:spMkLst>
            <pc:docMk/>
            <pc:sldMk cId="3942064285" sldId="256"/>
            <ac:spMk id="7789" creationId="{C654F333-5632-9194-AF16-24AB8E7B1231}"/>
          </ac:spMkLst>
        </pc:spChg>
        <pc:spChg chg="mod">
          <ac:chgData name="Jassem Abbasi" userId="a485637c-5d5c-44af-8411-f95acc3236b6" providerId="ADAL" clId="{B67E75DF-61F4-4BDD-83F6-F3A9FEB4B984}" dt="2024-02-22T09:52:54.409" v="2357" actId="27803"/>
          <ac:spMkLst>
            <pc:docMk/>
            <pc:sldMk cId="3942064285" sldId="256"/>
            <ac:spMk id="7790" creationId="{4431336B-5A07-5C70-5C5B-B00C0B3EE3D6}"/>
          </ac:spMkLst>
        </pc:spChg>
        <pc:spChg chg="mod">
          <ac:chgData name="Jassem Abbasi" userId="a485637c-5d5c-44af-8411-f95acc3236b6" providerId="ADAL" clId="{B67E75DF-61F4-4BDD-83F6-F3A9FEB4B984}" dt="2024-02-22T09:52:54.409" v="2357" actId="27803"/>
          <ac:spMkLst>
            <pc:docMk/>
            <pc:sldMk cId="3942064285" sldId="256"/>
            <ac:spMk id="7791" creationId="{063F4465-513D-8569-D5D9-10E231488F01}"/>
          </ac:spMkLst>
        </pc:spChg>
        <pc:spChg chg="mod">
          <ac:chgData name="Jassem Abbasi" userId="a485637c-5d5c-44af-8411-f95acc3236b6" providerId="ADAL" clId="{B67E75DF-61F4-4BDD-83F6-F3A9FEB4B984}" dt="2024-02-22T09:52:54.409" v="2357" actId="27803"/>
          <ac:spMkLst>
            <pc:docMk/>
            <pc:sldMk cId="3942064285" sldId="256"/>
            <ac:spMk id="7792" creationId="{2D41003D-0274-2BF4-8195-DBAB1FECE308}"/>
          </ac:spMkLst>
        </pc:spChg>
        <pc:spChg chg="mod">
          <ac:chgData name="Jassem Abbasi" userId="a485637c-5d5c-44af-8411-f95acc3236b6" providerId="ADAL" clId="{B67E75DF-61F4-4BDD-83F6-F3A9FEB4B984}" dt="2024-02-22T09:52:54.409" v="2357" actId="27803"/>
          <ac:spMkLst>
            <pc:docMk/>
            <pc:sldMk cId="3942064285" sldId="256"/>
            <ac:spMk id="7793" creationId="{06410C16-6EA5-F3C3-7527-73A8B2914391}"/>
          </ac:spMkLst>
        </pc:spChg>
        <pc:spChg chg="mod">
          <ac:chgData name="Jassem Abbasi" userId="a485637c-5d5c-44af-8411-f95acc3236b6" providerId="ADAL" clId="{B67E75DF-61F4-4BDD-83F6-F3A9FEB4B984}" dt="2024-02-22T09:52:54.409" v="2357" actId="27803"/>
          <ac:spMkLst>
            <pc:docMk/>
            <pc:sldMk cId="3942064285" sldId="256"/>
            <ac:spMk id="7794" creationId="{9E37DC10-1E13-BE89-FF76-CA1174CE83AA}"/>
          </ac:spMkLst>
        </pc:spChg>
        <pc:spChg chg="mod">
          <ac:chgData name="Jassem Abbasi" userId="a485637c-5d5c-44af-8411-f95acc3236b6" providerId="ADAL" clId="{B67E75DF-61F4-4BDD-83F6-F3A9FEB4B984}" dt="2024-02-22T09:52:54.409" v="2357" actId="27803"/>
          <ac:spMkLst>
            <pc:docMk/>
            <pc:sldMk cId="3942064285" sldId="256"/>
            <ac:spMk id="7795" creationId="{8C8BB378-694B-85A5-91EA-ABBA8E0334A6}"/>
          </ac:spMkLst>
        </pc:spChg>
        <pc:spChg chg="mod">
          <ac:chgData name="Jassem Abbasi" userId="a485637c-5d5c-44af-8411-f95acc3236b6" providerId="ADAL" clId="{B67E75DF-61F4-4BDD-83F6-F3A9FEB4B984}" dt="2024-02-22T09:52:54.409" v="2357" actId="27803"/>
          <ac:spMkLst>
            <pc:docMk/>
            <pc:sldMk cId="3942064285" sldId="256"/>
            <ac:spMk id="7796" creationId="{3E9FFD1D-4F02-2CA6-4BD4-0C8EEE868047}"/>
          </ac:spMkLst>
        </pc:spChg>
        <pc:spChg chg="mod">
          <ac:chgData name="Jassem Abbasi" userId="a485637c-5d5c-44af-8411-f95acc3236b6" providerId="ADAL" clId="{B67E75DF-61F4-4BDD-83F6-F3A9FEB4B984}" dt="2024-02-22T09:52:54.409" v="2357" actId="27803"/>
          <ac:spMkLst>
            <pc:docMk/>
            <pc:sldMk cId="3942064285" sldId="256"/>
            <ac:spMk id="7797" creationId="{327F6346-F565-BF54-13B5-AC26A3823A3A}"/>
          </ac:spMkLst>
        </pc:spChg>
        <pc:spChg chg="mod">
          <ac:chgData name="Jassem Abbasi" userId="a485637c-5d5c-44af-8411-f95acc3236b6" providerId="ADAL" clId="{B67E75DF-61F4-4BDD-83F6-F3A9FEB4B984}" dt="2024-02-22T09:52:54.409" v="2357" actId="27803"/>
          <ac:spMkLst>
            <pc:docMk/>
            <pc:sldMk cId="3942064285" sldId="256"/>
            <ac:spMk id="7798" creationId="{BBA1A781-D988-4CB5-E4C6-89D7BE5DBF35}"/>
          </ac:spMkLst>
        </pc:spChg>
        <pc:spChg chg="mod">
          <ac:chgData name="Jassem Abbasi" userId="a485637c-5d5c-44af-8411-f95acc3236b6" providerId="ADAL" clId="{B67E75DF-61F4-4BDD-83F6-F3A9FEB4B984}" dt="2024-02-22T09:52:54.409" v="2357" actId="27803"/>
          <ac:spMkLst>
            <pc:docMk/>
            <pc:sldMk cId="3942064285" sldId="256"/>
            <ac:spMk id="7799" creationId="{F7F782EC-D48B-3E82-BCDB-F71C41397829}"/>
          </ac:spMkLst>
        </pc:spChg>
        <pc:spChg chg="mod">
          <ac:chgData name="Jassem Abbasi" userId="a485637c-5d5c-44af-8411-f95acc3236b6" providerId="ADAL" clId="{B67E75DF-61F4-4BDD-83F6-F3A9FEB4B984}" dt="2024-02-22T09:52:54.409" v="2357" actId="27803"/>
          <ac:spMkLst>
            <pc:docMk/>
            <pc:sldMk cId="3942064285" sldId="256"/>
            <ac:spMk id="7800" creationId="{59250CD0-2DA2-0BAC-9B0C-E3B9BC254D3A}"/>
          </ac:spMkLst>
        </pc:spChg>
        <pc:spChg chg="mod">
          <ac:chgData name="Jassem Abbasi" userId="a485637c-5d5c-44af-8411-f95acc3236b6" providerId="ADAL" clId="{B67E75DF-61F4-4BDD-83F6-F3A9FEB4B984}" dt="2024-02-22T09:52:54.409" v="2357" actId="27803"/>
          <ac:spMkLst>
            <pc:docMk/>
            <pc:sldMk cId="3942064285" sldId="256"/>
            <ac:spMk id="7801" creationId="{DC32FE92-F0A3-9874-503A-2284CEAF29A1}"/>
          </ac:spMkLst>
        </pc:spChg>
        <pc:spChg chg="mod">
          <ac:chgData name="Jassem Abbasi" userId="a485637c-5d5c-44af-8411-f95acc3236b6" providerId="ADAL" clId="{B67E75DF-61F4-4BDD-83F6-F3A9FEB4B984}" dt="2024-02-22T09:52:54.409" v="2357" actId="27803"/>
          <ac:spMkLst>
            <pc:docMk/>
            <pc:sldMk cId="3942064285" sldId="256"/>
            <ac:spMk id="7802" creationId="{3B0F206D-22D1-B57A-688C-00B780F9206B}"/>
          </ac:spMkLst>
        </pc:spChg>
        <pc:spChg chg="mod">
          <ac:chgData name="Jassem Abbasi" userId="a485637c-5d5c-44af-8411-f95acc3236b6" providerId="ADAL" clId="{B67E75DF-61F4-4BDD-83F6-F3A9FEB4B984}" dt="2024-02-22T09:52:54.409" v="2357" actId="27803"/>
          <ac:spMkLst>
            <pc:docMk/>
            <pc:sldMk cId="3942064285" sldId="256"/>
            <ac:spMk id="7803" creationId="{65FD5E1E-2FE9-7F16-528B-52723CE9E612}"/>
          </ac:spMkLst>
        </pc:spChg>
        <pc:spChg chg="mod">
          <ac:chgData name="Jassem Abbasi" userId="a485637c-5d5c-44af-8411-f95acc3236b6" providerId="ADAL" clId="{B67E75DF-61F4-4BDD-83F6-F3A9FEB4B984}" dt="2024-02-22T09:52:54.409" v="2357" actId="27803"/>
          <ac:spMkLst>
            <pc:docMk/>
            <pc:sldMk cId="3942064285" sldId="256"/>
            <ac:spMk id="7804" creationId="{6D2A2862-4C5D-F16B-3724-B2A0B5C7F61D}"/>
          </ac:spMkLst>
        </pc:spChg>
        <pc:spChg chg="mod">
          <ac:chgData name="Jassem Abbasi" userId="a485637c-5d5c-44af-8411-f95acc3236b6" providerId="ADAL" clId="{B67E75DF-61F4-4BDD-83F6-F3A9FEB4B984}" dt="2024-02-22T09:52:54.409" v="2357" actId="27803"/>
          <ac:spMkLst>
            <pc:docMk/>
            <pc:sldMk cId="3942064285" sldId="256"/>
            <ac:spMk id="7805" creationId="{12772B89-FA71-48D6-BDC4-4D2D565CB992}"/>
          </ac:spMkLst>
        </pc:spChg>
        <pc:spChg chg="mod">
          <ac:chgData name="Jassem Abbasi" userId="a485637c-5d5c-44af-8411-f95acc3236b6" providerId="ADAL" clId="{B67E75DF-61F4-4BDD-83F6-F3A9FEB4B984}" dt="2024-02-22T09:52:54.409" v="2357" actId="27803"/>
          <ac:spMkLst>
            <pc:docMk/>
            <pc:sldMk cId="3942064285" sldId="256"/>
            <ac:spMk id="7806" creationId="{B9364ED8-B5E9-27FC-C96B-286B23112AB1}"/>
          </ac:spMkLst>
        </pc:spChg>
        <pc:spChg chg="mod">
          <ac:chgData name="Jassem Abbasi" userId="a485637c-5d5c-44af-8411-f95acc3236b6" providerId="ADAL" clId="{B67E75DF-61F4-4BDD-83F6-F3A9FEB4B984}" dt="2024-02-22T09:52:54.409" v="2357" actId="27803"/>
          <ac:spMkLst>
            <pc:docMk/>
            <pc:sldMk cId="3942064285" sldId="256"/>
            <ac:spMk id="7807" creationId="{8386C903-BD21-803C-485B-EDB12DB9C642}"/>
          </ac:spMkLst>
        </pc:spChg>
        <pc:spChg chg="mod">
          <ac:chgData name="Jassem Abbasi" userId="a485637c-5d5c-44af-8411-f95acc3236b6" providerId="ADAL" clId="{B67E75DF-61F4-4BDD-83F6-F3A9FEB4B984}" dt="2024-02-22T09:52:54.409" v="2357" actId="27803"/>
          <ac:spMkLst>
            <pc:docMk/>
            <pc:sldMk cId="3942064285" sldId="256"/>
            <ac:spMk id="7808" creationId="{23BD18DE-A7E8-A6E8-FDD5-DB4E392CA9B5}"/>
          </ac:spMkLst>
        </pc:spChg>
        <pc:spChg chg="mod">
          <ac:chgData name="Jassem Abbasi" userId="a485637c-5d5c-44af-8411-f95acc3236b6" providerId="ADAL" clId="{B67E75DF-61F4-4BDD-83F6-F3A9FEB4B984}" dt="2024-02-22T09:52:54.409" v="2357" actId="27803"/>
          <ac:spMkLst>
            <pc:docMk/>
            <pc:sldMk cId="3942064285" sldId="256"/>
            <ac:spMk id="7809" creationId="{4CF5849D-CFD8-E236-5A4B-27BFE784734B}"/>
          </ac:spMkLst>
        </pc:spChg>
        <pc:spChg chg="mod">
          <ac:chgData name="Jassem Abbasi" userId="a485637c-5d5c-44af-8411-f95acc3236b6" providerId="ADAL" clId="{B67E75DF-61F4-4BDD-83F6-F3A9FEB4B984}" dt="2024-02-22T09:52:54.409" v="2357" actId="27803"/>
          <ac:spMkLst>
            <pc:docMk/>
            <pc:sldMk cId="3942064285" sldId="256"/>
            <ac:spMk id="7810" creationId="{0D9289ED-C6E9-0613-5DC6-DC7E76121579}"/>
          </ac:spMkLst>
        </pc:spChg>
        <pc:spChg chg="mod">
          <ac:chgData name="Jassem Abbasi" userId="a485637c-5d5c-44af-8411-f95acc3236b6" providerId="ADAL" clId="{B67E75DF-61F4-4BDD-83F6-F3A9FEB4B984}" dt="2024-02-22T09:52:54.409" v="2357" actId="27803"/>
          <ac:spMkLst>
            <pc:docMk/>
            <pc:sldMk cId="3942064285" sldId="256"/>
            <ac:spMk id="7811" creationId="{A82CA63B-953B-8B14-E1FB-05FF188C1E3A}"/>
          </ac:spMkLst>
        </pc:spChg>
        <pc:spChg chg="mod">
          <ac:chgData name="Jassem Abbasi" userId="a485637c-5d5c-44af-8411-f95acc3236b6" providerId="ADAL" clId="{B67E75DF-61F4-4BDD-83F6-F3A9FEB4B984}" dt="2024-02-22T09:52:54.409" v="2357" actId="27803"/>
          <ac:spMkLst>
            <pc:docMk/>
            <pc:sldMk cId="3942064285" sldId="256"/>
            <ac:spMk id="7812" creationId="{92EA370B-DD0E-522A-E234-93846EB3FC65}"/>
          </ac:spMkLst>
        </pc:spChg>
        <pc:spChg chg="mod">
          <ac:chgData name="Jassem Abbasi" userId="a485637c-5d5c-44af-8411-f95acc3236b6" providerId="ADAL" clId="{B67E75DF-61F4-4BDD-83F6-F3A9FEB4B984}" dt="2024-02-22T09:52:54.409" v="2357" actId="27803"/>
          <ac:spMkLst>
            <pc:docMk/>
            <pc:sldMk cId="3942064285" sldId="256"/>
            <ac:spMk id="7813" creationId="{EA004F34-7B86-1A72-ED09-67162725A621}"/>
          </ac:spMkLst>
        </pc:spChg>
        <pc:spChg chg="mod">
          <ac:chgData name="Jassem Abbasi" userId="a485637c-5d5c-44af-8411-f95acc3236b6" providerId="ADAL" clId="{B67E75DF-61F4-4BDD-83F6-F3A9FEB4B984}" dt="2024-02-22T09:52:54.409" v="2357" actId="27803"/>
          <ac:spMkLst>
            <pc:docMk/>
            <pc:sldMk cId="3942064285" sldId="256"/>
            <ac:spMk id="7814" creationId="{B3188C1B-F226-6FA9-AD9E-87DA023A9302}"/>
          </ac:spMkLst>
        </pc:spChg>
        <pc:spChg chg="mod">
          <ac:chgData name="Jassem Abbasi" userId="a485637c-5d5c-44af-8411-f95acc3236b6" providerId="ADAL" clId="{B67E75DF-61F4-4BDD-83F6-F3A9FEB4B984}" dt="2024-02-22T09:52:54.409" v="2357" actId="27803"/>
          <ac:spMkLst>
            <pc:docMk/>
            <pc:sldMk cId="3942064285" sldId="256"/>
            <ac:spMk id="7815" creationId="{74671A09-AF5E-5732-FD9B-AFC457AC262E}"/>
          </ac:spMkLst>
        </pc:spChg>
        <pc:spChg chg="mod">
          <ac:chgData name="Jassem Abbasi" userId="a485637c-5d5c-44af-8411-f95acc3236b6" providerId="ADAL" clId="{B67E75DF-61F4-4BDD-83F6-F3A9FEB4B984}" dt="2024-02-22T09:52:54.409" v="2357" actId="27803"/>
          <ac:spMkLst>
            <pc:docMk/>
            <pc:sldMk cId="3942064285" sldId="256"/>
            <ac:spMk id="7816" creationId="{BC23F9BB-7E73-C07C-772C-CBD3C114940E}"/>
          </ac:spMkLst>
        </pc:spChg>
        <pc:spChg chg="mod">
          <ac:chgData name="Jassem Abbasi" userId="a485637c-5d5c-44af-8411-f95acc3236b6" providerId="ADAL" clId="{B67E75DF-61F4-4BDD-83F6-F3A9FEB4B984}" dt="2024-02-22T09:52:54.409" v="2357" actId="27803"/>
          <ac:spMkLst>
            <pc:docMk/>
            <pc:sldMk cId="3942064285" sldId="256"/>
            <ac:spMk id="7817" creationId="{62C1BAF3-F4AB-CC7D-FD16-B43D03E620ED}"/>
          </ac:spMkLst>
        </pc:spChg>
        <pc:spChg chg="mod">
          <ac:chgData name="Jassem Abbasi" userId="a485637c-5d5c-44af-8411-f95acc3236b6" providerId="ADAL" clId="{B67E75DF-61F4-4BDD-83F6-F3A9FEB4B984}" dt="2024-02-22T09:52:54.409" v="2357" actId="27803"/>
          <ac:spMkLst>
            <pc:docMk/>
            <pc:sldMk cId="3942064285" sldId="256"/>
            <ac:spMk id="7818" creationId="{027B31A2-2F39-A03C-AD70-3D506FF880DA}"/>
          </ac:spMkLst>
        </pc:spChg>
        <pc:spChg chg="mod">
          <ac:chgData name="Jassem Abbasi" userId="a485637c-5d5c-44af-8411-f95acc3236b6" providerId="ADAL" clId="{B67E75DF-61F4-4BDD-83F6-F3A9FEB4B984}" dt="2024-02-22T09:52:54.409" v="2357" actId="27803"/>
          <ac:spMkLst>
            <pc:docMk/>
            <pc:sldMk cId="3942064285" sldId="256"/>
            <ac:spMk id="7819" creationId="{89C7AE3E-F3DE-BDE8-707C-210FC51AE069}"/>
          </ac:spMkLst>
        </pc:spChg>
        <pc:spChg chg="mod">
          <ac:chgData name="Jassem Abbasi" userId="a485637c-5d5c-44af-8411-f95acc3236b6" providerId="ADAL" clId="{B67E75DF-61F4-4BDD-83F6-F3A9FEB4B984}" dt="2024-02-22T09:52:54.409" v="2357" actId="27803"/>
          <ac:spMkLst>
            <pc:docMk/>
            <pc:sldMk cId="3942064285" sldId="256"/>
            <ac:spMk id="7820" creationId="{6E0651C4-EB66-9600-DC40-C4752C4CB6A0}"/>
          </ac:spMkLst>
        </pc:spChg>
        <pc:spChg chg="mod">
          <ac:chgData name="Jassem Abbasi" userId="a485637c-5d5c-44af-8411-f95acc3236b6" providerId="ADAL" clId="{B67E75DF-61F4-4BDD-83F6-F3A9FEB4B984}" dt="2024-02-22T09:52:54.409" v="2357" actId="27803"/>
          <ac:spMkLst>
            <pc:docMk/>
            <pc:sldMk cId="3942064285" sldId="256"/>
            <ac:spMk id="7821" creationId="{E11A9C75-8EF9-49FF-67AA-92F9562B32F5}"/>
          </ac:spMkLst>
        </pc:spChg>
        <pc:spChg chg="mod">
          <ac:chgData name="Jassem Abbasi" userId="a485637c-5d5c-44af-8411-f95acc3236b6" providerId="ADAL" clId="{B67E75DF-61F4-4BDD-83F6-F3A9FEB4B984}" dt="2024-02-22T09:52:54.409" v="2357" actId="27803"/>
          <ac:spMkLst>
            <pc:docMk/>
            <pc:sldMk cId="3942064285" sldId="256"/>
            <ac:spMk id="7822" creationId="{910A5C77-A0A3-07DF-DD92-90984603DAC2}"/>
          </ac:spMkLst>
        </pc:spChg>
        <pc:spChg chg="mod">
          <ac:chgData name="Jassem Abbasi" userId="a485637c-5d5c-44af-8411-f95acc3236b6" providerId="ADAL" clId="{B67E75DF-61F4-4BDD-83F6-F3A9FEB4B984}" dt="2024-02-22T09:52:54.409" v="2357" actId="27803"/>
          <ac:spMkLst>
            <pc:docMk/>
            <pc:sldMk cId="3942064285" sldId="256"/>
            <ac:spMk id="7823" creationId="{36FB0339-1579-6501-2F7C-10DE6A84B354}"/>
          </ac:spMkLst>
        </pc:spChg>
        <pc:spChg chg="mod">
          <ac:chgData name="Jassem Abbasi" userId="a485637c-5d5c-44af-8411-f95acc3236b6" providerId="ADAL" clId="{B67E75DF-61F4-4BDD-83F6-F3A9FEB4B984}" dt="2024-02-22T09:52:54.409" v="2357" actId="27803"/>
          <ac:spMkLst>
            <pc:docMk/>
            <pc:sldMk cId="3942064285" sldId="256"/>
            <ac:spMk id="7824" creationId="{411FCC91-C1C7-5169-E7D3-5B80619BA7DD}"/>
          </ac:spMkLst>
        </pc:spChg>
        <pc:spChg chg="mod">
          <ac:chgData name="Jassem Abbasi" userId="a485637c-5d5c-44af-8411-f95acc3236b6" providerId="ADAL" clId="{B67E75DF-61F4-4BDD-83F6-F3A9FEB4B984}" dt="2024-02-22T09:52:54.409" v="2357" actId="27803"/>
          <ac:spMkLst>
            <pc:docMk/>
            <pc:sldMk cId="3942064285" sldId="256"/>
            <ac:spMk id="7825" creationId="{9279CA56-C7AA-1CCA-54B4-7615F1D6D8B4}"/>
          </ac:spMkLst>
        </pc:spChg>
        <pc:spChg chg="mod">
          <ac:chgData name="Jassem Abbasi" userId="a485637c-5d5c-44af-8411-f95acc3236b6" providerId="ADAL" clId="{B67E75DF-61F4-4BDD-83F6-F3A9FEB4B984}" dt="2024-02-22T09:52:54.409" v="2357" actId="27803"/>
          <ac:spMkLst>
            <pc:docMk/>
            <pc:sldMk cId="3942064285" sldId="256"/>
            <ac:spMk id="7826" creationId="{6FF2CE6F-6BA6-FCAB-1D0F-C286EEB0F49B}"/>
          </ac:spMkLst>
        </pc:spChg>
        <pc:spChg chg="mod">
          <ac:chgData name="Jassem Abbasi" userId="a485637c-5d5c-44af-8411-f95acc3236b6" providerId="ADAL" clId="{B67E75DF-61F4-4BDD-83F6-F3A9FEB4B984}" dt="2024-02-22T09:52:54.409" v="2357" actId="27803"/>
          <ac:spMkLst>
            <pc:docMk/>
            <pc:sldMk cId="3942064285" sldId="256"/>
            <ac:spMk id="7827" creationId="{509B0275-C329-276A-A180-74000A41FAD2}"/>
          </ac:spMkLst>
        </pc:spChg>
        <pc:spChg chg="mod">
          <ac:chgData name="Jassem Abbasi" userId="a485637c-5d5c-44af-8411-f95acc3236b6" providerId="ADAL" clId="{B67E75DF-61F4-4BDD-83F6-F3A9FEB4B984}" dt="2024-02-22T09:52:54.409" v="2357" actId="27803"/>
          <ac:spMkLst>
            <pc:docMk/>
            <pc:sldMk cId="3942064285" sldId="256"/>
            <ac:spMk id="7828" creationId="{FD3BF51D-32A0-549C-A6A4-20A874994A85}"/>
          </ac:spMkLst>
        </pc:spChg>
        <pc:spChg chg="mod">
          <ac:chgData name="Jassem Abbasi" userId="a485637c-5d5c-44af-8411-f95acc3236b6" providerId="ADAL" clId="{B67E75DF-61F4-4BDD-83F6-F3A9FEB4B984}" dt="2024-02-22T09:52:54.409" v="2357" actId="27803"/>
          <ac:spMkLst>
            <pc:docMk/>
            <pc:sldMk cId="3942064285" sldId="256"/>
            <ac:spMk id="7829" creationId="{77EC40AC-A22F-CC8B-5216-0B64EFB7210A}"/>
          </ac:spMkLst>
        </pc:spChg>
        <pc:spChg chg="mod">
          <ac:chgData name="Jassem Abbasi" userId="a485637c-5d5c-44af-8411-f95acc3236b6" providerId="ADAL" clId="{B67E75DF-61F4-4BDD-83F6-F3A9FEB4B984}" dt="2024-02-22T09:52:54.409" v="2357" actId="27803"/>
          <ac:spMkLst>
            <pc:docMk/>
            <pc:sldMk cId="3942064285" sldId="256"/>
            <ac:spMk id="7830" creationId="{F362DE07-0E26-4068-94CB-BA65DF2EBED2}"/>
          </ac:spMkLst>
        </pc:spChg>
        <pc:spChg chg="mod">
          <ac:chgData name="Jassem Abbasi" userId="a485637c-5d5c-44af-8411-f95acc3236b6" providerId="ADAL" clId="{B67E75DF-61F4-4BDD-83F6-F3A9FEB4B984}" dt="2024-02-22T09:52:54.409" v="2357" actId="27803"/>
          <ac:spMkLst>
            <pc:docMk/>
            <pc:sldMk cId="3942064285" sldId="256"/>
            <ac:spMk id="7831" creationId="{FC78546B-A7C9-9CCF-1526-C1EECFF74818}"/>
          </ac:spMkLst>
        </pc:spChg>
        <pc:spChg chg="mod">
          <ac:chgData name="Jassem Abbasi" userId="a485637c-5d5c-44af-8411-f95acc3236b6" providerId="ADAL" clId="{B67E75DF-61F4-4BDD-83F6-F3A9FEB4B984}" dt="2024-02-22T09:52:54.409" v="2357" actId="27803"/>
          <ac:spMkLst>
            <pc:docMk/>
            <pc:sldMk cId="3942064285" sldId="256"/>
            <ac:spMk id="7832" creationId="{0D22350B-66F1-4D2C-0DEF-DAEF36FF3C4E}"/>
          </ac:spMkLst>
        </pc:spChg>
        <pc:spChg chg="mod">
          <ac:chgData name="Jassem Abbasi" userId="a485637c-5d5c-44af-8411-f95acc3236b6" providerId="ADAL" clId="{B67E75DF-61F4-4BDD-83F6-F3A9FEB4B984}" dt="2024-02-22T09:52:54.409" v="2357" actId="27803"/>
          <ac:spMkLst>
            <pc:docMk/>
            <pc:sldMk cId="3942064285" sldId="256"/>
            <ac:spMk id="7833" creationId="{96AFDE1A-8234-9736-99B7-47C57D151096}"/>
          </ac:spMkLst>
        </pc:spChg>
        <pc:spChg chg="mod">
          <ac:chgData name="Jassem Abbasi" userId="a485637c-5d5c-44af-8411-f95acc3236b6" providerId="ADAL" clId="{B67E75DF-61F4-4BDD-83F6-F3A9FEB4B984}" dt="2024-02-22T09:52:54.409" v="2357" actId="27803"/>
          <ac:spMkLst>
            <pc:docMk/>
            <pc:sldMk cId="3942064285" sldId="256"/>
            <ac:spMk id="7834" creationId="{5985DA70-C41B-FC72-3CBE-CCDA002BCB40}"/>
          </ac:spMkLst>
        </pc:spChg>
        <pc:spChg chg="mod">
          <ac:chgData name="Jassem Abbasi" userId="a485637c-5d5c-44af-8411-f95acc3236b6" providerId="ADAL" clId="{B67E75DF-61F4-4BDD-83F6-F3A9FEB4B984}" dt="2024-02-22T09:52:54.409" v="2357" actId="27803"/>
          <ac:spMkLst>
            <pc:docMk/>
            <pc:sldMk cId="3942064285" sldId="256"/>
            <ac:spMk id="7835" creationId="{5DE80322-DB7B-B7CD-4BC0-A4D945259EFA}"/>
          </ac:spMkLst>
        </pc:spChg>
        <pc:spChg chg="mod">
          <ac:chgData name="Jassem Abbasi" userId="a485637c-5d5c-44af-8411-f95acc3236b6" providerId="ADAL" clId="{B67E75DF-61F4-4BDD-83F6-F3A9FEB4B984}" dt="2024-02-22T09:52:54.409" v="2357" actId="27803"/>
          <ac:spMkLst>
            <pc:docMk/>
            <pc:sldMk cId="3942064285" sldId="256"/>
            <ac:spMk id="7836" creationId="{5B9EDAA9-5CDB-1679-204E-9A68462B7617}"/>
          </ac:spMkLst>
        </pc:spChg>
        <pc:spChg chg="mod">
          <ac:chgData name="Jassem Abbasi" userId="a485637c-5d5c-44af-8411-f95acc3236b6" providerId="ADAL" clId="{B67E75DF-61F4-4BDD-83F6-F3A9FEB4B984}" dt="2024-02-22T09:52:54.409" v="2357" actId="27803"/>
          <ac:spMkLst>
            <pc:docMk/>
            <pc:sldMk cId="3942064285" sldId="256"/>
            <ac:spMk id="7837" creationId="{51A8D65B-3B4A-6631-00BF-892AE1B1569B}"/>
          </ac:spMkLst>
        </pc:spChg>
        <pc:spChg chg="mod">
          <ac:chgData name="Jassem Abbasi" userId="a485637c-5d5c-44af-8411-f95acc3236b6" providerId="ADAL" clId="{B67E75DF-61F4-4BDD-83F6-F3A9FEB4B984}" dt="2024-02-22T09:52:54.409" v="2357" actId="27803"/>
          <ac:spMkLst>
            <pc:docMk/>
            <pc:sldMk cId="3942064285" sldId="256"/>
            <ac:spMk id="7838" creationId="{25534789-BC59-3D36-A3F2-D4D041F20C20}"/>
          </ac:spMkLst>
        </pc:spChg>
        <pc:spChg chg="mod">
          <ac:chgData name="Jassem Abbasi" userId="a485637c-5d5c-44af-8411-f95acc3236b6" providerId="ADAL" clId="{B67E75DF-61F4-4BDD-83F6-F3A9FEB4B984}" dt="2024-02-22T09:52:54.409" v="2357" actId="27803"/>
          <ac:spMkLst>
            <pc:docMk/>
            <pc:sldMk cId="3942064285" sldId="256"/>
            <ac:spMk id="7839" creationId="{F18E4DDD-AF75-C5D3-D5A3-B2997718683B}"/>
          </ac:spMkLst>
        </pc:spChg>
        <pc:spChg chg="mod">
          <ac:chgData name="Jassem Abbasi" userId="a485637c-5d5c-44af-8411-f95acc3236b6" providerId="ADAL" clId="{B67E75DF-61F4-4BDD-83F6-F3A9FEB4B984}" dt="2024-02-22T09:52:54.409" v="2357" actId="27803"/>
          <ac:spMkLst>
            <pc:docMk/>
            <pc:sldMk cId="3942064285" sldId="256"/>
            <ac:spMk id="7840" creationId="{0B61A7A8-919E-6C89-1346-ECE35276A8F0}"/>
          </ac:spMkLst>
        </pc:spChg>
        <pc:spChg chg="mod">
          <ac:chgData name="Jassem Abbasi" userId="a485637c-5d5c-44af-8411-f95acc3236b6" providerId="ADAL" clId="{B67E75DF-61F4-4BDD-83F6-F3A9FEB4B984}" dt="2024-02-22T09:52:54.409" v="2357" actId="27803"/>
          <ac:spMkLst>
            <pc:docMk/>
            <pc:sldMk cId="3942064285" sldId="256"/>
            <ac:spMk id="7841" creationId="{555329EB-BDD3-6558-5D4A-AE55A5DA0C6F}"/>
          </ac:spMkLst>
        </pc:spChg>
        <pc:spChg chg="mod">
          <ac:chgData name="Jassem Abbasi" userId="a485637c-5d5c-44af-8411-f95acc3236b6" providerId="ADAL" clId="{B67E75DF-61F4-4BDD-83F6-F3A9FEB4B984}" dt="2024-02-22T09:52:54.409" v="2357" actId="27803"/>
          <ac:spMkLst>
            <pc:docMk/>
            <pc:sldMk cId="3942064285" sldId="256"/>
            <ac:spMk id="7842" creationId="{A2F8DD10-9D60-46A9-C06F-5D17F70DD6D6}"/>
          </ac:spMkLst>
        </pc:spChg>
        <pc:spChg chg="mod">
          <ac:chgData name="Jassem Abbasi" userId="a485637c-5d5c-44af-8411-f95acc3236b6" providerId="ADAL" clId="{B67E75DF-61F4-4BDD-83F6-F3A9FEB4B984}" dt="2024-02-22T09:52:54.409" v="2357" actId="27803"/>
          <ac:spMkLst>
            <pc:docMk/>
            <pc:sldMk cId="3942064285" sldId="256"/>
            <ac:spMk id="7843" creationId="{D8B6CBC3-94BD-AB2F-95BE-9311CEB0F8EE}"/>
          </ac:spMkLst>
        </pc:spChg>
        <pc:spChg chg="mod">
          <ac:chgData name="Jassem Abbasi" userId="a485637c-5d5c-44af-8411-f95acc3236b6" providerId="ADAL" clId="{B67E75DF-61F4-4BDD-83F6-F3A9FEB4B984}" dt="2024-02-22T09:52:54.409" v="2357" actId="27803"/>
          <ac:spMkLst>
            <pc:docMk/>
            <pc:sldMk cId="3942064285" sldId="256"/>
            <ac:spMk id="7844" creationId="{84E67E9A-1EC9-BEA8-6027-8D14433769AF}"/>
          </ac:spMkLst>
        </pc:spChg>
        <pc:spChg chg="mod">
          <ac:chgData name="Jassem Abbasi" userId="a485637c-5d5c-44af-8411-f95acc3236b6" providerId="ADAL" clId="{B67E75DF-61F4-4BDD-83F6-F3A9FEB4B984}" dt="2024-02-22T09:52:54.409" v="2357" actId="27803"/>
          <ac:spMkLst>
            <pc:docMk/>
            <pc:sldMk cId="3942064285" sldId="256"/>
            <ac:spMk id="7845" creationId="{86F8AD2D-990C-AAF7-5AF7-D33E4926A3E4}"/>
          </ac:spMkLst>
        </pc:spChg>
        <pc:spChg chg="mod">
          <ac:chgData name="Jassem Abbasi" userId="a485637c-5d5c-44af-8411-f95acc3236b6" providerId="ADAL" clId="{B67E75DF-61F4-4BDD-83F6-F3A9FEB4B984}" dt="2024-02-22T09:52:54.409" v="2357" actId="27803"/>
          <ac:spMkLst>
            <pc:docMk/>
            <pc:sldMk cId="3942064285" sldId="256"/>
            <ac:spMk id="7846" creationId="{53363C50-025D-A37C-5517-0C65AF18C9B9}"/>
          </ac:spMkLst>
        </pc:spChg>
        <pc:spChg chg="mod">
          <ac:chgData name="Jassem Abbasi" userId="a485637c-5d5c-44af-8411-f95acc3236b6" providerId="ADAL" clId="{B67E75DF-61F4-4BDD-83F6-F3A9FEB4B984}" dt="2024-02-22T09:52:54.409" v="2357" actId="27803"/>
          <ac:spMkLst>
            <pc:docMk/>
            <pc:sldMk cId="3942064285" sldId="256"/>
            <ac:spMk id="7847" creationId="{16859BFE-0166-54F7-D322-294F359C1360}"/>
          </ac:spMkLst>
        </pc:spChg>
        <pc:spChg chg="mod">
          <ac:chgData name="Jassem Abbasi" userId="a485637c-5d5c-44af-8411-f95acc3236b6" providerId="ADAL" clId="{B67E75DF-61F4-4BDD-83F6-F3A9FEB4B984}" dt="2024-02-22T09:52:54.409" v="2357" actId="27803"/>
          <ac:spMkLst>
            <pc:docMk/>
            <pc:sldMk cId="3942064285" sldId="256"/>
            <ac:spMk id="7848" creationId="{DA497909-EB95-2500-DC42-F710C6CD0B19}"/>
          </ac:spMkLst>
        </pc:spChg>
        <pc:spChg chg="mod">
          <ac:chgData name="Jassem Abbasi" userId="a485637c-5d5c-44af-8411-f95acc3236b6" providerId="ADAL" clId="{B67E75DF-61F4-4BDD-83F6-F3A9FEB4B984}" dt="2024-02-22T09:52:54.409" v="2357" actId="27803"/>
          <ac:spMkLst>
            <pc:docMk/>
            <pc:sldMk cId="3942064285" sldId="256"/>
            <ac:spMk id="7849" creationId="{A3602678-1D0D-3DC6-580E-CC231175BE24}"/>
          </ac:spMkLst>
        </pc:spChg>
        <pc:spChg chg="mod">
          <ac:chgData name="Jassem Abbasi" userId="a485637c-5d5c-44af-8411-f95acc3236b6" providerId="ADAL" clId="{B67E75DF-61F4-4BDD-83F6-F3A9FEB4B984}" dt="2024-02-22T09:52:54.409" v="2357" actId="27803"/>
          <ac:spMkLst>
            <pc:docMk/>
            <pc:sldMk cId="3942064285" sldId="256"/>
            <ac:spMk id="7850" creationId="{40256C54-5E94-C7D7-C6D6-8714A7A3717E}"/>
          </ac:spMkLst>
        </pc:spChg>
        <pc:spChg chg="mod">
          <ac:chgData name="Jassem Abbasi" userId="a485637c-5d5c-44af-8411-f95acc3236b6" providerId="ADAL" clId="{B67E75DF-61F4-4BDD-83F6-F3A9FEB4B984}" dt="2024-02-22T09:52:54.409" v="2357" actId="27803"/>
          <ac:spMkLst>
            <pc:docMk/>
            <pc:sldMk cId="3942064285" sldId="256"/>
            <ac:spMk id="7851" creationId="{2139B045-E0AA-A03E-A1CB-17BD1A7EE33C}"/>
          </ac:spMkLst>
        </pc:spChg>
        <pc:spChg chg="mod">
          <ac:chgData name="Jassem Abbasi" userId="a485637c-5d5c-44af-8411-f95acc3236b6" providerId="ADAL" clId="{B67E75DF-61F4-4BDD-83F6-F3A9FEB4B984}" dt="2024-02-22T09:52:54.409" v="2357" actId="27803"/>
          <ac:spMkLst>
            <pc:docMk/>
            <pc:sldMk cId="3942064285" sldId="256"/>
            <ac:spMk id="7852" creationId="{236E37BF-664E-B24A-ACD9-6996DEFB27E7}"/>
          </ac:spMkLst>
        </pc:spChg>
        <pc:spChg chg="mod">
          <ac:chgData name="Jassem Abbasi" userId="a485637c-5d5c-44af-8411-f95acc3236b6" providerId="ADAL" clId="{B67E75DF-61F4-4BDD-83F6-F3A9FEB4B984}" dt="2024-02-22T09:52:54.409" v="2357" actId="27803"/>
          <ac:spMkLst>
            <pc:docMk/>
            <pc:sldMk cId="3942064285" sldId="256"/>
            <ac:spMk id="7853" creationId="{72608975-6283-C5FA-CD62-AB187E47313A}"/>
          </ac:spMkLst>
        </pc:spChg>
        <pc:spChg chg="mod">
          <ac:chgData name="Jassem Abbasi" userId="a485637c-5d5c-44af-8411-f95acc3236b6" providerId="ADAL" clId="{B67E75DF-61F4-4BDD-83F6-F3A9FEB4B984}" dt="2024-02-22T09:52:54.409" v="2357" actId="27803"/>
          <ac:spMkLst>
            <pc:docMk/>
            <pc:sldMk cId="3942064285" sldId="256"/>
            <ac:spMk id="7854" creationId="{DA818994-0FEA-4BC7-785A-63156A24930A}"/>
          </ac:spMkLst>
        </pc:spChg>
        <pc:spChg chg="mod">
          <ac:chgData name="Jassem Abbasi" userId="a485637c-5d5c-44af-8411-f95acc3236b6" providerId="ADAL" clId="{B67E75DF-61F4-4BDD-83F6-F3A9FEB4B984}" dt="2024-02-22T09:52:54.409" v="2357" actId="27803"/>
          <ac:spMkLst>
            <pc:docMk/>
            <pc:sldMk cId="3942064285" sldId="256"/>
            <ac:spMk id="7855" creationId="{E01409DC-EF66-4ABC-2485-3A2E33843FC5}"/>
          </ac:spMkLst>
        </pc:spChg>
        <pc:spChg chg="mod">
          <ac:chgData name="Jassem Abbasi" userId="a485637c-5d5c-44af-8411-f95acc3236b6" providerId="ADAL" clId="{B67E75DF-61F4-4BDD-83F6-F3A9FEB4B984}" dt="2024-02-22T09:52:54.409" v="2357" actId="27803"/>
          <ac:spMkLst>
            <pc:docMk/>
            <pc:sldMk cId="3942064285" sldId="256"/>
            <ac:spMk id="7856" creationId="{74AED13B-2B9F-631F-1C51-9E69DCB02DCD}"/>
          </ac:spMkLst>
        </pc:spChg>
        <pc:spChg chg="mod">
          <ac:chgData name="Jassem Abbasi" userId="a485637c-5d5c-44af-8411-f95acc3236b6" providerId="ADAL" clId="{B67E75DF-61F4-4BDD-83F6-F3A9FEB4B984}" dt="2024-02-22T09:52:54.409" v="2357" actId="27803"/>
          <ac:spMkLst>
            <pc:docMk/>
            <pc:sldMk cId="3942064285" sldId="256"/>
            <ac:spMk id="7857" creationId="{7C6F00EF-F601-AAF9-1053-DC42AD529222}"/>
          </ac:spMkLst>
        </pc:spChg>
        <pc:spChg chg="mod">
          <ac:chgData name="Jassem Abbasi" userId="a485637c-5d5c-44af-8411-f95acc3236b6" providerId="ADAL" clId="{B67E75DF-61F4-4BDD-83F6-F3A9FEB4B984}" dt="2024-02-22T09:52:54.409" v="2357" actId="27803"/>
          <ac:spMkLst>
            <pc:docMk/>
            <pc:sldMk cId="3942064285" sldId="256"/>
            <ac:spMk id="7858" creationId="{1C018A9C-5C66-C527-49DB-3A3563F5EAA4}"/>
          </ac:spMkLst>
        </pc:spChg>
        <pc:spChg chg="mod">
          <ac:chgData name="Jassem Abbasi" userId="a485637c-5d5c-44af-8411-f95acc3236b6" providerId="ADAL" clId="{B67E75DF-61F4-4BDD-83F6-F3A9FEB4B984}" dt="2024-02-22T09:52:54.409" v="2357" actId="27803"/>
          <ac:spMkLst>
            <pc:docMk/>
            <pc:sldMk cId="3942064285" sldId="256"/>
            <ac:spMk id="7859" creationId="{8381E7D7-39AE-C375-86C0-F2EF9597571D}"/>
          </ac:spMkLst>
        </pc:spChg>
        <pc:spChg chg="mod">
          <ac:chgData name="Jassem Abbasi" userId="a485637c-5d5c-44af-8411-f95acc3236b6" providerId="ADAL" clId="{B67E75DF-61F4-4BDD-83F6-F3A9FEB4B984}" dt="2024-02-22T09:52:54.409" v="2357" actId="27803"/>
          <ac:spMkLst>
            <pc:docMk/>
            <pc:sldMk cId="3942064285" sldId="256"/>
            <ac:spMk id="7860" creationId="{83907F80-51E7-E078-749B-6FF885DDCD81}"/>
          </ac:spMkLst>
        </pc:spChg>
        <pc:spChg chg="mod">
          <ac:chgData name="Jassem Abbasi" userId="a485637c-5d5c-44af-8411-f95acc3236b6" providerId="ADAL" clId="{B67E75DF-61F4-4BDD-83F6-F3A9FEB4B984}" dt="2024-02-22T09:52:54.409" v="2357" actId="27803"/>
          <ac:spMkLst>
            <pc:docMk/>
            <pc:sldMk cId="3942064285" sldId="256"/>
            <ac:spMk id="7861" creationId="{64820778-2C92-E26E-6416-02CEF3205F9A}"/>
          </ac:spMkLst>
        </pc:spChg>
        <pc:spChg chg="mod">
          <ac:chgData name="Jassem Abbasi" userId="a485637c-5d5c-44af-8411-f95acc3236b6" providerId="ADAL" clId="{B67E75DF-61F4-4BDD-83F6-F3A9FEB4B984}" dt="2024-02-22T09:52:54.409" v="2357" actId="27803"/>
          <ac:spMkLst>
            <pc:docMk/>
            <pc:sldMk cId="3942064285" sldId="256"/>
            <ac:spMk id="7862" creationId="{4ADC7E66-163E-71CE-E0F2-F027AF9C8243}"/>
          </ac:spMkLst>
        </pc:spChg>
        <pc:spChg chg="mod">
          <ac:chgData name="Jassem Abbasi" userId="a485637c-5d5c-44af-8411-f95acc3236b6" providerId="ADAL" clId="{B67E75DF-61F4-4BDD-83F6-F3A9FEB4B984}" dt="2024-02-22T09:52:54.409" v="2357" actId="27803"/>
          <ac:spMkLst>
            <pc:docMk/>
            <pc:sldMk cId="3942064285" sldId="256"/>
            <ac:spMk id="7863" creationId="{90EB3DFB-9E5B-CE37-CD72-0A777DBDFE11}"/>
          </ac:spMkLst>
        </pc:spChg>
        <pc:spChg chg="mod">
          <ac:chgData name="Jassem Abbasi" userId="a485637c-5d5c-44af-8411-f95acc3236b6" providerId="ADAL" clId="{B67E75DF-61F4-4BDD-83F6-F3A9FEB4B984}" dt="2024-02-22T09:52:54.409" v="2357" actId="27803"/>
          <ac:spMkLst>
            <pc:docMk/>
            <pc:sldMk cId="3942064285" sldId="256"/>
            <ac:spMk id="7864" creationId="{18FF417E-EA86-EB36-ACFD-EEE39051530D}"/>
          </ac:spMkLst>
        </pc:spChg>
        <pc:spChg chg="mod">
          <ac:chgData name="Jassem Abbasi" userId="a485637c-5d5c-44af-8411-f95acc3236b6" providerId="ADAL" clId="{B67E75DF-61F4-4BDD-83F6-F3A9FEB4B984}" dt="2024-02-22T09:52:54.409" v="2357" actId="27803"/>
          <ac:spMkLst>
            <pc:docMk/>
            <pc:sldMk cId="3942064285" sldId="256"/>
            <ac:spMk id="7865" creationId="{9442D64D-BB6F-10BE-26DA-BFA87ED5EE9A}"/>
          </ac:spMkLst>
        </pc:spChg>
        <pc:spChg chg="mod">
          <ac:chgData name="Jassem Abbasi" userId="a485637c-5d5c-44af-8411-f95acc3236b6" providerId="ADAL" clId="{B67E75DF-61F4-4BDD-83F6-F3A9FEB4B984}" dt="2024-02-22T09:52:54.409" v="2357" actId="27803"/>
          <ac:spMkLst>
            <pc:docMk/>
            <pc:sldMk cId="3942064285" sldId="256"/>
            <ac:spMk id="7866" creationId="{23EBA1F7-3391-FEA8-41A1-79BE6A504F54}"/>
          </ac:spMkLst>
        </pc:spChg>
        <pc:spChg chg="mod">
          <ac:chgData name="Jassem Abbasi" userId="a485637c-5d5c-44af-8411-f95acc3236b6" providerId="ADAL" clId="{B67E75DF-61F4-4BDD-83F6-F3A9FEB4B984}" dt="2024-02-22T09:52:54.409" v="2357" actId="27803"/>
          <ac:spMkLst>
            <pc:docMk/>
            <pc:sldMk cId="3942064285" sldId="256"/>
            <ac:spMk id="7867" creationId="{8C233EDF-1D0C-16E6-4AB6-3BA15A97DAFA}"/>
          </ac:spMkLst>
        </pc:spChg>
        <pc:spChg chg="mod">
          <ac:chgData name="Jassem Abbasi" userId="a485637c-5d5c-44af-8411-f95acc3236b6" providerId="ADAL" clId="{B67E75DF-61F4-4BDD-83F6-F3A9FEB4B984}" dt="2024-02-22T09:52:54.409" v="2357" actId="27803"/>
          <ac:spMkLst>
            <pc:docMk/>
            <pc:sldMk cId="3942064285" sldId="256"/>
            <ac:spMk id="7868" creationId="{D5E7F754-E499-DA20-74A5-967A79D9CEDF}"/>
          </ac:spMkLst>
        </pc:spChg>
        <pc:spChg chg="mod">
          <ac:chgData name="Jassem Abbasi" userId="a485637c-5d5c-44af-8411-f95acc3236b6" providerId="ADAL" clId="{B67E75DF-61F4-4BDD-83F6-F3A9FEB4B984}" dt="2024-02-22T09:52:54.409" v="2357" actId="27803"/>
          <ac:spMkLst>
            <pc:docMk/>
            <pc:sldMk cId="3942064285" sldId="256"/>
            <ac:spMk id="7869" creationId="{651E026F-AF73-113F-4501-7FB3A6C33DA2}"/>
          </ac:spMkLst>
        </pc:spChg>
        <pc:spChg chg="mod">
          <ac:chgData name="Jassem Abbasi" userId="a485637c-5d5c-44af-8411-f95acc3236b6" providerId="ADAL" clId="{B67E75DF-61F4-4BDD-83F6-F3A9FEB4B984}" dt="2024-02-22T09:52:54.409" v="2357" actId="27803"/>
          <ac:spMkLst>
            <pc:docMk/>
            <pc:sldMk cId="3942064285" sldId="256"/>
            <ac:spMk id="7870" creationId="{84BF0483-6DF8-BF82-0E2A-1D9C86350280}"/>
          </ac:spMkLst>
        </pc:spChg>
        <pc:spChg chg="mod">
          <ac:chgData name="Jassem Abbasi" userId="a485637c-5d5c-44af-8411-f95acc3236b6" providerId="ADAL" clId="{B67E75DF-61F4-4BDD-83F6-F3A9FEB4B984}" dt="2024-02-22T09:52:54.409" v="2357" actId="27803"/>
          <ac:spMkLst>
            <pc:docMk/>
            <pc:sldMk cId="3942064285" sldId="256"/>
            <ac:spMk id="7871" creationId="{6248ADCD-5701-6200-ED3F-5DD330D8BE15}"/>
          </ac:spMkLst>
        </pc:spChg>
        <pc:spChg chg="mod">
          <ac:chgData name="Jassem Abbasi" userId="a485637c-5d5c-44af-8411-f95acc3236b6" providerId="ADAL" clId="{B67E75DF-61F4-4BDD-83F6-F3A9FEB4B984}" dt="2024-02-22T09:52:54.409" v="2357" actId="27803"/>
          <ac:spMkLst>
            <pc:docMk/>
            <pc:sldMk cId="3942064285" sldId="256"/>
            <ac:spMk id="7872" creationId="{A33DEEA7-6904-1FA0-1FE7-2BBFFD740C2C}"/>
          </ac:spMkLst>
        </pc:spChg>
        <pc:spChg chg="mod">
          <ac:chgData name="Jassem Abbasi" userId="a485637c-5d5c-44af-8411-f95acc3236b6" providerId="ADAL" clId="{B67E75DF-61F4-4BDD-83F6-F3A9FEB4B984}" dt="2024-02-22T09:52:54.409" v="2357" actId="27803"/>
          <ac:spMkLst>
            <pc:docMk/>
            <pc:sldMk cId="3942064285" sldId="256"/>
            <ac:spMk id="7873" creationId="{24F153AB-0FEC-6A03-C5C8-28F5848489DD}"/>
          </ac:spMkLst>
        </pc:spChg>
        <pc:spChg chg="mod">
          <ac:chgData name="Jassem Abbasi" userId="a485637c-5d5c-44af-8411-f95acc3236b6" providerId="ADAL" clId="{B67E75DF-61F4-4BDD-83F6-F3A9FEB4B984}" dt="2024-02-22T09:52:54.409" v="2357" actId="27803"/>
          <ac:spMkLst>
            <pc:docMk/>
            <pc:sldMk cId="3942064285" sldId="256"/>
            <ac:spMk id="7874" creationId="{41D56E29-C3C1-5C28-6612-8CACA01E20A3}"/>
          </ac:spMkLst>
        </pc:spChg>
        <pc:spChg chg="mod">
          <ac:chgData name="Jassem Abbasi" userId="a485637c-5d5c-44af-8411-f95acc3236b6" providerId="ADAL" clId="{B67E75DF-61F4-4BDD-83F6-F3A9FEB4B984}" dt="2024-02-22T09:52:54.409" v="2357" actId="27803"/>
          <ac:spMkLst>
            <pc:docMk/>
            <pc:sldMk cId="3942064285" sldId="256"/>
            <ac:spMk id="7875" creationId="{3BD29000-13D0-11BC-5533-8B7A84A0B399}"/>
          </ac:spMkLst>
        </pc:spChg>
        <pc:spChg chg="mod">
          <ac:chgData name="Jassem Abbasi" userId="a485637c-5d5c-44af-8411-f95acc3236b6" providerId="ADAL" clId="{B67E75DF-61F4-4BDD-83F6-F3A9FEB4B984}" dt="2024-02-22T09:52:54.409" v="2357" actId="27803"/>
          <ac:spMkLst>
            <pc:docMk/>
            <pc:sldMk cId="3942064285" sldId="256"/>
            <ac:spMk id="7876" creationId="{0758B478-719C-9838-602F-AB84C7596CD9}"/>
          </ac:spMkLst>
        </pc:spChg>
        <pc:spChg chg="mod">
          <ac:chgData name="Jassem Abbasi" userId="a485637c-5d5c-44af-8411-f95acc3236b6" providerId="ADAL" clId="{B67E75DF-61F4-4BDD-83F6-F3A9FEB4B984}" dt="2024-02-22T09:52:54.409" v="2357" actId="27803"/>
          <ac:spMkLst>
            <pc:docMk/>
            <pc:sldMk cId="3942064285" sldId="256"/>
            <ac:spMk id="7877" creationId="{A76164F0-95F9-47CC-86EE-051F9D25077B}"/>
          </ac:spMkLst>
        </pc:spChg>
        <pc:spChg chg="mod">
          <ac:chgData name="Jassem Abbasi" userId="a485637c-5d5c-44af-8411-f95acc3236b6" providerId="ADAL" clId="{B67E75DF-61F4-4BDD-83F6-F3A9FEB4B984}" dt="2024-02-22T09:52:54.409" v="2357" actId="27803"/>
          <ac:spMkLst>
            <pc:docMk/>
            <pc:sldMk cId="3942064285" sldId="256"/>
            <ac:spMk id="7878" creationId="{164DDF73-11B5-8626-2BC0-E4D92179D942}"/>
          </ac:spMkLst>
        </pc:spChg>
        <pc:spChg chg="mod">
          <ac:chgData name="Jassem Abbasi" userId="a485637c-5d5c-44af-8411-f95acc3236b6" providerId="ADAL" clId="{B67E75DF-61F4-4BDD-83F6-F3A9FEB4B984}" dt="2024-02-22T09:52:54.409" v="2357" actId="27803"/>
          <ac:spMkLst>
            <pc:docMk/>
            <pc:sldMk cId="3942064285" sldId="256"/>
            <ac:spMk id="7879" creationId="{0CBF5B4D-A304-BB9A-E54C-E9F7D587ED28}"/>
          </ac:spMkLst>
        </pc:spChg>
        <pc:spChg chg="mod">
          <ac:chgData name="Jassem Abbasi" userId="a485637c-5d5c-44af-8411-f95acc3236b6" providerId="ADAL" clId="{B67E75DF-61F4-4BDD-83F6-F3A9FEB4B984}" dt="2024-02-22T09:52:54.409" v="2357" actId="27803"/>
          <ac:spMkLst>
            <pc:docMk/>
            <pc:sldMk cId="3942064285" sldId="256"/>
            <ac:spMk id="7880" creationId="{CEC5447C-063A-644D-5990-B611E8CFC3F3}"/>
          </ac:spMkLst>
        </pc:spChg>
        <pc:spChg chg="mod">
          <ac:chgData name="Jassem Abbasi" userId="a485637c-5d5c-44af-8411-f95acc3236b6" providerId="ADAL" clId="{B67E75DF-61F4-4BDD-83F6-F3A9FEB4B984}" dt="2024-02-22T09:52:54.409" v="2357" actId="27803"/>
          <ac:spMkLst>
            <pc:docMk/>
            <pc:sldMk cId="3942064285" sldId="256"/>
            <ac:spMk id="7881" creationId="{B2BC139D-31F3-1A9B-5DF7-40C1FD37AE71}"/>
          </ac:spMkLst>
        </pc:spChg>
        <pc:spChg chg="mod">
          <ac:chgData name="Jassem Abbasi" userId="a485637c-5d5c-44af-8411-f95acc3236b6" providerId="ADAL" clId="{B67E75DF-61F4-4BDD-83F6-F3A9FEB4B984}" dt="2024-02-22T09:52:54.409" v="2357" actId="27803"/>
          <ac:spMkLst>
            <pc:docMk/>
            <pc:sldMk cId="3942064285" sldId="256"/>
            <ac:spMk id="7882" creationId="{242EB3A4-B52E-77C7-361D-2386034745E3}"/>
          </ac:spMkLst>
        </pc:spChg>
        <pc:spChg chg="mod">
          <ac:chgData name="Jassem Abbasi" userId="a485637c-5d5c-44af-8411-f95acc3236b6" providerId="ADAL" clId="{B67E75DF-61F4-4BDD-83F6-F3A9FEB4B984}" dt="2024-02-22T09:52:54.409" v="2357" actId="27803"/>
          <ac:spMkLst>
            <pc:docMk/>
            <pc:sldMk cId="3942064285" sldId="256"/>
            <ac:spMk id="7883" creationId="{A6BD3048-5AB4-024E-C41D-5DAB351C3ED4}"/>
          </ac:spMkLst>
        </pc:spChg>
        <pc:spChg chg="mod">
          <ac:chgData name="Jassem Abbasi" userId="a485637c-5d5c-44af-8411-f95acc3236b6" providerId="ADAL" clId="{B67E75DF-61F4-4BDD-83F6-F3A9FEB4B984}" dt="2024-02-22T09:52:54.409" v="2357" actId="27803"/>
          <ac:spMkLst>
            <pc:docMk/>
            <pc:sldMk cId="3942064285" sldId="256"/>
            <ac:spMk id="7884" creationId="{06398176-F279-6788-5A7E-DB9723161DEC}"/>
          </ac:spMkLst>
        </pc:spChg>
        <pc:spChg chg="mod">
          <ac:chgData name="Jassem Abbasi" userId="a485637c-5d5c-44af-8411-f95acc3236b6" providerId="ADAL" clId="{B67E75DF-61F4-4BDD-83F6-F3A9FEB4B984}" dt="2024-02-22T09:52:54.409" v="2357" actId="27803"/>
          <ac:spMkLst>
            <pc:docMk/>
            <pc:sldMk cId="3942064285" sldId="256"/>
            <ac:spMk id="7885" creationId="{E633D371-C277-2628-BD6D-EA04B9871576}"/>
          </ac:spMkLst>
        </pc:spChg>
        <pc:spChg chg="mod">
          <ac:chgData name="Jassem Abbasi" userId="a485637c-5d5c-44af-8411-f95acc3236b6" providerId="ADAL" clId="{B67E75DF-61F4-4BDD-83F6-F3A9FEB4B984}" dt="2024-02-22T09:52:54.409" v="2357" actId="27803"/>
          <ac:spMkLst>
            <pc:docMk/>
            <pc:sldMk cId="3942064285" sldId="256"/>
            <ac:spMk id="7886" creationId="{1D002C68-89E0-875D-6945-528BD326F6FF}"/>
          </ac:spMkLst>
        </pc:spChg>
        <pc:spChg chg="mod">
          <ac:chgData name="Jassem Abbasi" userId="a485637c-5d5c-44af-8411-f95acc3236b6" providerId="ADAL" clId="{B67E75DF-61F4-4BDD-83F6-F3A9FEB4B984}" dt="2024-02-22T09:52:54.409" v="2357" actId="27803"/>
          <ac:spMkLst>
            <pc:docMk/>
            <pc:sldMk cId="3942064285" sldId="256"/>
            <ac:spMk id="7887" creationId="{2E6B2B55-3299-E0F7-A6EA-3B928663E283}"/>
          </ac:spMkLst>
        </pc:spChg>
        <pc:spChg chg="mod">
          <ac:chgData name="Jassem Abbasi" userId="a485637c-5d5c-44af-8411-f95acc3236b6" providerId="ADAL" clId="{B67E75DF-61F4-4BDD-83F6-F3A9FEB4B984}" dt="2024-02-22T09:52:54.409" v="2357" actId="27803"/>
          <ac:spMkLst>
            <pc:docMk/>
            <pc:sldMk cId="3942064285" sldId="256"/>
            <ac:spMk id="7888" creationId="{9B2B8443-8CF9-28DF-D460-94B625FB9EB7}"/>
          </ac:spMkLst>
        </pc:spChg>
        <pc:spChg chg="mod">
          <ac:chgData name="Jassem Abbasi" userId="a485637c-5d5c-44af-8411-f95acc3236b6" providerId="ADAL" clId="{B67E75DF-61F4-4BDD-83F6-F3A9FEB4B984}" dt="2024-02-22T09:52:54.409" v="2357" actId="27803"/>
          <ac:spMkLst>
            <pc:docMk/>
            <pc:sldMk cId="3942064285" sldId="256"/>
            <ac:spMk id="7889" creationId="{E17E3A06-D0C1-E32A-3F89-1F5E52F0BF6C}"/>
          </ac:spMkLst>
        </pc:spChg>
        <pc:spChg chg="mod">
          <ac:chgData name="Jassem Abbasi" userId="a485637c-5d5c-44af-8411-f95acc3236b6" providerId="ADAL" clId="{B67E75DF-61F4-4BDD-83F6-F3A9FEB4B984}" dt="2024-02-22T09:52:54.409" v="2357" actId="27803"/>
          <ac:spMkLst>
            <pc:docMk/>
            <pc:sldMk cId="3942064285" sldId="256"/>
            <ac:spMk id="7890" creationId="{D22B0921-2911-0366-CBEF-61D3440D361B}"/>
          </ac:spMkLst>
        </pc:spChg>
        <pc:spChg chg="mod">
          <ac:chgData name="Jassem Abbasi" userId="a485637c-5d5c-44af-8411-f95acc3236b6" providerId="ADAL" clId="{B67E75DF-61F4-4BDD-83F6-F3A9FEB4B984}" dt="2024-02-22T09:52:54.409" v="2357" actId="27803"/>
          <ac:spMkLst>
            <pc:docMk/>
            <pc:sldMk cId="3942064285" sldId="256"/>
            <ac:spMk id="7891" creationId="{6C7A07F1-12F1-8509-505B-8FDEF40C24CC}"/>
          </ac:spMkLst>
        </pc:spChg>
        <pc:spChg chg="mod">
          <ac:chgData name="Jassem Abbasi" userId="a485637c-5d5c-44af-8411-f95acc3236b6" providerId="ADAL" clId="{B67E75DF-61F4-4BDD-83F6-F3A9FEB4B984}" dt="2024-02-22T09:52:54.409" v="2357" actId="27803"/>
          <ac:spMkLst>
            <pc:docMk/>
            <pc:sldMk cId="3942064285" sldId="256"/>
            <ac:spMk id="7892" creationId="{7D649993-CA4B-CE10-EC2E-3E8C1E8CD4A9}"/>
          </ac:spMkLst>
        </pc:spChg>
        <pc:spChg chg="mod">
          <ac:chgData name="Jassem Abbasi" userId="a485637c-5d5c-44af-8411-f95acc3236b6" providerId="ADAL" clId="{B67E75DF-61F4-4BDD-83F6-F3A9FEB4B984}" dt="2024-02-22T09:52:54.409" v="2357" actId="27803"/>
          <ac:spMkLst>
            <pc:docMk/>
            <pc:sldMk cId="3942064285" sldId="256"/>
            <ac:spMk id="7893" creationId="{00E4C291-E148-4767-765C-EA0758010EE9}"/>
          </ac:spMkLst>
        </pc:spChg>
        <pc:spChg chg="mod">
          <ac:chgData name="Jassem Abbasi" userId="a485637c-5d5c-44af-8411-f95acc3236b6" providerId="ADAL" clId="{B67E75DF-61F4-4BDD-83F6-F3A9FEB4B984}" dt="2024-02-22T09:52:54.409" v="2357" actId="27803"/>
          <ac:spMkLst>
            <pc:docMk/>
            <pc:sldMk cId="3942064285" sldId="256"/>
            <ac:spMk id="7894" creationId="{2567E0FF-B851-EF95-CCB9-458FA89031C0}"/>
          </ac:spMkLst>
        </pc:spChg>
        <pc:spChg chg="mod">
          <ac:chgData name="Jassem Abbasi" userId="a485637c-5d5c-44af-8411-f95acc3236b6" providerId="ADAL" clId="{B67E75DF-61F4-4BDD-83F6-F3A9FEB4B984}" dt="2024-02-22T09:52:54.409" v="2357" actId="27803"/>
          <ac:spMkLst>
            <pc:docMk/>
            <pc:sldMk cId="3942064285" sldId="256"/>
            <ac:spMk id="7895" creationId="{EC54488E-0D70-3EA6-D8DC-A9C0A09CE632}"/>
          </ac:spMkLst>
        </pc:spChg>
        <pc:spChg chg="mod">
          <ac:chgData name="Jassem Abbasi" userId="a485637c-5d5c-44af-8411-f95acc3236b6" providerId="ADAL" clId="{B67E75DF-61F4-4BDD-83F6-F3A9FEB4B984}" dt="2024-02-22T09:52:54.409" v="2357" actId="27803"/>
          <ac:spMkLst>
            <pc:docMk/>
            <pc:sldMk cId="3942064285" sldId="256"/>
            <ac:spMk id="7896" creationId="{78DF01A2-07AE-6CA2-F791-7103EDFEB2E6}"/>
          </ac:spMkLst>
        </pc:spChg>
        <pc:spChg chg="mod">
          <ac:chgData name="Jassem Abbasi" userId="a485637c-5d5c-44af-8411-f95acc3236b6" providerId="ADAL" clId="{B67E75DF-61F4-4BDD-83F6-F3A9FEB4B984}" dt="2024-02-22T09:52:54.409" v="2357" actId="27803"/>
          <ac:spMkLst>
            <pc:docMk/>
            <pc:sldMk cId="3942064285" sldId="256"/>
            <ac:spMk id="7897" creationId="{3AD2E87B-3EB5-1212-E31E-AB166AE0D60A}"/>
          </ac:spMkLst>
        </pc:spChg>
        <pc:spChg chg="mod">
          <ac:chgData name="Jassem Abbasi" userId="a485637c-5d5c-44af-8411-f95acc3236b6" providerId="ADAL" clId="{B67E75DF-61F4-4BDD-83F6-F3A9FEB4B984}" dt="2024-02-22T09:52:54.409" v="2357" actId="27803"/>
          <ac:spMkLst>
            <pc:docMk/>
            <pc:sldMk cId="3942064285" sldId="256"/>
            <ac:spMk id="7898" creationId="{80B37B83-13C8-5B83-0400-F522AF4EB4A6}"/>
          </ac:spMkLst>
        </pc:spChg>
        <pc:spChg chg="mod">
          <ac:chgData name="Jassem Abbasi" userId="a485637c-5d5c-44af-8411-f95acc3236b6" providerId="ADAL" clId="{B67E75DF-61F4-4BDD-83F6-F3A9FEB4B984}" dt="2024-02-22T09:52:54.409" v="2357" actId="27803"/>
          <ac:spMkLst>
            <pc:docMk/>
            <pc:sldMk cId="3942064285" sldId="256"/>
            <ac:spMk id="7899" creationId="{C4B18E18-38FF-397B-E138-A9732E18BA6E}"/>
          </ac:spMkLst>
        </pc:spChg>
        <pc:spChg chg="mod">
          <ac:chgData name="Jassem Abbasi" userId="a485637c-5d5c-44af-8411-f95acc3236b6" providerId="ADAL" clId="{B67E75DF-61F4-4BDD-83F6-F3A9FEB4B984}" dt="2024-02-22T09:52:54.409" v="2357" actId="27803"/>
          <ac:spMkLst>
            <pc:docMk/>
            <pc:sldMk cId="3942064285" sldId="256"/>
            <ac:spMk id="7900" creationId="{6E724410-3A13-08FA-E85E-1FF3DB6B84E7}"/>
          </ac:spMkLst>
        </pc:spChg>
        <pc:spChg chg="mod">
          <ac:chgData name="Jassem Abbasi" userId="a485637c-5d5c-44af-8411-f95acc3236b6" providerId="ADAL" clId="{B67E75DF-61F4-4BDD-83F6-F3A9FEB4B984}" dt="2024-02-22T09:52:54.409" v="2357" actId="27803"/>
          <ac:spMkLst>
            <pc:docMk/>
            <pc:sldMk cId="3942064285" sldId="256"/>
            <ac:spMk id="7901" creationId="{C86CFDCF-FC06-E0E2-8985-09E5A92351C8}"/>
          </ac:spMkLst>
        </pc:spChg>
        <pc:spChg chg="mod">
          <ac:chgData name="Jassem Abbasi" userId="a485637c-5d5c-44af-8411-f95acc3236b6" providerId="ADAL" clId="{B67E75DF-61F4-4BDD-83F6-F3A9FEB4B984}" dt="2024-02-22T09:52:54.409" v="2357" actId="27803"/>
          <ac:spMkLst>
            <pc:docMk/>
            <pc:sldMk cId="3942064285" sldId="256"/>
            <ac:spMk id="7902" creationId="{FE93F426-F1D1-3065-07AC-71E007AE5C66}"/>
          </ac:spMkLst>
        </pc:spChg>
        <pc:spChg chg="mod">
          <ac:chgData name="Jassem Abbasi" userId="a485637c-5d5c-44af-8411-f95acc3236b6" providerId="ADAL" clId="{B67E75DF-61F4-4BDD-83F6-F3A9FEB4B984}" dt="2024-02-22T09:52:54.409" v="2357" actId="27803"/>
          <ac:spMkLst>
            <pc:docMk/>
            <pc:sldMk cId="3942064285" sldId="256"/>
            <ac:spMk id="7903" creationId="{302E563B-87FB-90E8-166A-44EC276D322F}"/>
          </ac:spMkLst>
        </pc:spChg>
        <pc:spChg chg="mod">
          <ac:chgData name="Jassem Abbasi" userId="a485637c-5d5c-44af-8411-f95acc3236b6" providerId="ADAL" clId="{B67E75DF-61F4-4BDD-83F6-F3A9FEB4B984}" dt="2024-02-22T09:52:54.409" v="2357" actId="27803"/>
          <ac:spMkLst>
            <pc:docMk/>
            <pc:sldMk cId="3942064285" sldId="256"/>
            <ac:spMk id="7904" creationId="{E9309E4C-C721-D892-9E93-743942B6A4BD}"/>
          </ac:spMkLst>
        </pc:spChg>
        <pc:spChg chg="mod">
          <ac:chgData name="Jassem Abbasi" userId="a485637c-5d5c-44af-8411-f95acc3236b6" providerId="ADAL" clId="{B67E75DF-61F4-4BDD-83F6-F3A9FEB4B984}" dt="2024-02-22T09:52:54.409" v="2357" actId="27803"/>
          <ac:spMkLst>
            <pc:docMk/>
            <pc:sldMk cId="3942064285" sldId="256"/>
            <ac:spMk id="7905" creationId="{34372198-3C98-7B30-2535-3D926BEE77A5}"/>
          </ac:spMkLst>
        </pc:spChg>
        <pc:spChg chg="mod">
          <ac:chgData name="Jassem Abbasi" userId="a485637c-5d5c-44af-8411-f95acc3236b6" providerId="ADAL" clId="{B67E75DF-61F4-4BDD-83F6-F3A9FEB4B984}" dt="2024-02-22T09:52:54.409" v="2357" actId="27803"/>
          <ac:spMkLst>
            <pc:docMk/>
            <pc:sldMk cId="3942064285" sldId="256"/>
            <ac:spMk id="7906" creationId="{A950680A-1274-8847-903A-AF5B6509175B}"/>
          </ac:spMkLst>
        </pc:spChg>
        <pc:spChg chg="mod">
          <ac:chgData name="Jassem Abbasi" userId="a485637c-5d5c-44af-8411-f95acc3236b6" providerId="ADAL" clId="{B67E75DF-61F4-4BDD-83F6-F3A9FEB4B984}" dt="2024-02-22T09:52:54.409" v="2357" actId="27803"/>
          <ac:spMkLst>
            <pc:docMk/>
            <pc:sldMk cId="3942064285" sldId="256"/>
            <ac:spMk id="7907" creationId="{BCBECAFC-B475-9E3F-C6A7-B6DB7D0F01B4}"/>
          </ac:spMkLst>
        </pc:spChg>
        <pc:spChg chg="mod">
          <ac:chgData name="Jassem Abbasi" userId="a485637c-5d5c-44af-8411-f95acc3236b6" providerId="ADAL" clId="{B67E75DF-61F4-4BDD-83F6-F3A9FEB4B984}" dt="2024-02-22T09:52:54.409" v="2357" actId="27803"/>
          <ac:spMkLst>
            <pc:docMk/>
            <pc:sldMk cId="3942064285" sldId="256"/>
            <ac:spMk id="7908" creationId="{F80AA8DF-8003-DBC7-116B-F409A4066692}"/>
          </ac:spMkLst>
        </pc:spChg>
        <pc:spChg chg="mod">
          <ac:chgData name="Jassem Abbasi" userId="a485637c-5d5c-44af-8411-f95acc3236b6" providerId="ADAL" clId="{B67E75DF-61F4-4BDD-83F6-F3A9FEB4B984}" dt="2024-02-22T09:52:54.409" v="2357" actId="27803"/>
          <ac:spMkLst>
            <pc:docMk/>
            <pc:sldMk cId="3942064285" sldId="256"/>
            <ac:spMk id="7909" creationId="{16E54072-EEDF-68FA-16EC-D734FEE1E64B}"/>
          </ac:spMkLst>
        </pc:spChg>
        <pc:spChg chg="mod">
          <ac:chgData name="Jassem Abbasi" userId="a485637c-5d5c-44af-8411-f95acc3236b6" providerId="ADAL" clId="{B67E75DF-61F4-4BDD-83F6-F3A9FEB4B984}" dt="2024-02-22T09:52:54.409" v="2357" actId="27803"/>
          <ac:spMkLst>
            <pc:docMk/>
            <pc:sldMk cId="3942064285" sldId="256"/>
            <ac:spMk id="7910" creationId="{CBBACFFC-2BDA-598F-3C62-A9C13359A759}"/>
          </ac:spMkLst>
        </pc:spChg>
        <pc:spChg chg="mod">
          <ac:chgData name="Jassem Abbasi" userId="a485637c-5d5c-44af-8411-f95acc3236b6" providerId="ADAL" clId="{B67E75DF-61F4-4BDD-83F6-F3A9FEB4B984}" dt="2024-02-22T09:52:54.409" v="2357" actId="27803"/>
          <ac:spMkLst>
            <pc:docMk/>
            <pc:sldMk cId="3942064285" sldId="256"/>
            <ac:spMk id="7911" creationId="{58612B8A-E8C7-8860-2E83-8F5364B6B8A0}"/>
          </ac:spMkLst>
        </pc:spChg>
        <pc:spChg chg="mod">
          <ac:chgData name="Jassem Abbasi" userId="a485637c-5d5c-44af-8411-f95acc3236b6" providerId="ADAL" clId="{B67E75DF-61F4-4BDD-83F6-F3A9FEB4B984}" dt="2024-02-22T09:52:54.409" v="2357" actId="27803"/>
          <ac:spMkLst>
            <pc:docMk/>
            <pc:sldMk cId="3942064285" sldId="256"/>
            <ac:spMk id="7912" creationId="{226D226A-D0D7-C00E-EA3A-03537CCDF990}"/>
          </ac:spMkLst>
        </pc:spChg>
        <pc:spChg chg="mod">
          <ac:chgData name="Jassem Abbasi" userId="a485637c-5d5c-44af-8411-f95acc3236b6" providerId="ADAL" clId="{B67E75DF-61F4-4BDD-83F6-F3A9FEB4B984}" dt="2024-02-22T09:52:54.409" v="2357" actId="27803"/>
          <ac:spMkLst>
            <pc:docMk/>
            <pc:sldMk cId="3942064285" sldId="256"/>
            <ac:spMk id="7913" creationId="{55FEE2CC-CA78-9591-61C4-5EEB04AE6547}"/>
          </ac:spMkLst>
        </pc:spChg>
        <pc:spChg chg="mod">
          <ac:chgData name="Jassem Abbasi" userId="a485637c-5d5c-44af-8411-f95acc3236b6" providerId="ADAL" clId="{B67E75DF-61F4-4BDD-83F6-F3A9FEB4B984}" dt="2024-02-22T09:52:54.409" v="2357" actId="27803"/>
          <ac:spMkLst>
            <pc:docMk/>
            <pc:sldMk cId="3942064285" sldId="256"/>
            <ac:spMk id="7914" creationId="{3D61A697-D8B6-B41C-4D0F-B9F1C3C64900}"/>
          </ac:spMkLst>
        </pc:spChg>
        <pc:spChg chg="mod">
          <ac:chgData name="Jassem Abbasi" userId="a485637c-5d5c-44af-8411-f95acc3236b6" providerId="ADAL" clId="{B67E75DF-61F4-4BDD-83F6-F3A9FEB4B984}" dt="2024-02-22T09:52:54.409" v="2357" actId="27803"/>
          <ac:spMkLst>
            <pc:docMk/>
            <pc:sldMk cId="3942064285" sldId="256"/>
            <ac:spMk id="7915" creationId="{E91BEA0B-15E5-DE38-40F5-4D68931448A9}"/>
          </ac:spMkLst>
        </pc:spChg>
        <pc:spChg chg="mod">
          <ac:chgData name="Jassem Abbasi" userId="a485637c-5d5c-44af-8411-f95acc3236b6" providerId="ADAL" clId="{B67E75DF-61F4-4BDD-83F6-F3A9FEB4B984}" dt="2024-02-22T09:52:54.409" v="2357" actId="27803"/>
          <ac:spMkLst>
            <pc:docMk/>
            <pc:sldMk cId="3942064285" sldId="256"/>
            <ac:spMk id="7916" creationId="{0C8DF601-2A17-ED8F-AB61-33DE8E926161}"/>
          </ac:spMkLst>
        </pc:spChg>
        <pc:spChg chg="mod">
          <ac:chgData name="Jassem Abbasi" userId="a485637c-5d5c-44af-8411-f95acc3236b6" providerId="ADAL" clId="{B67E75DF-61F4-4BDD-83F6-F3A9FEB4B984}" dt="2024-02-22T09:52:54.409" v="2357" actId="27803"/>
          <ac:spMkLst>
            <pc:docMk/>
            <pc:sldMk cId="3942064285" sldId="256"/>
            <ac:spMk id="7917" creationId="{ACAECE04-7832-A852-2281-616F1F2E50E2}"/>
          </ac:spMkLst>
        </pc:spChg>
        <pc:spChg chg="mod">
          <ac:chgData name="Jassem Abbasi" userId="a485637c-5d5c-44af-8411-f95acc3236b6" providerId="ADAL" clId="{B67E75DF-61F4-4BDD-83F6-F3A9FEB4B984}" dt="2024-02-22T09:52:54.409" v="2357" actId="27803"/>
          <ac:spMkLst>
            <pc:docMk/>
            <pc:sldMk cId="3942064285" sldId="256"/>
            <ac:spMk id="7918" creationId="{E1B0E597-AEB2-3CE2-7272-83BA5630E427}"/>
          </ac:spMkLst>
        </pc:spChg>
        <pc:spChg chg="mod">
          <ac:chgData name="Jassem Abbasi" userId="a485637c-5d5c-44af-8411-f95acc3236b6" providerId="ADAL" clId="{B67E75DF-61F4-4BDD-83F6-F3A9FEB4B984}" dt="2024-02-22T09:52:54.409" v="2357" actId="27803"/>
          <ac:spMkLst>
            <pc:docMk/>
            <pc:sldMk cId="3942064285" sldId="256"/>
            <ac:spMk id="7919" creationId="{7AD32B82-38E4-3B26-732A-EA54F8613377}"/>
          </ac:spMkLst>
        </pc:spChg>
        <pc:spChg chg="mod">
          <ac:chgData name="Jassem Abbasi" userId="a485637c-5d5c-44af-8411-f95acc3236b6" providerId="ADAL" clId="{B67E75DF-61F4-4BDD-83F6-F3A9FEB4B984}" dt="2024-02-22T09:52:54.409" v="2357" actId="27803"/>
          <ac:spMkLst>
            <pc:docMk/>
            <pc:sldMk cId="3942064285" sldId="256"/>
            <ac:spMk id="7920" creationId="{277FF3DE-E83B-4F36-9B7D-B8B6CBA6CC0A}"/>
          </ac:spMkLst>
        </pc:spChg>
        <pc:spChg chg="mod">
          <ac:chgData name="Jassem Abbasi" userId="a485637c-5d5c-44af-8411-f95acc3236b6" providerId="ADAL" clId="{B67E75DF-61F4-4BDD-83F6-F3A9FEB4B984}" dt="2024-02-22T09:52:54.409" v="2357" actId="27803"/>
          <ac:spMkLst>
            <pc:docMk/>
            <pc:sldMk cId="3942064285" sldId="256"/>
            <ac:spMk id="7921" creationId="{60357F7C-9A16-0E00-9178-AAB1E719A7D1}"/>
          </ac:spMkLst>
        </pc:spChg>
        <pc:spChg chg="mod">
          <ac:chgData name="Jassem Abbasi" userId="a485637c-5d5c-44af-8411-f95acc3236b6" providerId="ADAL" clId="{B67E75DF-61F4-4BDD-83F6-F3A9FEB4B984}" dt="2024-02-22T09:52:54.409" v="2357" actId="27803"/>
          <ac:spMkLst>
            <pc:docMk/>
            <pc:sldMk cId="3942064285" sldId="256"/>
            <ac:spMk id="7922" creationId="{41E95BD0-461B-8159-6EB7-BC2530BA3DDB}"/>
          </ac:spMkLst>
        </pc:spChg>
        <pc:spChg chg="mod">
          <ac:chgData name="Jassem Abbasi" userId="a485637c-5d5c-44af-8411-f95acc3236b6" providerId="ADAL" clId="{B67E75DF-61F4-4BDD-83F6-F3A9FEB4B984}" dt="2024-02-22T09:52:54.409" v="2357" actId="27803"/>
          <ac:spMkLst>
            <pc:docMk/>
            <pc:sldMk cId="3942064285" sldId="256"/>
            <ac:spMk id="7923" creationId="{EF5D6FDD-AE90-AD8B-446B-A563BE81CC75}"/>
          </ac:spMkLst>
        </pc:spChg>
        <pc:spChg chg="mod">
          <ac:chgData name="Jassem Abbasi" userId="a485637c-5d5c-44af-8411-f95acc3236b6" providerId="ADAL" clId="{B67E75DF-61F4-4BDD-83F6-F3A9FEB4B984}" dt="2024-02-22T09:52:54.409" v="2357" actId="27803"/>
          <ac:spMkLst>
            <pc:docMk/>
            <pc:sldMk cId="3942064285" sldId="256"/>
            <ac:spMk id="7924" creationId="{3C942394-F184-0381-6008-2A92B3D45C73}"/>
          </ac:spMkLst>
        </pc:spChg>
        <pc:spChg chg="mod">
          <ac:chgData name="Jassem Abbasi" userId="a485637c-5d5c-44af-8411-f95acc3236b6" providerId="ADAL" clId="{B67E75DF-61F4-4BDD-83F6-F3A9FEB4B984}" dt="2024-02-22T09:52:54.409" v="2357" actId="27803"/>
          <ac:spMkLst>
            <pc:docMk/>
            <pc:sldMk cId="3942064285" sldId="256"/>
            <ac:spMk id="7925" creationId="{B0001613-743B-4376-945C-A00A34F7AD24}"/>
          </ac:spMkLst>
        </pc:spChg>
        <pc:spChg chg="mod">
          <ac:chgData name="Jassem Abbasi" userId="a485637c-5d5c-44af-8411-f95acc3236b6" providerId="ADAL" clId="{B67E75DF-61F4-4BDD-83F6-F3A9FEB4B984}" dt="2024-02-22T09:52:54.409" v="2357" actId="27803"/>
          <ac:spMkLst>
            <pc:docMk/>
            <pc:sldMk cId="3942064285" sldId="256"/>
            <ac:spMk id="7926" creationId="{2666C383-B858-A9E8-2E02-BFBB3B871460}"/>
          </ac:spMkLst>
        </pc:spChg>
        <pc:spChg chg="mod">
          <ac:chgData name="Jassem Abbasi" userId="a485637c-5d5c-44af-8411-f95acc3236b6" providerId="ADAL" clId="{B67E75DF-61F4-4BDD-83F6-F3A9FEB4B984}" dt="2024-02-22T09:52:54.409" v="2357" actId="27803"/>
          <ac:spMkLst>
            <pc:docMk/>
            <pc:sldMk cId="3942064285" sldId="256"/>
            <ac:spMk id="7927" creationId="{22826A43-C9EA-71D0-A069-5502BD10C871}"/>
          </ac:spMkLst>
        </pc:spChg>
        <pc:spChg chg="mod">
          <ac:chgData name="Jassem Abbasi" userId="a485637c-5d5c-44af-8411-f95acc3236b6" providerId="ADAL" clId="{B67E75DF-61F4-4BDD-83F6-F3A9FEB4B984}" dt="2024-02-22T09:52:54.409" v="2357" actId="27803"/>
          <ac:spMkLst>
            <pc:docMk/>
            <pc:sldMk cId="3942064285" sldId="256"/>
            <ac:spMk id="7928" creationId="{F9C46925-F6FD-9B3A-4CD3-ED339B69D496}"/>
          </ac:spMkLst>
        </pc:spChg>
        <pc:spChg chg="mod">
          <ac:chgData name="Jassem Abbasi" userId="a485637c-5d5c-44af-8411-f95acc3236b6" providerId="ADAL" clId="{B67E75DF-61F4-4BDD-83F6-F3A9FEB4B984}" dt="2024-02-22T09:52:54.409" v="2357" actId="27803"/>
          <ac:spMkLst>
            <pc:docMk/>
            <pc:sldMk cId="3942064285" sldId="256"/>
            <ac:spMk id="7929" creationId="{74B1CEA6-488F-6A0A-52F0-A65B8559EE19}"/>
          </ac:spMkLst>
        </pc:spChg>
        <pc:spChg chg="mod">
          <ac:chgData name="Jassem Abbasi" userId="a485637c-5d5c-44af-8411-f95acc3236b6" providerId="ADAL" clId="{B67E75DF-61F4-4BDD-83F6-F3A9FEB4B984}" dt="2024-02-22T09:52:54.409" v="2357" actId="27803"/>
          <ac:spMkLst>
            <pc:docMk/>
            <pc:sldMk cId="3942064285" sldId="256"/>
            <ac:spMk id="7930" creationId="{88D82069-F985-EB4E-8E22-15FD673888E1}"/>
          </ac:spMkLst>
        </pc:spChg>
        <pc:spChg chg="mod">
          <ac:chgData name="Jassem Abbasi" userId="a485637c-5d5c-44af-8411-f95acc3236b6" providerId="ADAL" clId="{B67E75DF-61F4-4BDD-83F6-F3A9FEB4B984}" dt="2024-02-22T09:52:54.409" v="2357" actId="27803"/>
          <ac:spMkLst>
            <pc:docMk/>
            <pc:sldMk cId="3942064285" sldId="256"/>
            <ac:spMk id="7931" creationId="{9EE115D1-8892-F425-C59E-417CE60427F7}"/>
          </ac:spMkLst>
        </pc:spChg>
        <pc:spChg chg="mod">
          <ac:chgData name="Jassem Abbasi" userId="a485637c-5d5c-44af-8411-f95acc3236b6" providerId="ADAL" clId="{B67E75DF-61F4-4BDD-83F6-F3A9FEB4B984}" dt="2024-02-22T09:52:54.409" v="2357" actId="27803"/>
          <ac:spMkLst>
            <pc:docMk/>
            <pc:sldMk cId="3942064285" sldId="256"/>
            <ac:spMk id="7932" creationId="{80C9A984-DB63-996D-2763-9947ABE2182D}"/>
          </ac:spMkLst>
        </pc:spChg>
        <pc:spChg chg="mod">
          <ac:chgData name="Jassem Abbasi" userId="a485637c-5d5c-44af-8411-f95acc3236b6" providerId="ADAL" clId="{B67E75DF-61F4-4BDD-83F6-F3A9FEB4B984}" dt="2024-02-22T09:52:54.409" v="2357" actId="27803"/>
          <ac:spMkLst>
            <pc:docMk/>
            <pc:sldMk cId="3942064285" sldId="256"/>
            <ac:spMk id="7933" creationId="{A0F33CD6-7935-9C7D-3738-184E9360327B}"/>
          </ac:spMkLst>
        </pc:spChg>
        <pc:spChg chg="mod">
          <ac:chgData name="Jassem Abbasi" userId="a485637c-5d5c-44af-8411-f95acc3236b6" providerId="ADAL" clId="{B67E75DF-61F4-4BDD-83F6-F3A9FEB4B984}" dt="2024-02-22T09:52:54.409" v="2357" actId="27803"/>
          <ac:spMkLst>
            <pc:docMk/>
            <pc:sldMk cId="3942064285" sldId="256"/>
            <ac:spMk id="7934" creationId="{009832BC-BEEC-D728-2673-50F527D1041A}"/>
          </ac:spMkLst>
        </pc:spChg>
        <pc:spChg chg="mod">
          <ac:chgData name="Jassem Abbasi" userId="a485637c-5d5c-44af-8411-f95acc3236b6" providerId="ADAL" clId="{B67E75DF-61F4-4BDD-83F6-F3A9FEB4B984}" dt="2024-02-22T09:52:54.409" v="2357" actId="27803"/>
          <ac:spMkLst>
            <pc:docMk/>
            <pc:sldMk cId="3942064285" sldId="256"/>
            <ac:spMk id="7935" creationId="{629626FE-B7E5-A3F1-3F64-F90C3958DEF7}"/>
          </ac:spMkLst>
        </pc:spChg>
        <pc:spChg chg="mod">
          <ac:chgData name="Jassem Abbasi" userId="a485637c-5d5c-44af-8411-f95acc3236b6" providerId="ADAL" clId="{B67E75DF-61F4-4BDD-83F6-F3A9FEB4B984}" dt="2024-02-22T09:52:54.409" v="2357" actId="27803"/>
          <ac:spMkLst>
            <pc:docMk/>
            <pc:sldMk cId="3942064285" sldId="256"/>
            <ac:spMk id="7936" creationId="{66F9E5C4-9B4C-770B-45A5-3D73BCE2469C}"/>
          </ac:spMkLst>
        </pc:spChg>
        <pc:spChg chg="mod">
          <ac:chgData name="Jassem Abbasi" userId="a485637c-5d5c-44af-8411-f95acc3236b6" providerId="ADAL" clId="{B67E75DF-61F4-4BDD-83F6-F3A9FEB4B984}" dt="2024-02-22T09:52:54.409" v="2357" actId="27803"/>
          <ac:spMkLst>
            <pc:docMk/>
            <pc:sldMk cId="3942064285" sldId="256"/>
            <ac:spMk id="7937" creationId="{4AF85816-BF62-41A2-4B16-D0C5975E3E09}"/>
          </ac:spMkLst>
        </pc:spChg>
        <pc:spChg chg="mod">
          <ac:chgData name="Jassem Abbasi" userId="a485637c-5d5c-44af-8411-f95acc3236b6" providerId="ADAL" clId="{B67E75DF-61F4-4BDD-83F6-F3A9FEB4B984}" dt="2024-02-22T09:52:54.409" v="2357" actId="27803"/>
          <ac:spMkLst>
            <pc:docMk/>
            <pc:sldMk cId="3942064285" sldId="256"/>
            <ac:spMk id="7938" creationId="{ED4B6922-F43B-B53B-4F79-9B2669C22E4E}"/>
          </ac:spMkLst>
        </pc:spChg>
        <pc:spChg chg="mod">
          <ac:chgData name="Jassem Abbasi" userId="a485637c-5d5c-44af-8411-f95acc3236b6" providerId="ADAL" clId="{B67E75DF-61F4-4BDD-83F6-F3A9FEB4B984}" dt="2024-02-22T09:52:54.409" v="2357" actId="27803"/>
          <ac:spMkLst>
            <pc:docMk/>
            <pc:sldMk cId="3942064285" sldId="256"/>
            <ac:spMk id="7939" creationId="{9A0E54C9-71CC-304A-199B-5A1DFF823F80}"/>
          </ac:spMkLst>
        </pc:spChg>
        <pc:spChg chg="mod">
          <ac:chgData name="Jassem Abbasi" userId="a485637c-5d5c-44af-8411-f95acc3236b6" providerId="ADAL" clId="{B67E75DF-61F4-4BDD-83F6-F3A9FEB4B984}" dt="2024-02-22T09:52:54.409" v="2357" actId="27803"/>
          <ac:spMkLst>
            <pc:docMk/>
            <pc:sldMk cId="3942064285" sldId="256"/>
            <ac:spMk id="7940" creationId="{9A1A98B1-7974-1342-B824-6FDFC38F2ACE}"/>
          </ac:spMkLst>
        </pc:spChg>
        <pc:spChg chg="mod">
          <ac:chgData name="Jassem Abbasi" userId="a485637c-5d5c-44af-8411-f95acc3236b6" providerId="ADAL" clId="{B67E75DF-61F4-4BDD-83F6-F3A9FEB4B984}" dt="2024-02-22T09:52:54.409" v="2357" actId="27803"/>
          <ac:spMkLst>
            <pc:docMk/>
            <pc:sldMk cId="3942064285" sldId="256"/>
            <ac:spMk id="7941" creationId="{6FA80DD1-88A4-C0EC-9AF8-97743B4FB2FA}"/>
          </ac:spMkLst>
        </pc:spChg>
        <pc:spChg chg="mod">
          <ac:chgData name="Jassem Abbasi" userId="a485637c-5d5c-44af-8411-f95acc3236b6" providerId="ADAL" clId="{B67E75DF-61F4-4BDD-83F6-F3A9FEB4B984}" dt="2024-02-22T09:52:54.409" v="2357" actId="27803"/>
          <ac:spMkLst>
            <pc:docMk/>
            <pc:sldMk cId="3942064285" sldId="256"/>
            <ac:spMk id="7942" creationId="{504962F2-DE6F-ECBD-4F60-67FC3E4F3A9A}"/>
          </ac:spMkLst>
        </pc:spChg>
        <pc:spChg chg="mod">
          <ac:chgData name="Jassem Abbasi" userId="a485637c-5d5c-44af-8411-f95acc3236b6" providerId="ADAL" clId="{B67E75DF-61F4-4BDD-83F6-F3A9FEB4B984}" dt="2024-02-22T09:52:54.409" v="2357" actId="27803"/>
          <ac:spMkLst>
            <pc:docMk/>
            <pc:sldMk cId="3942064285" sldId="256"/>
            <ac:spMk id="7943" creationId="{B8598032-E067-27BE-3B4D-158FDCDB9FBF}"/>
          </ac:spMkLst>
        </pc:spChg>
        <pc:spChg chg="mod">
          <ac:chgData name="Jassem Abbasi" userId="a485637c-5d5c-44af-8411-f95acc3236b6" providerId="ADAL" clId="{B67E75DF-61F4-4BDD-83F6-F3A9FEB4B984}" dt="2024-02-22T09:52:54.409" v="2357" actId="27803"/>
          <ac:spMkLst>
            <pc:docMk/>
            <pc:sldMk cId="3942064285" sldId="256"/>
            <ac:spMk id="7944" creationId="{C63884DB-AF82-0C6E-87F6-D5063D116F6C}"/>
          </ac:spMkLst>
        </pc:spChg>
        <pc:spChg chg="mod">
          <ac:chgData name="Jassem Abbasi" userId="a485637c-5d5c-44af-8411-f95acc3236b6" providerId="ADAL" clId="{B67E75DF-61F4-4BDD-83F6-F3A9FEB4B984}" dt="2024-02-22T09:52:54.409" v="2357" actId="27803"/>
          <ac:spMkLst>
            <pc:docMk/>
            <pc:sldMk cId="3942064285" sldId="256"/>
            <ac:spMk id="7945" creationId="{82C00D8C-F832-26B8-7CFF-5E4BE53E097F}"/>
          </ac:spMkLst>
        </pc:spChg>
        <pc:spChg chg="mod">
          <ac:chgData name="Jassem Abbasi" userId="a485637c-5d5c-44af-8411-f95acc3236b6" providerId="ADAL" clId="{B67E75DF-61F4-4BDD-83F6-F3A9FEB4B984}" dt="2024-02-22T09:52:54.409" v="2357" actId="27803"/>
          <ac:spMkLst>
            <pc:docMk/>
            <pc:sldMk cId="3942064285" sldId="256"/>
            <ac:spMk id="7946" creationId="{8A408358-C597-162E-C06F-C4A735FF1CB5}"/>
          </ac:spMkLst>
        </pc:spChg>
        <pc:spChg chg="mod">
          <ac:chgData name="Jassem Abbasi" userId="a485637c-5d5c-44af-8411-f95acc3236b6" providerId="ADAL" clId="{B67E75DF-61F4-4BDD-83F6-F3A9FEB4B984}" dt="2024-02-22T09:52:54.409" v="2357" actId="27803"/>
          <ac:spMkLst>
            <pc:docMk/>
            <pc:sldMk cId="3942064285" sldId="256"/>
            <ac:spMk id="7947" creationId="{C74D076C-0357-106D-A744-04C689C5616E}"/>
          </ac:spMkLst>
        </pc:spChg>
        <pc:spChg chg="mod">
          <ac:chgData name="Jassem Abbasi" userId="a485637c-5d5c-44af-8411-f95acc3236b6" providerId="ADAL" clId="{B67E75DF-61F4-4BDD-83F6-F3A9FEB4B984}" dt="2024-02-22T09:52:54.409" v="2357" actId="27803"/>
          <ac:spMkLst>
            <pc:docMk/>
            <pc:sldMk cId="3942064285" sldId="256"/>
            <ac:spMk id="7948" creationId="{DB6434D4-20E9-6EB4-59F3-4E3BBE857306}"/>
          </ac:spMkLst>
        </pc:spChg>
        <pc:spChg chg="mod">
          <ac:chgData name="Jassem Abbasi" userId="a485637c-5d5c-44af-8411-f95acc3236b6" providerId="ADAL" clId="{B67E75DF-61F4-4BDD-83F6-F3A9FEB4B984}" dt="2024-02-22T09:52:54.409" v="2357" actId="27803"/>
          <ac:spMkLst>
            <pc:docMk/>
            <pc:sldMk cId="3942064285" sldId="256"/>
            <ac:spMk id="7949" creationId="{44C08DB2-9777-5B08-6E4B-BD903956B4E2}"/>
          </ac:spMkLst>
        </pc:spChg>
        <pc:spChg chg="mod">
          <ac:chgData name="Jassem Abbasi" userId="a485637c-5d5c-44af-8411-f95acc3236b6" providerId="ADAL" clId="{B67E75DF-61F4-4BDD-83F6-F3A9FEB4B984}" dt="2024-02-22T09:52:54.409" v="2357" actId="27803"/>
          <ac:spMkLst>
            <pc:docMk/>
            <pc:sldMk cId="3942064285" sldId="256"/>
            <ac:spMk id="7950" creationId="{A7E0FBB2-F8D8-9098-D2E6-82FF4690DE30}"/>
          </ac:spMkLst>
        </pc:spChg>
        <pc:spChg chg="mod">
          <ac:chgData name="Jassem Abbasi" userId="a485637c-5d5c-44af-8411-f95acc3236b6" providerId="ADAL" clId="{B67E75DF-61F4-4BDD-83F6-F3A9FEB4B984}" dt="2024-02-22T09:52:54.409" v="2357" actId="27803"/>
          <ac:spMkLst>
            <pc:docMk/>
            <pc:sldMk cId="3942064285" sldId="256"/>
            <ac:spMk id="7951" creationId="{D4B03AAB-14A5-E1DC-5BA3-B9EEC11BF396}"/>
          </ac:spMkLst>
        </pc:spChg>
        <pc:spChg chg="mod">
          <ac:chgData name="Jassem Abbasi" userId="a485637c-5d5c-44af-8411-f95acc3236b6" providerId="ADAL" clId="{B67E75DF-61F4-4BDD-83F6-F3A9FEB4B984}" dt="2024-02-22T09:52:54.409" v="2357" actId="27803"/>
          <ac:spMkLst>
            <pc:docMk/>
            <pc:sldMk cId="3942064285" sldId="256"/>
            <ac:spMk id="7952" creationId="{20B8C50B-B87E-2BE1-B729-2AE0AA89D10F}"/>
          </ac:spMkLst>
        </pc:spChg>
        <pc:spChg chg="mod">
          <ac:chgData name="Jassem Abbasi" userId="a485637c-5d5c-44af-8411-f95acc3236b6" providerId="ADAL" clId="{B67E75DF-61F4-4BDD-83F6-F3A9FEB4B984}" dt="2024-02-22T09:52:54.409" v="2357" actId="27803"/>
          <ac:spMkLst>
            <pc:docMk/>
            <pc:sldMk cId="3942064285" sldId="256"/>
            <ac:spMk id="7953" creationId="{7894E90A-5D85-90C2-E511-25E36DCDCAE1}"/>
          </ac:spMkLst>
        </pc:spChg>
        <pc:spChg chg="mod">
          <ac:chgData name="Jassem Abbasi" userId="a485637c-5d5c-44af-8411-f95acc3236b6" providerId="ADAL" clId="{B67E75DF-61F4-4BDD-83F6-F3A9FEB4B984}" dt="2024-02-22T09:52:54.409" v="2357" actId="27803"/>
          <ac:spMkLst>
            <pc:docMk/>
            <pc:sldMk cId="3942064285" sldId="256"/>
            <ac:spMk id="7954" creationId="{B5FD699B-FC30-1C41-68D4-17792A49C2F9}"/>
          </ac:spMkLst>
        </pc:spChg>
        <pc:spChg chg="mod">
          <ac:chgData name="Jassem Abbasi" userId="a485637c-5d5c-44af-8411-f95acc3236b6" providerId="ADAL" clId="{B67E75DF-61F4-4BDD-83F6-F3A9FEB4B984}" dt="2024-02-22T09:52:54.409" v="2357" actId="27803"/>
          <ac:spMkLst>
            <pc:docMk/>
            <pc:sldMk cId="3942064285" sldId="256"/>
            <ac:spMk id="7955" creationId="{F66F503D-2855-2D9A-2B92-8A0C1BE7491A}"/>
          </ac:spMkLst>
        </pc:spChg>
        <pc:spChg chg="mod">
          <ac:chgData name="Jassem Abbasi" userId="a485637c-5d5c-44af-8411-f95acc3236b6" providerId="ADAL" clId="{B67E75DF-61F4-4BDD-83F6-F3A9FEB4B984}" dt="2024-02-22T09:52:54.409" v="2357" actId="27803"/>
          <ac:spMkLst>
            <pc:docMk/>
            <pc:sldMk cId="3942064285" sldId="256"/>
            <ac:spMk id="7956" creationId="{FBDABCC5-B6D6-9EE5-37B8-A37A1CBB55AB}"/>
          </ac:spMkLst>
        </pc:spChg>
        <pc:spChg chg="mod">
          <ac:chgData name="Jassem Abbasi" userId="a485637c-5d5c-44af-8411-f95acc3236b6" providerId="ADAL" clId="{B67E75DF-61F4-4BDD-83F6-F3A9FEB4B984}" dt="2024-02-22T09:52:54.409" v="2357" actId="27803"/>
          <ac:spMkLst>
            <pc:docMk/>
            <pc:sldMk cId="3942064285" sldId="256"/>
            <ac:spMk id="7957" creationId="{55BDEA50-03A2-4921-C8C7-DA1C3F89F86B}"/>
          </ac:spMkLst>
        </pc:spChg>
        <pc:spChg chg="mod">
          <ac:chgData name="Jassem Abbasi" userId="a485637c-5d5c-44af-8411-f95acc3236b6" providerId="ADAL" clId="{B67E75DF-61F4-4BDD-83F6-F3A9FEB4B984}" dt="2024-02-22T09:52:54.409" v="2357" actId="27803"/>
          <ac:spMkLst>
            <pc:docMk/>
            <pc:sldMk cId="3942064285" sldId="256"/>
            <ac:spMk id="7958" creationId="{3E016B74-8FFB-9D3B-A959-403D157383F0}"/>
          </ac:spMkLst>
        </pc:spChg>
        <pc:spChg chg="mod">
          <ac:chgData name="Jassem Abbasi" userId="a485637c-5d5c-44af-8411-f95acc3236b6" providerId="ADAL" clId="{B67E75DF-61F4-4BDD-83F6-F3A9FEB4B984}" dt="2024-02-22T09:52:54.409" v="2357" actId="27803"/>
          <ac:spMkLst>
            <pc:docMk/>
            <pc:sldMk cId="3942064285" sldId="256"/>
            <ac:spMk id="7959" creationId="{44B026CD-8A42-F164-C86C-72EF3A464496}"/>
          </ac:spMkLst>
        </pc:spChg>
        <pc:spChg chg="mod">
          <ac:chgData name="Jassem Abbasi" userId="a485637c-5d5c-44af-8411-f95acc3236b6" providerId="ADAL" clId="{B67E75DF-61F4-4BDD-83F6-F3A9FEB4B984}" dt="2024-02-22T09:52:54.409" v="2357" actId="27803"/>
          <ac:spMkLst>
            <pc:docMk/>
            <pc:sldMk cId="3942064285" sldId="256"/>
            <ac:spMk id="7960" creationId="{A8B7D5E7-A2A7-C23C-CF2E-9630D98CA855}"/>
          </ac:spMkLst>
        </pc:spChg>
        <pc:spChg chg="mod">
          <ac:chgData name="Jassem Abbasi" userId="a485637c-5d5c-44af-8411-f95acc3236b6" providerId="ADAL" clId="{B67E75DF-61F4-4BDD-83F6-F3A9FEB4B984}" dt="2024-02-22T09:52:54.409" v="2357" actId="27803"/>
          <ac:spMkLst>
            <pc:docMk/>
            <pc:sldMk cId="3942064285" sldId="256"/>
            <ac:spMk id="7961" creationId="{D5BDD249-68DF-BB8A-CA46-444247C13193}"/>
          </ac:spMkLst>
        </pc:spChg>
        <pc:spChg chg="mod">
          <ac:chgData name="Jassem Abbasi" userId="a485637c-5d5c-44af-8411-f95acc3236b6" providerId="ADAL" clId="{B67E75DF-61F4-4BDD-83F6-F3A9FEB4B984}" dt="2024-02-22T09:52:54.409" v="2357" actId="27803"/>
          <ac:spMkLst>
            <pc:docMk/>
            <pc:sldMk cId="3942064285" sldId="256"/>
            <ac:spMk id="7962" creationId="{13E3CB4E-80D4-AC9C-5A47-C956830ACCD5}"/>
          </ac:spMkLst>
        </pc:spChg>
        <pc:spChg chg="mod">
          <ac:chgData name="Jassem Abbasi" userId="a485637c-5d5c-44af-8411-f95acc3236b6" providerId="ADAL" clId="{B67E75DF-61F4-4BDD-83F6-F3A9FEB4B984}" dt="2024-02-22T09:52:54.409" v="2357" actId="27803"/>
          <ac:spMkLst>
            <pc:docMk/>
            <pc:sldMk cId="3942064285" sldId="256"/>
            <ac:spMk id="7963" creationId="{070F4DFD-3CDE-70B8-3962-322E4BF5916C}"/>
          </ac:spMkLst>
        </pc:spChg>
        <pc:spChg chg="mod">
          <ac:chgData name="Jassem Abbasi" userId="a485637c-5d5c-44af-8411-f95acc3236b6" providerId="ADAL" clId="{B67E75DF-61F4-4BDD-83F6-F3A9FEB4B984}" dt="2024-02-22T09:52:54.409" v="2357" actId="27803"/>
          <ac:spMkLst>
            <pc:docMk/>
            <pc:sldMk cId="3942064285" sldId="256"/>
            <ac:spMk id="7964" creationId="{F94DAB8D-6B99-344F-2CA2-FFC229AF50A3}"/>
          </ac:spMkLst>
        </pc:spChg>
        <pc:spChg chg="mod">
          <ac:chgData name="Jassem Abbasi" userId="a485637c-5d5c-44af-8411-f95acc3236b6" providerId="ADAL" clId="{B67E75DF-61F4-4BDD-83F6-F3A9FEB4B984}" dt="2024-02-22T09:52:54.409" v="2357" actId="27803"/>
          <ac:spMkLst>
            <pc:docMk/>
            <pc:sldMk cId="3942064285" sldId="256"/>
            <ac:spMk id="7965" creationId="{BB763C21-5160-71FA-0756-311D172135B7}"/>
          </ac:spMkLst>
        </pc:spChg>
        <pc:spChg chg="mod">
          <ac:chgData name="Jassem Abbasi" userId="a485637c-5d5c-44af-8411-f95acc3236b6" providerId="ADAL" clId="{B67E75DF-61F4-4BDD-83F6-F3A9FEB4B984}" dt="2024-02-22T09:52:54.409" v="2357" actId="27803"/>
          <ac:spMkLst>
            <pc:docMk/>
            <pc:sldMk cId="3942064285" sldId="256"/>
            <ac:spMk id="7966" creationId="{275DE64C-A2DA-A79B-608C-DBE2CD3E601C}"/>
          </ac:spMkLst>
        </pc:spChg>
        <pc:spChg chg="mod">
          <ac:chgData name="Jassem Abbasi" userId="a485637c-5d5c-44af-8411-f95acc3236b6" providerId="ADAL" clId="{B67E75DF-61F4-4BDD-83F6-F3A9FEB4B984}" dt="2024-02-22T09:52:54.409" v="2357" actId="27803"/>
          <ac:spMkLst>
            <pc:docMk/>
            <pc:sldMk cId="3942064285" sldId="256"/>
            <ac:spMk id="7967" creationId="{F94D2B82-A627-7237-6CDA-68CCE17C8B9C}"/>
          </ac:spMkLst>
        </pc:spChg>
        <pc:spChg chg="mod">
          <ac:chgData name="Jassem Abbasi" userId="a485637c-5d5c-44af-8411-f95acc3236b6" providerId="ADAL" clId="{B67E75DF-61F4-4BDD-83F6-F3A9FEB4B984}" dt="2024-02-22T09:52:54.409" v="2357" actId="27803"/>
          <ac:spMkLst>
            <pc:docMk/>
            <pc:sldMk cId="3942064285" sldId="256"/>
            <ac:spMk id="7968" creationId="{836E11B9-1EDA-2651-CF36-96FD27AD2B5F}"/>
          </ac:spMkLst>
        </pc:spChg>
        <pc:spChg chg="mod">
          <ac:chgData name="Jassem Abbasi" userId="a485637c-5d5c-44af-8411-f95acc3236b6" providerId="ADAL" clId="{B67E75DF-61F4-4BDD-83F6-F3A9FEB4B984}" dt="2024-02-22T09:52:54.409" v="2357" actId="27803"/>
          <ac:spMkLst>
            <pc:docMk/>
            <pc:sldMk cId="3942064285" sldId="256"/>
            <ac:spMk id="7969" creationId="{358BC994-B81D-E963-DDFE-D527BC3C86DB}"/>
          </ac:spMkLst>
        </pc:spChg>
        <pc:spChg chg="mod">
          <ac:chgData name="Jassem Abbasi" userId="a485637c-5d5c-44af-8411-f95acc3236b6" providerId="ADAL" clId="{B67E75DF-61F4-4BDD-83F6-F3A9FEB4B984}" dt="2024-02-22T09:52:54.409" v="2357" actId="27803"/>
          <ac:spMkLst>
            <pc:docMk/>
            <pc:sldMk cId="3942064285" sldId="256"/>
            <ac:spMk id="7970" creationId="{4DB1452D-CE30-4449-9924-52DCF9F6AC69}"/>
          </ac:spMkLst>
        </pc:spChg>
        <pc:spChg chg="mod">
          <ac:chgData name="Jassem Abbasi" userId="a485637c-5d5c-44af-8411-f95acc3236b6" providerId="ADAL" clId="{B67E75DF-61F4-4BDD-83F6-F3A9FEB4B984}" dt="2024-02-22T09:52:54.409" v="2357" actId="27803"/>
          <ac:spMkLst>
            <pc:docMk/>
            <pc:sldMk cId="3942064285" sldId="256"/>
            <ac:spMk id="7971" creationId="{AAA4B35D-B5C2-63AF-18D2-87EC79FD9925}"/>
          </ac:spMkLst>
        </pc:spChg>
        <pc:spChg chg="mod">
          <ac:chgData name="Jassem Abbasi" userId="a485637c-5d5c-44af-8411-f95acc3236b6" providerId="ADAL" clId="{B67E75DF-61F4-4BDD-83F6-F3A9FEB4B984}" dt="2024-02-22T09:52:54.409" v="2357" actId="27803"/>
          <ac:spMkLst>
            <pc:docMk/>
            <pc:sldMk cId="3942064285" sldId="256"/>
            <ac:spMk id="7972" creationId="{2B6BF3EF-AE26-8CAF-61C5-38B5150F6B0A}"/>
          </ac:spMkLst>
        </pc:spChg>
        <pc:spChg chg="mod">
          <ac:chgData name="Jassem Abbasi" userId="a485637c-5d5c-44af-8411-f95acc3236b6" providerId="ADAL" clId="{B67E75DF-61F4-4BDD-83F6-F3A9FEB4B984}" dt="2024-02-22T09:52:54.409" v="2357" actId="27803"/>
          <ac:spMkLst>
            <pc:docMk/>
            <pc:sldMk cId="3942064285" sldId="256"/>
            <ac:spMk id="7973" creationId="{7543128D-CEEC-E199-D4E8-7893C651E101}"/>
          </ac:spMkLst>
        </pc:spChg>
        <pc:spChg chg="mod">
          <ac:chgData name="Jassem Abbasi" userId="a485637c-5d5c-44af-8411-f95acc3236b6" providerId="ADAL" clId="{B67E75DF-61F4-4BDD-83F6-F3A9FEB4B984}" dt="2024-02-22T09:52:54.409" v="2357" actId="27803"/>
          <ac:spMkLst>
            <pc:docMk/>
            <pc:sldMk cId="3942064285" sldId="256"/>
            <ac:spMk id="7974" creationId="{3B02E203-A6D8-CF5A-D571-3D99BEAEA8FC}"/>
          </ac:spMkLst>
        </pc:spChg>
        <pc:spChg chg="mod">
          <ac:chgData name="Jassem Abbasi" userId="a485637c-5d5c-44af-8411-f95acc3236b6" providerId="ADAL" clId="{B67E75DF-61F4-4BDD-83F6-F3A9FEB4B984}" dt="2024-02-22T09:52:54.409" v="2357" actId="27803"/>
          <ac:spMkLst>
            <pc:docMk/>
            <pc:sldMk cId="3942064285" sldId="256"/>
            <ac:spMk id="7975" creationId="{85A9D33E-7419-5EBF-A2E1-F5F91F3D359E}"/>
          </ac:spMkLst>
        </pc:spChg>
        <pc:spChg chg="mod">
          <ac:chgData name="Jassem Abbasi" userId="a485637c-5d5c-44af-8411-f95acc3236b6" providerId="ADAL" clId="{B67E75DF-61F4-4BDD-83F6-F3A9FEB4B984}" dt="2024-02-22T09:52:54.409" v="2357" actId="27803"/>
          <ac:spMkLst>
            <pc:docMk/>
            <pc:sldMk cId="3942064285" sldId="256"/>
            <ac:spMk id="7976" creationId="{80A79924-7104-C588-1B01-46CD90316E4D}"/>
          </ac:spMkLst>
        </pc:spChg>
        <pc:spChg chg="mod">
          <ac:chgData name="Jassem Abbasi" userId="a485637c-5d5c-44af-8411-f95acc3236b6" providerId="ADAL" clId="{B67E75DF-61F4-4BDD-83F6-F3A9FEB4B984}" dt="2024-02-22T09:52:54.409" v="2357" actId="27803"/>
          <ac:spMkLst>
            <pc:docMk/>
            <pc:sldMk cId="3942064285" sldId="256"/>
            <ac:spMk id="7977" creationId="{670DC1EE-C415-F148-9462-93CCF821AEA9}"/>
          </ac:spMkLst>
        </pc:spChg>
        <pc:spChg chg="mod">
          <ac:chgData name="Jassem Abbasi" userId="a485637c-5d5c-44af-8411-f95acc3236b6" providerId="ADAL" clId="{B67E75DF-61F4-4BDD-83F6-F3A9FEB4B984}" dt="2024-02-22T09:52:54.409" v="2357" actId="27803"/>
          <ac:spMkLst>
            <pc:docMk/>
            <pc:sldMk cId="3942064285" sldId="256"/>
            <ac:spMk id="7978" creationId="{16084391-DB30-5304-28DB-018618955905}"/>
          </ac:spMkLst>
        </pc:spChg>
        <pc:spChg chg="mod">
          <ac:chgData name="Jassem Abbasi" userId="a485637c-5d5c-44af-8411-f95acc3236b6" providerId="ADAL" clId="{B67E75DF-61F4-4BDD-83F6-F3A9FEB4B984}" dt="2024-02-22T09:52:54.409" v="2357" actId="27803"/>
          <ac:spMkLst>
            <pc:docMk/>
            <pc:sldMk cId="3942064285" sldId="256"/>
            <ac:spMk id="7979" creationId="{930F8299-38C1-245B-812F-FB4FF6A9422D}"/>
          </ac:spMkLst>
        </pc:spChg>
        <pc:spChg chg="mod">
          <ac:chgData name="Jassem Abbasi" userId="a485637c-5d5c-44af-8411-f95acc3236b6" providerId="ADAL" clId="{B67E75DF-61F4-4BDD-83F6-F3A9FEB4B984}" dt="2024-02-22T09:52:54.409" v="2357" actId="27803"/>
          <ac:spMkLst>
            <pc:docMk/>
            <pc:sldMk cId="3942064285" sldId="256"/>
            <ac:spMk id="7980" creationId="{243ECFBD-4265-7A81-BE89-21F598595C77}"/>
          </ac:spMkLst>
        </pc:spChg>
        <pc:spChg chg="mod">
          <ac:chgData name="Jassem Abbasi" userId="a485637c-5d5c-44af-8411-f95acc3236b6" providerId="ADAL" clId="{B67E75DF-61F4-4BDD-83F6-F3A9FEB4B984}" dt="2024-02-22T09:52:54.409" v="2357" actId="27803"/>
          <ac:spMkLst>
            <pc:docMk/>
            <pc:sldMk cId="3942064285" sldId="256"/>
            <ac:spMk id="7981" creationId="{72B6BA08-710E-FA3C-FFB5-ACCAA1D0A3FB}"/>
          </ac:spMkLst>
        </pc:spChg>
        <pc:spChg chg="mod">
          <ac:chgData name="Jassem Abbasi" userId="a485637c-5d5c-44af-8411-f95acc3236b6" providerId="ADAL" clId="{B67E75DF-61F4-4BDD-83F6-F3A9FEB4B984}" dt="2024-02-22T09:52:54.409" v="2357" actId="27803"/>
          <ac:spMkLst>
            <pc:docMk/>
            <pc:sldMk cId="3942064285" sldId="256"/>
            <ac:spMk id="7982" creationId="{F1AF76EE-2262-E82B-7938-575FE7FA1AAC}"/>
          </ac:spMkLst>
        </pc:spChg>
        <pc:spChg chg="mod">
          <ac:chgData name="Jassem Abbasi" userId="a485637c-5d5c-44af-8411-f95acc3236b6" providerId="ADAL" clId="{B67E75DF-61F4-4BDD-83F6-F3A9FEB4B984}" dt="2024-02-22T09:52:54.409" v="2357" actId="27803"/>
          <ac:spMkLst>
            <pc:docMk/>
            <pc:sldMk cId="3942064285" sldId="256"/>
            <ac:spMk id="7983" creationId="{76C2875E-41A3-2375-D66C-4AA9CE1A9888}"/>
          </ac:spMkLst>
        </pc:spChg>
        <pc:spChg chg="mod">
          <ac:chgData name="Jassem Abbasi" userId="a485637c-5d5c-44af-8411-f95acc3236b6" providerId="ADAL" clId="{B67E75DF-61F4-4BDD-83F6-F3A9FEB4B984}" dt="2024-02-22T09:52:54.409" v="2357" actId="27803"/>
          <ac:spMkLst>
            <pc:docMk/>
            <pc:sldMk cId="3942064285" sldId="256"/>
            <ac:spMk id="7984" creationId="{EDCAFF10-57FC-9825-9CC8-91CE526B7E37}"/>
          </ac:spMkLst>
        </pc:spChg>
        <pc:spChg chg="mod">
          <ac:chgData name="Jassem Abbasi" userId="a485637c-5d5c-44af-8411-f95acc3236b6" providerId="ADAL" clId="{B67E75DF-61F4-4BDD-83F6-F3A9FEB4B984}" dt="2024-02-22T09:52:54.409" v="2357" actId="27803"/>
          <ac:spMkLst>
            <pc:docMk/>
            <pc:sldMk cId="3942064285" sldId="256"/>
            <ac:spMk id="7985" creationId="{1286BD81-0391-A702-2C02-493362DBE0FF}"/>
          </ac:spMkLst>
        </pc:spChg>
        <pc:spChg chg="mod">
          <ac:chgData name="Jassem Abbasi" userId="a485637c-5d5c-44af-8411-f95acc3236b6" providerId="ADAL" clId="{B67E75DF-61F4-4BDD-83F6-F3A9FEB4B984}" dt="2024-02-22T09:52:54.409" v="2357" actId="27803"/>
          <ac:spMkLst>
            <pc:docMk/>
            <pc:sldMk cId="3942064285" sldId="256"/>
            <ac:spMk id="7986" creationId="{7267291D-E18F-5A6F-BCA7-9F554E573E78}"/>
          </ac:spMkLst>
        </pc:spChg>
        <pc:spChg chg="mod">
          <ac:chgData name="Jassem Abbasi" userId="a485637c-5d5c-44af-8411-f95acc3236b6" providerId="ADAL" clId="{B67E75DF-61F4-4BDD-83F6-F3A9FEB4B984}" dt="2024-02-22T09:52:54.409" v="2357" actId="27803"/>
          <ac:spMkLst>
            <pc:docMk/>
            <pc:sldMk cId="3942064285" sldId="256"/>
            <ac:spMk id="7987" creationId="{36CCF6EF-6C2B-6353-53DA-555F8120AC04}"/>
          </ac:spMkLst>
        </pc:spChg>
        <pc:spChg chg="mod">
          <ac:chgData name="Jassem Abbasi" userId="a485637c-5d5c-44af-8411-f95acc3236b6" providerId="ADAL" clId="{B67E75DF-61F4-4BDD-83F6-F3A9FEB4B984}" dt="2024-02-22T09:52:54.409" v="2357" actId="27803"/>
          <ac:spMkLst>
            <pc:docMk/>
            <pc:sldMk cId="3942064285" sldId="256"/>
            <ac:spMk id="7988" creationId="{BB1A8817-9BA5-CD06-23FD-8305CB94769D}"/>
          </ac:spMkLst>
        </pc:spChg>
        <pc:spChg chg="mod">
          <ac:chgData name="Jassem Abbasi" userId="a485637c-5d5c-44af-8411-f95acc3236b6" providerId="ADAL" clId="{B67E75DF-61F4-4BDD-83F6-F3A9FEB4B984}" dt="2024-02-22T09:52:54.409" v="2357" actId="27803"/>
          <ac:spMkLst>
            <pc:docMk/>
            <pc:sldMk cId="3942064285" sldId="256"/>
            <ac:spMk id="7989" creationId="{A882DF9C-9D15-25F8-C229-04DBE3B3ECAA}"/>
          </ac:spMkLst>
        </pc:spChg>
        <pc:spChg chg="mod">
          <ac:chgData name="Jassem Abbasi" userId="a485637c-5d5c-44af-8411-f95acc3236b6" providerId="ADAL" clId="{B67E75DF-61F4-4BDD-83F6-F3A9FEB4B984}" dt="2024-02-22T09:52:54.409" v="2357" actId="27803"/>
          <ac:spMkLst>
            <pc:docMk/>
            <pc:sldMk cId="3942064285" sldId="256"/>
            <ac:spMk id="7990" creationId="{71E2789E-41C7-7818-0DA7-C49236702014}"/>
          </ac:spMkLst>
        </pc:spChg>
        <pc:spChg chg="mod">
          <ac:chgData name="Jassem Abbasi" userId="a485637c-5d5c-44af-8411-f95acc3236b6" providerId="ADAL" clId="{B67E75DF-61F4-4BDD-83F6-F3A9FEB4B984}" dt="2024-02-22T09:52:54.409" v="2357" actId="27803"/>
          <ac:spMkLst>
            <pc:docMk/>
            <pc:sldMk cId="3942064285" sldId="256"/>
            <ac:spMk id="7991" creationId="{7F935830-79C7-8A1A-3D2F-76FE78A0ED7B}"/>
          </ac:spMkLst>
        </pc:spChg>
        <pc:spChg chg="mod">
          <ac:chgData name="Jassem Abbasi" userId="a485637c-5d5c-44af-8411-f95acc3236b6" providerId="ADAL" clId="{B67E75DF-61F4-4BDD-83F6-F3A9FEB4B984}" dt="2024-02-22T09:52:54.409" v="2357" actId="27803"/>
          <ac:spMkLst>
            <pc:docMk/>
            <pc:sldMk cId="3942064285" sldId="256"/>
            <ac:spMk id="7992" creationId="{67B940A8-DCA3-0E55-C022-59596762FDBA}"/>
          </ac:spMkLst>
        </pc:spChg>
        <pc:spChg chg="mod">
          <ac:chgData name="Jassem Abbasi" userId="a485637c-5d5c-44af-8411-f95acc3236b6" providerId="ADAL" clId="{B67E75DF-61F4-4BDD-83F6-F3A9FEB4B984}" dt="2024-02-22T09:52:54.409" v="2357" actId="27803"/>
          <ac:spMkLst>
            <pc:docMk/>
            <pc:sldMk cId="3942064285" sldId="256"/>
            <ac:spMk id="7993" creationId="{7B307492-59D4-0E15-49F0-6707A4F03AB8}"/>
          </ac:spMkLst>
        </pc:spChg>
        <pc:spChg chg="mod">
          <ac:chgData name="Jassem Abbasi" userId="a485637c-5d5c-44af-8411-f95acc3236b6" providerId="ADAL" clId="{B67E75DF-61F4-4BDD-83F6-F3A9FEB4B984}" dt="2024-02-22T09:52:54.409" v="2357" actId="27803"/>
          <ac:spMkLst>
            <pc:docMk/>
            <pc:sldMk cId="3942064285" sldId="256"/>
            <ac:spMk id="7994" creationId="{6B0ED907-9374-CE85-A268-5F82CA13E886}"/>
          </ac:spMkLst>
        </pc:spChg>
        <pc:spChg chg="mod">
          <ac:chgData name="Jassem Abbasi" userId="a485637c-5d5c-44af-8411-f95acc3236b6" providerId="ADAL" clId="{B67E75DF-61F4-4BDD-83F6-F3A9FEB4B984}" dt="2024-02-22T09:52:54.409" v="2357" actId="27803"/>
          <ac:spMkLst>
            <pc:docMk/>
            <pc:sldMk cId="3942064285" sldId="256"/>
            <ac:spMk id="7995" creationId="{8E03E23B-0A72-4390-3692-7A800032499F}"/>
          </ac:spMkLst>
        </pc:spChg>
        <pc:spChg chg="mod">
          <ac:chgData name="Jassem Abbasi" userId="a485637c-5d5c-44af-8411-f95acc3236b6" providerId="ADAL" clId="{B67E75DF-61F4-4BDD-83F6-F3A9FEB4B984}" dt="2024-02-22T09:52:54.409" v="2357" actId="27803"/>
          <ac:spMkLst>
            <pc:docMk/>
            <pc:sldMk cId="3942064285" sldId="256"/>
            <ac:spMk id="7996" creationId="{3F3B966D-3A60-79E7-B963-EB18D4741B2C}"/>
          </ac:spMkLst>
        </pc:spChg>
        <pc:spChg chg="mod">
          <ac:chgData name="Jassem Abbasi" userId="a485637c-5d5c-44af-8411-f95acc3236b6" providerId="ADAL" clId="{B67E75DF-61F4-4BDD-83F6-F3A9FEB4B984}" dt="2024-02-22T09:52:54.409" v="2357" actId="27803"/>
          <ac:spMkLst>
            <pc:docMk/>
            <pc:sldMk cId="3942064285" sldId="256"/>
            <ac:spMk id="7997" creationId="{ABDBC9F7-C7DF-30BE-6F72-659F807EB45B}"/>
          </ac:spMkLst>
        </pc:spChg>
        <pc:spChg chg="mod">
          <ac:chgData name="Jassem Abbasi" userId="a485637c-5d5c-44af-8411-f95acc3236b6" providerId="ADAL" clId="{B67E75DF-61F4-4BDD-83F6-F3A9FEB4B984}" dt="2024-02-22T09:52:54.409" v="2357" actId="27803"/>
          <ac:spMkLst>
            <pc:docMk/>
            <pc:sldMk cId="3942064285" sldId="256"/>
            <ac:spMk id="7998" creationId="{973C5A5A-C376-1A0F-3E8C-807CCDAD42B8}"/>
          </ac:spMkLst>
        </pc:spChg>
        <pc:spChg chg="mod">
          <ac:chgData name="Jassem Abbasi" userId="a485637c-5d5c-44af-8411-f95acc3236b6" providerId="ADAL" clId="{B67E75DF-61F4-4BDD-83F6-F3A9FEB4B984}" dt="2024-02-22T09:52:54.409" v="2357" actId="27803"/>
          <ac:spMkLst>
            <pc:docMk/>
            <pc:sldMk cId="3942064285" sldId="256"/>
            <ac:spMk id="7999" creationId="{82F454DE-6E0A-F930-6BC5-FAE31E86C258}"/>
          </ac:spMkLst>
        </pc:spChg>
        <pc:spChg chg="mod">
          <ac:chgData name="Jassem Abbasi" userId="a485637c-5d5c-44af-8411-f95acc3236b6" providerId="ADAL" clId="{B67E75DF-61F4-4BDD-83F6-F3A9FEB4B984}" dt="2024-02-22T09:52:54.409" v="2357" actId="27803"/>
          <ac:spMkLst>
            <pc:docMk/>
            <pc:sldMk cId="3942064285" sldId="256"/>
            <ac:spMk id="8000" creationId="{DF062E97-52D3-69E7-D1E5-D17584E27D85}"/>
          </ac:spMkLst>
        </pc:spChg>
        <pc:spChg chg="mod">
          <ac:chgData name="Jassem Abbasi" userId="a485637c-5d5c-44af-8411-f95acc3236b6" providerId="ADAL" clId="{B67E75DF-61F4-4BDD-83F6-F3A9FEB4B984}" dt="2024-02-22T09:52:54.409" v="2357" actId="27803"/>
          <ac:spMkLst>
            <pc:docMk/>
            <pc:sldMk cId="3942064285" sldId="256"/>
            <ac:spMk id="8001" creationId="{0662727C-963E-8BEC-E06D-5A66DAB33C7E}"/>
          </ac:spMkLst>
        </pc:spChg>
        <pc:spChg chg="mod">
          <ac:chgData name="Jassem Abbasi" userId="a485637c-5d5c-44af-8411-f95acc3236b6" providerId="ADAL" clId="{B67E75DF-61F4-4BDD-83F6-F3A9FEB4B984}" dt="2024-02-22T09:52:54.409" v="2357" actId="27803"/>
          <ac:spMkLst>
            <pc:docMk/>
            <pc:sldMk cId="3942064285" sldId="256"/>
            <ac:spMk id="8002" creationId="{3D5E478C-68B1-FCCF-1392-0DC23BB04033}"/>
          </ac:spMkLst>
        </pc:spChg>
        <pc:spChg chg="mod">
          <ac:chgData name="Jassem Abbasi" userId="a485637c-5d5c-44af-8411-f95acc3236b6" providerId="ADAL" clId="{B67E75DF-61F4-4BDD-83F6-F3A9FEB4B984}" dt="2024-02-22T09:52:54.409" v="2357" actId="27803"/>
          <ac:spMkLst>
            <pc:docMk/>
            <pc:sldMk cId="3942064285" sldId="256"/>
            <ac:spMk id="8003" creationId="{D1E86A59-352D-EB51-DA5C-108A7C56E9FE}"/>
          </ac:spMkLst>
        </pc:spChg>
        <pc:spChg chg="mod">
          <ac:chgData name="Jassem Abbasi" userId="a485637c-5d5c-44af-8411-f95acc3236b6" providerId="ADAL" clId="{B67E75DF-61F4-4BDD-83F6-F3A9FEB4B984}" dt="2024-02-22T09:52:54.409" v="2357" actId="27803"/>
          <ac:spMkLst>
            <pc:docMk/>
            <pc:sldMk cId="3942064285" sldId="256"/>
            <ac:spMk id="8004" creationId="{1FE6B2C6-3ED7-1A41-0636-50F92CD45919}"/>
          </ac:spMkLst>
        </pc:spChg>
        <pc:spChg chg="mod">
          <ac:chgData name="Jassem Abbasi" userId="a485637c-5d5c-44af-8411-f95acc3236b6" providerId="ADAL" clId="{B67E75DF-61F4-4BDD-83F6-F3A9FEB4B984}" dt="2024-02-22T09:52:54.409" v="2357" actId="27803"/>
          <ac:spMkLst>
            <pc:docMk/>
            <pc:sldMk cId="3942064285" sldId="256"/>
            <ac:spMk id="8005" creationId="{911E52CA-909E-D3B9-907E-33D20E908C33}"/>
          </ac:spMkLst>
        </pc:spChg>
        <pc:spChg chg="mod">
          <ac:chgData name="Jassem Abbasi" userId="a485637c-5d5c-44af-8411-f95acc3236b6" providerId="ADAL" clId="{B67E75DF-61F4-4BDD-83F6-F3A9FEB4B984}" dt="2024-02-22T09:52:54.409" v="2357" actId="27803"/>
          <ac:spMkLst>
            <pc:docMk/>
            <pc:sldMk cId="3942064285" sldId="256"/>
            <ac:spMk id="8006" creationId="{4011C996-A8F5-C9E9-B1DA-62C1A3BE00E5}"/>
          </ac:spMkLst>
        </pc:spChg>
        <pc:spChg chg="mod">
          <ac:chgData name="Jassem Abbasi" userId="a485637c-5d5c-44af-8411-f95acc3236b6" providerId="ADAL" clId="{B67E75DF-61F4-4BDD-83F6-F3A9FEB4B984}" dt="2024-02-22T09:52:54.409" v="2357" actId="27803"/>
          <ac:spMkLst>
            <pc:docMk/>
            <pc:sldMk cId="3942064285" sldId="256"/>
            <ac:spMk id="8007" creationId="{C9169D4C-10E4-EDF8-7259-F7D8BD511A10}"/>
          </ac:spMkLst>
        </pc:spChg>
        <pc:spChg chg="mod">
          <ac:chgData name="Jassem Abbasi" userId="a485637c-5d5c-44af-8411-f95acc3236b6" providerId="ADAL" clId="{B67E75DF-61F4-4BDD-83F6-F3A9FEB4B984}" dt="2024-02-22T09:52:54.409" v="2357" actId="27803"/>
          <ac:spMkLst>
            <pc:docMk/>
            <pc:sldMk cId="3942064285" sldId="256"/>
            <ac:spMk id="8008" creationId="{49862520-B31B-C53F-023F-3F71D528D63F}"/>
          </ac:spMkLst>
        </pc:spChg>
        <pc:spChg chg="mod">
          <ac:chgData name="Jassem Abbasi" userId="a485637c-5d5c-44af-8411-f95acc3236b6" providerId="ADAL" clId="{B67E75DF-61F4-4BDD-83F6-F3A9FEB4B984}" dt="2024-02-22T09:52:54.409" v="2357" actId="27803"/>
          <ac:spMkLst>
            <pc:docMk/>
            <pc:sldMk cId="3942064285" sldId="256"/>
            <ac:spMk id="8009" creationId="{49672760-35D0-22C8-2BCA-4E99FA2BE43C}"/>
          </ac:spMkLst>
        </pc:spChg>
        <pc:spChg chg="mod">
          <ac:chgData name="Jassem Abbasi" userId="a485637c-5d5c-44af-8411-f95acc3236b6" providerId="ADAL" clId="{B67E75DF-61F4-4BDD-83F6-F3A9FEB4B984}" dt="2024-02-22T09:52:54.409" v="2357" actId="27803"/>
          <ac:spMkLst>
            <pc:docMk/>
            <pc:sldMk cId="3942064285" sldId="256"/>
            <ac:spMk id="8010" creationId="{E966B657-BD25-3E3E-4BC3-D7837BEDC534}"/>
          </ac:spMkLst>
        </pc:spChg>
        <pc:spChg chg="mod">
          <ac:chgData name="Jassem Abbasi" userId="a485637c-5d5c-44af-8411-f95acc3236b6" providerId="ADAL" clId="{B67E75DF-61F4-4BDD-83F6-F3A9FEB4B984}" dt="2024-02-22T09:52:54.409" v="2357" actId="27803"/>
          <ac:spMkLst>
            <pc:docMk/>
            <pc:sldMk cId="3942064285" sldId="256"/>
            <ac:spMk id="8011" creationId="{82E0E6BE-3CEF-F9A5-BA15-531099697004}"/>
          </ac:spMkLst>
        </pc:spChg>
        <pc:spChg chg="mod">
          <ac:chgData name="Jassem Abbasi" userId="a485637c-5d5c-44af-8411-f95acc3236b6" providerId="ADAL" clId="{B67E75DF-61F4-4BDD-83F6-F3A9FEB4B984}" dt="2024-02-22T09:52:54.409" v="2357" actId="27803"/>
          <ac:spMkLst>
            <pc:docMk/>
            <pc:sldMk cId="3942064285" sldId="256"/>
            <ac:spMk id="8012" creationId="{07357AFE-5C3A-5005-4EBE-2A024D981DCA}"/>
          </ac:spMkLst>
        </pc:spChg>
        <pc:spChg chg="mod">
          <ac:chgData name="Jassem Abbasi" userId="a485637c-5d5c-44af-8411-f95acc3236b6" providerId="ADAL" clId="{B67E75DF-61F4-4BDD-83F6-F3A9FEB4B984}" dt="2024-02-22T09:52:54.409" v="2357" actId="27803"/>
          <ac:spMkLst>
            <pc:docMk/>
            <pc:sldMk cId="3942064285" sldId="256"/>
            <ac:spMk id="8013" creationId="{E4BAE582-EE13-874D-CEFA-EA24D7D8F173}"/>
          </ac:spMkLst>
        </pc:spChg>
        <pc:spChg chg="mod">
          <ac:chgData name="Jassem Abbasi" userId="a485637c-5d5c-44af-8411-f95acc3236b6" providerId="ADAL" clId="{B67E75DF-61F4-4BDD-83F6-F3A9FEB4B984}" dt="2024-02-22T09:52:54.409" v="2357" actId="27803"/>
          <ac:spMkLst>
            <pc:docMk/>
            <pc:sldMk cId="3942064285" sldId="256"/>
            <ac:spMk id="8014" creationId="{515F636E-1786-328B-C427-86A88C087F8B}"/>
          </ac:spMkLst>
        </pc:spChg>
        <pc:spChg chg="mod">
          <ac:chgData name="Jassem Abbasi" userId="a485637c-5d5c-44af-8411-f95acc3236b6" providerId="ADAL" clId="{B67E75DF-61F4-4BDD-83F6-F3A9FEB4B984}" dt="2024-02-22T09:52:54.409" v="2357" actId="27803"/>
          <ac:spMkLst>
            <pc:docMk/>
            <pc:sldMk cId="3942064285" sldId="256"/>
            <ac:spMk id="8015" creationId="{73A93313-2EB1-3B53-3844-16D435EDA782}"/>
          </ac:spMkLst>
        </pc:spChg>
        <pc:spChg chg="mod">
          <ac:chgData name="Jassem Abbasi" userId="a485637c-5d5c-44af-8411-f95acc3236b6" providerId="ADAL" clId="{B67E75DF-61F4-4BDD-83F6-F3A9FEB4B984}" dt="2024-02-22T09:52:54.409" v="2357" actId="27803"/>
          <ac:spMkLst>
            <pc:docMk/>
            <pc:sldMk cId="3942064285" sldId="256"/>
            <ac:spMk id="8016" creationId="{190D8BBA-3081-2213-9709-285F4EAAFC38}"/>
          </ac:spMkLst>
        </pc:spChg>
        <pc:spChg chg="mod">
          <ac:chgData name="Jassem Abbasi" userId="a485637c-5d5c-44af-8411-f95acc3236b6" providerId="ADAL" clId="{B67E75DF-61F4-4BDD-83F6-F3A9FEB4B984}" dt="2024-02-22T09:52:54.409" v="2357" actId="27803"/>
          <ac:spMkLst>
            <pc:docMk/>
            <pc:sldMk cId="3942064285" sldId="256"/>
            <ac:spMk id="8017" creationId="{6A22BC71-599B-6D2E-4A6F-D310CB7A19A3}"/>
          </ac:spMkLst>
        </pc:spChg>
        <pc:spChg chg="mod">
          <ac:chgData name="Jassem Abbasi" userId="a485637c-5d5c-44af-8411-f95acc3236b6" providerId="ADAL" clId="{B67E75DF-61F4-4BDD-83F6-F3A9FEB4B984}" dt="2024-02-22T09:52:54.409" v="2357" actId="27803"/>
          <ac:spMkLst>
            <pc:docMk/>
            <pc:sldMk cId="3942064285" sldId="256"/>
            <ac:spMk id="8018" creationId="{6C2E5C9B-FB7A-4FF0-D073-0FBB30AFF904}"/>
          </ac:spMkLst>
        </pc:spChg>
        <pc:spChg chg="mod">
          <ac:chgData name="Jassem Abbasi" userId="a485637c-5d5c-44af-8411-f95acc3236b6" providerId="ADAL" clId="{B67E75DF-61F4-4BDD-83F6-F3A9FEB4B984}" dt="2024-02-22T09:52:54.409" v="2357" actId="27803"/>
          <ac:spMkLst>
            <pc:docMk/>
            <pc:sldMk cId="3942064285" sldId="256"/>
            <ac:spMk id="8019" creationId="{EFE8F804-DC5B-0B3E-FB28-707D99C9797C}"/>
          </ac:spMkLst>
        </pc:spChg>
        <pc:spChg chg="mod">
          <ac:chgData name="Jassem Abbasi" userId="a485637c-5d5c-44af-8411-f95acc3236b6" providerId="ADAL" clId="{B67E75DF-61F4-4BDD-83F6-F3A9FEB4B984}" dt="2024-02-22T09:52:54.409" v="2357" actId="27803"/>
          <ac:spMkLst>
            <pc:docMk/>
            <pc:sldMk cId="3942064285" sldId="256"/>
            <ac:spMk id="8020" creationId="{42935CC4-52B4-4DA2-E38B-8227A294B35A}"/>
          </ac:spMkLst>
        </pc:spChg>
        <pc:spChg chg="mod">
          <ac:chgData name="Jassem Abbasi" userId="a485637c-5d5c-44af-8411-f95acc3236b6" providerId="ADAL" clId="{B67E75DF-61F4-4BDD-83F6-F3A9FEB4B984}" dt="2024-02-22T09:52:54.409" v="2357" actId="27803"/>
          <ac:spMkLst>
            <pc:docMk/>
            <pc:sldMk cId="3942064285" sldId="256"/>
            <ac:spMk id="8021" creationId="{69CCB9CA-B127-910E-96E1-9024235C8740}"/>
          </ac:spMkLst>
        </pc:spChg>
        <pc:spChg chg="mod">
          <ac:chgData name="Jassem Abbasi" userId="a485637c-5d5c-44af-8411-f95acc3236b6" providerId="ADAL" clId="{B67E75DF-61F4-4BDD-83F6-F3A9FEB4B984}" dt="2024-02-22T09:52:54.409" v="2357" actId="27803"/>
          <ac:spMkLst>
            <pc:docMk/>
            <pc:sldMk cId="3942064285" sldId="256"/>
            <ac:spMk id="8022" creationId="{4B53A90F-714D-11F6-29C0-72E5DBB1541D}"/>
          </ac:spMkLst>
        </pc:spChg>
        <pc:spChg chg="mod">
          <ac:chgData name="Jassem Abbasi" userId="a485637c-5d5c-44af-8411-f95acc3236b6" providerId="ADAL" clId="{B67E75DF-61F4-4BDD-83F6-F3A9FEB4B984}" dt="2024-02-22T09:52:54.409" v="2357" actId="27803"/>
          <ac:spMkLst>
            <pc:docMk/>
            <pc:sldMk cId="3942064285" sldId="256"/>
            <ac:spMk id="8023" creationId="{63992104-DE80-194A-F556-A33486C14C3A}"/>
          </ac:spMkLst>
        </pc:spChg>
        <pc:spChg chg="mod">
          <ac:chgData name="Jassem Abbasi" userId="a485637c-5d5c-44af-8411-f95acc3236b6" providerId="ADAL" clId="{B67E75DF-61F4-4BDD-83F6-F3A9FEB4B984}" dt="2024-02-22T09:52:54.409" v="2357" actId="27803"/>
          <ac:spMkLst>
            <pc:docMk/>
            <pc:sldMk cId="3942064285" sldId="256"/>
            <ac:spMk id="8024" creationId="{05C00BA9-875F-84C3-0C9D-85B1521D8B84}"/>
          </ac:spMkLst>
        </pc:spChg>
        <pc:spChg chg="mod">
          <ac:chgData name="Jassem Abbasi" userId="a485637c-5d5c-44af-8411-f95acc3236b6" providerId="ADAL" clId="{B67E75DF-61F4-4BDD-83F6-F3A9FEB4B984}" dt="2024-02-22T09:52:54.409" v="2357" actId="27803"/>
          <ac:spMkLst>
            <pc:docMk/>
            <pc:sldMk cId="3942064285" sldId="256"/>
            <ac:spMk id="8025" creationId="{A6E7708B-D463-828B-E75B-185DDB8298FB}"/>
          </ac:spMkLst>
        </pc:spChg>
        <pc:spChg chg="mod">
          <ac:chgData name="Jassem Abbasi" userId="a485637c-5d5c-44af-8411-f95acc3236b6" providerId="ADAL" clId="{B67E75DF-61F4-4BDD-83F6-F3A9FEB4B984}" dt="2024-02-22T09:52:54.409" v="2357" actId="27803"/>
          <ac:spMkLst>
            <pc:docMk/>
            <pc:sldMk cId="3942064285" sldId="256"/>
            <ac:spMk id="8026" creationId="{4F897392-6488-5D95-80C9-4FE55AF1FF2D}"/>
          </ac:spMkLst>
        </pc:spChg>
        <pc:spChg chg="mod">
          <ac:chgData name="Jassem Abbasi" userId="a485637c-5d5c-44af-8411-f95acc3236b6" providerId="ADAL" clId="{B67E75DF-61F4-4BDD-83F6-F3A9FEB4B984}" dt="2024-02-22T09:52:54.409" v="2357" actId="27803"/>
          <ac:spMkLst>
            <pc:docMk/>
            <pc:sldMk cId="3942064285" sldId="256"/>
            <ac:spMk id="8027" creationId="{2DB51382-38C4-6E3C-B00E-7C9DA4ADC993}"/>
          </ac:spMkLst>
        </pc:spChg>
        <pc:spChg chg="mod">
          <ac:chgData name="Jassem Abbasi" userId="a485637c-5d5c-44af-8411-f95acc3236b6" providerId="ADAL" clId="{B67E75DF-61F4-4BDD-83F6-F3A9FEB4B984}" dt="2024-02-22T09:52:54.409" v="2357" actId="27803"/>
          <ac:spMkLst>
            <pc:docMk/>
            <pc:sldMk cId="3942064285" sldId="256"/>
            <ac:spMk id="8028" creationId="{82B6C760-0159-FC14-5F33-4B82D39BA9EB}"/>
          </ac:spMkLst>
        </pc:spChg>
        <pc:spChg chg="mod">
          <ac:chgData name="Jassem Abbasi" userId="a485637c-5d5c-44af-8411-f95acc3236b6" providerId="ADAL" clId="{B67E75DF-61F4-4BDD-83F6-F3A9FEB4B984}" dt="2024-02-22T09:52:54.409" v="2357" actId="27803"/>
          <ac:spMkLst>
            <pc:docMk/>
            <pc:sldMk cId="3942064285" sldId="256"/>
            <ac:spMk id="8029" creationId="{2FA9A57F-ACC6-7466-424A-C27DC08154DE}"/>
          </ac:spMkLst>
        </pc:spChg>
        <pc:spChg chg="mod">
          <ac:chgData name="Jassem Abbasi" userId="a485637c-5d5c-44af-8411-f95acc3236b6" providerId="ADAL" clId="{B67E75DF-61F4-4BDD-83F6-F3A9FEB4B984}" dt="2024-02-22T09:52:54.409" v="2357" actId="27803"/>
          <ac:spMkLst>
            <pc:docMk/>
            <pc:sldMk cId="3942064285" sldId="256"/>
            <ac:spMk id="8030" creationId="{1349341E-189D-D4DA-347D-2D052669BDBE}"/>
          </ac:spMkLst>
        </pc:spChg>
        <pc:spChg chg="mod">
          <ac:chgData name="Jassem Abbasi" userId="a485637c-5d5c-44af-8411-f95acc3236b6" providerId="ADAL" clId="{B67E75DF-61F4-4BDD-83F6-F3A9FEB4B984}" dt="2024-02-22T09:52:54.409" v="2357" actId="27803"/>
          <ac:spMkLst>
            <pc:docMk/>
            <pc:sldMk cId="3942064285" sldId="256"/>
            <ac:spMk id="8031" creationId="{6AA78662-255F-ED18-03EC-F155F7FB3571}"/>
          </ac:spMkLst>
        </pc:spChg>
        <pc:spChg chg="mod">
          <ac:chgData name="Jassem Abbasi" userId="a485637c-5d5c-44af-8411-f95acc3236b6" providerId="ADAL" clId="{B67E75DF-61F4-4BDD-83F6-F3A9FEB4B984}" dt="2024-02-22T09:52:54.409" v="2357" actId="27803"/>
          <ac:spMkLst>
            <pc:docMk/>
            <pc:sldMk cId="3942064285" sldId="256"/>
            <ac:spMk id="8032" creationId="{6C27BCB0-D63B-D522-7288-F59D52A77331}"/>
          </ac:spMkLst>
        </pc:spChg>
        <pc:spChg chg="mod">
          <ac:chgData name="Jassem Abbasi" userId="a485637c-5d5c-44af-8411-f95acc3236b6" providerId="ADAL" clId="{B67E75DF-61F4-4BDD-83F6-F3A9FEB4B984}" dt="2024-02-22T09:52:54.409" v="2357" actId="27803"/>
          <ac:spMkLst>
            <pc:docMk/>
            <pc:sldMk cId="3942064285" sldId="256"/>
            <ac:spMk id="8033" creationId="{2FB72BFF-9F95-44F8-DBA1-094205EF24FB}"/>
          </ac:spMkLst>
        </pc:spChg>
        <pc:spChg chg="mod">
          <ac:chgData name="Jassem Abbasi" userId="a485637c-5d5c-44af-8411-f95acc3236b6" providerId="ADAL" clId="{B67E75DF-61F4-4BDD-83F6-F3A9FEB4B984}" dt="2024-02-22T09:52:54.409" v="2357" actId="27803"/>
          <ac:spMkLst>
            <pc:docMk/>
            <pc:sldMk cId="3942064285" sldId="256"/>
            <ac:spMk id="8034" creationId="{AA10FD80-C736-30A3-98A4-225EC2464BEF}"/>
          </ac:spMkLst>
        </pc:spChg>
        <pc:spChg chg="mod">
          <ac:chgData name="Jassem Abbasi" userId="a485637c-5d5c-44af-8411-f95acc3236b6" providerId="ADAL" clId="{B67E75DF-61F4-4BDD-83F6-F3A9FEB4B984}" dt="2024-02-22T09:52:54.409" v="2357" actId="27803"/>
          <ac:spMkLst>
            <pc:docMk/>
            <pc:sldMk cId="3942064285" sldId="256"/>
            <ac:spMk id="8035" creationId="{15A3C30D-0A1F-33EB-EFA0-5963AED6BE5A}"/>
          </ac:spMkLst>
        </pc:spChg>
        <pc:spChg chg="mod">
          <ac:chgData name="Jassem Abbasi" userId="a485637c-5d5c-44af-8411-f95acc3236b6" providerId="ADAL" clId="{B67E75DF-61F4-4BDD-83F6-F3A9FEB4B984}" dt="2024-02-22T09:52:54.409" v="2357" actId="27803"/>
          <ac:spMkLst>
            <pc:docMk/>
            <pc:sldMk cId="3942064285" sldId="256"/>
            <ac:spMk id="8036" creationId="{CAC844B3-2064-9EEB-694D-6127B237C509}"/>
          </ac:spMkLst>
        </pc:spChg>
        <pc:spChg chg="mod">
          <ac:chgData name="Jassem Abbasi" userId="a485637c-5d5c-44af-8411-f95acc3236b6" providerId="ADAL" clId="{B67E75DF-61F4-4BDD-83F6-F3A9FEB4B984}" dt="2024-02-22T09:52:54.409" v="2357" actId="27803"/>
          <ac:spMkLst>
            <pc:docMk/>
            <pc:sldMk cId="3942064285" sldId="256"/>
            <ac:spMk id="8037" creationId="{89DC9CE7-B1DD-99AA-AAE9-76D9DFAA8E06}"/>
          </ac:spMkLst>
        </pc:spChg>
        <pc:spChg chg="mod">
          <ac:chgData name="Jassem Abbasi" userId="a485637c-5d5c-44af-8411-f95acc3236b6" providerId="ADAL" clId="{B67E75DF-61F4-4BDD-83F6-F3A9FEB4B984}" dt="2024-02-22T09:52:54.409" v="2357" actId="27803"/>
          <ac:spMkLst>
            <pc:docMk/>
            <pc:sldMk cId="3942064285" sldId="256"/>
            <ac:spMk id="8038" creationId="{63D2384A-E689-0A8E-78F5-6FB520AB4A9B}"/>
          </ac:spMkLst>
        </pc:spChg>
        <pc:spChg chg="mod">
          <ac:chgData name="Jassem Abbasi" userId="a485637c-5d5c-44af-8411-f95acc3236b6" providerId="ADAL" clId="{B67E75DF-61F4-4BDD-83F6-F3A9FEB4B984}" dt="2024-02-22T09:52:54.409" v="2357" actId="27803"/>
          <ac:spMkLst>
            <pc:docMk/>
            <pc:sldMk cId="3942064285" sldId="256"/>
            <ac:spMk id="8039" creationId="{E4519345-5C85-DF55-D3D9-19B7668AA0B2}"/>
          </ac:spMkLst>
        </pc:spChg>
        <pc:spChg chg="mod">
          <ac:chgData name="Jassem Abbasi" userId="a485637c-5d5c-44af-8411-f95acc3236b6" providerId="ADAL" clId="{B67E75DF-61F4-4BDD-83F6-F3A9FEB4B984}" dt="2024-02-22T09:52:54.409" v="2357" actId="27803"/>
          <ac:spMkLst>
            <pc:docMk/>
            <pc:sldMk cId="3942064285" sldId="256"/>
            <ac:spMk id="8040" creationId="{B04E9077-0653-EB2D-0140-ECE11781B00D}"/>
          </ac:spMkLst>
        </pc:spChg>
        <pc:spChg chg="mod">
          <ac:chgData name="Jassem Abbasi" userId="a485637c-5d5c-44af-8411-f95acc3236b6" providerId="ADAL" clId="{B67E75DF-61F4-4BDD-83F6-F3A9FEB4B984}" dt="2024-02-22T09:52:54.409" v="2357" actId="27803"/>
          <ac:spMkLst>
            <pc:docMk/>
            <pc:sldMk cId="3942064285" sldId="256"/>
            <ac:spMk id="8041" creationId="{02326E9A-48A7-F15A-82B5-48BF0D049473}"/>
          </ac:spMkLst>
        </pc:spChg>
        <pc:spChg chg="mod">
          <ac:chgData name="Jassem Abbasi" userId="a485637c-5d5c-44af-8411-f95acc3236b6" providerId="ADAL" clId="{B67E75DF-61F4-4BDD-83F6-F3A9FEB4B984}" dt="2024-02-22T09:52:54.409" v="2357" actId="27803"/>
          <ac:spMkLst>
            <pc:docMk/>
            <pc:sldMk cId="3942064285" sldId="256"/>
            <ac:spMk id="8042" creationId="{E6010C47-226A-5C73-1036-3B2F8E38C968}"/>
          </ac:spMkLst>
        </pc:spChg>
        <pc:spChg chg="mod">
          <ac:chgData name="Jassem Abbasi" userId="a485637c-5d5c-44af-8411-f95acc3236b6" providerId="ADAL" clId="{B67E75DF-61F4-4BDD-83F6-F3A9FEB4B984}" dt="2024-02-22T09:52:54.409" v="2357" actId="27803"/>
          <ac:spMkLst>
            <pc:docMk/>
            <pc:sldMk cId="3942064285" sldId="256"/>
            <ac:spMk id="8043" creationId="{3348CEFD-D2B0-EDC9-3661-E6EF46D085CB}"/>
          </ac:spMkLst>
        </pc:spChg>
        <pc:spChg chg="mod">
          <ac:chgData name="Jassem Abbasi" userId="a485637c-5d5c-44af-8411-f95acc3236b6" providerId="ADAL" clId="{B67E75DF-61F4-4BDD-83F6-F3A9FEB4B984}" dt="2024-02-22T09:52:54.409" v="2357" actId="27803"/>
          <ac:spMkLst>
            <pc:docMk/>
            <pc:sldMk cId="3942064285" sldId="256"/>
            <ac:spMk id="8044" creationId="{3F1AEBB8-B073-69D5-7C44-A6EF19CA9FE2}"/>
          </ac:spMkLst>
        </pc:spChg>
        <pc:spChg chg="mod">
          <ac:chgData name="Jassem Abbasi" userId="a485637c-5d5c-44af-8411-f95acc3236b6" providerId="ADAL" clId="{B67E75DF-61F4-4BDD-83F6-F3A9FEB4B984}" dt="2024-02-22T09:52:54.409" v="2357" actId="27803"/>
          <ac:spMkLst>
            <pc:docMk/>
            <pc:sldMk cId="3942064285" sldId="256"/>
            <ac:spMk id="8045" creationId="{AC016E93-FCE1-38A7-E5BB-B64137F42373}"/>
          </ac:spMkLst>
        </pc:spChg>
        <pc:spChg chg="mod">
          <ac:chgData name="Jassem Abbasi" userId="a485637c-5d5c-44af-8411-f95acc3236b6" providerId="ADAL" clId="{B67E75DF-61F4-4BDD-83F6-F3A9FEB4B984}" dt="2024-02-22T09:52:54.409" v="2357" actId="27803"/>
          <ac:spMkLst>
            <pc:docMk/>
            <pc:sldMk cId="3942064285" sldId="256"/>
            <ac:spMk id="8046" creationId="{8E868410-A210-BB27-3A02-FDAB81ADE708}"/>
          </ac:spMkLst>
        </pc:spChg>
        <pc:spChg chg="mod">
          <ac:chgData name="Jassem Abbasi" userId="a485637c-5d5c-44af-8411-f95acc3236b6" providerId="ADAL" clId="{B67E75DF-61F4-4BDD-83F6-F3A9FEB4B984}" dt="2024-02-22T09:52:54.409" v="2357" actId="27803"/>
          <ac:spMkLst>
            <pc:docMk/>
            <pc:sldMk cId="3942064285" sldId="256"/>
            <ac:spMk id="8047" creationId="{010B488A-6F07-6858-FE7A-5A922565500B}"/>
          </ac:spMkLst>
        </pc:spChg>
        <pc:spChg chg="mod">
          <ac:chgData name="Jassem Abbasi" userId="a485637c-5d5c-44af-8411-f95acc3236b6" providerId="ADAL" clId="{B67E75DF-61F4-4BDD-83F6-F3A9FEB4B984}" dt="2024-02-22T09:52:54.409" v="2357" actId="27803"/>
          <ac:spMkLst>
            <pc:docMk/>
            <pc:sldMk cId="3942064285" sldId="256"/>
            <ac:spMk id="8048" creationId="{B33F3725-69DC-052D-73E1-89570A3E0F11}"/>
          </ac:spMkLst>
        </pc:spChg>
        <pc:spChg chg="mod">
          <ac:chgData name="Jassem Abbasi" userId="a485637c-5d5c-44af-8411-f95acc3236b6" providerId="ADAL" clId="{B67E75DF-61F4-4BDD-83F6-F3A9FEB4B984}" dt="2024-02-22T09:52:54.409" v="2357" actId="27803"/>
          <ac:spMkLst>
            <pc:docMk/>
            <pc:sldMk cId="3942064285" sldId="256"/>
            <ac:spMk id="8049" creationId="{DEED11E9-E80E-D662-2FD3-EC996320EBFE}"/>
          </ac:spMkLst>
        </pc:spChg>
        <pc:spChg chg="mod">
          <ac:chgData name="Jassem Abbasi" userId="a485637c-5d5c-44af-8411-f95acc3236b6" providerId="ADAL" clId="{B67E75DF-61F4-4BDD-83F6-F3A9FEB4B984}" dt="2024-02-22T09:52:54.409" v="2357" actId="27803"/>
          <ac:spMkLst>
            <pc:docMk/>
            <pc:sldMk cId="3942064285" sldId="256"/>
            <ac:spMk id="8050" creationId="{D55C4C97-211E-27FE-E3E6-889D17303DCD}"/>
          </ac:spMkLst>
        </pc:spChg>
        <pc:spChg chg="mod">
          <ac:chgData name="Jassem Abbasi" userId="a485637c-5d5c-44af-8411-f95acc3236b6" providerId="ADAL" clId="{B67E75DF-61F4-4BDD-83F6-F3A9FEB4B984}" dt="2024-02-22T09:52:54.409" v="2357" actId="27803"/>
          <ac:spMkLst>
            <pc:docMk/>
            <pc:sldMk cId="3942064285" sldId="256"/>
            <ac:spMk id="8051" creationId="{ED2190FE-67C5-F389-B4E0-D3915834F13E}"/>
          </ac:spMkLst>
        </pc:spChg>
        <pc:spChg chg="mod">
          <ac:chgData name="Jassem Abbasi" userId="a485637c-5d5c-44af-8411-f95acc3236b6" providerId="ADAL" clId="{B67E75DF-61F4-4BDD-83F6-F3A9FEB4B984}" dt="2024-02-22T09:52:54.409" v="2357" actId="27803"/>
          <ac:spMkLst>
            <pc:docMk/>
            <pc:sldMk cId="3942064285" sldId="256"/>
            <ac:spMk id="8052" creationId="{268E18AA-59A5-D789-0944-74419FC40CB2}"/>
          </ac:spMkLst>
        </pc:spChg>
        <pc:spChg chg="mod">
          <ac:chgData name="Jassem Abbasi" userId="a485637c-5d5c-44af-8411-f95acc3236b6" providerId="ADAL" clId="{B67E75DF-61F4-4BDD-83F6-F3A9FEB4B984}" dt="2024-02-22T09:52:54.409" v="2357" actId="27803"/>
          <ac:spMkLst>
            <pc:docMk/>
            <pc:sldMk cId="3942064285" sldId="256"/>
            <ac:spMk id="8053" creationId="{42AF9A86-9EE7-EBDA-CF03-88CB2F7D1EEC}"/>
          </ac:spMkLst>
        </pc:spChg>
        <pc:spChg chg="mod">
          <ac:chgData name="Jassem Abbasi" userId="a485637c-5d5c-44af-8411-f95acc3236b6" providerId="ADAL" clId="{B67E75DF-61F4-4BDD-83F6-F3A9FEB4B984}" dt="2024-02-22T09:52:54.409" v="2357" actId="27803"/>
          <ac:spMkLst>
            <pc:docMk/>
            <pc:sldMk cId="3942064285" sldId="256"/>
            <ac:spMk id="8054" creationId="{27EFE1DB-40B6-AEE7-EBD3-3278839BD0F1}"/>
          </ac:spMkLst>
        </pc:spChg>
        <pc:spChg chg="mod">
          <ac:chgData name="Jassem Abbasi" userId="a485637c-5d5c-44af-8411-f95acc3236b6" providerId="ADAL" clId="{B67E75DF-61F4-4BDD-83F6-F3A9FEB4B984}" dt="2024-02-22T09:52:54.409" v="2357" actId="27803"/>
          <ac:spMkLst>
            <pc:docMk/>
            <pc:sldMk cId="3942064285" sldId="256"/>
            <ac:spMk id="8055" creationId="{CADD039F-7FE5-9823-3744-958F1080B9B9}"/>
          </ac:spMkLst>
        </pc:spChg>
        <pc:spChg chg="mod">
          <ac:chgData name="Jassem Abbasi" userId="a485637c-5d5c-44af-8411-f95acc3236b6" providerId="ADAL" clId="{B67E75DF-61F4-4BDD-83F6-F3A9FEB4B984}" dt="2024-02-22T09:52:54.409" v="2357" actId="27803"/>
          <ac:spMkLst>
            <pc:docMk/>
            <pc:sldMk cId="3942064285" sldId="256"/>
            <ac:spMk id="8056" creationId="{054F5B10-F35B-8A4C-677D-BB6660BE35ED}"/>
          </ac:spMkLst>
        </pc:spChg>
        <pc:spChg chg="mod">
          <ac:chgData name="Jassem Abbasi" userId="a485637c-5d5c-44af-8411-f95acc3236b6" providerId="ADAL" clId="{B67E75DF-61F4-4BDD-83F6-F3A9FEB4B984}" dt="2024-02-22T09:52:54.409" v="2357" actId="27803"/>
          <ac:spMkLst>
            <pc:docMk/>
            <pc:sldMk cId="3942064285" sldId="256"/>
            <ac:spMk id="8057" creationId="{2AC4CD12-809F-6854-5FFD-D51AB2FD34A3}"/>
          </ac:spMkLst>
        </pc:spChg>
        <pc:spChg chg="mod">
          <ac:chgData name="Jassem Abbasi" userId="a485637c-5d5c-44af-8411-f95acc3236b6" providerId="ADAL" clId="{B67E75DF-61F4-4BDD-83F6-F3A9FEB4B984}" dt="2024-02-22T09:52:54.409" v="2357" actId="27803"/>
          <ac:spMkLst>
            <pc:docMk/>
            <pc:sldMk cId="3942064285" sldId="256"/>
            <ac:spMk id="8058" creationId="{E4C04EF6-D723-28FC-191D-C07C64FE0532}"/>
          </ac:spMkLst>
        </pc:spChg>
        <pc:spChg chg="mod">
          <ac:chgData name="Jassem Abbasi" userId="a485637c-5d5c-44af-8411-f95acc3236b6" providerId="ADAL" clId="{B67E75DF-61F4-4BDD-83F6-F3A9FEB4B984}" dt="2024-02-22T09:52:54.409" v="2357" actId="27803"/>
          <ac:spMkLst>
            <pc:docMk/>
            <pc:sldMk cId="3942064285" sldId="256"/>
            <ac:spMk id="8059" creationId="{90F396DB-4001-CD40-557E-5968B04F7AE6}"/>
          </ac:spMkLst>
        </pc:spChg>
        <pc:spChg chg="mod">
          <ac:chgData name="Jassem Abbasi" userId="a485637c-5d5c-44af-8411-f95acc3236b6" providerId="ADAL" clId="{B67E75DF-61F4-4BDD-83F6-F3A9FEB4B984}" dt="2024-02-22T09:52:54.409" v="2357" actId="27803"/>
          <ac:spMkLst>
            <pc:docMk/>
            <pc:sldMk cId="3942064285" sldId="256"/>
            <ac:spMk id="8060" creationId="{071D5D43-A8C1-E50E-B534-83A3685525F0}"/>
          </ac:spMkLst>
        </pc:spChg>
        <pc:spChg chg="mod">
          <ac:chgData name="Jassem Abbasi" userId="a485637c-5d5c-44af-8411-f95acc3236b6" providerId="ADAL" clId="{B67E75DF-61F4-4BDD-83F6-F3A9FEB4B984}" dt="2024-02-22T09:52:54.409" v="2357" actId="27803"/>
          <ac:spMkLst>
            <pc:docMk/>
            <pc:sldMk cId="3942064285" sldId="256"/>
            <ac:spMk id="8061" creationId="{680CF54C-CF5C-CB6F-0568-A67E8B6AF14D}"/>
          </ac:spMkLst>
        </pc:spChg>
        <pc:spChg chg="mod">
          <ac:chgData name="Jassem Abbasi" userId="a485637c-5d5c-44af-8411-f95acc3236b6" providerId="ADAL" clId="{B67E75DF-61F4-4BDD-83F6-F3A9FEB4B984}" dt="2024-02-22T09:52:54.409" v="2357" actId="27803"/>
          <ac:spMkLst>
            <pc:docMk/>
            <pc:sldMk cId="3942064285" sldId="256"/>
            <ac:spMk id="8062" creationId="{3A71CDA3-9625-049F-D142-E158B686D57A}"/>
          </ac:spMkLst>
        </pc:spChg>
        <pc:spChg chg="mod">
          <ac:chgData name="Jassem Abbasi" userId="a485637c-5d5c-44af-8411-f95acc3236b6" providerId="ADAL" clId="{B67E75DF-61F4-4BDD-83F6-F3A9FEB4B984}" dt="2024-02-22T09:52:54.409" v="2357" actId="27803"/>
          <ac:spMkLst>
            <pc:docMk/>
            <pc:sldMk cId="3942064285" sldId="256"/>
            <ac:spMk id="8063" creationId="{6425A3D6-8926-2AD6-F0F2-0A23F6ECBCFA}"/>
          </ac:spMkLst>
        </pc:spChg>
        <pc:spChg chg="mod">
          <ac:chgData name="Jassem Abbasi" userId="a485637c-5d5c-44af-8411-f95acc3236b6" providerId="ADAL" clId="{B67E75DF-61F4-4BDD-83F6-F3A9FEB4B984}" dt="2024-02-22T09:52:54.409" v="2357" actId="27803"/>
          <ac:spMkLst>
            <pc:docMk/>
            <pc:sldMk cId="3942064285" sldId="256"/>
            <ac:spMk id="8064" creationId="{39A6D638-7280-FDF1-D0A5-F1554692FC63}"/>
          </ac:spMkLst>
        </pc:spChg>
        <pc:spChg chg="mod">
          <ac:chgData name="Jassem Abbasi" userId="a485637c-5d5c-44af-8411-f95acc3236b6" providerId="ADAL" clId="{B67E75DF-61F4-4BDD-83F6-F3A9FEB4B984}" dt="2024-02-22T09:52:54.409" v="2357" actId="27803"/>
          <ac:spMkLst>
            <pc:docMk/>
            <pc:sldMk cId="3942064285" sldId="256"/>
            <ac:spMk id="8065" creationId="{2DC6BA9A-563C-4938-5916-E11D03EB8720}"/>
          </ac:spMkLst>
        </pc:spChg>
        <pc:spChg chg="mod">
          <ac:chgData name="Jassem Abbasi" userId="a485637c-5d5c-44af-8411-f95acc3236b6" providerId="ADAL" clId="{B67E75DF-61F4-4BDD-83F6-F3A9FEB4B984}" dt="2024-02-22T09:52:54.409" v="2357" actId="27803"/>
          <ac:spMkLst>
            <pc:docMk/>
            <pc:sldMk cId="3942064285" sldId="256"/>
            <ac:spMk id="8066" creationId="{DA985E95-E994-1B40-B6BD-186A48AA5FE4}"/>
          </ac:spMkLst>
        </pc:spChg>
        <pc:spChg chg="mod">
          <ac:chgData name="Jassem Abbasi" userId="a485637c-5d5c-44af-8411-f95acc3236b6" providerId="ADAL" clId="{B67E75DF-61F4-4BDD-83F6-F3A9FEB4B984}" dt="2024-02-22T09:52:54.409" v="2357" actId="27803"/>
          <ac:spMkLst>
            <pc:docMk/>
            <pc:sldMk cId="3942064285" sldId="256"/>
            <ac:spMk id="8067" creationId="{8F0CD12F-F11E-DE0F-4B51-EC4356231C2B}"/>
          </ac:spMkLst>
        </pc:spChg>
        <pc:spChg chg="mod">
          <ac:chgData name="Jassem Abbasi" userId="a485637c-5d5c-44af-8411-f95acc3236b6" providerId="ADAL" clId="{B67E75DF-61F4-4BDD-83F6-F3A9FEB4B984}" dt="2024-02-22T09:52:54.409" v="2357" actId="27803"/>
          <ac:spMkLst>
            <pc:docMk/>
            <pc:sldMk cId="3942064285" sldId="256"/>
            <ac:spMk id="8068" creationId="{56E12A68-D31D-053A-6235-1D9D140C3114}"/>
          </ac:spMkLst>
        </pc:spChg>
        <pc:spChg chg="mod">
          <ac:chgData name="Jassem Abbasi" userId="a485637c-5d5c-44af-8411-f95acc3236b6" providerId="ADAL" clId="{B67E75DF-61F4-4BDD-83F6-F3A9FEB4B984}" dt="2024-02-22T09:52:54.409" v="2357" actId="27803"/>
          <ac:spMkLst>
            <pc:docMk/>
            <pc:sldMk cId="3942064285" sldId="256"/>
            <ac:spMk id="8069" creationId="{5F82F73D-253F-5CA4-7F3D-811EEBD9B945}"/>
          </ac:spMkLst>
        </pc:spChg>
        <pc:spChg chg="mod">
          <ac:chgData name="Jassem Abbasi" userId="a485637c-5d5c-44af-8411-f95acc3236b6" providerId="ADAL" clId="{B67E75DF-61F4-4BDD-83F6-F3A9FEB4B984}" dt="2024-02-22T09:52:54.409" v="2357" actId="27803"/>
          <ac:spMkLst>
            <pc:docMk/>
            <pc:sldMk cId="3942064285" sldId="256"/>
            <ac:spMk id="8070" creationId="{B416B614-ADEA-0178-01AF-E253F6EC0E70}"/>
          </ac:spMkLst>
        </pc:spChg>
        <pc:spChg chg="mod">
          <ac:chgData name="Jassem Abbasi" userId="a485637c-5d5c-44af-8411-f95acc3236b6" providerId="ADAL" clId="{B67E75DF-61F4-4BDD-83F6-F3A9FEB4B984}" dt="2024-02-22T09:52:54.409" v="2357" actId="27803"/>
          <ac:spMkLst>
            <pc:docMk/>
            <pc:sldMk cId="3942064285" sldId="256"/>
            <ac:spMk id="8071" creationId="{07D2F6DE-265E-76A4-7F0E-2F9FED7B619E}"/>
          </ac:spMkLst>
        </pc:spChg>
        <pc:spChg chg="mod">
          <ac:chgData name="Jassem Abbasi" userId="a485637c-5d5c-44af-8411-f95acc3236b6" providerId="ADAL" clId="{B67E75DF-61F4-4BDD-83F6-F3A9FEB4B984}" dt="2024-02-22T09:52:54.409" v="2357" actId="27803"/>
          <ac:spMkLst>
            <pc:docMk/>
            <pc:sldMk cId="3942064285" sldId="256"/>
            <ac:spMk id="8072" creationId="{2C40305B-599F-1011-3DDD-8A9E614CEFCE}"/>
          </ac:spMkLst>
        </pc:spChg>
        <pc:spChg chg="mod">
          <ac:chgData name="Jassem Abbasi" userId="a485637c-5d5c-44af-8411-f95acc3236b6" providerId="ADAL" clId="{B67E75DF-61F4-4BDD-83F6-F3A9FEB4B984}" dt="2024-02-22T09:52:54.409" v="2357" actId="27803"/>
          <ac:spMkLst>
            <pc:docMk/>
            <pc:sldMk cId="3942064285" sldId="256"/>
            <ac:spMk id="8073" creationId="{4486B148-F07D-ABCD-C001-55E98418A898}"/>
          </ac:spMkLst>
        </pc:spChg>
        <pc:spChg chg="mod">
          <ac:chgData name="Jassem Abbasi" userId="a485637c-5d5c-44af-8411-f95acc3236b6" providerId="ADAL" clId="{B67E75DF-61F4-4BDD-83F6-F3A9FEB4B984}" dt="2024-02-22T09:52:54.409" v="2357" actId="27803"/>
          <ac:spMkLst>
            <pc:docMk/>
            <pc:sldMk cId="3942064285" sldId="256"/>
            <ac:spMk id="8074" creationId="{BE9116EF-F27E-C224-147D-97639FEBC2DB}"/>
          </ac:spMkLst>
        </pc:spChg>
        <pc:spChg chg="mod">
          <ac:chgData name="Jassem Abbasi" userId="a485637c-5d5c-44af-8411-f95acc3236b6" providerId="ADAL" clId="{B67E75DF-61F4-4BDD-83F6-F3A9FEB4B984}" dt="2024-02-22T09:52:54.409" v="2357" actId="27803"/>
          <ac:spMkLst>
            <pc:docMk/>
            <pc:sldMk cId="3942064285" sldId="256"/>
            <ac:spMk id="8075" creationId="{EFF15CC0-627B-FF04-6B39-4EA7DA52615C}"/>
          </ac:spMkLst>
        </pc:spChg>
        <pc:spChg chg="mod">
          <ac:chgData name="Jassem Abbasi" userId="a485637c-5d5c-44af-8411-f95acc3236b6" providerId="ADAL" clId="{B67E75DF-61F4-4BDD-83F6-F3A9FEB4B984}" dt="2024-02-22T09:52:54.409" v="2357" actId="27803"/>
          <ac:spMkLst>
            <pc:docMk/>
            <pc:sldMk cId="3942064285" sldId="256"/>
            <ac:spMk id="8076" creationId="{70158680-01D4-09EB-3494-B941BAC98EEA}"/>
          </ac:spMkLst>
        </pc:spChg>
        <pc:spChg chg="mod">
          <ac:chgData name="Jassem Abbasi" userId="a485637c-5d5c-44af-8411-f95acc3236b6" providerId="ADAL" clId="{B67E75DF-61F4-4BDD-83F6-F3A9FEB4B984}" dt="2024-02-22T09:52:54.409" v="2357" actId="27803"/>
          <ac:spMkLst>
            <pc:docMk/>
            <pc:sldMk cId="3942064285" sldId="256"/>
            <ac:spMk id="8077" creationId="{04D24DA3-D86E-A733-7D18-2ECB28395664}"/>
          </ac:spMkLst>
        </pc:spChg>
        <pc:spChg chg="mod">
          <ac:chgData name="Jassem Abbasi" userId="a485637c-5d5c-44af-8411-f95acc3236b6" providerId="ADAL" clId="{B67E75DF-61F4-4BDD-83F6-F3A9FEB4B984}" dt="2024-02-22T09:52:54.409" v="2357" actId="27803"/>
          <ac:spMkLst>
            <pc:docMk/>
            <pc:sldMk cId="3942064285" sldId="256"/>
            <ac:spMk id="8078" creationId="{BED05066-025E-0949-B120-A50A520CA3CB}"/>
          </ac:spMkLst>
        </pc:spChg>
        <pc:spChg chg="mod">
          <ac:chgData name="Jassem Abbasi" userId="a485637c-5d5c-44af-8411-f95acc3236b6" providerId="ADAL" clId="{B67E75DF-61F4-4BDD-83F6-F3A9FEB4B984}" dt="2024-02-22T09:52:54.409" v="2357" actId="27803"/>
          <ac:spMkLst>
            <pc:docMk/>
            <pc:sldMk cId="3942064285" sldId="256"/>
            <ac:spMk id="8079" creationId="{5960F18F-FF03-6CCD-38D9-C38347B7D4C3}"/>
          </ac:spMkLst>
        </pc:spChg>
        <pc:spChg chg="mod">
          <ac:chgData name="Jassem Abbasi" userId="a485637c-5d5c-44af-8411-f95acc3236b6" providerId="ADAL" clId="{B67E75DF-61F4-4BDD-83F6-F3A9FEB4B984}" dt="2024-02-22T09:52:54.409" v="2357" actId="27803"/>
          <ac:spMkLst>
            <pc:docMk/>
            <pc:sldMk cId="3942064285" sldId="256"/>
            <ac:spMk id="8080" creationId="{D5481369-BB49-4E07-F146-EF81B9C28B47}"/>
          </ac:spMkLst>
        </pc:spChg>
        <pc:spChg chg="mod">
          <ac:chgData name="Jassem Abbasi" userId="a485637c-5d5c-44af-8411-f95acc3236b6" providerId="ADAL" clId="{B67E75DF-61F4-4BDD-83F6-F3A9FEB4B984}" dt="2024-02-22T09:52:54.409" v="2357" actId="27803"/>
          <ac:spMkLst>
            <pc:docMk/>
            <pc:sldMk cId="3942064285" sldId="256"/>
            <ac:spMk id="8081" creationId="{AB6FAF4A-4115-80F1-5641-6C32E1E36050}"/>
          </ac:spMkLst>
        </pc:spChg>
        <pc:spChg chg="mod">
          <ac:chgData name="Jassem Abbasi" userId="a485637c-5d5c-44af-8411-f95acc3236b6" providerId="ADAL" clId="{B67E75DF-61F4-4BDD-83F6-F3A9FEB4B984}" dt="2024-02-22T09:52:54.409" v="2357" actId="27803"/>
          <ac:spMkLst>
            <pc:docMk/>
            <pc:sldMk cId="3942064285" sldId="256"/>
            <ac:spMk id="8082" creationId="{2FCC5AAB-783D-E1CF-DDBA-7758DFF8E0F6}"/>
          </ac:spMkLst>
        </pc:spChg>
        <pc:spChg chg="mod">
          <ac:chgData name="Jassem Abbasi" userId="a485637c-5d5c-44af-8411-f95acc3236b6" providerId="ADAL" clId="{B67E75DF-61F4-4BDD-83F6-F3A9FEB4B984}" dt="2024-02-22T09:52:54.409" v="2357" actId="27803"/>
          <ac:spMkLst>
            <pc:docMk/>
            <pc:sldMk cId="3942064285" sldId="256"/>
            <ac:spMk id="8083" creationId="{5EAC2D98-7202-1089-B524-9CE756948AFB}"/>
          </ac:spMkLst>
        </pc:spChg>
        <pc:spChg chg="mod">
          <ac:chgData name="Jassem Abbasi" userId="a485637c-5d5c-44af-8411-f95acc3236b6" providerId="ADAL" clId="{B67E75DF-61F4-4BDD-83F6-F3A9FEB4B984}" dt="2024-02-22T09:52:54.409" v="2357" actId="27803"/>
          <ac:spMkLst>
            <pc:docMk/>
            <pc:sldMk cId="3942064285" sldId="256"/>
            <ac:spMk id="8084" creationId="{941B4AE2-0509-F133-0ECB-D3FE2C97AA18}"/>
          </ac:spMkLst>
        </pc:spChg>
        <pc:spChg chg="mod">
          <ac:chgData name="Jassem Abbasi" userId="a485637c-5d5c-44af-8411-f95acc3236b6" providerId="ADAL" clId="{B67E75DF-61F4-4BDD-83F6-F3A9FEB4B984}" dt="2024-02-22T09:52:54.409" v="2357" actId="27803"/>
          <ac:spMkLst>
            <pc:docMk/>
            <pc:sldMk cId="3942064285" sldId="256"/>
            <ac:spMk id="8085" creationId="{EF7BAC54-5B62-701A-F015-2BAE76AA4CC7}"/>
          </ac:spMkLst>
        </pc:spChg>
        <pc:spChg chg="mod">
          <ac:chgData name="Jassem Abbasi" userId="a485637c-5d5c-44af-8411-f95acc3236b6" providerId="ADAL" clId="{B67E75DF-61F4-4BDD-83F6-F3A9FEB4B984}" dt="2024-02-22T09:52:54.409" v="2357" actId="27803"/>
          <ac:spMkLst>
            <pc:docMk/>
            <pc:sldMk cId="3942064285" sldId="256"/>
            <ac:spMk id="8086" creationId="{6EF5C966-05E5-4B5D-3460-08E9936E772F}"/>
          </ac:spMkLst>
        </pc:spChg>
        <pc:spChg chg="mod">
          <ac:chgData name="Jassem Abbasi" userId="a485637c-5d5c-44af-8411-f95acc3236b6" providerId="ADAL" clId="{B67E75DF-61F4-4BDD-83F6-F3A9FEB4B984}" dt="2024-02-22T09:52:54.409" v="2357" actId="27803"/>
          <ac:spMkLst>
            <pc:docMk/>
            <pc:sldMk cId="3942064285" sldId="256"/>
            <ac:spMk id="8087" creationId="{5C00654F-8871-968D-23C8-87B8AD4734CA}"/>
          </ac:spMkLst>
        </pc:spChg>
        <pc:spChg chg="mod">
          <ac:chgData name="Jassem Abbasi" userId="a485637c-5d5c-44af-8411-f95acc3236b6" providerId="ADAL" clId="{B67E75DF-61F4-4BDD-83F6-F3A9FEB4B984}" dt="2024-02-22T09:52:54.409" v="2357" actId="27803"/>
          <ac:spMkLst>
            <pc:docMk/>
            <pc:sldMk cId="3942064285" sldId="256"/>
            <ac:spMk id="8088" creationId="{19DDAB6E-F117-E807-3946-71C2DD8CDF45}"/>
          </ac:spMkLst>
        </pc:spChg>
        <pc:spChg chg="mod">
          <ac:chgData name="Jassem Abbasi" userId="a485637c-5d5c-44af-8411-f95acc3236b6" providerId="ADAL" clId="{B67E75DF-61F4-4BDD-83F6-F3A9FEB4B984}" dt="2024-02-22T09:52:54.409" v="2357" actId="27803"/>
          <ac:spMkLst>
            <pc:docMk/>
            <pc:sldMk cId="3942064285" sldId="256"/>
            <ac:spMk id="8089" creationId="{512C556F-6B5F-BBBA-DD2D-98E822BA3DA7}"/>
          </ac:spMkLst>
        </pc:spChg>
        <pc:spChg chg="mod">
          <ac:chgData name="Jassem Abbasi" userId="a485637c-5d5c-44af-8411-f95acc3236b6" providerId="ADAL" clId="{B67E75DF-61F4-4BDD-83F6-F3A9FEB4B984}" dt="2024-02-22T09:52:54.409" v="2357" actId="27803"/>
          <ac:spMkLst>
            <pc:docMk/>
            <pc:sldMk cId="3942064285" sldId="256"/>
            <ac:spMk id="8090" creationId="{339053CA-B364-9401-9D88-2F037671DB11}"/>
          </ac:spMkLst>
        </pc:spChg>
        <pc:spChg chg="mod">
          <ac:chgData name="Jassem Abbasi" userId="a485637c-5d5c-44af-8411-f95acc3236b6" providerId="ADAL" clId="{B67E75DF-61F4-4BDD-83F6-F3A9FEB4B984}" dt="2024-02-22T09:52:54.409" v="2357" actId="27803"/>
          <ac:spMkLst>
            <pc:docMk/>
            <pc:sldMk cId="3942064285" sldId="256"/>
            <ac:spMk id="8091" creationId="{89879C04-9BA3-82B5-54D4-8273B4848C28}"/>
          </ac:spMkLst>
        </pc:spChg>
        <pc:spChg chg="mod">
          <ac:chgData name="Jassem Abbasi" userId="a485637c-5d5c-44af-8411-f95acc3236b6" providerId="ADAL" clId="{B67E75DF-61F4-4BDD-83F6-F3A9FEB4B984}" dt="2024-02-22T09:52:54.409" v="2357" actId="27803"/>
          <ac:spMkLst>
            <pc:docMk/>
            <pc:sldMk cId="3942064285" sldId="256"/>
            <ac:spMk id="8092" creationId="{799CC3DA-B2D2-B12E-9140-7C5CAEC96ECB}"/>
          </ac:spMkLst>
        </pc:spChg>
        <pc:spChg chg="mod">
          <ac:chgData name="Jassem Abbasi" userId="a485637c-5d5c-44af-8411-f95acc3236b6" providerId="ADAL" clId="{B67E75DF-61F4-4BDD-83F6-F3A9FEB4B984}" dt="2024-02-22T09:52:54.409" v="2357" actId="27803"/>
          <ac:spMkLst>
            <pc:docMk/>
            <pc:sldMk cId="3942064285" sldId="256"/>
            <ac:spMk id="8093" creationId="{0799F4FC-733B-B29C-76D9-58A663FDA76D}"/>
          </ac:spMkLst>
        </pc:spChg>
        <pc:spChg chg="mod">
          <ac:chgData name="Jassem Abbasi" userId="a485637c-5d5c-44af-8411-f95acc3236b6" providerId="ADAL" clId="{B67E75DF-61F4-4BDD-83F6-F3A9FEB4B984}" dt="2024-02-22T09:52:54.409" v="2357" actId="27803"/>
          <ac:spMkLst>
            <pc:docMk/>
            <pc:sldMk cId="3942064285" sldId="256"/>
            <ac:spMk id="8094" creationId="{2A2F4126-1750-71D9-0182-4C3D42BF3279}"/>
          </ac:spMkLst>
        </pc:spChg>
        <pc:spChg chg="mod">
          <ac:chgData name="Jassem Abbasi" userId="a485637c-5d5c-44af-8411-f95acc3236b6" providerId="ADAL" clId="{B67E75DF-61F4-4BDD-83F6-F3A9FEB4B984}" dt="2024-02-22T09:52:54.409" v="2357" actId="27803"/>
          <ac:spMkLst>
            <pc:docMk/>
            <pc:sldMk cId="3942064285" sldId="256"/>
            <ac:spMk id="8095" creationId="{B6A57794-B99F-E832-DB13-67B88936E864}"/>
          </ac:spMkLst>
        </pc:spChg>
        <pc:spChg chg="mod">
          <ac:chgData name="Jassem Abbasi" userId="a485637c-5d5c-44af-8411-f95acc3236b6" providerId="ADAL" clId="{B67E75DF-61F4-4BDD-83F6-F3A9FEB4B984}" dt="2024-02-22T09:52:54.409" v="2357" actId="27803"/>
          <ac:spMkLst>
            <pc:docMk/>
            <pc:sldMk cId="3942064285" sldId="256"/>
            <ac:spMk id="8096" creationId="{C89E1129-1749-7A81-A3F8-BB6594E6A5B9}"/>
          </ac:spMkLst>
        </pc:spChg>
        <pc:spChg chg="mod">
          <ac:chgData name="Jassem Abbasi" userId="a485637c-5d5c-44af-8411-f95acc3236b6" providerId="ADAL" clId="{B67E75DF-61F4-4BDD-83F6-F3A9FEB4B984}" dt="2024-02-22T09:52:54.409" v="2357" actId="27803"/>
          <ac:spMkLst>
            <pc:docMk/>
            <pc:sldMk cId="3942064285" sldId="256"/>
            <ac:spMk id="8097" creationId="{29F85ED9-8206-14BB-9A19-1D4DF826EED4}"/>
          </ac:spMkLst>
        </pc:spChg>
        <pc:spChg chg="mod">
          <ac:chgData name="Jassem Abbasi" userId="a485637c-5d5c-44af-8411-f95acc3236b6" providerId="ADAL" clId="{B67E75DF-61F4-4BDD-83F6-F3A9FEB4B984}" dt="2024-02-22T09:52:54.409" v="2357" actId="27803"/>
          <ac:spMkLst>
            <pc:docMk/>
            <pc:sldMk cId="3942064285" sldId="256"/>
            <ac:spMk id="8098" creationId="{56A496BC-17A2-18C8-42EB-603F2D7D6856}"/>
          </ac:spMkLst>
        </pc:spChg>
        <pc:spChg chg="mod">
          <ac:chgData name="Jassem Abbasi" userId="a485637c-5d5c-44af-8411-f95acc3236b6" providerId="ADAL" clId="{B67E75DF-61F4-4BDD-83F6-F3A9FEB4B984}" dt="2024-02-22T09:52:54.409" v="2357" actId="27803"/>
          <ac:spMkLst>
            <pc:docMk/>
            <pc:sldMk cId="3942064285" sldId="256"/>
            <ac:spMk id="8099" creationId="{DE074E1E-8D1E-599A-C3D5-7A53CAD8F713}"/>
          </ac:spMkLst>
        </pc:spChg>
        <pc:spChg chg="mod">
          <ac:chgData name="Jassem Abbasi" userId="a485637c-5d5c-44af-8411-f95acc3236b6" providerId="ADAL" clId="{B67E75DF-61F4-4BDD-83F6-F3A9FEB4B984}" dt="2024-02-22T09:52:54.409" v="2357" actId="27803"/>
          <ac:spMkLst>
            <pc:docMk/>
            <pc:sldMk cId="3942064285" sldId="256"/>
            <ac:spMk id="8100" creationId="{8C3BDA87-D929-285E-ED78-3DA65F912429}"/>
          </ac:spMkLst>
        </pc:spChg>
        <pc:spChg chg="mod">
          <ac:chgData name="Jassem Abbasi" userId="a485637c-5d5c-44af-8411-f95acc3236b6" providerId="ADAL" clId="{B67E75DF-61F4-4BDD-83F6-F3A9FEB4B984}" dt="2024-02-22T09:52:54.409" v="2357" actId="27803"/>
          <ac:spMkLst>
            <pc:docMk/>
            <pc:sldMk cId="3942064285" sldId="256"/>
            <ac:spMk id="8101" creationId="{E91456FD-6269-40F5-D9CE-406E203B21A3}"/>
          </ac:spMkLst>
        </pc:spChg>
        <pc:spChg chg="mod">
          <ac:chgData name="Jassem Abbasi" userId="a485637c-5d5c-44af-8411-f95acc3236b6" providerId="ADAL" clId="{B67E75DF-61F4-4BDD-83F6-F3A9FEB4B984}" dt="2024-02-22T09:52:54.409" v="2357" actId="27803"/>
          <ac:spMkLst>
            <pc:docMk/>
            <pc:sldMk cId="3942064285" sldId="256"/>
            <ac:spMk id="8102" creationId="{3A6A8395-28DD-8CC0-204C-A316ECF860A6}"/>
          </ac:spMkLst>
        </pc:spChg>
        <pc:spChg chg="mod">
          <ac:chgData name="Jassem Abbasi" userId="a485637c-5d5c-44af-8411-f95acc3236b6" providerId="ADAL" clId="{B67E75DF-61F4-4BDD-83F6-F3A9FEB4B984}" dt="2024-02-22T09:52:54.409" v="2357" actId="27803"/>
          <ac:spMkLst>
            <pc:docMk/>
            <pc:sldMk cId="3942064285" sldId="256"/>
            <ac:spMk id="8103" creationId="{D073C09F-AFCD-1693-5989-B976AB9D48A9}"/>
          </ac:spMkLst>
        </pc:spChg>
        <pc:spChg chg="mod">
          <ac:chgData name="Jassem Abbasi" userId="a485637c-5d5c-44af-8411-f95acc3236b6" providerId="ADAL" clId="{B67E75DF-61F4-4BDD-83F6-F3A9FEB4B984}" dt="2024-02-22T09:52:54.409" v="2357" actId="27803"/>
          <ac:spMkLst>
            <pc:docMk/>
            <pc:sldMk cId="3942064285" sldId="256"/>
            <ac:spMk id="8104" creationId="{2CEE8C0C-BBF2-883B-0022-94814D951B3A}"/>
          </ac:spMkLst>
        </pc:spChg>
        <pc:spChg chg="mod">
          <ac:chgData name="Jassem Abbasi" userId="a485637c-5d5c-44af-8411-f95acc3236b6" providerId="ADAL" clId="{B67E75DF-61F4-4BDD-83F6-F3A9FEB4B984}" dt="2024-02-22T09:52:54.409" v="2357" actId="27803"/>
          <ac:spMkLst>
            <pc:docMk/>
            <pc:sldMk cId="3942064285" sldId="256"/>
            <ac:spMk id="8105" creationId="{08BF3FFF-5562-71D8-127A-71395F669618}"/>
          </ac:spMkLst>
        </pc:spChg>
        <pc:spChg chg="mod">
          <ac:chgData name="Jassem Abbasi" userId="a485637c-5d5c-44af-8411-f95acc3236b6" providerId="ADAL" clId="{B67E75DF-61F4-4BDD-83F6-F3A9FEB4B984}" dt="2024-02-22T09:52:54.409" v="2357" actId="27803"/>
          <ac:spMkLst>
            <pc:docMk/>
            <pc:sldMk cId="3942064285" sldId="256"/>
            <ac:spMk id="8106" creationId="{BC38202E-C0BD-81D9-C60D-CA4CFFA24245}"/>
          </ac:spMkLst>
        </pc:spChg>
        <pc:spChg chg="mod">
          <ac:chgData name="Jassem Abbasi" userId="a485637c-5d5c-44af-8411-f95acc3236b6" providerId="ADAL" clId="{B67E75DF-61F4-4BDD-83F6-F3A9FEB4B984}" dt="2024-02-22T09:52:54.409" v="2357" actId="27803"/>
          <ac:spMkLst>
            <pc:docMk/>
            <pc:sldMk cId="3942064285" sldId="256"/>
            <ac:spMk id="8107" creationId="{7F67BDA0-7FD5-9713-912B-15CD8AD537F1}"/>
          </ac:spMkLst>
        </pc:spChg>
        <pc:spChg chg="mod">
          <ac:chgData name="Jassem Abbasi" userId="a485637c-5d5c-44af-8411-f95acc3236b6" providerId="ADAL" clId="{B67E75DF-61F4-4BDD-83F6-F3A9FEB4B984}" dt="2024-02-22T09:52:54.409" v="2357" actId="27803"/>
          <ac:spMkLst>
            <pc:docMk/>
            <pc:sldMk cId="3942064285" sldId="256"/>
            <ac:spMk id="8108" creationId="{FD077FAF-F87D-92C7-D3C7-CA76525224BD}"/>
          </ac:spMkLst>
        </pc:spChg>
        <pc:spChg chg="mod">
          <ac:chgData name="Jassem Abbasi" userId="a485637c-5d5c-44af-8411-f95acc3236b6" providerId="ADAL" clId="{B67E75DF-61F4-4BDD-83F6-F3A9FEB4B984}" dt="2024-02-22T09:52:54.409" v="2357" actId="27803"/>
          <ac:spMkLst>
            <pc:docMk/>
            <pc:sldMk cId="3942064285" sldId="256"/>
            <ac:spMk id="8109" creationId="{900EFF26-3E26-685C-AFCD-FC36378696D9}"/>
          </ac:spMkLst>
        </pc:spChg>
        <pc:spChg chg="mod">
          <ac:chgData name="Jassem Abbasi" userId="a485637c-5d5c-44af-8411-f95acc3236b6" providerId="ADAL" clId="{B67E75DF-61F4-4BDD-83F6-F3A9FEB4B984}" dt="2024-02-22T09:52:54.409" v="2357" actId="27803"/>
          <ac:spMkLst>
            <pc:docMk/>
            <pc:sldMk cId="3942064285" sldId="256"/>
            <ac:spMk id="8110" creationId="{9309E339-0346-F37D-F8B1-C63D0E493841}"/>
          </ac:spMkLst>
        </pc:spChg>
        <pc:spChg chg="mod">
          <ac:chgData name="Jassem Abbasi" userId="a485637c-5d5c-44af-8411-f95acc3236b6" providerId="ADAL" clId="{B67E75DF-61F4-4BDD-83F6-F3A9FEB4B984}" dt="2024-02-22T09:52:54.409" v="2357" actId="27803"/>
          <ac:spMkLst>
            <pc:docMk/>
            <pc:sldMk cId="3942064285" sldId="256"/>
            <ac:spMk id="8111" creationId="{9EC3C434-CA5C-DCED-2E14-311C43E9A76C}"/>
          </ac:spMkLst>
        </pc:spChg>
        <pc:spChg chg="mod">
          <ac:chgData name="Jassem Abbasi" userId="a485637c-5d5c-44af-8411-f95acc3236b6" providerId="ADAL" clId="{B67E75DF-61F4-4BDD-83F6-F3A9FEB4B984}" dt="2024-02-22T09:52:54.409" v="2357" actId="27803"/>
          <ac:spMkLst>
            <pc:docMk/>
            <pc:sldMk cId="3942064285" sldId="256"/>
            <ac:spMk id="8112" creationId="{1A474CDB-3798-F4CE-C576-3BDDEEB942E1}"/>
          </ac:spMkLst>
        </pc:spChg>
        <pc:spChg chg="mod">
          <ac:chgData name="Jassem Abbasi" userId="a485637c-5d5c-44af-8411-f95acc3236b6" providerId="ADAL" clId="{B67E75DF-61F4-4BDD-83F6-F3A9FEB4B984}" dt="2024-02-22T09:52:54.409" v="2357" actId="27803"/>
          <ac:spMkLst>
            <pc:docMk/>
            <pc:sldMk cId="3942064285" sldId="256"/>
            <ac:spMk id="8113" creationId="{E9BF535F-5805-33E1-ADB1-94240054B849}"/>
          </ac:spMkLst>
        </pc:spChg>
        <pc:spChg chg="mod">
          <ac:chgData name="Jassem Abbasi" userId="a485637c-5d5c-44af-8411-f95acc3236b6" providerId="ADAL" clId="{B67E75DF-61F4-4BDD-83F6-F3A9FEB4B984}" dt="2024-02-22T09:52:54.409" v="2357" actId="27803"/>
          <ac:spMkLst>
            <pc:docMk/>
            <pc:sldMk cId="3942064285" sldId="256"/>
            <ac:spMk id="8114" creationId="{A4E7C565-905C-2978-36E7-C44E4F55BBC5}"/>
          </ac:spMkLst>
        </pc:spChg>
        <pc:spChg chg="mod">
          <ac:chgData name="Jassem Abbasi" userId="a485637c-5d5c-44af-8411-f95acc3236b6" providerId="ADAL" clId="{B67E75DF-61F4-4BDD-83F6-F3A9FEB4B984}" dt="2024-02-22T09:52:54.409" v="2357" actId="27803"/>
          <ac:spMkLst>
            <pc:docMk/>
            <pc:sldMk cId="3942064285" sldId="256"/>
            <ac:spMk id="8115" creationId="{C8BCC8A7-BEB8-003D-3DD2-AE5516CF38CD}"/>
          </ac:spMkLst>
        </pc:spChg>
        <pc:spChg chg="mod">
          <ac:chgData name="Jassem Abbasi" userId="a485637c-5d5c-44af-8411-f95acc3236b6" providerId="ADAL" clId="{B67E75DF-61F4-4BDD-83F6-F3A9FEB4B984}" dt="2024-02-22T09:52:54.409" v="2357" actId="27803"/>
          <ac:spMkLst>
            <pc:docMk/>
            <pc:sldMk cId="3942064285" sldId="256"/>
            <ac:spMk id="8116" creationId="{D228F394-F172-3E01-6C9C-F1A0A159F72B}"/>
          </ac:spMkLst>
        </pc:spChg>
        <pc:spChg chg="mod">
          <ac:chgData name="Jassem Abbasi" userId="a485637c-5d5c-44af-8411-f95acc3236b6" providerId="ADAL" clId="{B67E75DF-61F4-4BDD-83F6-F3A9FEB4B984}" dt="2024-02-22T09:52:54.409" v="2357" actId="27803"/>
          <ac:spMkLst>
            <pc:docMk/>
            <pc:sldMk cId="3942064285" sldId="256"/>
            <ac:spMk id="8117" creationId="{66D1F4E2-3CA3-D470-1F65-74AC841D9A08}"/>
          </ac:spMkLst>
        </pc:spChg>
        <pc:spChg chg="mod">
          <ac:chgData name="Jassem Abbasi" userId="a485637c-5d5c-44af-8411-f95acc3236b6" providerId="ADAL" clId="{B67E75DF-61F4-4BDD-83F6-F3A9FEB4B984}" dt="2024-02-22T09:52:54.409" v="2357" actId="27803"/>
          <ac:spMkLst>
            <pc:docMk/>
            <pc:sldMk cId="3942064285" sldId="256"/>
            <ac:spMk id="8118" creationId="{257DCCE8-164B-914C-B0F5-72C172ED6F8C}"/>
          </ac:spMkLst>
        </pc:spChg>
        <pc:spChg chg="mod">
          <ac:chgData name="Jassem Abbasi" userId="a485637c-5d5c-44af-8411-f95acc3236b6" providerId="ADAL" clId="{B67E75DF-61F4-4BDD-83F6-F3A9FEB4B984}" dt="2024-02-22T09:52:54.409" v="2357" actId="27803"/>
          <ac:spMkLst>
            <pc:docMk/>
            <pc:sldMk cId="3942064285" sldId="256"/>
            <ac:spMk id="8119" creationId="{24ECA620-A86E-DFA5-E8EF-2D9FEF6165F1}"/>
          </ac:spMkLst>
        </pc:spChg>
        <pc:spChg chg="mod">
          <ac:chgData name="Jassem Abbasi" userId="a485637c-5d5c-44af-8411-f95acc3236b6" providerId="ADAL" clId="{B67E75DF-61F4-4BDD-83F6-F3A9FEB4B984}" dt="2024-02-22T09:52:54.409" v="2357" actId="27803"/>
          <ac:spMkLst>
            <pc:docMk/>
            <pc:sldMk cId="3942064285" sldId="256"/>
            <ac:spMk id="8120" creationId="{EF28E608-5135-2F7D-F3F9-1F5D52258339}"/>
          </ac:spMkLst>
        </pc:spChg>
        <pc:spChg chg="mod">
          <ac:chgData name="Jassem Abbasi" userId="a485637c-5d5c-44af-8411-f95acc3236b6" providerId="ADAL" clId="{B67E75DF-61F4-4BDD-83F6-F3A9FEB4B984}" dt="2024-02-22T09:52:54.409" v="2357" actId="27803"/>
          <ac:spMkLst>
            <pc:docMk/>
            <pc:sldMk cId="3942064285" sldId="256"/>
            <ac:spMk id="8121" creationId="{CC392127-58C0-7BD9-01BB-9BB56ECAF4A6}"/>
          </ac:spMkLst>
        </pc:spChg>
        <pc:spChg chg="mod">
          <ac:chgData name="Jassem Abbasi" userId="a485637c-5d5c-44af-8411-f95acc3236b6" providerId="ADAL" clId="{B67E75DF-61F4-4BDD-83F6-F3A9FEB4B984}" dt="2024-02-22T09:52:54.409" v="2357" actId="27803"/>
          <ac:spMkLst>
            <pc:docMk/>
            <pc:sldMk cId="3942064285" sldId="256"/>
            <ac:spMk id="8122" creationId="{0AA9C372-5B90-4968-F47E-3780D2E43498}"/>
          </ac:spMkLst>
        </pc:spChg>
        <pc:spChg chg="mod">
          <ac:chgData name="Jassem Abbasi" userId="a485637c-5d5c-44af-8411-f95acc3236b6" providerId="ADAL" clId="{B67E75DF-61F4-4BDD-83F6-F3A9FEB4B984}" dt="2024-02-22T09:52:54.409" v="2357" actId="27803"/>
          <ac:spMkLst>
            <pc:docMk/>
            <pc:sldMk cId="3942064285" sldId="256"/>
            <ac:spMk id="8123" creationId="{2E19F9B7-4A37-FEBF-1D16-63C3545E69E2}"/>
          </ac:spMkLst>
        </pc:spChg>
        <pc:spChg chg="mod">
          <ac:chgData name="Jassem Abbasi" userId="a485637c-5d5c-44af-8411-f95acc3236b6" providerId="ADAL" clId="{B67E75DF-61F4-4BDD-83F6-F3A9FEB4B984}" dt="2024-02-22T09:52:54.409" v="2357" actId="27803"/>
          <ac:spMkLst>
            <pc:docMk/>
            <pc:sldMk cId="3942064285" sldId="256"/>
            <ac:spMk id="8124" creationId="{69F5A9FD-AEAE-2AEB-44CE-18E237B82494}"/>
          </ac:spMkLst>
        </pc:spChg>
        <pc:spChg chg="mod">
          <ac:chgData name="Jassem Abbasi" userId="a485637c-5d5c-44af-8411-f95acc3236b6" providerId="ADAL" clId="{B67E75DF-61F4-4BDD-83F6-F3A9FEB4B984}" dt="2024-02-22T09:52:54.409" v="2357" actId="27803"/>
          <ac:spMkLst>
            <pc:docMk/>
            <pc:sldMk cId="3942064285" sldId="256"/>
            <ac:spMk id="8125" creationId="{C19AA329-BCEF-48F2-09BE-BD3E103B56C1}"/>
          </ac:spMkLst>
        </pc:spChg>
        <pc:spChg chg="mod">
          <ac:chgData name="Jassem Abbasi" userId="a485637c-5d5c-44af-8411-f95acc3236b6" providerId="ADAL" clId="{B67E75DF-61F4-4BDD-83F6-F3A9FEB4B984}" dt="2024-02-22T09:52:54.409" v="2357" actId="27803"/>
          <ac:spMkLst>
            <pc:docMk/>
            <pc:sldMk cId="3942064285" sldId="256"/>
            <ac:spMk id="8126" creationId="{3AC1733E-2299-53A3-D88D-469073FC7D0E}"/>
          </ac:spMkLst>
        </pc:spChg>
        <pc:spChg chg="mod">
          <ac:chgData name="Jassem Abbasi" userId="a485637c-5d5c-44af-8411-f95acc3236b6" providerId="ADAL" clId="{B67E75DF-61F4-4BDD-83F6-F3A9FEB4B984}" dt="2024-02-22T09:52:54.409" v="2357" actId="27803"/>
          <ac:spMkLst>
            <pc:docMk/>
            <pc:sldMk cId="3942064285" sldId="256"/>
            <ac:spMk id="8127" creationId="{6369FD1D-F852-8C25-6447-6290407B292C}"/>
          </ac:spMkLst>
        </pc:spChg>
        <pc:spChg chg="mod">
          <ac:chgData name="Jassem Abbasi" userId="a485637c-5d5c-44af-8411-f95acc3236b6" providerId="ADAL" clId="{B67E75DF-61F4-4BDD-83F6-F3A9FEB4B984}" dt="2024-02-22T09:52:54.409" v="2357" actId="27803"/>
          <ac:spMkLst>
            <pc:docMk/>
            <pc:sldMk cId="3942064285" sldId="256"/>
            <ac:spMk id="8128" creationId="{245EC994-81FF-7B86-7ED1-7954407D6CC0}"/>
          </ac:spMkLst>
        </pc:spChg>
        <pc:spChg chg="mod">
          <ac:chgData name="Jassem Abbasi" userId="a485637c-5d5c-44af-8411-f95acc3236b6" providerId="ADAL" clId="{B67E75DF-61F4-4BDD-83F6-F3A9FEB4B984}" dt="2024-02-22T09:52:54.409" v="2357" actId="27803"/>
          <ac:spMkLst>
            <pc:docMk/>
            <pc:sldMk cId="3942064285" sldId="256"/>
            <ac:spMk id="8129" creationId="{48DFB4FC-33DC-8816-ACC7-D1C414CFBABE}"/>
          </ac:spMkLst>
        </pc:spChg>
        <pc:spChg chg="mod">
          <ac:chgData name="Jassem Abbasi" userId="a485637c-5d5c-44af-8411-f95acc3236b6" providerId="ADAL" clId="{B67E75DF-61F4-4BDD-83F6-F3A9FEB4B984}" dt="2024-02-22T09:52:54.409" v="2357" actId="27803"/>
          <ac:spMkLst>
            <pc:docMk/>
            <pc:sldMk cId="3942064285" sldId="256"/>
            <ac:spMk id="8130" creationId="{8F41A99E-4CCF-9410-C8B0-F14DD5D9A4D5}"/>
          </ac:spMkLst>
        </pc:spChg>
        <pc:spChg chg="mod">
          <ac:chgData name="Jassem Abbasi" userId="a485637c-5d5c-44af-8411-f95acc3236b6" providerId="ADAL" clId="{B67E75DF-61F4-4BDD-83F6-F3A9FEB4B984}" dt="2024-02-22T09:52:54.409" v="2357" actId="27803"/>
          <ac:spMkLst>
            <pc:docMk/>
            <pc:sldMk cId="3942064285" sldId="256"/>
            <ac:spMk id="8131" creationId="{B925AE94-9DDA-9A47-9D5F-F8E88A51671A}"/>
          </ac:spMkLst>
        </pc:spChg>
        <pc:spChg chg="mod">
          <ac:chgData name="Jassem Abbasi" userId="a485637c-5d5c-44af-8411-f95acc3236b6" providerId="ADAL" clId="{B67E75DF-61F4-4BDD-83F6-F3A9FEB4B984}" dt="2024-02-22T09:52:54.409" v="2357" actId="27803"/>
          <ac:spMkLst>
            <pc:docMk/>
            <pc:sldMk cId="3942064285" sldId="256"/>
            <ac:spMk id="8132" creationId="{C7AA5DC0-9490-45D2-370F-00CD9B3D1136}"/>
          </ac:spMkLst>
        </pc:spChg>
        <pc:spChg chg="mod">
          <ac:chgData name="Jassem Abbasi" userId="a485637c-5d5c-44af-8411-f95acc3236b6" providerId="ADAL" clId="{B67E75DF-61F4-4BDD-83F6-F3A9FEB4B984}" dt="2024-02-22T09:52:54.409" v="2357" actId="27803"/>
          <ac:spMkLst>
            <pc:docMk/>
            <pc:sldMk cId="3942064285" sldId="256"/>
            <ac:spMk id="8133" creationId="{68C6840D-6A7A-6E9C-1E05-CD41B87D1FA9}"/>
          </ac:spMkLst>
        </pc:spChg>
        <pc:spChg chg="mod">
          <ac:chgData name="Jassem Abbasi" userId="a485637c-5d5c-44af-8411-f95acc3236b6" providerId="ADAL" clId="{B67E75DF-61F4-4BDD-83F6-F3A9FEB4B984}" dt="2024-02-22T09:52:54.409" v="2357" actId="27803"/>
          <ac:spMkLst>
            <pc:docMk/>
            <pc:sldMk cId="3942064285" sldId="256"/>
            <ac:spMk id="8134" creationId="{12A3548D-3D82-793E-F501-173ECAC1D908}"/>
          </ac:spMkLst>
        </pc:spChg>
        <pc:spChg chg="mod">
          <ac:chgData name="Jassem Abbasi" userId="a485637c-5d5c-44af-8411-f95acc3236b6" providerId="ADAL" clId="{B67E75DF-61F4-4BDD-83F6-F3A9FEB4B984}" dt="2024-02-22T09:52:54.409" v="2357" actId="27803"/>
          <ac:spMkLst>
            <pc:docMk/>
            <pc:sldMk cId="3942064285" sldId="256"/>
            <ac:spMk id="8135" creationId="{44085F81-BA9A-49BB-63EE-FBBB8EDFC2B5}"/>
          </ac:spMkLst>
        </pc:spChg>
        <pc:spChg chg="mod">
          <ac:chgData name="Jassem Abbasi" userId="a485637c-5d5c-44af-8411-f95acc3236b6" providerId="ADAL" clId="{B67E75DF-61F4-4BDD-83F6-F3A9FEB4B984}" dt="2024-02-22T09:52:54.409" v="2357" actId="27803"/>
          <ac:spMkLst>
            <pc:docMk/>
            <pc:sldMk cId="3942064285" sldId="256"/>
            <ac:spMk id="8136" creationId="{86ABA068-F356-BF31-C186-31EBC658DC27}"/>
          </ac:spMkLst>
        </pc:spChg>
        <pc:spChg chg="mod">
          <ac:chgData name="Jassem Abbasi" userId="a485637c-5d5c-44af-8411-f95acc3236b6" providerId="ADAL" clId="{B67E75DF-61F4-4BDD-83F6-F3A9FEB4B984}" dt="2024-02-22T09:52:54.409" v="2357" actId="27803"/>
          <ac:spMkLst>
            <pc:docMk/>
            <pc:sldMk cId="3942064285" sldId="256"/>
            <ac:spMk id="8137" creationId="{6244D1DF-93A5-E4EF-7E13-F25D278AC6C6}"/>
          </ac:spMkLst>
        </pc:spChg>
        <pc:spChg chg="mod">
          <ac:chgData name="Jassem Abbasi" userId="a485637c-5d5c-44af-8411-f95acc3236b6" providerId="ADAL" clId="{B67E75DF-61F4-4BDD-83F6-F3A9FEB4B984}" dt="2024-02-22T09:52:54.409" v="2357" actId="27803"/>
          <ac:spMkLst>
            <pc:docMk/>
            <pc:sldMk cId="3942064285" sldId="256"/>
            <ac:spMk id="8138" creationId="{D5055BE5-A81E-E1E7-20F6-C2DD47C81797}"/>
          </ac:spMkLst>
        </pc:spChg>
        <pc:spChg chg="mod">
          <ac:chgData name="Jassem Abbasi" userId="a485637c-5d5c-44af-8411-f95acc3236b6" providerId="ADAL" clId="{B67E75DF-61F4-4BDD-83F6-F3A9FEB4B984}" dt="2024-02-22T09:52:54.409" v="2357" actId="27803"/>
          <ac:spMkLst>
            <pc:docMk/>
            <pc:sldMk cId="3942064285" sldId="256"/>
            <ac:spMk id="8139" creationId="{0A4FD4F6-5287-671F-E093-6B9B1DC2147A}"/>
          </ac:spMkLst>
        </pc:spChg>
        <pc:spChg chg="mod">
          <ac:chgData name="Jassem Abbasi" userId="a485637c-5d5c-44af-8411-f95acc3236b6" providerId="ADAL" clId="{B67E75DF-61F4-4BDD-83F6-F3A9FEB4B984}" dt="2024-02-22T09:52:54.409" v="2357" actId="27803"/>
          <ac:spMkLst>
            <pc:docMk/>
            <pc:sldMk cId="3942064285" sldId="256"/>
            <ac:spMk id="8140" creationId="{2A3FB13B-9735-281E-DF3C-6389F8E32145}"/>
          </ac:spMkLst>
        </pc:spChg>
        <pc:spChg chg="mod">
          <ac:chgData name="Jassem Abbasi" userId="a485637c-5d5c-44af-8411-f95acc3236b6" providerId="ADAL" clId="{B67E75DF-61F4-4BDD-83F6-F3A9FEB4B984}" dt="2024-02-22T09:52:54.409" v="2357" actId="27803"/>
          <ac:spMkLst>
            <pc:docMk/>
            <pc:sldMk cId="3942064285" sldId="256"/>
            <ac:spMk id="8141" creationId="{E177B214-CB65-1286-9730-A9618EA525CB}"/>
          </ac:spMkLst>
        </pc:spChg>
        <pc:spChg chg="mod">
          <ac:chgData name="Jassem Abbasi" userId="a485637c-5d5c-44af-8411-f95acc3236b6" providerId="ADAL" clId="{B67E75DF-61F4-4BDD-83F6-F3A9FEB4B984}" dt="2024-02-22T09:52:54.409" v="2357" actId="27803"/>
          <ac:spMkLst>
            <pc:docMk/>
            <pc:sldMk cId="3942064285" sldId="256"/>
            <ac:spMk id="8142" creationId="{EDD952C8-26CF-C706-0D4C-DB21E41CC72C}"/>
          </ac:spMkLst>
        </pc:spChg>
        <pc:spChg chg="mod">
          <ac:chgData name="Jassem Abbasi" userId="a485637c-5d5c-44af-8411-f95acc3236b6" providerId="ADAL" clId="{B67E75DF-61F4-4BDD-83F6-F3A9FEB4B984}" dt="2024-02-22T09:52:54.409" v="2357" actId="27803"/>
          <ac:spMkLst>
            <pc:docMk/>
            <pc:sldMk cId="3942064285" sldId="256"/>
            <ac:spMk id="8143" creationId="{881045AD-F091-DB68-FD44-B075D003C132}"/>
          </ac:spMkLst>
        </pc:spChg>
        <pc:spChg chg="mod">
          <ac:chgData name="Jassem Abbasi" userId="a485637c-5d5c-44af-8411-f95acc3236b6" providerId="ADAL" clId="{B67E75DF-61F4-4BDD-83F6-F3A9FEB4B984}" dt="2024-02-22T09:52:54.409" v="2357" actId="27803"/>
          <ac:spMkLst>
            <pc:docMk/>
            <pc:sldMk cId="3942064285" sldId="256"/>
            <ac:spMk id="8144" creationId="{BC159891-6878-DC16-B465-7942DD466734}"/>
          </ac:spMkLst>
        </pc:spChg>
        <pc:spChg chg="mod">
          <ac:chgData name="Jassem Abbasi" userId="a485637c-5d5c-44af-8411-f95acc3236b6" providerId="ADAL" clId="{B67E75DF-61F4-4BDD-83F6-F3A9FEB4B984}" dt="2024-02-22T09:52:54.409" v="2357" actId="27803"/>
          <ac:spMkLst>
            <pc:docMk/>
            <pc:sldMk cId="3942064285" sldId="256"/>
            <ac:spMk id="8145" creationId="{6A6F61AA-6EAB-A9B4-28CD-74271357BF52}"/>
          </ac:spMkLst>
        </pc:spChg>
        <pc:spChg chg="mod">
          <ac:chgData name="Jassem Abbasi" userId="a485637c-5d5c-44af-8411-f95acc3236b6" providerId="ADAL" clId="{B67E75DF-61F4-4BDD-83F6-F3A9FEB4B984}" dt="2024-02-22T09:52:54.409" v="2357" actId="27803"/>
          <ac:spMkLst>
            <pc:docMk/>
            <pc:sldMk cId="3942064285" sldId="256"/>
            <ac:spMk id="8146" creationId="{CF5A2437-9050-8FF6-BAB9-B10E556359FB}"/>
          </ac:spMkLst>
        </pc:spChg>
        <pc:spChg chg="mod">
          <ac:chgData name="Jassem Abbasi" userId="a485637c-5d5c-44af-8411-f95acc3236b6" providerId="ADAL" clId="{B67E75DF-61F4-4BDD-83F6-F3A9FEB4B984}" dt="2024-02-22T09:52:54.409" v="2357" actId="27803"/>
          <ac:spMkLst>
            <pc:docMk/>
            <pc:sldMk cId="3942064285" sldId="256"/>
            <ac:spMk id="8147" creationId="{D0EDB837-F803-67F5-B9C8-23992777B05F}"/>
          </ac:spMkLst>
        </pc:spChg>
        <pc:spChg chg="mod">
          <ac:chgData name="Jassem Abbasi" userId="a485637c-5d5c-44af-8411-f95acc3236b6" providerId="ADAL" clId="{B67E75DF-61F4-4BDD-83F6-F3A9FEB4B984}" dt="2024-02-22T09:52:54.409" v="2357" actId="27803"/>
          <ac:spMkLst>
            <pc:docMk/>
            <pc:sldMk cId="3942064285" sldId="256"/>
            <ac:spMk id="8148" creationId="{03432394-E1AF-2DFE-44B2-A2ACFD3BE5FB}"/>
          </ac:spMkLst>
        </pc:spChg>
        <pc:spChg chg="mod">
          <ac:chgData name="Jassem Abbasi" userId="a485637c-5d5c-44af-8411-f95acc3236b6" providerId="ADAL" clId="{B67E75DF-61F4-4BDD-83F6-F3A9FEB4B984}" dt="2024-02-22T09:52:54.409" v="2357" actId="27803"/>
          <ac:spMkLst>
            <pc:docMk/>
            <pc:sldMk cId="3942064285" sldId="256"/>
            <ac:spMk id="8149" creationId="{38BF5105-DA8B-DA49-6F8C-1A3672EBAF64}"/>
          </ac:spMkLst>
        </pc:spChg>
        <pc:spChg chg="mod">
          <ac:chgData name="Jassem Abbasi" userId="a485637c-5d5c-44af-8411-f95acc3236b6" providerId="ADAL" clId="{B67E75DF-61F4-4BDD-83F6-F3A9FEB4B984}" dt="2024-02-22T09:52:54.409" v="2357" actId="27803"/>
          <ac:spMkLst>
            <pc:docMk/>
            <pc:sldMk cId="3942064285" sldId="256"/>
            <ac:spMk id="8150" creationId="{AC7F1A3C-FE53-2A24-F11C-F92A67320216}"/>
          </ac:spMkLst>
        </pc:spChg>
        <pc:spChg chg="mod">
          <ac:chgData name="Jassem Abbasi" userId="a485637c-5d5c-44af-8411-f95acc3236b6" providerId="ADAL" clId="{B67E75DF-61F4-4BDD-83F6-F3A9FEB4B984}" dt="2024-02-22T09:52:54.409" v="2357" actId="27803"/>
          <ac:spMkLst>
            <pc:docMk/>
            <pc:sldMk cId="3942064285" sldId="256"/>
            <ac:spMk id="8151" creationId="{EA496211-4CDF-3F4E-159B-034C1631B070}"/>
          </ac:spMkLst>
        </pc:spChg>
        <pc:spChg chg="mod">
          <ac:chgData name="Jassem Abbasi" userId="a485637c-5d5c-44af-8411-f95acc3236b6" providerId="ADAL" clId="{B67E75DF-61F4-4BDD-83F6-F3A9FEB4B984}" dt="2024-02-22T09:52:54.409" v="2357" actId="27803"/>
          <ac:spMkLst>
            <pc:docMk/>
            <pc:sldMk cId="3942064285" sldId="256"/>
            <ac:spMk id="8152" creationId="{8F743A2A-05E2-FB74-B6AB-F9671288DEA4}"/>
          </ac:spMkLst>
        </pc:spChg>
        <pc:spChg chg="mod">
          <ac:chgData name="Jassem Abbasi" userId="a485637c-5d5c-44af-8411-f95acc3236b6" providerId="ADAL" clId="{B67E75DF-61F4-4BDD-83F6-F3A9FEB4B984}" dt="2024-02-22T09:52:54.409" v="2357" actId="27803"/>
          <ac:spMkLst>
            <pc:docMk/>
            <pc:sldMk cId="3942064285" sldId="256"/>
            <ac:spMk id="8153" creationId="{1FD0AD6C-5B59-EC06-78BA-BF8D6BFC6F57}"/>
          </ac:spMkLst>
        </pc:spChg>
        <pc:spChg chg="mod">
          <ac:chgData name="Jassem Abbasi" userId="a485637c-5d5c-44af-8411-f95acc3236b6" providerId="ADAL" clId="{B67E75DF-61F4-4BDD-83F6-F3A9FEB4B984}" dt="2024-02-22T09:52:54.409" v="2357" actId="27803"/>
          <ac:spMkLst>
            <pc:docMk/>
            <pc:sldMk cId="3942064285" sldId="256"/>
            <ac:spMk id="8154" creationId="{D24F1E0D-7E7F-AF15-1E65-89C439BD1654}"/>
          </ac:spMkLst>
        </pc:spChg>
        <pc:spChg chg="mod">
          <ac:chgData name="Jassem Abbasi" userId="a485637c-5d5c-44af-8411-f95acc3236b6" providerId="ADAL" clId="{B67E75DF-61F4-4BDD-83F6-F3A9FEB4B984}" dt="2024-02-22T09:52:54.409" v="2357" actId="27803"/>
          <ac:spMkLst>
            <pc:docMk/>
            <pc:sldMk cId="3942064285" sldId="256"/>
            <ac:spMk id="8155" creationId="{F57EE57B-1742-33FD-7534-8E6A3E1349AC}"/>
          </ac:spMkLst>
        </pc:spChg>
        <pc:spChg chg="mod">
          <ac:chgData name="Jassem Abbasi" userId="a485637c-5d5c-44af-8411-f95acc3236b6" providerId="ADAL" clId="{B67E75DF-61F4-4BDD-83F6-F3A9FEB4B984}" dt="2024-02-22T09:52:54.409" v="2357" actId="27803"/>
          <ac:spMkLst>
            <pc:docMk/>
            <pc:sldMk cId="3942064285" sldId="256"/>
            <ac:spMk id="8156" creationId="{A9E853C2-4E88-2AE6-3E50-D6DF92AD1670}"/>
          </ac:spMkLst>
        </pc:spChg>
        <pc:spChg chg="mod">
          <ac:chgData name="Jassem Abbasi" userId="a485637c-5d5c-44af-8411-f95acc3236b6" providerId="ADAL" clId="{B67E75DF-61F4-4BDD-83F6-F3A9FEB4B984}" dt="2024-02-22T09:52:54.409" v="2357" actId="27803"/>
          <ac:spMkLst>
            <pc:docMk/>
            <pc:sldMk cId="3942064285" sldId="256"/>
            <ac:spMk id="8157" creationId="{5DA50BA1-CFB8-0D6A-F4A3-4C398CC6ACD9}"/>
          </ac:spMkLst>
        </pc:spChg>
        <pc:spChg chg="mod">
          <ac:chgData name="Jassem Abbasi" userId="a485637c-5d5c-44af-8411-f95acc3236b6" providerId="ADAL" clId="{B67E75DF-61F4-4BDD-83F6-F3A9FEB4B984}" dt="2024-02-22T09:52:54.409" v="2357" actId="27803"/>
          <ac:spMkLst>
            <pc:docMk/>
            <pc:sldMk cId="3942064285" sldId="256"/>
            <ac:spMk id="8158" creationId="{2419A348-9D03-3DDF-2543-26F243F422FB}"/>
          </ac:spMkLst>
        </pc:spChg>
        <pc:spChg chg="mod">
          <ac:chgData name="Jassem Abbasi" userId="a485637c-5d5c-44af-8411-f95acc3236b6" providerId="ADAL" clId="{B67E75DF-61F4-4BDD-83F6-F3A9FEB4B984}" dt="2024-02-22T09:52:54.409" v="2357" actId="27803"/>
          <ac:spMkLst>
            <pc:docMk/>
            <pc:sldMk cId="3942064285" sldId="256"/>
            <ac:spMk id="8159" creationId="{9C74515D-DCB3-9FB9-A083-FA12DE8C237A}"/>
          </ac:spMkLst>
        </pc:spChg>
        <pc:spChg chg="mod">
          <ac:chgData name="Jassem Abbasi" userId="a485637c-5d5c-44af-8411-f95acc3236b6" providerId="ADAL" clId="{B67E75DF-61F4-4BDD-83F6-F3A9FEB4B984}" dt="2024-02-22T09:52:54.409" v="2357" actId="27803"/>
          <ac:spMkLst>
            <pc:docMk/>
            <pc:sldMk cId="3942064285" sldId="256"/>
            <ac:spMk id="8160" creationId="{D6A8AE97-996C-6F3F-3271-83BAEB7C8B1F}"/>
          </ac:spMkLst>
        </pc:spChg>
        <pc:spChg chg="mod">
          <ac:chgData name="Jassem Abbasi" userId="a485637c-5d5c-44af-8411-f95acc3236b6" providerId="ADAL" clId="{B67E75DF-61F4-4BDD-83F6-F3A9FEB4B984}" dt="2024-02-22T09:52:54.409" v="2357" actId="27803"/>
          <ac:spMkLst>
            <pc:docMk/>
            <pc:sldMk cId="3942064285" sldId="256"/>
            <ac:spMk id="8161" creationId="{4BD29759-C8D0-25FA-C6CB-CF8C106CD52D}"/>
          </ac:spMkLst>
        </pc:spChg>
        <pc:spChg chg="mod">
          <ac:chgData name="Jassem Abbasi" userId="a485637c-5d5c-44af-8411-f95acc3236b6" providerId="ADAL" clId="{B67E75DF-61F4-4BDD-83F6-F3A9FEB4B984}" dt="2024-02-22T09:52:54.409" v="2357" actId="27803"/>
          <ac:spMkLst>
            <pc:docMk/>
            <pc:sldMk cId="3942064285" sldId="256"/>
            <ac:spMk id="8162" creationId="{CAA4E041-7AB5-EEB9-10D3-6BC2C6EF3515}"/>
          </ac:spMkLst>
        </pc:spChg>
        <pc:spChg chg="mod">
          <ac:chgData name="Jassem Abbasi" userId="a485637c-5d5c-44af-8411-f95acc3236b6" providerId="ADAL" clId="{B67E75DF-61F4-4BDD-83F6-F3A9FEB4B984}" dt="2024-02-22T09:52:54.409" v="2357" actId="27803"/>
          <ac:spMkLst>
            <pc:docMk/>
            <pc:sldMk cId="3942064285" sldId="256"/>
            <ac:spMk id="8163" creationId="{A28607BF-8ED5-A6E9-7B11-1F779D7B4220}"/>
          </ac:spMkLst>
        </pc:spChg>
        <pc:spChg chg="mod">
          <ac:chgData name="Jassem Abbasi" userId="a485637c-5d5c-44af-8411-f95acc3236b6" providerId="ADAL" clId="{B67E75DF-61F4-4BDD-83F6-F3A9FEB4B984}" dt="2024-02-22T09:52:54.409" v="2357" actId="27803"/>
          <ac:spMkLst>
            <pc:docMk/>
            <pc:sldMk cId="3942064285" sldId="256"/>
            <ac:spMk id="8164" creationId="{5420D1EB-B276-C28C-CD8C-9D78C83AC7A6}"/>
          </ac:spMkLst>
        </pc:spChg>
        <pc:spChg chg="mod">
          <ac:chgData name="Jassem Abbasi" userId="a485637c-5d5c-44af-8411-f95acc3236b6" providerId="ADAL" clId="{B67E75DF-61F4-4BDD-83F6-F3A9FEB4B984}" dt="2024-02-22T09:52:54.409" v="2357" actId="27803"/>
          <ac:spMkLst>
            <pc:docMk/>
            <pc:sldMk cId="3942064285" sldId="256"/>
            <ac:spMk id="8165" creationId="{56B21F4C-E6FA-F438-1CC0-182284D749B4}"/>
          </ac:spMkLst>
        </pc:spChg>
        <pc:spChg chg="mod">
          <ac:chgData name="Jassem Abbasi" userId="a485637c-5d5c-44af-8411-f95acc3236b6" providerId="ADAL" clId="{B67E75DF-61F4-4BDD-83F6-F3A9FEB4B984}" dt="2024-02-22T09:52:54.409" v="2357" actId="27803"/>
          <ac:spMkLst>
            <pc:docMk/>
            <pc:sldMk cId="3942064285" sldId="256"/>
            <ac:spMk id="8166" creationId="{B15C010E-A6C9-A26E-0C6B-403D10B427DF}"/>
          </ac:spMkLst>
        </pc:spChg>
        <pc:spChg chg="mod">
          <ac:chgData name="Jassem Abbasi" userId="a485637c-5d5c-44af-8411-f95acc3236b6" providerId="ADAL" clId="{B67E75DF-61F4-4BDD-83F6-F3A9FEB4B984}" dt="2024-02-22T09:52:54.409" v="2357" actId="27803"/>
          <ac:spMkLst>
            <pc:docMk/>
            <pc:sldMk cId="3942064285" sldId="256"/>
            <ac:spMk id="8167" creationId="{3708A74D-4DA8-4ACC-BCDE-5DF13B225A66}"/>
          </ac:spMkLst>
        </pc:spChg>
        <pc:spChg chg="mod">
          <ac:chgData name="Jassem Abbasi" userId="a485637c-5d5c-44af-8411-f95acc3236b6" providerId="ADAL" clId="{B67E75DF-61F4-4BDD-83F6-F3A9FEB4B984}" dt="2024-02-22T09:52:54.409" v="2357" actId="27803"/>
          <ac:spMkLst>
            <pc:docMk/>
            <pc:sldMk cId="3942064285" sldId="256"/>
            <ac:spMk id="8168" creationId="{293EF19D-34DA-6963-A09A-FA780D74E796}"/>
          </ac:spMkLst>
        </pc:spChg>
        <pc:spChg chg="mod">
          <ac:chgData name="Jassem Abbasi" userId="a485637c-5d5c-44af-8411-f95acc3236b6" providerId="ADAL" clId="{B67E75DF-61F4-4BDD-83F6-F3A9FEB4B984}" dt="2024-02-22T09:52:54.409" v="2357" actId="27803"/>
          <ac:spMkLst>
            <pc:docMk/>
            <pc:sldMk cId="3942064285" sldId="256"/>
            <ac:spMk id="8169" creationId="{8EB3CFCE-0BD0-86C6-6832-D84B1D3DEE31}"/>
          </ac:spMkLst>
        </pc:spChg>
        <pc:spChg chg="mod">
          <ac:chgData name="Jassem Abbasi" userId="a485637c-5d5c-44af-8411-f95acc3236b6" providerId="ADAL" clId="{B67E75DF-61F4-4BDD-83F6-F3A9FEB4B984}" dt="2024-02-22T09:52:54.409" v="2357" actId="27803"/>
          <ac:spMkLst>
            <pc:docMk/>
            <pc:sldMk cId="3942064285" sldId="256"/>
            <ac:spMk id="8170" creationId="{4DE8292E-6656-9CAC-8A77-BE2396FEC6BB}"/>
          </ac:spMkLst>
        </pc:spChg>
        <pc:spChg chg="mod">
          <ac:chgData name="Jassem Abbasi" userId="a485637c-5d5c-44af-8411-f95acc3236b6" providerId="ADAL" clId="{B67E75DF-61F4-4BDD-83F6-F3A9FEB4B984}" dt="2024-02-22T09:52:54.409" v="2357" actId="27803"/>
          <ac:spMkLst>
            <pc:docMk/>
            <pc:sldMk cId="3942064285" sldId="256"/>
            <ac:spMk id="8171" creationId="{7118FC3E-52A3-3CD9-6D90-5357A37322E9}"/>
          </ac:spMkLst>
        </pc:spChg>
        <pc:spChg chg="mod">
          <ac:chgData name="Jassem Abbasi" userId="a485637c-5d5c-44af-8411-f95acc3236b6" providerId="ADAL" clId="{B67E75DF-61F4-4BDD-83F6-F3A9FEB4B984}" dt="2024-02-22T09:52:54.409" v="2357" actId="27803"/>
          <ac:spMkLst>
            <pc:docMk/>
            <pc:sldMk cId="3942064285" sldId="256"/>
            <ac:spMk id="8172" creationId="{80F06168-29E0-AD15-C43F-DE62F19557A5}"/>
          </ac:spMkLst>
        </pc:spChg>
        <pc:spChg chg="mod">
          <ac:chgData name="Jassem Abbasi" userId="a485637c-5d5c-44af-8411-f95acc3236b6" providerId="ADAL" clId="{B67E75DF-61F4-4BDD-83F6-F3A9FEB4B984}" dt="2024-02-22T09:52:54.409" v="2357" actId="27803"/>
          <ac:spMkLst>
            <pc:docMk/>
            <pc:sldMk cId="3942064285" sldId="256"/>
            <ac:spMk id="8173" creationId="{57AE28A0-F11C-90C3-7D0A-9CD878D63EE2}"/>
          </ac:spMkLst>
        </pc:spChg>
        <pc:spChg chg="mod">
          <ac:chgData name="Jassem Abbasi" userId="a485637c-5d5c-44af-8411-f95acc3236b6" providerId="ADAL" clId="{B67E75DF-61F4-4BDD-83F6-F3A9FEB4B984}" dt="2024-02-22T09:52:54.409" v="2357" actId="27803"/>
          <ac:spMkLst>
            <pc:docMk/>
            <pc:sldMk cId="3942064285" sldId="256"/>
            <ac:spMk id="8174" creationId="{8ACDBFC8-5E3A-666C-FFD0-45F902C9AC66}"/>
          </ac:spMkLst>
        </pc:spChg>
        <pc:spChg chg="mod">
          <ac:chgData name="Jassem Abbasi" userId="a485637c-5d5c-44af-8411-f95acc3236b6" providerId="ADAL" clId="{B67E75DF-61F4-4BDD-83F6-F3A9FEB4B984}" dt="2024-02-22T09:52:54.409" v="2357" actId="27803"/>
          <ac:spMkLst>
            <pc:docMk/>
            <pc:sldMk cId="3942064285" sldId="256"/>
            <ac:spMk id="8175" creationId="{AF1F9B08-21B2-25A4-5C60-E24219DEC14F}"/>
          </ac:spMkLst>
        </pc:spChg>
        <pc:spChg chg="mod">
          <ac:chgData name="Jassem Abbasi" userId="a485637c-5d5c-44af-8411-f95acc3236b6" providerId="ADAL" clId="{B67E75DF-61F4-4BDD-83F6-F3A9FEB4B984}" dt="2024-02-22T09:52:54.409" v="2357" actId="27803"/>
          <ac:spMkLst>
            <pc:docMk/>
            <pc:sldMk cId="3942064285" sldId="256"/>
            <ac:spMk id="8176" creationId="{8AF1985D-4EAE-80BB-EFE7-3540BAC4C03A}"/>
          </ac:spMkLst>
        </pc:spChg>
        <pc:spChg chg="mod">
          <ac:chgData name="Jassem Abbasi" userId="a485637c-5d5c-44af-8411-f95acc3236b6" providerId="ADAL" clId="{B67E75DF-61F4-4BDD-83F6-F3A9FEB4B984}" dt="2024-02-22T09:52:54.409" v="2357" actId="27803"/>
          <ac:spMkLst>
            <pc:docMk/>
            <pc:sldMk cId="3942064285" sldId="256"/>
            <ac:spMk id="8177" creationId="{AA811B3F-A103-6937-6C29-535A804F29B0}"/>
          </ac:spMkLst>
        </pc:spChg>
        <pc:spChg chg="mod">
          <ac:chgData name="Jassem Abbasi" userId="a485637c-5d5c-44af-8411-f95acc3236b6" providerId="ADAL" clId="{B67E75DF-61F4-4BDD-83F6-F3A9FEB4B984}" dt="2024-02-22T09:52:54.409" v="2357" actId="27803"/>
          <ac:spMkLst>
            <pc:docMk/>
            <pc:sldMk cId="3942064285" sldId="256"/>
            <ac:spMk id="8178" creationId="{E22AA53D-7E36-E14A-46B3-023C334D0F32}"/>
          </ac:spMkLst>
        </pc:spChg>
        <pc:spChg chg="mod">
          <ac:chgData name="Jassem Abbasi" userId="a485637c-5d5c-44af-8411-f95acc3236b6" providerId="ADAL" clId="{B67E75DF-61F4-4BDD-83F6-F3A9FEB4B984}" dt="2024-02-22T09:52:54.409" v="2357" actId="27803"/>
          <ac:spMkLst>
            <pc:docMk/>
            <pc:sldMk cId="3942064285" sldId="256"/>
            <ac:spMk id="8179" creationId="{4547074C-0529-3B46-85C5-A7B6C9AAF5BF}"/>
          </ac:spMkLst>
        </pc:spChg>
        <pc:spChg chg="mod">
          <ac:chgData name="Jassem Abbasi" userId="a485637c-5d5c-44af-8411-f95acc3236b6" providerId="ADAL" clId="{B67E75DF-61F4-4BDD-83F6-F3A9FEB4B984}" dt="2024-02-22T09:52:54.409" v="2357" actId="27803"/>
          <ac:spMkLst>
            <pc:docMk/>
            <pc:sldMk cId="3942064285" sldId="256"/>
            <ac:spMk id="8180" creationId="{58412C81-9F05-F8E0-A2E4-2172F9530B93}"/>
          </ac:spMkLst>
        </pc:spChg>
        <pc:spChg chg="mod">
          <ac:chgData name="Jassem Abbasi" userId="a485637c-5d5c-44af-8411-f95acc3236b6" providerId="ADAL" clId="{B67E75DF-61F4-4BDD-83F6-F3A9FEB4B984}" dt="2024-02-22T09:52:54.409" v="2357" actId="27803"/>
          <ac:spMkLst>
            <pc:docMk/>
            <pc:sldMk cId="3942064285" sldId="256"/>
            <ac:spMk id="8181" creationId="{4D34C040-CF48-6B54-6F35-D333B19EF142}"/>
          </ac:spMkLst>
        </pc:spChg>
        <pc:spChg chg="mod">
          <ac:chgData name="Jassem Abbasi" userId="a485637c-5d5c-44af-8411-f95acc3236b6" providerId="ADAL" clId="{B67E75DF-61F4-4BDD-83F6-F3A9FEB4B984}" dt="2024-02-22T09:52:54.409" v="2357" actId="27803"/>
          <ac:spMkLst>
            <pc:docMk/>
            <pc:sldMk cId="3942064285" sldId="256"/>
            <ac:spMk id="8182" creationId="{A094685D-96FA-0963-0BDA-3877CF1D011B}"/>
          </ac:spMkLst>
        </pc:spChg>
        <pc:spChg chg="mod">
          <ac:chgData name="Jassem Abbasi" userId="a485637c-5d5c-44af-8411-f95acc3236b6" providerId="ADAL" clId="{B67E75DF-61F4-4BDD-83F6-F3A9FEB4B984}" dt="2024-02-22T09:52:54.409" v="2357" actId="27803"/>
          <ac:spMkLst>
            <pc:docMk/>
            <pc:sldMk cId="3942064285" sldId="256"/>
            <ac:spMk id="8183" creationId="{3A7F7B7D-481C-C86F-63F2-3B34D09E9691}"/>
          </ac:spMkLst>
        </pc:spChg>
        <pc:spChg chg="mod">
          <ac:chgData name="Jassem Abbasi" userId="a485637c-5d5c-44af-8411-f95acc3236b6" providerId="ADAL" clId="{B67E75DF-61F4-4BDD-83F6-F3A9FEB4B984}" dt="2024-02-22T09:52:54.409" v="2357" actId="27803"/>
          <ac:spMkLst>
            <pc:docMk/>
            <pc:sldMk cId="3942064285" sldId="256"/>
            <ac:spMk id="8184" creationId="{A63A1EF1-57FB-06AF-A4C8-3387C3088080}"/>
          </ac:spMkLst>
        </pc:spChg>
        <pc:spChg chg="mod">
          <ac:chgData name="Jassem Abbasi" userId="a485637c-5d5c-44af-8411-f95acc3236b6" providerId="ADAL" clId="{B67E75DF-61F4-4BDD-83F6-F3A9FEB4B984}" dt="2024-02-22T09:52:54.409" v="2357" actId="27803"/>
          <ac:spMkLst>
            <pc:docMk/>
            <pc:sldMk cId="3942064285" sldId="256"/>
            <ac:spMk id="8185" creationId="{25194E9D-8841-9317-370F-A70C67079BC9}"/>
          </ac:spMkLst>
        </pc:spChg>
        <pc:spChg chg="mod">
          <ac:chgData name="Jassem Abbasi" userId="a485637c-5d5c-44af-8411-f95acc3236b6" providerId="ADAL" clId="{B67E75DF-61F4-4BDD-83F6-F3A9FEB4B984}" dt="2024-02-22T09:52:54.409" v="2357" actId="27803"/>
          <ac:spMkLst>
            <pc:docMk/>
            <pc:sldMk cId="3942064285" sldId="256"/>
            <ac:spMk id="8186" creationId="{D9E5392A-462B-750C-582F-C6ABC2A355B0}"/>
          </ac:spMkLst>
        </pc:spChg>
        <pc:spChg chg="mod">
          <ac:chgData name="Jassem Abbasi" userId="a485637c-5d5c-44af-8411-f95acc3236b6" providerId="ADAL" clId="{B67E75DF-61F4-4BDD-83F6-F3A9FEB4B984}" dt="2024-02-22T09:52:54.409" v="2357" actId="27803"/>
          <ac:spMkLst>
            <pc:docMk/>
            <pc:sldMk cId="3942064285" sldId="256"/>
            <ac:spMk id="8187" creationId="{7F635435-AAB9-D2D8-0870-904240C8EE82}"/>
          </ac:spMkLst>
        </pc:spChg>
        <pc:spChg chg="mod">
          <ac:chgData name="Jassem Abbasi" userId="a485637c-5d5c-44af-8411-f95acc3236b6" providerId="ADAL" clId="{B67E75DF-61F4-4BDD-83F6-F3A9FEB4B984}" dt="2024-02-22T09:52:54.409" v="2357" actId="27803"/>
          <ac:spMkLst>
            <pc:docMk/>
            <pc:sldMk cId="3942064285" sldId="256"/>
            <ac:spMk id="8188" creationId="{5D5EC7B8-A63C-E6DF-F4B1-16F2BF8B7244}"/>
          </ac:spMkLst>
        </pc:spChg>
        <pc:spChg chg="mod">
          <ac:chgData name="Jassem Abbasi" userId="a485637c-5d5c-44af-8411-f95acc3236b6" providerId="ADAL" clId="{B67E75DF-61F4-4BDD-83F6-F3A9FEB4B984}" dt="2024-02-22T09:52:54.409" v="2357" actId="27803"/>
          <ac:spMkLst>
            <pc:docMk/>
            <pc:sldMk cId="3942064285" sldId="256"/>
            <ac:spMk id="8189" creationId="{FDF07D28-03A7-FCF2-277E-7E1F1B4663F5}"/>
          </ac:spMkLst>
        </pc:spChg>
        <pc:spChg chg="mod">
          <ac:chgData name="Jassem Abbasi" userId="a485637c-5d5c-44af-8411-f95acc3236b6" providerId="ADAL" clId="{B67E75DF-61F4-4BDD-83F6-F3A9FEB4B984}" dt="2024-02-22T09:52:54.409" v="2357" actId="27803"/>
          <ac:spMkLst>
            <pc:docMk/>
            <pc:sldMk cId="3942064285" sldId="256"/>
            <ac:spMk id="8190" creationId="{2E915B49-63DA-8347-1D9B-14F4922BD0C9}"/>
          </ac:spMkLst>
        </pc:spChg>
        <pc:spChg chg="mod">
          <ac:chgData name="Jassem Abbasi" userId="a485637c-5d5c-44af-8411-f95acc3236b6" providerId="ADAL" clId="{B67E75DF-61F4-4BDD-83F6-F3A9FEB4B984}" dt="2024-02-22T09:52:54.409" v="2357" actId="27803"/>
          <ac:spMkLst>
            <pc:docMk/>
            <pc:sldMk cId="3942064285" sldId="256"/>
            <ac:spMk id="8191" creationId="{2D53811B-BB88-46BE-07FB-FFA56C3EB395}"/>
          </ac:spMkLst>
        </pc:spChg>
        <pc:spChg chg="mod">
          <ac:chgData name="Jassem Abbasi" userId="a485637c-5d5c-44af-8411-f95acc3236b6" providerId="ADAL" clId="{B67E75DF-61F4-4BDD-83F6-F3A9FEB4B984}" dt="2024-02-22T09:52:54.409" v="2357" actId="27803"/>
          <ac:spMkLst>
            <pc:docMk/>
            <pc:sldMk cId="3942064285" sldId="256"/>
            <ac:spMk id="8192" creationId="{2FE9C32B-0E37-1960-BF6F-6ADE6A28E5FD}"/>
          </ac:spMkLst>
        </pc:spChg>
        <pc:spChg chg="mod">
          <ac:chgData name="Jassem Abbasi" userId="a485637c-5d5c-44af-8411-f95acc3236b6" providerId="ADAL" clId="{B67E75DF-61F4-4BDD-83F6-F3A9FEB4B984}" dt="2024-02-22T09:52:54.409" v="2357" actId="27803"/>
          <ac:spMkLst>
            <pc:docMk/>
            <pc:sldMk cId="3942064285" sldId="256"/>
            <ac:spMk id="8193" creationId="{8CDC8EB6-7C14-C883-1635-15419F70E504}"/>
          </ac:spMkLst>
        </pc:spChg>
        <pc:spChg chg="mod">
          <ac:chgData name="Jassem Abbasi" userId="a485637c-5d5c-44af-8411-f95acc3236b6" providerId="ADAL" clId="{B67E75DF-61F4-4BDD-83F6-F3A9FEB4B984}" dt="2024-02-22T09:52:54.409" v="2357" actId="27803"/>
          <ac:spMkLst>
            <pc:docMk/>
            <pc:sldMk cId="3942064285" sldId="256"/>
            <ac:spMk id="8194" creationId="{1EAA9FC4-9676-6EF8-FC4F-98A34BDBC9AE}"/>
          </ac:spMkLst>
        </pc:spChg>
        <pc:spChg chg="mod">
          <ac:chgData name="Jassem Abbasi" userId="a485637c-5d5c-44af-8411-f95acc3236b6" providerId="ADAL" clId="{B67E75DF-61F4-4BDD-83F6-F3A9FEB4B984}" dt="2024-02-22T09:52:54.409" v="2357" actId="27803"/>
          <ac:spMkLst>
            <pc:docMk/>
            <pc:sldMk cId="3942064285" sldId="256"/>
            <ac:spMk id="8195" creationId="{37106D2C-BD88-22D6-E1AA-F6DA69E4A0D7}"/>
          </ac:spMkLst>
        </pc:spChg>
        <pc:spChg chg="mod">
          <ac:chgData name="Jassem Abbasi" userId="a485637c-5d5c-44af-8411-f95acc3236b6" providerId="ADAL" clId="{B67E75DF-61F4-4BDD-83F6-F3A9FEB4B984}" dt="2024-02-22T09:52:54.409" v="2357" actId="27803"/>
          <ac:spMkLst>
            <pc:docMk/>
            <pc:sldMk cId="3942064285" sldId="256"/>
            <ac:spMk id="8196" creationId="{F9AC4631-24B8-C1A0-60D7-932684F69685}"/>
          </ac:spMkLst>
        </pc:spChg>
        <pc:spChg chg="mod">
          <ac:chgData name="Jassem Abbasi" userId="a485637c-5d5c-44af-8411-f95acc3236b6" providerId="ADAL" clId="{B67E75DF-61F4-4BDD-83F6-F3A9FEB4B984}" dt="2024-02-22T09:52:54.409" v="2357" actId="27803"/>
          <ac:spMkLst>
            <pc:docMk/>
            <pc:sldMk cId="3942064285" sldId="256"/>
            <ac:spMk id="8197" creationId="{B44A784D-EE4A-E013-BC0C-3E58AB37E24F}"/>
          </ac:spMkLst>
        </pc:spChg>
        <pc:spChg chg="mod">
          <ac:chgData name="Jassem Abbasi" userId="a485637c-5d5c-44af-8411-f95acc3236b6" providerId="ADAL" clId="{B67E75DF-61F4-4BDD-83F6-F3A9FEB4B984}" dt="2024-02-22T09:52:54.409" v="2357" actId="27803"/>
          <ac:spMkLst>
            <pc:docMk/>
            <pc:sldMk cId="3942064285" sldId="256"/>
            <ac:spMk id="8198" creationId="{537F3984-6811-C8B9-C2D3-EC55985C0D38}"/>
          </ac:spMkLst>
        </pc:spChg>
        <pc:spChg chg="mod">
          <ac:chgData name="Jassem Abbasi" userId="a485637c-5d5c-44af-8411-f95acc3236b6" providerId="ADAL" clId="{B67E75DF-61F4-4BDD-83F6-F3A9FEB4B984}" dt="2024-02-22T09:52:54.409" v="2357" actId="27803"/>
          <ac:spMkLst>
            <pc:docMk/>
            <pc:sldMk cId="3942064285" sldId="256"/>
            <ac:spMk id="8199" creationId="{09ADF502-33D3-E173-AB73-1CDFFB599D88}"/>
          </ac:spMkLst>
        </pc:spChg>
        <pc:spChg chg="mod">
          <ac:chgData name="Jassem Abbasi" userId="a485637c-5d5c-44af-8411-f95acc3236b6" providerId="ADAL" clId="{B67E75DF-61F4-4BDD-83F6-F3A9FEB4B984}" dt="2024-02-22T09:52:54.409" v="2357" actId="27803"/>
          <ac:spMkLst>
            <pc:docMk/>
            <pc:sldMk cId="3942064285" sldId="256"/>
            <ac:spMk id="8200" creationId="{AA4F4C9E-1D26-C5D5-0D40-381B3F6D0BF8}"/>
          </ac:spMkLst>
        </pc:spChg>
        <pc:spChg chg="mod">
          <ac:chgData name="Jassem Abbasi" userId="a485637c-5d5c-44af-8411-f95acc3236b6" providerId="ADAL" clId="{B67E75DF-61F4-4BDD-83F6-F3A9FEB4B984}" dt="2024-02-22T09:52:54.409" v="2357" actId="27803"/>
          <ac:spMkLst>
            <pc:docMk/>
            <pc:sldMk cId="3942064285" sldId="256"/>
            <ac:spMk id="8201" creationId="{576494BB-C76C-8ECA-2A4F-08629B393BF1}"/>
          </ac:spMkLst>
        </pc:spChg>
        <pc:spChg chg="mod">
          <ac:chgData name="Jassem Abbasi" userId="a485637c-5d5c-44af-8411-f95acc3236b6" providerId="ADAL" clId="{B67E75DF-61F4-4BDD-83F6-F3A9FEB4B984}" dt="2024-02-22T09:52:54.409" v="2357" actId="27803"/>
          <ac:spMkLst>
            <pc:docMk/>
            <pc:sldMk cId="3942064285" sldId="256"/>
            <ac:spMk id="8202" creationId="{6610AA09-AC8D-E2F6-4C96-7C4F08BD5A2A}"/>
          </ac:spMkLst>
        </pc:spChg>
        <pc:spChg chg="mod">
          <ac:chgData name="Jassem Abbasi" userId="a485637c-5d5c-44af-8411-f95acc3236b6" providerId="ADAL" clId="{B67E75DF-61F4-4BDD-83F6-F3A9FEB4B984}" dt="2024-02-22T09:52:54.409" v="2357" actId="27803"/>
          <ac:spMkLst>
            <pc:docMk/>
            <pc:sldMk cId="3942064285" sldId="256"/>
            <ac:spMk id="8203" creationId="{5923E29B-9BC1-1CEC-74CD-8726B06E045B}"/>
          </ac:spMkLst>
        </pc:spChg>
        <pc:spChg chg="mod">
          <ac:chgData name="Jassem Abbasi" userId="a485637c-5d5c-44af-8411-f95acc3236b6" providerId="ADAL" clId="{B67E75DF-61F4-4BDD-83F6-F3A9FEB4B984}" dt="2024-02-22T09:52:54.409" v="2357" actId="27803"/>
          <ac:spMkLst>
            <pc:docMk/>
            <pc:sldMk cId="3942064285" sldId="256"/>
            <ac:spMk id="8204" creationId="{B2B7287B-EA43-6F16-7643-76D7A42EC66A}"/>
          </ac:spMkLst>
        </pc:spChg>
        <pc:spChg chg="mod">
          <ac:chgData name="Jassem Abbasi" userId="a485637c-5d5c-44af-8411-f95acc3236b6" providerId="ADAL" clId="{B67E75DF-61F4-4BDD-83F6-F3A9FEB4B984}" dt="2024-02-22T09:52:54.409" v="2357" actId="27803"/>
          <ac:spMkLst>
            <pc:docMk/>
            <pc:sldMk cId="3942064285" sldId="256"/>
            <ac:spMk id="8205" creationId="{A47C1108-F806-E6E6-BAE5-B4DD1F60684F}"/>
          </ac:spMkLst>
        </pc:spChg>
        <pc:spChg chg="mod">
          <ac:chgData name="Jassem Abbasi" userId="a485637c-5d5c-44af-8411-f95acc3236b6" providerId="ADAL" clId="{B67E75DF-61F4-4BDD-83F6-F3A9FEB4B984}" dt="2024-02-22T09:52:54.409" v="2357" actId="27803"/>
          <ac:spMkLst>
            <pc:docMk/>
            <pc:sldMk cId="3942064285" sldId="256"/>
            <ac:spMk id="8206" creationId="{BD7AE2DE-2ACD-AF3C-DA71-0B2F1054C5CE}"/>
          </ac:spMkLst>
        </pc:spChg>
        <pc:spChg chg="mod">
          <ac:chgData name="Jassem Abbasi" userId="a485637c-5d5c-44af-8411-f95acc3236b6" providerId="ADAL" clId="{B67E75DF-61F4-4BDD-83F6-F3A9FEB4B984}" dt="2024-02-22T09:52:54.409" v="2357" actId="27803"/>
          <ac:spMkLst>
            <pc:docMk/>
            <pc:sldMk cId="3942064285" sldId="256"/>
            <ac:spMk id="8207" creationId="{6F397B73-F2B4-19C5-DB04-0B6E024CDBA2}"/>
          </ac:spMkLst>
        </pc:spChg>
        <pc:spChg chg="mod">
          <ac:chgData name="Jassem Abbasi" userId="a485637c-5d5c-44af-8411-f95acc3236b6" providerId="ADAL" clId="{B67E75DF-61F4-4BDD-83F6-F3A9FEB4B984}" dt="2024-02-22T09:52:54.409" v="2357" actId="27803"/>
          <ac:spMkLst>
            <pc:docMk/>
            <pc:sldMk cId="3942064285" sldId="256"/>
            <ac:spMk id="8208" creationId="{B71A8B07-4552-FD13-1071-E9912A31D101}"/>
          </ac:spMkLst>
        </pc:spChg>
        <pc:spChg chg="mod">
          <ac:chgData name="Jassem Abbasi" userId="a485637c-5d5c-44af-8411-f95acc3236b6" providerId="ADAL" clId="{B67E75DF-61F4-4BDD-83F6-F3A9FEB4B984}" dt="2024-02-22T09:52:54.409" v="2357" actId="27803"/>
          <ac:spMkLst>
            <pc:docMk/>
            <pc:sldMk cId="3942064285" sldId="256"/>
            <ac:spMk id="8209" creationId="{05AA5E3F-D412-8B2E-D9BD-3B437B58F7EC}"/>
          </ac:spMkLst>
        </pc:spChg>
        <pc:spChg chg="mod">
          <ac:chgData name="Jassem Abbasi" userId="a485637c-5d5c-44af-8411-f95acc3236b6" providerId="ADAL" clId="{B67E75DF-61F4-4BDD-83F6-F3A9FEB4B984}" dt="2024-02-22T09:52:54.409" v="2357" actId="27803"/>
          <ac:spMkLst>
            <pc:docMk/>
            <pc:sldMk cId="3942064285" sldId="256"/>
            <ac:spMk id="8210" creationId="{7C9E9B06-A525-EE41-37DA-C4FB9E340381}"/>
          </ac:spMkLst>
        </pc:spChg>
        <pc:spChg chg="mod">
          <ac:chgData name="Jassem Abbasi" userId="a485637c-5d5c-44af-8411-f95acc3236b6" providerId="ADAL" clId="{B67E75DF-61F4-4BDD-83F6-F3A9FEB4B984}" dt="2024-02-22T09:52:54.409" v="2357" actId="27803"/>
          <ac:spMkLst>
            <pc:docMk/>
            <pc:sldMk cId="3942064285" sldId="256"/>
            <ac:spMk id="8211" creationId="{D730DD5C-D71E-A1D2-A596-9342F0CEB6A8}"/>
          </ac:spMkLst>
        </pc:spChg>
        <pc:spChg chg="mod">
          <ac:chgData name="Jassem Abbasi" userId="a485637c-5d5c-44af-8411-f95acc3236b6" providerId="ADAL" clId="{B67E75DF-61F4-4BDD-83F6-F3A9FEB4B984}" dt="2024-02-22T09:52:54.409" v="2357" actId="27803"/>
          <ac:spMkLst>
            <pc:docMk/>
            <pc:sldMk cId="3942064285" sldId="256"/>
            <ac:spMk id="8212" creationId="{0FBA0FA4-B2F9-9B17-68BA-477DAB6396FC}"/>
          </ac:spMkLst>
        </pc:spChg>
        <pc:spChg chg="mod">
          <ac:chgData name="Jassem Abbasi" userId="a485637c-5d5c-44af-8411-f95acc3236b6" providerId="ADAL" clId="{B67E75DF-61F4-4BDD-83F6-F3A9FEB4B984}" dt="2024-02-22T09:52:54.409" v="2357" actId="27803"/>
          <ac:spMkLst>
            <pc:docMk/>
            <pc:sldMk cId="3942064285" sldId="256"/>
            <ac:spMk id="8213" creationId="{16D70F44-673C-2DED-D31C-B4D852F1E596}"/>
          </ac:spMkLst>
        </pc:spChg>
        <pc:spChg chg="mod">
          <ac:chgData name="Jassem Abbasi" userId="a485637c-5d5c-44af-8411-f95acc3236b6" providerId="ADAL" clId="{B67E75DF-61F4-4BDD-83F6-F3A9FEB4B984}" dt="2024-02-22T09:52:54.409" v="2357" actId="27803"/>
          <ac:spMkLst>
            <pc:docMk/>
            <pc:sldMk cId="3942064285" sldId="256"/>
            <ac:spMk id="8214" creationId="{FF201CF1-E5F5-89C7-49E4-766407E3FA74}"/>
          </ac:spMkLst>
        </pc:spChg>
        <pc:spChg chg="mod">
          <ac:chgData name="Jassem Abbasi" userId="a485637c-5d5c-44af-8411-f95acc3236b6" providerId="ADAL" clId="{B67E75DF-61F4-4BDD-83F6-F3A9FEB4B984}" dt="2024-02-22T09:52:54.409" v="2357" actId="27803"/>
          <ac:spMkLst>
            <pc:docMk/>
            <pc:sldMk cId="3942064285" sldId="256"/>
            <ac:spMk id="8215" creationId="{F556867C-991C-A503-3C25-55F39BCBE013}"/>
          </ac:spMkLst>
        </pc:spChg>
        <pc:spChg chg="mod">
          <ac:chgData name="Jassem Abbasi" userId="a485637c-5d5c-44af-8411-f95acc3236b6" providerId="ADAL" clId="{B67E75DF-61F4-4BDD-83F6-F3A9FEB4B984}" dt="2024-02-22T09:52:54.409" v="2357" actId="27803"/>
          <ac:spMkLst>
            <pc:docMk/>
            <pc:sldMk cId="3942064285" sldId="256"/>
            <ac:spMk id="8216" creationId="{405C9B3B-5F14-48DD-C1C6-93A66E38A55F}"/>
          </ac:spMkLst>
        </pc:spChg>
        <pc:spChg chg="mod">
          <ac:chgData name="Jassem Abbasi" userId="a485637c-5d5c-44af-8411-f95acc3236b6" providerId="ADAL" clId="{B67E75DF-61F4-4BDD-83F6-F3A9FEB4B984}" dt="2024-02-22T09:52:54.409" v="2357" actId="27803"/>
          <ac:spMkLst>
            <pc:docMk/>
            <pc:sldMk cId="3942064285" sldId="256"/>
            <ac:spMk id="8217" creationId="{0CC42C7A-6276-A630-AF8C-29DE671BA168}"/>
          </ac:spMkLst>
        </pc:spChg>
        <pc:spChg chg="mod">
          <ac:chgData name="Jassem Abbasi" userId="a485637c-5d5c-44af-8411-f95acc3236b6" providerId="ADAL" clId="{B67E75DF-61F4-4BDD-83F6-F3A9FEB4B984}" dt="2024-02-22T09:52:54.409" v="2357" actId="27803"/>
          <ac:spMkLst>
            <pc:docMk/>
            <pc:sldMk cId="3942064285" sldId="256"/>
            <ac:spMk id="8218" creationId="{651C4781-6175-03EF-53AC-78C5F5C7DA76}"/>
          </ac:spMkLst>
        </pc:spChg>
        <pc:spChg chg="mod">
          <ac:chgData name="Jassem Abbasi" userId="a485637c-5d5c-44af-8411-f95acc3236b6" providerId="ADAL" clId="{B67E75DF-61F4-4BDD-83F6-F3A9FEB4B984}" dt="2024-02-22T09:52:54.409" v="2357" actId="27803"/>
          <ac:spMkLst>
            <pc:docMk/>
            <pc:sldMk cId="3942064285" sldId="256"/>
            <ac:spMk id="8219" creationId="{B11D8787-5BC0-5EC0-FC51-B1B5CD2A22AD}"/>
          </ac:spMkLst>
        </pc:spChg>
        <pc:spChg chg="mod">
          <ac:chgData name="Jassem Abbasi" userId="a485637c-5d5c-44af-8411-f95acc3236b6" providerId="ADAL" clId="{B67E75DF-61F4-4BDD-83F6-F3A9FEB4B984}" dt="2024-02-22T09:52:54.409" v="2357" actId="27803"/>
          <ac:spMkLst>
            <pc:docMk/>
            <pc:sldMk cId="3942064285" sldId="256"/>
            <ac:spMk id="8220" creationId="{0A812A26-144F-E657-AD91-239640F1D280}"/>
          </ac:spMkLst>
        </pc:spChg>
        <pc:spChg chg="mod">
          <ac:chgData name="Jassem Abbasi" userId="a485637c-5d5c-44af-8411-f95acc3236b6" providerId="ADAL" clId="{B67E75DF-61F4-4BDD-83F6-F3A9FEB4B984}" dt="2024-02-22T09:52:54.409" v="2357" actId="27803"/>
          <ac:spMkLst>
            <pc:docMk/>
            <pc:sldMk cId="3942064285" sldId="256"/>
            <ac:spMk id="8221" creationId="{D10E236F-3004-E0F3-FF1C-CE54B1D5DC65}"/>
          </ac:spMkLst>
        </pc:spChg>
        <pc:spChg chg="mod">
          <ac:chgData name="Jassem Abbasi" userId="a485637c-5d5c-44af-8411-f95acc3236b6" providerId="ADAL" clId="{B67E75DF-61F4-4BDD-83F6-F3A9FEB4B984}" dt="2024-02-22T09:52:54.409" v="2357" actId="27803"/>
          <ac:spMkLst>
            <pc:docMk/>
            <pc:sldMk cId="3942064285" sldId="256"/>
            <ac:spMk id="8222" creationId="{72DFA2CE-D37C-BFFB-0AEE-A567C1C609C7}"/>
          </ac:spMkLst>
        </pc:spChg>
        <pc:spChg chg="mod">
          <ac:chgData name="Jassem Abbasi" userId="a485637c-5d5c-44af-8411-f95acc3236b6" providerId="ADAL" clId="{B67E75DF-61F4-4BDD-83F6-F3A9FEB4B984}" dt="2024-02-22T09:52:54.409" v="2357" actId="27803"/>
          <ac:spMkLst>
            <pc:docMk/>
            <pc:sldMk cId="3942064285" sldId="256"/>
            <ac:spMk id="8223" creationId="{C9A86E24-AF75-6B46-8C65-34CDAB2F8EE9}"/>
          </ac:spMkLst>
        </pc:spChg>
        <pc:spChg chg="mod">
          <ac:chgData name="Jassem Abbasi" userId="a485637c-5d5c-44af-8411-f95acc3236b6" providerId="ADAL" clId="{B67E75DF-61F4-4BDD-83F6-F3A9FEB4B984}" dt="2024-02-22T09:52:54.409" v="2357" actId="27803"/>
          <ac:spMkLst>
            <pc:docMk/>
            <pc:sldMk cId="3942064285" sldId="256"/>
            <ac:spMk id="8224" creationId="{FF12ED07-3F82-540E-08C5-4D644571CD75}"/>
          </ac:spMkLst>
        </pc:spChg>
        <pc:spChg chg="mod">
          <ac:chgData name="Jassem Abbasi" userId="a485637c-5d5c-44af-8411-f95acc3236b6" providerId="ADAL" clId="{B67E75DF-61F4-4BDD-83F6-F3A9FEB4B984}" dt="2024-02-22T09:52:54.409" v="2357" actId="27803"/>
          <ac:spMkLst>
            <pc:docMk/>
            <pc:sldMk cId="3942064285" sldId="256"/>
            <ac:spMk id="8225" creationId="{9745AE16-95E7-7ACD-F937-C4CB2C693400}"/>
          </ac:spMkLst>
        </pc:spChg>
        <pc:spChg chg="mod">
          <ac:chgData name="Jassem Abbasi" userId="a485637c-5d5c-44af-8411-f95acc3236b6" providerId="ADAL" clId="{B67E75DF-61F4-4BDD-83F6-F3A9FEB4B984}" dt="2024-02-22T09:52:54.409" v="2357" actId="27803"/>
          <ac:spMkLst>
            <pc:docMk/>
            <pc:sldMk cId="3942064285" sldId="256"/>
            <ac:spMk id="8226" creationId="{D2354B95-ADED-1AFE-FBFA-B738B19FC67A}"/>
          </ac:spMkLst>
        </pc:spChg>
        <pc:spChg chg="mod">
          <ac:chgData name="Jassem Abbasi" userId="a485637c-5d5c-44af-8411-f95acc3236b6" providerId="ADAL" clId="{B67E75DF-61F4-4BDD-83F6-F3A9FEB4B984}" dt="2024-02-22T09:52:54.409" v="2357" actId="27803"/>
          <ac:spMkLst>
            <pc:docMk/>
            <pc:sldMk cId="3942064285" sldId="256"/>
            <ac:spMk id="8227" creationId="{D9EA6CBF-988C-7928-BBA6-C5F98E0A7EAA}"/>
          </ac:spMkLst>
        </pc:spChg>
        <pc:spChg chg="mod">
          <ac:chgData name="Jassem Abbasi" userId="a485637c-5d5c-44af-8411-f95acc3236b6" providerId="ADAL" clId="{B67E75DF-61F4-4BDD-83F6-F3A9FEB4B984}" dt="2024-02-22T09:52:54.409" v="2357" actId="27803"/>
          <ac:spMkLst>
            <pc:docMk/>
            <pc:sldMk cId="3942064285" sldId="256"/>
            <ac:spMk id="8228" creationId="{1CE3DBB8-7920-BDB2-C21C-8A0F0A410FA5}"/>
          </ac:spMkLst>
        </pc:spChg>
        <pc:spChg chg="mod">
          <ac:chgData name="Jassem Abbasi" userId="a485637c-5d5c-44af-8411-f95acc3236b6" providerId="ADAL" clId="{B67E75DF-61F4-4BDD-83F6-F3A9FEB4B984}" dt="2024-02-22T09:52:54.409" v="2357" actId="27803"/>
          <ac:spMkLst>
            <pc:docMk/>
            <pc:sldMk cId="3942064285" sldId="256"/>
            <ac:spMk id="8229" creationId="{4EBFFB8C-0AFF-9CCB-C7F6-567A184749F8}"/>
          </ac:spMkLst>
        </pc:spChg>
        <pc:spChg chg="mod">
          <ac:chgData name="Jassem Abbasi" userId="a485637c-5d5c-44af-8411-f95acc3236b6" providerId="ADAL" clId="{B67E75DF-61F4-4BDD-83F6-F3A9FEB4B984}" dt="2024-02-22T09:52:54.409" v="2357" actId="27803"/>
          <ac:spMkLst>
            <pc:docMk/>
            <pc:sldMk cId="3942064285" sldId="256"/>
            <ac:spMk id="8230" creationId="{6ACA6B8D-BD9A-1996-B7CF-C4FFDD59AE09}"/>
          </ac:spMkLst>
        </pc:spChg>
        <pc:spChg chg="mod">
          <ac:chgData name="Jassem Abbasi" userId="a485637c-5d5c-44af-8411-f95acc3236b6" providerId="ADAL" clId="{B67E75DF-61F4-4BDD-83F6-F3A9FEB4B984}" dt="2024-02-22T09:52:54.409" v="2357" actId="27803"/>
          <ac:spMkLst>
            <pc:docMk/>
            <pc:sldMk cId="3942064285" sldId="256"/>
            <ac:spMk id="8231" creationId="{F1534DA0-2C18-4696-6076-74D4492EF22B}"/>
          </ac:spMkLst>
        </pc:spChg>
        <pc:spChg chg="mod">
          <ac:chgData name="Jassem Abbasi" userId="a485637c-5d5c-44af-8411-f95acc3236b6" providerId="ADAL" clId="{B67E75DF-61F4-4BDD-83F6-F3A9FEB4B984}" dt="2024-02-22T09:52:54.409" v="2357" actId="27803"/>
          <ac:spMkLst>
            <pc:docMk/>
            <pc:sldMk cId="3942064285" sldId="256"/>
            <ac:spMk id="8232" creationId="{7F971FF0-64FF-BD0D-6336-E3CEA990FFA7}"/>
          </ac:spMkLst>
        </pc:spChg>
        <pc:spChg chg="mod">
          <ac:chgData name="Jassem Abbasi" userId="a485637c-5d5c-44af-8411-f95acc3236b6" providerId="ADAL" clId="{B67E75DF-61F4-4BDD-83F6-F3A9FEB4B984}" dt="2024-02-22T09:52:54.409" v="2357" actId="27803"/>
          <ac:spMkLst>
            <pc:docMk/>
            <pc:sldMk cId="3942064285" sldId="256"/>
            <ac:spMk id="8233" creationId="{9728F27D-98E8-DAD9-A779-3D5CE69396BE}"/>
          </ac:spMkLst>
        </pc:spChg>
        <pc:spChg chg="mod">
          <ac:chgData name="Jassem Abbasi" userId="a485637c-5d5c-44af-8411-f95acc3236b6" providerId="ADAL" clId="{B67E75DF-61F4-4BDD-83F6-F3A9FEB4B984}" dt="2024-02-22T09:52:54.409" v="2357" actId="27803"/>
          <ac:spMkLst>
            <pc:docMk/>
            <pc:sldMk cId="3942064285" sldId="256"/>
            <ac:spMk id="8234" creationId="{82542EA5-0072-4BC5-9394-67314D22271C}"/>
          </ac:spMkLst>
        </pc:spChg>
        <pc:spChg chg="mod">
          <ac:chgData name="Jassem Abbasi" userId="a485637c-5d5c-44af-8411-f95acc3236b6" providerId="ADAL" clId="{B67E75DF-61F4-4BDD-83F6-F3A9FEB4B984}" dt="2024-02-22T09:52:54.409" v="2357" actId="27803"/>
          <ac:spMkLst>
            <pc:docMk/>
            <pc:sldMk cId="3942064285" sldId="256"/>
            <ac:spMk id="8235" creationId="{8B134B8C-2778-0E5D-C85C-BB4158A4A189}"/>
          </ac:spMkLst>
        </pc:spChg>
        <pc:spChg chg="mod">
          <ac:chgData name="Jassem Abbasi" userId="a485637c-5d5c-44af-8411-f95acc3236b6" providerId="ADAL" clId="{B67E75DF-61F4-4BDD-83F6-F3A9FEB4B984}" dt="2024-02-22T09:52:54.409" v="2357" actId="27803"/>
          <ac:spMkLst>
            <pc:docMk/>
            <pc:sldMk cId="3942064285" sldId="256"/>
            <ac:spMk id="8236" creationId="{49EEA30A-1B6E-E499-A6AA-68A04D5EFFCA}"/>
          </ac:spMkLst>
        </pc:spChg>
        <pc:spChg chg="mod">
          <ac:chgData name="Jassem Abbasi" userId="a485637c-5d5c-44af-8411-f95acc3236b6" providerId="ADAL" clId="{B67E75DF-61F4-4BDD-83F6-F3A9FEB4B984}" dt="2024-02-22T09:52:54.409" v="2357" actId="27803"/>
          <ac:spMkLst>
            <pc:docMk/>
            <pc:sldMk cId="3942064285" sldId="256"/>
            <ac:spMk id="8237" creationId="{2B306013-0E62-C81A-DC5C-F4DD72635F8C}"/>
          </ac:spMkLst>
        </pc:spChg>
        <pc:spChg chg="mod">
          <ac:chgData name="Jassem Abbasi" userId="a485637c-5d5c-44af-8411-f95acc3236b6" providerId="ADAL" clId="{B67E75DF-61F4-4BDD-83F6-F3A9FEB4B984}" dt="2024-02-22T09:52:54.409" v="2357" actId="27803"/>
          <ac:spMkLst>
            <pc:docMk/>
            <pc:sldMk cId="3942064285" sldId="256"/>
            <ac:spMk id="8238" creationId="{737408A7-AD8A-87B4-F189-79555CA47390}"/>
          </ac:spMkLst>
        </pc:spChg>
        <pc:spChg chg="mod">
          <ac:chgData name="Jassem Abbasi" userId="a485637c-5d5c-44af-8411-f95acc3236b6" providerId="ADAL" clId="{B67E75DF-61F4-4BDD-83F6-F3A9FEB4B984}" dt="2024-02-22T09:52:54.409" v="2357" actId="27803"/>
          <ac:spMkLst>
            <pc:docMk/>
            <pc:sldMk cId="3942064285" sldId="256"/>
            <ac:spMk id="8239" creationId="{83D46E4C-EDD5-6B5B-BAD0-4F5BF194CAB8}"/>
          </ac:spMkLst>
        </pc:spChg>
        <pc:spChg chg="mod">
          <ac:chgData name="Jassem Abbasi" userId="a485637c-5d5c-44af-8411-f95acc3236b6" providerId="ADAL" clId="{B67E75DF-61F4-4BDD-83F6-F3A9FEB4B984}" dt="2024-02-22T09:52:54.409" v="2357" actId="27803"/>
          <ac:spMkLst>
            <pc:docMk/>
            <pc:sldMk cId="3942064285" sldId="256"/>
            <ac:spMk id="8240" creationId="{35F3151A-5B8E-B3DF-E039-E444138BF8A2}"/>
          </ac:spMkLst>
        </pc:spChg>
        <pc:spChg chg="mod">
          <ac:chgData name="Jassem Abbasi" userId="a485637c-5d5c-44af-8411-f95acc3236b6" providerId="ADAL" clId="{B67E75DF-61F4-4BDD-83F6-F3A9FEB4B984}" dt="2024-02-22T09:52:54.409" v="2357" actId="27803"/>
          <ac:spMkLst>
            <pc:docMk/>
            <pc:sldMk cId="3942064285" sldId="256"/>
            <ac:spMk id="8241" creationId="{A2981223-5259-72A6-DD84-7E5CE7BA307C}"/>
          </ac:spMkLst>
        </pc:spChg>
        <pc:spChg chg="mod">
          <ac:chgData name="Jassem Abbasi" userId="a485637c-5d5c-44af-8411-f95acc3236b6" providerId="ADAL" clId="{B67E75DF-61F4-4BDD-83F6-F3A9FEB4B984}" dt="2024-02-22T09:52:54.409" v="2357" actId="27803"/>
          <ac:spMkLst>
            <pc:docMk/>
            <pc:sldMk cId="3942064285" sldId="256"/>
            <ac:spMk id="8242" creationId="{1070E5BE-7AE0-C3DC-38F8-3087043A1788}"/>
          </ac:spMkLst>
        </pc:spChg>
        <pc:spChg chg="mod">
          <ac:chgData name="Jassem Abbasi" userId="a485637c-5d5c-44af-8411-f95acc3236b6" providerId="ADAL" clId="{B67E75DF-61F4-4BDD-83F6-F3A9FEB4B984}" dt="2024-02-22T09:52:54.409" v="2357" actId="27803"/>
          <ac:spMkLst>
            <pc:docMk/>
            <pc:sldMk cId="3942064285" sldId="256"/>
            <ac:spMk id="8243" creationId="{D25AE952-1DD3-E3F0-639E-831075745A10}"/>
          </ac:spMkLst>
        </pc:spChg>
        <pc:spChg chg="mod">
          <ac:chgData name="Jassem Abbasi" userId="a485637c-5d5c-44af-8411-f95acc3236b6" providerId="ADAL" clId="{B67E75DF-61F4-4BDD-83F6-F3A9FEB4B984}" dt="2024-02-22T09:52:54.409" v="2357" actId="27803"/>
          <ac:spMkLst>
            <pc:docMk/>
            <pc:sldMk cId="3942064285" sldId="256"/>
            <ac:spMk id="8244" creationId="{2FEA5114-BC7A-B82A-BD4D-C5044ADB0463}"/>
          </ac:spMkLst>
        </pc:spChg>
        <pc:spChg chg="mod">
          <ac:chgData name="Jassem Abbasi" userId="a485637c-5d5c-44af-8411-f95acc3236b6" providerId="ADAL" clId="{B67E75DF-61F4-4BDD-83F6-F3A9FEB4B984}" dt="2024-02-22T09:52:54.409" v="2357" actId="27803"/>
          <ac:spMkLst>
            <pc:docMk/>
            <pc:sldMk cId="3942064285" sldId="256"/>
            <ac:spMk id="8245" creationId="{9FA4372C-7B08-E1C4-7317-47311F75063D}"/>
          </ac:spMkLst>
        </pc:spChg>
        <pc:spChg chg="mod">
          <ac:chgData name="Jassem Abbasi" userId="a485637c-5d5c-44af-8411-f95acc3236b6" providerId="ADAL" clId="{B67E75DF-61F4-4BDD-83F6-F3A9FEB4B984}" dt="2024-02-22T09:52:54.409" v="2357" actId="27803"/>
          <ac:spMkLst>
            <pc:docMk/>
            <pc:sldMk cId="3942064285" sldId="256"/>
            <ac:spMk id="8246" creationId="{175CE3B6-135D-ADF3-57EB-1A38F1C63DC3}"/>
          </ac:spMkLst>
        </pc:spChg>
        <pc:spChg chg="mod">
          <ac:chgData name="Jassem Abbasi" userId="a485637c-5d5c-44af-8411-f95acc3236b6" providerId="ADAL" clId="{B67E75DF-61F4-4BDD-83F6-F3A9FEB4B984}" dt="2024-02-22T09:52:54.409" v="2357" actId="27803"/>
          <ac:spMkLst>
            <pc:docMk/>
            <pc:sldMk cId="3942064285" sldId="256"/>
            <ac:spMk id="8247" creationId="{F09988E5-7A47-C4E6-3942-8CA9DB6D467B}"/>
          </ac:spMkLst>
        </pc:spChg>
        <pc:spChg chg="mod">
          <ac:chgData name="Jassem Abbasi" userId="a485637c-5d5c-44af-8411-f95acc3236b6" providerId="ADAL" clId="{B67E75DF-61F4-4BDD-83F6-F3A9FEB4B984}" dt="2024-02-22T09:52:54.409" v="2357" actId="27803"/>
          <ac:spMkLst>
            <pc:docMk/>
            <pc:sldMk cId="3942064285" sldId="256"/>
            <ac:spMk id="8248" creationId="{7408BC30-0AF9-5C0B-536F-188603F0E743}"/>
          </ac:spMkLst>
        </pc:spChg>
        <pc:spChg chg="mod">
          <ac:chgData name="Jassem Abbasi" userId="a485637c-5d5c-44af-8411-f95acc3236b6" providerId="ADAL" clId="{B67E75DF-61F4-4BDD-83F6-F3A9FEB4B984}" dt="2024-02-22T09:52:54.409" v="2357" actId="27803"/>
          <ac:spMkLst>
            <pc:docMk/>
            <pc:sldMk cId="3942064285" sldId="256"/>
            <ac:spMk id="8249" creationId="{392BE3E6-FD52-E418-5681-F9DB235C5140}"/>
          </ac:spMkLst>
        </pc:spChg>
        <pc:spChg chg="mod">
          <ac:chgData name="Jassem Abbasi" userId="a485637c-5d5c-44af-8411-f95acc3236b6" providerId="ADAL" clId="{B67E75DF-61F4-4BDD-83F6-F3A9FEB4B984}" dt="2024-02-22T09:52:54.409" v="2357" actId="27803"/>
          <ac:spMkLst>
            <pc:docMk/>
            <pc:sldMk cId="3942064285" sldId="256"/>
            <ac:spMk id="8250" creationId="{9F38A093-D1FE-D194-AC05-2072FAE40BC7}"/>
          </ac:spMkLst>
        </pc:spChg>
        <pc:spChg chg="mod">
          <ac:chgData name="Jassem Abbasi" userId="a485637c-5d5c-44af-8411-f95acc3236b6" providerId="ADAL" clId="{B67E75DF-61F4-4BDD-83F6-F3A9FEB4B984}" dt="2024-02-22T09:52:54.409" v="2357" actId="27803"/>
          <ac:spMkLst>
            <pc:docMk/>
            <pc:sldMk cId="3942064285" sldId="256"/>
            <ac:spMk id="8251" creationId="{ED584CA0-2186-40F2-D699-712D14D81EEB}"/>
          </ac:spMkLst>
        </pc:spChg>
        <pc:spChg chg="mod">
          <ac:chgData name="Jassem Abbasi" userId="a485637c-5d5c-44af-8411-f95acc3236b6" providerId="ADAL" clId="{B67E75DF-61F4-4BDD-83F6-F3A9FEB4B984}" dt="2024-02-22T09:52:54.409" v="2357" actId="27803"/>
          <ac:spMkLst>
            <pc:docMk/>
            <pc:sldMk cId="3942064285" sldId="256"/>
            <ac:spMk id="8252" creationId="{2E99C546-D704-14D8-A151-D3E1DCF31E78}"/>
          </ac:spMkLst>
        </pc:spChg>
        <pc:spChg chg="mod">
          <ac:chgData name="Jassem Abbasi" userId="a485637c-5d5c-44af-8411-f95acc3236b6" providerId="ADAL" clId="{B67E75DF-61F4-4BDD-83F6-F3A9FEB4B984}" dt="2024-02-22T09:52:54.409" v="2357" actId="27803"/>
          <ac:spMkLst>
            <pc:docMk/>
            <pc:sldMk cId="3942064285" sldId="256"/>
            <ac:spMk id="8253" creationId="{1A9AB304-1E4E-269A-1348-A4C446DBBC33}"/>
          </ac:spMkLst>
        </pc:spChg>
        <pc:spChg chg="mod">
          <ac:chgData name="Jassem Abbasi" userId="a485637c-5d5c-44af-8411-f95acc3236b6" providerId="ADAL" clId="{B67E75DF-61F4-4BDD-83F6-F3A9FEB4B984}" dt="2024-02-22T09:52:54.409" v="2357" actId="27803"/>
          <ac:spMkLst>
            <pc:docMk/>
            <pc:sldMk cId="3942064285" sldId="256"/>
            <ac:spMk id="8254" creationId="{6A0BF9C8-E593-2732-533E-A79E28E7CDDF}"/>
          </ac:spMkLst>
        </pc:spChg>
        <pc:spChg chg="mod">
          <ac:chgData name="Jassem Abbasi" userId="a485637c-5d5c-44af-8411-f95acc3236b6" providerId="ADAL" clId="{B67E75DF-61F4-4BDD-83F6-F3A9FEB4B984}" dt="2024-02-22T09:52:54.409" v="2357" actId="27803"/>
          <ac:spMkLst>
            <pc:docMk/>
            <pc:sldMk cId="3942064285" sldId="256"/>
            <ac:spMk id="8255" creationId="{5512F462-55ED-E7D0-B5B7-0C11A74E834A}"/>
          </ac:spMkLst>
        </pc:spChg>
        <pc:spChg chg="mod">
          <ac:chgData name="Jassem Abbasi" userId="a485637c-5d5c-44af-8411-f95acc3236b6" providerId="ADAL" clId="{B67E75DF-61F4-4BDD-83F6-F3A9FEB4B984}" dt="2024-02-22T09:52:54.409" v="2357" actId="27803"/>
          <ac:spMkLst>
            <pc:docMk/>
            <pc:sldMk cId="3942064285" sldId="256"/>
            <ac:spMk id="8256" creationId="{8408FB27-1CB9-7CC7-7C57-C773AC8CB618}"/>
          </ac:spMkLst>
        </pc:spChg>
        <pc:spChg chg="mod">
          <ac:chgData name="Jassem Abbasi" userId="a485637c-5d5c-44af-8411-f95acc3236b6" providerId="ADAL" clId="{B67E75DF-61F4-4BDD-83F6-F3A9FEB4B984}" dt="2024-02-22T09:52:54.409" v="2357" actId="27803"/>
          <ac:spMkLst>
            <pc:docMk/>
            <pc:sldMk cId="3942064285" sldId="256"/>
            <ac:spMk id="8257" creationId="{7841B870-A89D-A7BD-14FE-F3A106005B95}"/>
          </ac:spMkLst>
        </pc:spChg>
        <pc:spChg chg="mod">
          <ac:chgData name="Jassem Abbasi" userId="a485637c-5d5c-44af-8411-f95acc3236b6" providerId="ADAL" clId="{B67E75DF-61F4-4BDD-83F6-F3A9FEB4B984}" dt="2024-02-22T09:52:54.409" v="2357" actId="27803"/>
          <ac:spMkLst>
            <pc:docMk/>
            <pc:sldMk cId="3942064285" sldId="256"/>
            <ac:spMk id="8258" creationId="{CD64C1B6-3F77-DE84-B89E-2810D25627A1}"/>
          </ac:spMkLst>
        </pc:spChg>
        <pc:spChg chg="mod">
          <ac:chgData name="Jassem Abbasi" userId="a485637c-5d5c-44af-8411-f95acc3236b6" providerId="ADAL" clId="{B67E75DF-61F4-4BDD-83F6-F3A9FEB4B984}" dt="2024-02-22T09:52:54.409" v="2357" actId="27803"/>
          <ac:spMkLst>
            <pc:docMk/>
            <pc:sldMk cId="3942064285" sldId="256"/>
            <ac:spMk id="8259" creationId="{EA7A9E52-7EE2-99EF-EAB8-489A4BE5B6F7}"/>
          </ac:spMkLst>
        </pc:spChg>
        <pc:spChg chg="mod">
          <ac:chgData name="Jassem Abbasi" userId="a485637c-5d5c-44af-8411-f95acc3236b6" providerId="ADAL" clId="{B67E75DF-61F4-4BDD-83F6-F3A9FEB4B984}" dt="2024-02-22T09:52:54.409" v="2357" actId="27803"/>
          <ac:spMkLst>
            <pc:docMk/>
            <pc:sldMk cId="3942064285" sldId="256"/>
            <ac:spMk id="8260" creationId="{726D9E8F-4F32-2494-0D2B-AD9F900649C2}"/>
          </ac:spMkLst>
        </pc:spChg>
        <pc:spChg chg="mod">
          <ac:chgData name="Jassem Abbasi" userId="a485637c-5d5c-44af-8411-f95acc3236b6" providerId="ADAL" clId="{B67E75DF-61F4-4BDD-83F6-F3A9FEB4B984}" dt="2024-02-22T09:52:54.409" v="2357" actId="27803"/>
          <ac:spMkLst>
            <pc:docMk/>
            <pc:sldMk cId="3942064285" sldId="256"/>
            <ac:spMk id="8261" creationId="{B4719DE8-540D-3254-2E52-C0E971B4B225}"/>
          </ac:spMkLst>
        </pc:spChg>
        <pc:spChg chg="mod">
          <ac:chgData name="Jassem Abbasi" userId="a485637c-5d5c-44af-8411-f95acc3236b6" providerId="ADAL" clId="{B67E75DF-61F4-4BDD-83F6-F3A9FEB4B984}" dt="2024-02-22T09:52:54.409" v="2357" actId="27803"/>
          <ac:spMkLst>
            <pc:docMk/>
            <pc:sldMk cId="3942064285" sldId="256"/>
            <ac:spMk id="8262" creationId="{ADBDF256-AB47-2C83-87EA-004BC0F3398E}"/>
          </ac:spMkLst>
        </pc:spChg>
        <pc:spChg chg="mod">
          <ac:chgData name="Jassem Abbasi" userId="a485637c-5d5c-44af-8411-f95acc3236b6" providerId="ADAL" clId="{B67E75DF-61F4-4BDD-83F6-F3A9FEB4B984}" dt="2024-02-22T09:52:54.409" v="2357" actId="27803"/>
          <ac:spMkLst>
            <pc:docMk/>
            <pc:sldMk cId="3942064285" sldId="256"/>
            <ac:spMk id="8263" creationId="{8AB464DE-67A4-E440-0381-DF5A260CF9F5}"/>
          </ac:spMkLst>
        </pc:spChg>
        <pc:spChg chg="mod">
          <ac:chgData name="Jassem Abbasi" userId="a485637c-5d5c-44af-8411-f95acc3236b6" providerId="ADAL" clId="{B67E75DF-61F4-4BDD-83F6-F3A9FEB4B984}" dt="2024-02-22T09:52:54.409" v="2357" actId="27803"/>
          <ac:spMkLst>
            <pc:docMk/>
            <pc:sldMk cId="3942064285" sldId="256"/>
            <ac:spMk id="8264" creationId="{4927506B-5FD2-D497-EF61-6E6AD6AC4DA3}"/>
          </ac:spMkLst>
        </pc:spChg>
        <pc:spChg chg="mod">
          <ac:chgData name="Jassem Abbasi" userId="a485637c-5d5c-44af-8411-f95acc3236b6" providerId="ADAL" clId="{B67E75DF-61F4-4BDD-83F6-F3A9FEB4B984}" dt="2024-02-22T09:52:54.409" v="2357" actId="27803"/>
          <ac:spMkLst>
            <pc:docMk/>
            <pc:sldMk cId="3942064285" sldId="256"/>
            <ac:spMk id="8265" creationId="{A0CC9B50-5612-DE57-D47D-50BD65EC7426}"/>
          </ac:spMkLst>
        </pc:spChg>
        <pc:spChg chg="mod">
          <ac:chgData name="Jassem Abbasi" userId="a485637c-5d5c-44af-8411-f95acc3236b6" providerId="ADAL" clId="{B67E75DF-61F4-4BDD-83F6-F3A9FEB4B984}" dt="2024-02-22T09:52:54.409" v="2357" actId="27803"/>
          <ac:spMkLst>
            <pc:docMk/>
            <pc:sldMk cId="3942064285" sldId="256"/>
            <ac:spMk id="8266" creationId="{AC70807F-3CC9-DFDF-A0C1-673955223664}"/>
          </ac:spMkLst>
        </pc:spChg>
        <pc:spChg chg="mod">
          <ac:chgData name="Jassem Abbasi" userId="a485637c-5d5c-44af-8411-f95acc3236b6" providerId="ADAL" clId="{B67E75DF-61F4-4BDD-83F6-F3A9FEB4B984}" dt="2024-02-22T09:52:54.409" v="2357" actId="27803"/>
          <ac:spMkLst>
            <pc:docMk/>
            <pc:sldMk cId="3942064285" sldId="256"/>
            <ac:spMk id="8267" creationId="{245CDAF3-8879-A706-C3C8-C8FA9F593E1A}"/>
          </ac:spMkLst>
        </pc:spChg>
        <pc:spChg chg="mod">
          <ac:chgData name="Jassem Abbasi" userId="a485637c-5d5c-44af-8411-f95acc3236b6" providerId="ADAL" clId="{B67E75DF-61F4-4BDD-83F6-F3A9FEB4B984}" dt="2024-02-22T09:52:54.409" v="2357" actId="27803"/>
          <ac:spMkLst>
            <pc:docMk/>
            <pc:sldMk cId="3942064285" sldId="256"/>
            <ac:spMk id="8268" creationId="{90D8CB0A-042E-667E-8C26-301448D210AB}"/>
          </ac:spMkLst>
        </pc:spChg>
        <pc:spChg chg="mod">
          <ac:chgData name="Jassem Abbasi" userId="a485637c-5d5c-44af-8411-f95acc3236b6" providerId="ADAL" clId="{B67E75DF-61F4-4BDD-83F6-F3A9FEB4B984}" dt="2024-02-22T09:52:54.409" v="2357" actId="27803"/>
          <ac:spMkLst>
            <pc:docMk/>
            <pc:sldMk cId="3942064285" sldId="256"/>
            <ac:spMk id="8269" creationId="{FC0C4B81-603A-171D-FCFE-680DC969B39F}"/>
          </ac:spMkLst>
        </pc:spChg>
        <pc:spChg chg="mod">
          <ac:chgData name="Jassem Abbasi" userId="a485637c-5d5c-44af-8411-f95acc3236b6" providerId="ADAL" clId="{B67E75DF-61F4-4BDD-83F6-F3A9FEB4B984}" dt="2024-02-22T09:52:54.409" v="2357" actId="27803"/>
          <ac:spMkLst>
            <pc:docMk/>
            <pc:sldMk cId="3942064285" sldId="256"/>
            <ac:spMk id="8270" creationId="{CC8585F9-27BD-E2D5-794D-5196E222BBF1}"/>
          </ac:spMkLst>
        </pc:spChg>
        <pc:spChg chg="mod">
          <ac:chgData name="Jassem Abbasi" userId="a485637c-5d5c-44af-8411-f95acc3236b6" providerId="ADAL" clId="{B67E75DF-61F4-4BDD-83F6-F3A9FEB4B984}" dt="2024-02-22T09:52:54.409" v="2357" actId="27803"/>
          <ac:spMkLst>
            <pc:docMk/>
            <pc:sldMk cId="3942064285" sldId="256"/>
            <ac:spMk id="8271" creationId="{5EF5EA53-00DE-34F2-F041-BF3411306C5D}"/>
          </ac:spMkLst>
        </pc:spChg>
        <pc:spChg chg="mod">
          <ac:chgData name="Jassem Abbasi" userId="a485637c-5d5c-44af-8411-f95acc3236b6" providerId="ADAL" clId="{B67E75DF-61F4-4BDD-83F6-F3A9FEB4B984}" dt="2024-02-22T09:52:54.409" v="2357" actId="27803"/>
          <ac:spMkLst>
            <pc:docMk/>
            <pc:sldMk cId="3942064285" sldId="256"/>
            <ac:spMk id="8272" creationId="{3CB11E7C-0E2E-1781-4BA1-E7E0685EEE40}"/>
          </ac:spMkLst>
        </pc:spChg>
        <pc:spChg chg="mod">
          <ac:chgData name="Jassem Abbasi" userId="a485637c-5d5c-44af-8411-f95acc3236b6" providerId="ADAL" clId="{B67E75DF-61F4-4BDD-83F6-F3A9FEB4B984}" dt="2024-02-22T09:52:54.409" v="2357" actId="27803"/>
          <ac:spMkLst>
            <pc:docMk/>
            <pc:sldMk cId="3942064285" sldId="256"/>
            <ac:spMk id="8273" creationId="{DF3450EE-7AC0-9382-3317-35BA877D4F15}"/>
          </ac:spMkLst>
        </pc:spChg>
        <pc:spChg chg="mod">
          <ac:chgData name="Jassem Abbasi" userId="a485637c-5d5c-44af-8411-f95acc3236b6" providerId="ADAL" clId="{B67E75DF-61F4-4BDD-83F6-F3A9FEB4B984}" dt="2024-02-22T09:52:54.409" v="2357" actId="27803"/>
          <ac:spMkLst>
            <pc:docMk/>
            <pc:sldMk cId="3942064285" sldId="256"/>
            <ac:spMk id="8274" creationId="{3B1B169B-9BC0-CFDF-DECF-D7D17409CE1D}"/>
          </ac:spMkLst>
        </pc:spChg>
        <pc:spChg chg="mod">
          <ac:chgData name="Jassem Abbasi" userId="a485637c-5d5c-44af-8411-f95acc3236b6" providerId="ADAL" clId="{B67E75DF-61F4-4BDD-83F6-F3A9FEB4B984}" dt="2024-02-22T09:52:54.409" v="2357" actId="27803"/>
          <ac:spMkLst>
            <pc:docMk/>
            <pc:sldMk cId="3942064285" sldId="256"/>
            <ac:spMk id="8275" creationId="{B827E0A9-8FEC-2C9D-4D7A-13222E0EA6DB}"/>
          </ac:spMkLst>
        </pc:spChg>
        <pc:spChg chg="mod">
          <ac:chgData name="Jassem Abbasi" userId="a485637c-5d5c-44af-8411-f95acc3236b6" providerId="ADAL" clId="{B67E75DF-61F4-4BDD-83F6-F3A9FEB4B984}" dt="2024-02-22T09:52:54.409" v="2357" actId="27803"/>
          <ac:spMkLst>
            <pc:docMk/>
            <pc:sldMk cId="3942064285" sldId="256"/>
            <ac:spMk id="8276" creationId="{95C7A3F6-5292-DD58-C0A9-3A887364592B}"/>
          </ac:spMkLst>
        </pc:spChg>
        <pc:spChg chg="mod">
          <ac:chgData name="Jassem Abbasi" userId="a485637c-5d5c-44af-8411-f95acc3236b6" providerId="ADAL" clId="{B67E75DF-61F4-4BDD-83F6-F3A9FEB4B984}" dt="2024-02-22T09:52:54.409" v="2357" actId="27803"/>
          <ac:spMkLst>
            <pc:docMk/>
            <pc:sldMk cId="3942064285" sldId="256"/>
            <ac:spMk id="8277" creationId="{89808BCA-0B8C-21F3-434E-9987CB1FE70D}"/>
          </ac:spMkLst>
        </pc:spChg>
        <pc:spChg chg="mod">
          <ac:chgData name="Jassem Abbasi" userId="a485637c-5d5c-44af-8411-f95acc3236b6" providerId="ADAL" clId="{B67E75DF-61F4-4BDD-83F6-F3A9FEB4B984}" dt="2024-02-22T09:52:54.409" v="2357" actId="27803"/>
          <ac:spMkLst>
            <pc:docMk/>
            <pc:sldMk cId="3942064285" sldId="256"/>
            <ac:spMk id="8278" creationId="{1DF69EA5-FFA4-76A3-86ED-C11ECF2B80F0}"/>
          </ac:spMkLst>
        </pc:spChg>
        <pc:spChg chg="mod">
          <ac:chgData name="Jassem Abbasi" userId="a485637c-5d5c-44af-8411-f95acc3236b6" providerId="ADAL" clId="{B67E75DF-61F4-4BDD-83F6-F3A9FEB4B984}" dt="2024-02-22T09:52:54.409" v="2357" actId="27803"/>
          <ac:spMkLst>
            <pc:docMk/>
            <pc:sldMk cId="3942064285" sldId="256"/>
            <ac:spMk id="8279" creationId="{4B13AE34-30BE-BED8-5DC1-C2E713E3E019}"/>
          </ac:spMkLst>
        </pc:spChg>
        <pc:spChg chg="mod">
          <ac:chgData name="Jassem Abbasi" userId="a485637c-5d5c-44af-8411-f95acc3236b6" providerId="ADAL" clId="{B67E75DF-61F4-4BDD-83F6-F3A9FEB4B984}" dt="2024-02-22T09:52:54.409" v="2357" actId="27803"/>
          <ac:spMkLst>
            <pc:docMk/>
            <pc:sldMk cId="3942064285" sldId="256"/>
            <ac:spMk id="8280" creationId="{C1B15582-3D3D-460D-DEE3-ED96217028B0}"/>
          </ac:spMkLst>
        </pc:spChg>
        <pc:spChg chg="mod">
          <ac:chgData name="Jassem Abbasi" userId="a485637c-5d5c-44af-8411-f95acc3236b6" providerId="ADAL" clId="{B67E75DF-61F4-4BDD-83F6-F3A9FEB4B984}" dt="2024-02-22T09:52:54.409" v="2357" actId="27803"/>
          <ac:spMkLst>
            <pc:docMk/>
            <pc:sldMk cId="3942064285" sldId="256"/>
            <ac:spMk id="8281" creationId="{764CC338-CBCA-47A7-A37C-E3A4C87A035B}"/>
          </ac:spMkLst>
        </pc:spChg>
        <pc:spChg chg="mod">
          <ac:chgData name="Jassem Abbasi" userId="a485637c-5d5c-44af-8411-f95acc3236b6" providerId="ADAL" clId="{B67E75DF-61F4-4BDD-83F6-F3A9FEB4B984}" dt="2024-02-22T09:52:54.409" v="2357" actId="27803"/>
          <ac:spMkLst>
            <pc:docMk/>
            <pc:sldMk cId="3942064285" sldId="256"/>
            <ac:spMk id="8282" creationId="{84545A70-F828-4EC0-2739-73A6E4F2C42E}"/>
          </ac:spMkLst>
        </pc:spChg>
        <pc:spChg chg="mod">
          <ac:chgData name="Jassem Abbasi" userId="a485637c-5d5c-44af-8411-f95acc3236b6" providerId="ADAL" clId="{B67E75DF-61F4-4BDD-83F6-F3A9FEB4B984}" dt="2024-02-22T09:52:54.409" v="2357" actId="27803"/>
          <ac:spMkLst>
            <pc:docMk/>
            <pc:sldMk cId="3942064285" sldId="256"/>
            <ac:spMk id="8283" creationId="{BE3AC801-6E1C-4868-8FAB-8CCC6D4A7CB8}"/>
          </ac:spMkLst>
        </pc:spChg>
        <pc:spChg chg="mod">
          <ac:chgData name="Jassem Abbasi" userId="a485637c-5d5c-44af-8411-f95acc3236b6" providerId="ADAL" clId="{B67E75DF-61F4-4BDD-83F6-F3A9FEB4B984}" dt="2024-02-22T09:52:54.409" v="2357" actId="27803"/>
          <ac:spMkLst>
            <pc:docMk/>
            <pc:sldMk cId="3942064285" sldId="256"/>
            <ac:spMk id="8284" creationId="{4C3B9440-E9C2-C883-F79F-F170D63A7F0A}"/>
          </ac:spMkLst>
        </pc:spChg>
        <pc:spChg chg="mod">
          <ac:chgData name="Jassem Abbasi" userId="a485637c-5d5c-44af-8411-f95acc3236b6" providerId="ADAL" clId="{B67E75DF-61F4-4BDD-83F6-F3A9FEB4B984}" dt="2024-02-22T09:52:54.409" v="2357" actId="27803"/>
          <ac:spMkLst>
            <pc:docMk/>
            <pc:sldMk cId="3942064285" sldId="256"/>
            <ac:spMk id="8285" creationId="{89F61EC8-414F-827D-3965-0CDE897E29CC}"/>
          </ac:spMkLst>
        </pc:spChg>
        <pc:spChg chg="mod">
          <ac:chgData name="Jassem Abbasi" userId="a485637c-5d5c-44af-8411-f95acc3236b6" providerId="ADAL" clId="{B67E75DF-61F4-4BDD-83F6-F3A9FEB4B984}" dt="2024-02-22T09:52:54.409" v="2357" actId="27803"/>
          <ac:spMkLst>
            <pc:docMk/>
            <pc:sldMk cId="3942064285" sldId="256"/>
            <ac:spMk id="8286" creationId="{7182990F-7237-0A30-17C7-B7FC3795C03F}"/>
          </ac:spMkLst>
        </pc:spChg>
        <pc:spChg chg="mod">
          <ac:chgData name="Jassem Abbasi" userId="a485637c-5d5c-44af-8411-f95acc3236b6" providerId="ADAL" clId="{B67E75DF-61F4-4BDD-83F6-F3A9FEB4B984}" dt="2024-02-22T09:52:54.409" v="2357" actId="27803"/>
          <ac:spMkLst>
            <pc:docMk/>
            <pc:sldMk cId="3942064285" sldId="256"/>
            <ac:spMk id="8287" creationId="{93C14F6E-FF25-AD30-72A9-7E56B7B88663}"/>
          </ac:spMkLst>
        </pc:spChg>
        <pc:spChg chg="mod">
          <ac:chgData name="Jassem Abbasi" userId="a485637c-5d5c-44af-8411-f95acc3236b6" providerId="ADAL" clId="{B67E75DF-61F4-4BDD-83F6-F3A9FEB4B984}" dt="2024-02-22T09:52:54.409" v="2357" actId="27803"/>
          <ac:spMkLst>
            <pc:docMk/>
            <pc:sldMk cId="3942064285" sldId="256"/>
            <ac:spMk id="8288" creationId="{79D5D606-5DC4-73C1-CB81-D804C616F115}"/>
          </ac:spMkLst>
        </pc:spChg>
        <pc:spChg chg="mod">
          <ac:chgData name="Jassem Abbasi" userId="a485637c-5d5c-44af-8411-f95acc3236b6" providerId="ADAL" clId="{B67E75DF-61F4-4BDD-83F6-F3A9FEB4B984}" dt="2024-02-22T09:52:54.409" v="2357" actId="27803"/>
          <ac:spMkLst>
            <pc:docMk/>
            <pc:sldMk cId="3942064285" sldId="256"/>
            <ac:spMk id="8289" creationId="{C7BACF0E-F734-9647-E974-B2ED1DC1B839}"/>
          </ac:spMkLst>
        </pc:spChg>
        <pc:spChg chg="mod">
          <ac:chgData name="Jassem Abbasi" userId="a485637c-5d5c-44af-8411-f95acc3236b6" providerId="ADAL" clId="{B67E75DF-61F4-4BDD-83F6-F3A9FEB4B984}" dt="2024-02-22T09:52:54.409" v="2357" actId="27803"/>
          <ac:spMkLst>
            <pc:docMk/>
            <pc:sldMk cId="3942064285" sldId="256"/>
            <ac:spMk id="8290" creationId="{B9E17FA2-4259-2795-0BAC-954F41F8E81C}"/>
          </ac:spMkLst>
        </pc:spChg>
        <pc:spChg chg="mod">
          <ac:chgData name="Jassem Abbasi" userId="a485637c-5d5c-44af-8411-f95acc3236b6" providerId="ADAL" clId="{B67E75DF-61F4-4BDD-83F6-F3A9FEB4B984}" dt="2024-02-22T09:52:54.409" v="2357" actId="27803"/>
          <ac:spMkLst>
            <pc:docMk/>
            <pc:sldMk cId="3942064285" sldId="256"/>
            <ac:spMk id="8291" creationId="{0BE07169-7C62-975F-9B4A-DD8067B24359}"/>
          </ac:spMkLst>
        </pc:spChg>
        <pc:spChg chg="mod">
          <ac:chgData name="Jassem Abbasi" userId="a485637c-5d5c-44af-8411-f95acc3236b6" providerId="ADAL" clId="{B67E75DF-61F4-4BDD-83F6-F3A9FEB4B984}" dt="2024-02-22T09:52:54.409" v="2357" actId="27803"/>
          <ac:spMkLst>
            <pc:docMk/>
            <pc:sldMk cId="3942064285" sldId="256"/>
            <ac:spMk id="8292" creationId="{BA95BB28-98A0-2F25-4A3A-9E3D4978DFFC}"/>
          </ac:spMkLst>
        </pc:spChg>
        <pc:spChg chg="mod">
          <ac:chgData name="Jassem Abbasi" userId="a485637c-5d5c-44af-8411-f95acc3236b6" providerId="ADAL" clId="{B67E75DF-61F4-4BDD-83F6-F3A9FEB4B984}" dt="2024-02-22T09:52:54.409" v="2357" actId="27803"/>
          <ac:spMkLst>
            <pc:docMk/>
            <pc:sldMk cId="3942064285" sldId="256"/>
            <ac:spMk id="8293" creationId="{E757CE8B-5EF7-3970-40FB-54C216FFB662}"/>
          </ac:spMkLst>
        </pc:spChg>
        <pc:spChg chg="mod">
          <ac:chgData name="Jassem Abbasi" userId="a485637c-5d5c-44af-8411-f95acc3236b6" providerId="ADAL" clId="{B67E75DF-61F4-4BDD-83F6-F3A9FEB4B984}" dt="2024-02-22T09:52:54.409" v="2357" actId="27803"/>
          <ac:spMkLst>
            <pc:docMk/>
            <pc:sldMk cId="3942064285" sldId="256"/>
            <ac:spMk id="8294" creationId="{25119DA0-1C07-8C36-199B-DF72EFAC6B1E}"/>
          </ac:spMkLst>
        </pc:spChg>
        <pc:spChg chg="mod">
          <ac:chgData name="Jassem Abbasi" userId="a485637c-5d5c-44af-8411-f95acc3236b6" providerId="ADAL" clId="{B67E75DF-61F4-4BDD-83F6-F3A9FEB4B984}" dt="2024-02-22T09:52:54.409" v="2357" actId="27803"/>
          <ac:spMkLst>
            <pc:docMk/>
            <pc:sldMk cId="3942064285" sldId="256"/>
            <ac:spMk id="8295" creationId="{7C870BAF-23AB-3C61-7C56-AB23A04FF997}"/>
          </ac:spMkLst>
        </pc:spChg>
        <pc:spChg chg="mod">
          <ac:chgData name="Jassem Abbasi" userId="a485637c-5d5c-44af-8411-f95acc3236b6" providerId="ADAL" clId="{B67E75DF-61F4-4BDD-83F6-F3A9FEB4B984}" dt="2024-02-22T09:52:54.409" v="2357" actId="27803"/>
          <ac:spMkLst>
            <pc:docMk/>
            <pc:sldMk cId="3942064285" sldId="256"/>
            <ac:spMk id="8296" creationId="{DB9D40DE-411E-351F-2F76-4C75DC2993A9}"/>
          </ac:spMkLst>
        </pc:spChg>
        <pc:spChg chg="mod">
          <ac:chgData name="Jassem Abbasi" userId="a485637c-5d5c-44af-8411-f95acc3236b6" providerId="ADAL" clId="{B67E75DF-61F4-4BDD-83F6-F3A9FEB4B984}" dt="2024-02-22T09:52:54.409" v="2357" actId="27803"/>
          <ac:spMkLst>
            <pc:docMk/>
            <pc:sldMk cId="3942064285" sldId="256"/>
            <ac:spMk id="8297" creationId="{622771F7-DE9A-FFD1-C1F6-F4C4631F287F}"/>
          </ac:spMkLst>
        </pc:spChg>
        <pc:spChg chg="mod">
          <ac:chgData name="Jassem Abbasi" userId="a485637c-5d5c-44af-8411-f95acc3236b6" providerId="ADAL" clId="{B67E75DF-61F4-4BDD-83F6-F3A9FEB4B984}" dt="2024-02-22T09:52:54.409" v="2357" actId="27803"/>
          <ac:spMkLst>
            <pc:docMk/>
            <pc:sldMk cId="3942064285" sldId="256"/>
            <ac:spMk id="8298" creationId="{653B0745-798B-FD95-5EB7-3F759B5F42CF}"/>
          </ac:spMkLst>
        </pc:spChg>
        <pc:spChg chg="mod">
          <ac:chgData name="Jassem Abbasi" userId="a485637c-5d5c-44af-8411-f95acc3236b6" providerId="ADAL" clId="{B67E75DF-61F4-4BDD-83F6-F3A9FEB4B984}" dt="2024-02-22T09:52:54.409" v="2357" actId="27803"/>
          <ac:spMkLst>
            <pc:docMk/>
            <pc:sldMk cId="3942064285" sldId="256"/>
            <ac:spMk id="8299" creationId="{048C4BA4-3A7F-0E3E-A70A-AF24BB0084E0}"/>
          </ac:spMkLst>
        </pc:spChg>
        <pc:spChg chg="mod">
          <ac:chgData name="Jassem Abbasi" userId="a485637c-5d5c-44af-8411-f95acc3236b6" providerId="ADAL" clId="{B67E75DF-61F4-4BDD-83F6-F3A9FEB4B984}" dt="2024-02-22T09:52:54.409" v="2357" actId="27803"/>
          <ac:spMkLst>
            <pc:docMk/>
            <pc:sldMk cId="3942064285" sldId="256"/>
            <ac:spMk id="8300" creationId="{EF39A100-B6F1-1E5C-5D2E-CE3889FEFBC7}"/>
          </ac:spMkLst>
        </pc:spChg>
        <pc:spChg chg="mod">
          <ac:chgData name="Jassem Abbasi" userId="a485637c-5d5c-44af-8411-f95acc3236b6" providerId="ADAL" clId="{B67E75DF-61F4-4BDD-83F6-F3A9FEB4B984}" dt="2024-02-22T09:52:54.409" v="2357" actId="27803"/>
          <ac:spMkLst>
            <pc:docMk/>
            <pc:sldMk cId="3942064285" sldId="256"/>
            <ac:spMk id="8301" creationId="{11E33DDA-820C-6FF4-7A9F-1070CFCB809C}"/>
          </ac:spMkLst>
        </pc:spChg>
        <pc:spChg chg="mod">
          <ac:chgData name="Jassem Abbasi" userId="a485637c-5d5c-44af-8411-f95acc3236b6" providerId="ADAL" clId="{B67E75DF-61F4-4BDD-83F6-F3A9FEB4B984}" dt="2024-02-22T09:52:54.409" v="2357" actId="27803"/>
          <ac:spMkLst>
            <pc:docMk/>
            <pc:sldMk cId="3942064285" sldId="256"/>
            <ac:spMk id="8302" creationId="{030507A6-E8C8-277F-387A-A0BA4F549616}"/>
          </ac:spMkLst>
        </pc:spChg>
        <pc:spChg chg="mod">
          <ac:chgData name="Jassem Abbasi" userId="a485637c-5d5c-44af-8411-f95acc3236b6" providerId="ADAL" clId="{B67E75DF-61F4-4BDD-83F6-F3A9FEB4B984}" dt="2024-02-22T09:52:54.409" v="2357" actId="27803"/>
          <ac:spMkLst>
            <pc:docMk/>
            <pc:sldMk cId="3942064285" sldId="256"/>
            <ac:spMk id="8303" creationId="{809C3278-F51A-44FD-3A45-F1715A90A8DB}"/>
          </ac:spMkLst>
        </pc:spChg>
        <pc:spChg chg="mod">
          <ac:chgData name="Jassem Abbasi" userId="a485637c-5d5c-44af-8411-f95acc3236b6" providerId="ADAL" clId="{B67E75DF-61F4-4BDD-83F6-F3A9FEB4B984}" dt="2024-02-22T09:52:54.409" v="2357" actId="27803"/>
          <ac:spMkLst>
            <pc:docMk/>
            <pc:sldMk cId="3942064285" sldId="256"/>
            <ac:spMk id="8304" creationId="{EA4C50D1-E553-C834-4F97-44243A02408F}"/>
          </ac:spMkLst>
        </pc:spChg>
        <pc:spChg chg="mod">
          <ac:chgData name="Jassem Abbasi" userId="a485637c-5d5c-44af-8411-f95acc3236b6" providerId="ADAL" clId="{B67E75DF-61F4-4BDD-83F6-F3A9FEB4B984}" dt="2024-02-22T09:52:54.409" v="2357" actId="27803"/>
          <ac:spMkLst>
            <pc:docMk/>
            <pc:sldMk cId="3942064285" sldId="256"/>
            <ac:spMk id="8305" creationId="{3C98F9AE-BDBA-BE6B-F4CB-D9BAE4AE9DE6}"/>
          </ac:spMkLst>
        </pc:spChg>
        <pc:spChg chg="mod">
          <ac:chgData name="Jassem Abbasi" userId="a485637c-5d5c-44af-8411-f95acc3236b6" providerId="ADAL" clId="{B67E75DF-61F4-4BDD-83F6-F3A9FEB4B984}" dt="2024-02-22T09:52:54.409" v="2357" actId="27803"/>
          <ac:spMkLst>
            <pc:docMk/>
            <pc:sldMk cId="3942064285" sldId="256"/>
            <ac:spMk id="8306" creationId="{2ACF36E7-DB88-E90F-F535-13A206D99E45}"/>
          </ac:spMkLst>
        </pc:spChg>
        <pc:spChg chg="mod">
          <ac:chgData name="Jassem Abbasi" userId="a485637c-5d5c-44af-8411-f95acc3236b6" providerId="ADAL" clId="{B67E75DF-61F4-4BDD-83F6-F3A9FEB4B984}" dt="2024-02-22T09:52:54.409" v="2357" actId="27803"/>
          <ac:spMkLst>
            <pc:docMk/>
            <pc:sldMk cId="3942064285" sldId="256"/>
            <ac:spMk id="8307" creationId="{C01360C6-6943-A6D9-F20A-5F748321CCE6}"/>
          </ac:spMkLst>
        </pc:spChg>
        <pc:spChg chg="mod">
          <ac:chgData name="Jassem Abbasi" userId="a485637c-5d5c-44af-8411-f95acc3236b6" providerId="ADAL" clId="{B67E75DF-61F4-4BDD-83F6-F3A9FEB4B984}" dt="2024-02-22T09:52:54.409" v="2357" actId="27803"/>
          <ac:spMkLst>
            <pc:docMk/>
            <pc:sldMk cId="3942064285" sldId="256"/>
            <ac:spMk id="8308" creationId="{A5795A65-D0DC-792A-5CBB-CB398DEEFFE8}"/>
          </ac:spMkLst>
        </pc:spChg>
        <pc:spChg chg="mod">
          <ac:chgData name="Jassem Abbasi" userId="a485637c-5d5c-44af-8411-f95acc3236b6" providerId="ADAL" clId="{B67E75DF-61F4-4BDD-83F6-F3A9FEB4B984}" dt="2024-02-22T09:52:54.409" v="2357" actId="27803"/>
          <ac:spMkLst>
            <pc:docMk/>
            <pc:sldMk cId="3942064285" sldId="256"/>
            <ac:spMk id="8309" creationId="{74B4220E-9849-E6D1-FA25-26664CA03203}"/>
          </ac:spMkLst>
        </pc:spChg>
        <pc:spChg chg="mod">
          <ac:chgData name="Jassem Abbasi" userId="a485637c-5d5c-44af-8411-f95acc3236b6" providerId="ADAL" clId="{B67E75DF-61F4-4BDD-83F6-F3A9FEB4B984}" dt="2024-02-22T09:52:54.409" v="2357" actId="27803"/>
          <ac:spMkLst>
            <pc:docMk/>
            <pc:sldMk cId="3942064285" sldId="256"/>
            <ac:spMk id="8310" creationId="{CF8877CC-AF1B-085F-FC71-2C03D96924FC}"/>
          </ac:spMkLst>
        </pc:spChg>
        <pc:spChg chg="mod">
          <ac:chgData name="Jassem Abbasi" userId="a485637c-5d5c-44af-8411-f95acc3236b6" providerId="ADAL" clId="{B67E75DF-61F4-4BDD-83F6-F3A9FEB4B984}" dt="2024-02-22T09:52:54.409" v="2357" actId="27803"/>
          <ac:spMkLst>
            <pc:docMk/>
            <pc:sldMk cId="3942064285" sldId="256"/>
            <ac:spMk id="8311" creationId="{57FE0560-06E2-D659-0E6B-7D63C9AEF651}"/>
          </ac:spMkLst>
        </pc:spChg>
        <pc:spChg chg="mod">
          <ac:chgData name="Jassem Abbasi" userId="a485637c-5d5c-44af-8411-f95acc3236b6" providerId="ADAL" clId="{B67E75DF-61F4-4BDD-83F6-F3A9FEB4B984}" dt="2024-02-22T09:52:54.409" v="2357" actId="27803"/>
          <ac:spMkLst>
            <pc:docMk/>
            <pc:sldMk cId="3942064285" sldId="256"/>
            <ac:spMk id="8312" creationId="{7C9446BC-CD0B-2267-44F4-059079A2727A}"/>
          </ac:spMkLst>
        </pc:spChg>
        <pc:spChg chg="mod">
          <ac:chgData name="Jassem Abbasi" userId="a485637c-5d5c-44af-8411-f95acc3236b6" providerId="ADAL" clId="{B67E75DF-61F4-4BDD-83F6-F3A9FEB4B984}" dt="2024-02-22T09:52:54.409" v="2357" actId="27803"/>
          <ac:spMkLst>
            <pc:docMk/>
            <pc:sldMk cId="3942064285" sldId="256"/>
            <ac:spMk id="8313" creationId="{0FB8852F-1687-E5A2-0996-DB57F715904F}"/>
          </ac:spMkLst>
        </pc:spChg>
        <pc:spChg chg="mod">
          <ac:chgData name="Jassem Abbasi" userId="a485637c-5d5c-44af-8411-f95acc3236b6" providerId="ADAL" clId="{B67E75DF-61F4-4BDD-83F6-F3A9FEB4B984}" dt="2024-02-22T09:52:54.409" v="2357" actId="27803"/>
          <ac:spMkLst>
            <pc:docMk/>
            <pc:sldMk cId="3942064285" sldId="256"/>
            <ac:spMk id="8314" creationId="{CF06815D-A429-6530-BF35-8D34E1BACA74}"/>
          </ac:spMkLst>
        </pc:spChg>
        <pc:spChg chg="mod">
          <ac:chgData name="Jassem Abbasi" userId="a485637c-5d5c-44af-8411-f95acc3236b6" providerId="ADAL" clId="{B67E75DF-61F4-4BDD-83F6-F3A9FEB4B984}" dt="2024-02-22T09:52:54.409" v="2357" actId="27803"/>
          <ac:spMkLst>
            <pc:docMk/>
            <pc:sldMk cId="3942064285" sldId="256"/>
            <ac:spMk id="8315" creationId="{8BE19FBF-FC0E-B4C7-D8D8-864E4FD619D4}"/>
          </ac:spMkLst>
        </pc:spChg>
        <pc:spChg chg="mod">
          <ac:chgData name="Jassem Abbasi" userId="a485637c-5d5c-44af-8411-f95acc3236b6" providerId="ADAL" clId="{B67E75DF-61F4-4BDD-83F6-F3A9FEB4B984}" dt="2024-02-22T09:52:54.409" v="2357" actId="27803"/>
          <ac:spMkLst>
            <pc:docMk/>
            <pc:sldMk cId="3942064285" sldId="256"/>
            <ac:spMk id="8316" creationId="{6AEC0AEE-733F-7050-76EF-1AC0489D40CF}"/>
          </ac:spMkLst>
        </pc:spChg>
        <pc:spChg chg="mod">
          <ac:chgData name="Jassem Abbasi" userId="a485637c-5d5c-44af-8411-f95acc3236b6" providerId="ADAL" clId="{B67E75DF-61F4-4BDD-83F6-F3A9FEB4B984}" dt="2024-02-22T09:52:54.409" v="2357" actId="27803"/>
          <ac:spMkLst>
            <pc:docMk/>
            <pc:sldMk cId="3942064285" sldId="256"/>
            <ac:spMk id="8317" creationId="{3FDB9BAE-9088-FC39-903C-87ED2148C2E7}"/>
          </ac:spMkLst>
        </pc:spChg>
        <pc:spChg chg="mod">
          <ac:chgData name="Jassem Abbasi" userId="a485637c-5d5c-44af-8411-f95acc3236b6" providerId="ADAL" clId="{B67E75DF-61F4-4BDD-83F6-F3A9FEB4B984}" dt="2024-02-22T09:52:54.409" v="2357" actId="27803"/>
          <ac:spMkLst>
            <pc:docMk/>
            <pc:sldMk cId="3942064285" sldId="256"/>
            <ac:spMk id="8318" creationId="{8FD61F73-BC25-C315-5A8F-2F56A2882FA1}"/>
          </ac:spMkLst>
        </pc:spChg>
        <pc:spChg chg="mod">
          <ac:chgData name="Jassem Abbasi" userId="a485637c-5d5c-44af-8411-f95acc3236b6" providerId="ADAL" clId="{B67E75DF-61F4-4BDD-83F6-F3A9FEB4B984}" dt="2024-02-22T09:52:54.409" v="2357" actId="27803"/>
          <ac:spMkLst>
            <pc:docMk/>
            <pc:sldMk cId="3942064285" sldId="256"/>
            <ac:spMk id="8319" creationId="{BAA4B1DE-395A-5012-80EA-034045FC28E8}"/>
          </ac:spMkLst>
        </pc:spChg>
        <pc:spChg chg="mod">
          <ac:chgData name="Jassem Abbasi" userId="a485637c-5d5c-44af-8411-f95acc3236b6" providerId="ADAL" clId="{B67E75DF-61F4-4BDD-83F6-F3A9FEB4B984}" dt="2024-02-22T09:52:54.409" v="2357" actId="27803"/>
          <ac:spMkLst>
            <pc:docMk/>
            <pc:sldMk cId="3942064285" sldId="256"/>
            <ac:spMk id="8320" creationId="{39BC9118-A3E5-A5ED-D26D-54E1978E6A9A}"/>
          </ac:spMkLst>
        </pc:spChg>
        <pc:spChg chg="mod">
          <ac:chgData name="Jassem Abbasi" userId="a485637c-5d5c-44af-8411-f95acc3236b6" providerId="ADAL" clId="{B67E75DF-61F4-4BDD-83F6-F3A9FEB4B984}" dt="2024-02-22T09:52:54.409" v="2357" actId="27803"/>
          <ac:spMkLst>
            <pc:docMk/>
            <pc:sldMk cId="3942064285" sldId="256"/>
            <ac:spMk id="8321" creationId="{889EBE57-B03C-8AAE-3E27-512092A351C1}"/>
          </ac:spMkLst>
        </pc:spChg>
        <pc:spChg chg="mod">
          <ac:chgData name="Jassem Abbasi" userId="a485637c-5d5c-44af-8411-f95acc3236b6" providerId="ADAL" clId="{B67E75DF-61F4-4BDD-83F6-F3A9FEB4B984}" dt="2024-02-22T09:52:54.409" v="2357" actId="27803"/>
          <ac:spMkLst>
            <pc:docMk/>
            <pc:sldMk cId="3942064285" sldId="256"/>
            <ac:spMk id="8322" creationId="{B566CE1B-2310-E67F-8B08-27375F150726}"/>
          </ac:spMkLst>
        </pc:spChg>
        <pc:spChg chg="mod">
          <ac:chgData name="Jassem Abbasi" userId="a485637c-5d5c-44af-8411-f95acc3236b6" providerId="ADAL" clId="{B67E75DF-61F4-4BDD-83F6-F3A9FEB4B984}" dt="2024-02-22T09:52:54.409" v="2357" actId="27803"/>
          <ac:spMkLst>
            <pc:docMk/>
            <pc:sldMk cId="3942064285" sldId="256"/>
            <ac:spMk id="8323" creationId="{7327D6A1-0F5B-E622-693D-F8ABC5802E53}"/>
          </ac:spMkLst>
        </pc:spChg>
        <pc:spChg chg="mod">
          <ac:chgData name="Jassem Abbasi" userId="a485637c-5d5c-44af-8411-f95acc3236b6" providerId="ADAL" clId="{B67E75DF-61F4-4BDD-83F6-F3A9FEB4B984}" dt="2024-02-22T09:52:54.409" v="2357" actId="27803"/>
          <ac:spMkLst>
            <pc:docMk/>
            <pc:sldMk cId="3942064285" sldId="256"/>
            <ac:spMk id="8324" creationId="{3DA49220-09A0-74BB-DE6A-2C6A081C171D}"/>
          </ac:spMkLst>
        </pc:spChg>
        <pc:spChg chg="mod">
          <ac:chgData name="Jassem Abbasi" userId="a485637c-5d5c-44af-8411-f95acc3236b6" providerId="ADAL" clId="{B67E75DF-61F4-4BDD-83F6-F3A9FEB4B984}" dt="2024-02-22T09:52:54.409" v="2357" actId="27803"/>
          <ac:spMkLst>
            <pc:docMk/>
            <pc:sldMk cId="3942064285" sldId="256"/>
            <ac:spMk id="8325" creationId="{11CBB2AE-0AC0-4CDB-28B8-3433E43AF21D}"/>
          </ac:spMkLst>
        </pc:spChg>
        <pc:spChg chg="mod">
          <ac:chgData name="Jassem Abbasi" userId="a485637c-5d5c-44af-8411-f95acc3236b6" providerId="ADAL" clId="{B67E75DF-61F4-4BDD-83F6-F3A9FEB4B984}" dt="2024-02-22T09:52:54.409" v="2357" actId="27803"/>
          <ac:spMkLst>
            <pc:docMk/>
            <pc:sldMk cId="3942064285" sldId="256"/>
            <ac:spMk id="8326" creationId="{89CAFC6F-DF38-5E33-B909-80A0E25700FE}"/>
          </ac:spMkLst>
        </pc:spChg>
        <pc:spChg chg="mod">
          <ac:chgData name="Jassem Abbasi" userId="a485637c-5d5c-44af-8411-f95acc3236b6" providerId="ADAL" clId="{B67E75DF-61F4-4BDD-83F6-F3A9FEB4B984}" dt="2024-02-22T09:52:54.409" v="2357" actId="27803"/>
          <ac:spMkLst>
            <pc:docMk/>
            <pc:sldMk cId="3942064285" sldId="256"/>
            <ac:spMk id="8327" creationId="{31FA4086-26EB-C557-DDAC-4641863F23EF}"/>
          </ac:spMkLst>
        </pc:spChg>
        <pc:spChg chg="mod">
          <ac:chgData name="Jassem Abbasi" userId="a485637c-5d5c-44af-8411-f95acc3236b6" providerId="ADAL" clId="{B67E75DF-61F4-4BDD-83F6-F3A9FEB4B984}" dt="2024-02-22T09:52:54.409" v="2357" actId="27803"/>
          <ac:spMkLst>
            <pc:docMk/>
            <pc:sldMk cId="3942064285" sldId="256"/>
            <ac:spMk id="8328" creationId="{FDAEFA2F-4403-F717-B505-6268EB5CA299}"/>
          </ac:spMkLst>
        </pc:spChg>
        <pc:spChg chg="mod">
          <ac:chgData name="Jassem Abbasi" userId="a485637c-5d5c-44af-8411-f95acc3236b6" providerId="ADAL" clId="{B67E75DF-61F4-4BDD-83F6-F3A9FEB4B984}" dt="2024-02-22T09:52:54.409" v="2357" actId="27803"/>
          <ac:spMkLst>
            <pc:docMk/>
            <pc:sldMk cId="3942064285" sldId="256"/>
            <ac:spMk id="8329" creationId="{FF3BF277-AE5C-DD0E-1348-01BD7AA7638A}"/>
          </ac:spMkLst>
        </pc:spChg>
        <pc:spChg chg="mod">
          <ac:chgData name="Jassem Abbasi" userId="a485637c-5d5c-44af-8411-f95acc3236b6" providerId="ADAL" clId="{B67E75DF-61F4-4BDD-83F6-F3A9FEB4B984}" dt="2024-02-22T09:52:54.409" v="2357" actId="27803"/>
          <ac:spMkLst>
            <pc:docMk/>
            <pc:sldMk cId="3942064285" sldId="256"/>
            <ac:spMk id="8330" creationId="{94901659-924C-7BAC-6F9C-300B763E1326}"/>
          </ac:spMkLst>
        </pc:spChg>
        <pc:spChg chg="mod">
          <ac:chgData name="Jassem Abbasi" userId="a485637c-5d5c-44af-8411-f95acc3236b6" providerId="ADAL" clId="{B67E75DF-61F4-4BDD-83F6-F3A9FEB4B984}" dt="2024-02-22T09:52:54.409" v="2357" actId="27803"/>
          <ac:spMkLst>
            <pc:docMk/>
            <pc:sldMk cId="3942064285" sldId="256"/>
            <ac:spMk id="8331" creationId="{B483B7BA-9DE7-2C10-DEC8-041FC0170852}"/>
          </ac:spMkLst>
        </pc:spChg>
        <pc:spChg chg="mod">
          <ac:chgData name="Jassem Abbasi" userId="a485637c-5d5c-44af-8411-f95acc3236b6" providerId="ADAL" clId="{B67E75DF-61F4-4BDD-83F6-F3A9FEB4B984}" dt="2024-02-22T09:52:54.409" v="2357" actId="27803"/>
          <ac:spMkLst>
            <pc:docMk/>
            <pc:sldMk cId="3942064285" sldId="256"/>
            <ac:spMk id="8332" creationId="{1A935505-DDEC-574E-310B-CC4223F6CD3F}"/>
          </ac:spMkLst>
        </pc:spChg>
        <pc:spChg chg="mod">
          <ac:chgData name="Jassem Abbasi" userId="a485637c-5d5c-44af-8411-f95acc3236b6" providerId="ADAL" clId="{B67E75DF-61F4-4BDD-83F6-F3A9FEB4B984}" dt="2024-02-22T09:52:54.409" v="2357" actId="27803"/>
          <ac:spMkLst>
            <pc:docMk/>
            <pc:sldMk cId="3942064285" sldId="256"/>
            <ac:spMk id="8333" creationId="{A0BBEDD4-9627-404D-886F-52A5DB9215A8}"/>
          </ac:spMkLst>
        </pc:spChg>
        <pc:spChg chg="mod">
          <ac:chgData name="Jassem Abbasi" userId="a485637c-5d5c-44af-8411-f95acc3236b6" providerId="ADAL" clId="{B67E75DF-61F4-4BDD-83F6-F3A9FEB4B984}" dt="2024-02-22T09:52:54.409" v="2357" actId="27803"/>
          <ac:spMkLst>
            <pc:docMk/>
            <pc:sldMk cId="3942064285" sldId="256"/>
            <ac:spMk id="8334" creationId="{AAD9CA28-3E26-245E-C00C-81E6DE85486C}"/>
          </ac:spMkLst>
        </pc:spChg>
        <pc:spChg chg="mod">
          <ac:chgData name="Jassem Abbasi" userId="a485637c-5d5c-44af-8411-f95acc3236b6" providerId="ADAL" clId="{B67E75DF-61F4-4BDD-83F6-F3A9FEB4B984}" dt="2024-02-22T09:52:54.409" v="2357" actId="27803"/>
          <ac:spMkLst>
            <pc:docMk/>
            <pc:sldMk cId="3942064285" sldId="256"/>
            <ac:spMk id="8335" creationId="{79C919D3-58D7-41A9-9DCE-5DD67D8BD0B8}"/>
          </ac:spMkLst>
        </pc:spChg>
        <pc:spChg chg="mod">
          <ac:chgData name="Jassem Abbasi" userId="a485637c-5d5c-44af-8411-f95acc3236b6" providerId="ADAL" clId="{B67E75DF-61F4-4BDD-83F6-F3A9FEB4B984}" dt="2024-02-22T09:52:54.409" v="2357" actId="27803"/>
          <ac:spMkLst>
            <pc:docMk/>
            <pc:sldMk cId="3942064285" sldId="256"/>
            <ac:spMk id="8336" creationId="{D4A1C766-27DE-06A1-84BA-B6367D4D54C7}"/>
          </ac:spMkLst>
        </pc:spChg>
        <pc:spChg chg="mod">
          <ac:chgData name="Jassem Abbasi" userId="a485637c-5d5c-44af-8411-f95acc3236b6" providerId="ADAL" clId="{B67E75DF-61F4-4BDD-83F6-F3A9FEB4B984}" dt="2024-02-22T09:52:54.409" v="2357" actId="27803"/>
          <ac:spMkLst>
            <pc:docMk/>
            <pc:sldMk cId="3942064285" sldId="256"/>
            <ac:spMk id="8337" creationId="{938CAD7E-0EF8-4925-0F0F-CA9555A3D8EC}"/>
          </ac:spMkLst>
        </pc:spChg>
        <pc:spChg chg="mod">
          <ac:chgData name="Jassem Abbasi" userId="a485637c-5d5c-44af-8411-f95acc3236b6" providerId="ADAL" clId="{B67E75DF-61F4-4BDD-83F6-F3A9FEB4B984}" dt="2024-02-22T09:52:54.409" v="2357" actId="27803"/>
          <ac:spMkLst>
            <pc:docMk/>
            <pc:sldMk cId="3942064285" sldId="256"/>
            <ac:spMk id="8338" creationId="{B4787668-531D-3BA0-E23B-9FC6249ED4FA}"/>
          </ac:spMkLst>
        </pc:spChg>
        <pc:spChg chg="mod">
          <ac:chgData name="Jassem Abbasi" userId="a485637c-5d5c-44af-8411-f95acc3236b6" providerId="ADAL" clId="{B67E75DF-61F4-4BDD-83F6-F3A9FEB4B984}" dt="2024-02-22T09:52:54.409" v="2357" actId="27803"/>
          <ac:spMkLst>
            <pc:docMk/>
            <pc:sldMk cId="3942064285" sldId="256"/>
            <ac:spMk id="8339" creationId="{3D10CCC6-C065-42FA-4C53-35D22D027077}"/>
          </ac:spMkLst>
        </pc:spChg>
        <pc:spChg chg="mod">
          <ac:chgData name="Jassem Abbasi" userId="a485637c-5d5c-44af-8411-f95acc3236b6" providerId="ADAL" clId="{B67E75DF-61F4-4BDD-83F6-F3A9FEB4B984}" dt="2024-02-22T09:52:54.409" v="2357" actId="27803"/>
          <ac:spMkLst>
            <pc:docMk/>
            <pc:sldMk cId="3942064285" sldId="256"/>
            <ac:spMk id="8340" creationId="{B1E2D8C2-2F08-316C-FC9F-B339F23A7CC8}"/>
          </ac:spMkLst>
        </pc:spChg>
        <pc:spChg chg="mod">
          <ac:chgData name="Jassem Abbasi" userId="a485637c-5d5c-44af-8411-f95acc3236b6" providerId="ADAL" clId="{B67E75DF-61F4-4BDD-83F6-F3A9FEB4B984}" dt="2024-02-22T09:52:54.409" v="2357" actId="27803"/>
          <ac:spMkLst>
            <pc:docMk/>
            <pc:sldMk cId="3942064285" sldId="256"/>
            <ac:spMk id="8341" creationId="{011D52B8-C843-39AE-E3C9-39FB1249EC9B}"/>
          </ac:spMkLst>
        </pc:spChg>
        <pc:spChg chg="mod">
          <ac:chgData name="Jassem Abbasi" userId="a485637c-5d5c-44af-8411-f95acc3236b6" providerId="ADAL" clId="{B67E75DF-61F4-4BDD-83F6-F3A9FEB4B984}" dt="2024-02-22T09:52:54.409" v="2357" actId="27803"/>
          <ac:spMkLst>
            <pc:docMk/>
            <pc:sldMk cId="3942064285" sldId="256"/>
            <ac:spMk id="8342" creationId="{39206EA1-E8E6-5B80-A0E1-53DF0B70134F}"/>
          </ac:spMkLst>
        </pc:spChg>
        <pc:spChg chg="mod">
          <ac:chgData name="Jassem Abbasi" userId="a485637c-5d5c-44af-8411-f95acc3236b6" providerId="ADAL" clId="{B67E75DF-61F4-4BDD-83F6-F3A9FEB4B984}" dt="2024-02-22T09:52:54.409" v="2357" actId="27803"/>
          <ac:spMkLst>
            <pc:docMk/>
            <pc:sldMk cId="3942064285" sldId="256"/>
            <ac:spMk id="8343" creationId="{F134A4AB-B850-2DCB-3F2A-E2BB4E1092DA}"/>
          </ac:spMkLst>
        </pc:spChg>
        <pc:spChg chg="mod">
          <ac:chgData name="Jassem Abbasi" userId="a485637c-5d5c-44af-8411-f95acc3236b6" providerId="ADAL" clId="{B67E75DF-61F4-4BDD-83F6-F3A9FEB4B984}" dt="2024-02-22T09:52:54.409" v="2357" actId="27803"/>
          <ac:spMkLst>
            <pc:docMk/>
            <pc:sldMk cId="3942064285" sldId="256"/>
            <ac:spMk id="8344" creationId="{6F1CF99C-24EC-F4DC-2B1A-20F123379025}"/>
          </ac:spMkLst>
        </pc:spChg>
        <pc:spChg chg="mod">
          <ac:chgData name="Jassem Abbasi" userId="a485637c-5d5c-44af-8411-f95acc3236b6" providerId="ADAL" clId="{B67E75DF-61F4-4BDD-83F6-F3A9FEB4B984}" dt="2024-02-22T09:52:54.409" v="2357" actId="27803"/>
          <ac:spMkLst>
            <pc:docMk/>
            <pc:sldMk cId="3942064285" sldId="256"/>
            <ac:spMk id="8345" creationId="{8D1C514C-2C93-2D78-A04E-275343C1D4DB}"/>
          </ac:spMkLst>
        </pc:spChg>
        <pc:spChg chg="mod">
          <ac:chgData name="Jassem Abbasi" userId="a485637c-5d5c-44af-8411-f95acc3236b6" providerId="ADAL" clId="{B67E75DF-61F4-4BDD-83F6-F3A9FEB4B984}" dt="2024-02-22T09:52:54.409" v="2357" actId="27803"/>
          <ac:spMkLst>
            <pc:docMk/>
            <pc:sldMk cId="3942064285" sldId="256"/>
            <ac:spMk id="8346" creationId="{F1547090-09BF-135B-53BC-3D401BD5E33D}"/>
          </ac:spMkLst>
        </pc:spChg>
        <pc:spChg chg="mod">
          <ac:chgData name="Jassem Abbasi" userId="a485637c-5d5c-44af-8411-f95acc3236b6" providerId="ADAL" clId="{B67E75DF-61F4-4BDD-83F6-F3A9FEB4B984}" dt="2024-02-22T09:52:54.409" v="2357" actId="27803"/>
          <ac:spMkLst>
            <pc:docMk/>
            <pc:sldMk cId="3942064285" sldId="256"/>
            <ac:spMk id="8347" creationId="{104A3BBF-F7C0-668C-E882-5F8A2D220040}"/>
          </ac:spMkLst>
        </pc:spChg>
        <pc:spChg chg="mod">
          <ac:chgData name="Jassem Abbasi" userId="a485637c-5d5c-44af-8411-f95acc3236b6" providerId="ADAL" clId="{B67E75DF-61F4-4BDD-83F6-F3A9FEB4B984}" dt="2024-02-22T09:52:54.409" v="2357" actId="27803"/>
          <ac:spMkLst>
            <pc:docMk/>
            <pc:sldMk cId="3942064285" sldId="256"/>
            <ac:spMk id="8348" creationId="{AFE9F1ED-3F14-12C3-84E4-E3018B8D6682}"/>
          </ac:spMkLst>
        </pc:spChg>
        <pc:spChg chg="mod">
          <ac:chgData name="Jassem Abbasi" userId="a485637c-5d5c-44af-8411-f95acc3236b6" providerId="ADAL" clId="{B67E75DF-61F4-4BDD-83F6-F3A9FEB4B984}" dt="2024-02-22T09:52:54.409" v="2357" actId="27803"/>
          <ac:spMkLst>
            <pc:docMk/>
            <pc:sldMk cId="3942064285" sldId="256"/>
            <ac:spMk id="8349" creationId="{8A205296-7790-0374-C318-3D8CA12CEB96}"/>
          </ac:spMkLst>
        </pc:spChg>
        <pc:spChg chg="mod">
          <ac:chgData name="Jassem Abbasi" userId="a485637c-5d5c-44af-8411-f95acc3236b6" providerId="ADAL" clId="{B67E75DF-61F4-4BDD-83F6-F3A9FEB4B984}" dt="2024-02-22T09:52:54.409" v="2357" actId="27803"/>
          <ac:spMkLst>
            <pc:docMk/>
            <pc:sldMk cId="3942064285" sldId="256"/>
            <ac:spMk id="8350" creationId="{714A4BAB-5C10-8645-3DB4-C0DAA7DAFC4E}"/>
          </ac:spMkLst>
        </pc:spChg>
        <pc:spChg chg="mod">
          <ac:chgData name="Jassem Abbasi" userId="a485637c-5d5c-44af-8411-f95acc3236b6" providerId="ADAL" clId="{B67E75DF-61F4-4BDD-83F6-F3A9FEB4B984}" dt="2024-02-22T09:52:54.409" v="2357" actId="27803"/>
          <ac:spMkLst>
            <pc:docMk/>
            <pc:sldMk cId="3942064285" sldId="256"/>
            <ac:spMk id="8351" creationId="{96B1F353-9882-ABAA-692D-4E2C72028F44}"/>
          </ac:spMkLst>
        </pc:spChg>
        <pc:spChg chg="mod">
          <ac:chgData name="Jassem Abbasi" userId="a485637c-5d5c-44af-8411-f95acc3236b6" providerId="ADAL" clId="{B67E75DF-61F4-4BDD-83F6-F3A9FEB4B984}" dt="2024-02-22T09:52:54.409" v="2357" actId="27803"/>
          <ac:spMkLst>
            <pc:docMk/>
            <pc:sldMk cId="3942064285" sldId="256"/>
            <ac:spMk id="8352" creationId="{0F3A70F0-84BB-EBFD-2F26-57DA38C58161}"/>
          </ac:spMkLst>
        </pc:spChg>
        <pc:spChg chg="mod">
          <ac:chgData name="Jassem Abbasi" userId="a485637c-5d5c-44af-8411-f95acc3236b6" providerId="ADAL" clId="{B67E75DF-61F4-4BDD-83F6-F3A9FEB4B984}" dt="2024-02-22T09:52:54.409" v="2357" actId="27803"/>
          <ac:spMkLst>
            <pc:docMk/>
            <pc:sldMk cId="3942064285" sldId="256"/>
            <ac:spMk id="8353" creationId="{173E3057-5903-4BAC-24F3-58DE844A3CD5}"/>
          </ac:spMkLst>
        </pc:spChg>
        <pc:spChg chg="mod">
          <ac:chgData name="Jassem Abbasi" userId="a485637c-5d5c-44af-8411-f95acc3236b6" providerId="ADAL" clId="{B67E75DF-61F4-4BDD-83F6-F3A9FEB4B984}" dt="2024-02-22T09:52:54.409" v="2357" actId="27803"/>
          <ac:spMkLst>
            <pc:docMk/>
            <pc:sldMk cId="3942064285" sldId="256"/>
            <ac:spMk id="8354" creationId="{54A3CF73-DC1F-BCE1-FC5E-ACB81224006F}"/>
          </ac:spMkLst>
        </pc:spChg>
        <pc:spChg chg="mod">
          <ac:chgData name="Jassem Abbasi" userId="a485637c-5d5c-44af-8411-f95acc3236b6" providerId="ADAL" clId="{B67E75DF-61F4-4BDD-83F6-F3A9FEB4B984}" dt="2024-02-22T09:52:54.409" v="2357" actId="27803"/>
          <ac:spMkLst>
            <pc:docMk/>
            <pc:sldMk cId="3942064285" sldId="256"/>
            <ac:spMk id="8355" creationId="{E5D67600-86BB-5808-9611-B85D38C9ECF0}"/>
          </ac:spMkLst>
        </pc:spChg>
        <pc:spChg chg="mod">
          <ac:chgData name="Jassem Abbasi" userId="a485637c-5d5c-44af-8411-f95acc3236b6" providerId="ADAL" clId="{B67E75DF-61F4-4BDD-83F6-F3A9FEB4B984}" dt="2024-02-22T09:52:54.409" v="2357" actId="27803"/>
          <ac:spMkLst>
            <pc:docMk/>
            <pc:sldMk cId="3942064285" sldId="256"/>
            <ac:spMk id="8356" creationId="{8072329A-D228-384D-B5AE-66BD1C1BEF95}"/>
          </ac:spMkLst>
        </pc:spChg>
        <pc:spChg chg="mod">
          <ac:chgData name="Jassem Abbasi" userId="a485637c-5d5c-44af-8411-f95acc3236b6" providerId="ADAL" clId="{B67E75DF-61F4-4BDD-83F6-F3A9FEB4B984}" dt="2024-02-22T09:52:54.409" v="2357" actId="27803"/>
          <ac:spMkLst>
            <pc:docMk/>
            <pc:sldMk cId="3942064285" sldId="256"/>
            <ac:spMk id="8357" creationId="{9F69C3FD-5F00-68C1-318F-F5AAE35A1DA4}"/>
          </ac:spMkLst>
        </pc:spChg>
        <pc:spChg chg="mod">
          <ac:chgData name="Jassem Abbasi" userId="a485637c-5d5c-44af-8411-f95acc3236b6" providerId="ADAL" clId="{B67E75DF-61F4-4BDD-83F6-F3A9FEB4B984}" dt="2024-02-22T09:52:54.409" v="2357" actId="27803"/>
          <ac:spMkLst>
            <pc:docMk/>
            <pc:sldMk cId="3942064285" sldId="256"/>
            <ac:spMk id="8358" creationId="{E877B4AF-653C-0CB4-120B-78831E3826EA}"/>
          </ac:spMkLst>
        </pc:spChg>
        <pc:spChg chg="mod">
          <ac:chgData name="Jassem Abbasi" userId="a485637c-5d5c-44af-8411-f95acc3236b6" providerId="ADAL" clId="{B67E75DF-61F4-4BDD-83F6-F3A9FEB4B984}" dt="2024-02-22T09:52:54.409" v="2357" actId="27803"/>
          <ac:spMkLst>
            <pc:docMk/>
            <pc:sldMk cId="3942064285" sldId="256"/>
            <ac:spMk id="8359" creationId="{AB4F3415-5A75-F048-D3EE-82D6EEC39BD4}"/>
          </ac:spMkLst>
        </pc:spChg>
        <pc:spChg chg="mod">
          <ac:chgData name="Jassem Abbasi" userId="a485637c-5d5c-44af-8411-f95acc3236b6" providerId="ADAL" clId="{B67E75DF-61F4-4BDD-83F6-F3A9FEB4B984}" dt="2024-02-22T09:52:54.409" v="2357" actId="27803"/>
          <ac:spMkLst>
            <pc:docMk/>
            <pc:sldMk cId="3942064285" sldId="256"/>
            <ac:spMk id="8360" creationId="{CC37568F-783D-C219-5320-121B0213DE83}"/>
          </ac:spMkLst>
        </pc:spChg>
        <pc:spChg chg="mod">
          <ac:chgData name="Jassem Abbasi" userId="a485637c-5d5c-44af-8411-f95acc3236b6" providerId="ADAL" clId="{B67E75DF-61F4-4BDD-83F6-F3A9FEB4B984}" dt="2024-02-22T09:52:54.409" v="2357" actId="27803"/>
          <ac:spMkLst>
            <pc:docMk/>
            <pc:sldMk cId="3942064285" sldId="256"/>
            <ac:spMk id="8361" creationId="{F3C3D273-0CFC-5ED6-D3C8-B3E2D1817AC7}"/>
          </ac:spMkLst>
        </pc:spChg>
        <pc:spChg chg="mod">
          <ac:chgData name="Jassem Abbasi" userId="a485637c-5d5c-44af-8411-f95acc3236b6" providerId="ADAL" clId="{B67E75DF-61F4-4BDD-83F6-F3A9FEB4B984}" dt="2024-02-22T09:52:54.409" v="2357" actId="27803"/>
          <ac:spMkLst>
            <pc:docMk/>
            <pc:sldMk cId="3942064285" sldId="256"/>
            <ac:spMk id="8362" creationId="{EE9EA1EE-8BDC-0E5E-7ED1-A7631D7F2127}"/>
          </ac:spMkLst>
        </pc:spChg>
        <pc:spChg chg="mod">
          <ac:chgData name="Jassem Abbasi" userId="a485637c-5d5c-44af-8411-f95acc3236b6" providerId="ADAL" clId="{B67E75DF-61F4-4BDD-83F6-F3A9FEB4B984}" dt="2024-02-22T09:52:54.409" v="2357" actId="27803"/>
          <ac:spMkLst>
            <pc:docMk/>
            <pc:sldMk cId="3942064285" sldId="256"/>
            <ac:spMk id="8363" creationId="{D127FC30-E2B8-11CE-E8D5-BD9F383604F0}"/>
          </ac:spMkLst>
        </pc:spChg>
        <pc:spChg chg="mod">
          <ac:chgData name="Jassem Abbasi" userId="a485637c-5d5c-44af-8411-f95acc3236b6" providerId="ADAL" clId="{B67E75DF-61F4-4BDD-83F6-F3A9FEB4B984}" dt="2024-02-22T09:52:54.409" v="2357" actId="27803"/>
          <ac:spMkLst>
            <pc:docMk/>
            <pc:sldMk cId="3942064285" sldId="256"/>
            <ac:spMk id="8364" creationId="{135553D3-4C9F-103B-3F17-1BD7F32F60D5}"/>
          </ac:spMkLst>
        </pc:spChg>
        <pc:spChg chg="mod">
          <ac:chgData name="Jassem Abbasi" userId="a485637c-5d5c-44af-8411-f95acc3236b6" providerId="ADAL" clId="{B67E75DF-61F4-4BDD-83F6-F3A9FEB4B984}" dt="2024-02-22T09:52:54.409" v="2357" actId="27803"/>
          <ac:spMkLst>
            <pc:docMk/>
            <pc:sldMk cId="3942064285" sldId="256"/>
            <ac:spMk id="8365" creationId="{835C7736-F8B8-5487-799B-49EC1D5D14F6}"/>
          </ac:spMkLst>
        </pc:spChg>
        <pc:spChg chg="mod">
          <ac:chgData name="Jassem Abbasi" userId="a485637c-5d5c-44af-8411-f95acc3236b6" providerId="ADAL" clId="{B67E75DF-61F4-4BDD-83F6-F3A9FEB4B984}" dt="2024-02-22T09:52:54.409" v="2357" actId="27803"/>
          <ac:spMkLst>
            <pc:docMk/>
            <pc:sldMk cId="3942064285" sldId="256"/>
            <ac:spMk id="8366" creationId="{937714F2-79C2-382C-9A97-45E4CAF704DB}"/>
          </ac:spMkLst>
        </pc:spChg>
        <pc:spChg chg="mod">
          <ac:chgData name="Jassem Abbasi" userId="a485637c-5d5c-44af-8411-f95acc3236b6" providerId="ADAL" clId="{B67E75DF-61F4-4BDD-83F6-F3A9FEB4B984}" dt="2024-02-22T09:52:54.409" v="2357" actId="27803"/>
          <ac:spMkLst>
            <pc:docMk/>
            <pc:sldMk cId="3942064285" sldId="256"/>
            <ac:spMk id="8367" creationId="{2AC499CD-A8A0-976A-4EAA-97C1AFD4C489}"/>
          </ac:spMkLst>
        </pc:spChg>
        <pc:spChg chg="mod">
          <ac:chgData name="Jassem Abbasi" userId="a485637c-5d5c-44af-8411-f95acc3236b6" providerId="ADAL" clId="{B67E75DF-61F4-4BDD-83F6-F3A9FEB4B984}" dt="2024-02-22T09:52:54.409" v="2357" actId="27803"/>
          <ac:spMkLst>
            <pc:docMk/>
            <pc:sldMk cId="3942064285" sldId="256"/>
            <ac:spMk id="8368" creationId="{14609718-6F28-58F2-2BB5-CC3CADE49B2A}"/>
          </ac:spMkLst>
        </pc:spChg>
        <pc:spChg chg="mod">
          <ac:chgData name="Jassem Abbasi" userId="a485637c-5d5c-44af-8411-f95acc3236b6" providerId="ADAL" clId="{B67E75DF-61F4-4BDD-83F6-F3A9FEB4B984}" dt="2024-02-22T09:52:54.409" v="2357" actId="27803"/>
          <ac:spMkLst>
            <pc:docMk/>
            <pc:sldMk cId="3942064285" sldId="256"/>
            <ac:spMk id="8369" creationId="{370F6C41-43B0-7D9E-8FA4-9182C86FCE1B}"/>
          </ac:spMkLst>
        </pc:spChg>
        <pc:spChg chg="mod">
          <ac:chgData name="Jassem Abbasi" userId="a485637c-5d5c-44af-8411-f95acc3236b6" providerId="ADAL" clId="{B67E75DF-61F4-4BDD-83F6-F3A9FEB4B984}" dt="2024-02-22T09:52:54.409" v="2357" actId="27803"/>
          <ac:spMkLst>
            <pc:docMk/>
            <pc:sldMk cId="3942064285" sldId="256"/>
            <ac:spMk id="8370" creationId="{C166CB6A-4A16-5F08-B123-D5AA5B1248D9}"/>
          </ac:spMkLst>
        </pc:spChg>
        <pc:spChg chg="mod">
          <ac:chgData name="Jassem Abbasi" userId="a485637c-5d5c-44af-8411-f95acc3236b6" providerId="ADAL" clId="{B67E75DF-61F4-4BDD-83F6-F3A9FEB4B984}" dt="2024-02-22T09:52:54.409" v="2357" actId="27803"/>
          <ac:spMkLst>
            <pc:docMk/>
            <pc:sldMk cId="3942064285" sldId="256"/>
            <ac:spMk id="8371" creationId="{EA41948B-D055-41E8-A33A-535399967FC0}"/>
          </ac:spMkLst>
        </pc:spChg>
        <pc:spChg chg="mod">
          <ac:chgData name="Jassem Abbasi" userId="a485637c-5d5c-44af-8411-f95acc3236b6" providerId="ADAL" clId="{B67E75DF-61F4-4BDD-83F6-F3A9FEB4B984}" dt="2024-02-22T09:52:54.409" v="2357" actId="27803"/>
          <ac:spMkLst>
            <pc:docMk/>
            <pc:sldMk cId="3942064285" sldId="256"/>
            <ac:spMk id="8372" creationId="{D5CA00DC-F586-2D15-4E1A-314E2A2F3D56}"/>
          </ac:spMkLst>
        </pc:spChg>
        <pc:spChg chg="mod">
          <ac:chgData name="Jassem Abbasi" userId="a485637c-5d5c-44af-8411-f95acc3236b6" providerId="ADAL" clId="{B67E75DF-61F4-4BDD-83F6-F3A9FEB4B984}" dt="2024-02-22T09:52:54.409" v="2357" actId="27803"/>
          <ac:spMkLst>
            <pc:docMk/>
            <pc:sldMk cId="3942064285" sldId="256"/>
            <ac:spMk id="8373" creationId="{440E4B63-EFF6-41FE-FC72-6698B3E4B682}"/>
          </ac:spMkLst>
        </pc:spChg>
        <pc:spChg chg="mod">
          <ac:chgData name="Jassem Abbasi" userId="a485637c-5d5c-44af-8411-f95acc3236b6" providerId="ADAL" clId="{B67E75DF-61F4-4BDD-83F6-F3A9FEB4B984}" dt="2024-02-22T09:52:54.409" v="2357" actId="27803"/>
          <ac:spMkLst>
            <pc:docMk/>
            <pc:sldMk cId="3942064285" sldId="256"/>
            <ac:spMk id="8374" creationId="{EE827216-F6DA-18EC-6D00-801F9B206231}"/>
          </ac:spMkLst>
        </pc:spChg>
        <pc:spChg chg="mod">
          <ac:chgData name="Jassem Abbasi" userId="a485637c-5d5c-44af-8411-f95acc3236b6" providerId="ADAL" clId="{B67E75DF-61F4-4BDD-83F6-F3A9FEB4B984}" dt="2024-02-22T09:52:54.409" v="2357" actId="27803"/>
          <ac:spMkLst>
            <pc:docMk/>
            <pc:sldMk cId="3942064285" sldId="256"/>
            <ac:spMk id="8375" creationId="{1F532963-1B2A-5D01-343F-1D472EA68F76}"/>
          </ac:spMkLst>
        </pc:spChg>
        <pc:spChg chg="mod">
          <ac:chgData name="Jassem Abbasi" userId="a485637c-5d5c-44af-8411-f95acc3236b6" providerId="ADAL" clId="{B67E75DF-61F4-4BDD-83F6-F3A9FEB4B984}" dt="2024-02-22T09:52:54.409" v="2357" actId="27803"/>
          <ac:spMkLst>
            <pc:docMk/>
            <pc:sldMk cId="3942064285" sldId="256"/>
            <ac:spMk id="8376" creationId="{3D743656-C2DC-A4E5-B979-B5F19744F87E}"/>
          </ac:spMkLst>
        </pc:spChg>
        <pc:spChg chg="mod">
          <ac:chgData name="Jassem Abbasi" userId="a485637c-5d5c-44af-8411-f95acc3236b6" providerId="ADAL" clId="{B67E75DF-61F4-4BDD-83F6-F3A9FEB4B984}" dt="2024-02-22T09:52:54.409" v="2357" actId="27803"/>
          <ac:spMkLst>
            <pc:docMk/>
            <pc:sldMk cId="3942064285" sldId="256"/>
            <ac:spMk id="8377" creationId="{5EDE4F22-B702-2F04-613F-D494CA48ED94}"/>
          </ac:spMkLst>
        </pc:spChg>
        <pc:spChg chg="mod">
          <ac:chgData name="Jassem Abbasi" userId="a485637c-5d5c-44af-8411-f95acc3236b6" providerId="ADAL" clId="{B67E75DF-61F4-4BDD-83F6-F3A9FEB4B984}" dt="2024-02-22T09:52:54.409" v="2357" actId="27803"/>
          <ac:spMkLst>
            <pc:docMk/>
            <pc:sldMk cId="3942064285" sldId="256"/>
            <ac:spMk id="8378" creationId="{6EDE5180-C99B-5F78-1F1D-5765FD8CEE05}"/>
          </ac:spMkLst>
        </pc:spChg>
        <pc:spChg chg="mod">
          <ac:chgData name="Jassem Abbasi" userId="a485637c-5d5c-44af-8411-f95acc3236b6" providerId="ADAL" clId="{B67E75DF-61F4-4BDD-83F6-F3A9FEB4B984}" dt="2024-02-22T09:52:54.409" v="2357" actId="27803"/>
          <ac:spMkLst>
            <pc:docMk/>
            <pc:sldMk cId="3942064285" sldId="256"/>
            <ac:spMk id="8379" creationId="{96C6FB39-7AAA-6904-5E1B-72B594B331EE}"/>
          </ac:spMkLst>
        </pc:spChg>
        <pc:spChg chg="mod">
          <ac:chgData name="Jassem Abbasi" userId="a485637c-5d5c-44af-8411-f95acc3236b6" providerId="ADAL" clId="{B67E75DF-61F4-4BDD-83F6-F3A9FEB4B984}" dt="2024-02-22T09:52:54.409" v="2357" actId="27803"/>
          <ac:spMkLst>
            <pc:docMk/>
            <pc:sldMk cId="3942064285" sldId="256"/>
            <ac:spMk id="8380" creationId="{16CA1D85-620C-8C54-34DE-0E128ECCD5BF}"/>
          </ac:spMkLst>
        </pc:spChg>
        <pc:spChg chg="mod">
          <ac:chgData name="Jassem Abbasi" userId="a485637c-5d5c-44af-8411-f95acc3236b6" providerId="ADAL" clId="{B67E75DF-61F4-4BDD-83F6-F3A9FEB4B984}" dt="2024-02-22T09:52:54.409" v="2357" actId="27803"/>
          <ac:spMkLst>
            <pc:docMk/>
            <pc:sldMk cId="3942064285" sldId="256"/>
            <ac:spMk id="8381" creationId="{ABEF8542-F55F-1D96-41B2-AD5582452C2E}"/>
          </ac:spMkLst>
        </pc:spChg>
        <pc:spChg chg="mod">
          <ac:chgData name="Jassem Abbasi" userId="a485637c-5d5c-44af-8411-f95acc3236b6" providerId="ADAL" clId="{B67E75DF-61F4-4BDD-83F6-F3A9FEB4B984}" dt="2024-02-22T09:52:54.409" v="2357" actId="27803"/>
          <ac:spMkLst>
            <pc:docMk/>
            <pc:sldMk cId="3942064285" sldId="256"/>
            <ac:spMk id="8382" creationId="{74809CA2-7B7E-9CFB-1630-FFA92AD1B41E}"/>
          </ac:spMkLst>
        </pc:spChg>
        <pc:spChg chg="mod">
          <ac:chgData name="Jassem Abbasi" userId="a485637c-5d5c-44af-8411-f95acc3236b6" providerId="ADAL" clId="{B67E75DF-61F4-4BDD-83F6-F3A9FEB4B984}" dt="2024-02-22T09:52:54.409" v="2357" actId="27803"/>
          <ac:spMkLst>
            <pc:docMk/>
            <pc:sldMk cId="3942064285" sldId="256"/>
            <ac:spMk id="8383" creationId="{0CD352ED-0067-36AA-3517-F11A4E979449}"/>
          </ac:spMkLst>
        </pc:spChg>
        <pc:spChg chg="mod">
          <ac:chgData name="Jassem Abbasi" userId="a485637c-5d5c-44af-8411-f95acc3236b6" providerId="ADAL" clId="{B67E75DF-61F4-4BDD-83F6-F3A9FEB4B984}" dt="2024-02-22T09:52:54.409" v="2357" actId="27803"/>
          <ac:spMkLst>
            <pc:docMk/>
            <pc:sldMk cId="3942064285" sldId="256"/>
            <ac:spMk id="8384" creationId="{F30957EA-8456-C5F6-DF6E-9E81FB902E5E}"/>
          </ac:spMkLst>
        </pc:spChg>
        <pc:spChg chg="mod">
          <ac:chgData name="Jassem Abbasi" userId="a485637c-5d5c-44af-8411-f95acc3236b6" providerId="ADAL" clId="{B67E75DF-61F4-4BDD-83F6-F3A9FEB4B984}" dt="2024-02-22T09:52:54.409" v="2357" actId="27803"/>
          <ac:spMkLst>
            <pc:docMk/>
            <pc:sldMk cId="3942064285" sldId="256"/>
            <ac:spMk id="8385" creationId="{D15D5330-D8AD-7B6E-0699-10895F7E7D84}"/>
          </ac:spMkLst>
        </pc:spChg>
        <pc:spChg chg="mod">
          <ac:chgData name="Jassem Abbasi" userId="a485637c-5d5c-44af-8411-f95acc3236b6" providerId="ADAL" clId="{B67E75DF-61F4-4BDD-83F6-F3A9FEB4B984}" dt="2024-02-22T09:52:54.409" v="2357" actId="27803"/>
          <ac:spMkLst>
            <pc:docMk/>
            <pc:sldMk cId="3942064285" sldId="256"/>
            <ac:spMk id="8386" creationId="{290BD9C6-53B3-7686-04ED-1CEA21DEE3CC}"/>
          </ac:spMkLst>
        </pc:spChg>
        <pc:spChg chg="mod">
          <ac:chgData name="Jassem Abbasi" userId="a485637c-5d5c-44af-8411-f95acc3236b6" providerId="ADAL" clId="{B67E75DF-61F4-4BDD-83F6-F3A9FEB4B984}" dt="2024-02-22T09:52:54.409" v="2357" actId="27803"/>
          <ac:spMkLst>
            <pc:docMk/>
            <pc:sldMk cId="3942064285" sldId="256"/>
            <ac:spMk id="8387" creationId="{5FE1907B-0764-379D-D8FA-E3A4204E2F8B}"/>
          </ac:spMkLst>
        </pc:spChg>
        <pc:spChg chg="mod">
          <ac:chgData name="Jassem Abbasi" userId="a485637c-5d5c-44af-8411-f95acc3236b6" providerId="ADAL" clId="{B67E75DF-61F4-4BDD-83F6-F3A9FEB4B984}" dt="2024-02-22T09:52:54.409" v="2357" actId="27803"/>
          <ac:spMkLst>
            <pc:docMk/>
            <pc:sldMk cId="3942064285" sldId="256"/>
            <ac:spMk id="8388" creationId="{BD9F94FE-2190-5487-9BA5-34BDB3BC8C21}"/>
          </ac:spMkLst>
        </pc:spChg>
        <pc:spChg chg="mod">
          <ac:chgData name="Jassem Abbasi" userId="a485637c-5d5c-44af-8411-f95acc3236b6" providerId="ADAL" clId="{B67E75DF-61F4-4BDD-83F6-F3A9FEB4B984}" dt="2024-02-22T09:52:54.409" v="2357" actId="27803"/>
          <ac:spMkLst>
            <pc:docMk/>
            <pc:sldMk cId="3942064285" sldId="256"/>
            <ac:spMk id="8389" creationId="{915BAA7A-ACDB-5943-5315-F4A78DC42E48}"/>
          </ac:spMkLst>
        </pc:spChg>
        <pc:spChg chg="mod">
          <ac:chgData name="Jassem Abbasi" userId="a485637c-5d5c-44af-8411-f95acc3236b6" providerId="ADAL" clId="{B67E75DF-61F4-4BDD-83F6-F3A9FEB4B984}" dt="2024-02-22T09:52:54.409" v="2357" actId="27803"/>
          <ac:spMkLst>
            <pc:docMk/>
            <pc:sldMk cId="3942064285" sldId="256"/>
            <ac:spMk id="8390" creationId="{0394A55B-41BC-F670-F169-CB077C5CED72}"/>
          </ac:spMkLst>
        </pc:spChg>
        <pc:spChg chg="mod">
          <ac:chgData name="Jassem Abbasi" userId="a485637c-5d5c-44af-8411-f95acc3236b6" providerId="ADAL" clId="{B67E75DF-61F4-4BDD-83F6-F3A9FEB4B984}" dt="2024-02-22T09:52:54.409" v="2357" actId="27803"/>
          <ac:spMkLst>
            <pc:docMk/>
            <pc:sldMk cId="3942064285" sldId="256"/>
            <ac:spMk id="8391" creationId="{D065E1EB-08BC-5318-DC2A-D74EDD82BFAF}"/>
          </ac:spMkLst>
        </pc:spChg>
        <pc:spChg chg="mod">
          <ac:chgData name="Jassem Abbasi" userId="a485637c-5d5c-44af-8411-f95acc3236b6" providerId="ADAL" clId="{B67E75DF-61F4-4BDD-83F6-F3A9FEB4B984}" dt="2024-02-22T09:52:54.409" v="2357" actId="27803"/>
          <ac:spMkLst>
            <pc:docMk/>
            <pc:sldMk cId="3942064285" sldId="256"/>
            <ac:spMk id="8392" creationId="{10C115F7-6409-CE25-2935-40CCAF73D863}"/>
          </ac:spMkLst>
        </pc:spChg>
        <pc:spChg chg="mod">
          <ac:chgData name="Jassem Abbasi" userId="a485637c-5d5c-44af-8411-f95acc3236b6" providerId="ADAL" clId="{B67E75DF-61F4-4BDD-83F6-F3A9FEB4B984}" dt="2024-02-22T09:52:54.409" v="2357" actId="27803"/>
          <ac:spMkLst>
            <pc:docMk/>
            <pc:sldMk cId="3942064285" sldId="256"/>
            <ac:spMk id="8393" creationId="{FBA2EDF4-D237-69BB-AFDD-3388DA6E2537}"/>
          </ac:spMkLst>
        </pc:spChg>
        <pc:spChg chg="mod">
          <ac:chgData name="Jassem Abbasi" userId="a485637c-5d5c-44af-8411-f95acc3236b6" providerId="ADAL" clId="{B67E75DF-61F4-4BDD-83F6-F3A9FEB4B984}" dt="2024-02-22T09:52:54.409" v="2357" actId="27803"/>
          <ac:spMkLst>
            <pc:docMk/>
            <pc:sldMk cId="3942064285" sldId="256"/>
            <ac:spMk id="8394" creationId="{8ADB0AAC-B512-C891-E6F9-3259D2D31732}"/>
          </ac:spMkLst>
        </pc:spChg>
        <pc:spChg chg="mod">
          <ac:chgData name="Jassem Abbasi" userId="a485637c-5d5c-44af-8411-f95acc3236b6" providerId="ADAL" clId="{B67E75DF-61F4-4BDD-83F6-F3A9FEB4B984}" dt="2024-02-22T09:52:54.409" v="2357" actId="27803"/>
          <ac:spMkLst>
            <pc:docMk/>
            <pc:sldMk cId="3942064285" sldId="256"/>
            <ac:spMk id="8395" creationId="{29AC65AB-8144-1876-522A-775DD97B3D69}"/>
          </ac:spMkLst>
        </pc:spChg>
        <pc:spChg chg="mod">
          <ac:chgData name="Jassem Abbasi" userId="a485637c-5d5c-44af-8411-f95acc3236b6" providerId="ADAL" clId="{B67E75DF-61F4-4BDD-83F6-F3A9FEB4B984}" dt="2024-02-22T09:52:54.409" v="2357" actId="27803"/>
          <ac:spMkLst>
            <pc:docMk/>
            <pc:sldMk cId="3942064285" sldId="256"/>
            <ac:spMk id="8396" creationId="{3D7DF333-5B4B-49B0-5EA1-FFDE0F329526}"/>
          </ac:spMkLst>
        </pc:spChg>
        <pc:spChg chg="mod">
          <ac:chgData name="Jassem Abbasi" userId="a485637c-5d5c-44af-8411-f95acc3236b6" providerId="ADAL" clId="{B67E75DF-61F4-4BDD-83F6-F3A9FEB4B984}" dt="2024-02-22T09:52:54.409" v="2357" actId="27803"/>
          <ac:spMkLst>
            <pc:docMk/>
            <pc:sldMk cId="3942064285" sldId="256"/>
            <ac:spMk id="8397" creationId="{94D20AAF-95A1-D0CD-7972-F782CB623A99}"/>
          </ac:spMkLst>
        </pc:spChg>
        <pc:spChg chg="mod">
          <ac:chgData name="Jassem Abbasi" userId="a485637c-5d5c-44af-8411-f95acc3236b6" providerId="ADAL" clId="{B67E75DF-61F4-4BDD-83F6-F3A9FEB4B984}" dt="2024-02-22T09:52:54.409" v="2357" actId="27803"/>
          <ac:spMkLst>
            <pc:docMk/>
            <pc:sldMk cId="3942064285" sldId="256"/>
            <ac:spMk id="8398" creationId="{6F73D614-4E91-F8C2-E972-7F7FE192A703}"/>
          </ac:spMkLst>
        </pc:spChg>
        <pc:spChg chg="mod">
          <ac:chgData name="Jassem Abbasi" userId="a485637c-5d5c-44af-8411-f95acc3236b6" providerId="ADAL" clId="{B67E75DF-61F4-4BDD-83F6-F3A9FEB4B984}" dt="2024-02-22T09:52:54.409" v="2357" actId="27803"/>
          <ac:spMkLst>
            <pc:docMk/>
            <pc:sldMk cId="3942064285" sldId="256"/>
            <ac:spMk id="8399" creationId="{ABEFF876-9067-73E9-D202-8FFFF009D028}"/>
          </ac:spMkLst>
        </pc:spChg>
        <pc:spChg chg="mod">
          <ac:chgData name="Jassem Abbasi" userId="a485637c-5d5c-44af-8411-f95acc3236b6" providerId="ADAL" clId="{B67E75DF-61F4-4BDD-83F6-F3A9FEB4B984}" dt="2024-02-22T09:52:54.409" v="2357" actId="27803"/>
          <ac:spMkLst>
            <pc:docMk/>
            <pc:sldMk cId="3942064285" sldId="256"/>
            <ac:spMk id="8400" creationId="{FB8A95B9-00A0-BB16-0E0A-FE7595183531}"/>
          </ac:spMkLst>
        </pc:spChg>
        <pc:spChg chg="mod">
          <ac:chgData name="Jassem Abbasi" userId="a485637c-5d5c-44af-8411-f95acc3236b6" providerId="ADAL" clId="{B67E75DF-61F4-4BDD-83F6-F3A9FEB4B984}" dt="2024-02-22T09:52:54.409" v="2357" actId="27803"/>
          <ac:spMkLst>
            <pc:docMk/>
            <pc:sldMk cId="3942064285" sldId="256"/>
            <ac:spMk id="8401" creationId="{CCB8E00A-8291-FB98-D3AE-585972BD1092}"/>
          </ac:spMkLst>
        </pc:spChg>
        <pc:spChg chg="mod">
          <ac:chgData name="Jassem Abbasi" userId="a485637c-5d5c-44af-8411-f95acc3236b6" providerId="ADAL" clId="{B67E75DF-61F4-4BDD-83F6-F3A9FEB4B984}" dt="2024-02-22T09:52:54.409" v="2357" actId="27803"/>
          <ac:spMkLst>
            <pc:docMk/>
            <pc:sldMk cId="3942064285" sldId="256"/>
            <ac:spMk id="8402" creationId="{F5920738-93EE-8D53-EC18-CEEE83B525FD}"/>
          </ac:spMkLst>
        </pc:spChg>
        <pc:spChg chg="mod">
          <ac:chgData name="Jassem Abbasi" userId="a485637c-5d5c-44af-8411-f95acc3236b6" providerId="ADAL" clId="{B67E75DF-61F4-4BDD-83F6-F3A9FEB4B984}" dt="2024-02-22T09:52:54.409" v="2357" actId="27803"/>
          <ac:spMkLst>
            <pc:docMk/>
            <pc:sldMk cId="3942064285" sldId="256"/>
            <ac:spMk id="8403" creationId="{F75029AE-3C72-5EA4-4401-F4A1A5556888}"/>
          </ac:spMkLst>
        </pc:spChg>
        <pc:spChg chg="mod">
          <ac:chgData name="Jassem Abbasi" userId="a485637c-5d5c-44af-8411-f95acc3236b6" providerId="ADAL" clId="{B67E75DF-61F4-4BDD-83F6-F3A9FEB4B984}" dt="2024-02-22T09:52:54.409" v="2357" actId="27803"/>
          <ac:spMkLst>
            <pc:docMk/>
            <pc:sldMk cId="3942064285" sldId="256"/>
            <ac:spMk id="8404" creationId="{A71D7B6E-05FB-87BA-EE20-80B0EF60D601}"/>
          </ac:spMkLst>
        </pc:spChg>
        <pc:spChg chg="mod">
          <ac:chgData name="Jassem Abbasi" userId="a485637c-5d5c-44af-8411-f95acc3236b6" providerId="ADAL" clId="{B67E75DF-61F4-4BDD-83F6-F3A9FEB4B984}" dt="2024-02-22T09:52:54.409" v="2357" actId="27803"/>
          <ac:spMkLst>
            <pc:docMk/>
            <pc:sldMk cId="3942064285" sldId="256"/>
            <ac:spMk id="8405" creationId="{B94A0D20-4751-8962-D0DD-CBFD72322ACF}"/>
          </ac:spMkLst>
        </pc:spChg>
        <pc:spChg chg="mod">
          <ac:chgData name="Jassem Abbasi" userId="a485637c-5d5c-44af-8411-f95acc3236b6" providerId="ADAL" clId="{B67E75DF-61F4-4BDD-83F6-F3A9FEB4B984}" dt="2024-02-22T09:52:54.409" v="2357" actId="27803"/>
          <ac:spMkLst>
            <pc:docMk/>
            <pc:sldMk cId="3942064285" sldId="256"/>
            <ac:spMk id="8406" creationId="{6FD43043-3829-4AF2-0FBC-81303C08B8A0}"/>
          </ac:spMkLst>
        </pc:spChg>
        <pc:spChg chg="mod">
          <ac:chgData name="Jassem Abbasi" userId="a485637c-5d5c-44af-8411-f95acc3236b6" providerId="ADAL" clId="{B67E75DF-61F4-4BDD-83F6-F3A9FEB4B984}" dt="2024-02-22T09:52:54.409" v="2357" actId="27803"/>
          <ac:spMkLst>
            <pc:docMk/>
            <pc:sldMk cId="3942064285" sldId="256"/>
            <ac:spMk id="8407" creationId="{A1428B83-1C2A-846D-83B2-E6A5C574FBD4}"/>
          </ac:spMkLst>
        </pc:spChg>
        <pc:spChg chg="mod">
          <ac:chgData name="Jassem Abbasi" userId="a485637c-5d5c-44af-8411-f95acc3236b6" providerId="ADAL" clId="{B67E75DF-61F4-4BDD-83F6-F3A9FEB4B984}" dt="2024-02-22T09:52:54.409" v="2357" actId="27803"/>
          <ac:spMkLst>
            <pc:docMk/>
            <pc:sldMk cId="3942064285" sldId="256"/>
            <ac:spMk id="8408" creationId="{650B2729-E508-7B69-99B8-3540371E9BF2}"/>
          </ac:spMkLst>
        </pc:spChg>
        <pc:spChg chg="mod">
          <ac:chgData name="Jassem Abbasi" userId="a485637c-5d5c-44af-8411-f95acc3236b6" providerId="ADAL" clId="{B67E75DF-61F4-4BDD-83F6-F3A9FEB4B984}" dt="2024-02-22T09:52:54.409" v="2357" actId="27803"/>
          <ac:spMkLst>
            <pc:docMk/>
            <pc:sldMk cId="3942064285" sldId="256"/>
            <ac:spMk id="8409" creationId="{38444864-A97A-E972-10AE-4E3B32C88275}"/>
          </ac:spMkLst>
        </pc:spChg>
        <pc:spChg chg="mod">
          <ac:chgData name="Jassem Abbasi" userId="a485637c-5d5c-44af-8411-f95acc3236b6" providerId="ADAL" clId="{B67E75DF-61F4-4BDD-83F6-F3A9FEB4B984}" dt="2024-02-22T09:52:54.409" v="2357" actId="27803"/>
          <ac:spMkLst>
            <pc:docMk/>
            <pc:sldMk cId="3942064285" sldId="256"/>
            <ac:spMk id="8410" creationId="{1CFB63D0-F2AF-B6D2-6766-2E43EE2CEA22}"/>
          </ac:spMkLst>
        </pc:spChg>
        <pc:spChg chg="mod">
          <ac:chgData name="Jassem Abbasi" userId="a485637c-5d5c-44af-8411-f95acc3236b6" providerId="ADAL" clId="{B67E75DF-61F4-4BDD-83F6-F3A9FEB4B984}" dt="2024-02-22T09:52:54.409" v="2357" actId="27803"/>
          <ac:spMkLst>
            <pc:docMk/>
            <pc:sldMk cId="3942064285" sldId="256"/>
            <ac:spMk id="8411" creationId="{153209BC-1C2B-E8E0-201D-68BC050287C5}"/>
          </ac:spMkLst>
        </pc:spChg>
        <pc:spChg chg="mod">
          <ac:chgData name="Jassem Abbasi" userId="a485637c-5d5c-44af-8411-f95acc3236b6" providerId="ADAL" clId="{B67E75DF-61F4-4BDD-83F6-F3A9FEB4B984}" dt="2024-02-22T09:52:54.409" v="2357" actId="27803"/>
          <ac:spMkLst>
            <pc:docMk/>
            <pc:sldMk cId="3942064285" sldId="256"/>
            <ac:spMk id="8412" creationId="{11A16148-A8BD-AAD1-1EDF-FFEE291A849B}"/>
          </ac:spMkLst>
        </pc:spChg>
        <pc:spChg chg="mod">
          <ac:chgData name="Jassem Abbasi" userId="a485637c-5d5c-44af-8411-f95acc3236b6" providerId="ADAL" clId="{B67E75DF-61F4-4BDD-83F6-F3A9FEB4B984}" dt="2024-02-22T09:52:54.409" v="2357" actId="27803"/>
          <ac:spMkLst>
            <pc:docMk/>
            <pc:sldMk cId="3942064285" sldId="256"/>
            <ac:spMk id="8413" creationId="{9CFB0B3A-569B-3477-783D-E989EA70D5A1}"/>
          </ac:spMkLst>
        </pc:spChg>
        <pc:spChg chg="mod">
          <ac:chgData name="Jassem Abbasi" userId="a485637c-5d5c-44af-8411-f95acc3236b6" providerId="ADAL" clId="{B67E75DF-61F4-4BDD-83F6-F3A9FEB4B984}" dt="2024-02-22T09:52:54.409" v="2357" actId="27803"/>
          <ac:spMkLst>
            <pc:docMk/>
            <pc:sldMk cId="3942064285" sldId="256"/>
            <ac:spMk id="8414" creationId="{7E6AEF77-774B-4179-F781-8C1C678F9780}"/>
          </ac:spMkLst>
        </pc:spChg>
        <pc:spChg chg="mod">
          <ac:chgData name="Jassem Abbasi" userId="a485637c-5d5c-44af-8411-f95acc3236b6" providerId="ADAL" clId="{B67E75DF-61F4-4BDD-83F6-F3A9FEB4B984}" dt="2024-02-22T09:52:54.409" v="2357" actId="27803"/>
          <ac:spMkLst>
            <pc:docMk/>
            <pc:sldMk cId="3942064285" sldId="256"/>
            <ac:spMk id="8415" creationId="{F639DD67-83A2-233E-18DF-8BE8BACF8DC7}"/>
          </ac:spMkLst>
        </pc:spChg>
        <pc:spChg chg="mod">
          <ac:chgData name="Jassem Abbasi" userId="a485637c-5d5c-44af-8411-f95acc3236b6" providerId="ADAL" clId="{B67E75DF-61F4-4BDD-83F6-F3A9FEB4B984}" dt="2024-02-22T09:52:54.409" v="2357" actId="27803"/>
          <ac:spMkLst>
            <pc:docMk/>
            <pc:sldMk cId="3942064285" sldId="256"/>
            <ac:spMk id="8416" creationId="{975EACD5-168B-6936-B573-7C277457A856}"/>
          </ac:spMkLst>
        </pc:spChg>
        <pc:spChg chg="mod">
          <ac:chgData name="Jassem Abbasi" userId="a485637c-5d5c-44af-8411-f95acc3236b6" providerId="ADAL" clId="{B67E75DF-61F4-4BDD-83F6-F3A9FEB4B984}" dt="2024-02-22T09:52:54.409" v="2357" actId="27803"/>
          <ac:spMkLst>
            <pc:docMk/>
            <pc:sldMk cId="3942064285" sldId="256"/>
            <ac:spMk id="8417" creationId="{BD452798-3A99-6ECF-C89C-6B04844C0EDE}"/>
          </ac:spMkLst>
        </pc:spChg>
        <pc:spChg chg="mod">
          <ac:chgData name="Jassem Abbasi" userId="a485637c-5d5c-44af-8411-f95acc3236b6" providerId="ADAL" clId="{B67E75DF-61F4-4BDD-83F6-F3A9FEB4B984}" dt="2024-02-22T09:52:54.409" v="2357" actId="27803"/>
          <ac:spMkLst>
            <pc:docMk/>
            <pc:sldMk cId="3942064285" sldId="256"/>
            <ac:spMk id="8418" creationId="{D86BA7A9-0510-2952-70FC-9D4DF738AF1D}"/>
          </ac:spMkLst>
        </pc:spChg>
        <pc:spChg chg="mod">
          <ac:chgData name="Jassem Abbasi" userId="a485637c-5d5c-44af-8411-f95acc3236b6" providerId="ADAL" clId="{B67E75DF-61F4-4BDD-83F6-F3A9FEB4B984}" dt="2024-02-22T09:52:54.409" v="2357" actId="27803"/>
          <ac:spMkLst>
            <pc:docMk/>
            <pc:sldMk cId="3942064285" sldId="256"/>
            <ac:spMk id="8419" creationId="{D470F856-6BAB-90D2-B0A6-2D047398B402}"/>
          </ac:spMkLst>
        </pc:spChg>
        <pc:spChg chg="mod">
          <ac:chgData name="Jassem Abbasi" userId="a485637c-5d5c-44af-8411-f95acc3236b6" providerId="ADAL" clId="{B67E75DF-61F4-4BDD-83F6-F3A9FEB4B984}" dt="2024-02-22T09:52:54.409" v="2357" actId="27803"/>
          <ac:spMkLst>
            <pc:docMk/>
            <pc:sldMk cId="3942064285" sldId="256"/>
            <ac:spMk id="8420" creationId="{4D1AC57D-4DE4-CC85-B1BE-0E0562364BB8}"/>
          </ac:spMkLst>
        </pc:spChg>
        <pc:spChg chg="mod">
          <ac:chgData name="Jassem Abbasi" userId="a485637c-5d5c-44af-8411-f95acc3236b6" providerId="ADAL" clId="{B67E75DF-61F4-4BDD-83F6-F3A9FEB4B984}" dt="2024-02-22T09:52:54.409" v="2357" actId="27803"/>
          <ac:spMkLst>
            <pc:docMk/>
            <pc:sldMk cId="3942064285" sldId="256"/>
            <ac:spMk id="8421" creationId="{8DBCF242-0365-95BF-A5D0-CF60B1A8EFCE}"/>
          </ac:spMkLst>
        </pc:spChg>
        <pc:spChg chg="mod">
          <ac:chgData name="Jassem Abbasi" userId="a485637c-5d5c-44af-8411-f95acc3236b6" providerId="ADAL" clId="{B67E75DF-61F4-4BDD-83F6-F3A9FEB4B984}" dt="2024-02-22T09:52:54.409" v="2357" actId="27803"/>
          <ac:spMkLst>
            <pc:docMk/>
            <pc:sldMk cId="3942064285" sldId="256"/>
            <ac:spMk id="8422" creationId="{600AF36D-A334-2DF7-031B-C68EFEEF1778}"/>
          </ac:spMkLst>
        </pc:spChg>
        <pc:spChg chg="mod">
          <ac:chgData name="Jassem Abbasi" userId="a485637c-5d5c-44af-8411-f95acc3236b6" providerId="ADAL" clId="{B67E75DF-61F4-4BDD-83F6-F3A9FEB4B984}" dt="2024-02-22T09:52:54.409" v="2357" actId="27803"/>
          <ac:spMkLst>
            <pc:docMk/>
            <pc:sldMk cId="3942064285" sldId="256"/>
            <ac:spMk id="8423" creationId="{C63EAEC9-6103-A18E-C4B0-FDECF409E1FF}"/>
          </ac:spMkLst>
        </pc:spChg>
        <pc:spChg chg="mod">
          <ac:chgData name="Jassem Abbasi" userId="a485637c-5d5c-44af-8411-f95acc3236b6" providerId="ADAL" clId="{B67E75DF-61F4-4BDD-83F6-F3A9FEB4B984}" dt="2024-02-22T09:52:54.409" v="2357" actId="27803"/>
          <ac:spMkLst>
            <pc:docMk/>
            <pc:sldMk cId="3942064285" sldId="256"/>
            <ac:spMk id="8424" creationId="{B2DC8F99-28A7-B6FF-F433-9F2D018158FC}"/>
          </ac:spMkLst>
        </pc:spChg>
        <pc:spChg chg="mod">
          <ac:chgData name="Jassem Abbasi" userId="a485637c-5d5c-44af-8411-f95acc3236b6" providerId="ADAL" clId="{B67E75DF-61F4-4BDD-83F6-F3A9FEB4B984}" dt="2024-02-22T09:52:54.409" v="2357" actId="27803"/>
          <ac:spMkLst>
            <pc:docMk/>
            <pc:sldMk cId="3942064285" sldId="256"/>
            <ac:spMk id="8425" creationId="{9B61E8E7-BF5E-66A2-A80F-5C2B7DCFBFA5}"/>
          </ac:spMkLst>
        </pc:spChg>
        <pc:spChg chg="mod">
          <ac:chgData name="Jassem Abbasi" userId="a485637c-5d5c-44af-8411-f95acc3236b6" providerId="ADAL" clId="{B67E75DF-61F4-4BDD-83F6-F3A9FEB4B984}" dt="2024-02-22T09:52:54.409" v="2357" actId="27803"/>
          <ac:spMkLst>
            <pc:docMk/>
            <pc:sldMk cId="3942064285" sldId="256"/>
            <ac:spMk id="8426" creationId="{704C1717-07CE-1B33-13C7-5314662B53A2}"/>
          </ac:spMkLst>
        </pc:spChg>
        <pc:spChg chg="mod">
          <ac:chgData name="Jassem Abbasi" userId="a485637c-5d5c-44af-8411-f95acc3236b6" providerId="ADAL" clId="{B67E75DF-61F4-4BDD-83F6-F3A9FEB4B984}" dt="2024-02-22T09:52:54.409" v="2357" actId="27803"/>
          <ac:spMkLst>
            <pc:docMk/>
            <pc:sldMk cId="3942064285" sldId="256"/>
            <ac:spMk id="8427" creationId="{CD308549-F4D1-D8A1-516B-248816664FB5}"/>
          </ac:spMkLst>
        </pc:spChg>
        <pc:spChg chg="mod">
          <ac:chgData name="Jassem Abbasi" userId="a485637c-5d5c-44af-8411-f95acc3236b6" providerId="ADAL" clId="{B67E75DF-61F4-4BDD-83F6-F3A9FEB4B984}" dt="2024-02-22T09:52:54.409" v="2357" actId="27803"/>
          <ac:spMkLst>
            <pc:docMk/>
            <pc:sldMk cId="3942064285" sldId="256"/>
            <ac:spMk id="8428" creationId="{24F0D829-83E3-06EF-B2D5-A7EDB8BCFFC5}"/>
          </ac:spMkLst>
        </pc:spChg>
        <pc:spChg chg="mod">
          <ac:chgData name="Jassem Abbasi" userId="a485637c-5d5c-44af-8411-f95acc3236b6" providerId="ADAL" clId="{B67E75DF-61F4-4BDD-83F6-F3A9FEB4B984}" dt="2024-02-22T09:52:54.409" v="2357" actId="27803"/>
          <ac:spMkLst>
            <pc:docMk/>
            <pc:sldMk cId="3942064285" sldId="256"/>
            <ac:spMk id="8429" creationId="{A958A93F-E16C-13C9-35B9-9666B5389630}"/>
          </ac:spMkLst>
        </pc:spChg>
        <pc:spChg chg="mod">
          <ac:chgData name="Jassem Abbasi" userId="a485637c-5d5c-44af-8411-f95acc3236b6" providerId="ADAL" clId="{B67E75DF-61F4-4BDD-83F6-F3A9FEB4B984}" dt="2024-02-22T09:52:54.409" v="2357" actId="27803"/>
          <ac:spMkLst>
            <pc:docMk/>
            <pc:sldMk cId="3942064285" sldId="256"/>
            <ac:spMk id="8430" creationId="{0C8475DB-7DBF-A33E-B5FE-568408501E02}"/>
          </ac:spMkLst>
        </pc:spChg>
        <pc:spChg chg="mod">
          <ac:chgData name="Jassem Abbasi" userId="a485637c-5d5c-44af-8411-f95acc3236b6" providerId="ADAL" clId="{B67E75DF-61F4-4BDD-83F6-F3A9FEB4B984}" dt="2024-02-22T09:52:54.409" v="2357" actId="27803"/>
          <ac:spMkLst>
            <pc:docMk/>
            <pc:sldMk cId="3942064285" sldId="256"/>
            <ac:spMk id="8431" creationId="{FAAA7BCC-A7C2-2209-F063-0060704C80EB}"/>
          </ac:spMkLst>
        </pc:spChg>
        <pc:spChg chg="mod">
          <ac:chgData name="Jassem Abbasi" userId="a485637c-5d5c-44af-8411-f95acc3236b6" providerId="ADAL" clId="{B67E75DF-61F4-4BDD-83F6-F3A9FEB4B984}" dt="2024-02-22T09:52:54.409" v="2357" actId="27803"/>
          <ac:spMkLst>
            <pc:docMk/>
            <pc:sldMk cId="3942064285" sldId="256"/>
            <ac:spMk id="8432" creationId="{73A98947-E05D-5F52-EE1C-A1F8795CD0E3}"/>
          </ac:spMkLst>
        </pc:spChg>
        <pc:spChg chg="mod">
          <ac:chgData name="Jassem Abbasi" userId="a485637c-5d5c-44af-8411-f95acc3236b6" providerId="ADAL" clId="{B67E75DF-61F4-4BDD-83F6-F3A9FEB4B984}" dt="2024-02-22T09:52:54.409" v="2357" actId="27803"/>
          <ac:spMkLst>
            <pc:docMk/>
            <pc:sldMk cId="3942064285" sldId="256"/>
            <ac:spMk id="8433" creationId="{B31F0875-2964-B617-53EC-FFA9C1B93964}"/>
          </ac:spMkLst>
        </pc:spChg>
        <pc:spChg chg="mod">
          <ac:chgData name="Jassem Abbasi" userId="a485637c-5d5c-44af-8411-f95acc3236b6" providerId="ADAL" clId="{B67E75DF-61F4-4BDD-83F6-F3A9FEB4B984}" dt="2024-02-22T09:52:54.409" v="2357" actId="27803"/>
          <ac:spMkLst>
            <pc:docMk/>
            <pc:sldMk cId="3942064285" sldId="256"/>
            <ac:spMk id="8434" creationId="{3DE82121-9827-BCCE-5099-06A8670AAD49}"/>
          </ac:spMkLst>
        </pc:spChg>
        <pc:spChg chg="mod">
          <ac:chgData name="Jassem Abbasi" userId="a485637c-5d5c-44af-8411-f95acc3236b6" providerId="ADAL" clId="{B67E75DF-61F4-4BDD-83F6-F3A9FEB4B984}" dt="2024-02-22T09:52:54.409" v="2357" actId="27803"/>
          <ac:spMkLst>
            <pc:docMk/>
            <pc:sldMk cId="3942064285" sldId="256"/>
            <ac:spMk id="8435" creationId="{86425663-4714-E308-6B62-A01C2A0D4D06}"/>
          </ac:spMkLst>
        </pc:spChg>
        <pc:spChg chg="mod">
          <ac:chgData name="Jassem Abbasi" userId="a485637c-5d5c-44af-8411-f95acc3236b6" providerId="ADAL" clId="{B67E75DF-61F4-4BDD-83F6-F3A9FEB4B984}" dt="2024-02-22T09:52:54.409" v="2357" actId="27803"/>
          <ac:spMkLst>
            <pc:docMk/>
            <pc:sldMk cId="3942064285" sldId="256"/>
            <ac:spMk id="8436" creationId="{1C121955-0816-3081-5CF5-6FB62EBF6C1B}"/>
          </ac:spMkLst>
        </pc:spChg>
        <pc:spChg chg="mod">
          <ac:chgData name="Jassem Abbasi" userId="a485637c-5d5c-44af-8411-f95acc3236b6" providerId="ADAL" clId="{B67E75DF-61F4-4BDD-83F6-F3A9FEB4B984}" dt="2024-02-22T09:52:54.409" v="2357" actId="27803"/>
          <ac:spMkLst>
            <pc:docMk/>
            <pc:sldMk cId="3942064285" sldId="256"/>
            <ac:spMk id="8437" creationId="{6ED6F71E-8128-873D-1428-2B2AF0B6D1F6}"/>
          </ac:spMkLst>
        </pc:spChg>
        <pc:spChg chg="mod">
          <ac:chgData name="Jassem Abbasi" userId="a485637c-5d5c-44af-8411-f95acc3236b6" providerId="ADAL" clId="{B67E75DF-61F4-4BDD-83F6-F3A9FEB4B984}" dt="2024-02-22T09:52:54.409" v="2357" actId="27803"/>
          <ac:spMkLst>
            <pc:docMk/>
            <pc:sldMk cId="3942064285" sldId="256"/>
            <ac:spMk id="8438" creationId="{38D19DD1-E095-D844-E5F0-A08707EE8C0E}"/>
          </ac:spMkLst>
        </pc:spChg>
        <pc:spChg chg="mod">
          <ac:chgData name="Jassem Abbasi" userId="a485637c-5d5c-44af-8411-f95acc3236b6" providerId="ADAL" clId="{B67E75DF-61F4-4BDD-83F6-F3A9FEB4B984}" dt="2024-02-22T09:52:54.409" v="2357" actId="27803"/>
          <ac:spMkLst>
            <pc:docMk/>
            <pc:sldMk cId="3942064285" sldId="256"/>
            <ac:spMk id="8439" creationId="{9DD0BE1C-501C-D9F7-3A1A-E044EBC06535}"/>
          </ac:spMkLst>
        </pc:spChg>
        <pc:spChg chg="mod">
          <ac:chgData name="Jassem Abbasi" userId="a485637c-5d5c-44af-8411-f95acc3236b6" providerId="ADAL" clId="{B67E75DF-61F4-4BDD-83F6-F3A9FEB4B984}" dt="2024-02-22T09:52:54.409" v="2357" actId="27803"/>
          <ac:spMkLst>
            <pc:docMk/>
            <pc:sldMk cId="3942064285" sldId="256"/>
            <ac:spMk id="8440" creationId="{7FA204B1-FBEE-802E-6BE3-0044C2248F66}"/>
          </ac:spMkLst>
        </pc:spChg>
        <pc:spChg chg="mod">
          <ac:chgData name="Jassem Abbasi" userId="a485637c-5d5c-44af-8411-f95acc3236b6" providerId="ADAL" clId="{B67E75DF-61F4-4BDD-83F6-F3A9FEB4B984}" dt="2024-02-22T09:52:54.409" v="2357" actId="27803"/>
          <ac:spMkLst>
            <pc:docMk/>
            <pc:sldMk cId="3942064285" sldId="256"/>
            <ac:spMk id="8441" creationId="{786853DE-ACBC-FDD1-F993-6888B08E902B}"/>
          </ac:spMkLst>
        </pc:spChg>
        <pc:spChg chg="mod">
          <ac:chgData name="Jassem Abbasi" userId="a485637c-5d5c-44af-8411-f95acc3236b6" providerId="ADAL" clId="{B67E75DF-61F4-4BDD-83F6-F3A9FEB4B984}" dt="2024-02-22T09:52:54.409" v="2357" actId="27803"/>
          <ac:spMkLst>
            <pc:docMk/>
            <pc:sldMk cId="3942064285" sldId="256"/>
            <ac:spMk id="8442" creationId="{AD91EF2C-AFE3-31FF-0EC5-5DE8C1FF114D}"/>
          </ac:spMkLst>
        </pc:spChg>
        <pc:spChg chg="mod">
          <ac:chgData name="Jassem Abbasi" userId="a485637c-5d5c-44af-8411-f95acc3236b6" providerId="ADAL" clId="{B67E75DF-61F4-4BDD-83F6-F3A9FEB4B984}" dt="2024-02-22T09:52:54.409" v="2357" actId="27803"/>
          <ac:spMkLst>
            <pc:docMk/>
            <pc:sldMk cId="3942064285" sldId="256"/>
            <ac:spMk id="8443" creationId="{E4B0327D-EC6E-AFAD-72A6-E5A691B57E9B}"/>
          </ac:spMkLst>
        </pc:spChg>
        <pc:spChg chg="mod">
          <ac:chgData name="Jassem Abbasi" userId="a485637c-5d5c-44af-8411-f95acc3236b6" providerId="ADAL" clId="{B67E75DF-61F4-4BDD-83F6-F3A9FEB4B984}" dt="2024-02-22T09:52:54.409" v="2357" actId="27803"/>
          <ac:spMkLst>
            <pc:docMk/>
            <pc:sldMk cId="3942064285" sldId="256"/>
            <ac:spMk id="8444" creationId="{75168CA8-13B6-130B-2A4F-C105C4F1BC5A}"/>
          </ac:spMkLst>
        </pc:spChg>
        <pc:spChg chg="mod">
          <ac:chgData name="Jassem Abbasi" userId="a485637c-5d5c-44af-8411-f95acc3236b6" providerId="ADAL" clId="{B67E75DF-61F4-4BDD-83F6-F3A9FEB4B984}" dt="2024-02-22T09:52:54.409" v="2357" actId="27803"/>
          <ac:spMkLst>
            <pc:docMk/>
            <pc:sldMk cId="3942064285" sldId="256"/>
            <ac:spMk id="8445" creationId="{F2F2A1AA-4DD6-2FE9-E73E-B1F25D7C8DEB}"/>
          </ac:spMkLst>
        </pc:spChg>
        <pc:spChg chg="mod">
          <ac:chgData name="Jassem Abbasi" userId="a485637c-5d5c-44af-8411-f95acc3236b6" providerId="ADAL" clId="{B67E75DF-61F4-4BDD-83F6-F3A9FEB4B984}" dt="2024-02-22T09:52:54.409" v="2357" actId="27803"/>
          <ac:spMkLst>
            <pc:docMk/>
            <pc:sldMk cId="3942064285" sldId="256"/>
            <ac:spMk id="8446" creationId="{28F1BED9-E088-CD52-E4E2-8DE4CB6E0B73}"/>
          </ac:spMkLst>
        </pc:spChg>
        <pc:spChg chg="mod">
          <ac:chgData name="Jassem Abbasi" userId="a485637c-5d5c-44af-8411-f95acc3236b6" providerId="ADAL" clId="{B67E75DF-61F4-4BDD-83F6-F3A9FEB4B984}" dt="2024-02-22T09:52:54.409" v="2357" actId="27803"/>
          <ac:spMkLst>
            <pc:docMk/>
            <pc:sldMk cId="3942064285" sldId="256"/>
            <ac:spMk id="8447" creationId="{C7DE2A85-2C31-EE6D-0F52-65C073A2FBB6}"/>
          </ac:spMkLst>
        </pc:spChg>
        <pc:spChg chg="mod">
          <ac:chgData name="Jassem Abbasi" userId="a485637c-5d5c-44af-8411-f95acc3236b6" providerId="ADAL" clId="{B67E75DF-61F4-4BDD-83F6-F3A9FEB4B984}" dt="2024-02-22T09:52:54.409" v="2357" actId="27803"/>
          <ac:spMkLst>
            <pc:docMk/>
            <pc:sldMk cId="3942064285" sldId="256"/>
            <ac:spMk id="8448" creationId="{C948A37E-45B1-7168-A2EB-472B93DD373F}"/>
          </ac:spMkLst>
        </pc:spChg>
        <pc:spChg chg="mod">
          <ac:chgData name="Jassem Abbasi" userId="a485637c-5d5c-44af-8411-f95acc3236b6" providerId="ADAL" clId="{B67E75DF-61F4-4BDD-83F6-F3A9FEB4B984}" dt="2024-02-22T09:52:54.409" v="2357" actId="27803"/>
          <ac:spMkLst>
            <pc:docMk/>
            <pc:sldMk cId="3942064285" sldId="256"/>
            <ac:spMk id="8449" creationId="{798D38E5-B5CA-2CA4-573B-4884A2CBEB06}"/>
          </ac:spMkLst>
        </pc:spChg>
        <pc:spChg chg="mod">
          <ac:chgData name="Jassem Abbasi" userId="a485637c-5d5c-44af-8411-f95acc3236b6" providerId="ADAL" clId="{B67E75DF-61F4-4BDD-83F6-F3A9FEB4B984}" dt="2024-02-22T09:52:54.409" v="2357" actId="27803"/>
          <ac:spMkLst>
            <pc:docMk/>
            <pc:sldMk cId="3942064285" sldId="256"/>
            <ac:spMk id="8450" creationId="{987F990F-92E3-76BA-B9BA-8CFF6C96803B}"/>
          </ac:spMkLst>
        </pc:spChg>
        <pc:spChg chg="mod">
          <ac:chgData name="Jassem Abbasi" userId="a485637c-5d5c-44af-8411-f95acc3236b6" providerId="ADAL" clId="{B67E75DF-61F4-4BDD-83F6-F3A9FEB4B984}" dt="2024-02-22T09:52:54.409" v="2357" actId="27803"/>
          <ac:spMkLst>
            <pc:docMk/>
            <pc:sldMk cId="3942064285" sldId="256"/>
            <ac:spMk id="8451" creationId="{30393E07-663F-DF3E-D666-EA70201E999B}"/>
          </ac:spMkLst>
        </pc:spChg>
        <pc:spChg chg="mod">
          <ac:chgData name="Jassem Abbasi" userId="a485637c-5d5c-44af-8411-f95acc3236b6" providerId="ADAL" clId="{B67E75DF-61F4-4BDD-83F6-F3A9FEB4B984}" dt="2024-02-22T09:52:54.409" v="2357" actId="27803"/>
          <ac:spMkLst>
            <pc:docMk/>
            <pc:sldMk cId="3942064285" sldId="256"/>
            <ac:spMk id="8452" creationId="{AE76E70F-927E-6702-38EA-363B2C703DF2}"/>
          </ac:spMkLst>
        </pc:spChg>
        <pc:spChg chg="mod">
          <ac:chgData name="Jassem Abbasi" userId="a485637c-5d5c-44af-8411-f95acc3236b6" providerId="ADAL" clId="{B67E75DF-61F4-4BDD-83F6-F3A9FEB4B984}" dt="2024-02-22T09:52:54.409" v="2357" actId="27803"/>
          <ac:spMkLst>
            <pc:docMk/>
            <pc:sldMk cId="3942064285" sldId="256"/>
            <ac:spMk id="8453" creationId="{53F111BC-4A2A-FD57-D3E3-BC427AAF16FC}"/>
          </ac:spMkLst>
        </pc:spChg>
        <pc:spChg chg="mod">
          <ac:chgData name="Jassem Abbasi" userId="a485637c-5d5c-44af-8411-f95acc3236b6" providerId="ADAL" clId="{B67E75DF-61F4-4BDD-83F6-F3A9FEB4B984}" dt="2024-02-22T09:52:54.409" v="2357" actId="27803"/>
          <ac:spMkLst>
            <pc:docMk/>
            <pc:sldMk cId="3942064285" sldId="256"/>
            <ac:spMk id="8454" creationId="{7D045D87-3144-2256-D227-32903E156B3D}"/>
          </ac:spMkLst>
        </pc:spChg>
        <pc:spChg chg="mod">
          <ac:chgData name="Jassem Abbasi" userId="a485637c-5d5c-44af-8411-f95acc3236b6" providerId="ADAL" clId="{B67E75DF-61F4-4BDD-83F6-F3A9FEB4B984}" dt="2024-02-22T09:52:54.409" v="2357" actId="27803"/>
          <ac:spMkLst>
            <pc:docMk/>
            <pc:sldMk cId="3942064285" sldId="256"/>
            <ac:spMk id="8455" creationId="{55E2C405-A4B6-3392-73D1-D7D5722D5CD4}"/>
          </ac:spMkLst>
        </pc:spChg>
        <pc:spChg chg="mod">
          <ac:chgData name="Jassem Abbasi" userId="a485637c-5d5c-44af-8411-f95acc3236b6" providerId="ADAL" clId="{B67E75DF-61F4-4BDD-83F6-F3A9FEB4B984}" dt="2024-02-22T09:52:54.409" v="2357" actId="27803"/>
          <ac:spMkLst>
            <pc:docMk/>
            <pc:sldMk cId="3942064285" sldId="256"/>
            <ac:spMk id="8456" creationId="{CC757606-20E5-611F-3A9B-685FA948ABAC}"/>
          </ac:spMkLst>
        </pc:spChg>
        <pc:spChg chg="mod">
          <ac:chgData name="Jassem Abbasi" userId="a485637c-5d5c-44af-8411-f95acc3236b6" providerId="ADAL" clId="{B67E75DF-61F4-4BDD-83F6-F3A9FEB4B984}" dt="2024-02-22T09:52:54.409" v="2357" actId="27803"/>
          <ac:spMkLst>
            <pc:docMk/>
            <pc:sldMk cId="3942064285" sldId="256"/>
            <ac:spMk id="8457" creationId="{017A8BB4-44F1-7B94-4846-902E0615CA78}"/>
          </ac:spMkLst>
        </pc:spChg>
        <pc:spChg chg="mod">
          <ac:chgData name="Jassem Abbasi" userId="a485637c-5d5c-44af-8411-f95acc3236b6" providerId="ADAL" clId="{B67E75DF-61F4-4BDD-83F6-F3A9FEB4B984}" dt="2024-02-22T09:52:54.409" v="2357" actId="27803"/>
          <ac:spMkLst>
            <pc:docMk/>
            <pc:sldMk cId="3942064285" sldId="256"/>
            <ac:spMk id="8458" creationId="{3F74F5C1-7833-6712-F89D-9774915EDED9}"/>
          </ac:spMkLst>
        </pc:spChg>
        <pc:spChg chg="mod">
          <ac:chgData name="Jassem Abbasi" userId="a485637c-5d5c-44af-8411-f95acc3236b6" providerId="ADAL" clId="{B67E75DF-61F4-4BDD-83F6-F3A9FEB4B984}" dt="2024-02-22T09:52:54.409" v="2357" actId="27803"/>
          <ac:spMkLst>
            <pc:docMk/>
            <pc:sldMk cId="3942064285" sldId="256"/>
            <ac:spMk id="8459" creationId="{58326DBA-B34B-2935-4831-D5BCEEA32741}"/>
          </ac:spMkLst>
        </pc:spChg>
        <pc:spChg chg="mod">
          <ac:chgData name="Jassem Abbasi" userId="a485637c-5d5c-44af-8411-f95acc3236b6" providerId="ADAL" clId="{B67E75DF-61F4-4BDD-83F6-F3A9FEB4B984}" dt="2024-02-22T09:52:54.409" v="2357" actId="27803"/>
          <ac:spMkLst>
            <pc:docMk/>
            <pc:sldMk cId="3942064285" sldId="256"/>
            <ac:spMk id="8460" creationId="{4A60DD47-865F-DD23-23C2-46FD90225335}"/>
          </ac:spMkLst>
        </pc:spChg>
        <pc:spChg chg="mod">
          <ac:chgData name="Jassem Abbasi" userId="a485637c-5d5c-44af-8411-f95acc3236b6" providerId="ADAL" clId="{B67E75DF-61F4-4BDD-83F6-F3A9FEB4B984}" dt="2024-02-22T09:52:54.409" v="2357" actId="27803"/>
          <ac:spMkLst>
            <pc:docMk/>
            <pc:sldMk cId="3942064285" sldId="256"/>
            <ac:spMk id="8461" creationId="{396EF0B6-33B3-EC75-9091-15AA2BDEA990}"/>
          </ac:spMkLst>
        </pc:spChg>
        <pc:spChg chg="mod">
          <ac:chgData name="Jassem Abbasi" userId="a485637c-5d5c-44af-8411-f95acc3236b6" providerId="ADAL" clId="{B67E75DF-61F4-4BDD-83F6-F3A9FEB4B984}" dt="2024-02-22T09:52:54.409" v="2357" actId="27803"/>
          <ac:spMkLst>
            <pc:docMk/>
            <pc:sldMk cId="3942064285" sldId="256"/>
            <ac:spMk id="8462" creationId="{068CA8D1-1948-9026-E8E2-7AC451E13A54}"/>
          </ac:spMkLst>
        </pc:spChg>
        <pc:spChg chg="mod">
          <ac:chgData name="Jassem Abbasi" userId="a485637c-5d5c-44af-8411-f95acc3236b6" providerId="ADAL" clId="{B67E75DF-61F4-4BDD-83F6-F3A9FEB4B984}" dt="2024-02-22T09:52:54.409" v="2357" actId="27803"/>
          <ac:spMkLst>
            <pc:docMk/>
            <pc:sldMk cId="3942064285" sldId="256"/>
            <ac:spMk id="8463" creationId="{F5141C7C-6672-EFA5-BDFC-3D6B2530BCE4}"/>
          </ac:spMkLst>
        </pc:spChg>
        <pc:spChg chg="mod">
          <ac:chgData name="Jassem Abbasi" userId="a485637c-5d5c-44af-8411-f95acc3236b6" providerId="ADAL" clId="{B67E75DF-61F4-4BDD-83F6-F3A9FEB4B984}" dt="2024-02-22T09:52:54.409" v="2357" actId="27803"/>
          <ac:spMkLst>
            <pc:docMk/>
            <pc:sldMk cId="3942064285" sldId="256"/>
            <ac:spMk id="8464" creationId="{E54EA096-0E81-46D2-0649-3103EA42A029}"/>
          </ac:spMkLst>
        </pc:spChg>
        <pc:spChg chg="mod">
          <ac:chgData name="Jassem Abbasi" userId="a485637c-5d5c-44af-8411-f95acc3236b6" providerId="ADAL" clId="{B67E75DF-61F4-4BDD-83F6-F3A9FEB4B984}" dt="2024-02-22T09:52:54.409" v="2357" actId="27803"/>
          <ac:spMkLst>
            <pc:docMk/>
            <pc:sldMk cId="3942064285" sldId="256"/>
            <ac:spMk id="8465" creationId="{B151F917-5043-0D75-51E0-AA27F6C72B33}"/>
          </ac:spMkLst>
        </pc:spChg>
        <pc:spChg chg="mod">
          <ac:chgData name="Jassem Abbasi" userId="a485637c-5d5c-44af-8411-f95acc3236b6" providerId="ADAL" clId="{B67E75DF-61F4-4BDD-83F6-F3A9FEB4B984}" dt="2024-02-22T09:52:54.409" v="2357" actId="27803"/>
          <ac:spMkLst>
            <pc:docMk/>
            <pc:sldMk cId="3942064285" sldId="256"/>
            <ac:spMk id="8466" creationId="{813215EC-66E5-D587-8AA1-D344D154170A}"/>
          </ac:spMkLst>
        </pc:spChg>
        <pc:spChg chg="mod">
          <ac:chgData name="Jassem Abbasi" userId="a485637c-5d5c-44af-8411-f95acc3236b6" providerId="ADAL" clId="{B67E75DF-61F4-4BDD-83F6-F3A9FEB4B984}" dt="2024-02-22T09:52:54.409" v="2357" actId="27803"/>
          <ac:spMkLst>
            <pc:docMk/>
            <pc:sldMk cId="3942064285" sldId="256"/>
            <ac:spMk id="8467" creationId="{B04BD49A-CF5C-C9EC-E4EF-4874372DAAAF}"/>
          </ac:spMkLst>
        </pc:spChg>
        <pc:spChg chg="mod">
          <ac:chgData name="Jassem Abbasi" userId="a485637c-5d5c-44af-8411-f95acc3236b6" providerId="ADAL" clId="{B67E75DF-61F4-4BDD-83F6-F3A9FEB4B984}" dt="2024-02-22T09:52:54.409" v="2357" actId="27803"/>
          <ac:spMkLst>
            <pc:docMk/>
            <pc:sldMk cId="3942064285" sldId="256"/>
            <ac:spMk id="8468" creationId="{04244C0F-86C8-68F7-4C2B-80773BAD4F19}"/>
          </ac:spMkLst>
        </pc:spChg>
        <pc:spChg chg="mod">
          <ac:chgData name="Jassem Abbasi" userId="a485637c-5d5c-44af-8411-f95acc3236b6" providerId="ADAL" clId="{B67E75DF-61F4-4BDD-83F6-F3A9FEB4B984}" dt="2024-02-22T09:52:54.409" v="2357" actId="27803"/>
          <ac:spMkLst>
            <pc:docMk/>
            <pc:sldMk cId="3942064285" sldId="256"/>
            <ac:spMk id="8469" creationId="{1566AAC5-B413-277D-E106-547589BF3DEC}"/>
          </ac:spMkLst>
        </pc:spChg>
        <pc:spChg chg="mod">
          <ac:chgData name="Jassem Abbasi" userId="a485637c-5d5c-44af-8411-f95acc3236b6" providerId="ADAL" clId="{B67E75DF-61F4-4BDD-83F6-F3A9FEB4B984}" dt="2024-02-22T09:52:54.409" v="2357" actId="27803"/>
          <ac:spMkLst>
            <pc:docMk/>
            <pc:sldMk cId="3942064285" sldId="256"/>
            <ac:spMk id="8470" creationId="{885D1054-4904-5413-526A-43DBD916D6F2}"/>
          </ac:spMkLst>
        </pc:spChg>
        <pc:spChg chg="mod">
          <ac:chgData name="Jassem Abbasi" userId="a485637c-5d5c-44af-8411-f95acc3236b6" providerId="ADAL" clId="{B67E75DF-61F4-4BDD-83F6-F3A9FEB4B984}" dt="2024-02-22T09:52:54.409" v="2357" actId="27803"/>
          <ac:spMkLst>
            <pc:docMk/>
            <pc:sldMk cId="3942064285" sldId="256"/>
            <ac:spMk id="8471" creationId="{B978F856-87E8-B1A8-A59D-55C07D9B9A1C}"/>
          </ac:spMkLst>
        </pc:spChg>
        <pc:spChg chg="mod">
          <ac:chgData name="Jassem Abbasi" userId="a485637c-5d5c-44af-8411-f95acc3236b6" providerId="ADAL" clId="{B67E75DF-61F4-4BDD-83F6-F3A9FEB4B984}" dt="2024-02-22T09:52:54.409" v="2357" actId="27803"/>
          <ac:spMkLst>
            <pc:docMk/>
            <pc:sldMk cId="3942064285" sldId="256"/>
            <ac:spMk id="8472" creationId="{6BF533CC-95D4-10CE-7318-312483DC4036}"/>
          </ac:spMkLst>
        </pc:spChg>
        <pc:spChg chg="mod">
          <ac:chgData name="Jassem Abbasi" userId="a485637c-5d5c-44af-8411-f95acc3236b6" providerId="ADAL" clId="{B67E75DF-61F4-4BDD-83F6-F3A9FEB4B984}" dt="2024-02-22T09:52:54.409" v="2357" actId="27803"/>
          <ac:spMkLst>
            <pc:docMk/>
            <pc:sldMk cId="3942064285" sldId="256"/>
            <ac:spMk id="8473" creationId="{86A64C00-D76A-002C-5AB4-89C50E4C3B88}"/>
          </ac:spMkLst>
        </pc:spChg>
        <pc:spChg chg="mod">
          <ac:chgData name="Jassem Abbasi" userId="a485637c-5d5c-44af-8411-f95acc3236b6" providerId="ADAL" clId="{B67E75DF-61F4-4BDD-83F6-F3A9FEB4B984}" dt="2024-02-22T09:52:54.409" v="2357" actId="27803"/>
          <ac:spMkLst>
            <pc:docMk/>
            <pc:sldMk cId="3942064285" sldId="256"/>
            <ac:spMk id="8474" creationId="{3F93A714-5CEB-410B-C359-3903B56BE082}"/>
          </ac:spMkLst>
        </pc:spChg>
        <pc:spChg chg="mod">
          <ac:chgData name="Jassem Abbasi" userId="a485637c-5d5c-44af-8411-f95acc3236b6" providerId="ADAL" clId="{B67E75DF-61F4-4BDD-83F6-F3A9FEB4B984}" dt="2024-02-22T09:52:54.409" v="2357" actId="27803"/>
          <ac:spMkLst>
            <pc:docMk/>
            <pc:sldMk cId="3942064285" sldId="256"/>
            <ac:spMk id="8475" creationId="{CCEED0E5-2CAC-AB8C-490C-CB74543F5364}"/>
          </ac:spMkLst>
        </pc:spChg>
        <pc:spChg chg="mod">
          <ac:chgData name="Jassem Abbasi" userId="a485637c-5d5c-44af-8411-f95acc3236b6" providerId="ADAL" clId="{B67E75DF-61F4-4BDD-83F6-F3A9FEB4B984}" dt="2024-02-22T09:52:54.409" v="2357" actId="27803"/>
          <ac:spMkLst>
            <pc:docMk/>
            <pc:sldMk cId="3942064285" sldId="256"/>
            <ac:spMk id="8476" creationId="{904DF328-A3ED-56AF-B898-D48D1E690FD0}"/>
          </ac:spMkLst>
        </pc:spChg>
        <pc:spChg chg="mod">
          <ac:chgData name="Jassem Abbasi" userId="a485637c-5d5c-44af-8411-f95acc3236b6" providerId="ADAL" clId="{B67E75DF-61F4-4BDD-83F6-F3A9FEB4B984}" dt="2024-02-22T09:52:54.409" v="2357" actId="27803"/>
          <ac:spMkLst>
            <pc:docMk/>
            <pc:sldMk cId="3942064285" sldId="256"/>
            <ac:spMk id="8477" creationId="{29D95A78-A57B-8F5B-AB56-057F97646325}"/>
          </ac:spMkLst>
        </pc:spChg>
        <pc:spChg chg="mod">
          <ac:chgData name="Jassem Abbasi" userId="a485637c-5d5c-44af-8411-f95acc3236b6" providerId="ADAL" clId="{B67E75DF-61F4-4BDD-83F6-F3A9FEB4B984}" dt="2024-02-22T09:52:54.409" v="2357" actId="27803"/>
          <ac:spMkLst>
            <pc:docMk/>
            <pc:sldMk cId="3942064285" sldId="256"/>
            <ac:spMk id="8478" creationId="{A606EDED-ED4B-1FE1-57BF-68C87CED2A4C}"/>
          </ac:spMkLst>
        </pc:spChg>
        <pc:spChg chg="mod">
          <ac:chgData name="Jassem Abbasi" userId="a485637c-5d5c-44af-8411-f95acc3236b6" providerId="ADAL" clId="{B67E75DF-61F4-4BDD-83F6-F3A9FEB4B984}" dt="2024-02-22T09:52:54.409" v="2357" actId="27803"/>
          <ac:spMkLst>
            <pc:docMk/>
            <pc:sldMk cId="3942064285" sldId="256"/>
            <ac:spMk id="8479" creationId="{653F47ED-ED0D-D352-1D58-3A5D4037C0A0}"/>
          </ac:spMkLst>
        </pc:spChg>
        <pc:spChg chg="mod">
          <ac:chgData name="Jassem Abbasi" userId="a485637c-5d5c-44af-8411-f95acc3236b6" providerId="ADAL" clId="{B67E75DF-61F4-4BDD-83F6-F3A9FEB4B984}" dt="2024-02-22T09:52:54.409" v="2357" actId="27803"/>
          <ac:spMkLst>
            <pc:docMk/>
            <pc:sldMk cId="3942064285" sldId="256"/>
            <ac:spMk id="8480" creationId="{022304A7-2928-374E-E6A1-679C002C86DA}"/>
          </ac:spMkLst>
        </pc:spChg>
        <pc:spChg chg="mod">
          <ac:chgData name="Jassem Abbasi" userId="a485637c-5d5c-44af-8411-f95acc3236b6" providerId="ADAL" clId="{B67E75DF-61F4-4BDD-83F6-F3A9FEB4B984}" dt="2024-02-22T09:52:54.409" v="2357" actId="27803"/>
          <ac:spMkLst>
            <pc:docMk/>
            <pc:sldMk cId="3942064285" sldId="256"/>
            <ac:spMk id="8481" creationId="{0AD85A9B-6CD8-572D-3777-14769D97C14D}"/>
          </ac:spMkLst>
        </pc:spChg>
        <pc:spChg chg="mod">
          <ac:chgData name="Jassem Abbasi" userId="a485637c-5d5c-44af-8411-f95acc3236b6" providerId="ADAL" clId="{B67E75DF-61F4-4BDD-83F6-F3A9FEB4B984}" dt="2024-02-22T09:52:54.409" v="2357" actId="27803"/>
          <ac:spMkLst>
            <pc:docMk/>
            <pc:sldMk cId="3942064285" sldId="256"/>
            <ac:spMk id="8482" creationId="{635F2C49-E073-B0C8-35B9-4D2C3F9B8D56}"/>
          </ac:spMkLst>
        </pc:spChg>
        <pc:spChg chg="mod">
          <ac:chgData name="Jassem Abbasi" userId="a485637c-5d5c-44af-8411-f95acc3236b6" providerId="ADAL" clId="{B67E75DF-61F4-4BDD-83F6-F3A9FEB4B984}" dt="2024-02-22T09:52:54.409" v="2357" actId="27803"/>
          <ac:spMkLst>
            <pc:docMk/>
            <pc:sldMk cId="3942064285" sldId="256"/>
            <ac:spMk id="8483" creationId="{2F652D3C-8221-6C00-E7C3-1EE77512872D}"/>
          </ac:spMkLst>
        </pc:spChg>
        <pc:spChg chg="mod">
          <ac:chgData name="Jassem Abbasi" userId="a485637c-5d5c-44af-8411-f95acc3236b6" providerId="ADAL" clId="{B67E75DF-61F4-4BDD-83F6-F3A9FEB4B984}" dt="2024-02-22T09:52:54.409" v="2357" actId="27803"/>
          <ac:spMkLst>
            <pc:docMk/>
            <pc:sldMk cId="3942064285" sldId="256"/>
            <ac:spMk id="8484" creationId="{A2499F5D-1A3D-7611-6B34-4C8A1AB12B73}"/>
          </ac:spMkLst>
        </pc:spChg>
        <pc:spChg chg="mod">
          <ac:chgData name="Jassem Abbasi" userId="a485637c-5d5c-44af-8411-f95acc3236b6" providerId="ADAL" clId="{B67E75DF-61F4-4BDD-83F6-F3A9FEB4B984}" dt="2024-02-22T09:52:54.409" v="2357" actId="27803"/>
          <ac:spMkLst>
            <pc:docMk/>
            <pc:sldMk cId="3942064285" sldId="256"/>
            <ac:spMk id="8485" creationId="{005E047E-A83A-4901-596F-7532B84DBF98}"/>
          </ac:spMkLst>
        </pc:spChg>
        <pc:spChg chg="mod">
          <ac:chgData name="Jassem Abbasi" userId="a485637c-5d5c-44af-8411-f95acc3236b6" providerId="ADAL" clId="{B67E75DF-61F4-4BDD-83F6-F3A9FEB4B984}" dt="2024-02-22T09:52:54.409" v="2357" actId="27803"/>
          <ac:spMkLst>
            <pc:docMk/>
            <pc:sldMk cId="3942064285" sldId="256"/>
            <ac:spMk id="8486" creationId="{9F8BBEDE-75C3-F5D4-3B8D-248CCE33F1AA}"/>
          </ac:spMkLst>
        </pc:spChg>
        <pc:spChg chg="mod">
          <ac:chgData name="Jassem Abbasi" userId="a485637c-5d5c-44af-8411-f95acc3236b6" providerId="ADAL" clId="{B67E75DF-61F4-4BDD-83F6-F3A9FEB4B984}" dt="2024-02-22T09:52:54.409" v="2357" actId="27803"/>
          <ac:spMkLst>
            <pc:docMk/>
            <pc:sldMk cId="3942064285" sldId="256"/>
            <ac:spMk id="8487" creationId="{4E4BB4D1-A747-0338-05E2-2DACEF831AFC}"/>
          </ac:spMkLst>
        </pc:spChg>
        <pc:spChg chg="mod">
          <ac:chgData name="Jassem Abbasi" userId="a485637c-5d5c-44af-8411-f95acc3236b6" providerId="ADAL" clId="{B67E75DF-61F4-4BDD-83F6-F3A9FEB4B984}" dt="2024-02-22T09:52:54.409" v="2357" actId="27803"/>
          <ac:spMkLst>
            <pc:docMk/>
            <pc:sldMk cId="3942064285" sldId="256"/>
            <ac:spMk id="8488" creationId="{5296B789-A97D-9410-D406-4BA5A76D70AA}"/>
          </ac:spMkLst>
        </pc:spChg>
        <pc:spChg chg="mod">
          <ac:chgData name="Jassem Abbasi" userId="a485637c-5d5c-44af-8411-f95acc3236b6" providerId="ADAL" clId="{B67E75DF-61F4-4BDD-83F6-F3A9FEB4B984}" dt="2024-02-22T09:52:54.409" v="2357" actId="27803"/>
          <ac:spMkLst>
            <pc:docMk/>
            <pc:sldMk cId="3942064285" sldId="256"/>
            <ac:spMk id="8489" creationId="{FFB1B652-A5E9-A812-4ECA-1215FB996B10}"/>
          </ac:spMkLst>
        </pc:spChg>
        <pc:spChg chg="mod">
          <ac:chgData name="Jassem Abbasi" userId="a485637c-5d5c-44af-8411-f95acc3236b6" providerId="ADAL" clId="{B67E75DF-61F4-4BDD-83F6-F3A9FEB4B984}" dt="2024-02-22T09:52:54.409" v="2357" actId="27803"/>
          <ac:spMkLst>
            <pc:docMk/>
            <pc:sldMk cId="3942064285" sldId="256"/>
            <ac:spMk id="8490" creationId="{444354BF-6631-4695-4FFF-20C2922CB052}"/>
          </ac:spMkLst>
        </pc:spChg>
        <pc:spChg chg="mod">
          <ac:chgData name="Jassem Abbasi" userId="a485637c-5d5c-44af-8411-f95acc3236b6" providerId="ADAL" clId="{B67E75DF-61F4-4BDD-83F6-F3A9FEB4B984}" dt="2024-02-22T09:52:54.409" v="2357" actId="27803"/>
          <ac:spMkLst>
            <pc:docMk/>
            <pc:sldMk cId="3942064285" sldId="256"/>
            <ac:spMk id="8491" creationId="{E2E73493-1C5F-B670-F0CF-E8CF85E8636B}"/>
          </ac:spMkLst>
        </pc:spChg>
        <pc:spChg chg="mod">
          <ac:chgData name="Jassem Abbasi" userId="a485637c-5d5c-44af-8411-f95acc3236b6" providerId="ADAL" clId="{B67E75DF-61F4-4BDD-83F6-F3A9FEB4B984}" dt="2024-02-22T09:52:54.409" v="2357" actId="27803"/>
          <ac:spMkLst>
            <pc:docMk/>
            <pc:sldMk cId="3942064285" sldId="256"/>
            <ac:spMk id="8492" creationId="{2B6C9270-77D5-4BFA-D1D2-660719EEA7A9}"/>
          </ac:spMkLst>
        </pc:spChg>
        <pc:spChg chg="mod">
          <ac:chgData name="Jassem Abbasi" userId="a485637c-5d5c-44af-8411-f95acc3236b6" providerId="ADAL" clId="{B67E75DF-61F4-4BDD-83F6-F3A9FEB4B984}" dt="2024-02-22T09:52:54.409" v="2357" actId="27803"/>
          <ac:spMkLst>
            <pc:docMk/>
            <pc:sldMk cId="3942064285" sldId="256"/>
            <ac:spMk id="8493" creationId="{9FFBBE18-9C18-31FA-D945-DAA1EBE48666}"/>
          </ac:spMkLst>
        </pc:spChg>
        <pc:spChg chg="mod">
          <ac:chgData name="Jassem Abbasi" userId="a485637c-5d5c-44af-8411-f95acc3236b6" providerId="ADAL" clId="{B67E75DF-61F4-4BDD-83F6-F3A9FEB4B984}" dt="2024-02-22T09:52:54.409" v="2357" actId="27803"/>
          <ac:spMkLst>
            <pc:docMk/>
            <pc:sldMk cId="3942064285" sldId="256"/>
            <ac:spMk id="8494" creationId="{11602091-CB2E-AE0B-A482-1FAA923A24A1}"/>
          </ac:spMkLst>
        </pc:spChg>
        <pc:spChg chg="mod">
          <ac:chgData name="Jassem Abbasi" userId="a485637c-5d5c-44af-8411-f95acc3236b6" providerId="ADAL" clId="{B67E75DF-61F4-4BDD-83F6-F3A9FEB4B984}" dt="2024-02-22T09:52:54.409" v="2357" actId="27803"/>
          <ac:spMkLst>
            <pc:docMk/>
            <pc:sldMk cId="3942064285" sldId="256"/>
            <ac:spMk id="8495" creationId="{B4544CF3-7350-9EE1-B986-B5E5FF2CA718}"/>
          </ac:spMkLst>
        </pc:spChg>
        <pc:spChg chg="mod">
          <ac:chgData name="Jassem Abbasi" userId="a485637c-5d5c-44af-8411-f95acc3236b6" providerId="ADAL" clId="{B67E75DF-61F4-4BDD-83F6-F3A9FEB4B984}" dt="2024-02-22T09:52:54.409" v="2357" actId="27803"/>
          <ac:spMkLst>
            <pc:docMk/>
            <pc:sldMk cId="3942064285" sldId="256"/>
            <ac:spMk id="8496" creationId="{A8B9BF8D-82C9-136D-04E9-9973912D3245}"/>
          </ac:spMkLst>
        </pc:spChg>
        <pc:spChg chg="mod">
          <ac:chgData name="Jassem Abbasi" userId="a485637c-5d5c-44af-8411-f95acc3236b6" providerId="ADAL" clId="{B67E75DF-61F4-4BDD-83F6-F3A9FEB4B984}" dt="2024-02-22T09:52:54.409" v="2357" actId="27803"/>
          <ac:spMkLst>
            <pc:docMk/>
            <pc:sldMk cId="3942064285" sldId="256"/>
            <ac:spMk id="8498" creationId="{08697643-1769-9484-EB0A-258EA2B86A42}"/>
          </ac:spMkLst>
        </pc:spChg>
        <pc:spChg chg="mod">
          <ac:chgData name="Jassem Abbasi" userId="a485637c-5d5c-44af-8411-f95acc3236b6" providerId="ADAL" clId="{B67E75DF-61F4-4BDD-83F6-F3A9FEB4B984}" dt="2024-02-22T09:52:54.409" v="2357" actId="27803"/>
          <ac:spMkLst>
            <pc:docMk/>
            <pc:sldMk cId="3942064285" sldId="256"/>
            <ac:spMk id="8499" creationId="{10A1E9B7-DBB9-7CF0-978B-5FFB87410BD9}"/>
          </ac:spMkLst>
        </pc:spChg>
        <pc:spChg chg="mod">
          <ac:chgData name="Jassem Abbasi" userId="a485637c-5d5c-44af-8411-f95acc3236b6" providerId="ADAL" clId="{B67E75DF-61F4-4BDD-83F6-F3A9FEB4B984}" dt="2024-02-22T09:52:54.409" v="2357" actId="27803"/>
          <ac:spMkLst>
            <pc:docMk/>
            <pc:sldMk cId="3942064285" sldId="256"/>
            <ac:spMk id="8500" creationId="{840DF445-6BB8-512B-AA23-6615AED4B01E}"/>
          </ac:spMkLst>
        </pc:spChg>
        <pc:spChg chg="mod">
          <ac:chgData name="Jassem Abbasi" userId="a485637c-5d5c-44af-8411-f95acc3236b6" providerId="ADAL" clId="{B67E75DF-61F4-4BDD-83F6-F3A9FEB4B984}" dt="2024-02-22T09:52:54.409" v="2357" actId="27803"/>
          <ac:spMkLst>
            <pc:docMk/>
            <pc:sldMk cId="3942064285" sldId="256"/>
            <ac:spMk id="8501" creationId="{5267B568-26F2-2D39-A1E2-BCC722A19C86}"/>
          </ac:spMkLst>
        </pc:spChg>
        <pc:spChg chg="mod">
          <ac:chgData name="Jassem Abbasi" userId="a485637c-5d5c-44af-8411-f95acc3236b6" providerId="ADAL" clId="{B67E75DF-61F4-4BDD-83F6-F3A9FEB4B984}" dt="2024-02-22T09:52:54.409" v="2357" actId="27803"/>
          <ac:spMkLst>
            <pc:docMk/>
            <pc:sldMk cId="3942064285" sldId="256"/>
            <ac:spMk id="8502" creationId="{C6C8CAE4-73BB-9DF1-2CD3-623338458CB4}"/>
          </ac:spMkLst>
        </pc:spChg>
        <pc:spChg chg="mod">
          <ac:chgData name="Jassem Abbasi" userId="a485637c-5d5c-44af-8411-f95acc3236b6" providerId="ADAL" clId="{B67E75DF-61F4-4BDD-83F6-F3A9FEB4B984}" dt="2024-02-22T09:52:54.409" v="2357" actId="27803"/>
          <ac:spMkLst>
            <pc:docMk/>
            <pc:sldMk cId="3942064285" sldId="256"/>
            <ac:spMk id="8503" creationId="{F5A14E2B-2D0E-B27C-2C3D-FF82D8CF6AC0}"/>
          </ac:spMkLst>
        </pc:spChg>
        <pc:spChg chg="mod">
          <ac:chgData name="Jassem Abbasi" userId="a485637c-5d5c-44af-8411-f95acc3236b6" providerId="ADAL" clId="{B67E75DF-61F4-4BDD-83F6-F3A9FEB4B984}" dt="2024-02-22T09:52:54.409" v="2357" actId="27803"/>
          <ac:spMkLst>
            <pc:docMk/>
            <pc:sldMk cId="3942064285" sldId="256"/>
            <ac:spMk id="8504" creationId="{EB423E85-5E62-CF99-F8B1-06794032AEAB}"/>
          </ac:spMkLst>
        </pc:spChg>
        <pc:spChg chg="mod">
          <ac:chgData name="Jassem Abbasi" userId="a485637c-5d5c-44af-8411-f95acc3236b6" providerId="ADAL" clId="{B67E75DF-61F4-4BDD-83F6-F3A9FEB4B984}" dt="2024-02-22T09:52:54.409" v="2357" actId="27803"/>
          <ac:spMkLst>
            <pc:docMk/>
            <pc:sldMk cId="3942064285" sldId="256"/>
            <ac:spMk id="8505" creationId="{C37DEFD7-C55B-7FBB-DEA4-985BB81204BC}"/>
          </ac:spMkLst>
        </pc:spChg>
        <pc:spChg chg="mod">
          <ac:chgData name="Jassem Abbasi" userId="a485637c-5d5c-44af-8411-f95acc3236b6" providerId="ADAL" clId="{B67E75DF-61F4-4BDD-83F6-F3A9FEB4B984}" dt="2024-02-22T09:52:54.409" v="2357" actId="27803"/>
          <ac:spMkLst>
            <pc:docMk/>
            <pc:sldMk cId="3942064285" sldId="256"/>
            <ac:spMk id="8506" creationId="{CECB0D9C-580F-BEC6-6571-A929C1968264}"/>
          </ac:spMkLst>
        </pc:spChg>
        <pc:spChg chg="mod">
          <ac:chgData name="Jassem Abbasi" userId="a485637c-5d5c-44af-8411-f95acc3236b6" providerId="ADAL" clId="{B67E75DF-61F4-4BDD-83F6-F3A9FEB4B984}" dt="2024-02-22T09:52:54.409" v="2357" actId="27803"/>
          <ac:spMkLst>
            <pc:docMk/>
            <pc:sldMk cId="3942064285" sldId="256"/>
            <ac:spMk id="8507" creationId="{BFE98734-E74A-CAB5-A0BE-4526BC83EC04}"/>
          </ac:spMkLst>
        </pc:spChg>
        <pc:spChg chg="mod">
          <ac:chgData name="Jassem Abbasi" userId="a485637c-5d5c-44af-8411-f95acc3236b6" providerId="ADAL" clId="{B67E75DF-61F4-4BDD-83F6-F3A9FEB4B984}" dt="2024-02-22T09:52:54.409" v="2357" actId="27803"/>
          <ac:spMkLst>
            <pc:docMk/>
            <pc:sldMk cId="3942064285" sldId="256"/>
            <ac:spMk id="8508" creationId="{DEC47C85-F4C8-F2F8-089B-7F8EE96101E5}"/>
          </ac:spMkLst>
        </pc:spChg>
        <pc:spChg chg="mod">
          <ac:chgData name="Jassem Abbasi" userId="a485637c-5d5c-44af-8411-f95acc3236b6" providerId="ADAL" clId="{B67E75DF-61F4-4BDD-83F6-F3A9FEB4B984}" dt="2024-02-22T09:52:54.409" v="2357" actId="27803"/>
          <ac:spMkLst>
            <pc:docMk/>
            <pc:sldMk cId="3942064285" sldId="256"/>
            <ac:spMk id="8509" creationId="{8C80B1B2-6DC7-81BE-A9CC-C98BD47E73F0}"/>
          </ac:spMkLst>
        </pc:spChg>
        <pc:spChg chg="mod">
          <ac:chgData name="Jassem Abbasi" userId="a485637c-5d5c-44af-8411-f95acc3236b6" providerId="ADAL" clId="{B67E75DF-61F4-4BDD-83F6-F3A9FEB4B984}" dt="2024-02-22T09:52:54.409" v="2357" actId="27803"/>
          <ac:spMkLst>
            <pc:docMk/>
            <pc:sldMk cId="3942064285" sldId="256"/>
            <ac:spMk id="8510" creationId="{2BDFCD95-52CF-4165-27F5-27219B10B55C}"/>
          </ac:spMkLst>
        </pc:spChg>
        <pc:spChg chg="mod">
          <ac:chgData name="Jassem Abbasi" userId="a485637c-5d5c-44af-8411-f95acc3236b6" providerId="ADAL" clId="{B67E75DF-61F4-4BDD-83F6-F3A9FEB4B984}" dt="2024-02-22T09:52:54.409" v="2357" actId="27803"/>
          <ac:spMkLst>
            <pc:docMk/>
            <pc:sldMk cId="3942064285" sldId="256"/>
            <ac:spMk id="8511" creationId="{9DFFF699-5AF4-348E-D3E0-7818C3B8AF67}"/>
          </ac:spMkLst>
        </pc:spChg>
        <pc:spChg chg="mod">
          <ac:chgData name="Jassem Abbasi" userId="a485637c-5d5c-44af-8411-f95acc3236b6" providerId="ADAL" clId="{B67E75DF-61F4-4BDD-83F6-F3A9FEB4B984}" dt="2024-02-22T09:52:54.409" v="2357" actId="27803"/>
          <ac:spMkLst>
            <pc:docMk/>
            <pc:sldMk cId="3942064285" sldId="256"/>
            <ac:spMk id="8513" creationId="{98D94EA7-9921-92E1-7825-75914A2B42E2}"/>
          </ac:spMkLst>
        </pc:spChg>
        <pc:spChg chg="mod">
          <ac:chgData name="Jassem Abbasi" userId="a485637c-5d5c-44af-8411-f95acc3236b6" providerId="ADAL" clId="{B67E75DF-61F4-4BDD-83F6-F3A9FEB4B984}" dt="2024-02-22T09:52:54.409" v="2357" actId="27803"/>
          <ac:spMkLst>
            <pc:docMk/>
            <pc:sldMk cId="3942064285" sldId="256"/>
            <ac:spMk id="8514" creationId="{FAF85222-E003-0A8F-47DE-C33C290FD7C7}"/>
          </ac:spMkLst>
        </pc:spChg>
        <pc:spChg chg="mod">
          <ac:chgData name="Jassem Abbasi" userId="a485637c-5d5c-44af-8411-f95acc3236b6" providerId="ADAL" clId="{B67E75DF-61F4-4BDD-83F6-F3A9FEB4B984}" dt="2024-02-22T09:52:54.409" v="2357" actId="27803"/>
          <ac:spMkLst>
            <pc:docMk/>
            <pc:sldMk cId="3942064285" sldId="256"/>
            <ac:spMk id="8515" creationId="{0C61CCE2-2788-D838-B49E-B1C7E00402B4}"/>
          </ac:spMkLst>
        </pc:spChg>
        <pc:spChg chg="mod">
          <ac:chgData name="Jassem Abbasi" userId="a485637c-5d5c-44af-8411-f95acc3236b6" providerId="ADAL" clId="{B67E75DF-61F4-4BDD-83F6-F3A9FEB4B984}" dt="2024-02-22T09:52:54.409" v="2357" actId="27803"/>
          <ac:spMkLst>
            <pc:docMk/>
            <pc:sldMk cId="3942064285" sldId="256"/>
            <ac:spMk id="8516" creationId="{6AAF2C90-FE28-CE52-ED19-0E9B6744EF4A}"/>
          </ac:spMkLst>
        </pc:spChg>
        <pc:spChg chg="mod">
          <ac:chgData name="Jassem Abbasi" userId="a485637c-5d5c-44af-8411-f95acc3236b6" providerId="ADAL" clId="{B67E75DF-61F4-4BDD-83F6-F3A9FEB4B984}" dt="2024-02-22T09:52:54.409" v="2357" actId="27803"/>
          <ac:spMkLst>
            <pc:docMk/>
            <pc:sldMk cId="3942064285" sldId="256"/>
            <ac:spMk id="8517" creationId="{9FA01E41-F419-B2A0-3A0A-12DEE53AB835}"/>
          </ac:spMkLst>
        </pc:spChg>
        <pc:spChg chg="mod">
          <ac:chgData name="Jassem Abbasi" userId="a485637c-5d5c-44af-8411-f95acc3236b6" providerId="ADAL" clId="{B67E75DF-61F4-4BDD-83F6-F3A9FEB4B984}" dt="2024-02-22T09:52:54.409" v="2357" actId="27803"/>
          <ac:spMkLst>
            <pc:docMk/>
            <pc:sldMk cId="3942064285" sldId="256"/>
            <ac:spMk id="8518" creationId="{9D22F6AA-F1EF-A740-AC09-B30A4C8DF448}"/>
          </ac:spMkLst>
        </pc:spChg>
        <pc:spChg chg="mod">
          <ac:chgData name="Jassem Abbasi" userId="a485637c-5d5c-44af-8411-f95acc3236b6" providerId="ADAL" clId="{B67E75DF-61F4-4BDD-83F6-F3A9FEB4B984}" dt="2024-02-22T09:52:54.409" v="2357" actId="27803"/>
          <ac:spMkLst>
            <pc:docMk/>
            <pc:sldMk cId="3942064285" sldId="256"/>
            <ac:spMk id="8519" creationId="{AA06D4F6-655A-0A87-A20F-079C65CDC28F}"/>
          </ac:spMkLst>
        </pc:spChg>
        <pc:spChg chg="mod">
          <ac:chgData name="Jassem Abbasi" userId="a485637c-5d5c-44af-8411-f95acc3236b6" providerId="ADAL" clId="{B67E75DF-61F4-4BDD-83F6-F3A9FEB4B984}" dt="2024-02-22T09:52:54.409" v="2357" actId="27803"/>
          <ac:spMkLst>
            <pc:docMk/>
            <pc:sldMk cId="3942064285" sldId="256"/>
            <ac:spMk id="8520" creationId="{9DD6C719-EECF-7E9D-A584-47AE91DD8FAD}"/>
          </ac:spMkLst>
        </pc:spChg>
        <pc:spChg chg="mod">
          <ac:chgData name="Jassem Abbasi" userId="a485637c-5d5c-44af-8411-f95acc3236b6" providerId="ADAL" clId="{B67E75DF-61F4-4BDD-83F6-F3A9FEB4B984}" dt="2024-02-22T09:52:54.409" v="2357" actId="27803"/>
          <ac:spMkLst>
            <pc:docMk/>
            <pc:sldMk cId="3942064285" sldId="256"/>
            <ac:spMk id="8521" creationId="{14209919-9FAD-9219-A8C7-1E0BB7A1C56F}"/>
          </ac:spMkLst>
        </pc:spChg>
        <pc:spChg chg="mod">
          <ac:chgData name="Jassem Abbasi" userId="a485637c-5d5c-44af-8411-f95acc3236b6" providerId="ADAL" clId="{B67E75DF-61F4-4BDD-83F6-F3A9FEB4B984}" dt="2024-02-22T09:52:54.409" v="2357" actId="27803"/>
          <ac:spMkLst>
            <pc:docMk/>
            <pc:sldMk cId="3942064285" sldId="256"/>
            <ac:spMk id="8522" creationId="{F94DFA5E-96BF-2263-7CF6-173F6ABC75DB}"/>
          </ac:spMkLst>
        </pc:spChg>
        <pc:spChg chg="mod">
          <ac:chgData name="Jassem Abbasi" userId="a485637c-5d5c-44af-8411-f95acc3236b6" providerId="ADAL" clId="{B67E75DF-61F4-4BDD-83F6-F3A9FEB4B984}" dt="2024-02-22T09:52:54.409" v="2357" actId="27803"/>
          <ac:spMkLst>
            <pc:docMk/>
            <pc:sldMk cId="3942064285" sldId="256"/>
            <ac:spMk id="8523" creationId="{438D28B6-CB56-DAF3-AD76-362195032BBD}"/>
          </ac:spMkLst>
        </pc:spChg>
        <pc:spChg chg="mod">
          <ac:chgData name="Jassem Abbasi" userId="a485637c-5d5c-44af-8411-f95acc3236b6" providerId="ADAL" clId="{B67E75DF-61F4-4BDD-83F6-F3A9FEB4B984}" dt="2024-02-22T09:52:54.409" v="2357" actId="27803"/>
          <ac:spMkLst>
            <pc:docMk/>
            <pc:sldMk cId="3942064285" sldId="256"/>
            <ac:spMk id="8524" creationId="{F0551C80-14DD-5444-3CD0-F2E7AD71C368}"/>
          </ac:spMkLst>
        </pc:spChg>
        <pc:spChg chg="mod">
          <ac:chgData name="Jassem Abbasi" userId="a485637c-5d5c-44af-8411-f95acc3236b6" providerId="ADAL" clId="{B67E75DF-61F4-4BDD-83F6-F3A9FEB4B984}" dt="2024-02-22T09:52:54.409" v="2357" actId="27803"/>
          <ac:spMkLst>
            <pc:docMk/>
            <pc:sldMk cId="3942064285" sldId="256"/>
            <ac:spMk id="8525" creationId="{86C10B93-FBC2-E737-ECD6-9527C87FF734}"/>
          </ac:spMkLst>
        </pc:spChg>
        <pc:spChg chg="mod">
          <ac:chgData name="Jassem Abbasi" userId="a485637c-5d5c-44af-8411-f95acc3236b6" providerId="ADAL" clId="{B67E75DF-61F4-4BDD-83F6-F3A9FEB4B984}" dt="2024-02-22T09:52:54.409" v="2357" actId="27803"/>
          <ac:spMkLst>
            <pc:docMk/>
            <pc:sldMk cId="3942064285" sldId="256"/>
            <ac:spMk id="8526" creationId="{8F7B242A-69E2-806C-A775-6107D4DA321B}"/>
          </ac:spMkLst>
        </pc:spChg>
        <pc:spChg chg="mod">
          <ac:chgData name="Jassem Abbasi" userId="a485637c-5d5c-44af-8411-f95acc3236b6" providerId="ADAL" clId="{B67E75DF-61F4-4BDD-83F6-F3A9FEB4B984}" dt="2024-02-22T09:52:54.409" v="2357" actId="27803"/>
          <ac:spMkLst>
            <pc:docMk/>
            <pc:sldMk cId="3942064285" sldId="256"/>
            <ac:spMk id="8527" creationId="{119D8C77-9BFC-B6A5-B85D-39300E76AADB}"/>
          </ac:spMkLst>
        </pc:spChg>
        <pc:spChg chg="mod">
          <ac:chgData name="Jassem Abbasi" userId="a485637c-5d5c-44af-8411-f95acc3236b6" providerId="ADAL" clId="{B67E75DF-61F4-4BDD-83F6-F3A9FEB4B984}" dt="2024-02-22T09:52:54.409" v="2357" actId="27803"/>
          <ac:spMkLst>
            <pc:docMk/>
            <pc:sldMk cId="3942064285" sldId="256"/>
            <ac:spMk id="8528" creationId="{C649AAB3-0835-5CD4-FE85-BB7424992823}"/>
          </ac:spMkLst>
        </pc:spChg>
        <pc:spChg chg="mod">
          <ac:chgData name="Jassem Abbasi" userId="a485637c-5d5c-44af-8411-f95acc3236b6" providerId="ADAL" clId="{B67E75DF-61F4-4BDD-83F6-F3A9FEB4B984}" dt="2024-02-22T09:52:54.409" v="2357" actId="27803"/>
          <ac:spMkLst>
            <pc:docMk/>
            <pc:sldMk cId="3942064285" sldId="256"/>
            <ac:spMk id="8529" creationId="{E94B82AE-9E94-5D52-3B7B-07429B3BDD2D}"/>
          </ac:spMkLst>
        </pc:spChg>
        <pc:spChg chg="mod">
          <ac:chgData name="Jassem Abbasi" userId="a485637c-5d5c-44af-8411-f95acc3236b6" providerId="ADAL" clId="{B67E75DF-61F4-4BDD-83F6-F3A9FEB4B984}" dt="2024-02-22T09:52:54.409" v="2357" actId="27803"/>
          <ac:spMkLst>
            <pc:docMk/>
            <pc:sldMk cId="3942064285" sldId="256"/>
            <ac:spMk id="8530" creationId="{DEF20A15-8D5C-C89F-4871-0260974C5B63}"/>
          </ac:spMkLst>
        </pc:spChg>
        <pc:spChg chg="mod">
          <ac:chgData name="Jassem Abbasi" userId="a485637c-5d5c-44af-8411-f95acc3236b6" providerId="ADAL" clId="{B67E75DF-61F4-4BDD-83F6-F3A9FEB4B984}" dt="2024-02-22T09:52:54.409" v="2357" actId="27803"/>
          <ac:spMkLst>
            <pc:docMk/>
            <pc:sldMk cId="3942064285" sldId="256"/>
            <ac:spMk id="8531" creationId="{8F5A5248-3DC6-10CA-C3E3-AA2D8E69EB03}"/>
          </ac:spMkLst>
        </pc:spChg>
        <pc:spChg chg="mod">
          <ac:chgData name="Jassem Abbasi" userId="a485637c-5d5c-44af-8411-f95acc3236b6" providerId="ADAL" clId="{B67E75DF-61F4-4BDD-83F6-F3A9FEB4B984}" dt="2024-02-22T09:52:54.409" v="2357" actId="27803"/>
          <ac:spMkLst>
            <pc:docMk/>
            <pc:sldMk cId="3942064285" sldId="256"/>
            <ac:spMk id="8532" creationId="{92C4AE9D-3612-2A45-5A51-5A8F8EB242F9}"/>
          </ac:spMkLst>
        </pc:spChg>
        <pc:spChg chg="mod">
          <ac:chgData name="Jassem Abbasi" userId="a485637c-5d5c-44af-8411-f95acc3236b6" providerId="ADAL" clId="{B67E75DF-61F4-4BDD-83F6-F3A9FEB4B984}" dt="2024-02-22T09:52:54.409" v="2357" actId="27803"/>
          <ac:spMkLst>
            <pc:docMk/>
            <pc:sldMk cId="3942064285" sldId="256"/>
            <ac:spMk id="8533" creationId="{A17B0E46-CD13-5F00-0EF2-8BFBA45A8AA4}"/>
          </ac:spMkLst>
        </pc:spChg>
        <pc:spChg chg="mod">
          <ac:chgData name="Jassem Abbasi" userId="a485637c-5d5c-44af-8411-f95acc3236b6" providerId="ADAL" clId="{B67E75DF-61F4-4BDD-83F6-F3A9FEB4B984}" dt="2024-02-22T09:52:54.409" v="2357" actId="27803"/>
          <ac:spMkLst>
            <pc:docMk/>
            <pc:sldMk cId="3942064285" sldId="256"/>
            <ac:spMk id="8534" creationId="{0610A088-10E2-9D72-8C83-D8C186A00D0B}"/>
          </ac:spMkLst>
        </pc:spChg>
        <pc:spChg chg="mod">
          <ac:chgData name="Jassem Abbasi" userId="a485637c-5d5c-44af-8411-f95acc3236b6" providerId="ADAL" clId="{B67E75DF-61F4-4BDD-83F6-F3A9FEB4B984}" dt="2024-02-22T09:52:54.409" v="2357" actId="27803"/>
          <ac:spMkLst>
            <pc:docMk/>
            <pc:sldMk cId="3942064285" sldId="256"/>
            <ac:spMk id="8535" creationId="{18705B10-4574-79C9-542F-4B9DE951FAB6}"/>
          </ac:spMkLst>
        </pc:spChg>
        <pc:spChg chg="mod">
          <ac:chgData name="Jassem Abbasi" userId="a485637c-5d5c-44af-8411-f95acc3236b6" providerId="ADAL" clId="{B67E75DF-61F4-4BDD-83F6-F3A9FEB4B984}" dt="2024-02-22T09:52:54.409" v="2357" actId="27803"/>
          <ac:spMkLst>
            <pc:docMk/>
            <pc:sldMk cId="3942064285" sldId="256"/>
            <ac:spMk id="8536" creationId="{F35A7AE3-14E2-BF4A-6D70-4F9485167AFC}"/>
          </ac:spMkLst>
        </pc:spChg>
        <pc:spChg chg="mod">
          <ac:chgData name="Jassem Abbasi" userId="a485637c-5d5c-44af-8411-f95acc3236b6" providerId="ADAL" clId="{B67E75DF-61F4-4BDD-83F6-F3A9FEB4B984}" dt="2024-02-22T09:52:54.409" v="2357" actId="27803"/>
          <ac:spMkLst>
            <pc:docMk/>
            <pc:sldMk cId="3942064285" sldId="256"/>
            <ac:spMk id="8537" creationId="{CD4F357C-541B-F4EA-00B0-C10EC655794A}"/>
          </ac:spMkLst>
        </pc:spChg>
        <pc:spChg chg="mod">
          <ac:chgData name="Jassem Abbasi" userId="a485637c-5d5c-44af-8411-f95acc3236b6" providerId="ADAL" clId="{B67E75DF-61F4-4BDD-83F6-F3A9FEB4B984}" dt="2024-02-22T09:52:54.409" v="2357" actId="27803"/>
          <ac:spMkLst>
            <pc:docMk/>
            <pc:sldMk cId="3942064285" sldId="256"/>
            <ac:spMk id="8538" creationId="{0200BD4D-69DB-E58D-67FD-014F21D1667C}"/>
          </ac:spMkLst>
        </pc:spChg>
        <pc:spChg chg="mod">
          <ac:chgData name="Jassem Abbasi" userId="a485637c-5d5c-44af-8411-f95acc3236b6" providerId="ADAL" clId="{B67E75DF-61F4-4BDD-83F6-F3A9FEB4B984}" dt="2024-02-22T09:52:54.409" v="2357" actId="27803"/>
          <ac:spMkLst>
            <pc:docMk/>
            <pc:sldMk cId="3942064285" sldId="256"/>
            <ac:spMk id="8539" creationId="{89FBACC8-B7CC-0922-66B0-16527909C6F6}"/>
          </ac:spMkLst>
        </pc:spChg>
        <pc:spChg chg="mod">
          <ac:chgData name="Jassem Abbasi" userId="a485637c-5d5c-44af-8411-f95acc3236b6" providerId="ADAL" clId="{B67E75DF-61F4-4BDD-83F6-F3A9FEB4B984}" dt="2024-02-22T09:52:54.409" v="2357" actId="27803"/>
          <ac:spMkLst>
            <pc:docMk/>
            <pc:sldMk cId="3942064285" sldId="256"/>
            <ac:spMk id="8540" creationId="{CA11767B-183A-9A4F-A0CB-FAAA5B93B24E}"/>
          </ac:spMkLst>
        </pc:spChg>
        <pc:spChg chg="mod">
          <ac:chgData name="Jassem Abbasi" userId="a485637c-5d5c-44af-8411-f95acc3236b6" providerId="ADAL" clId="{B67E75DF-61F4-4BDD-83F6-F3A9FEB4B984}" dt="2024-02-22T09:52:54.409" v="2357" actId="27803"/>
          <ac:spMkLst>
            <pc:docMk/>
            <pc:sldMk cId="3942064285" sldId="256"/>
            <ac:spMk id="8541" creationId="{042E805F-5F33-E8D8-40C0-9CD99BBAA2F1}"/>
          </ac:spMkLst>
        </pc:spChg>
        <pc:spChg chg="mod">
          <ac:chgData name="Jassem Abbasi" userId="a485637c-5d5c-44af-8411-f95acc3236b6" providerId="ADAL" clId="{B67E75DF-61F4-4BDD-83F6-F3A9FEB4B984}" dt="2024-02-22T09:52:54.409" v="2357" actId="27803"/>
          <ac:spMkLst>
            <pc:docMk/>
            <pc:sldMk cId="3942064285" sldId="256"/>
            <ac:spMk id="8542" creationId="{032AF179-4A0F-0A65-3EE2-FC894DBC42A9}"/>
          </ac:spMkLst>
        </pc:spChg>
        <pc:spChg chg="mod">
          <ac:chgData name="Jassem Abbasi" userId="a485637c-5d5c-44af-8411-f95acc3236b6" providerId="ADAL" clId="{B67E75DF-61F4-4BDD-83F6-F3A9FEB4B984}" dt="2024-02-22T09:52:54.409" v="2357" actId="27803"/>
          <ac:spMkLst>
            <pc:docMk/>
            <pc:sldMk cId="3942064285" sldId="256"/>
            <ac:spMk id="8543" creationId="{DAC9A488-3914-BA6F-05DE-25DFDD3B7821}"/>
          </ac:spMkLst>
        </pc:spChg>
        <pc:spChg chg="mod">
          <ac:chgData name="Jassem Abbasi" userId="a485637c-5d5c-44af-8411-f95acc3236b6" providerId="ADAL" clId="{B67E75DF-61F4-4BDD-83F6-F3A9FEB4B984}" dt="2024-02-22T09:52:54.409" v="2357" actId="27803"/>
          <ac:spMkLst>
            <pc:docMk/>
            <pc:sldMk cId="3942064285" sldId="256"/>
            <ac:spMk id="8544" creationId="{2B000A33-816D-B301-C82D-9D7B5285628B}"/>
          </ac:spMkLst>
        </pc:spChg>
        <pc:spChg chg="mod">
          <ac:chgData name="Jassem Abbasi" userId="a485637c-5d5c-44af-8411-f95acc3236b6" providerId="ADAL" clId="{B67E75DF-61F4-4BDD-83F6-F3A9FEB4B984}" dt="2024-02-22T09:52:54.409" v="2357" actId="27803"/>
          <ac:spMkLst>
            <pc:docMk/>
            <pc:sldMk cId="3942064285" sldId="256"/>
            <ac:spMk id="8545" creationId="{2F5BE4D9-FE4C-E14F-DA2E-1D4AA8F346F0}"/>
          </ac:spMkLst>
        </pc:spChg>
        <pc:spChg chg="mod">
          <ac:chgData name="Jassem Abbasi" userId="a485637c-5d5c-44af-8411-f95acc3236b6" providerId="ADAL" clId="{B67E75DF-61F4-4BDD-83F6-F3A9FEB4B984}" dt="2024-02-22T09:52:54.409" v="2357" actId="27803"/>
          <ac:spMkLst>
            <pc:docMk/>
            <pc:sldMk cId="3942064285" sldId="256"/>
            <ac:spMk id="8546" creationId="{D41F5856-411B-7F0B-33A0-4655CB748644}"/>
          </ac:spMkLst>
        </pc:spChg>
        <pc:spChg chg="mod">
          <ac:chgData name="Jassem Abbasi" userId="a485637c-5d5c-44af-8411-f95acc3236b6" providerId="ADAL" clId="{B67E75DF-61F4-4BDD-83F6-F3A9FEB4B984}" dt="2024-02-22T09:52:54.409" v="2357" actId="27803"/>
          <ac:spMkLst>
            <pc:docMk/>
            <pc:sldMk cId="3942064285" sldId="256"/>
            <ac:spMk id="8547" creationId="{213E25A8-1F8D-1AC1-3846-D5C8D5F45AB2}"/>
          </ac:spMkLst>
        </pc:spChg>
        <pc:spChg chg="mod">
          <ac:chgData name="Jassem Abbasi" userId="a485637c-5d5c-44af-8411-f95acc3236b6" providerId="ADAL" clId="{B67E75DF-61F4-4BDD-83F6-F3A9FEB4B984}" dt="2024-02-22T09:52:54.409" v="2357" actId="27803"/>
          <ac:spMkLst>
            <pc:docMk/>
            <pc:sldMk cId="3942064285" sldId="256"/>
            <ac:spMk id="8548" creationId="{94A3EBA9-4D9E-3B9B-F8F0-6F1F08B87FDE}"/>
          </ac:spMkLst>
        </pc:spChg>
        <pc:spChg chg="mod">
          <ac:chgData name="Jassem Abbasi" userId="a485637c-5d5c-44af-8411-f95acc3236b6" providerId="ADAL" clId="{B67E75DF-61F4-4BDD-83F6-F3A9FEB4B984}" dt="2024-02-22T09:52:54.409" v="2357" actId="27803"/>
          <ac:spMkLst>
            <pc:docMk/>
            <pc:sldMk cId="3942064285" sldId="256"/>
            <ac:spMk id="8549" creationId="{E6FFB0B2-0505-81AC-8912-E8E0817C9C25}"/>
          </ac:spMkLst>
        </pc:spChg>
        <pc:spChg chg="mod">
          <ac:chgData name="Jassem Abbasi" userId="a485637c-5d5c-44af-8411-f95acc3236b6" providerId="ADAL" clId="{B67E75DF-61F4-4BDD-83F6-F3A9FEB4B984}" dt="2024-02-22T09:52:54.409" v="2357" actId="27803"/>
          <ac:spMkLst>
            <pc:docMk/>
            <pc:sldMk cId="3942064285" sldId="256"/>
            <ac:spMk id="8550" creationId="{C0C3BDB1-BBE9-36F1-65B6-FC5F3F5E4216}"/>
          </ac:spMkLst>
        </pc:spChg>
        <pc:spChg chg="mod">
          <ac:chgData name="Jassem Abbasi" userId="a485637c-5d5c-44af-8411-f95acc3236b6" providerId="ADAL" clId="{B67E75DF-61F4-4BDD-83F6-F3A9FEB4B984}" dt="2024-02-22T09:52:54.409" v="2357" actId="27803"/>
          <ac:spMkLst>
            <pc:docMk/>
            <pc:sldMk cId="3942064285" sldId="256"/>
            <ac:spMk id="8551" creationId="{EC5830BE-0512-E7E9-CEAE-9D4E3540F83F}"/>
          </ac:spMkLst>
        </pc:spChg>
        <pc:spChg chg="mod">
          <ac:chgData name="Jassem Abbasi" userId="a485637c-5d5c-44af-8411-f95acc3236b6" providerId="ADAL" clId="{B67E75DF-61F4-4BDD-83F6-F3A9FEB4B984}" dt="2024-02-22T09:52:54.409" v="2357" actId="27803"/>
          <ac:spMkLst>
            <pc:docMk/>
            <pc:sldMk cId="3942064285" sldId="256"/>
            <ac:spMk id="8552" creationId="{7610436F-8ED2-CBFB-0D0B-538B6F186C88}"/>
          </ac:spMkLst>
        </pc:spChg>
        <pc:spChg chg="mod">
          <ac:chgData name="Jassem Abbasi" userId="a485637c-5d5c-44af-8411-f95acc3236b6" providerId="ADAL" clId="{B67E75DF-61F4-4BDD-83F6-F3A9FEB4B984}" dt="2024-02-22T09:52:54.409" v="2357" actId="27803"/>
          <ac:spMkLst>
            <pc:docMk/>
            <pc:sldMk cId="3942064285" sldId="256"/>
            <ac:spMk id="8553" creationId="{41E979A4-0B04-907D-6EE8-78423A1310BE}"/>
          </ac:spMkLst>
        </pc:spChg>
        <pc:spChg chg="mod">
          <ac:chgData name="Jassem Abbasi" userId="a485637c-5d5c-44af-8411-f95acc3236b6" providerId="ADAL" clId="{B67E75DF-61F4-4BDD-83F6-F3A9FEB4B984}" dt="2024-02-22T09:52:54.409" v="2357" actId="27803"/>
          <ac:spMkLst>
            <pc:docMk/>
            <pc:sldMk cId="3942064285" sldId="256"/>
            <ac:spMk id="8554" creationId="{33E0A968-281B-9B73-9CAD-E0822E42AA2A}"/>
          </ac:spMkLst>
        </pc:spChg>
        <pc:spChg chg="mod">
          <ac:chgData name="Jassem Abbasi" userId="a485637c-5d5c-44af-8411-f95acc3236b6" providerId="ADAL" clId="{B67E75DF-61F4-4BDD-83F6-F3A9FEB4B984}" dt="2024-02-22T09:52:54.409" v="2357" actId="27803"/>
          <ac:spMkLst>
            <pc:docMk/>
            <pc:sldMk cId="3942064285" sldId="256"/>
            <ac:spMk id="8555" creationId="{2F6907E3-7023-E3AF-34B3-28A2A545100D}"/>
          </ac:spMkLst>
        </pc:spChg>
        <pc:spChg chg="mod">
          <ac:chgData name="Jassem Abbasi" userId="a485637c-5d5c-44af-8411-f95acc3236b6" providerId="ADAL" clId="{B67E75DF-61F4-4BDD-83F6-F3A9FEB4B984}" dt="2024-02-22T09:52:54.409" v="2357" actId="27803"/>
          <ac:spMkLst>
            <pc:docMk/>
            <pc:sldMk cId="3942064285" sldId="256"/>
            <ac:spMk id="8556" creationId="{B3BD5159-C0CF-7674-3AD1-52F768E9C16A}"/>
          </ac:spMkLst>
        </pc:spChg>
        <pc:spChg chg="mod">
          <ac:chgData name="Jassem Abbasi" userId="a485637c-5d5c-44af-8411-f95acc3236b6" providerId="ADAL" clId="{B67E75DF-61F4-4BDD-83F6-F3A9FEB4B984}" dt="2024-02-22T09:52:54.409" v="2357" actId="27803"/>
          <ac:spMkLst>
            <pc:docMk/>
            <pc:sldMk cId="3942064285" sldId="256"/>
            <ac:spMk id="8557" creationId="{D722BE85-F010-16EC-9FE4-068AF4171F36}"/>
          </ac:spMkLst>
        </pc:spChg>
        <pc:spChg chg="mod">
          <ac:chgData name="Jassem Abbasi" userId="a485637c-5d5c-44af-8411-f95acc3236b6" providerId="ADAL" clId="{B67E75DF-61F4-4BDD-83F6-F3A9FEB4B984}" dt="2024-02-22T09:52:54.409" v="2357" actId="27803"/>
          <ac:spMkLst>
            <pc:docMk/>
            <pc:sldMk cId="3942064285" sldId="256"/>
            <ac:spMk id="8558" creationId="{BEC8E78F-A562-D7A0-6652-033935FF98EA}"/>
          </ac:spMkLst>
        </pc:spChg>
        <pc:spChg chg="mod">
          <ac:chgData name="Jassem Abbasi" userId="a485637c-5d5c-44af-8411-f95acc3236b6" providerId="ADAL" clId="{B67E75DF-61F4-4BDD-83F6-F3A9FEB4B984}" dt="2024-02-22T09:52:54.409" v="2357" actId="27803"/>
          <ac:spMkLst>
            <pc:docMk/>
            <pc:sldMk cId="3942064285" sldId="256"/>
            <ac:spMk id="8559" creationId="{644B796C-CA0C-62DD-C005-2D44EAB65EE3}"/>
          </ac:spMkLst>
        </pc:spChg>
        <pc:spChg chg="mod">
          <ac:chgData name="Jassem Abbasi" userId="a485637c-5d5c-44af-8411-f95acc3236b6" providerId="ADAL" clId="{B67E75DF-61F4-4BDD-83F6-F3A9FEB4B984}" dt="2024-02-22T09:52:54.409" v="2357" actId="27803"/>
          <ac:spMkLst>
            <pc:docMk/>
            <pc:sldMk cId="3942064285" sldId="256"/>
            <ac:spMk id="8560" creationId="{04786602-96A8-DDB8-047C-57312193A260}"/>
          </ac:spMkLst>
        </pc:spChg>
        <pc:spChg chg="mod">
          <ac:chgData name="Jassem Abbasi" userId="a485637c-5d5c-44af-8411-f95acc3236b6" providerId="ADAL" clId="{B67E75DF-61F4-4BDD-83F6-F3A9FEB4B984}" dt="2024-02-22T09:52:54.409" v="2357" actId="27803"/>
          <ac:spMkLst>
            <pc:docMk/>
            <pc:sldMk cId="3942064285" sldId="256"/>
            <ac:spMk id="8561" creationId="{E341FDB0-C25B-5EEB-A5FE-0462A05E5890}"/>
          </ac:spMkLst>
        </pc:spChg>
        <pc:spChg chg="mod">
          <ac:chgData name="Jassem Abbasi" userId="a485637c-5d5c-44af-8411-f95acc3236b6" providerId="ADAL" clId="{B67E75DF-61F4-4BDD-83F6-F3A9FEB4B984}" dt="2024-02-22T09:52:54.409" v="2357" actId="27803"/>
          <ac:spMkLst>
            <pc:docMk/>
            <pc:sldMk cId="3942064285" sldId="256"/>
            <ac:spMk id="8562" creationId="{E0C1CB18-715B-F5BE-A559-6BC17730DA08}"/>
          </ac:spMkLst>
        </pc:spChg>
        <pc:spChg chg="mod">
          <ac:chgData name="Jassem Abbasi" userId="a485637c-5d5c-44af-8411-f95acc3236b6" providerId="ADAL" clId="{B67E75DF-61F4-4BDD-83F6-F3A9FEB4B984}" dt="2024-02-22T09:52:54.409" v="2357" actId="27803"/>
          <ac:spMkLst>
            <pc:docMk/>
            <pc:sldMk cId="3942064285" sldId="256"/>
            <ac:spMk id="8563" creationId="{1099D456-1C38-0B1F-826E-6A1CF9C0C1DE}"/>
          </ac:spMkLst>
        </pc:spChg>
        <pc:spChg chg="mod">
          <ac:chgData name="Jassem Abbasi" userId="a485637c-5d5c-44af-8411-f95acc3236b6" providerId="ADAL" clId="{B67E75DF-61F4-4BDD-83F6-F3A9FEB4B984}" dt="2024-02-22T09:52:54.409" v="2357" actId="27803"/>
          <ac:spMkLst>
            <pc:docMk/>
            <pc:sldMk cId="3942064285" sldId="256"/>
            <ac:spMk id="8564" creationId="{3AEFE992-1C71-7C05-BBCF-DDB32207EB77}"/>
          </ac:spMkLst>
        </pc:spChg>
        <pc:spChg chg="mod">
          <ac:chgData name="Jassem Abbasi" userId="a485637c-5d5c-44af-8411-f95acc3236b6" providerId="ADAL" clId="{B67E75DF-61F4-4BDD-83F6-F3A9FEB4B984}" dt="2024-02-22T09:52:54.409" v="2357" actId="27803"/>
          <ac:spMkLst>
            <pc:docMk/>
            <pc:sldMk cId="3942064285" sldId="256"/>
            <ac:spMk id="8565" creationId="{04F9A122-9BC2-2755-EDC3-1AFB81F70E6C}"/>
          </ac:spMkLst>
        </pc:spChg>
        <pc:spChg chg="mod">
          <ac:chgData name="Jassem Abbasi" userId="a485637c-5d5c-44af-8411-f95acc3236b6" providerId="ADAL" clId="{B67E75DF-61F4-4BDD-83F6-F3A9FEB4B984}" dt="2024-02-22T09:52:54.409" v="2357" actId="27803"/>
          <ac:spMkLst>
            <pc:docMk/>
            <pc:sldMk cId="3942064285" sldId="256"/>
            <ac:spMk id="8566" creationId="{8B60B5BC-A8C0-B7F5-3C41-3A7BF85639F7}"/>
          </ac:spMkLst>
        </pc:spChg>
        <pc:spChg chg="mod">
          <ac:chgData name="Jassem Abbasi" userId="a485637c-5d5c-44af-8411-f95acc3236b6" providerId="ADAL" clId="{B67E75DF-61F4-4BDD-83F6-F3A9FEB4B984}" dt="2024-02-22T09:52:54.409" v="2357" actId="27803"/>
          <ac:spMkLst>
            <pc:docMk/>
            <pc:sldMk cId="3942064285" sldId="256"/>
            <ac:spMk id="8567" creationId="{4CDBB0A6-673E-AB0F-73B8-AE7361AF1AF7}"/>
          </ac:spMkLst>
        </pc:spChg>
        <pc:spChg chg="mod">
          <ac:chgData name="Jassem Abbasi" userId="a485637c-5d5c-44af-8411-f95acc3236b6" providerId="ADAL" clId="{B67E75DF-61F4-4BDD-83F6-F3A9FEB4B984}" dt="2024-02-22T09:52:54.409" v="2357" actId="27803"/>
          <ac:spMkLst>
            <pc:docMk/>
            <pc:sldMk cId="3942064285" sldId="256"/>
            <ac:spMk id="8568" creationId="{7C0E04FF-3676-A838-22D7-65AC41553162}"/>
          </ac:spMkLst>
        </pc:spChg>
        <pc:spChg chg="mod">
          <ac:chgData name="Jassem Abbasi" userId="a485637c-5d5c-44af-8411-f95acc3236b6" providerId="ADAL" clId="{B67E75DF-61F4-4BDD-83F6-F3A9FEB4B984}" dt="2024-02-22T09:52:54.409" v="2357" actId="27803"/>
          <ac:spMkLst>
            <pc:docMk/>
            <pc:sldMk cId="3942064285" sldId="256"/>
            <ac:spMk id="8569" creationId="{B37DD06F-E6D1-BD63-A5B8-8FDFA674E823}"/>
          </ac:spMkLst>
        </pc:spChg>
        <pc:spChg chg="mod">
          <ac:chgData name="Jassem Abbasi" userId="a485637c-5d5c-44af-8411-f95acc3236b6" providerId="ADAL" clId="{B67E75DF-61F4-4BDD-83F6-F3A9FEB4B984}" dt="2024-02-22T09:52:54.409" v="2357" actId="27803"/>
          <ac:spMkLst>
            <pc:docMk/>
            <pc:sldMk cId="3942064285" sldId="256"/>
            <ac:spMk id="8570" creationId="{3BE29616-02B3-A27C-7169-BEE72DAEAC8B}"/>
          </ac:spMkLst>
        </pc:spChg>
        <pc:spChg chg="mod">
          <ac:chgData name="Jassem Abbasi" userId="a485637c-5d5c-44af-8411-f95acc3236b6" providerId="ADAL" clId="{B67E75DF-61F4-4BDD-83F6-F3A9FEB4B984}" dt="2024-02-22T09:52:54.409" v="2357" actId="27803"/>
          <ac:spMkLst>
            <pc:docMk/>
            <pc:sldMk cId="3942064285" sldId="256"/>
            <ac:spMk id="8571" creationId="{D41AD626-505F-BC1E-8502-4C156C27319D}"/>
          </ac:spMkLst>
        </pc:spChg>
        <pc:spChg chg="mod">
          <ac:chgData name="Jassem Abbasi" userId="a485637c-5d5c-44af-8411-f95acc3236b6" providerId="ADAL" clId="{B67E75DF-61F4-4BDD-83F6-F3A9FEB4B984}" dt="2024-02-22T09:52:54.409" v="2357" actId="27803"/>
          <ac:spMkLst>
            <pc:docMk/>
            <pc:sldMk cId="3942064285" sldId="256"/>
            <ac:spMk id="8572" creationId="{198E1875-6271-B1C4-AF82-BE2E232E9EF8}"/>
          </ac:spMkLst>
        </pc:spChg>
        <pc:spChg chg="mod">
          <ac:chgData name="Jassem Abbasi" userId="a485637c-5d5c-44af-8411-f95acc3236b6" providerId="ADAL" clId="{B67E75DF-61F4-4BDD-83F6-F3A9FEB4B984}" dt="2024-02-22T09:52:54.409" v="2357" actId="27803"/>
          <ac:spMkLst>
            <pc:docMk/>
            <pc:sldMk cId="3942064285" sldId="256"/>
            <ac:spMk id="8573" creationId="{B8AC701E-AA8A-E4FA-E514-CE3B2E94D029}"/>
          </ac:spMkLst>
        </pc:spChg>
        <pc:spChg chg="mod">
          <ac:chgData name="Jassem Abbasi" userId="a485637c-5d5c-44af-8411-f95acc3236b6" providerId="ADAL" clId="{B67E75DF-61F4-4BDD-83F6-F3A9FEB4B984}" dt="2024-02-22T09:52:54.409" v="2357" actId="27803"/>
          <ac:spMkLst>
            <pc:docMk/>
            <pc:sldMk cId="3942064285" sldId="256"/>
            <ac:spMk id="8574" creationId="{3203CADA-B62D-B610-D74A-F3573756A918}"/>
          </ac:spMkLst>
        </pc:spChg>
        <pc:spChg chg="mod">
          <ac:chgData name="Jassem Abbasi" userId="a485637c-5d5c-44af-8411-f95acc3236b6" providerId="ADAL" clId="{B67E75DF-61F4-4BDD-83F6-F3A9FEB4B984}" dt="2024-02-22T09:52:54.409" v="2357" actId="27803"/>
          <ac:spMkLst>
            <pc:docMk/>
            <pc:sldMk cId="3942064285" sldId="256"/>
            <ac:spMk id="8575" creationId="{9878CA35-1C42-76FF-0B4C-FF9271C93008}"/>
          </ac:spMkLst>
        </pc:spChg>
        <pc:spChg chg="mod">
          <ac:chgData name="Jassem Abbasi" userId="a485637c-5d5c-44af-8411-f95acc3236b6" providerId="ADAL" clId="{B67E75DF-61F4-4BDD-83F6-F3A9FEB4B984}" dt="2024-02-22T09:52:54.409" v="2357" actId="27803"/>
          <ac:spMkLst>
            <pc:docMk/>
            <pc:sldMk cId="3942064285" sldId="256"/>
            <ac:spMk id="8576" creationId="{EFB82682-720B-776D-F099-12BA716763B9}"/>
          </ac:spMkLst>
        </pc:spChg>
        <pc:spChg chg="mod">
          <ac:chgData name="Jassem Abbasi" userId="a485637c-5d5c-44af-8411-f95acc3236b6" providerId="ADAL" clId="{B67E75DF-61F4-4BDD-83F6-F3A9FEB4B984}" dt="2024-02-22T09:52:54.409" v="2357" actId="27803"/>
          <ac:spMkLst>
            <pc:docMk/>
            <pc:sldMk cId="3942064285" sldId="256"/>
            <ac:spMk id="8577" creationId="{B52F296F-CAAC-FEC3-5603-658279A1813A}"/>
          </ac:spMkLst>
        </pc:spChg>
        <pc:spChg chg="mod">
          <ac:chgData name="Jassem Abbasi" userId="a485637c-5d5c-44af-8411-f95acc3236b6" providerId="ADAL" clId="{B67E75DF-61F4-4BDD-83F6-F3A9FEB4B984}" dt="2024-02-22T09:52:54.409" v="2357" actId="27803"/>
          <ac:spMkLst>
            <pc:docMk/>
            <pc:sldMk cId="3942064285" sldId="256"/>
            <ac:spMk id="8578" creationId="{985FCEEF-E98E-A437-B16D-316D5AEF002E}"/>
          </ac:spMkLst>
        </pc:spChg>
        <pc:spChg chg="mod">
          <ac:chgData name="Jassem Abbasi" userId="a485637c-5d5c-44af-8411-f95acc3236b6" providerId="ADAL" clId="{B67E75DF-61F4-4BDD-83F6-F3A9FEB4B984}" dt="2024-02-22T09:52:54.409" v="2357" actId="27803"/>
          <ac:spMkLst>
            <pc:docMk/>
            <pc:sldMk cId="3942064285" sldId="256"/>
            <ac:spMk id="8579" creationId="{90E340E1-7DC0-E564-62D3-8A1B7756BFA5}"/>
          </ac:spMkLst>
        </pc:spChg>
        <pc:spChg chg="mod">
          <ac:chgData name="Jassem Abbasi" userId="a485637c-5d5c-44af-8411-f95acc3236b6" providerId="ADAL" clId="{B67E75DF-61F4-4BDD-83F6-F3A9FEB4B984}" dt="2024-02-22T09:52:54.409" v="2357" actId="27803"/>
          <ac:spMkLst>
            <pc:docMk/>
            <pc:sldMk cId="3942064285" sldId="256"/>
            <ac:spMk id="8580" creationId="{A86DC932-EB30-FDD0-9D96-3FB94CADBBC5}"/>
          </ac:spMkLst>
        </pc:spChg>
        <pc:spChg chg="mod">
          <ac:chgData name="Jassem Abbasi" userId="a485637c-5d5c-44af-8411-f95acc3236b6" providerId="ADAL" clId="{B67E75DF-61F4-4BDD-83F6-F3A9FEB4B984}" dt="2024-02-22T09:52:54.409" v="2357" actId="27803"/>
          <ac:spMkLst>
            <pc:docMk/>
            <pc:sldMk cId="3942064285" sldId="256"/>
            <ac:spMk id="8581" creationId="{856FBA65-4424-FF2B-BB6B-93D24217018C}"/>
          </ac:spMkLst>
        </pc:spChg>
        <pc:spChg chg="mod">
          <ac:chgData name="Jassem Abbasi" userId="a485637c-5d5c-44af-8411-f95acc3236b6" providerId="ADAL" clId="{B67E75DF-61F4-4BDD-83F6-F3A9FEB4B984}" dt="2024-02-22T09:52:54.409" v="2357" actId="27803"/>
          <ac:spMkLst>
            <pc:docMk/>
            <pc:sldMk cId="3942064285" sldId="256"/>
            <ac:spMk id="8582" creationId="{06B299C6-5D28-5BAB-2471-BEE7F3BCA10D}"/>
          </ac:spMkLst>
        </pc:spChg>
        <pc:spChg chg="mod">
          <ac:chgData name="Jassem Abbasi" userId="a485637c-5d5c-44af-8411-f95acc3236b6" providerId="ADAL" clId="{B67E75DF-61F4-4BDD-83F6-F3A9FEB4B984}" dt="2024-02-22T09:52:54.409" v="2357" actId="27803"/>
          <ac:spMkLst>
            <pc:docMk/>
            <pc:sldMk cId="3942064285" sldId="256"/>
            <ac:spMk id="8583" creationId="{D0BD8155-2A9C-D077-4340-C0B343DE4104}"/>
          </ac:spMkLst>
        </pc:spChg>
        <pc:spChg chg="mod">
          <ac:chgData name="Jassem Abbasi" userId="a485637c-5d5c-44af-8411-f95acc3236b6" providerId="ADAL" clId="{B67E75DF-61F4-4BDD-83F6-F3A9FEB4B984}" dt="2024-02-22T09:52:54.409" v="2357" actId="27803"/>
          <ac:spMkLst>
            <pc:docMk/>
            <pc:sldMk cId="3942064285" sldId="256"/>
            <ac:spMk id="8584" creationId="{1A33E424-E936-30F1-CE20-D757AADD9EB4}"/>
          </ac:spMkLst>
        </pc:spChg>
        <pc:spChg chg="mod">
          <ac:chgData name="Jassem Abbasi" userId="a485637c-5d5c-44af-8411-f95acc3236b6" providerId="ADAL" clId="{B67E75DF-61F4-4BDD-83F6-F3A9FEB4B984}" dt="2024-02-22T09:52:54.409" v="2357" actId="27803"/>
          <ac:spMkLst>
            <pc:docMk/>
            <pc:sldMk cId="3942064285" sldId="256"/>
            <ac:spMk id="8585" creationId="{C9CE316D-B83C-76A6-EE9A-97578CFDCCD9}"/>
          </ac:spMkLst>
        </pc:spChg>
        <pc:spChg chg="mod">
          <ac:chgData name="Jassem Abbasi" userId="a485637c-5d5c-44af-8411-f95acc3236b6" providerId="ADAL" clId="{B67E75DF-61F4-4BDD-83F6-F3A9FEB4B984}" dt="2024-02-22T09:52:54.409" v="2357" actId="27803"/>
          <ac:spMkLst>
            <pc:docMk/>
            <pc:sldMk cId="3942064285" sldId="256"/>
            <ac:spMk id="8586" creationId="{E06FFC47-D7BE-39AD-D319-B2C3FADC1430}"/>
          </ac:spMkLst>
        </pc:spChg>
        <pc:spChg chg="mod">
          <ac:chgData name="Jassem Abbasi" userId="a485637c-5d5c-44af-8411-f95acc3236b6" providerId="ADAL" clId="{B67E75DF-61F4-4BDD-83F6-F3A9FEB4B984}" dt="2024-02-22T09:52:54.409" v="2357" actId="27803"/>
          <ac:spMkLst>
            <pc:docMk/>
            <pc:sldMk cId="3942064285" sldId="256"/>
            <ac:spMk id="8587" creationId="{D3C04FF3-1A69-034E-1A3E-9D5DD35042C0}"/>
          </ac:spMkLst>
        </pc:spChg>
        <pc:spChg chg="mod">
          <ac:chgData name="Jassem Abbasi" userId="a485637c-5d5c-44af-8411-f95acc3236b6" providerId="ADAL" clId="{B67E75DF-61F4-4BDD-83F6-F3A9FEB4B984}" dt="2024-02-22T09:52:54.409" v="2357" actId="27803"/>
          <ac:spMkLst>
            <pc:docMk/>
            <pc:sldMk cId="3942064285" sldId="256"/>
            <ac:spMk id="8588" creationId="{B666FECE-324C-8701-DFCD-591AA92B9C80}"/>
          </ac:spMkLst>
        </pc:spChg>
        <pc:spChg chg="mod">
          <ac:chgData name="Jassem Abbasi" userId="a485637c-5d5c-44af-8411-f95acc3236b6" providerId="ADAL" clId="{B67E75DF-61F4-4BDD-83F6-F3A9FEB4B984}" dt="2024-02-22T09:52:54.409" v="2357" actId="27803"/>
          <ac:spMkLst>
            <pc:docMk/>
            <pc:sldMk cId="3942064285" sldId="256"/>
            <ac:spMk id="8589" creationId="{E33A7F0B-7E86-238D-BC7A-752A7B0A1CDF}"/>
          </ac:spMkLst>
        </pc:spChg>
        <pc:spChg chg="mod">
          <ac:chgData name="Jassem Abbasi" userId="a485637c-5d5c-44af-8411-f95acc3236b6" providerId="ADAL" clId="{B67E75DF-61F4-4BDD-83F6-F3A9FEB4B984}" dt="2024-02-22T09:52:54.409" v="2357" actId="27803"/>
          <ac:spMkLst>
            <pc:docMk/>
            <pc:sldMk cId="3942064285" sldId="256"/>
            <ac:spMk id="8590" creationId="{80FDF03D-F508-1EEC-BCA7-2115DFF37435}"/>
          </ac:spMkLst>
        </pc:spChg>
        <pc:spChg chg="mod">
          <ac:chgData name="Jassem Abbasi" userId="a485637c-5d5c-44af-8411-f95acc3236b6" providerId="ADAL" clId="{B67E75DF-61F4-4BDD-83F6-F3A9FEB4B984}" dt="2024-02-22T09:52:54.409" v="2357" actId="27803"/>
          <ac:spMkLst>
            <pc:docMk/>
            <pc:sldMk cId="3942064285" sldId="256"/>
            <ac:spMk id="8591" creationId="{4405E2E5-1D80-2E88-902E-66FCC0132426}"/>
          </ac:spMkLst>
        </pc:spChg>
        <pc:spChg chg="mod">
          <ac:chgData name="Jassem Abbasi" userId="a485637c-5d5c-44af-8411-f95acc3236b6" providerId="ADAL" clId="{B67E75DF-61F4-4BDD-83F6-F3A9FEB4B984}" dt="2024-02-22T09:52:54.409" v="2357" actId="27803"/>
          <ac:spMkLst>
            <pc:docMk/>
            <pc:sldMk cId="3942064285" sldId="256"/>
            <ac:spMk id="8592" creationId="{05A750A8-0291-659D-E667-8CDC6F061401}"/>
          </ac:spMkLst>
        </pc:spChg>
        <pc:spChg chg="mod">
          <ac:chgData name="Jassem Abbasi" userId="a485637c-5d5c-44af-8411-f95acc3236b6" providerId="ADAL" clId="{B67E75DF-61F4-4BDD-83F6-F3A9FEB4B984}" dt="2024-02-22T09:52:54.409" v="2357" actId="27803"/>
          <ac:spMkLst>
            <pc:docMk/>
            <pc:sldMk cId="3942064285" sldId="256"/>
            <ac:spMk id="8593" creationId="{14F05868-949B-9723-AC1B-3E513D88BB83}"/>
          </ac:spMkLst>
        </pc:spChg>
        <pc:spChg chg="mod">
          <ac:chgData name="Jassem Abbasi" userId="a485637c-5d5c-44af-8411-f95acc3236b6" providerId="ADAL" clId="{B67E75DF-61F4-4BDD-83F6-F3A9FEB4B984}" dt="2024-02-22T09:52:54.409" v="2357" actId="27803"/>
          <ac:spMkLst>
            <pc:docMk/>
            <pc:sldMk cId="3942064285" sldId="256"/>
            <ac:spMk id="8594" creationId="{4506034C-0064-532A-58CA-5C4EC9616DFA}"/>
          </ac:spMkLst>
        </pc:spChg>
        <pc:spChg chg="mod">
          <ac:chgData name="Jassem Abbasi" userId="a485637c-5d5c-44af-8411-f95acc3236b6" providerId="ADAL" clId="{B67E75DF-61F4-4BDD-83F6-F3A9FEB4B984}" dt="2024-02-22T09:52:54.409" v="2357" actId="27803"/>
          <ac:spMkLst>
            <pc:docMk/>
            <pc:sldMk cId="3942064285" sldId="256"/>
            <ac:spMk id="8595" creationId="{50A7A257-2002-1722-06D3-D0CD02224BA0}"/>
          </ac:spMkLst>
        </pc:spChg>
        <pc:spChg chg="mod">
          <ac:chgData name="Jassem Abbasi" userId="a485637c-5d5c-44af-8411-f95acc3236b6" providerId="ADAL" clId="{B67E75DF-61F4-4BDD-83F6-F3A9FEB4B984}" dt="2024-02-22T09:52:54.409" v="2357" actId="27803"/>
          <ac:spMkLst>
            <pc:docMk/>
            <pc:sldMk cId="3942064285" sldId="256"/>
            <ac:spMk id="8596" creationId="{D4D632C5-D1EA-80DB-3B2C-A9CC3D397C02}"/>
          </ac:spMkLst>
        </pc:spChg>
        <pc:spChg chg="mod">
          <ac:chgData name="Jassem Abbasi" userId="a485637c-5d5c-44af-8411-f95acc3236b6" providerId="ADAL" clId="{B67E75DF-61F4-4BDD-83F6-F3A9FEB4B984}" dt="2024-02-22T09:52:54.409" v="2357" actId="27803"/>
          <ac:spMkLst>
            <pc:docMk/>
            <pc:sldMk cId="3942064285" sldId="256"/>
            <ac:spMk id="8597" creationId="{EEB2BA01-9CFE-5E0A-1F77-4839077A2368}"/>
          </ac:spMkLst>
        </pc:spChg>
        <pc:spChg chg="mod">
          <ac:chgData name="Jassem Abbasi" userId="a485637c-5d5c-44af-8411-f95acc3236b6" providerId="ADAL" clId="{B67E75DF-61F4-4BDD-83F6-F3A9FEB4B984}" dt="2024-02-22T09:52:54.409" v="2357" actId="27803"/>
          <ac:spMkLst>
            <pc:docMk/>
            <pc:sldMk cId="3942064285" sldId="256"/>
            <ac:spMk id="8598" creationId="{49B023C5-BD70-D094-ACD6-EA66437D891A}"/>
          </ac:spMkLst>
        </pc:spChg>
        <pc:spChg chg="mod">
          <ac:chgData name="Jassem Abbasi" userId="a485637c-5d5c-44af-8411-f95acc3236b6" providerId="ADAL" clId="{B67E75DF-61F4-4BDD-83F6-F3A9FEB4B984}" dt="2024-02-22T09:52:54.409" v="2357" actId="27803"/>
          <ac:spMkLst>
            <pc:docMk/>
            <pc:sldMk cId="3942064285" sldId="256"/>
            <ac:spMk id="8599" creationId="{7999DFC7-2D15-364C-B29F-3BB2F402FC6B}"/>
          </ac:spMkLst>
        </pc:spChg>
        <pc:spChg chg="mod">
          <ac:chgData name="Jassem Abbasi" userId="a485637c-5d5c-44af-8411-f95acc3236b6" providerId="ADAL" clId="{B67E75DF-61F4-4BDD-83F6-F3A9FEB4B984}" dt="2024-02-22T09:52:54.409" v="2357" actId="27803"/>
          <ac:spMkLst>
            <pc:docMk/>
            <pc:sldMk cId="3942064285" sldId="256"/>
            <ac:spMk id="8600" creationId="{A8A10762-C1DC-0B0E-75A8-137761001D0B}"/>
          </ac:spMkLst>
        </pc:spChg>
        <pc:spChg chg="mod">
          <ac:chgData name="Jassem Abbasi" userId="a485637c-5d5c-44af-8411-f95acc3236b6" providerId="ADAL" clId="{B67E75DF-61F4-4BDD-83F6-F3A9FEB4B984}" dt="2024-02-22T09:52:54.409" v="2357" actId="27803"/>
          <ac:spMkLst>
            <pc:docMk/>
            <pc:sldMk cId="3942064285" sldId="256"/>
            <ac:spMk id="8601" creationId="{C245E644-94D8-6979-4E02-8CB7CB8D9B19}"/>
          </ac:spMkLst>
        </pc:spChg>
        <pc:spChg chg="mod">
          <ac:chgData name="Jassem Abbasi" userId="a485637c-5d5c-44af-8411-f95acc3236b6" providerId="ADAL" clId="{B67E75DF-61F4-4BDD-83F6-F3A9FEB4B984}" dt="2024-02-22T09:52:54.409" v="2357" actId="27803"/>
          <ac:spMkLst>
            <pc:docMk/>
            <pc:sldMk cId="3942064285" sldId="256"/>
            <ac:spMk id="8602" creationId="{12278361-BC08-A568-2D67-845609F99483}"/>
          </ac:spMkLst>
        </pc:spChg>
        <pc:spChg chg="mod">
          <ac:chgData name="Jassem Abbasi" userId="a485637c-5d5c-44af-8411-f95acc3236b6" providerId="ADAL" clId="{B67E75DF-61F4-4BDD-83F6-F3A9FEB4B984}" dt="2024-02-22T09:52:54.409" v="2357" actId="27803"/>
          <ac:spMkLst>
            <pc:docMk/>
            <pc:sldMk cId="3942064285" sldId="256"/>
            <ac:spMk id="8603" creationId="{1FD26CAA-5E08-9BBD-E0D4-52E55D9B8A54}"/>
          </ac:spMkLst>
        </pc:spChg>
        <pc:spChg chg="mod">
          <ac:chgData name="Jassem Abbasi" userId="a485637c-5d5c-44af-8411-f95acc3236b6" providerId="ADAL" clId="{B67E75DF-61F4-4BDD-83F6-F3A9FEB4B984}" dt="2024-02-22T09:52:54.409" v="2357" actId="27803"/>
          <ac:spMkLst>
            <pc:docMk/>
            <pc:sldMk cId="3942064285" sldId="256"/>
            <ac:spMk id="8604" creationId="{C9D46613-A6C6-0AAF-53E4-829BC3626AAD}"/>
          </ac:spMkLst>
        </pc:spChg>
        <pc:spChg chg="mod">
          <ac:chgData name="Jassem Abbasi" userId="a485637c-5d5c-44af-8411-f95acc3236b6" providerId="ADAL" clId="{B67E75DF-61F4-4BDD-83F6-F3A9FEB4B984}" dt="2024-02-22T09:52:54.409" v="2357" actId="27803"/>
          <ac:spMkLst>
            <pc:docMk/>
            <pc:sldMk cId="3942064285" sldId="256"/>
            <ac:spMk id="8605" creationId="{DB88A6F1-7AE4-D107-5C03-70C1779382C7}"/>
          </ac:spMkLst>
        </pc:spChg>
        <pc:spChg chg="mod">
          <ac:chgData name="Jassem Abbasi" userId="a485637c-5d5c-44af-8411-f95acc3236b6" providerId="ADAL" clId="{B67E75DF-61F4-4BDD-83F6-F3A9FEB4B984}" dt="2024-02-22T09:52:54.409" v="2357" actId="27803"/>
          <ac:spMkLst>
            <pc:docMk/>
            <pc:sldMk cId="3942064285" sldId="256"/>
            <ac:spMk id="8606" creationId="{444CE554-314F-1980-21E3-49F7A629EA9C}"/>
          </ac:spMkLst>
        </pc:spChg>
        <pc:spChg chg="mod">
          <ac:chgData name="Jassem Abbasi" userId="a485637c-5d5c-44af-8411-f95acc3236b6" providerId="ADAL" clId="{B67E75DF-61F4-4BDD-83F6-F3A9FEB4B984}" dt="2024-02-22T09:52:54.409" v="2357" actId="27803"/>
          <ac:spMkLst>
            <pc:docMk/>
            <pc:sldMk cId="3942064285" sldId="256"/>
            <ac:spMk id="8607" creationId="{AB6600DA-EA82-924C-2924-5C29FCAEAB92}"/>
          </ac:spMkLst>
        </pc:spChg>
        <pc:spChg chg="mod">
          <ac:chgData name="Jassem Abbasi" userId="a485637c-5d5c-44af-8411-f95acc3236b6" providerId="ADAL" clId="{B67E75DF-61F4-4BDD-83F6-F3A9FEB4B984}" dt="2024-02-22T09:52:54.409" v="2357" actId="27803"/>
          <ac:spMkLst>
            <pc:docMk/>
            <pc:sldMk cId="3942064285" sldId="256"/>
            <ac:spMk id="8608" creationId="{E48D7A9D-0EFB-253C-D0B3-6F19F8FF973C}"/>
          </ac:spMkLst>
        </pc:spChg>
        <pc:spChg chg="mod">
          <ac:chgData name="Jassem Abbasi" userId="a485637c-5d5c-44af-8411-f95acc3236b6" providerId="ADAL" clId="{B67E75DF-61F4-4BDD-83F6-F3A9FEB4B984}" dt="2024-02-22T09:52:54.409" v="2357" actId="27803"/>
          <ac:spMkLst>
            <pc:docMk/>
            <pc:sldMk cId="3942064285" sldId="256"/>
            <ac:spMk id="8609" creationId="{C7BC57FC-DE22-776E-853A-CF6EC77D4BF6}"/>
          </ac:spMkLst>
        </pc:spChg>
        <pc:spChg chg="mod">
          <ac:chgData name="Jassem Abbasi" userId="a485637c-5d5c-44af-8411-f95acc3236b6" providerId="ADAL" clId="{B67E75DF-61F4-4BDD-83F6-F3A9FEB4B984}" dt="2024-02-22T09:52:54.409" v="2357" actId="27803"/>
          <ac:spMkLst>
            <pc:docMk/>
            <pc:sldMk cId="3942064285" sldId="256"/>
            <ac:spMk id="8610" creationId="{CE6A7EF4-91EA-0CA1-1509-EDC2A6E65DF2}"/>
          </ac:spMkLst>
        </pc:spChg>
        <pc:spChg chg="mod">
          <ac:chgData name="Jassem Abbasi" userId="a485637c-5d5c-44af-8411-f95acc3236b6" providerId="ADAL" clId="{B67E75DF-61F4-4BDD-83F6-F3A9FEB4B984}" dt="2024-02-22T09:52:54.409" v="2357" actId="27803"/>
          <ac:spMkLst>
            <pc:docMk/>
            <pc:sldMk cId="3942064285" sldId="256"/>
            <ac:spMk id="8611" creationId="{62211B03-3D54-69D4-A48F-F474D94FBAA0}"/>
          </ac:spMkLst>
        </pc:spChg>
        <pc:spChg chg="mod">
          <ac:chgData name="Jassem Abbasi" userId="a485637c-5d5c-44af-8411-f95acc3236b6" providerId="ADAL" clId="{B67E75DF-61F4-4BDD-83F6-F3A9FEB4B984}" dt="2024-02-22T09:52:54.409" v="2357" actId="27803"/>
          <ac:spMkLst>
            <pc:docMk/>
            <pc:sldMk cId="3942064285" sldId="256"/>
            <ac:spMk id="8612" creationId="{06E73657-621F-960B-894B-D659B357C6CB}"/>
          </ac:spMkLst>
        </pc:spChg>
        <pc:spChg chg="mod">
          <ac:chgData name="Jassem Abbasi" userId="a485637c-5d5c-44af-8411-f95acc3236b6" providerId="ADAL" clId="{B67E75DF-61F4-4BDD-83F6-F3A9FEB4B984}" dt="2024-02-22T09:52:54.409" v="2357" actId="27803"/>
          <ac:spMkLst>
            <pc:docMk/>
            <pc:sldMk cId="3942064285" sldId="256"/>
            <ac:spMk id="8613" creationId="{C4BC29F4-2E9C-4EDA-6B9A-9B9065B65F3A}"/>
          </ac:spMkLst>
        </pc:spChg>
        <pc:spChg chg="mod">
          <ac:chgData name="Jassem Abbasi" userId="a485637c-5d5c-44af-8411-f95acc3236b6" providerId="ADAL" clId="{B67E75DF-61F4-4BDD-83F6-F3A9FEB4B984}" dt="2024-02-22T09:52:54.409" v="2357" actId="27803"/>
          <ac:spMkLst>
            <pc:docMk/>
            <pc:sldMk cId="3942064285" sldId="256"/>
            <ac:spMk id="8614" creationId="{CE432333-71F6-5DEA-10F0-0E715F59FED8}"/>
          </ac:spMkLst>
        </pc:spChg>
        <pc:spChg chg="mod">
          <ac:chgData name="Jassem Abbasi" userId="a485637c-5d5c-44af-8411-f95acc3236b6" providerId="ADAL" clId="{B67E75DF-61F4-4BDD-83F6-F3A9FEB4B984}" dt="2024-02-22T09:52:54.409" v="2357" actId="27803"/>
          <ac:spMkLst>
            <pc:docMk/>
            <pc:sldMk cId="3942064285" sldId="256"/>
            <ac:spMk id="8615" creationId="{55998943-7DA4-F140-BB08-D8FE7854DFD1}"/>
          </ac:spMkLst>
        </pc:spChg>
        <pc:spChg chg="mod">
          <ac:chgData name="Jassem Abbasi" userId="a485637c-5d5c-44af-8411-f95acc3236b6" providerId="ADAL" clId="{B67E75DF-61F4-4BDD-83F6-F3A9FEB4B984}" dt="2024-02-22T09:52:54.409" v="2357" actId="27803"/>
          <ac:spMkLst>
            <pc:docMk/>
            <pc:sldMk cId="3942064285" sldId="256"/>
            <ac:spMk id="8616" creationId="{FA53E1B0-A768-7E20-9BF1-8B37EE5B3E2A}"/>
          </ac:spMkLst>
        </pc:spChg>
        <pc:spChg chg="mod">
          <ac:chgData name="Jassem Abbasi" userId="a485637c-5d5c-44af-8411-f95acc3236b6" providerId="ADAL" clId="{B67E75DF-61F4-4BDD-83F6-F3A9FEB4B984}" dt="2024-02-22T09:52:54.409" v="2357" actId="27803"/>
          <ac:spMkLst>
            <pc:docMk/>
            <pc:sldMk cId="3942064285" sldId="256"/>
            <ac:spMk id="8617" creationId="{1DAC4573-3CB2-331B-6287-D88A5F340465}"/>
          </ac:spMkLst>
        </pc:spChg>
        <pc:spChg chg="mod">
          <ac:chgData name="Jassem Abbasi" userId="a485637c-5d5c-44af-8411-f95acc3236b6" providerId="ADAL" clId="{B67E75DF-61F4-4BDD-83F6-F3A9FEB4B984}" dt="2024-02-22T09:52:54.409" v="2357" actId="27803"/>
          <ac:spMkLst>
            <pc:docMk/>
            <pc:sldMk cId="3942064285" sldId="256"/>
            <ac:spMk id="8618" creationId="{AA428504-09D1-0A6B-F79F-EB9597ED392D}"/>
          </ac:spMkLst>
        </pc:spChg>
        <pc:spChg chg="mod">
          <ac:chgData name="Jassem Abbasi" userId="a485637c-5d5c-44af-8411-f95acc3236b6" providerId="ADAL" clId="{B67E75DF-61F4-4BDD-83F6-F3A9FEB4B984}" dt="2024-02-22T09:52:54.409" v="2357" actId="27803"/>
          <ac:spMkLst>
            <pc:docMk/>
            <pc:sldMk cId="3942064285" sldId="256"/>
            <ac:spMk id="8619" creationId="{05CBB7B8-1A09-4330-403E-09CBF88339DD}"/>
          </ac:spMkLst>
        </pc:spChg>
        <pc:spChg chg="mod">
          <ac:chgData name="Jassem Abbasi" userId="a485637c-5d5c-44af-8411-f95acc3236b6" providerId="ADAL" clId="{B67E75DF-61F4-4BDD-83F6-F3A9FEB4B984}" dt="2024-02-22T09:52:54.409" v="2357" actId="27803"/>
          <ac:spMkLst>
            <pc:docMk/>
            <pc:sldMk cId="3942064285" sldId="256"/>
            <ac:spMk id="8620" creationId="{CC31B175-CDBE-977A-4308-3499E96B1FAB}"/>
          </ac:spMkLst>
        </pc:spChg>
        <pc:spChg chg="mod">
          <ac:chgData name="Jassem Abbasi" userId="a485637c-5d5c-44af-8411-f95acc3236b6" providerId="ADAL" clId="{B67E75DF-61F4-4BDD-83F6-F3A9FEB4B984}" dt="2024-02-22T09:52:54.409" v="2357" actId="27803"/>
          <ac:spMkLst>
            <pc:docMk/>
            <pc:sldMk cId="3942064285" sldId="256"/>
            <ac:spMk id="8621" creationId="{7B0554B4-466D-38B3-4775-E326B096DAF5}"/>
          </ac:spMkLst>
        </pc:spChg>
        <pc:spChg chg="mod">
          <ac:chgData name="Jassem Abbasi" userId="a485637c-5d5c-44af-8411-f95acc3236b6" providerId="ADAL" clId="{B67E75DF-61F4-4BDD-83F6-F3A9FEB4B984}" dt="2024-02-22T09:52:54.409" v="2357" actId="27803"/>
          <ac:spMkLst>
            <pc:docMk/>
            <pc:sldMk cId="3942064285" sldId="256"/>
            <ac:spMk id="8622" creationId="{20AFC627-7A4F-0F22-0275-C2CB669B42DC}"/>
          </ac:spMkLst>
        </pc:spChg>
        <pc:spChg chg="mod">
          <ac:chgData name="Jassem Abbasi" userId="a485637c-5d5c-44af-8411-f95acc3236b6" providerId="ADAL" clId="{B67E75DF-61F4-4BDD-83F6-F3A9FEB4B984}" dt="2024-02-22T09:52:54.409" v="2357" actId="27803"/>
          <ac:spMkLst>
            <pc:docMk/>
            <pc:sldMk cId="3942064285" sldId="256"/>
            <ac:spMk id="8623" creationId="{02BB3B60-9C8E-60BB-2C6B-3E43746A9175}"/>
          </ac:spMkLst>
        </pc:spChg>
        <pc:spChg chg="mod">
          <ac:chgData name="Jassem Abbasi" userId="a485637c-5d5c-44af-8411-f95acc3236b6" providerId="ADAL" clId="{B67E75DF-61F4-4BDD-83F6-F3A9FEB4B984}" dt="2024-02-22T09:52:54.409" v="2357" actId="27803"/>
          <ac:spMkLst>
            <pc:docMk/>
            <pc:sldMk cId="3942064285" sldId="256"/>
            <ac:spMk id="8624" creationId="{E96B1771-9C86-C947-D790-BCC7422F7D05}"/>
          </ac:spMkLst>
        </pc:spChg>
        <pc:spChg chg="mod">
          <ac:chgData name="Jassem Abbasi" userId="a485637c-5d5c-44af-8411-f95acc3236b6" providerId="ADAL" clId="{B67E75DF-61F4-4BDD-83F6-F3A9FEB4B984}" dt="2024-02-22T09:52:54.409" v="2357" actId="27803"/>
          <ac:spMkLst>
            <pc:docMk/>
            <pc:sldMk cId="3942064285" sldId="256"/>
            <ac:spMk id="8625" creationId="{5FD3C231-D496-B8EF-2C0A-3F99000E3E1A}"/>
          </ac:spMkLst>
        </pc:spChg>
        <pc:spChg chg="mod">
          <ac:chgData name="Jassem Abbasi" userId="a485637c-5d5c-44af-8411-f95acc3236b6" providerId="ADAL" clId="{B67E75DF-61F4-4BDD-83F6-F3A9FEB4B984}" dt="2024-02-22T09:52:54.409" v="2357" actId="27803"/>
          <ac:spMkLst>
            <pc:docMk/>
            <pc:sldMk cId="3942064285" sldId="256"/>
            <ac:spMk id="8626" creationId="{8E1568A4-EB4E-1955-1DD0-B797D7A68158}"/>
          </ac:spMkLst>
        </pc:spChg>
        <pc:spChg chg="mod">
          <ac:chgData name="Jassem Abbasi" userId="a485637c-5d5c-44af-8411-f95acc3236b6" providerId="ADAL" clId="{B67E75DF-61F4-4BDD-83F6-F3A9FEB4B984}" dt="2024-02-22T09:52:54.409" v="2357" actId="27803"/>
          <ac:spMkLst>
            <pc:docMk/>
            <pc:sldMk cId="3942064285" sldId="256"/>
            <ac:spMk id="8627" creationId="{546393E0-6585-CA77-E0E2-E67AA1A29FC7}"/>
          </ac:spMkLst>
        </pc:spChg>
        <pc:spChg chg="mod">
          <ac:chgData name="Jassem Abbasi" userId="a485637c-5d5c-44af-8411-f95acc3236b6" providerId="ADAL" clId="{B67E75DF-61F4-4BDD-83F6-F3A9FEB4B984}" dt="2024-02-22T09:52:54.409" v="2357" actId="27803"/>
          <ac:spMkLst>
            <pc:docMk/>
            <pc:sldMk cId="3942064285" sldId="256"/>
            <ac:spMk id="8628" creationId="{7B2D957E-0812-6603-53EA-3C6788F597C1}"/>
          </ac:spMkLst>
        </pc:spChg>
        <pc:spChg chg="mod">
          <ac:chgData name="Jassem Abbasi" userId="a485637c-5d5c-44af-8411-f95acc3236b6" providerId="ADAL" clId="{B67E75DF-61F4-4BDD-83F6-F3A9FEB4B984}" dt="2024-02-22T09:52:54.409" v="2357" actId="27803"/>
          <ac:spMkLst>
            <pc:docMk/>
            <pc:sldMk cId="3942064285" sldId="256"/>
            <ac:spMk id="8629" creationId="{30588EEC-58D2-8A62-B60D-C1542DE091C1}"/>
          </ac:spMkLst>
        </pc:spChg>
        <pc:spChg chg="mod">
          <ac:chgData name="Jassem Abbasi" userId="a485637c-5d5c-44af-8411-f95acc3236b6" providerId="ADAL" clId="{B67E75DF-61F4-4BDD-83F6-F3A9FEB4B984}" dt="2024-02-22T09:52:54.409" v="2357" actId="27803"/>
          <ac:spMkLst>
            <pc:docMk/>
            <pc:sldMk cId="3942064285" sldId="256"/>
            <ac:spMk id="8630" creationId="{912A382A-C769-B0F6-EE68-3466B4DC7A59}"/>
          </ac:spMkLst>
        </pc:spChg>
        <pc:spChg chg="mod">
          <ac:chgData name="Jassem Abbasi" userId="a485637c-5d5c-44af-8411-f95acc3236b6" providerId="ADAL" clId="{B67E75DF-61F4-4BDD-83F6-F3A9FEB4B984}" dt="2024-02-22T09:52:54.409" v="2357" actId="27803"/>
          <ac:spMkLst>
            <pc:docMk/>
            <pc:sldMk cId="3942064285" sldId="256"/>
            <ac:spMk id="8631" creationId="{A96BA4E0-0D34-1FAD-3752-F19CB1E39E29}"/>
          </ac:spMkLst>
        </pc:spChg>
        <pc:spChg chg="mod">
          <ac:chgData name="Jassem Abbasi" userId="a485637c-5d5c-44af-8411-f95acc3236b6" providerId="ADAL" clId="{B67E75DF-61F4-4BDD-83F6-F3A9FEB4B984}" dt="2024-02-22T09:52:54.409" v="2357" actId="27803"/>
          <ac:spMkLst>
            <pc:docMk/>
            <pc:sldMk cId="3942064285" sldId="256"/>
            <ac:spMk id="8632" creationId="{DC1EF959-61B4-5A32-0961-BE84A89AC5A9}"/>
          </ac:spMkLst>
        </pc:spChg>
        <pc:spChg chg="mod">
          <ac:chgData name="Jassem Abbasi" userId="a485637c-5d5c-44af-8411-f95acc3236b6" providerId="ADAL" clId="{B67E75DF-61F4-4BDD-83F6-F3A9FEB4B984}" dt="2024-02-22T09:52:54.409" v="2357" actId="27803"/>
          <ac:spMkLst>
            <pc:docMk/>
            <pc:sldMk cId="3942064285" sldId="256"/>
            <ac:spMk id="8633" creationId="{9498A0B2-EAE7-7DDB-56A7-F06CD5F47D4E}"/>
          </ac:spMkLst>
        </pc:spChg>
        <pc:spChg chg="mod">
          <ac:chgData name="Jassem Abbasi" userId="a485637c-5d5c-44af-8411-f95acc3236b6" providerId="ADAL" clId="{B67E75DF-61F4-4BDD-83F6-F3A9FEB4B984}" dt="2024-02-22T09:52:54.409" v="2357" actId="27803"/>
          <ac:spMkLst>
            <pc:docMk/>
            <pc:sldMk cId="3942064285" sldId="256"/>
            <ac:spMk id="8634" creationId="{F3B70D72-FAAA-3BBE-E8A3-6FF44D2C16F2}"/>
          </ac:spMkLst>
        </pc:spChg>
        <pc:spChg chg="mod">
          <ac:chgData name="Jassem Abbasi" userId="a485637c-5d5c-44af-8411-f95acc3236b6" providerId="ADAL" clId="{B67E75DF-61F4-4BDD-83F6-F3A9FEB4B984}" dt="2024-02-22T09:52:54.409" v="2357" actId="27803"/>
          <ac:spMkLst>
            <pc:docMk/>
            <pc:sldMk cId="3942064285" sldId="256"/>
            <ac:spMk id="8635" creationId="{868F9394-70E8-5A2B-A02B-F8BAF27894E3}"/>
          </ac:spMkLst>
        </pc:spChg>
        <pc:spChg chg="mod">
          <ac:chgData name="Jassem Abbasi" userId="a485637c-5d5c-44af-8411-f95acc3236b6" providerId="ADAL" clId="{B67E75DF-61F4-4BDD-83F6-F3A9FEB4B984}" dt="2024-02-22T09:52:54.409" v="2357" actId="27803"/>
          <ac:spMkLst>
            <pc:docMk/>
            <pc:sldMk cId="3942064285" sldId="256"/>
            <ac:spMk id="8636" creationId="{77D0DF49-91D4-713B-6E12-CD7525582D83}"/>
          </ac:spMkLst>
        </pc:spChg>
        <pc:spChg chg="mod">
          <ac:chgData name="Jassem Abbasi" userId="a485637c-5d5c-44af-8411-f95acc3236b6" providerId="ADAL" clId="{B67E75DF-61F4-4BDD-83F6-F3A9FEB4B984}" dt="2024-02-22T09:52:54.409" v="2357" actId="27803"/>
          <ac:spMkLst>
            <pc:docMk/>
            <pc:sldMk cId="3942064285" sldId="256"/>
            <ac:spMk id="8637" creationId="{B0880C86-D012-6F18-429B-4ED119CD678C}"/>
          </ac:spMkLst>
        </pc:spChg>
        <pc:spChg chg="mod">
          <ac:chgData name="Jassem Abbasi" userId="a485637c-5d5c-44af-8411-f95acc3236b6" providerId="ADAL" clId="{B67E75DF-61F4-4BDD-83F6-F3A9FEB4B984}" dt="2024-02-22T09:52:54.409" v="2357" actId="27803"/>
          <ac:spMkLst>
            <pc:docMk/>
            <pc:sldMk cId="3942064285" sldId="256"/>
            <ac:spMk id="8638" creationId="{0E4086F4-6CB9-CCCF-12CB-922999DBF6E2}"/>
          </ac:spMkLst>
        </pc:spChg>
        <pc:spChg chg="mod">
          <ac:chgData name="Jassem Abbasi" userId="a485637c-5d5c-44af-8411-f95acc3236b6" providerId="ADAL" clId="{B67E75DF-61F4-4BDD-83F6-F3A9FEB4B984}" dt="2024-02-22T09:52:54.409" v="2357" actId="27803"/>
          <ac:spMkLst>
            <pc:docMk/>
            <pc:sldMk cId="3942064285" sldId="256"/>
            <ac:spMk id="8639" creationId="{93B9B4B7-BD3B-405A-48A2-9248CBE988BE}"/>
          </ac:spMkLst>
        </pc:spChg>
        <pc:spChg chg="mod">
          <ac:chgData name="Jassem Abbasi" userId="a485637c-5d5c-44af-8411-f95acc3236b6" providerId="ADAL" clId="{B67E75DF-61F4-4BDD-83F6-F3A9FEB4B984}" dt="2024-02-22T09:52:54.409" v="2357" actId="27803"/>
          <ac:spMkLst>
            <pc:docMk/>
            <pc:sldMk cId="3942064285" sldId="256"/>
            <ac:spMk id="8640" creationId="{7F25E6FD-8837-2267-3B71-535D462419D2}"/>
          </ac:spMkLst>
        </pc:spChg>
        <pc:spChg chg="mod">
          <ac:chgData name="Jassem Abbasi" userId="a485637c-5d5c-44af-8411-f95acc3236b6" providerId="ADAL" clId="{B67E75DF-61F4-4BDD-83F6-F3A9FEB4B984}" dt="2024-02-22T09:52:54.409" v="2357" actId="27803"/>
          <ac:spMkLst>
            <pc:docMk/>
            <pc:sldMk cId="3942064285" sldId="256"/>
            <ac:spMk id="8641" creationId="{27DBA324-AE70-4FA7-1EB9-CFFE78AA00FA}"/>
          </ac:spMkLst>
        </pc:spChg>
        <pc:spChg chg="mod">
          <ac:chgData name="Jassem Abbasi" userId="a485637c-5d5c-44af-8411-f95acc3236b6" providerId="ADAL" clId="{B67E75DF-61F4-4BDD-83F6-F3A9FEB4B984}" dt="2024-02-22T09:52:54.409" v="2357" actId="27803"/>
          <ac:spMkLst>
            <pc:docMk/>
            <pc:sldMk cId="3942064285" sldId="256"/>
            <ac:spMk id="8642" creationId="{1E3AA83C-D750-FDAF-9557-343C44199896}"/>
          </ac:spMkLst>
        </pc:spChg>
        <pc:spChg chg="mod">
          <ac:chgData name="Jassem Abbasi" userId="a485637c-5d5c-44af-8411-f95acc3236b6" providerId="ADAL" clId="{B67E75DF-61F4-4BDD-83F6-F3A9FEB4B984}" dt="2024-02-22T09:52:54.409" v="2357" actId="27803"/>
          <ac:spMkLst>
            <pc:docMk/>
            <pc:sldMk cId="3942064285" sldId="256"/>
            <ac:spMk id="8643" creationId="{98F0B489-8A66-B008-C890-4F94A3C857E3}"/>
          </ac:spMkLst>
        </pc:spChg>
        <pc:spChg chg="mod">
          <ac:chgData name="Jassem Abbasi" userId="a485637c-5d5c-44af-8411-f95acc3236b6" providerId="ADAL" clId="{B67E75DF-61F4-4BDD-83F6-F3A9FEB4B984}" dt="2024-02-22T09:52:54.409" v="2357" actId="27803"/>
          <ac:spMkLst>
            <pc:docMk/>
            <pc:sldMk cId="3942064285" sldId="256"/>
            <ac:spMk id="8644" creationId="{E43EFB94-802D-78AC-60A6-739C479FD8E9}"/>
          </ac:spMkLst>
        </pc:spChg>
        <pc:spChg chg="mod">
          <ac:chgData name="Jassem Abbasi" userId="a485637c-5d5c-44af-8411-f95acc3236b6" providerId="ADAL" clId="{B67E75DF-61F4-4BDD-83F6-F3A9FEB4B984}" dt="2024-02-22T09:52:54.409" v="2357" actId="27803"/>
          <ac:spMkLst>
            <pc:docMk/>
            <pc:sldMk cId="3942064285" sldId="256"/>
            <ac:spMk id="8645" creationId="{90DC9E57-9E2A-1239-953C-7278B684365A}"/>
          </ac:spMkLst>
        </pc:spChg>
        <pc:spChg chg="mod">
          <ac:chgData name="Jassem Abbasi" userId="a485637c-5d5c-44af-8411-f95acc3236b6" providerId="ADAL" clId="{B67E75DF-61F4-4BDD-83F6-F3A9FEB4B984}" dt="2024-02-22T09:52:54.409" v="2357" actId="27803"/>
          <ac:spMkLst>
            <pc:docMk/>
            <pc:sldMk cId="3942064285" sldId="256"/>
            <ac:spMk id="8646" creationId="{4DBBC536-4518-0C75-F3D3-18F82285495D}"/>
          </ac:spMkLst>
        </pc:spChg>
        <pc:spChg chg="mod">
          <ac:chgData name="Jassem Abbasi" userId="a485637c-5d5c-44af-8411-f95acc3236b6" providerId="ADAL" clId="{B67E75DF-61F4-4BDD-83F6-F3A9FEB4B984}" dt="2024-02-22T09:52:54.409" v="2357" actId="27803"/>
          <ac:spMkLst>
            <pc:docMk/>
            <pc:sldMk cId="3942064285" sldId="256"/>
            <ac:spMk id="8647" creationId="{D09F8548-5235-743F-C053-840F98DE068F}"/>
          </ac:spMkLst>
        </pc:spChg>
        <pc:spChg chg="mod">
          <ac:chgData name="Jassem Abbasi" userId="a485637c-5d5c-44af-8411-f95acc3236b6" providerId="ADAL" clId="{B67E75DF-61F4-4BDD-83F6-F3A9FEB4B984}" dt="2024-02-22T09:52:54.409" v="2357" actId="27803"/>
          <ac:spMkLst>
            <pc:docMk/>
            <pc:sldMk cId="3942064285" sldId="256"/>
            <ac:spMk id="8648" creationId="{48B213F2-8DFE-0F36-AECB-69B5AA69780E}"/>
          </ac:spMkLst>
        </pc:spChg>
        <pc:spChg chg="mod">
          <ac:chgData name="Jassem Abbasi" userId="a485637c-5d5c-44af-8411-f95acc3236b6" providerId="ADAL" clId="{B67E75DF-61F4-4BDD-83F6-F3A9FEB4B984}" dt="2024-02-22T09:52:54.409" v="2357" actId="27803"/>
          <ac:spMkLst>
            <pc:docMk/>
            <pc:sldMk cId="3942064285" sldId="256"/>
            <ac:spMk id="8649" creationId="{97737EFE-5800-84FB-6530-EED49902D361}"/>
          </ac:spMkLst>
        </pc:spChg>
        <pc:spChg chg="mod">
          <ac:chgData name="Jassem Abbasi" userId="a485637c-5d5c-44af-8411-f95acc3236b6" providerId="ADAL" clId="{B67E75DF-61F4-4BDD-83F6-F3A9FEB4B984}" dt="2024-02-22T09:52:54.409" v="2357" actId="27803"/>
          <ac:spMkLst>
            <pc:docMk/>
            <pc:sldMk cId="3942064285" sldId="256"/>
            <ac:spMk id="8650" creationId="{8BBAE843-05C9-9DD0-88D0-758F25B67B09}"/>
          </ac:spMkLst>
        </pc:spChg>
        <pc:spChg chg="mod">
          <ac:chgData name="Jassem Abbasi" userId="a485637c-5d5c-44af-8411-f95acc3236b6" providerId="ADAL" clId="{B67E75DF-61F4-4BDD-83F6-F3A9FEB4B984}" dt="2024-02-22T09:52:54.409" v="2357" actId="27803"/>
          <ac:spMkLst>
            <pc:docMk/>
            <pc:sldMk cId="3942064285" sldId="256"/>
            <ac:spMk id="8651" creationId="{2C105758-0D1B-D774-7DE7-B7FA435225EE}"/>
          </ac:spMkLst>
        </pc:spChg>
        <pc:spChg chg="mod">
          <ac:chgData name="Jassem Abbasi" userId="a485637c-5d5c-44af-8411-f95acc3236b6" providerId="ADAL" clId="{B67E75DF-61F4-4BDD-83F6-F3A9FEB4B984}" dt="2024-02-22T09:52:54.409" v="2357" actId="27803"/>
          <ac:spMkLst>
            <pc:docMk/>
            <pc:sldMk cId="3942064285" sldId="256"/>
            <ac:spMk id="8652" creationId="{402F88FA-1AC0-43C5-C01C-EEEA7E4B1DB8}"/>
          </ac:spMkLst>
        </pc:spChg>
        <pc:spChg chg="mod">
          <ac:chgData name="Jassem Abbasi" userId="a485637c-5d5c-44af-8411-f95acc3236b6" providerId="ADAL" clId="{B67E75DF-61F4-4BDD-83F6-F3A9FEB4B984}" dt="2024-02-22T09:52:54.409" v="2357" actId="27803"/>
          <ac:spMkLst>
            <pc:docMk/>
            <pc:sldMk cId="3942064285" sldId="256"/>
            <ac:spMk id="8653" creationId="{8BD612E1-362F-0D5E-3560-24FA0C178768}"/>
          </ac:spMkLst>
        </pc:spChg>
        <pc:spChg chg="mod">
          <ac:chgData name="Jassem Abbasi" userId="a485637c-5d5c-44af-8411-f95acc3236b6" providerId="ADAL" clId="{B67E75DF-61F4-4BDD-83F6-F3A9FEB4B984}" dt="2024-02-22T09:52:54.409" v="2357" actId="27803"/>
          <ac:spMkLst>
            <pc:docMk/>
            <pc:sldMk cId="3942064285" sldId="256"/>
            <ac:spMk id="8654" creationId="{1254118E-68A8-EAF3-16FB-2E0744AD1E98}"/>
          </ac:spMkLst>
        </pc:spChg>
        <pc:spChg chg="mod">
          <ac:chgData name="Jassem Abbasi" userId="a485637c-5d5c-44af-8411-f95acc3236b6" providerId="ADAL" clId="{B67E75DF-61F4-4BDD-83F6-F3A9FEB4B984}" dt="2024-02-22T09:52:54.409" v="2357" actId="27803"/>
          <ac:spMkLst>
            <pc:docMk/>
            <pc:sldMk cId="3942064285" sldId="256"/>
            <ac:spMk id="8655" creationId="{781803F8-012A-9E64-3899-B8FC7DC4AC59}"/>
          </ac:spMkLst>
        </pc:spChg>
        <pc:spChg chg="mod">
          <ac:chgData name="Jassem Abbasi" userId="a485637c-5d5c-44af-8411-f95acc3236b6" providerId="ADAL" clId="{B67E75DF-61F4-4BDD-83F6-F3A9FEB4B984}" dt="2024-02-22T09:52:54.409" v="2357" actId="27803"/>
          <ac:spMkLst>
            <pc:docMk/>
            <pc:sldMk cId="3942064285" sldId="256"/>
            <ac:spMk id="8656" creationId="{8952F655-1965-05D1-EF30-09DC54F7E1F7}"/>
          </ac:spMkLst>
        </pc:spChg>
        <pc:spChg chg="mod">
          <ac:chgData name="Jassem Abbasi" userId="a485637c-5d5c-44af-8411-f95acc3236b6" providerId="ADAL" clId="{B67E75DF-61F4-4BDD-83F6-F3A9FEB4B984}" dt="2024-02-22T09:52:54.409" v="2357" actId="27803"/>
          <ac:spMkLst>
            <pc:docMk/>
            <pc:sldMk cId="3942064285" sldId="256"/>
            <ac:spMk id="8657" creationId="{684C6FDB-F69F-F95C-1B8E-5D4C06DF3216}"/>
          </ac:spMkLst>
        </pc:spChg>
        <pc:spChg chg="mod">
          <ac:chgData name="Jassem Abbasi" userId="a485637c-5d5c-44af-8411-f95acc3236b6" providerId="ADAL" clId="{B67E75DF-61F4-4BDD-83F6-F3A9FEB4B984}" dt="2024-02-22T09:52:54.409" v="2357" actId="27803"/>
          <ac:spMkLst>
            <pc:docMk/>
            <pc:sldMk cId="3942064285" sldId="256"/>
            <ac:spMk id="8658" creationId="{FD5BD94F-FA54-3593-E26C-926A6F0E8467}"/>
          </ac:spMkLst>
        </pc:spChg>
        <pc:spChg chg="mod">
          <ac:chgData name="Jassem Abbasi" userId="a485637c-5d5c-44af-8411-f95acc3236b6" providerId="ADAL" clId="{B67E75DF-61F4-4BDD-83F6-F3A9FEB4B984}" dt="2024-02-22T09:52:54.409" v="2357" actId="27803"/>
          <ac:spMkLst>
            <pc:docMk/>
            <pc:sldMk cId="3942064285" sldId="256"/>
            <ac:spMk id="8659" creationId="{028B3758-FD38-954C-5F73-1ADE428EEAF5}"/>
          </ac:spMkLst>
        </pc:spChg>
        <pc:spChg chg="mod">
          <ac:chgData name="Jassem Abbasi" userId="a485637c-5d5c-44af-8411-f95acc3236b6" providerId="ADAL" clId="{B67E75DF-61F4-4BDD-83F6-F3A9FEB4B984}" dt="2024-02-22T09:52:54.409" v="2357" actId="27803"/>
          <ac:spMkLst>
            <pc:docMk/>
            <pc:sldMk cId="3942064285" sldId="256"/>
            <ac:spMk id="8660" creationId="{D939B0EF-6FEF-AE6F-1C29-CA9255B53477}"/>
          </ac:spMkLst>
        </pc:spChg>
        <pc:spChg chg="mod">
          <ac:chgData name="Jassem Abbasi" userId="a485637c-5d5c-44af-8411-f95acc3236b6" providerId="ADAL" clId="{B67E75DF-61F4-4BDD-83F6-F3A9FEB4B984}" dt="2024-02-22T09:52:54.409" v="2357" actId="27803"/>
          <ac:spMkLst>
            <pc:docMk/>
            <pc:sldMk cId="3942064285" sldId="256"/>
            <ac:spMk id="8661" creationId="{8ACB17B6-4DB8-19CD-37C9-8BF07947EDB3}"/>
          </ac:spMkLst>
        </pc:spChg>
        <pc:spChg chg="mod">
          <ac:chgData name="Jassem Abbasi" userId="a485637c-5d5c-44af-8411-f95acc3236b6" providerId="ADAL" clId="{B67E75DF-61F4-4BDD-83F6-F3A9FEB4B984}" dt="2024-02-22T09:52:54.409" v="2357" actId="27803"/>
          <ac:spMkLst>
            <pc:docMk/>
            <pc:sldMk cId="3942064285" sldId="256"/>
            <ac:spMk id="8662" creationId="{13753DDF-22F8-2C1C-26AF-45AB8F284990}"/>
          </ac:spMkLst>
        </pc:spChg>
        <pc:spChg chg="mod">
          <ac:chgData name="Jassem Abbasi" userId="a485637c-5d5c-44af-8411-f95acc3236b6" providerId="ADAL" clId="{B67E75DF-61F4-4BDD-83F6-F3A9FEB4B984}" dt="2024-02-22T09:52:54.409" v="2357" actId="27803"/>
          <ac:spMkLst>
            <pc:docMk/>
            <pc:sldMk cId="3942064285" sldId="256"/>
            <ac:spMk id="8663" creationId="{109EF469-4B1C-8681-68AF-3E802C173D2A}"/>
          </ac:spMkLst>
        </pc:spChg>
        <pc:spChg chg="mod">
          <ac:chgData name="Jassem Abbasi" userId="a485637c-5d5c-44af-8411-f95acc3236b6" providerId="ADAL" clId="{B67E75DF-61F4-4BDD-83F6-F3A9FEB4B984}" dt="2024-02-22T09:52:54.409" v="2357" actId="27803"/>
          <ac:spMkLst>
            <pc:docMk/>
            <pc:sldMk cId="3942064285" sldId="256"/>
            <ac:spMk id="8664" creationId="{F42CF0EC-DD35-F50E-D2FD-07D308884AAE}"/>
          </ac:spMkLst>
        </pc:spChg>
        <pc:spChg chg="mod">
          <ac:chgData name="Jassem Abbasi" userId="a485637c-5d5c-44af-8411-f95acc3236b6" providerId="ADAL" clId="{B67E75DF-61F4-4BDD-83F6-F3A9FEB4B984}" dt="2024-02-22T09:52:54.409" v="2357" actId="27803"/>
          <ac:spMkLst>
            <pc:docMk/>
            <pc:sldMk cId="3942064285" sldId="256"/>
            <ac:spMk id="8665" creationId="{1AC62EC1-C7FD-BAB2-FAF6-CCE38F755A35}"/>
          </ac:spMkLst>
        </pc:spChg>
        <pc:spChg chg="mod">
          <ac:chgData name="Jassem Abbasi" userId="a485637c-5d5c-44af-8411-f95acc3236b6" providerId="ADAL" clId="{B67E75DF-61F4-4BDD-83F6-F3A9FEB4B984}" dt="2024-02-22T09:52:54.409" v="2357" actId="27803"/>
          <ac:spMkLst>
            <pc:docMk/>
            <pc:sldMk cId="3942064285" sldId="256"/>
            <ac:spMk id="8666" creationId="{0DB72D6C-3D75-8DEC-C0E1-E40AF0508C18}"/>
          </ac:spMkLst>
        </pc:spChg>
        <pc:spChg chg="mod">
          <ac:chgData name="Jassem Abbasi" userId="a485637c-5d5c-44af-8411-f95acc3236b6" providerId="ADAL" clId="{B67E75DF-61F4-4BDD-83F6-F3A9FEB4B984}" dt="2024-02-22T09:52:54.409" v="2357" actId="27803"/>
          <ac:spMkLst>
            <pc:docMk/>
            <pc:sldMk cId="3942064285" sldId="256"/>
            <ac:spMk id="8667" creationId="{E47C6EDB-3E64-C46B-AB7D-795243891F36}"/>
          </ac:spMkLst>
        </pc:spChg>
        <pc:spChg chg="mod">
          <ac:chgData name="Jassem Abbasi" userId="a485637c-5d5c-44af-8411-f95acc3236b6" providerId="ADAL" clId="{B67E75DF-61F4-4BDD-83F6-F3A9FEB4B984}" dt="2024-02-22T09:52:54.409" v="2357" actId="27803"/>
          <ac:spMkLst>
            <pc:docMk/>
            <pc:sldMk cId="3942064285" sldId="256"/>
            <ac:spMk id="8668" creationId="{28CD8B12-E51A-4E0D-7FEA-1D5969DB2EB3}"/>
          </ac:spMkLst>
        </pc:spChg>
        <pc:spChg chg="mod">
          <ac:chgData name="Jassem Abbasi" userId="a485637c-5d5c-44af-8411-f95acc3236b6" providerId="ADAL" clId="{B67E75DF-61F4-4BDD-83F6-F3A9FEB4B984}" dt="2024-02-22T09:52:54.409" v="2357" actId="27803"/>
          <ac:spMkLst>
            <pc:docMk/>
            <pc:sldMk cId="3942064285" sldId="256"/>
            <ac:spMk id="8669" creationId="{CF37A771-EFC5-A194-10BC-83589564DC76}"/>
          </ac:spMkLst>
        </pc:spChg>
        <pc:spChg chg="mod">
          <ac:chgData name="Jassem Abbasi" userId="a485637c-5d5c-44af-8411-f95acc3236b6" providerId="ADAL" clId="{B67E75DF-61F4-4BDD-83F6-F3A9FEB4B984}" dt="2024-02-22T09:52:54.409" v="2357" actId="27803"/>
          <ac:spMkLst>
            <pc:docMk/>
            <pc:sldMk cId="3942064285" sldId="256"/>
            <ac:spMk id="8670" creationId="{82342AF8-4737-D664-C64E-957E45AFAFF9}"/>
          </ac:spMkLst>
        </pc:spChg>
        <pc:spChg chg="mod">
          <ac:chgData name="Jassem Abbasi" userId="a485637c-5d5c-44af-8411-f95acc3236b6" providerId="ADAL" clId="{B67E75DF-61F4-4BDD-83F6-F3A9FEB4B984}" dt="2024-02-22T09:52:54.409" v="2357" actId="27803"/>
          <ac:spMkLst>
            <pc:docMk/>
            <pc:sldMk cId="3942064285" sldId="256"/>
            <ac:spMk id="8671" creationId="{77012E20-0478-9DAB-EA1A-D9B21087BD85}"/>
          </ac:spMkLst>
        </pc:spChg>
        <pc:spChg chg="mod">
          <ac:chgData name="Jassem Abbasi" userId="a485637c-5d5c-44af-8411-f95acc3236b6" providerId="ADAL" clId="{B67E75DF-61F4-4BDD-83F6-F3A9FEB4B984}" dt="2024-02-22T09:52:54.409" v="2357" actId="27803"/>
          <ac:spMkLst>
            <pc:docMk/>
            <pc:sldMk cId="3942064285" sldId="256"/>
            <ac:spMk id="8672" creationId="{F3D7EFE6-0FB0-863D-1359-B39C9F46FB34}"/>
          </ac:spMkLst>
        </pc:spChg>
        <pc:spChg chg="mod">
          <ac:chgData name="Jassem Abbasi" userId="a485637c-5d5c-44af-8411-f95acc3236b6" providerId="ADAL" clId="{B67E75DF-61F4-4BDD-83F6-F3A9FEB4B984}" dt="2024-02-22T09:52:54.409" v="2357" actId="27803"/>
          <ac:spMkLst>
            <pc:docMk/>
            <pc:sldMk cId="3942064285" sldId="256"/>
            <ac:spMk id="8673" creationId="{038C429A-125A-9632-8F29-E41B505F8A94}"/>
          </ac:spMkLst>
        </pc:spChg>
        <pc:spChg chg="mod">
          <ac:chgData name="Jassem Abbasi" userId="a485637c-5d5c-44af-8411-f95acc3236b6" providerId="ADAL" clId="{B67E75DF-61F4-4BDD-83F6-F3A9FEB4B984}" dt="2024-02-22T09:52:54.409" v="2357" actId="27803"/>
          <ac:spMkLst>
            <pc:docMk/>
            <pc:sldMk cId="3942064285" sldId="256"/>
            <ac:spMk id="8674" creationId="{F5831108-239A-9DC9-BC7E-C6CFA289D548}"/>
          </ac:spMkLst>
        </pc:spChg>
        <pc:spChg chg="mod">
          <ac:chgData name="Jassem Abbasi" userId="a485637c-5d5c-44af-8411-f95acc3236b6" providerId="ADAL" clId="{B67E75DF-61F4-4BDD-83F6-F3A9FEB4B984}" dt="2024-02-22T09:52:54.409" v="2357" actId="27803"/>
          <ac:spMkLst>
            <pc:docMk/>
            <pc:sldMk cId="3942064285" sldId="256"/>
            <ac:spMk id="8675" creationId="{C333EBC4-436C-E691-DED1-7FAC74203701}"/>
          </ac:spMkLst>
        </pc:spChg>
        <pc:spChg chg="mod">
          <ac:chgData name="Jassem Abbasi" userId="a485637c-5d5c-44af-8411-f95acc3236b6" providerId="ADAL" clId="{B67E75DF-61F4-4BDD-83F6-F3A9FEB4B984}" dt="2024-02-22T09:52:54.409" v="2357" actId="27803"/>
          <ac:spMkLst>
            <pc:docMk/>
            <pc:sldMk cId="3942064285" sldId="256"/>
            <ac:spMk id="8676" creationId="{60B96833-83A6-3DF8-610B-6202D3E85BF8}"/>
          </ac:spMkLst>
        </pc:spChg>
        <pc:spChg chg="mod">
          <ac:chgData name="Jassem Abbasi" userId="a485637c-5d5c-44af-8411-f95acc3236b6" providerId="ADAL" clId="{B67E75DF-61F4-4BDD-83F6-F3A9FEB4B984}" dt="2024-02-22T09:52:54.409" v="2357" actId="27803"/>
          <ac:spMkLst>
            <pc:docMk/>
            <pc:sldMk cId="3942064285" sldId="256"/>
            <ac:spMk id="8677" creationId="{EFC86702-9CF3-E2CB-FB53-2A82BC8E773F}"/>
          </ac:spMkLst>
        </pc:spChg>
        <pc:spChg chg="mod">
          <ac:chgData name="Jassem Abbasi" userId="a485637c-5d5c-44af-8411-f95acc3236b6" providerId="ADAL" clId="{B67E75DF-61F4-4BDD-83F6-F3A9FEB4B984}" dt="2024-02-22T09:52:54.409" v="2357" actId="27803"/>
          <ac:spMkLst>
            <pc:docMk/>
            <pc:sldMk cId="3942064285" sldId="256"/>
            <ac:spMk id="8678" creationId="{9C21F492-8E6E-C751-C5EC-9560CF15287E}"/>
          </ac:spMkLst>
        </pc:spChg>
        <pc:spChg chg="mod">
          <ac:chgData name="Jassem Abbasi" userId="a485637c-5d5c-44af-8411-f95acc3236b6" providerId="ADAL" clId="{B67E75DF-61F4-4BDD-83F6-F3A9FEB4B984}" dt="2024-02-22T09:52:54.409" v="2357" actId="27803"/>
          <ac:spMkLst>
            <pc:docMk/>
            <pc:sldMk cId="3942064285" sldId="256"/>
            <ac:spMk id="8679" creationId="{90DAC584-A1BB-FD2C-B5EF-5799E1EE515B}"/>
          </ac:spMkLst>
        </pc:spChg>
        <pc:spChg chg="mod">
          <ac:chgData name="Jassem Abbasi" userId="a485637c-5d5c-44af-8411-f95acc3236b6" providerId="ADAL" clId="{B67E75DF-61F4-4BDD-83F6-F3A9FEB4B984}" dt="2024-02-22T09:52:54.409" v="2357" actId="27803"/>
          <ac:spMkLst>
            <pc:docMk/>
            <pc:sldMk cId="3942064285" sldId="256"/>
            <ac:spMk id="8680" creationId="{0917EB7D-C81B-0325-5E22-835D60FDA11A}"/>
          </ac:spMkLst>
        </pc:spChg>
        <pc:spChg chg="mod">
          <ac:chgData name="Jassem Abbasi" userId="a485637c-5d5c-44af-8411-f95acc3236b6" providerId="ADAL" clId="{B67E75DF-61F4-4BDD-83F6-F3A9FEB4B984}" dt="2024-02-22T09:52:54.409" v="2357" actId="27803"/>
          <ac:spMkLst>
            <pc:docMk/>
            <pc:sldMk cId="3942064285" sldId="256"/>
            <ac:spMk id="8681" creationId="{0E43C521-262F-AD80-C519-E3305C9B0D04}"/>
          </ac:spMkLst>
        </pc:spChg>
        <pc:spChg chg="mod">
          <ac:chgData name="Jassem Abbasi" userId="a485637c-5d5c-44af-8411-f95acc3236b6" providerId="ADAL" clId="{B67E75DF-61F4-4BDD-83F6-F3A9FEB4B984}" dt="2024-02-22T09:52:54.409" v="2357" actId="27803"/>
          <ac:spMkLst>
            <pc:docMk/>
            <pc:sldMk cId="3942064285" sldId="256"/>
            <ac:spMk id="8682" creationId="{70CE15DF-B424-4BBC-ECB5-09CD0F382DB0}"/>
          </ac:spMkLst>
        </pc:spChg>
        <pc:spChg chg="mod">
          <ac:chgData name="Jassem Abbasi" userId="a485637c-5d5c-44af-8411-f95acc3236b6" providerId="ADAL" clId="{B67E75DF-61F4-4BDD-83F6-F3A9FEB4B984}" dt="2024-02-22T09:52:54.409" v="2357" actId="27803"/>
          <ac:spMkLst>
            <pc:docMk/>
            <pc:sldMk cId="3942064285" sldId="256"/>
            <ac:spMk id="8683" creationId="{CD2B57C4-1A97-ECDC-2DC6-CCEB37AF4243}"/>
          </ac:spMkLst>
        </pc:spChg>
        <pc:spChg chg="mod">
          <ac:chgData name="Jassem Abbasi" userId="a485637c-5d5c-44af-8411-f95acc3236b6" providerId="ADAL" clId="{B67E75DF-61F4-4BDD-83F6-F3A9FEB4B984}" dt="2024-02-22T09:52:54.409" v="2357" actId="27803"/>
          <ac:spMkLst>
            <pc:docMk/>
            <pc:sldMk cId="3942064285" sldId="256"/>
            <ac:spMk id="8684" creationId="{A89A726D-E4C7-C665-D49A-8A1641DE7D5E}"/>
          </ac:spMkLst>
        </pc:spChg>
        <pc:spChg chg="mod">
          <ac:chgData name="Jassem Abbasi" userId="a485637c-5d5c-44af-8411-f95acc3236b6" providerId="ADAL" clId="{B67E75DF-61F4-4BDD-83F6-F3A9FEB4B984}" dt="2024-02-22T09:52:54.409" v="2357" actId="27803"/>
          <ac:spMkLst>
            <pc:docMk/>
            <pc:sldMk cId="3942064285" sldId="256"/>
            <ac:spMk id="8685" creationId="{563C7C4C-67F8-CC06-BFD6-9241FF825F5B}"/>
          </ac:spMkLst>
        </pc:spChg>
        <pc:spChg chg="mod">
          <ac:chgData name="Jassem Abbasi" userId="a485637c-5d5c-44af-8411-f95acc3236b6" providerId="ADAL" clId="{B67E75DF-61F4-4BDD-83F6-F3A9FEB4B984}" dt="2024-02-22T09:52:54.409" v="2357" actId="27803"/>
          <ac:spMkLst>
            <pc:docMk/>
            <pc:sldMk cId="3942064285" sldId="256"/>
            <ac:spMk id="8686" creationId="{B74A846E-39C0-350D-6367-BE6A404629A5}"/>
          </ac:spMkLst>
        </pc:spChg>
        <pc:spChg chg="mod">
          <ac:chgData name="Jassem Abbasi" userId="a485637c-5d5c-44af-8411-f95acc3236b6" providerId="ADAL" clId="{B67E75DF-61F4-4BDD-83F6-F3A9FEB4B984}" dt="2024-02-22T09:52:54.409" v="2357" actId="27803"/>
          <ac:spMkLst>
            <pc:docMk/>
            <pc:sldMk cId="3942064285" sldId="256"/>
            <ac:spMk id="8687" creationId="{49477738-369F-C769-EB0F-4CE84F803811}"/>
          </ac:spMkLst>
        </pc:spChg>
        <pc:spChg chg="mod">
          <ac:chgData name="Jassem Abbasi" userId="a485637c-5d5c-44af-8411-f95acc3236b6" providerId="ADAL" clId="{B67E75DF-61F4-4BDD-83F6-F3A9FEB4B984}" dt="2024-02-22T09:52:54.409" v="2357" actId="27803"/>
          <ac:spMkLst>
            <pc:docMk/>
            <pc:sldMk cId="3942064285" sldId="256"/>
            <ac:spMk id="8688" creationId="{6E95EC16-8AFB-910F-63D3-1E48F83D0181}"/>
          </ac:spMkLst>
        </pc:spChg>
        <pc:spChg chg="mod">
          <ac:chgData name="Jassem Abbasi" userId="a485637c-5d5c-44af-8411-f95acc3236b6" providerId="ADAL" clId="{B67E75DF-61F4-4BDD-83F6-F3A9FEB4B984}" dt="2024-02-22T09:52:54.409" v="2357" actId="27803"/>
          <ac:spMkLst>
            <pc:docMk/>
            <pc:sldMk cId="3942064285" sldId="256"/>
            <ac:spMk id="8689" creationId="{A0DCC044-8DFA-3A78-26D0-4AE3FBB9B8E9}"/>
          </ac:spMkLst>
        </pc:spChg>
        <pc:spChg chg="mod">
          <ac:chgData name="Jassem Abbasi" userId="a485637c-5d5c-44af-8411-f95acc3236b6" providerId="ADAL" clId="{B67E75DF-61F4-4BDD-83F6-F3A9FEB4B984}" dt="2024-02-22T09:52:54.409" v="2357" actId="27803"/>
          <ac:spMkLst>
            <pc:docMk/>
            <pc:sldMk cId="3942064285" sldId="256"/>
            <ac:spMk id="8690" creationId="{D9B8609C-9764-B551-8FEB-F5291B33172F}"/>
          </ac:spMkLst>
        </pc:spChg>
        <pc:spChg chg="mod">
          <ac:chgData name="Jassem Abbasi" userId="a485637c-5d5c-44af-8411-f95acc3236b6" providerId="ADAL" clId="{B67E75DF-61F4-4BDD-83F6-F3A9FEB4B984}" dt="2024-02-22T09:52:54.409" v="2357" actId="27803"/>
          <ac:spMkLst>
            <pc:docMk/>
            <pc:sldMk cId="3942064285" sldId="256"/>
            <ac:spMk id="8691" creationId="{C9291C9A-BA63-6207-341D-51254356576E}"/>
          </ac:spMkLst>
        </pc:spChg>
        <pc:spChg chg="mod">
          <ac:chgData name="Jassem Abbasi" userId="a485637c-5d5c-44af-8411-f95acc3236b6" providerId="ADAL" clId="{B67E75DF-61F4-4BDD-83F6-F3A9FEB4B984}" dt="2024-02-22T09:52:54.409" v="2357" actId="27803"/>
          <ac:spMkLst>
            <pc:docMk/>
            <pc:sldMk cId="3942064285" sldId="256"/>
            <ac:spMk id="8692" creationId="{82A3B446-127E-8697-BB0A-586D6D39B33E}"/>
          </ac:spMkLst>
        </pc:spChg>
        <pc:spChg chg="mod">
          <ac:chgData name="Jassem Abbasi" userId="a485637c-5d5c-44af-8411-f95acc3236b6" providerId="ADAL" clId="{B67E75DF-61F4-4BDD-83F6-F3A9FEB4B984}" dt="2024-02-22T09:52:54.409" v="2357" actId="27803"/>
          <ac:spMkLst>
            <pc:docMk/>
            <pc:sldMk cId="3942064285" sldId="256"/>
            <ac:spMk id="8693" creationId="{7A17F111-E465-0700-37ED-EDC16B3A4510}"/>
          </ac:spMkLst>
        </pc:spChg>
        <pc:spChg chg="mod">
          <ac:chgData name="Jassem Abbasi" userId="a485637c-5d5c-44af-8411-f95acc3236b6" providerId="ADAL" clId="{B67E75DF-61F4-4BDD-83F6-F3A9FEB4B984}" dt="2024-02-22T09:52:54.409" v="2357" actId="27803"/>
          <ac:spMkLst>
            <pc:docMk/>
            <pc:sldMk cId="3942064285" sldId="256"/>
            <ac:spMk id="8694" creationId="{2F256773-9FDD-BEB2-9AF4-9BB015695DB9}"/>
          </ac:spMkLst>
        </pc:spChg>
        <pc:spChg chg="mod">
          <ac:chgData name="Jassem Abbasi" userId="a485637c-5d5c-44af-8411-f95acc3236b6" providerId="ADAL" clId="{B67E75DF-61F4-4BDD-83F6-F3A9FEB4B984}" dt="2024-02-22T09:52:54.409" v="2357" actId="27803"/>
          <ac:spMkLst>
            <pc:docMk/>
            <pc:sldMk cId="3942064285" sldId="256"/>
            <ac:spMk id="8695" creationId="{E4C9205B-3136-C067-6023-D6201853AED7}"/>
          </ac:spMkLst>
        </pc:spChg>
        <pc:spChg chg="mod">
          <ac:chgData name="Jassem Abbasi" userId="a485637c-5d5c-44af-8411-f95acc3236b6" providerId="ADAL" clId="{B67E75DF-61F4-4BDD-83F6-F3A9FEB4B984}" dt="2024-02-22T09:52:54.409" v="2357" actId="27803"/>
          <ac:spMkLst>
            <pc:docMk/>
            <pc:sldMk cId="3942064285" sldId="256"/>
            <ac:spMk id="8696" creationId="{A36C095D-336C-FC45-A58B-E6DB9B5663CE}"/>
          </ac:spMkLst>
        </pc:spChg>
        <pc:spChg chg="mod">
          <ac:chgData name="Jassem Abbasi" userId="a485637c-5d5c-44af-8411-f95acc3236b6" providerId="ADAL" clId="{B67E75DF-61F4-4BDD-83F6-F3A9FEB4B984}" dt="2024-02-22T09:52:54.409" v="2357" actId="27803"/>
          <ac:spMkLst>
            <pc:docMk/>
            <pc:sldMk cId="3942064285" sldId="256"/>
            <ac:spMk id="8697" creationId="{9668C7B6-7C0F-FD16-995F-D2E174765860}"/>
          </ac:spMkLst>
        </pc:spChg>
        <pc:spChg chg="mod">
          <ac:chgData name="Jassem Abbasi" userId="a485637c-5d5c-44af-8411-f95acc3236b6" providerId="ADAL" clId="{B67E75DF-61F4-4BDD-83F6-F3A9FEB4B984}" dt="2024-02-22T09:52:54.409" v="2357" actId="27803"/>
          <ac:spMkLst>
            <pc:docMk/>
            <pc:sldMk cId="3942064285" sldId="256"/>
            <ac:spMk id="8698" creationId="{CCD0BB9E-FE70-1538-3B01-C6031D0D8379}"/>
          </ac:spMkLst>
        </pc:spChg>
        <pc:spChg chg="mod">
          <ac:chgData name="Jassem Abbasi" userId="a485637c-5d5c-44af-8411-f95acc3236b6" providerId="ADAL" clId="{B67E75DF-61F4-4BDD-83F6-F3A9FEB4B984}" dt="2024-02-22T09:52:54.409" v="2357" actId="27803"/>
          <ac:spMkLst>
            <pc:docMk/>
            <pc:sldMk cId="3942064285" sldId="256"/>
            <ac:spMk id="8699" creationId="{B089E05F-45F4-9E55-8E5F-5F255E9A9661}"/>
          </ac:spMkLst>
        </pc:spChg>
        <pc:spChg chg="mod">
          <ac:chgData name="Jassem Abbasi" userId="a485637c-5d5c-44af-8411-f95acc3236b6" providerId="ADAL" clId="{B67E75DF-61F4-4BDD-83F6-F3A9FEB4B984}" dt="2024-02-22T09:52:54.409" v="2357" actId="27803"/>
          <ac:spMkLst>
            <pc:docMk/>
            <pc:sldMk cId="3942064285" sldId="256"/>
            <ac:spMk id="8700" creationId="{0784AC1F-2083-BB08-633A-47DB857981CA}"/>
          </ac:spMkLst>
        </pc:spChg>
        <pc:spChg chg="mod">
          <ac:chgData name="Jassem Abbasi" userId="a485637c-5d5c-44af-8411-f95acc3236b6" providerId="ADAL" clId="{B67E75DF-61F4-4BDD-83F6-F3A9FEB4B984}" dt="2024-02-22T09:52:54.409" v="2357" actId="27803"/>
          <ac:spMkLst>
            <pc:docMk/>
            <pc:sldMk cId="3942064285" sldId="256"/>
            <ac:spMk id="8701" creationId="{B42BD2BA-3BE9-B993-9A31-B4E14C70C4AB}"/>
          </ac:spMkLst>
        </pc:spChg>
        <pc:spChg chg="mod">
          <ac:chgData name="Jassem Abbasi" userId="a485637c-5d5c-44af-8411-f95acc3236b6" providerId="ADAL" clId="{B67E75DF-61F4-4BDD-83F6-F3A9FEB4B984}" dt="2024-02-22T09:52:54.409" v="2357" actId="27803"/>
          <ac:spMkLst>
            <pc:docMk/>
            <pc:sldMk cId="3942064285" sldId="256"/>
            <ac:spMk id="8702" creationId="{D097903A-4D15-9101-E95C-2A4DC1952652}"/>
          </ac:spMkLst>
        </pc:spChg>
        <pc:spChg chg="mod">
          <ac:chgData name="Jassem Abbasi" userId="a485637c-5d5c-44af-8411-f95acc3236b6" providerId="ADAL" clId="{B67E75DF-61F4-4BDD-83F6-F3A9FEB4B984}" dt="2024-02-22T09:52:54.409" v="2357" actId="27803"/>
          <ac:spMkLst>
            <pc:docMk/>
            <pc:sldMk cId="3942064285" sldId="256"/>
            <ac:spMk id="8703" creationId="{973930B4-F820-B6AB-3B0C-03096BE5F7D3}"/>
          </ac:spMkLst>
        </pc:spChg>
        <pc:spChg chg="mod">
          <ac:chgData name="Jassem Abbasi" userId="a485637c-5d5c-44af-8411-f95acc3236b6" providerId="ADAL" clId="{B67E75DF-61F4-4BDD-83F6-F3A9FEB4B984}" dt="2024-02-22T09:52:54.409" v="2357" actId="27803"/>
          <ac:spMkLst>
            <pc:docMk/>
            <pc:sldMk cId="3942064285" sldId="256"/>
            <ac:spMk id="8704" creationId="{4412EC05-26D8-3A71-0AF0-FDA05B1BE7F3}"/>
          </ac:spMkLst>
        </pc:spChg>
        <pc:spChg chg="mod">
          <ac:chgData name="Jassem Abbasi" userId="a485637c-5d5c-44af-8411-f95acc3236b6" providerId="ADAL" clId="{B67E75DF-61F4-4BDD-83F6-F3A9FEB4B984}" dt="2024-02-22T09:52:54.409" v="2357" actId="27803"/>
          <ac:spMkLst>
            <pc:docMk/>
            <pc:sldMk cId="3942064285" sldId="256"/>
            <ac:spMk id="8705" creationId="{4E36D910-0901-4BCC-10EE-946F4AA64CB4}"/>
          </ac:spMkLst>
        </pc:spChg>
        <pc:spChg chg="mod">
          <ac:chgData name="Jassem Abbasi" userId="a485637c-5d5c-44af-8411-f95acc3236b6" providerId="ADAL" clId="{B67E75DF-61F4-4BDD-83F6-F3A9FEB4B984}" dt="2024-02-22T09:52:54.409" v="2357" actId="27803"/>
          <ac:spMkLst>
            <pc:docMk/>
            <pc:sldMk cId="3942064285" sldId="256"/>
            <ac:spMk id="8706" creationId="{0829891C-ED20-BA2B-C54B-7476B32761B9}"/>
          </ac:spMkLst>
        </pc:spChg>
        <pc:spChg chg="mod">
          <ac:chgData name="Jassem Abbasi" userId="a485637c-5d5c-44af-8411-f95acc3236b6" providerId="ADAL" clId="{B67E75DF-61F4-4BDD-83F6-F3A9FEB4B984}" dt="2024-02-22T09:52:54.409" v="2357" actId="27803"/>
          <ac:spMkLst>
            <pc:docMk/>
            <pc:sldMk cId="3942064285" sldId="256"/>
            <ac:spMk id="8707" creationId="{758B83B2-0EA9-9D06-9DB8-D01D8A3BD2C2}"/>
          </ac:spMkLst>
        </pc:spChg>
        <pc:spChg chg="mod">
          <ac:chgData name="Jassem Abbasi" userId="a485637c-5d5c-44af-8411-f95acc3236b6" providerId="ADAL" clId="{B67E75DF-61F4-4BDD-83F6-F3A9FEB4B984}" dt="2024-02-22T09:52:54.409" v="2357" actId="27803"/>
          <ac:spMkLst>
            <pc:docMk/>
            <pc:sldMk cId="3942064285" sldId="256"/>
            <ac:spMk id="8708" creationId="{25CC30C5-2EA0-816B-0A8F-234625507038}"/>
          </ac:spMkLst>
        </pc:spChg>
        <pc:spChg chg="mod">
          <ac:chgData name="Jassem Abbasi" userId="a485637c-5d5c-44af-8411-f95acc3236b6" providerId="ADAL" clId="{B67E75DF-61F4-4BDD-83F6-F3A9FEB4B984}" dt="2024-02-22T09:52:54.409" v="2357" actId="27803"/>
          <ac:spMkLst>
            <pc:docMk/>
            <pc:sldMk cId="3942064285" sldId="256"/>
            <ac:spMk id="8709" creationId="{157612EF-30EE-6EA0-BF7B-9B76D0500B67}"/>
          </ac:spMkLst>
        </pc:spChg>
        <pc:spChg chg="mod">
          <ac:chgData name="Jassem Abbasi" userId="a485637c-5d5c-44af-8411-f95acc3236b6" providerId="ADAL" clId="{B67E75DF-61F4-4BDD-83F6-F3A9FEB4B984}" dt="2024-02-22T09:52:54.409" v="2357" actId="27803"/>
          <ac:spMkLst>
            <pc:docMk/>
            <pc:sldMk cId="3942064285" sldId="256"/>
            <ac:spMk id="8710" creationId="{A0323A0A-8913-1E1A-D74E-526C807CF17E}"/>
          </ac:spMkLst>
        </pc:spChg>
        <pc:spChg chg="mod">
          <ac:chgData name="Jassem Abbasi" userId="a485637c-5d5c-44af-8411-f95acc3236b6" providerId="ADAL" clId="{B67E75DF-61F4-4BDD-83F6-F3A9FEB4B984}" dt="2024-02-22T09:52:54.409" v="2357" actId="27803"/>
          <ac:spMkLst>
            <pc:docMk/>
            <pc:sldMk cId="3942064285" sldId="256"/>
            <ac:spMk id="8711" creationId="{09F7B567-DB51-4E69-F505-A646A27F5F4F}"/>
          </ac:spMkLst>
        </pc:spChg>
        <pc:spChg chg="mod">
          <ac:chgData name="Jassem Abbasi" userId="a485637c-5d5c-44af-8411-f95acc3236b6" providerId="ADAL" clId="{B67E75DF-61F4-4BDD-83F6-F3A9FEB4B984}" dt="2024-02-22T09:52:54.409" v="2357" actId="27803"/>
          <ac:spMkLst>
            <pc:docMk/>
            <pc:sldMk cId="3942064285" sldId="256"/>
            <ac:spMk id="8712" creationId="{9BEA39EC-D9FA-B93F-5217-D75EC458EEF1}"/>
          </ac:spMkLst>
        </pc:spChg>
        <pc:spChg chg="mod">
          <ac:chgData name="Jassem Abbasi" userId="a485637c-5d5c-44af-8411-f95acc3236b6" providerId="ADAL" clId="{B67E75DF-61F4-4BDD-83F6-F3A9FEB4B984}" dt="2024-02-22T09:52:54.409" v="2357" actId="27803"/>
          <ac:spMkLst>
            <pc:docMk/>
            <pc:sldMk cId="3942064285" sldId="256"/>
            <ac:spMk id="8713" creationId="{56194A9A-A8F7-D726-E27B-C67EB35DE286}"/>
          </ac:spMkLst>
        </pc:spChg>
        <pc:spChg chg="mod">
          <ac:chgData name="Jassem Abbasi" userId="a485637c-5d5c-44af-8411-f95acc3236b6" providerId="ADAL" clId="{B67E75DF-61F4-4BDD-83F6-F3A9FEB4B984}" dt="2024-02-22T09:52:54.409" v="2357" actId="27803"/>
          <ac:spMkLst>
            <pc:docMk/>
            <pc:sldMk cId="3942064285" sldId="256"/>
            <ac:spMk id="8714" creationId="{8B71B634-3A79-1900-DA11-613A727B0862}"/>
          </ac:spMkLst>
        </pc:spChg>
        <pc:spChg chg="mod">
          <ac:chgData name="Jassem Abbasi" userId="a485637c-5d5c-44af-8411-f95acc3236b6" providerId="ADAL" clId="{B67E75DF-61F4-4BDD-83F6-F3A9FEB4B984}" dt="2024-02-22T09:52:54.409" v="2357" actId="27803"/>
          <ac:spMkLst>
            <pc:docMk/>
            <pc:sldMk cId="3942064285" sldId="256"/>
            <ac:spMk id="8715" creationId="{A8604131-20BD-A2D9-4A7B-89283AB2A844}"/>
          </ac:spMkLst>
        </pc:spChg>
        <pc:spChg chg="mod">
          <ac:chgData name="Jassem Abbasi" userId="a485637c-5d5c-44af-8411-f95acc3236b6" providerId="ADAL" clId="{B67E75DF-61F4-4BDD-83F6-F3A9FEB4B984}" dt="2024-02-22T09:52:54.409" v="2357" actId="27803"/>
          <ac:spMkLst>
            <pc:docMk/>
            <pc:sldMk cId="3942064285" sldId="256"/>
            <ac:spMk id="8716" creationId="{6D8ED691-8D20-C3A7-BC3D-5877D833368E}"/>
          </ac:spMkLst>
        </pc:spChg>
        <pc:spChg chg="mod">
          <ac:chgData name="Jassem Abbasi" userId="a485637c-5d5c-44af-8411-f95acc3236b6" providerId="ADAL" clId="{B67E75DF-61F4-4BDD-83F6-F3A9FEB4B984}" dt="2024-02-22T09:52:54.409" v="2357" actId="27803"/>
          <ac:spMkLst>
            <pc:docMk/>
            <pc:sldMk cId="3942064285" sldId="256"/>
            <ac:spMk id="8717" creationId="{F5C5638A-C867-D024-1897-EB880464AE9E}"/>
          </ac:spMkLst>
        </pc:spChg>
        <pc:spChg chg="mod">
          <ac:chgData name="Jassem Abbasi" userId="a485637c-5d5c-44af-8411-f95acc3236b6" providerId="ADAL" clId="{B67E75DF-61F4-4BDD-83F6-F3A9FEB4B984}" dt="2024-02-22T09:52:54.409" v="2357" actId="27803"/>
          <ac:spMkLst>
            <pc:docMk/>
            <pc:sldMk cId="3942064285" sldId="256"/>
            <ac:spMk id="8718" creationId="{7E76D9FF-8016-561A-7D09-6DDE55C1253E}"/>
          </ac:spMkLst>
        </pc:spChg>
        <pc:spChg chg="mod">
          <ac:chgData name="Jassem Abbasi" userId="a485637c-5d5c-44af-8411-f95acc3236b6" providerId="ADAL" clId="{B67E75DF-61F4-4BDD-83F6-F3A9FEB4B984}" dt="2024-02-22T09:52:54.409" v="2357" actId="27803"/>
          <ac:spMkLst>
            <pc:docMk/>
            <pc:sldMk cId="3942064285" sldId="256"/>
            <ac:spMk id="8719" creationId="{9A2AE482-33DD-C684-2D1E-3F3F53863820}"/>
          </ac:spMkLst>
        </pc:spChg>
        <pc:spChg chg="mod">
          <ac:chgData name="Jassem Abbasi" userId="a485637c-5d5c-44af-8411-f95acc3236b6" providerId="ADAL" clId="{B67E75DF-61F4-4BDD-83F6-F3A9FEB4B984}" dt="2024-02-22T09:52:54.409" v="2357" actId="27803"/>
          <ac:spMkLst>
            <pc:docMk/>
            <pc:sldMk cId="3942064285" sldId="256"/>
            <ac:spMk id="8720" creationId="{6E3A84D7-C857-2511-F61C-E3F463DF3627}"/>
          </ac:spMkLst>
        </pc:spChg>
        <pc:spChg chg="mod">
          <ac:chgData name="Jassem Abbasi" userId="a485637c-5d5c-44af-8411-f95acc3236b6" providerId="ADAL" clId="{B67E75DF-61F4-4BDD-83F6-F3A9FEB4B984}" dt="2024-02-22T09:52:54.409" v="2357" actId="27803"/>
          <ac:spMkLst>
            <pc:docMk/>
            <pc:sldMk cId="3942064285" sldId="256"/>
            <ac:spMk id="8721" creationId="{97E0C758-1537-923A-F678-EB4F0F36953B}"/>
          </ac:spMkLst>
        </pc:spChg>
        <pc:spChg chg="mod">
          <ac:chgData name="Jassem Abbasi" userId="a485637c-5d5c-44af-8411-f95acc3236b6" providerId="ADAL" clId="{B67E75DF-61F4-4BDD-83F6-F3A9FEB4B984}" dt="2024-02-22T09:52:54.409" v="2357" actId="27803"/>
          <ac:spMkLst>
            <pc:docMk/>
            <pc:sldMk cId="3942064285" sldId="256"/>
            <ac:spMk id="8722" creationId="{1635C1E5-E598-87EE-2DF6-AF7B5674E0A3}"/>
          </ac:spMkLst>
        </pc:spChg>
        <pc:spChg chg="mod">
          <ac:chgData name="Jassem Abbasi" userId="a485637c-5d5c-44af-8411-f95acc3236b6" providerId="ADAL" clId="{B67E75DF-61F4-4BDD-83F6-F3A9FEB4B984}" dt="2024-02-22T09:52:54.409" v="2357" actId="27803"/>
          <ac:spMkLst>
            <pc:docMk/>
            <pc:sldMk cId="3942064285" sldId="256"/>
            <ac:spMk id="8723" creationId="{65741BC3-1A78-4449-34DF-9839301644A5}"/>
          </ac:spMkLst>
        </pc:spChg>
        <pc:spChg chg="mod">
          <ac:chgData name="Jassem Abbasi" userId="a485637c-5d5c-44af-8411-f95acc3236b6" providerId="ADAL" clId="{B67E75DF-61F4-4BDD-83F6-F3A9FEB4B984}" dt="2024-02-22T09:52:54.409" v="2357" actId="27803"/>
          <ac:spMkLst>
            <pc:docMk/>
            <pc:sldMk cId="3942064285" sldId="256"/>
            <ac:spMk id="8724" creationId="{D08D6E71-945A-8365-2797-A75E844B57D9}"/>
          </ac:spMkLst>
        </pc:spChg>
        <pc:spChg chg="mod">
          <ac:chgData name="Jassem Abbasi" userId="a485637c-5d5c-44af-8411-f95acc3236b6" providerId="ADAL" clId="{B67E75DF-61F4-4BDD-83F6-F3A9FEB4B984}" dt="2024-02-22T09:52:54.409" v="2357" actId="27803"/>
          <ac:spMkLst>
            <pc:docMk/>
            <pc:sldMk cId="3942064285" sldId="256"/>
            <ac:spMk id="8725" creationId="{8D1BBF00-475D-9A5B-6B0A-44B17C7DB35A}"/>
          </ac:spMkLst>
        </pc:spChg>
        <pc:spChg chg="mod">
          <ac:chgData name="Jassem Abbasi" userId="a485637c-5d5c-44af-8411-f95acc3236b6" providerId="ADAL" clId="{B67E75DF-61F4-4BDD-83F6-F3A9FEB4B984}" dt="2024-02-22T09:52:54.409" v="2357" actId="27803"/>
          <ac:spMkLst>
            <pc:docMk/>
            <pc:sldMk cId="3942064285" sldId="256"/>
            <ac:spMk id="8726" creationId="{A6245C52-82C9-4192-C267-63377DDC6D47}"/>
          </ac:spMkLst>
        </pc:spChg>
        <pc:spChg chg="mod">
          <ac:chgData name="Jassem Abbasi" userId="a485637c-5d5c-44af-8411-f95acc3236b6" providerId="ADAL" clId="{B67E75DF-61F4-4BDD-83F6-F3A9FEB4B984}" dt="2024-02-22T09:52:54.409" v="2357" actId="27803"/>
          <ac:spMkLst>
            <pc:docMk/>
            <pc:sldMk cId="3942064285" sldId="256"/>
            <ac:spMk id="8727" creationId="{D3773D48-23B1-7926-BEC1-81DF788C0D1B}"/>
          </ac:spMkLst>
        </pc:spChg>
        <pc:spChg chg="mod">
          <ac:chgData name="Jassem Abbasi" userId="a485637c-5d5c-44af-8411-f95acc3236b6" providerId="ADAL" clId="{B67E75DF-61F4-4BDD-83F6-F3A9FEB4B984}" dt="2024-02-22T09:52:54.409" v="2357" actId="27803"/>
          <ac:spMkLst>
            <pc:docMk/>
            <pc:sldMk cId="3942064285" sldId="256"/>
            <ac:spMk id="8728" creationId="{CD707F65-C3AF-65B4-0FB7-F8D6F47D3648}"/>
          </ac:spMkLst>
        </pc:spChg>
        <pc:spChg chg="mod">
          <ac:chgData name="Jassem Abbasi" userId="a485637c-5d5c-44af-8411-f95acc3236b6" providerId="ADAL" clId="{B67E75DF-61F4-4BDD-83F6-F3A9FEB4B984}" dt="2024-02-22T09:52:54.409" v="2357" actId="27803"/>
          <ac:spMkLst>
            <pc:docMk/>
            <pc:sldMk cId="3942064285" sldId="256"/>
            <ac:spMk id="8729" creationId="{08D330FE-B5A2-785B-18FD-D52618B35384}"/>
          </ac:spMkLst>
        </pc:spChg>
        <pc:spChg chg="mod">
          <ac:chgData name="Jassem Abbasi" userId="a485637c-5d5c-44af-8411-f95acc3236b6" providerId="ADAL" clId="{B67E75DF-61F4-4BDD-83F6-F3A9FEB4B984}" dt="2024-02-22T09:52:54.409" v="2357" actId="27803"/>
          <ac:spMkLst>
            <pc:docMk/>
            <pc:sldMk cId="3942064285" sldId="256"/>
            <ac:spMk id="8730" creationId="{5D67CA7C-5410-AFD3-76B5-882D4CD5DD2B}"/>
          </ac:spMkLst>
        </pc:spChg>
        <pc:spChg chg="mod">
          <ac:chgData name="Jassem Abbasi" userId="a485637c-5d5c-44af-8411-f95acc3236b6" providerId="ADAL" clId="{B67E75DF-61F4-4BDD-83F6-F3A9FEB4B984}" dt="2024-02-22T09:52:54.409" v="2357" actId="27803"/>
          <ac:spMkLst>
            <pc:docMk/>
            <pc:sldMk cId="3942064285" sldId="256"/>
            <ac:spMk id="8731" creationId="{37FF3182-154D-4333-2B87-B46D526AE0DB}"/>
          </ac:spMkLst>
        </pc:spChg>
        <pc:spChg chg="mod">
          <ac:chgData name="Jassem Abbasi" userId="a485637c-5d5c-44af-8411-f95acc3236b6" providerId="ADAL" clId="{B67E75DF-61F4-4BDD-83F6-F3A9FEB4B984}" dt="2024-02-22T09:52:54.409" v="2357" actId="27803"/>
          <ac:spMkLst>
            <pc:docMk/>
            <pc:sldMk cId="3942064285" sldId="256"/>
            <ac:spMk id="8732" creationId="{D42B04C6-F2C2-D266-B73F-E01F1123B917}"/>
          </ac:spMkLst>
        </pc:spChg>
        <pc:spChg chg="mod">
          <ac:chgData name="Jassem Abbasi" userId="a485637c-5d5c-44af-8411-f95acc3236b6" providerId="ADAL" clId="{B67E75DF-61F4-4BDD-83F6-F3A9FEB4B984}" dt="2024-02-22T09:52:54.409" v="2357" actId="27803"/>
          <ac:spMkLst>
            <pc:docMk/>
            <pc:sldMk cId="3942064285" sldId="256"/>
            <ac:spMk id="8733" creationId="{11D10A38-3DDF-398A-252B-4F7B3F222764}"/>
          </ac:spMkLst>
        </pc:spChg>
        <pc:spChg chg="mod">
          <ac:chgData name="Jassem Abbasi" userId="a485637c-5d5c-44af-8411-f95acc3236b6" providerId="ADAL" clId="{B67E75DF-61F4-4BDD-83F6-F3A9FEB4B984}" dt="2024-02-22T09:52:54.409" v="2357" actId="27803"/>
          <ac:spMkLst>
            <pc:docMk/>
            <pc:sldMk cId="3942064285" sldId="256"/>
            <ac:spMk id="8734" creationId="{070A03BD-D581-034B-4641-F84EECC0A5D8}"/>
          </ac:spMkLst>
        </pc:spChg>
        <pc:spChg chg="mod">
          <ac:chgData name="Jassem Abbasi" userId="a485637c-5d5c-44af-8411-f95acc3236b6" providerId="ADAL" clId="{B67E75DF-61F4-4BDD-83F6-F3A9FEB4B984}" dt="2024-02-22T09:52:54.409" v="2357" actId="27803"/>
          <ac:spMkLst>
            <pc:docMk/>
            <pc:sldMk cId="3942064285" sldId="256"/>
            <ac:spMk id="8735" creationId="{0046A85E-8AB8-0085-453F-E9BE6EFE43A8}"/>
          </ac:spMkLst>
        </pc:spChg>
        <pc:spChg chg="mod">
          <ac:chgData name="Jassem Abbasi" userId="a485637c-5d5c-44af-8411-f95acc3236b6" providerId="ADAL" clId="{B67E75DF-61F4-4BDD-83F6-F3A9FEB4B984}" dt="2024-02-22T09:52:54.409" v="2357" actId="27803"/>
          <ac:spMkLst>
            <pc:docMk/>
            <pc:sldMk cId="3942064285" sldId="256"/>
            <ac:spMk id="8736" creationId="{9DD1A042-D569-BE7B-E3B1-7B2CBFBFB20B}"/>
          </ac:spMkLst>
        </pc:spChg>
        <pc:spChg chg="mod">
          <ac:chgData name="Jassem Abbasi" userId="a485637c-5d5c-44af-8411-f95acc3236b6" providerId="ADAL" clId="{B67E75DF-61F4-4BDD-83F6-F3A9FEB4B984}" dt="2024-02-22T09:52:54.409" v="2357" actId="27803"/>
          <ac:spMkLst>
            <pc:docMk/>
            <pc:sldMk cId="3942064285" sldId="256"/>
            <ac:spMk id="8737" creationId="{A57A53D7-02AB-00F4-EB5E-62464C32681E}"/>
          </ac:spMkLst>
        </pc:spChg>
        <pc:spChg chg="mod">
          <ac:chgData name="Jassem Abbasi" userId="a485637c-5d5c-44af-8411-f95acc3236b6" providerId="ADAL" clId="{B67E75DF-61F4-4BDD-83F6-F3A9FEB4B984}" dt="2024-02-22T09:52:54.409" v="2357" actId="27803"/>
          <ac:spMkLst>
            <pc:docMk/>
            <pc:sldMk cId="3942064285" sldId="256"/>
            <ac:spMk id="8738" creationId="{F7DD78D8-7B0F-2BC3-412C-472E206BCA5A}"/>
          </ac:spMkLst>
        </pc:spChg>
        <pc:spChg chg="mod">
          <ac:chgData name="Jassem Abbasi" userId="a485637c-5d5c-44af-8411-f95acc3236b6" providerId="ADAL" clId="{B67E75DF-61F4-4BDD-83F6-F3A9FEB4B984}" dt="2024-02-22T09:52:54.409" v="2357" actId="27803"/>
          <ac:spMkLst>
            <pc:docMk/>
            <pc:sldMk cId="3942064285" sldId="256"/>
            <ac:spMk id="8739" creationId="{26538EB8-6ED2-AFAC-76CA-00FBFE532546}"/>
          </ac:spMkLst>
        </pc:spChg>
        <pc:spChg chg="mod">
          <ac:chgData name="Jassem Abbasi" userId="a485637c-5d5c-44af-8411-f95acc3236b6" providerId="ADAL" clId="{B67E75DF-61F4-4BDD-83F6-F3A9FEB4B984}" dt="2024-02-22T09:52:54.409" v="2357" actId="27803"/>
          <ac:spMkLst>
            <pc:docMk/>
            <pc:sldMk cId="3942064285" sldId="256"/>
            <ac:spMk id="8740" creationId="{E07D01F9-73F5-BCF5-66CD-9B36560DF116}"/>
          </ac:spMkLst>
        </pc:spChg>
        <pc:spChg chg="mod">
          <ac:chgData name="Jassem Abbasi" userId="a485637c-5d5c-44af-8411-f95acc3236b6" providerId="ADAL" clId="{B67E75DF-61F4-4BDD-83F6-F3A9FEB4B984}" dt="2024-02-22T09:52:54.409" v="2357" actId="27803"/>
          <ac:spMkLst>
            <pc:docMk/>
            <pc:sldMk cId="3942064285" sldId="256"/>
            <ac:spMk id="8741" creationId="{3012DE6E-69AE-BDFC-5DBE-DB0344CBD6B4}"/>
          </ac:spMkLst>
        </pc:spChg>
        <pc:spChg chg="mod">
          <ac:chgData name="Jassem Abbasi" userId="a485637c-5d5c-44af-8411-f95acc3236b6" providerId="ADAL" clId="{B67E75DF-61F4-4BDD-83F6-F3A9FEB4B984}" dt="2024-02-22T09:52:54.409" v="2357" actId="27803"/>
          <ac:spMkLst>
            <pc:docMk/>
            <pc:sldMk cId="3942064285" sldId="256"/>
            <ac:spMk id="8742" creationId="{ACE074A5-C334-0800-89E2-93597BB3D831}"/>
          </ac:spMkLst>
        </pc:spChg>
        <pc:spChg chg="mod">
          <ac:chgData name="Jassem Abbasi" userId="a485637c-5d5c-44af-8411-f95acc3236b6" providerId="ADAL" clId="{B67E75DF-61F4-4BDD-83F6-F3A9FEB4B984}" dt="2024-02-22T09:52:54.409" v="2357" actId="27803"/>
          <ac:spMkLst>
            <pc:docMk/>
            <pc:sldMk cId="3942064285" sldId="256"/>
            <ac:spMk id="8743" creationId="{16761AF3-9BBA-A282-E4EC-C57C5550F388}"/>
          </ac:spMkLst>
        </pc:spChg>
        <pc:spChg chg="mod">
          <ac:chgData name="Jassem Abbasi" userId="a485637c-5d5c-44af-8411-f95acc3236b6" providerId="ADAL" clId="{B67E75DF-61F4-4BDD-83F6-F3A9FEB4B984}" dt="2024-02-22T09:52:54.409" v="2357" actId="27803"/>
          <ac:spMkLst>
            <pc:docMk/>
            <pc:sldMk cId="3942064285" sldId="256"/>
            <ac:spMk id="8744" creationId="{83A52CB1-093A-1503-A0C2-47666F74AAD3}"/>
          </ac:spMkLst>
        </pc:spChg>
        <pc:spChg chg="mod">
          <ac:chgData name="Jassem Abbasi" userId="a485637c-5d5c-44af-8411-f95acc3236b6" providerId="ADAL" clId="{B67E75DF-61F4-4BDD-83F6-F3A9FEB4B984}" dt="2024-02-22T09:52:54.409" v="2357" actId="27803"/>
          <ac:spMkLst>
            <pc:docMk/>
            <pc:sldMk cId="3942064285" sldId="256"/>
            <ac:spMk id="8745" creationId="{1A937DD9-F2A0-DF72-6C13-1F48991F31E7}"/>
          </ac:spMkLst>
        </pc:spChg>
        <pc:spChg chg="mod">
          <ac:chgData name="Jassem Abbasi" userId="a485637c-5d5c-44af-8411-f95acc3236b6" providerId="ADAL" clId="{B67E75DF-61F4-4BDD-83F6-F3A9FEB4B984}" dt="2024-02-22T09:52:54.409" v="2357" actId="27803"/>
          <ac:spMkLst>
            <pc:docMk/>
            <pc:sldMk cId="3942064285" sldId="256"/>
            <ac:spMk id="8746" creationId="{89FF10DE-E26C-632B-C16E-B30BEB7A8592}"/>
          </ac:spMkLst>
        </pc:spChg>
        <pc:spChg chg="mod">
          <ac:chgData name="Jassem Abbasi" userId="a485637c-5d5c-44af-8411-f95acc3236b6" providerId="ADAL" clId="{B67E75DF-61F4-4BDD-83F6-F3A9FEB4B984}" dt="2024-02-22T09:52:54.409" v="2357" actId="27803"/>
          <ac:spMkLst>
            <pc:docMk/>
            <pc:sldMk cId="3942064285" sldId="256"/>
            <ac:spMk id="8747" creationId="{8DE91513-CC9F-9E20-021A-E1F270086221}"/>
          </ac:spMkLst>
        </pc:spChg>
        <pc:spChg chg="mod">
          <ac:chgData name="Jassem Abbasi" userId="a485637c-5d5c-44af-8411-f95acc3236b6" providerId="ADAL" clId="{B67E75DF-61F4-4BDD-83F6-F3A9FEB4B984}" dt="2024-02-22T09:52:54.409" v="2357" actId="27803"/>
          <ac:spMkLst>
            <pc:docMk/>
            <pc:sldMk cId="3942064285" sldId="256"/>
            <ac:spMk id="8748" creationId="{17CF46D5-8487-941B-39A6-DF3BCD724610}"/>
          </ac:spMkLst>
        </pc:spChg>
        <pc:spChg chg="mod">
          <ac:chgData name="Jassem Abbasi" userId="a485637c-5d5c-44af-8411-f95acc3236b6" providerId="ADAL" clId="{B67E75DF-61F4-4BDD-83F6-F3A9FEB4B984}" dt="2024-02-22T09:52:54.409" v="2357" actId="27803"/>
          <ac:spMkLst>
            <pc:docMk/>
            <pc:sldMk cId="3942064285" sldId="256"/>
            <ac:spMk id="8749" creationId="{6F1163AF-D25D-AD4D-626B-0581FA1ABEBC}"/>
          </ac:spMkLst>
        </pc:spChg>
        <pc:spChg chg="mod">
          <ac:chgData name="Jassem Abbasi" userId="a485637c-5d5c-44af-8411-f95acc3236b6" providerId="ADAL" clId="{B67E75DF-61F4-4BDD-83F6-F3A9FEB4B984}" dt="2024-02-22T09:52:54.409" v="2357" actId="27803"/>
          <ac:spMkLst>
            <pc:docMk/>
            <pc:sldMk cId="3942064285" sldId="256"/>
            <ac:spMk id="8750" creationId="{2C05B8C3-13E4-875C-8386-6478ABE4FCC2}"/>
          </ac:spMkLst>
        </pc:spChg>
        <pc:spChg chg="mod">
          <ac:chgData name="Jassem Abbasi" userId="a485637c-5d5c-44af-8411-f95acc3236b6" providerId="ADAL" clId="{B67E75DF-61F4-4BDD-83F6-F3A9FEB4B984}" dt="2024-02-22T09:52:54.409" v="2357" actId="27803"/>
          <ac:spMkLst>
            <pc:docMk/>
            <pc:sldMk cId="3942064285" sldId="256"/>
            <ac:spMk id="8751" creationId="{B964D6BF-D31F-3428-53F8-624DD2BA08EE}"/>
          </ac:spMkLst>
        </pc:spChg>
        <pc:spChg chg="mod">
          <ac:chgData name="Jassem Abbasi" userId="a485637c-5d5c-44af-8411-f95acc3236b6" providerId="ADAL" clId="{B67E75DF-61F4-4BDD-83F6-F3A9FEB4B984}" dt="2024-02-22T09:52:54.409" v="2357" actId="27803"/>
          <ac:spMkLst>
            <pc:docMk/>
            <pc:sldMk cId="3942064285" sldId="256"/>
            <ac:spMk id="8752" creationId="{7C2C6E7E-E47D-EFCD-EFCE-53933BC93780}"/>
          </ac:spMkLst>
        </pc:spChg>
        <pc:spChg chg="mod">
          <ac:chgData name="Jassem Abbasi" userId="a485637c-5d5c-44af-8411-f95acc3236b6" providerId="ADAL" clId="{B67E75DF-61F4-4BDD-83F6-F3A9FEB4B984}" dt="2024-02-22T09:52:54.409" v="2357" actId="27803"/>
          <ac:spMkLst>
            <pc:docMk/>
            <pc:sldMk cId="3942064285" sldId="256"/>
            <ac:spMk id="8753" creationId="{8DD10188-EE8E-16C7-1694-C73656615024}"/>
          </ac:spMkLst>
        </pc:spChg>
        <pc:spChg chg="mod">
          <ac:chgData name="Jassem Abbasi" userId="a485637c-5d5c-44af-8411-f95acc3236b6" providerId="ADAL" clId="{B67E75DF-61F4-4BDD-83F6-F3A9FEB4B984}" dt="2024-02-22T09:52:54.409" v="2357" actId="27803"/>
          <ac:spMkLst>
            <pc:docMk/>
            <pc:sldMk cId="3942064285" sldId="256"/>
            <ac:spMk id="8754" creationId="{4E1C71ED-5F55-C745-E4F7-E77CBD6388D7}"/>
          </ac:spMkLst>
        </pc:spChg>
        <pc:spChg chg="mod">
          <ac:chgData name="Jassem Abbasi" userId="a485637c-5d5c-44af-8411-f95acc3236b6" providerId="ADAL" clId="{B67E75DF-61F4-4BDD-83F6-F3A9FEB4B984}" dt="2024-02-22T09:52:54.409" v="2357" actId="27803"/>
          <ac:spMkLst>
            <pc:docMk/>
            <pc:sldMk cId="3942064285" sldId="256"/>
            <ac:spMk id="8755" creationId="{CA3503CD-FE4B-01D8-29DE-CD13A2F5EF49}"/>
          </ac:spMkLst>
        </pc:spChg>
        <pc:spChg chg="mod">
          <ac:chgData name="Jassem Abbasi" userId="a485637c-5d5c-44af-8411-f95acc3236b6" providerId="ADAL" clId="{B67E75DF-61F4-4BDD-83F6-F3A9FEB4B984}" dt="2024-02-22T09:52:54.409" v="2357" actId="27803"/>
          <ac:spMkLst>
            <pc:docMk/>
            <pc:sldMk cId="3942064285" sldId="256"/>
            <ac:spMk id="8756" creationId="{857E34D8-2580-40FE-FD23-6C0D77E2B457}"/>
          </ac:spMkLst>
        </pc:spChg>
        <pc:spChg chg="mod">
          <ac:chgData name="Jassem Abbasi" userId="a485637c-5d5c-44af-8411-f95acc3236b6" providerId="ADAL" clId="{B67E75DF-61F4-4BDD-83F6-F3A9FEB4B984}" dt="2024-02-22T09:52:54.409" v="2357" actId="27803"/>
          <ac:spMkLst>
            <pc:docMk/>
            <pc:sldMk cId="3942064285" sldId="256"/>
            <ac:spMk id="8757" creationId="{A434ADE0-D54F-8960-E44C-C182DC5FE5D4}"/>
          </ac:spMkLst>
        </pc:spChg>
        <pc:spChg chg="mod">
          <ac:chgData name="Jassem Abbasi" userId="a485637c-5d5c-44af-8411-f95acc3236b6" providerId="ADAL" clId="{B67E75DF-61F4-4BDD-83F6-F3A9FEB4B984}" dt="2024-02-22T09:52:54.409" v="2357" actId="27803"/>
          <ac:spMkLst>
            <pc:docMk/>
            <pc:sldMk cId="3942064285" sldId="256"/>
            <ac:spMk id="8758" creationId="{2EE1BAD2-BF98-5903-3CFB-5D186F66E386}"/>
          </ac:spMkLst>
        </pc:spChg>
        <pc:spChg chg="mod">
          <ac:chgData name="Jassem Abbasi" userId="a485637c-5d5c-44af-8411-f95acc3236b6" providerId="ADAL" clId="{B67E75DF-61F4-4BDD-83F6-F3A9FEB4B984}" dt="2024-02-22T09:52:54.409" v="2357" actId="27803"/>
          <ac:spMkLst>
            <pc:docMk/>
            <pc:sldMk cId="3942064285" sldId="256"/>
            <ac:spMk id="8759" creationId="{7E26F23F-1324-01C8-C227-BA8843EFCC0E}"/>
          </ac:spMkLst>
        </pc:spChg>
        <pc:spChg chg="mod">
          <ac:chgData name="Jassem Abbasi" userId="a485637c-5d5c-44af-8411-f95acc3236b6" providerId="ADAL" clId="{B67E75DF-61F4-4BDD-83F6-F3A9FEB4B984}" dt="2024-02-22T09:52:54.409" v="2357" actId="27803"/>
          <ac:spMkLst>
            <pc:docMk/>
            <pc:sldMk cId="3942064285" sldId="256"/>
            <ac:spMk id="8760" creationId="{CAC5D6F4-F530-6E0D-6B39-5129BA16D04A}"/>
          </ac:spMkLst>
        </pc:spChg>
        <pc:spChg chg="mod">
          <ac:chgData name="Jassem Abbasi" userId="a485637c-5d5c-44af-8411-f95acc3236b6" providerId="ADAL" clId="{B67E75DF-61F4-4BDD-83F6-F3A9FEB4B984}" dt="2024-02-22T09:52:54.409" v="2357" actId="27803"/>
          <ac:spMkLst>
            <pc:docMk/>
            <pc:sldMk cId="3942064285" sldId="256"/>
            <ac:spMk id="8761" creationId="{5D7A85DF-A082-FEAD-49C0-252CF5D43614}"/>
          </ac:spMkLst>
        </pc:spChg>
        <pc:spChg chg="mod">
          <ac:chgData name="Jassem Abbasi" userId="a485637c-5d5c-44af-8411-f95acc3236b6" providerId="ADAL" clId="{B67E75DF-61F4-4BDD-83F6-F3A9FEB4B984}" dt="2024-02-22T09:52:54.409" v="2357" actId="27803"/>
          <ac:spMkLst>
            <pc:docMk/>
            <pc:sldMk cId="3942064285" sldId="256"/>
            <ac:spMk id="8762" creationId="{CA8AE87B-A880-F77B-B29C-4CDCD3373160}"/>
          </ac:spMkLst>
        </pc:spChg>
        <pc:spChg chg="mod">
          <ac:chgData name="Jassem Abbasi" userId="a485637c-5d5c-44af-8411-f95acc3236b6" providerId="ADAL" clId="{B67E75DF-61F4-4BDD-83F6-F3A9FEB4B984}" dt="2024-02-22T09:52:54.409" v="2357" actId="27803"/>
          <ac:spMkLst>
            <pc:docMk/>
            <pc:sldMk cId="3942064285" sldId="256"/>
            <ac:spMk id="8763" creationId="{ECF50C81-B54C-1656-77B6-61EADC84F8F4}"/>
          </ac:spMkLst>
        </pc:spChg>
        <pc:spChg chg="mod">
          <ac:chgData name="Jassem Abbasi" userId="a485637c-5d5c-44af-8411-f95acc3236b6" providerId="ADAL" clId="{B67E75DF-61F4-4BDD-83F6-F3A9FEB4B984}" dt="2024-02-22T09:52:54.409" v="2357" actId="27803"/>
          <ac:spMkLst>
            <pc:docMk/>
            <pc:sldMk cId="3942064285" sldId="256"/>
            <ac:spMk id="8764" creationId="{4F1CE3AD-87CC-D17B-70CB-A6FBF86C9DD1}"/>
          </ac:spMkLst>
        </pc:spChg>
        <pc:spChg chg="mod">
          <ac:chgData name="Jassem Abbasi" userId="a485637c-5d5c-44af-8411-f95acc3236b6" providerId="ADAL" clId="{B67E75DF-61F4-4BDD-83F6-F3A9FEB4B984}" dt="2024-02-22T09:52:54.409" v="2357" actId="27803"/>
          <ac:spMkLst>
            <pc:docMk/>
            <pc:sldMk cId="3942064285" sldId="256"/>
            <ac:spMk id="8765" creationId="{FA3CF10A-1382-3344-4F91-2B2EF2B84970}"/>
          </ac:spMkLst>
        </pc:spChg>
        <pc:spChg chg="mod">
          <ac:chgData name="Jassem Abbasi" userId="a485637c-5d5c-44af-8411-f95acc3236b6" providerId="ADAL" clId="{B67E75DF-61F4-4BDD-83F6-F3A9FEB4B984}" dt="2024-02-22T09:52:54.409" v="2357" actId="27803"/>
          <ac:spMkLst>
            <pc:docMk/>
            <pc:sldMk cId="3942064285" sldId="256"/>
            <ac:spMk id="8766" creationId="{BE2A75F7-4CF1-AC3D-D38B-7439361EDAE8}"/>
          </ac:spMkLst>
        </pc:spChg>
        <pc:spChg chg="mod">
          <ac:chgData name="Jassem Abbasi" userId="a485637c-5d5c-44af-8411-f95acc3236b6" providerId="ADAL" clId="{B67E75DF-61F4-4BDD-83F6-F3A9FEB4B984}" dt="2024-02-22T09:52:54.409" v="2357" actId="27803"/>
          <ac:spMkLst>
            <pc:docMk/>
            <pc:sldMk cId="3942064285" sldId="256"/>
            <ac:spMk id="8767" creationId="{3B56CFB9-6003-4189-05E6-1E6B89E9E480}"/>
          </ac:spMkLst>
        </pc:spChg>
        <pc:spChg chg="mod">
          <ac:chgData name="Jassem Abbasi" userId="a485637c-5d5c-44af-8411-f95acc3236b6" providerId="ADAL" clId="{B67E75DF-61F4-4BDD-83F6-F3A9FEB4B984}" dt="2024-02-22T09:52:54.409" v="2357" actId="27803"/>
          <ac:spMkLst>
            <pc:docMk/>
            <pc:sldMk cId="3942064285" sldId="256"/>
            <ac:spMk id="8768" creationId="{9DB15188-99CB-C2A3-7010-2005DBEB5D82}"/>
          </ac:spMkLst>
        </pc:spChg>
        <pc:spChg chg="mod">
          <ac:chgData name="Jassem Abbasi" userId="a485637c-5d5c-44af-8411-f95acc3236b6" providerId="ADAL" clId="{B67E75DF-61F4-4BDD-83F6-F3A9FEB4B984}" dt="2024-02-22T09:52:54.409" v="2357" actId="27803"/>
          <ac:spMkLst>
            <pc:docMk/>
            <pc:sldMk cId="3942064285" sldId="256"/>
            <ac:spMk id="8769" creationId="{D4C3A254-1562-E1AB-3BDC-64A7F572D166}"/>
          </ac:spMkLst>
        </pc:spChg>
        <pc:spChg chg="mod">
          <ac:chgData name="Jassem Abbasi" userId="a485637c-5d5c-44af-8411-f95acc3236b6" providerId="ADAL" clId="{B67E75DF-61F4-4BDD-83F6-F3A9FEB4B984}" dt="2024-02-22T09:52:54.409" v="2357" actId="27803"/>
          <ac:spMkLst>
            <pc:docMk/>
            <pc:sldMk cId="3942064285" sldId="256"/>
            <ac:spMk id="8770" creationId="{984572E9-222B-0B16-BFA9-9CD49BA03941}"/>
          </ac:spMkLst>
        </pc:spChg>
        <pc:spChg chg="mod">
          <ac:chgData name="Jassem Abbasi" userId="a485637c-5d5c-44af-8411-f95acc3236b6" providerId="ADAL" clId="{B67E75DF-61F4-4BDD-83F6-F3A9FEB4B984}" dt="2024-02-22T09:52:54.409" v="2357" actId="27803"/>
          <ac:spMkLst>
            <pc:docMk/>
            <pc:sldMk cId="3942064285" sldId="256"/>
            <ac:spMk id="8771" creationId="{F7DF8419-59A1-4C12-0B65-F87F0D68F4E7}"/>
          </ac:spMkLst>
        </pc:spChg>
        <pc:spChg chg="mod">
          <ac:chgData name="Jassem Abbasi" userId="a485637c-5d5c-44af-8411-f95acc3236b6" providerId="ADAL" clId="{B67E75DF-61F4-4BDD-83F6-F3A9FEB4B984}" dt="2024-02-22T09:52:54.409" v="2357" actId="27803"/>
          <ac:spMkLst>
            <pc:docMk/>
            <pc:sldMk cId="3942064285" sldId="256"/>
            <ac:spMk id="8772" creationId="{32EB4324-9721-DF2D-B043-AFA494FBDFF5}"/>
          </ac:spMkLst>
        </pc:spChg>
        <pc:spChg chg="mod">
          <ac:chgData name="Jassem Abbasi" userId="a485637c-5d5c-44af-8411-f95acc3236b6" providerId="ADAL" clId="{B67E75DF-61F4-4BDD-83F6-F3A9FEB4B984}" dt="2024-02-22T09:52:54.409" v="2357" actId="27803"/>
          <ac:spMkLst>
            <pc:docMk/>
            <pc:sldMk cId="3942064285" sldId="256"/>
            <ac:spMk id="8773" creationId="{4DEC69DB-701A-3B14-8DFE-C1624DA47235}"/>
          </ac:spMkLst>
        </pc:spChg>
        <pc:spChg chg="mod">
          <ac:chgData name="Jassem Abbasi" userId="a485637c-5d5c-44af-8411-f95acc3236b6" providerId="ADAL" clId="{B67E75DF-61F4-4BDD-83F6-F3A9FEB4B984}" dt="2024-02-22T09:52:54.409" v="2357" actId="27803"/>
          <ac:spMkLst>
            <pc:docMk/>
            <pc:sldMk cId="3942064285" sldId="256"/>
            <ac:spMk id="8774" creationId="{0BBE491D-B158-EF43-3EC7-B61745C5008D}"/>
          </ac:spMkLst>
        </pc:spChg>
        <pc:spChg chg="mod">
          <ac:chgData name="Jassem Abbasi" userId="a485637c-5d5c-44af-8411-f95acc3236b6" providerId="ADAL" clId="{B67E75DF-61F4-4BDD-83F6-F3A9FEB4B984}" dt="2024-02-22T09:52:54.409" v="2357" actId="27803"/>
          <ac:spMkLst>
            <pc:docMk/>
            <pc:sldMk cId="3942064285" sldId="256"/>
            <ac:spMk id="8775" creationId="{AD176A64-B6FF-4C24-E6F6-1B5D6EB4082A}"/>
          </ac:spMkLst>
        </pc:spChg>
        <pc:spChg chg="mod">
          <ac:chgData name="Jassem Abbasi" userId="a485637c-5d5c-44af-8411-f95acc3236b6" providerId="ADAL" clId="{B67E75DF-61F4-4BDD-83F6-F3A9FEB4B984}" dt="2024-02-22T09:52:54.409" v="2357" actId="27803"/>
          <ac:spMkLst>
            <pc:docMk/>
            <pc:sldMk cId="3942064285" sldId="256"/>
            <ac:spMk id="8776" creationId="{F57C8B06-C744-8D14-9216-C880D4DADDEF}"/>
          </ac:spMkLst>
        </pc:spChg>
        <pc:spChg chg="mod">
          <ac:chgData name="Jassem Abbasi" userId="a485637c-5d5c-44af-8411-f95acc3236b6" providerId="ADAL" clId="{B67E75DF-61F4-4BDD-83F6-F3A9FEB4B984}" dt="2024-02-22T09:52:54.409" v="2357" actId="27803"/>
          <ac:spMkLst>
            <pc:docMk/>
            <pc:sldMk cId="3942064285" sldId="256"/>
            <ac:spMk id="8777" creationId="{56098334-9784-EDF6-C574-4B54524771F4}"/>
          </ac:spMkLst>
        </pc:spChg>
        <pc:spChg chg="mod">
          <ac:chgData name="Jassem Abbasi" userId="a485637c-5d5c-44af-8411-f95acc3236b6" providerId="ADAL" clId="{B67E75DF-61F4-4BDD-83F6-F3A9FEB4B984}" dt="2024-02-22T09:52:54.409" v="2357" actId="27803"/>
          <ac:spMkLst>
            <pc:docMk/>
            <pc:sldMk cId="3942064285" sldId="256"/>
            <ac:spMk id="8778" creationId="{D1D91F42-6823-CA59-37FA-70C76CC43025}"/>
          </ac:spMkLst>
        </pc:spChg>
        <pc:spChg chg="mod">
          <ac:chgData name="Jassem Abbasi" userId="a485637c-5d5c-44af-8411-f95acc3236b6" providerId="ADAL" clId="{B67E75DF-61F4-4BDD-83F6-F3A9FEB4B984}" dt="2024-02-22T09:52:54.409" v="2357" actId="27803"/>
          <ac:spMkLst>
            <pc:docMk/>
            <pc:sldMk cId="3942064285" sldId="256"/>
            <ac:spMk id="8779" creationId="{5A231408-1EF9-B3ED-A1C8-961D1BF42351}"/>
          </ac:spMkLst>
        </pc:spChg>
        <pc:spChg chg="mod">
          <ac:chgData name="Jassem Abbasi" userId="a485637c-5d5c-44af-8411-f95acc3236b6" providerId="ADAL" clId="{B67E75DF-61F4-4BDD-83F6-F3A9FEB4B984}" dt="2024-02-22T09:52:54.409" v="2357" actId="27803"/>
          <ac:spMkLst>
            <pc:docMk/>
            <pc:sldMk cId="3942064285" sldId="256"/>
            <ac:spMk id="8780" creationId="{A24C1940-D093-0B64-9A4B-71A1C44861FD}"/>
          </ac:spMkLst>
        </pc:spChg>
        <pc:spChg chg="mod">
          <ac:chgData name="Jassem Abbasi" userId="a485637c-5d5c-44af-8411-f95acc3236b6" providerId="ADAL" clId="{B67E75DF-61F4-4BDD-83F6-F3A9FEB4B984}" dt="2024-02-22T09:52:54.409" v="2357" actId="27803"/>
          <ac:spMkLst>
            <pc:docMk/>
            <pc:sldMk cId="3942064285" sldId="256"/>
            <ac:spMk id="8781" creationId="{66B19745-0D7B-70A7-4D60-86F548A9AD8F}"/>
          </ac:spMkLst>
        </pc:spChg>
        <pc:spChg chg="mod">
          <ac:chgData name="Jassem Abbasi" userId="a485637c-5d5c-44af-8411-f95acc3236b6" providerId="ADAL" clId="{B67E75DF-61F4-4BDD-83F6-F3A9FEB4B984}" dt="2024-02-22T09:52:54.409" v="2357" actId="27803"/>
          <ac:spMkLst>
            <pc:docMk/>
            <pc:sldMk cId="3942064285" sldId="256"/>
            <ac:spMk id="8782" creationId="{316AF72A-41F4-9256-6DC2-A562000E61C9}"/>
          </ac:spMkLst>
        </pc:spChg>
        <pc:spChg chg="mod">
          <ac:chgData name="Jassem Abbasi" userId="a485637c-5d5c-44af-8411-f95acc3236b6" providerId="ADAL" clId="{B67E75DF-61F4-4BDD-83F6-F3A9FEB4B984}" dt="2024-02-22T09:52:54.409" v="2357" actId="27803"/>
          <ac:spMkLst>
            <pc:docMk/>
            <pc:sldMk cId="3942064285" sldId="256"/>
            <ac:spMk id="8783" creationId="{C083FA05-6ABA-E942-3E5B-F1AADE3891DA}"/>
          </ac:spMkLst>
        </pc:spChg>
        <pc:spChg chg="mod">
          <ac:chgData name="Jassem Abbasi" userId="a485637c-5d5c-44af-8411-f95acc3236b6" providerId="ADAL" clId="{B67E75DF-61F4-4BDD-83F6-F3A9FEB4B984}" dt="2024-02-22T09:52:54.409" v="2357" actId="27803"/>
          <ac:spMkLst>
            <pc:docMk/>
            <pc:sldMk cId="3942064285" sldId="256"/>
            <ac:spMk id="8784" creationId="{6D343E09-3360-A918-15F8-8F6C9493F809}"/>
          </ac:spMkLst>
        </pc:spChg>
        <pc:spChg chg="mod">
          <ac:chgData name="Jassem Abbasi" userId="a485637c-5d5c-44af-8411-f95acc3236b6" providerId="ADAL" clId="{B67E75DF-61F4-4BDD-83F6-F3A9FEB4B984}" dt="2024-02-22T09:52:54.409" v="2357" actId="27803"/>
          <ac:spMkLst>
            <pc:docMk/>
            <pc:sldMk cId="3942064285" sldId="256"/>
            <ac:spMk id="8785" creationId="{E28CBDC5-ECE1-7B39-C3F5-D43337B27818}"/>
          </ac:spMkLst>
        </pc:spChg>
        <pc:spChg chg="mod">
          <ac:chgData name="Jassem Abbasi" userId="a485637c-5d5c-44af-8411-f95acc3236b6" providerId="ADAL" clId="{B67E75DF-61F4-4BDD-83F6-F3A9FEB4B984}" dt="2024-02-22T09:52:54.409" v="2357" actId="27803"/>
          <ac:spMkLst>
            <pc:docMk/>
            <pc:sldMk cId="3942064285" sldId="256"/>
            <ac:spMk id="8786" creationId="{B02A1562-54D2-D872-89CB-82E04D7ECCC6}"/>
          </ac:spMkLst>
        </pc:spChg>
        <pc:spChg chg="mod">
          <ac:chgData name="Jassem Abbasi" userId="a485637c-5d5c-44af-8411-f95acc3236b6" providerId="ADAL" clId="{B67E75DF-61F4-4BDD-83F6-F3A9FEB4B984}" dt="2024-02-22T09:52:54.409" v="2357" actId="27803"/>
          <ac:spMkLst>
            <pc:docMk/>
            <pc:sldMk cId="3942064285" sldId="256"/>
            <ac:spMk id="8787" creationId="{D2585C83-8D79-E2E7-7D8F-E09E186F0DEC}"/>
          </ac:spMkLst>
        </pc:spChg>
        <pc:spChg chg="mod">
          <ac:chgData name="Jassem Abbasi" userId="a485637c-5d5c-44af-8411-f95acc3236b6" providerId="ADAL" clId="{B67E75DF-61F4-4BDD-83F6-F3A9FEB4B984}" dt="2024-02-22T09:52:54.409" v="2357" actId="27803"/>
          <ac:spMkLst>
            <pc:docMk/>
            <pc:sldMk cId="3942064285" sldId="256"/>
            <ac:spMk id="8788" creationId="{546C9575-7AE4-B237-29CB-E682A15322C2}"/>
          </ac:spMkLst>
        </pc:spChg>
        <pc:spChg chg="mod">
          <ac:chgData name="Jassem Abbasi" userId="a485637c-5d5c-44af-8411-f95acc3236b6" providerId="ADAL" clId="{B67E75DF-61F4-4BDD-83F6-F3A9FEB4B984}" dt="2024-02-22T09:52:54.409" v="2357" actId="27803"/>
          <ac:spMkLst>
            <pc:docMk/>
            <pc:sldMk cId="3942064285" sldId="256"/>
            <ac:spMk id="8789" creationId="{3A7BCFF7-0C15-D183-BC7A-1F2118D099D9}"/>
          </ac:spMkLst>
        </pc:spChg>
        <pc:spChg chg="mod">
          <ac:chgData name="Jassem Abbasi" userId="a485637c-5d5c-44af-8411-f95acc3236b6" providerId="ADAL" clId="{B67E75DF-61F4-4BDD-83F6-F3A9FEB4B984}" dt="2024-02-22T09:52:54.409" v="2357" actId="27803"/>
          <ac:spMkLst>
            <pc:docMk/>
            <pc:sldMk cId="3942064285" sldId="256"/>
            <ac:spMk id="8790" creationId="{11359C64-88F8-EF28-B306-C4E38E163945}"/>
          </ac:spMkLst>
        </pc:spChg>
        <pc:spChg chg="mod">
          <ac:chgData name="Jassem Abbasi" userId="a485637c-5d5c-44af-8411-f95acc3236b6" providerId="ADAL" clId="{B67E75DF-61F4-4BDD-83F6-F3A9FEB4B984}" dt="2024-02-22T09:52:54.409" v="2357" actId="27803"/>
          <ac:spMkLst>
            <pc:docMk/>
            <pc:sldMk cId="3942064285" sldId="256"/>
            <ac:spMk id="8791" creationId="{21695E85-D4A3-2357-B4C9-649E0E407563}"/>
          </ac:spMkLst>
        </pc:spChg>
        <pc:spChg chg="mod">
          <ac:chgData name="Jassem Abbasi" userId="a485637c-5d5c-44af-8411-f95acc3236b6" providerId="ADAL" clId="{B67E75DF-61F4-4BDD-83F6-F3A9FEB4B984}" dt="2024-02-22T09:52:54.409" v="2357" actId="27803"/>
          <ac:spMkLst>
            <pc:docMk/>
            <pc:sldMk cId="3942064285" sldId="256"/>
            <ac:spMk id="8792" creationId="{5F98252F-6061-89CD-1EB8-1BAB4370FD41}"/>
          </ac:spMkLst>
        </pc:spChg>
        <pc:spChg chg="mod">
          <ac:chgData name="Jassem Abbasi" userId="a485637c-5d5c-44af-8411-f95acc3236b6" providerId="ADAL" clId="{B67E75DF-61F4-4BDD-83F6-F3A9FEB4B984}" dt="2024-02-22T09:52:54.409" v="2357" actId="27803"/>
          <ac:spMkLst>
            <pc:docMk/>
            <pc:sldMk cId="3942064285" sldId="256"/>
            <ac:spMk id="8793" creationId="{03559B6D-E310-0125-C281-32F6673BE85B}"/>
          </ac:spMkLst>
        </pc:spChg>
        <pc:spChg chg="mod">
          <ac:chgData name="Jassem Abbasi" userId="a485637c-5d5c-44af-8411-f95acc3236b6" providerId="ADAL" clId="{B67E75DF-61F4-4BDD-83F6-F3A9FEB4B984}" dt="2024-02-22T09:52:54.409" v="2357" actId="27803"/>
          <ac:spMkLst>
            <pc:docMk/>
            <pc:sldMk cId="3942064285" sldId="256"/>
            <ac:spMk id="8794" creationId="{BC490719-66D9-DBD6-B783-FC021ECB4773}"/>
          </ac:spMkLst>
        </pc:spChg>
        <pc:spChg chg="mod">
          <ac:chgData name="Jassem Abbasi" userId="a485637c-5d5c-44af-8411-f95acc3236b6" providerId="ADAL" clId="{B67E75DF-61F4-4BDD-83F6-F3A9FEB4B984}" dt="2024-02-22T09:52:54.409" v="2357" actId="27803"/>
          <ac:spMkLst>
            <pc:docMk/>
            <pc:sldMk cId="3942064285" sldId="256"/>
            <ac:spMk id="8795" creationId="{04975908-0D1D-26EF-0A00-89D91F0A304C}"/>
          </ac:spMkLst>
        </pc:spChg>
        <pc:spChg chg="mod">
          <ac:chgData name="Jassem Abbasi" userId="a485637c-5d5c-44af-8411-f95acc3236b6" providerId="ADAL" clId="{B67E75DF-61F4-4BDD-83F6-F3A9FEB4B984}" dt="2024-02-22T09:52:54.409" v="2357" actId="27803"/>
          <ac:spMkLst>
            <pc:docMk/>
            <pc:sldMk cId="3942064285" sldId="256"/>
            <ac:spMk id="8796" creationId="{47C559D1-4E36-FD4E-54DD-F008F8A2B015}"/>
          </ac:spMkLst>
        </pc:spChg>
        <pc:spChg chg="mod">
          <ac:chgData name="Jassem Abbasi" userId="a485637c-5d5c-44af-8411-f95acc3236b6" providerId="ADAL" clId="{B67E75DF-61F4-4BDD-83F6-F3A9FEB4B984}" dt="2024-02-22T09:52:54.409" v="2357" actId="27803"/>
          <ac:spMkLst>
            <pc:docMk/>
            <pc:sldMk cId="3942064285" sldId="256"/>
            <ac:spMk id="8797" creationId="{AB37845E-B024-82C5-6199-240F0E8C0999}"/>
          </ac:spMkLst>
        </pc:spChg>
        <pc:spChg chg="mod">
          <ac:chgData name="Jassem Abbasi" userId="a485637c-5d5c-44af-8411-f95acc3236b6" providerId="ADAL" clId="{B67E75DF-61F4-4BDD-83F6-F3A9FEB4B984}" dt="2024-02-22T09:52:54.409" v="2357" actId="27803"/>
          <ac:spMkLst>
            <pc:docMk/>
            <pc:sldMk cId="3942064285" sldId="256"/>
            <ac:spMk id="8798" creationId="{3DAD52BE-629E-C09D-6DD1-EC1539327BB9}"/>
          </ac:spMkLst>
        </pc:spChg>
        <pc:spChg chg="mod">
          <ac:chgData name="Jassem Abbasi" userId="a485637c-5d5c-44af-8411-f95acc3236b6" providerId="ADAL" clId="{B67E75DF-61F4-4BDD-83F6-F3A9FEB4B984}" dt="2024-02-22T09:52:54.409" v="2357" actId="27803"/>
          <ac:spMkLst>
            <pc:docMk/>
            <pc:sldMk cId="3942064285" sldId="256"/>
            <ac:spMk id="8799" creationId="{B96DD4ED-B525-E821-7B18-EBE293CAD718}"/>
          </ac:spMkLst>
        </pc:spChg>
        <pc:spChg chg="mod">
          <ac:chgData name="Jassem Abbasi" userId="a485637c-5d5c-44af-8411-f95acc3236b6" providerId="ADAL" clId="{B67E75DF-61F4-4BDD-83F6-F3A9FEB4B984}" dt="2024-02-22T09:52:54.409" v="2357" actId="27803"/>
          <ac:spMkLst>
            <pc:docMk/>
            <pc:sldMk cId="3942064285" sldId="256"/>
            <ac:spMk id="8800" creationId="{8E43D5C1-A35B-9484-AF81-63BF09E526FF}"/>
          </ac:spMkLst>
        </pc:spChg>
        <pc:spChg chg="mod">
          <ac:chgData name="Jassem Abbasi" userId="a485637c-5d5c-44af-8411-f95acc3236b6" providerId="ADAL" clId="{B67E75DF-61F4-4BDD-83F6-F3A9FEB4B984}" dt="2024-02-22T09:52:54.409" v="2357" actId="27803"/>
          <ac:spMkLst>
            <pc:docMk/>
            <pc:sldMk cId="3942064285" sldId="256"/>
            <ac:spMk id="8801" creationId="{1A0667D1-D270-21C0-E859-34DEDD0C0EDB}"/>
          </ac:spMkLst>
        </pc:spChg>
        <pc:spChg chg="mod">
          <ac:chgData name="Jassem Abbasi" userId="a485637c-5d5c-44af-8411-f95acc3236b6" providerId="ADAL" clId="{B67E75DF-61F4-4BDD-83F6-F3A9FEB4B984}" dt="2024-02-22T09:52:54.409" v="2357" actId="27803"/>
          <ac:spMkLst>
            <pc:docMk/>
            <pc:sldMk cId="3942064285" sldId="256"/>
            <ac:spMk id="8802" creationId="{3CDC4803-0194-4C25-3519-A73BF184C579}"/>
          </ac:spMkLst>
        </pc:spChg>
        <pc:spChg chg="mod">
          <ac:chgData name="Jassem Abbasi" userId="a485637c-5d5c-44af-8411-f95acc3236b6" providerId="ADAL" clId="{B67E75DF-61F4-4BDD-83F6-F3A9FEB4B984}" dt="2024-02-22T09:52:54.409" v="2357" actId="27803"/>
          <ac:spMkLst>
            <pc:docMk/>
            <pc:sldMk cId="3942064285" sldId="256"/>
            <ac:spMk id="8803" creationId="{1BADB2E3-5306-396B-2889-11FBB1032001}"/>
          </ac:spMkLst>
        </pc:spChg>
        <pc:spChg chg="mod">
          <ac:chgData name="Jassem Abbasi" userId="a485637c-5d5c-44af-8411-f95acc3236b6" providerId="ADAL" clId="{B67E75DF-61F4-4BDD-83F6-F3A9FEB4B984}" dt="2024-02-22T09:52:54.409" v="2357" actId="27803"/>
          <ac:spMkLst>
            <pc:docMk/>
            <pc:sldMk cId="3942064285" sldId="256"/>
            <ac:spMk id="8804" creationId="{5DA43FE0-B6D6-9FE8-F486-2B4088053B65}"/>
          </ac:spMkLst>
        </pc:spChg>
        <pc:spChg chg="mod">
          <ac:chgData name="Jassem Abbasi" userId="a485637c-5d5c-44af-8411-f95acc3236b6" providerId="ADAL" clId="{B67E75DF-61F4-4BDD-83F6-F3A9FEB4B984}" dt="2024-02-22T09:52:54.409" v="2357" actId="27803"/>
          <ac:spMkLst>
            <pc:docMk/>
            <pc:sldMk cId="3942064285" sldId="256"/>
            <ac:spMk id="8805" creationId="{E285C73C-72CB-BFD3-1BC8-46D2E3D30F57}"/>
          </ac:spMkLst>
        </pc:spChg>
        <pc:spChg chg="mod">
          <ac:chgData name="Jassem Abbasi" userId="a485637c-5d5c-44af-8411-f95acc3236b6" providerId="ADAL" clId="{B67E75DF-61F4-4BDD-83F6-F3A9FEB4B984}" dt="2024-02-22T09:52:54.409" v="2357" actId="27803"/>
          <ac:spMkLst>
            <pc:docMk/>
            <pc:sldMk cId="3942064285" sldId="256"/>
            <ac:spMk id="8806" creationId="{425B76B6-E2AD-539F-FC9C-69507539771E}"/>
          </ac:spMkLst>
        </pc:spChg>
        <pc:spChg chg="mod">
          <ac:chgData name="Jassem Abbasi" userId="a485637c-5d5c-44af-8411-f95acc3236b6" providerId="ADAL" clId="{B67E75DF-61F4-4BDD-83F6-F3A9FEB4B984}" dt="2024-02-22T09:52:54.409" v="2357" actId="27803"/>
          <ac:spMkLst>
            <pc:docMk/>
            <pc:sldMk cId="3942064285" sldId="256"/>
            <ac:spMk id="8807" creationId="{CF072667-6D48-C333-C163-C20B3DC3462D}"/>
          </ac:spMkLst>
        </pc:spChg>
        <pc:spChg chg="mod">
          <ac:chgData name="Jassem Abbasi" userId="a485637c-5d5c-44af-8411-f95acc3236b6" providerId="ADAL" clId="{B67E75DF-61F4-4BDD-83F6-F3A9FEB4B984}" dt="2024-02-22T09:52:54.409" v="2357" actId="27803"/>
          <ac:spMkLst>
            <pc:docMk/>
            <pc:sldMk cId="3942064285" sldId="256"/>
            <ac:spMk id="8808" creationId="{5B7BBA0A-F676-848B-1613-8AE13ACF2EEC}"/>
          </ac:spMkLst>
        </pc:spChg>
        <pc:spChg chg="mod">
          <ac:chgData name="Jassem Abbasi" userId="a485637c-5d5c-44af-8411-f95acc3236b6" providerId="ADAL" clId="{B67E75DF-61F4-4BDD-83F6-F3A9FEB4B984}" dt="2024-02-22T09:52:54.409" v="2357" actId="27803"/>
          <ac:spMkLst>
            <pc:docMk/>
            <pc:sldMk cId="3942064285" sldId="256"/>
            <ac:spMk id="8809" creationId="{BCB84B40-D8F5-46A3-FA69-24CC0E43EB5D}"/>
          </ac:spMkLst>
        </pc:spChg>
        <pc:spChg chg="mod">
          <ac:chgData name="Jassem Abbasi" userId="a485637c-5d5c-44af-8411-f95acc3236b6" providerId="ADAL" clId="{B67E75DF-61F4-4BDD-83F6-F3A9FEB4B984}" dt="2024-02-22T09:52:54.409" v="2357" actId="27803"/>
          <ac:spMkLst>
            <pc:docMk/>
            <pc:sldMk cId="3942064285" sldId="256"/>
            <ac:spMk id="8810" creationId="{B3E44D4D-9406-2F33-6764-D7634FF0313F}"/>
          </ac:spMkLst>
        </pc:spChg>
        <pc:spChg chg="mod">
          <ac:chgData name="Jassem Abbasi" userId="a485637c-5d5c-44af-8411-f95acc3236b6" providerId="ADAL" clId="{B67E75DF-61F4-4BDD-83F6-F3A9FEB4B984}" dt="2024-02-22T09:52:54.409" v="2357" actId="27803"/>
          <ac:spMkLst>
            <pc:docMk/>
            <pc:sldMk cId="3942064285" sldId="256"/>
            <ac:spMk id="8811" creationId="{D0A7C338-D6A9-9F73-C37D-EDDC0AC8736E}"/>
          </ac:spMkLst>
        </pc:spChg>
        <pc:spChg chg="mod">
          <ac:chgData name="Jassem Abbasi" userId="a485637c-5d5c-44af-8411-f95acc3236b6" providerId="ADAL" clId="{B67E75DF-61F4-4BDD-83F6-F3A9FEB4B984}" dt="2024-02-22T09:52:54.409" v="2357" actId="27803"/>
          <ac:spMkLst>
            <pc:docMk/>
            <pc:sldMk cId="3942064285" sldId="256"/>
            <ac:spMk id="8812" creationId="{8FEA6A4D-A520-A2E1-BC1E-13EF1B0A7CD1}"/>
          </ac:spMkLst>
        </pc:spChg>
        <pc:spChg chg="mod">
          <ac:chgData name="Jassem Abbasi" userId="a485637c-5d5c-44af-8411-f95acc3236b6" providerId="ADAL" clId="{B67E75DF-61F4-4BDD-83F6-F3A9FEB4B984}" dt="2024-02-22T09:52:54.409" v="2357" actId="27803"/>
          <ac:spMkLst>
            <pc:docMk/>
            <pc:sldMk cId="3942064285" sldId="256"/>
            <ac:spMk id="8813" creationId="{29871439-2BC8-E1C5-16BC-AED643F41CCD}"/>
          </ac:spMkLst>
        </pc:spChg>
        <pc:spChg chg="mod">
          <ac:chgData name="Jassem Abbasi" userId="a485637c-5d5c-44af-8411-f95acc3236b6" providerId="ADAL" clId="{B67E75DF-61F4-4BDD-83F6-F3A9FEB4B984}" dt="2024-02-22T09:52:54.409" v="2357" actId="27803"/>
          <ac:spMkLst>
            <pc:docMk/>
            <pc:sldMk cId="3942064285" sldId="256"/>
            <ac:spMk id="8814" creationId="{E2D24462-BBC3-6539-C3DD-1034041A7796}"/>
          </ac:spMkLst>
        </pc:spChg>
        <pc:spChg chg="mod">
          <ac:chgData name="Jassem Abbasi" userId="a485637c-5d5c-44af-8411-f95acc3236b6" providerId="ADAL" clId="{B67E75DF-61F4-4BDD-83F6-F3A9FEB4B984}" dt="2024-02-22T09:52:54.409" v="2357" actId="27803"/>
          <ac:spMkLst>
            <pc:docMk/>
            <pc:sldMk cId="3942064285" sldId="256"/>
            <ac:spMk id="8815" creationId="{0BD97CF5-E513-70D9-7F4B-ABD4818385E0}"/>
          </ac:spMkLst>
        </pc:spChg>
        <pc:spChg chg="mod">
          <ac:chgData name="Jassem Abbasi" userId="a485637c-5d5c-44af-8411-f95acc3236b6" providerId="ADAL" clId="{B67E75DF-61F4-4BDD-83F6-F3A9FEB4B984}" dt="2024-02-22T09:52:54.409" v="2357" actId="27803"/>
          <ac:spMkLst>
            <pc:docMk/>
            <pc:sldMk cId="3942064285" sldId="256"/>
            <ac:spMk id="8816" creationId="{3E9086A5-B1A8-7725-8C7A-8905F307034A}"/>
          </ac:spMkLst>
        </pc:spChg>
        <pc:spChg chg="mod">
          <ac:chgData name="Jassem Abbasi" userId="a485637c-5d5c-44af-8411-f95acc3236b6" providerId="ADAL" clId="{B67E75DF-61F4-4BDD-83F6-F3A9FEB4B984}" dt="2024-02-22T09:52:54.409" v="2357" actId="27803"/>
          <ac:spMkLst>
            <pc:docMk/>
            <pc:sldMk cId="3942064285" sldId="256"/>
            <ac:spMk id="8817" creationId="{0C9A7320-5D14-69A5-22BF-3D39B4916975}"/>
          </ac:spMkLst>
        </pc:spChg>
        <pc:spChg chg="mod">
          <ac:chgData name="Jassem Abbasi" userId="a485637c-5d5c-44af-8411-f95acc3236b6" providerId="ADAL" clId="{B67E75DF-61F4-4BDD-83F6-F3A9FEB4B984}" dt="2024-02-22T09:52:54.409" v="2357" actId="27803"/>
          <ac:spMkLst>
            <pc:docMk/>
            <pc:sldMk cId="3942064285" sldId="256"/>
            <ac:spMk id="8818" creationId="{04291EC7-AA09-84D6-D464-D44191473D84}"/>
          </ac:spMkLst>
        </pc:spChg>
        <pc:spChg chg="mod">
          <ac:chgData name="Jassem Abbasi" userId="a485637c-5d5c-44af-8411-f95acc3236b6" providerId="ADAL" clId="{B67E75DF-61F4-4BDD-83F6-F3A9FEB4B984}" dt="2024-02-22T09:52:54.409" v="2357" actId="27803"/>
          <ac:spMkLst>
            <pc:docMk/>
            <pc:sldMk cId="3942064285" sldId="256"/>
            <ac:spMk id="8819" creationId="{64BD6026-72C9-1F47-C99E-CDFFF82A8C59}"/>
          </ac:spMkLst>
        </pc:spChg>
        <pc:spChg chg="mod">
          <ac:chgData name="Jassem Abbasi" userId="a485637c-5d5c-44af-8411-f95acc3236b6" providerId="ADAL" clId="{B67E75DF-61F4-4BDD-83F6-F3A9FEB4B984}" dt="2024-02-22T09:52:54.409" v="2357" actId="27803"/>
          <ac:spMkLst>
            <pc:docMk/>
            <pc:sldMk cId="3942064285" sldId="256"/>
            <ac:spMk id="8820" creationId="{D3C900AC-9A93-2CD2-B1EF-B97ABEA3A07D}"/>
          </ac:spMkLst>
        </pc:spChg>
        <pc:spChg chg="mod">
          <ac:chgData name="Jassem Abbasi" userId="a485637c-5d5c-44af-8411-f95acc3236b6" providerId="ADAL" clId="{B67E75DF-61F4-4BDD-83F6-F3A9FEB4B984}" dt="2024-02-22T09:52:54.409" v="2357" actId="27803"/>
          <ac:spMkLst>
            <pc:docMk/>
            <pc:sldMk cId="3942064285" sldId="256"/>
            <ac:spMk id="8821" creationId="{E800FE4D-44FB-B346-4570-E7715259B3D1}"/>
          </ac:spMkLst>
        </pc:spChg>
        <pc:spChg chg="mod">
          <ac:chgData name="Jassem Abbasi" userId="a485637c-5d5c-44af-8411-f95acc3236b6" providerId="ADAL" clId="{B67E75DF-61F4-4BDD-83F6-F3A9FEB4B984}" dt="2024-02-22T09:52:54.409" v="2357" actId="27803"/>
          <ac:spMkLst>
            <pc:docMk/>
            <pc:sldMk cId="3942064285" sldId="256"/>
            <ac:spMk id="8822" creationId="{A770E643-9C7B-52CF-1D93-17827C2838BE}"/>
          </ac:spMkLst>
        </pc:spChg>
        <pc:spChg chg="mod">
          <ac:chgData name="Jassem Abbasi" userId="a485637c-5d5c-44af-8411-f95acc3236b6" providerId="ADAL" clId="{B67E75DF-61F4-4BDD-83F6-F3A9FEB4B984}" dt="2024-02-22T09:52:54.409" v="2357" actId="27803"/>
          <ac:spMkLst>
            <pc:docMk/>
            <pc:sldMk cId="3942064285" sldId="256"/>
            <ac:spMk id="8823" creationId="{2761AC08-433F-5852-CE1B-9E10F0DBA36D}"/>
          </ac:spMkLst>
        </pc:spChg>
        <pc:spChg chg="mod">
          <ac:chgData name="Jassem Abbasi" userId="a485637c-5d5c-44af-8411-f95acc3236b6" providerId="ADAL" clId="{B67E75DF-61F4-4BDD-83F6-F3A9FEB4B984}" dt="2024-02-22T09:52:54.409" v="2357" actId="27803"/>
          <ac:spMkLst>
            <pc:docMk/>
            <pc:sldMk cId="3942064285" sldId="256"/>
            <ac:spMk id="8824" creationId="{777ECE44-359C-3ADC-D4E0-7B8AF64FB272}"/>
          </ac:spMkLst>
        </pc:spChg>
        <pc:spChg chg="mod">
          <ac:chgData name="Jassem Abbasi" userId="a485637c-5d5c-44af-8411-f95acc3236b6" providerId="ADAL" clId="{B67E75DF-61F4-4BDD-83F6-F3A9FEB4B984}" dt="2024-02-22T09:52:54.409" v="2357" actId="27803"/>
          <ac:spMkLst>
            <pc:docMk/>
            <pc:sldMk cId="3942064285" sldId="256"/>
            <ac:spMk id="8825" creationId="{68D860B8-6858-E545-6072-E22582F5719C}"/>
          </ac:spMkLst>
        </pc:spChg>
        <pc:spChg chg="mod">
          <ac:chgData name="Jassem Abbasi" userId="a485637c-5d5c-44af-8411-f95acc3236b6" providerId="ADAL" clId="{B67E75DF-61F4-4BDD-83F6-F3A9FEB4B984}" dt="2024-02-22T09:52:54.409" v="2357" actId="27803"/>
          <ac:spMkLst>
            <pc:docMk/>
            <pc:sldMk cId="3942064285" sldId="256"/>
            <ac:spMk id="8826" creationId="{FD13A902-8B9A-6C28-C7DC-7C4791ACA7FA}"/>
          </ac:spMkLst>
        </pc:spChg>
        <pc:spChg chg="mod">
          <ac:chgData name="Jassem Abbasi" userId="a485637c-5d5c-44af-8411-f95acc3236b6" providerId="ADAL" clId="{B67E75DF-61F4-4BDD-83F6-F3A9FEB4B984}" dt="2024-02-22T09:52:54.409" v="2357" actId="27803"/>
          <ac:spMkLst>
            <pc:docMk/>
            <pc:sldMk cId="3942064285" sldId="256"/>
            <ac:spMk id="8827" creationId="{40DA15D7-4F8A-EFD4-270F-346153A83E16}"/>
          </ac:spMkLst>
        </pc:spChg>
        <pc:spChg chg="mod">
          <ac:chgData name="Jassem Abbasi" userId="a485637c-5d5c-44af-8411-f95acc3236b6" providerId="ADAL" clId="{B67E75DF-61F4-4BDD-83F6-F3A9FEB4B984}" dt="2024-02-22T09:52:54.409" v="2357" actId="27803"/>
          <ac:spMkLst>
            <pc:docMk/>
            <pc:sldMk cId="3942064285" sldId="256"/>
            <ac:spMk id="8828" creationId="{A83DB3C3-BD65-4548-6985-9F0A11E03C2F}"/>
          </ac:spMkLst>
        </pc:spChg>
        <pc:spChg chg="mod">
          <ac:chgData name="Jassem Abbasi" userId="a485637c-5d5c-44af-8411-f95acc3236b6" providerId="ADAL" clId="{B67E75DF-61F4-4BDD-83F6-F3A9FEB4B984}" dt="2024-02-22T09:52:54.409" v="2357" actId="27803"/>
          <ac:spMkLst>
            <pc:docMk/>
            <pc:sldMk cId="3942064285" sldId="256"/>
            <ac:spMk id="8829" creationId="{EBE2DFFD-3A87-4B57-5A97-A34BE1FFD08A}"/>
          </ac:spMkLst>
        </pc:spChg>
        <pc:spChg chg="mod">
          <ac:chgData name="Jassem Abbasi" userId="a485637c-5d5c-44af-8411-f95acc3236b6" providerId="ADAL" clId="{B67E75DF-61F4-4BDD-83F6-F3A9FEB4B984}" dt="2024-02-22T09:52:54.409" v="2357" actId="27803"/>
          <ac:spMkLst>
            <pc:docMk/>
            <pc:sldMk cId="3942064285" sldId="256"/>
            <ac:spMk id="8830" creationId="{5A9E6957-A1A1-195D-0E71-3336AD85A6AB}"/>
          </ac:spMkLst>
        </pc:spChg>
        <pc:spChg chg="mod">
          <ac:chgData name="Jassem Abbasi" userId="a485637c-5d5c-44af-8411-f95acc3236b6" providerId="ADAL" clId="{B67E75DF-61F4-4BDD-83F6-F3A9FEB4B984}" dt="2024-02-22T09:52:54.409" v="2357" actId="27803"/>
          <ac:spMkLst>
            <pc:docMk/>
            <pc:sldMk cId="3942064285" sldId="256"/>
            <ac:spMk id="8831" creationId="{B0C7B885-B257-FC36-579F-A967054E1F33}"/>
          </ac:spMkLst>
        </pc:spChg>
        <pc:spChg chg="mod">
          <ac:chgData name="Jassem Abbasi" userId="a485637c-5d5c-44af-8411-f95acc3236b6" providerId="ADAL" clId="{B67E75DF-61F4-4BDD-83F6-F3A9FEB4B984}" dt="2024-02-22T09:52:54.409" v="2357" actId="27803"/>
          <ac:spMkLst>
            <pc:docMk/>
            <pc:sldMk cId="3942064285" sldId="256"/>
            <ac:spMk id="8832" creationId="{696D896E-C8B1-E8F8-166D-FC9E5FFA939A}"/>
          </ac:spMkLst>
        </pc:spChg>
        <pc:spChg chg="mod">
          <ac:chgData name="Jassem Abbasi" userId="a485637c-5d5c-44af-8411-f95acc3236b6" providerId="ADAL" clId="{B67E75DF-61F4-4BDD-83F6-F3A9FEB4B984}" dt="2024-02-22T09:52:54.409" v="2357" actId="27803"/>
          <ac:spMkLst>
            <pc:docMk/>
            <pc:sldMk cId="3942064285" sldId="256"/>
            <ac:spMk id="8833" creationId="{34A44A26-2003-F5FF-4ECB-4C28B4AD7D64}"/>
          </ac:spMkLst>
        </pc:spChg>
        <pc:spChg chg="mod">
          <ac:chgData name="Jassem Abbasi" userId="a485637c-5d5c-44af-8411-f95acc3236b6" providerId="ADAL" clId="{B67E75DF-61F4-4BDD-83F6-F3A9FEB4B984}" dt="2024-02-22T09:52:54.409" v="2357" actId="27803"/>
          <ac:spMkLst>
            <pc:docMk/>
            <pc:sldMk cId="3942064285" sldId="256"/>
            <ac:spMk id="8834" creationId="{2745D0A6-6181-384D-4AE1-AD019BCF6E60}"/>
          </ac:spMkLst>
        </pc:spChg>
        <pc:spChg chg="mod">
          <ac:chgData name="Jassem Abbasi" userId="a485637c-5d5c-44af-8411-f95acc3236b6" providerId="ADAL" clId="{B67E75DF-61F4-4BDD-83F6-F3A9FEB4B984}" dt="2024-02-22T09:52:54.409" v="2357" actId="27803"/>
          <ac:spMkLst>
            <pc:docMk/>
            <pc:sldMk cId="3942064285" sldId="256"/>
            <ac:spMk id="8835" creationId="{3E3573AF-0183-785D-3C1F-0546C67A0A30}"/>
          </ac:spMkLst>
        </pc:spChg>
        <pc:spChg chg="mod">
          <ac:chgData name="Jassem Abbasi" userId="a485637c-5d5c-44af-8411-f95acc3236b6" providerId="ADAL" clId="{B67E75DF-61F4-4BDD-83F6-F3A9FEB4B984}" dt="2024-02-22T09:52:54.409" v="2357" actId="27803"/>
          <ac:spMkLst>
            <pc:docMk/>
            <pc:sldMk cId="3942064285" sldId="256"/>
            <ac:spMk id="8836" creationId="{C451F27C-F746-3CBD-3703-B5390DFE77FC}"/>
          </ac:spMkLst>
        </pc:spChg>
        <pc:spChg chg="mod">
          <ac:chgData name="Jassem Abbasi" userId="a485637c-5d5c-44af-8411-f95acc3236b6" providerId="ADAL" clId="{B67E75DF-61F4-4BDD-83F6-F3A9FEB4B984}" dt="2024-02-22T09:52:54.409" v="2357" actId="27803"/>
          <ac:spMkLst>
            <pc:docMk/>
            <pc:sldMk cId="3942064285" sldId="256"/>
            <ac:spMk id="8837" creationId="{308670B6-94D6-D043-F4EE-037DFCD94A7D}"/>
          </ac:spMkLst>
        </pc:spChg>
        <pc:spChg chg="mod">
          <ac:chgData name="Jassem Abbasi" userId="a485637c-5d5c-44af-8411-f95acc3236b6" providerId="ADAL" clId="{B67E75DF-61F4-4BDD-83F6-F3A9FEB4B984}" dt="2024-02-22T09:52:54.409" v="2357" actId="27803"/>
          <ac:spMkLst>
            <pc:docMk/>
            <pc:sldMk cId="3942064285" sldId="256"/>
            <ac:spMk id="8838" creationId="{BEE6C7F4-3BFC-52E8-CDC2-6EE8D883B1F1}"/>
          </ac:spMkLst>
        </pc:spChg>
        <pc:spChg chg="mod">
          <ac:chgData name="Jassem Abbasi" userId="a485637c-5d5c-44af-8411-f95acc3236b6" providerId="ADAL" clId="{B67E75DF-61F4-4BDD-83F6-F3A9FEB4B984}" dt="2024-02-22T09:52:54.409" v="2357" actId="27803"/>
          <ac:spMkLst>
            <pc:docMk/>
            <pc:sldMk cId="3942064285" sldId="256"/>
            <ac:spMk id="8839" creationId="{8BD647B3-ED8E-31FA-BD7F-093771B4B578}"/>
          </ac:spMkLst>
        </pc:spChg>
        <pc:spChg chg="mod">
          <ac:chgData name="Jassem Abbasi" userId="a485637c-5d5c-44af-8411-f95acc3236b6" providerId="ADAL" clId="{B67E75DF-61F4-4BDD-83F6-F3A9FEB4B984}" dt="2024-02-22T09:52:54.409" v="2357" actId="27803"/>
          <ac:spMkLst>
            <pc:docMk/>
            <pc:sldMk cId="3942064285" sldId="256"/>
            <ac:spMk id="8840" creationId="{E55B07E9-58E4-A76E-3F85-A5E9E3FF04AA}"/>
          </ac:spMkLst>
        </pc:spChg>
        <pc:spChg chg="mod">
          <ac:chgData name="Jassem Abbasi" userId="a485637c-5d5c-44af-8411-f95acc3236b6" providerId="ADAL" clId="{B67E75DF-61F4-4BDD-83F6-F3A9FEB4B984}" dt="2024-02-22T09:52:54.409" v="2357" actId="27803"/>
          <ac:spMkLst>
            <pc:docMk/>
            <pc:sldMk cId="3942064285" sldId="256"/>
            <ac:spMk id="8841" creationId="{C88A7A79-0538-66FB-B029-FF8575DA4EA7}"/>
          </ac:spMkLst>
        </pc:spChg>
        <pc:spChg chg="mod">
          <ac:chgData name="Jassem Abbasi" userId="a485637c-5d5c-44af-8411-f95acc3236b6" providerId="ADAL" clId="{B67E75DF-61F4-4BDD-83F6-F3A9FEB4B984}" dt="2024-02-22T09:52:54.409" v="2357" actId="27803"/>
          <ac:spMkLst>
            <pc:docMk/>
            <pc:sldMk cId="3942064285" sldId="256"/>
            <ac:spMk id="8842" creationId="{71C479B1-E28A-9ECC-CFC2-9C7ABDBBF2F3}"/>
          </ac:spMkLst>
        </pc:spChg>
        <pc:spChg chg="mod">
          <ac:chgData name="Jassem Abbasi" userId="a485637c-5d5c-44af-8411-f95acc3236b6" providerId="ADAL" clId="{B67E75DF-61F4-4BDD-83F6-F3A9FEB4B984}" dt="2024-02-22T09:52:54.409" v="2357" actId="27803"/>
          <ac:spMkLst>
            <pc:docMk/>
            <pc:sldMk cId="3942064285" sldId="256"/>
            <ac:spMk id="8843" creationId="{E35FDA45-34C9-7ACA-9892-D82ED4B0F21A}"/>
          </ac:spMkLst>
        </pc:spChg>
        <pc:spChg chg="mod">
          <ac:chgData name="Jassem Abbasi" userId="a485637c-5d5c-44af-8411-f95acc3236b6" providerId="ADAL" clId="{B67E75DF-61F4-4BDD-83F6-F3A9FEB4B984}" dt="2024-02-22T09:52:54.409" v="2357" actId="27803"/>
          <ac:spMkLst>
            <pc:docMk/>
            <pc:sldMk cId="3942064285" sldId="256"/>
            <ac:spMk id="8844" creationId="{552A14E2-C76E-02CA-D0BC-371E340A1B42}"/>
          </ac:spMkLst>
        </pc:spChg>
        <pc:spChg chg="mod">
          <ac:chgData name="Jassem Abbasi" userId="a485637c-5d5c-44af-8411-f95acc3236b6" providerId="ADAL" clId="{B67E75DF-61F4-4BDD-83F6-F3A9FEB4B984}" dt="2024-02-22T09:52:54.409" v="2357" actId="27803"/>
          <ac:spMkLst>
            <pc:docMk/>
            <pc:sldMk cId="3942064285" sldId="256"/>
            <ac:spMk id="8845" creationId="{C361D2C5-740E-4C39-AD9B-3E6233883F46}"/>
          </ac:spMkLst>
        </pc:spChg>
        <pc:spChg chg="mod">
          <ac:chgData name="Jassem Abbasi" userId="a485637c-5d5c-44af-8411-f95acc3236b6" providerId="ADAL" clId="{B67E75DF-61F4-4BDD-83F6-F3A9FEB4B984}" dt="2024-02-22T09:52:54.409" v="2357" actId="27803"/>
          <ac:spMkLst>
            <pc:docMk/>
            <pc:sldMk cId="3942064285" sldId="256"/>
            <ac:spMk id="8846" creationId="{8FD57AE5-EEC1-1D74-91EC-FCE91EDF4927}"/>
          </ac:spMkLst>
        </pc:spChg>
        <pc:spChg chg="mod">
          <ac:chgData name="Jassem Abbasi" userId="a485637c-5d5c-44af-8411-f95acc3236b6" providerId="ADAL" clId="{B67E75DF-61F4-4BDD-83F6-F3A9FEB4B984}" dt="2024-02-22T09:52:54.409" v="2357" actId="27803"/>
          <ac:spMkLst>
            <pc:docMk/>
            <pc:sldMk cId="3942064285" sldId="256"/>
            <ac:spMk id="8847" creationId="{364DAAFC-84AB-35FC-350A-4A99638B06D8}"/>
          </ac:spMkLst>
        </pc:spChg>
        <pc:spChg chg="mod">
          <ac:chgData name="Jassem Abbasi" userId="a485637c-5d5c-44af-8411-f95acc3236b6" providerId="ADAL" clId="{B67E75DF-61F4-4BDD-83F6-F3A9FEB4B984}" dt="2024-02-22T09:52:54.409" v="2357" actId="27803"/>
          <ac:spMkLst>
            <pc:docMk/>
            <pc:sldMk cId="3942064285" sldId="256"/>
            <ac:spMk id="8848" creationId="{083F45AE-7C6A-9E36-8334-9B6EC0E30BBA}"/>
          </ac:spMkLst>
        </pc:spChg>
        <pc:spChg chg="mod">
          <ac:chgData name="Jassem Abbasi" userId="a485637c-5d5c-44af-8411-f95acc3236b6" providerId="ADAL" clId="{B67E75DF-61F4-4BDD-83F6-F3A9FEB4B984}" dt="2024-02-22T09:52:54.409" v="2357" actId="27803"/>
          <ac:spMkLst>
            <pc:docMk/>
            <pc:sldMk cId="3942064285" sldId="256"/>
            <ac:spMk id="8849" creationId="{C9D15229-DF62-685E-868F-62D823E001FB}"/>
          </ac:spMkLst>
        </pc:spChg>
        <pc:spChg chg="mod">
          <ac:chgData name="Jassem Abbasi" userId="a485637c-5d5c-44af-8411-f95acc3236b6" providerId="ADAL" clId="{B67E75DF-61F4-4BDD-83F6-F3A9FEB4B984}" dt="2024-02-22T09:52:54.409" v="2357" actId="27803"/>
          <ac:spMkLst>
            <pc:docMk/>
            <pc:sldMk cId="3942064285" sldId="256"/>
            <ac:spMk id="8850" creationId="{C1BCE518-129E-BA47-C1B7-A220FD440E33}"/>
          </ac:spMkLst>
        </pc:spChg>
        <pc:spChg chg="mod">
          <ac:chgData name="Jassem Abbasi" userId="a485637c-5d5c-44af-8411-f95acc3236b6" providerId="ADAL" clId="{B67E75DF-61F4-4BDD-83F6-F3A9FEB4B984}" dt="2024-02-22T09:52:54.409" v="2357" actId="27803"/>
          <ac:spMkLst>
            <pc:docMk/>
            <pc:sldMk cId="3942064285" sldId="256"/>
            <ac:spMk id="8851" creationId="{D07C845C-0E9E-89AC-DE95-9CB7E830BA93}"/>
          </ac:spMkLst>
        </pc:spChg>
        <pc:spChg chg="mod">
          <ac:chgData name="Jassem Abbasi" userId="a485637c-5d5c-44af-8411-f95acc3236b6" providerId="ADAL" clId="{B67E75DF-61F4-4BDD-83F6-F3A9FEB4B984}" dt="2024-02-22T09:52:54.409" v="2357" actId="27803"/>
          <ac:spMkLst>
            <pc:docMk/>
            <pc:sldMk cId="3942064285" sldId="256"/>
            <ac:spMk id="8852" creationId="{7100EDDF-CD55-05C0-3157-CC8347FE95AD}"/>
          </ac:spMkLst>
        </pc:spChg>
        <pc:spChg chg="mod">
          <ac:chgData name="Jassem Abbasi" userId="a485637c-5d5c-44af-8411-f95acc3236b6" providerId="ADAL" clId="{B67E75DF-61F4-4BDD-83F6-F3A9FEB4B984}" dt="2024-02-22T09:52:54.409" v="2357" actId="27803"/>
          <ac:spMkLst>
            <pc:docMk/>
            <pc:sldMk cId="3942064285" sldId="256"/>
            <ac:spMk id="8853" creationId="{9966426C-503D-9F9C-5517-F476D9A7E4AA}"/>
          </ac:spMkLst>
        </pc:spChg>
        <pc:spChg chg="mod">
          <ac:chgData name="Jassem Abbasi" userId="a485637c-5d5c-44af-8411-f95acc3236b6" providerId="ADAL" clId="{B67E75DF-61F4-4BDD-83F6-F3A9FEB4B984}" dt="2024-02-22T09:52:54.409" v="2357" actId="27803"/>
          <ac:spMkLst>
            <pc:docMk/>
            <pc:sldMk cId="3942064285" sldId="256"/>
            <ac:spMk id="8854" creationId="{14A91A8F-8F49-0096-5499-C0786A5F5F78}"/>
          </ac:spMkLst>
        </pc:spChg>
        <pc:spChg chg="mod">
          <ac:chgData name="Jassem Abbasi" userId="a485637c-5d5c-44af-8411-f95acc3236b6" providerId="ADAL" clId="{B67E75DF-61F4-4BDD-83F6-F3A9FEB4B984}" dt="2024-02-22T09:52:54.409" v="2357" actId="27803"/>
          <ac:spMkLst>
            <pc:docMk/>
            <pc:sldMk cId="3942064285" sldId="256"/>
            <ac:spMk id="8855" creationId="{71BEBCA0-90BA-D193-8915-C325F12CB70F}"/>
          </ac:spMkLst>
        </pc:spChg>
        <pc:spChg chg="mod">
          <ac:chgData name="Jassem Abbasi" userId="a485637c-5d5c-44af-8411-f95acc3236b6" providerId="ADAL" clId="{B67E75DF-61F4-4BDD-83F6-F3A9FEB4B984}" dt="2024-02-22T09:52:54.409" v="2357" actId="27803"/>
          <ac:spMkLst>
            <pc:docMk/>
            <pc:sldMk cId="3942064285" sldId="256"/>
            <ac:spMk id="8856" creationId="{2D71D960-EF43-59D3-A770-DF2A203E0CDE}"/>
          </ac:spMkLst>
        </pc:spChg>
        <pc:spChg chg="mod">
          <ac:chgData name="Jassem Abbasi" userId="a485637c-5d5c-44af-8411-f95acc3236b6" providerId="ADAL" clId="{B67E75DF-61F4-4BDD-83F6-F3A9FEB4B984}" dt="2024-02-22T09:52:54.409" v="2357" actId="27803"/>
          <ac:spMkLst>
            <pc:docMk/>
            <pc:sldMk cId="3942064285" sldId="256"/>
            <ac:spMk id="8857" creationId="{47EA14F4-D688-29D1-7663-6DD711B0CC8C}"/>
          </ac:spMkLst>
        </pc:spChg>
        <pc:spChg chg="mod">
          <ac:chgData name="Jassem Abbasi" userId="a485637c-5d5c-44af-8411-f95acc3236b6" providerId="ADAL" clId="{B67E75DF-61F4-4BDD-83F6-F3A9FEB4B984}" dt="2024-02-22T09:52:54.409" v="2357" actId="27803"/>
          <ac:spMkLst>
            <pc:docMk/>
            <pc:sldMk cId="3942064285" sldId="256"/>
            <ac:spMk id="8858" creationId="{F740128B-5A68-3C66-BCDB-68BA3688BC21}"/>
          </ac:spMkLst>
        </pc:spChg>
        <pc:spChg chg="mod">
          <ac:chgData name="Jassem Abbasi" userId="a485637c-5d5c-44af-8411-f95acc3236b6" providerId="ADAL" clId="{B67E75DF-61F4-4BDD-83F6-F3A9FEB4B984}" dt="2024-02-22T09:52:54.409" v="2357" actId="27803"/>
          <ac:spMkLst>
            <pc:docMk/>
            <pc:sldMk cId="3942064285" sldId="256"/>
            <ac:spMk id="8859" creationId="{2854ADF8-B05E-1D49-6288-2831CB9ECC40}"/>
          </ac:spMkLst>
        </pc:spChg>
        <pc:spChg chg="mod">
          <ac:chgData name="Jassem Abbasi" userId="a485637c-5d5c-44af-8411-f95acc3236b6" providerId="ADAL" clId="{B67E75DF-61F4-4BDD-83F6-F3A9FEB4B984}" dt="2024-02-22T09:52:54.409" v="2357" actId="27803"/>
          <ac:spMkLst>
            <pc:docMk/>
            <pc:sldMk cId="3942064285" sldId="256"/>
            <ac:spMk id="8860" creationId="{A5C38A77-2C7C-4801-AA70-70BEA7A9EB0D}"/>
          </ac:spMkLst>
        </pc:spChg>
        <pc:spChg chg="mod">
          <ac:chgData name="Jassem Abbasi" userId="a485637c-5d5c-44af-8411-f95acc3236b6" providerId="ADAL" clId="{B67E75DF-61F4-4BDD-83F6-F3A9FEB4B984}" dt="2024-02-22T09:52:54.409" v="2357" actId="27803"/>
          <ac:spMkLst>
            <pc:docMk/>
            <pc:sldMk cId="3942064285" sldId="256"/>
            <ac:spMk id="8861" creationId="{D9254EF5-E65E-BC8C-A360-47302102D78C}"/>
          </ac:spMkLst>
        </pc:spChg>
        <pc:spChg chg="mod">
          <ac:chgData name="Jassem Abbasi" userId="a485637c-5d5c-44af-8411-f95acc3236b6" providerId="ADAL" clId="{B67E75DF-61F4-4BDD-83F6-F3A9FEB4B984}" dt="2024-02-22T09:52:54.409" v="2357" actId="27803"/>
          <ac:spMkLst>
            <pc:docMk/>
            <pc:sldMk cId="3942064285" sldId="256"/>
            <ac:spMk id="8862" creationId="{35D1A6E2-AE8E-EC73-330F-77EC79551BF9}"/>
          </ac:spMkLst>
        </pc:spChg>
        <pc:spChg chg="mod">
          <ac:chgData name="Jassem Abbasi" userId="a485637c-5d5c-44af-8411-f95acc3236b6" providerId="ADAL" clId="{B67E75DF-61F4-4BDD-83F6-F3A9FEB4B984}" dt="2024-02-22T09:52:54.409" v="2357" actId="27803"/>
          <ac:spMkLst>
            <pc:docMk/>
            <pc:sldMk cId="3942064285" sldId="256"/>
            <ac:spMk id="8863" creationId="{C18880ED-EF83-3D1B-BDCA-006FAE54BFF2}"/>
          </ac:spMkLst>
        </pc:spChg>
        <pc:spChg chg="mod">
          <ac:chgData name="Jassem Abbasi" userId="a485637c-5d5c-44af-8411-f95acc3236b6" providerId="ADAL" clId="{B67E75DF-61F4-4BDD-83F6-F3A9FEB4B984}" dt="2024-02-22T09:52:54.409" v="2357" actId="27803"/>
          <ac:spMkLst>
            <pc:docMk/>
            <pc:sldMk cId="3942064285" sldId="256"/>
            <ac:spMk id="8864" creationId="{3907A5CE-633F-372B-D121-55E811D0FE6B}"/>
          </ac:spMkLst>
        </pc:spChg>
        <pc:spChg chg="mod">
          <ac:chgData name="Jassem Abbasi" userId="a485637c-5d5c-44af-8411-f95acc3236b6" providerId="ADAL" clId="{B67E75DF-61F4-4BDD-83F6-F3A9FEB4B984}" dt="2024-02-22T09:52:54.409" v="2357" actId="27803"/>
          <ac:spMkLst>
            <pc:docMk/>
            <pc:sldMk cId="3942064285" sldId="256"/>
            <ac:spMk id="8865" creationId="{C3CA1A9B-4EAB-A7A7-4F49-881CD99F2196}"/>
          </ac:spMkLst>
        </pc:spChg>
        <pc:spChg chg="mod">
          <ac:chgData name="Jassem Abbasi" userId="a485637c-5d5c-44af-8411-f95acc3236b6" providerId="ADAL" clId="{B67E75DF-61F4-4BDD-83F6-F3A9FEB4B984}" dt="2024-02-22T09:52:54.409" v="2357" actId="27803"/>
          <ac:spMkLst>
            <pc:docMk/>
            <pc:sldMk cId="3942064285" sldId="256"/>
            <ac:spMk id="8866" creationId="{A6D54FD4-08D8-4EC9-0A87-0E658FB598C4}"/>
          </ac:spMkLst>
        </pc:spChg>
        <pc:spChg chg="mod">
          <ac:chgData name="Jassem Abbasi" userId="a485637c-5d5c-44af-8411-f95acc3236b6" providerId="ADAL" clId="{B67E75DF-61F4-4BDD-83F6-F3A9FEB4B984}" dt="2024-02-22T09:52:54.409" v="2357" actId="27803"/>
          <ac:spMkLst>
            <pc:docMk/>
            <pc:sldMk cId="3942064285" sldId="256"/>
            <ac:spMk id="8867" creationId="{9335184A-5CD4-89AC-AD39-C98A78EC44F1}"/>
          </ac:spMkLst>
        </pc:spChg>
        <pc:spChg chg="mod">
          <ac:chgData name="Jassem Abbasi" userId="a485637c-5d5c-44af-8411-f95acc3236b6" providerId="ADAL" clId="{B67E75DF-61F4-4BDD-83F6-F3A9FEB4B984}" dt="2024-02-22T09:52:54.409" v="2357" actId="27803"/>
          <ac:spMkLst>
            <pc:docMk/>
            <pc:sldMk cId="3942064285" sldId="256"/>
            <ac:spMk id="8868" creationId="{A6F8BF81-F053-A315-C0BD-85CD0DE7BCC6}"/>
          </ac:spMkLst>
        </pc:spChg>
        <pc:spChg chg="mod">
          <ac:chgData name="Jassem Abbasi" userId="a485637c-5d5c-44af-8411-f95acc3236b6" providerId="ADAL" clId="{B67E75DF-61F4-4BDD-83F6-F3A9FEB4B984}" dt="2024-02-22T09:52:54.409" v="2357" actId="27803"/>
          <ac:spMkLst>
            <pc:docMk/>
            <pc:sldMk cId="3942064285" sldId="256"/>
            <ac:spMk id="8869" creationId="{90C965DE-7F4B-A857-709A-F9B9AC601289}"/>
          </ac:spMkLst>
        </pc:spChg>
        <pc:spChg chg="mod">
          <ac:chgData name="Jassem Abbasi" userId="a485637c-5d5c-44af-8411-f95acc3236b6" providerId="ADAL" clId="{B67E75DF-61F4-4BDD-83F6-F3A9FEB4B984}" dt="2024-02-22T09:52:54.409" v="2357" actId="27803"/>
          <ac:spMkLst>
            <pc:docMk/>
            <pc:sldMk cId="3942064285" sldId="256"/>
            <ac:spMk id="8870" creationId="{C05AD16C-93C9-39D2-C591-3927FAFF96AF}"/>
          </ac:spMkLst>
        </pc:spChg>
        <pc:spChg chg="mod">
          <ac:chgData name="Jassem Abbasi" userId="a485637c-5d5c-44af-8411-f95acc3236b6" providerId="ADAL" clId="{B67E75DF-61F4-4BDD-83F6-F3A9FEB4B984}" dt="2024-02-22T09:52:54.409" v="2357" actId="27803"/>
          <ac:spMkLst>
            <pc:docMk/>
            <pc:sldMk cId="3942064285" sldId="256"/>
            <ac:spMk id="8871" creationId="{F2875EB2-1B80-01E8-136D-26C6D927A358}"/>
          </ac:spMkLst>
        </pc:spChg>
        <pc:spChg chg="mod">
          <ac:chgData name="Jassem Abbasi" userId="a485637c-5d5c-44af-8411-f95acc3236b6" providerId="ADAL" clId="{B67E75DF-61F4-4BDD-83F6-F3A9FEB4B984}" dt="2024-02-22T09:52:54.409" v="2357" actId="27803"/>
          <ac:spMkLst>
            <pc:docMk/>
            <pc:sldMk cId="3942064285" sldId="256"/>
            <ac:spMk id="8872" creationId="{BC3B4352-2B63-4337-F02E-6851E800811B}"/>
          </ac:spMkLst>
        </pc:spChg>
        <pc:spChg chg="mod">
          <ac:chgData name="Jassem Abbasi" userId="a485637c-5d5c-44af-8411-f95acc3236b6" providerId="ADAL" clId="{B67E75DF-61F4-4BDD-83F6-F3A9FEB4B984}" dt="2024-02-22T09:52:54.409" v="2357" actId="27803"/>
          <ac:spMkLst>
            <pc:docMk/>
            <pc:sldMk cId="3942064285" sldId="256"/>
            <ac:spMk id="8873" creationId="{BCEFA9DB-329A-F517-6DB6-7572F4E434C9}"/>
          </ac:spMkLst>
        </pc:spChg>
        <pc:spChg chg="mod">
          <ac:chgData name="Jassem Abbasi" userId="a485637c-5d5c-44af-8411-f95acc3236b6" providerId="ADAL" clId="{B67E75DF-61F4-4BDD-83F6-F3A9FEB4B984}" dt="2024-02-22T09:52:54.409" v="2357" actId="27803"/>
          <ac:spMkLst>
            <pc:docMk/>
            <pc:sldMk cId="3942064285" sldId="256"/>
            <ac:spMk id="8874" creationId="{0DFA0E20-E31A-8AE5-A1A4-6A4456827191}"/>
          </ac:spMkLst>
        </pc:spChg>
        <pc:spChg chg="mod">
          <ac:chgData name="Jassem Abbasi" userId="a485637c-5d5c-44af-8411-f95acc3236b6" providerId="ADAL" clId="{B67E75DF-61F4-4BDD-83F6-F3A9FEB4B984}" dt="2024-02-22T09:52:54.409" v="2357" actId="27803"/>
          <ac:spMkLst>
            <pc:docMk/>
            <pc:sldMk cId="3942064285" sldId="256"/>
            <ac:spMk id="8875" creationId="{95371478-6878-82EF-237B-C2697B1C5B14}"/>
          </ac:spMkLst>
        </pc:spChg>
        <pc:spChg chg="mod">
          <ac:chgData name="Jassem Abbasi" userId="a485637c-5d5c-44af-8411-f95acc3236b6" providerId="ADAL" clId="{B67E75DF-61F4-4BDD-83F6-F3A9FEB4B984}" dt="2024-02-22T09:52:54.409" v="2357" actId="27803"/>
          <ac:spMkLst>
            <pc:docMk/>
            <pc:sldMk cId="3942064285" sldId="256"/>
            <ac:spMk id="8876" creationId="{DB59D639-DE57-ABFB-FB26-E4B152F5970F}"/>
          </ac:spMkLst>
        </pc:spChg>
        <pc:spChg chg="mod">
          <ac:chgData name="Jassem Abbasi" userId="a485637c-5d5c-44af-8411-f95acc3236b6" providerId="ADAL" clId="{B67E75DF-61F4-4BDD-83F6-F3A9FEB4B984}" dt="2024-02-22T09:52:54.409" v="2357" actId="27803"/>
          <ac:spMkLst>
            <pc:docMk/>
            <pc:sldMk cId="3942064285" sldId="256"/>
            <ac:spMk id="8877" creationId="{96327C05-3FF2-B481-98C2-E70567262064}"/>
          </ac:spMkLst>
        </pc:spChg>
        <pc:spChg chg="mod">
          <ac:chgData name="Jassem Abbasi" userId="a485637c-5d5c-44af-8411-f95acc3236b6" providerId="ADAL" clId="{B67E75DF-61F4-4BDD-83F6-F3A9FEB4B984}" dt="2024-02-22T09:52:54.409" v="2357" actId="27803"/>
          <ac:spMkLst>
            <pc:docMk/>
            <pc:sldMk cId="3942064285" sldId="256"/>
            <ac:spMk id="8878" creationId="{BAE993B6-6A3B-88FE-5BF7-B4BC3405B2AA}"/>
          </ac:spMkLst>
        </pc:spChg>
        <pc:spChg chg="mod">
          <ac:chgData name="Jassem Abbasi" userId="a485637c-5d5c-44af-8411-f95acc3236b6" providerId="ADAL" clId="{B67E75DF-61F4-4BDD-83F6-F3A9FEB4B984}" dt="2024-02-22T09:52:54.409" v="2357" actId="27803"/>
          <ac:spMkLst>
            <pc:docMk/>
            <pc:sldMk cId="3942064285" sldId="256"/>
            <ac:spMk id="8879" creationId="{609DC398-0F6B-3A50-CA2B-1D6AB9A12B2C}"/>
          </ac:spMkLst>
        </pc:spChg>
        <pc:spChg chg="mod">
          <ac:chgData name="Jassem Abbasi" userId="a485637c-5d5c-44af-8411-f95acc3236b6" providerId="ADAL" clId="{B67E75DF-61F4-4BDD-83F6-F3A9FEB4B984}" dt="2024-02-22T09:52:54.409" v="2357" actId="27803"/>
          <ac:spMkLst>
            <pc:docMk/>
            <pc:sldMk cId="3942064285" sldId="256"/>
            <ac:spMk id="8880" creationId="{BC849EED-2B4E-F1F8-37FC-680A003093E5}"/>
          </ac:spMkLst>
        </pc:spChg>
        <pc:spChg chg="mod">
          <ac:chgData name="Jassem Abbasi" userId="a485637c-5d5c-44af-8411-f95acc3236b6" providerId="ADAL" clId="{B67E75DF-61F4-4BDD-83F6-F3A9FEB4B984}" dt="2024-02-22T09:52:54.409" v="2357" actId="27803"/>
          <ac:spMkLst>
            <pc:docMk/>
            <pc:sldMk cId="3942064285" sldId="256"/>
            <ac:spMk id="8881" creationId="{70D087B6-43D2-1C2B-F84D-B88C8A9C7DA0}"/>
          </ac:spMkLst>
        </pc:spChg>
        <pc:spChg chg="mod">
          <ac:chgData name="Jassem Abbasi" userId="a485637c-5d5c-44af-8411-f95acc3236b6" providerId="ADAL" clId="{B67E75DF-61F4-4BDD-83F6-F3A9FEB4B984}" dt="2024-02-22T09:52:54.409" v="2357" actId="27803"/>
          <ac:spMkLst>
            <pc:docMk/>
            <pc:sldMk cId="3942064285" sldId="256"/>
            <ac:spMk id="8882" creationId="{24E84F36-6C0C-961A-D5E1-A49FEACE904F}"/>
          </ac:spMkLst>
        </pc:spChg>
        <pc:spChg chg="mod">
          <ac:chgData name="Jassem Abbasi" userId="a485637c-5d5c-44af-8411-f95acc3236b6" providerId="ADAL" clId="{B67E75DF-61F4-4BDD-83F6-F3A9FEB4B984}" dt="2024-02-22T09:52:54.409" v="2357" actId="27803"/>
          <ac:spMkLst>
            <pc:docMk/>
            <pc:sldMk cId="3942064285" sldId="256"/>
            <ac:spMk id="8883" creationId="{EA822B6B-DB38-0532-B219-075D2397732D}"/>
          </ac:spMkLst>
        </pc:spChg>
        <pc:spChg chg="mod">
          <ac:chgData name="Jassem Abbasi" userId="a485637c-5d5c-44af-8411-f95acc3236b6" providerId="ADAL" clId="{B67E75DF-61F4-4BDD-83F6-F3A9FEB4B984}" dt="2024-02-22T09:52:54.409" v="2357" actId="27803"/>
          <ac:spMkLst>
            <pc:docMk/>
            <pc:sldMk cId="3942064285" sldId="256"/>
            <ac:spMk id="8884" creationId="{318E1E1B-1070-C12D-506A-907882FDDA3F}"/>
          </ac:spMkLst>
        </pc:spChg>
        <pc:spChg chg="mod">
          <ac:chgData name="Jassem Abbasi" userId="a485637c-5d5c-44af-8411-f95acc3236b6" providerId="ADAL" clId="{B67E75DF-61F4-4BDD-83F6-F3A9FEB4B984}" dt="2024-02-22T09:52:54.409" v="2357" actId="27803"/>
          <ac:spMkLst>
            <pc:docMk/>
            <pc:sldMk cId="3942064285" sldId="256"/>
            <ac:spMk id="8885" creationId="{AF32D485-6B5E-F245-C392-71BFC6F13262}"/>
          </ac:spMkLst>
        </pc:spChg>
        <pc:spChg chg="mod">
          <ac:chgData name="Jassem Abbasi" userId="a485637c-5d5c-44af-8411-f95acc3236b6" providerId="ADAL" clId="{B67E75DF-61F4-4BDD-83F6-F3A9FEB4B984}" dt="2024-02-22T09:52:54.409" v="2357" actId="27803"/>
          <ac:spMkLst>
            <pc:docMk/>
            <pc:sldMk cId="3942064285" sldId="256"/>
            <ac:spMk id="8886" creationId="{31437A22-EDAC-A046-DC0B-E0765458D843}"/>
          </ac:spMkLst>
        </pc:spChg>
        <pc:spChg chg="mod">
          <ac:chgData name="Jassem Abbasi" userId="a485637c-5d5c-44af-8411-f95acc3236b6" providerId="ADAL" clId="{B67E75DF-61F4-4BDD-83F6-F3A9FEB4B984}" dt="2024-02-22T09:52:54.409" v="2357" actId="27803"/>
          <ac:spMkLst>
            <pc:docMk/>
            <pc:sldMk cId="3942064285" sldId="256"/>
            <ac:spMk id="8887" creationId="{6AEB9AFA-A8F7-AAE7-EDE7-D7379ECCC69F}"/>
          </ac:spMkLst>
        </pc:spChg>
        <pc:spChg chg="mod">
          <ac:chgData name="Jassem Abbasi" userId="a485637c-5d5c-44af-8411-f95acc3236b6" providerId="ADAL" clId="{B67E75DF-61F4-4BDD-83F6-F3A9FEB4B984}" dt="2024-02-22T09:52:54.409" v="2357" actId="27803"/>
          <ac:spMkLst>
            <pc:docMk/>
            <pc:sldMk cId="3942064285" sldId="256"/>
            <ac:spMk id="8888" creationId="{D874F8CD-C379-3B56-8A64-5E94DE70F35F}"/>
          </ac:spMkLst>
        </pc:spChg>
        <pc:spChg chg="mod">
          <ac:chgData name="Jassem Abbasi" userId="a485637c-5d5c-44af-8411-f95acc3236b6" providerId="ADAL" clId="{B67E75DF-61F4-4BDD-83F6-F3A9FEB4B984}" dt="2024-02-22T09:52:54.409" v="2357" actId="27803"/>
          <ac:spMkLst>
            <pc:docMk/>
            <pc:sldMk cId="3942064285" sldId="256"/>
            <ac:spMk id="8889" creationId="{E4F86BA8-FBAD-3A7D-3B81-5114D2029CF9}"/>
          </ac:spMkLst>
        </pc:spChg>
        <pc:spChg chg="mod">
          <ac:chgData name="Jassem Abbasi" userId="a485637c-5d5c-44af-8411-f95acc3236b6" providerId="ADAL" clId="{B67E75DF-61F4-4BDD-83F6-F3A9FEB4B984}" dt="2024-02-22T09:52:54.409" v="2357" actId="27803"/>
          <ac:spMkLst>
            <pc:docMk/>
            <pc:sldMk cId="3942064285" sldId="256"/>
            <ac:spMk id="8890" creationId="{2C505618-AF15-17BD-E916-BD225A6C61FE}"/>
          </ac:spMkLst>
        </pc:spChg>
        <pc:spChg chg="mod">
          <ac:chgData name="Jassem Abbasi" userId="a485637c-5d5c-44af-8411-f95acc3236b6" providerId="ADAL" clId="{B67E75DF-61F4-4BDD-83F6-F3A9FEB4B984}" dt="2024-02-22T09:52:54.409" v="2357" actId="27803"/>
          <ac:spMkLst>
            <pc:docMk/>
            <pc:sldMk cId="3942064285" sldId="256"/>
            <ac:spMk id="8891" creationId="{90E04338-96AD-3BB5-D965-035AB9DDEC22}"/>
          </ac:spMkLst>
        </pc:spChg>
        <pc:spChg chg="mod">
          <ac:chgData name="Jassem Abbasi" userId="a485637c-5d5c-44af-8411-f95acc3236b6" providerId="ADAL" clId="{B67E75DF-61F4-4BDD-83F6-F3A9FEB4B984}" dt="2024-02-22T09:52:54.409" v="2357" actId="27803"/>
          <ac:spMkLst>
            <pc:docMk/>
            <pc:sldMk cId="3942064285" sldId="256"/>
            <ac:spMk id="8892" creationId="{397322B3-0991-654D-AF2E-8C27D5F3266D}"/>
          </ac:spMkLst>
        </pc:spChg>
        <pc:spChg chg="mod">
          <ac:chgData name="Jassem Abbasi" userId="a485637c-5d5c-44af-8411-f95acc3236b6" providerId="ADAL" clId="{B67E75DF-61F4-4BDD-83F6-F3A9FEB4B984}" dt="2024-02-22T09:52:54.409" v="2357" actId="27803"/>
          <ac:spMkLst>
            <pc:docMk/>
            <pc:sldMk cId="3942064285" sldId="256"/>
            <ac:spMk id="8893" creationId="{FE575A0D-37D0-D1FD-B5BA-03E7D41AED46}"/>
          </ac:spMkLst>
        </pc:spChg>
        <pc:spChg chg="mod">
          <ac:chgData name="Jassem Abbasi" userId="a485637c-5d5c-44af-8411-f95acc3236b6" providerId="ADAL" clId="{B67E75DF-61F4-4BDD-83F6-F3A9FEB4B984}" dt="2024-02-22T09:52:54.409" v="2357" actId="27803"/>
          <ac:spMkLst>
            <pc:docMk/>
            <pc:sldMk cId="3942064285" sldId="256"/>
            <ac:spMk id="8894" creationId="{E3577893-B93A-22A4-FBDD-71217C6ECF00}"/>
          </ac:spMkLst>
        </pc:spChg>
        <pc:spChg chg="mod">
          <ac:chgData name="Jassem Abbasi" userId="a485637c-5d5c-44af-8411-f95acc3236b6" providerId="ADAL" clId="{B67E75DF-61F4-4BDD-83F6-F3A9FEB4B984}" dt="2024-02-22T09:52:54.409" v="2357" actId="27803"/>
          <ac:spMkLst>
            <pc:docMk/>
            <pc:sldMk cId="3942064285" sldId="256"/>
            <ac:spMk id="8895" creationId="{0CD122BF-169F-C25B-8B3F-A84894251AA1}"/>
          </ac:spMkLst>
        </pc:spChg>
        <pc:spChg chg="mod">
          <ac:chgData name="Jassem Abbasi" userId="a485637c-5d5c-44af-8411-f95acc3236b6" providerId="ADAL" clId="{B67E75DF-61F4-4BDD-83F6-F3A9FEB4B984}" dt="2024-02-22T09:52:54.409" v="2357" actId="27803"/>
          <ac:spMkLst>
            <pc:docMk/>
            <pc:sldMk cId="3942064285" sldId="256"/>
            <ac:spMk id="8896" creationId="{9BE078C6-0921-E924-795C-69D86BBD996F}"/>
          </ac:spMkLst>
        </pc:spChg>
        <pc:spChg chg="mod">
          <ac:chgData name="Jassem Abbasi" userId="a485637c-5d5c-44af-8411-f95acc3236b6" providerId="ADAL" clId="{B67E75DF-61F4-4BDD-83F6-F3A9FEB4B984}" dt="2024-02-22T09:52:54.409" v="2357" actId="27803"/>
          <ac:spMkLst>
            <pc:docMk/>
            <pc:sldMk cId="3942064285" sldId="256"/>
            <ac:spMk id="8897" creationId="{92E5FFB0-498C-CD6C-9C69-1D7A136AFE69}"/>
          </ac:spMkLst>
        </pc:spChg>
        <pc:spChg chg="mod">
          <ac:chgData name="Jassem Abbasi" userId="a485637c-5d5c-44af-8411-f95acc3236b6" providerId="ADAL" clId="{B67E75DF-61F4-4BDD-83F6-F3A9FEB4B984}" dt="2024-02-22T09:52:54.409" v="2357" actId="27803"/>
          <ac:spMkLst>
            <pc:docMk/>
            <pc:sldMk cId="3942064285" sldId="256"/>
            <ac:spMk id="8898" creationId="{99B1DAD1-9385-3727-5977-3D53DF4E7BEB}"/>
          </ac:spMkLst>
        </pc:spChg>
        <pc:spChg chg="mod">
          <ac:chgData name="Jassem Abbasi" userId="a485637c-5d5c-44af-8411-f95acc3236b6" providerId="ADAL" clId="{B67E75DF-61F4-4BDD-83F6-F3A9FEB4B984}" dt="2024-02-22T09:52:54.409" v="2357" actId="27803"/>
          <ac:spMkLst>
            <pc:docMk/>
            <pc:sldMk cId="3942064285" sldId="256"/>
            <ac:spMk id="8899" creationId="{783AF13C-831D-B611-C435-66EB803347D0}"/>
          </ac:spMkLst>
        </pc:spChg>
        <pc:spChg chg="mod">
          <ac:chgData name="Jassem Abbasi" userId="a485637c-5d5c-44af-8411-f95acc3236b6" providerId="ADAL" clId="{B67E75DF-61F4-4BDD-83F6-F3A9FEB4B984}" dt="2024-02-22T09:52:54.409" v="2357" actId="27803"/>
          <ac:spMkLst>
            <pc:docMk/>
            <pc:sldMk cId="3942064285" sldId="256"/>
            <ac:spMk id="8900" creationId="{FAC54CF7-E9C5-3915-7E4B-1CC723C59600}"/>
          </ac:spMkLst>
        </pc:spChg>
        <pc:spChg chg="mod">
          <ac:chgData name="Jassem Abbasi" userId="a485637c-5d5c-44af-8411-f95acc3236b6" providerId="ADAL" clId="{B67E75DF-61F4-4BDD-83F6-F3A9FEB4B984}" dt="2024-02-22T09:52:54.409" v="2357" actId="27803"/>
          <ac:spMkLst>
            <pc:docMk/>
            <pc:sldMk cId="3942064285" sldId="256"/>
            <ac:spMk id="8901" creationId="{BAA541B8-BFCB-78BB-C83D-2967CA0C275B}"/>
          </ac:spMkLst>
        </pc:spChg>
        <pc:spChg chg="mod">
          <ac:chgData name="Jassem Abbasi" userId="a485637c-5d5c-44af-8411-f95acc3236b6" providerId="ADAL" clId="{B67E75DF-61F4-4BDD-83F6-F3A9FEB4B984}" dt="2024-02-22T09:52:54.409" v="2357" actId="27803"/>
          <ac:spMkLst>
            <pc:docMk/>
            <pc:sldMk cId="3942064285" sldId="256"/>
            <ac:spMk id="8902" creationId="{D3761ADE-DFBE-3AB8-9A34-FCA20CD23988}"/>
          </ac:spMkLst>
        </pc:spChg>
        <pc:spChg chg="mod">
          <ac:chgData name="Jassem Abbasi" userId="a485637c-5d5c-44af-8411-f95acc3236b6" providerId="ADAL" clId="{B67E75DF-61F4-4BDD-83F6-F3A9FEB4B984}" dt="2024-02-22T09:52:54.409" v="2357" actId="27803"/>
          <ac:spMkLst>
            <pc:docMk/>
            <pc:sldMk cId="3942064285" sldId="256"/>
            <ac:spMk id="8903" creationId="{9DC476F3-B349-EF98-1E7C-6658982C8AD4}"/>
          </ac:spMkLst>
        </pc:spChg>
        <pc:spChg chg="mod">
          <ac:chgData name="Jassem Abbasi" userId="a485637c-5d5c-44af-8411-f95acc3236b6" providerId="ADAL" clId="{B67E75DF-61F4-4BDD-83F6-F3A9FEB4B984}" dt="2024-02-22T09:52:54.409" v="2357" actId="27803"/>
          <ac:spMkLst>
            <pc:docMk/>
            <pc:sldMk cId="3942064285" sldId="256"/>
            <ac:spMk id="8904" creationId="{6D969160-AD5D-018B-FBEF-DEF1174E203F}"/>
          </ac:spMkLst>
        </pc:spChg>
        <pc:spChg chg="mod">
          <ac:chgData name="Jassem Abbasi" userId="a485637c-5d5c-44af-8411-f95acc3236b6" providerId="ADAL" clId="{B67E75DF-61F4-4BDD-83F6-F3A9FEB4B984}" dt="2024-02-22T09:52:54.409" v="2357" actId="27803"/>
          <ac:spMkLst>
            <pc:docMk/>
            <pc:sldMk cId="3942064285" sldId="256"/>
            <ac:spMk id="8905" creationId="{F5046258-C066-C2A5-E051-4CB672253294}"/>
          </ac:spMkLst>
        </pc:spChg>
        <pc:spChg chg="mod">
          <ac:chgData name="Jassem Abbasi" userId="a485637c-5d5c-44af-8411-f95acc3236b6" providerId="ADAL" clId="{B67E75DF-61F4-4BDD-83F6-F3A9FEB4B984}" dt="2024-02-22T09:52:54.409" v="2357" actId="27803"/>
          <ac:spMkLst>
            <pc:docMk/>
            <pc:sldMk cId="3942064285" sldId="256"/>
            <ac:spMk id="8906" creationId="{1DE3BD96-6BBB-D0BC-89B5-B1EC13876FA1}"/>
          </ac:spMkLst>
        </pc:spChg>
        <pc:spChg chg="mod">
          <ac:chgData name="Jassem Abbasi" userId="a485637c-5d5c-44af-8411-f95acc3236b6" providerId="ADAL" clId="{B67E75DF-61F4-4BDD-83F6-F3A9FEB4B984}" dt="2024-02-22T09:52:54.409" v="2357" actId="27803"/>
          <ac:spMkLst>
            <pc:docMk/>
            <pc:sldMk cId="3942064285" sldId="256"/>
            <ac:spMk id="8907" creationId="{9456FDDD-A37C-9E71-C5B0-0799C1A4BC33}"/>
          </ac:spMkLst>
        </pc:spChg>
        <pc:spChg chg="mod">
          <ac:chgData name="Jassem Abbasi" userId="a485637c-5d5c-44af-8411-f95acc3236b6" providerId="ADAL" clId="{B67E75DF-61F4-4BDD-83F6-F3A9FEB4B984}" dt="2024-02-22T09:52:54.409" v="2357" actId="27803"/>
          <ac:spMkLst>
            <pc:docMk/>
            <pc:sldMk cId="3942064285" sldId="256"/>
            <ac:spMk id="8908" creationId="{A12233E5-A4AE-B817-FC15-CF9CF0B3CAFD}"/>
          </ac:spMkLst>
        </pc:spChg>
        <pc:spChg chg="mod">
          <ac:chgData name="Jassem Abbasi" userId="a485637c-5d5c-44af-8411-f95acc3236b6" providerId="ADAL" clId="{B67E75DF-61F4-4BDD-83F6-F3A9FEB4B984}" dt="2024-02-22T09:52:54.409" v="2357" actId="27803"/>
          <ac:spMkLst>
            <pc:docMk/>
            <pc:sldMk cId="3942064285" sldId="256"/>
            <ac:spMk id="8909" creationId="{7BFE27F9-41AE-10DE-A698-369C6DA12DE3}"/>
          </ac:spMkLst>
        </pc:spChg>
        <pc:spChg chg="mod">
          <ac:chgData name="Jassem Abbasi" userId="a485637c-5d5c-44af-8411-f95acc3236b6" providerId="ADAL" clId="{B67E75DF-61F4-4BDD-83F6-F3A9FEB4B984}" dt="2024-02-22T09:52:54.409" v="2357" actId="27803"/>
          <ac:spMkLst>
            <pc:docMk/>
            <pc:sldMk cId="3942064285" sldId="256"/>
            <ac:spMk id="8910" creationId="{114B03B1-4846-8B49-F0C5-312E9BE8640B}"/>
          </ac:spMkLst>
        </pc:spChg>
        <pc:spChg chg="mod">
          <ac:chgData name="Jassem Abbasi" userId="a485637c-5d5c-44af-8411-f95acc3236b6" providerId="ADAL" clId="{B67E75DF-61F4-4BDD-83F6-F3A9FEB4B984}" dt="2024-02-22T09:52:54.409" v="2357" actId="27803"/>
          <ac:spMkLst>
            <pc:docMk/>
            <pc:sldMk cId="3942064285" sldId="256"/>
            <ac:spMk id="8911" creationId="{17A7EB1D-77B0-4D23-9065-D40CE216BB25}"/>
          </ac:spMkLst>
        </pc:spChg>
        <pc:spChg chg="mod">
          <ac:chgData name="Jassem Abbasi" userId="a485637c-5d5c-44af-8411-f95acc3236b6" providerId="ADAL" clId="{B67E75DF-61F4-4BDD-83F6-F3A9FEB4B984}" dt="2024-02-22T09:52:54.409" v="2357" actId="27803"/>
          <ac:spMkLst>
            <pc:docMk/>
            <pc:sldMk cId="3942064285" sldId="256"/>
            <ac:spMk id="8912" creationId="{D107A6BF-3507-75D5-D073-2FA805992F41}"/>
          </ac:spMkLst>
        </pc:spChg>
        <pc:spChg chg="mod">
          <ac:chgData name="Jassem Abbasi" userId="a485637c-5d5c-44af-8411-f95acc3236b6" providerId="ADAL" clId="{B67E75DF-61F4-4BDD-83F6-F3A9FEB4B984}" dt="2024-02-22T09:52:54.409" v="2357" actId="27803"/>
          <ac:spMkLst>
            <pc:docMk/>
            <pc:sldMk cId="3942064285" sldId="256"/>
            <ac:spMk id="8913" creationId="{090A7CAE-49C9-28BD-A83A-8CADE125F459}"/>
          </ac:spMkLst>
        </pc:spChg>
        <pc:spChg chg="mod">
          <ac:chgData name="Jassem Abbasi" userId="a485637c-5d5c-44af-8411-f95acc3236b6" providerId="ADAL" clId="{B67E75DF-61F4-4BDD-83F6-F3A9FEB4B984}" dt="2024-02-22T09:52:54.409" v="2357" actId="27803"/>
          <ac:spMkLst>
            <pc:docMk/>
            <pc:sldMk cId="3942064285" sldId="256"/>
            <ac:spMk id="8914" creationId="{A7DCB57A-3C26-4834-9602-C0FB2DA63F9F}"/>
          </ac:spMkLst>
        </pc:spChg>
        <pc:spChg chg="mod">
          <ac:chgData name="Jassem Abbasi" userId="a485637c-5d5c-44af-8411-f95acc3236b6" providerId="ADAL" clId="{B67E75DF-61F4-4BDD-83F6-F3A9FEB4B984}" dt="2024-02-22T09:52:54.409" v="2357" actId="27803"/>
          <ac:spMkLst>
            <pc:docMk/>
            <pc:sldMk cId="3942064285" sldId="256"/>
            <ac:spMk id="8915" creationId="{98A97DD2-C01B-C9D7-62E3-A160E4BABD7C}"/>
          </ac:spMkLst>
        </pc:spChg>
        <pc:spChg chg="mod">
          <ac:chgData name="Jassem Abbasi" userId="a485637c-5d5c-44af-8411-f95acc3236b6" providerId="ADAL" clId="{B67E75DF-61F4-4BDD-83F6-F3A9FEB4B984}" dt="2024-02-22T09:52:54.409" v="2357" actId="27803"/>
          <ac:spMkLst>
            <pc:docMk/>
            <pc:sldMk cId="3942064285" sldId="256"/>
            <ac:spMk id="8916" creationId="{D03AC347-8CE9-D363-589F-8DCB8B8B0DF7}"/>
          </ac:spMkLst>
        </pc:spChg>
        <pc:spChg chg="mod">
          <ac:chgData name="Jassem Abbasi" userId="a485637c-5d5c-44af-8411-f95acc3236b6" providerId="ADAL" clId="{B67E75DF-61F4-4BDD-83F6-F3A9FEB4B984}" dt="2024-02-22T09:52:54.409" v="2357" actId="27803"/>
          <ac:spMkLst>
            <pc:docMk/>
            <pc:sldMk cId="3942064285" sldId="256"/>
            <ac:spMk id="8917" creationId="{26CF94D4-4E4C-6A29-AAFF-7752DC260A00}"/>
          </ac:spMkLst>
        </pc:spChg>
        <pc:spChg chg="mod">
          <ac:chgData name="Jassem Abbasi" userId="a485637c-5d5c-44af-8411-f95acc3236b6" providerId="ADAL" clId="{B67E75DF-61F4-4BDD-83F6-F3A9FEB4B984}" dt="2024-02-22T09:52:54.409" v="2357" actId="27803"/>
          <ac:spMkLst>
            <pc:docMk/>
            <pc:sldMk cId="3942064285" sldId="256"/>
            <ac:spMk id="8918" creationId="{87C0236A-0D36-9486-769F-7602F23499EB}"/>
          </ac:spMkLst>
        </pc:spChg>
        <pc:spChg chg="mod">
          <ac:chgData name="Jassem Abbasi" userId="a485637c-5d5c-44af-8411-f95acc3236b6" providerId="ADAL" clId="{B67E75DF-61F4-4BDD-83F6-F3A9FEB4B984}" dt="2024-02-22T09:52:54.409" v="2357" actId="27803"/>
          <ac:spMkLst>
            <pc:docMk/>
            <pc:sldMk cId="3942064285" sldId="256"/>
            <ac:spMk id="8919" creationId="{E4D9BB50-A0D8-C588-CF5A-5E2D5FF19A84}"/>
          </ac:spMkLst>
        </pc:spChg>
        <pc:spChg chg="mod">
          <ac:chgData name="Jassem Abbasi" userId="a485637c-5d5c-44af-8411-f95acc3236b6" providerId="ADAL" clId="{B67E75DF-61F4-4BDD-83F6-F3A9FEB4B984}" dt="2024-02-22T09:52:54.409" v="2357" actId="27803"/>
          <ac:spMkLst>
            <pc:docMk/>
            <pc:sldMk cId="3942064285" sldId="256"/>
            <ac:spMk id="8920" creationId="{94081F7A-1AA7-32A1-929A-3DF909CA6BF8}"/>
          </ac:spMkLst>
        </pc:spChg>
        <pc:spChg chg="mod">
          <ac:chgData name="Jassem Abbasi" userId="a485637c-5d5c-44af-8411-f95acc3236b6" providerId="ADAL" clId="{B67E75DF-61F4-4BDD-83F6-F3A9FEB4B984}" dt="2024-02-22T09:52:54.409" v="2357" actId="27803"/>
          <ac:spMkLst>
            <pc:docMk/>
            <pc:sldMk cId="3942064285" sldId="256"/>
            <ac:spMk id="8921" creationId="{235808D7-EA34-0C9B-6187-D2D4588C02B8}"/>
          </ac:spMkLst>
        </pc:spChg>
        <pc:spChg chg="mod">
          <ac:chgData name="Jassem Abbasi" userId="a485637c-5d5c-44af-8411-f95acc3236b6" providerId="ADAL" clId="{B67E75DF-61F4-4BDD-83F6-F3A9FEB4B984}" dt="2024-02-22T09:52:54.409" v="2357" actId="27803"/>
          <ac:spMkLst>
            <pc:docMk/>
            <pc:sldMk cId="3942064285" sldId="256"/>
            <ac:spMk id="8922" creationId="{5166AE87-CD75-F088-BFA6-2FAF9263F388}"/>
          </ac:spMkLst>
        </pc:spChg>
        <pc:spChg chg="mod">
          <ac:chgData name="Jassem Abbasi" userId="a485637c-5d5c-44af-8411-f95acc3236b6" providerId="ADAL" clId="{B67E75DF-61F4-4BDD-83F6-F3A9FEB4B984}" dt="2024-02-22T09:52:54.409" v="2357" actId="27803"/>
          <ac:spMkLst>
            <pc:docMk/>
            <pc:sldMk cId="3942064285" sldId="256"/>
            <ac:spMk id="8923" creationId="{4513B04C-8DE7-EEEE-D034-2EB8B77F999C}"/>
          </ac:spMkLst>
        </pc:spChg>
        <pc:spChg chg="mod">
          <ac:chgData name="Jassem Abbasi" userId="a485637c-5d5c-44af-8411-f95acc3236b6" providerId="ADAL" clId="{B67E75DF-61F4-4BDD-83F6-F3A9FEB4B984}" dt="2024-02-22T09:52:54.409" v="2357" actId="27803"/>
          <ac:spMkLst>
            <pc:docMk/>
            <pc:sldMk cId="3942064285" sldId="256"/>
            <ac:spMk id="8924" creationId="{13980309-EEAA-BE42-B2B9-21332FEFD73D}"/>
          </ac:spMkLst>
        </pc:spChg>
        <pc:spChg chg="mod">
          <ac:chgData name="Jassem Abbasi" userId="a485637c-5d5c-44af-8411-f95acc3236b6" providerId="ADAL" clId="{B67E75DF-61F4-4BDD-83F6-F3A9FEB4B984}" dt="2024-02-22T09:52:54.409" v="2357" actId="27803"/>
          <ac:spMkLst>
            <pc:docMk/>
            <pc:sldMk cId="3942064285" sldId="256"/>
            <ac:spMk id="8925" creationId="{A54DFB0A-6CC3-CB27-EF36-59A593718DBC}"/>
          </ac:spMkLst>
        </pc:spChg>
        <pc:spChg chg="mod">
          <ac:chgData name="Jassem Abbasi" userId="a485637c-5d5c-44af-8411-f95acc3236b6" providerId="ADAL" clId="{B67E75DF-61F4-4BDD-83F6-F3A9FEB4B984}" dt="2024-02-22T09:52:54.409" v="2357" actId="27803"/>
          <ac:spMkLst>
            <pc:docMk/>
            <pc:sldMk cId="3942064285" sldId="256"/>
            <ac:spMk id="8926" creationId="{4D20928E-CB67-20E5-69A3-58F9DCDE84C5}"/>
          </ac:spMkLst>
        </pc:spChg>
        <pc:spChg chg="mod">
          <ac:chgData name="Jassem Abbasi" userId="a485637c-5d5c-44af-8411-f95acc3236b6" providerId="ADAL" clId="{B67E75DF-61F4-4BDD-83F6-F3A9FEB4B984}" dt="2024-02-22T09:52:54.409" v="2357" actId="27803"/>
          <ac:spMkLst>
            <pc:docMk/>
            <pc:sldMk cId="3942064285" sldId="256"/>
            <ac:spMk id="8927" creationId="{380C2D07-0828-67C9-2C03-1A0523D49A97}"/>
          </ac:spMkLst>
        </pc:spChg>
        <pc:spChg chg="mod">
          <ac:chgData name="Jassem Abbasi" userId="a485637c-5d5c-44af-8411-f95acc3236b6" providerId="ADAL" clId="{B67E75DF-61F4-4BDD-83F6-F3A9FEB4B984}" dt="2024-02-22T09:52:54.409" v="2357" actId="27803"/>
          <ac:spMkLst>
            <pc:docMk/>
            <pc:sldMk cId="3942064285" sldId="256"/>
            <ac:spMk id="8928" creationId="{91AB4384-4A00-12B3-A847-66E798320870}"/>
          </ac:spMkLst>
        </pc:spChg>
        <pc:spChg chg="mod">
          <ac:chgData name="Jassem Abbasi" userId="a485637c-5d5c-44af-8411-f95acc3236b6" providerId="ADAL" clId="{B67E75DF-61F4-4BDD-83F6-F3A9FEB4B984}" dt="2024-02-22T09:52:54.409" v="2357" actId="27803"/>
          <ac:spMkLst>
            <pc:docMk/>
            <pc:sldMk cId="3942064285" sldId="256"/>
            <ac:spMk id="8929" creationId="{C9233ECD-63A6-ADEC-C319-DC3B99C180F9}"/>
          </ac:spMkLst>
        </pc:spChg>
        <pc:spChg chg="mod">
          <ac:chgData name="Jassem Abbasi" userId="a485637c-5d5c-44af-8411-f95acc3236b6" providerId="ADAL" clId="{B67E75DF-61F4-4BDD-83F6-F3A9FEB4B984}" dt="2024-02-22T09:52:54.409" v="2357" actId="27803"/>
          <ac:spMkLst>
            <pc:docMk/>
            <pc:sldMk cId="3942064285" sldId="256"/>
            <ac:spMk id="8930" creationId="{E6162C75-08D4-0F96-3DB3-88964F5A939A}"/>
          </ac:spMkLst>
        </pc:spChg>
        <pc:spChg chg="mod">
          <ac:chgData name="Jassem Abbasi" userId="a485637c-5d5c-44af-8411-f95acc3236b6" providerId="ADAL" clId="{B67E75DF-61F4-4BDD-83F6-F3A9FEB4B984}" dt="2024-02-22T09:52:54.409" v="2357" actId="27803"/>
          <ac:spMkLst>
            <pc:docMk/>
            <pc:sldMk cId="3942064285" sldId="256"/>
            <ac:spMk id="8931" creationId="{CB337DE0-38EE-A4A3-ED10-4C1C5BF3D5AE}"/>
          </ac:spMkLst>
        </pc:spChg>
        <pc:spChg chg="mod">
          <ac:chgData name="Jassem Abbasi" userId="a485637c-5d5c-44af-8411-f95acc3236b6" providerId="ADAL" clId="{B67E75DF-61F4-4BDD-83F6-F3A9FEB4B984}" dt="2024-02-22T09:52:54.409" v="2357" actId="27803"/>
          <ac:spMkLst>
            <pc:docMk/>
            <pc:sldMk cId="3942064285" sldId="256"/>
            <ac:spMk id="8932" creationId="{12B54D48-CD22-1AF8-E09D-2FA99F5E0FDC}"/>
          </ac:spMkLst>
        </pc:spChg>
        <pc:spChg chg="mod">
          <ac:chgData name="Jassem Abbasi" userId="a485637c-5d5c-44af-8411-f95acc3236b6" providerId="ADAL" clId="{B67E75DF-61F4-4BDD-83F6-F3A9FEB4B984}" dt="2024-02-22T09:52:54.409" v="2357" actId="27803"/>
          <ac:spMkLst>
            <pc:docMk/>
            <pc:sldMk cId="3942064285" sldId="256"/>
            <ac:spMk id="8933" creationId="{7E764297-E4E6-6567-EB29-79B52855D349}"/>
          </ac:spMkLst>
        </pc:spChg>
        <pc:spChg chg="mod">
          <ac:chgData name="Jassem Abbasi" userId="a485637c-5d5c-44af-8411-f95acc3236b6" providerId="ADAL" clId="{B67E75DF-61F4-4BDD-83F6-F3A9FEB4B984}" dt="2024-02-22T09:52:54.409" v="2357" actId="27803"/>
          <ac:spMkLst>
            <pc:docMk/>
            <pc:sldMk cId="3942064285" sldId="256"/>
            <ac:spMk id="8934" creationId="{D1727F01-52AF-E3BF-2F0C-AFBE4010B9EB}"/>
          </ac:spMkLst>
        </pc:spChg>
        <pc:spChg chg="mod">
          <ac:chgData name="Jassem Abbasi" userId="a485637c-5d5c-44af-8411-f95acc3236b6" providerId="ADAL" clId="{B67E75DF-61F4-4BDD-83F6-F3A9FEB4B984}" dt="2024-02-22T09:52:54.409" v="2357" actId="27803"/>
          <ac:spMkLst>
            <pc:docMk/>
            <pc:sldMk cId="3942064285" sldId="256"/>
            <ac:spMk id="8935" creationId="{5204E3A1-5D56-E780-1CA4-C6C718825F56}"/>
          </ac:spMkLst>
        </pc:spChg>
        <pc:spChg chg="mod">
          <ac:chgData name="Jassem Abbasi" userId="a485637c-5d5c-44af-8411-f95acc3236b6" providerId="ADAL" clId="{B67E75DF-61F4-4BDD-83F6-F3A9FEB4B984}" dt="2024-02-22T09:52:54.409" v="2357" actId="27803"/>
          <ac:spMkLst>
            <pc:docMk/>
            <pc:sldMk cId="3942064285" sldId="256"/>
            <ac:spMk id="8936" creationId="{3D724784-AE17-0C1B-C1B5-E9B6822B5EAA}"/>
          </ac:spMkLst>
        </pc:spChg>
        <pc:spChg chg="mod">
          <ac:chgData name="Jassem Abbasi" userId="a485637c-5d5c-44af-8411-f95acc3236b6" providerId="ADAL" clId="{B67E75DF-61F4-4BDD-83F6-F3A9FEB4B984}" dt="2024-02-22T09:52:54.409" v="2357" actId="27803"/>
          <ac:spMkLst>
            <pc:docMk/>
            <pc:sldMk cId="3942064285" sldId="256"/>
            <ac:spMk id="8937" creationId="{BE09F48E-9E5F-783D-1C6D-CB6226BA9231}"/>
          </ac:spMkLst>
        </pc:spChg>
        <pc:spChg chg="mod">
          <ac:chgData name="Jassem Abbasi" userId="a485637c-5d5c-44af-8411-f95acc3236b6" providerId="ADAL" clId="{B67E75DF-61F4-4BDD-83F6-F3A9FEB4B984}" dt="2024-02-22T09:52:54.409" v="2357" actId="27803"/>
          <ac:spMkLst>
            <pc:docMk/>
            <pc:sldMk cId="3942064285" sldId="256"/>
            <ac:spMk id="8938" creationId="{9E18098C-A8C8-0D56-B964-50396B759E38}"/>
          </ac:spMkLst>
        </pc:spChg>
        <pc:spChg chg="mod">
          <ac:chgData name="Jassem Abbasi" userId="a485637c-5d5c-44af-8411-f95acc3236b6" providerId="ADAL" clId="{B67E75DF-61F4-4BDD-83F6-F3A9FEB4B984}" dt="2024-02-22T09:52:54.409" v="2357" actId="27803"/>
          <ac:spMkLst>
            <pc:docMk/>
            <pc:sldMk cId="3942064285" sldId="256"/>
            <ac:spMk id="8939" creationId="{64DDA26A-A05E-3866-58B0-03561330DE58}"/>
          </ac:spMkLst>
        </pc:spChg>
        <pc:spChg chg="mod">
          <ac:chgData name="Jassem Abbasi" userId="a485637c-5d5c-44af-8411-f95acc3236b6" providerId="ADAL" clId="{B67E75DF-61F4-4BDD-83F6-F3A9FEB4B984}" dt="2024-02-22T09:52:54.409" v="2357" actId="27803"/>
          <ac:spMkLst>
            <pc:docMk/>
            <pc:sldMk cId="3942064285" sldId="256"/>
            <ac:spMk id="8940" creationId="{52E87EDB-9DBC-3153-EF6E-0A1A2B2E42CA}"/>
          </ac:spMkLst>
        </pc:spChg>
        <pc:spChg chg="mod">
          <ac:chgData name="Jassem Abbasi" userId="a485637c-5d5c-44af-8411-f95acc3236b6" providerId="ADAL" clId="{B67E75DF-61F4-4BDD-83F6-F3A9FEB4B984}" dt="2024-02-22T09:52:54.409" v="2357" actId="27803"/>
          <ac:spMkLst>
            <pc:docMk/>
            <pc:sldMk cId="3942064285" sldId="256"/>
            <ac:spMk id="8941" creationId="{B4A95E40-85A0-EC42-3801-24C3B1FFBD10}"/>
          </ac:spMkLst>
        </pc:spChg>
        <pc:spChg chg="mod">
          <ac:chgData name="Jassem Abbasi" userId="a485637c-5d5c-44af-8411-f95acc3236b6" providerId="ADAL" clId="{B67E75DF-61F4-4BDD-83F6-F3A9FEB4B984}" dt="2024-02-22T09:52:54.409" v="2357" actId="27803"/>
          <ac:spMkLst>
            <pc:docMk/>
            <pc:sldMk cId="3942064285" sldId="256"/>
            <ac:spMk id="8942" creationId="{FA2C8E69-1AA7-8A27-4D2D-404C7AEACC12}"/>
          </ac:spMkLst>
        </pc:spChg>
        <pc:spChg chg="mod">
          <ac:chgData name="Jassem Abbasi" userId="a485637c-5d5c-44af-8411-f95acc3236b6" providerId="ADAL" clId="{B67E75DF-61F4-4BDD-83F6-F3A9FEB4B984}" dt="2024-02-22T09:52:54.409" v="2357" actId="27803"/>
          <ac:spMkLst>
            <pc:docMk/>
            <pc:sldMk cId="3942064285" sldId="256"/>
            <ac:spMk id="8943" creationId="{3A995F59-A4B1-FE0F-9FE4-D8A4BE37E084}"/>
          </ac:spMkLst>
        </pc:spChg>
        <pc:spChg chg="mod">
          <ac:chgData name="Jassem Abbasi" userId="a485637c-5d5c-44af-8411-f95acc3236b6" providerId="ADAL" clId="{B67E75DF-61F4-4BDD-83F6-F3A9FEB4B984}" dt="2024-02-22T09:52:54.409" v="2357" actId="27803"/>
          <ac:spMkLst>
            <pc:docMk/>
            <pc:sldMk cId="3942064285" sldId="256"/>
            <ac:spMk id="8944" creationId="{33844FBA-0608-003C-2AF1-9340C9994A18}"/>
          </ac:spMkLst>
        </pc:spChg>
        <pc:spChg chg="mod">
          <ac:chgData name="Jassem Abbasi" userId="a485637c-5d5c-44af-8411-f95acc3236b6" providerId="ADAL" clId="{B67E75DF-61F4-4BDD-83F6-F3A9FEB4B984}" dt="2024-02-22T09:52:54.409" v="2357" actId="27803"/>
          <ac:spMkLst>
            <pc:docMk/>
            <pc:sldMk cId="3942064285" sldId="256"/>
            <ac:spMk id="8945" creationId="{731F3F33-B9DC-C1FD-8274-6CF193F5C21F}"/>
          </ac:spMkLst>
        </pc:spChg>
        <pc:spChg chg="mod">
          <ac:chgData name="Jassem Abbasi" userId="a485637c-5d5c-44af-8411-f95acc3236b6" providerId="ADAL" clId="{B67E75DF-61F4-4BDD-83F6-F3A9FEB4B984}" dt="2024-02-22T09:52:54.409" v="2357" actId="27803"/>
          <ac:spMkLst>
            <pc:docMk/>
            <pc:sldMk cId="3942064285" sldId="256"/>
            <ac:spMk id="8946" creationId="{835FBF48-4E28-B4E6-039E-42B0C12F98A8}"/>
          </ac:spMkLst>
        </pc:spChg>
        <pc:spChg chg="mod">
          <ac:chgData name="Jassem Abbasi" userId="a485637c-5d5c-44af-8411-f95acc3236b6" providerId="ADAL" clId="{B67E75DF-61F4-4BDD-83F6-F3A9FEB4B984}" dt="2024-02-22T09:52:54.409" v="2357" actId="27803"/>
          <ac:spMkLst>
            <pc:docMk/>
            <pc:sldMk cId="3942064285" sldId="256"/>
            <ac:spMk id="8947" creationId="{C7A0970B-BB15-9EC7-EF89-FCC5F7C70024}"/>
          </ac:spMkLst>
        </pc:spChg>
        <pc:spChg chg="mod">
          <ac:chgData name="Jassem Abbasi" userId="a485637c-5d5c-44af-8411-f95acc3236b6" providerId="ADAL" clId="{B67E75DF-61F4-4BDD-83F6-F3A9FEB4B984}" dt="2024-02-22T09:52:54.409" v="2357" actId="27803"/>
          <ac:spMkLst>
            <pc:docMk/>
            <pc:sldMk cId="3942064285" sldId="256"/>
            <ac:spMk id="8948" creationId="{196E8956-4ADB-FD9B-6A19-AD852CE7A332}"/>
          </ac:spMkLst>
        </pc:spChg>
        <pc:spChg chg="mod">
          <ac:chgData name="Jassem Abbasi" userId="a485637c-5d5c-44af-8411-f95acc3236b6" providerId="ADAL" clId="{B67E75DF-61F4-4BDD-83F6-F3A9FEB4B984}" dt="2024-02-22T09:52:54.409" v="2357" actId="27803"/>
          <ac:spMkLst>
            <pc:docMk/>
            <pc:sldMk cId="3942064285" sldId="256"/>
            <ac:spMk id="8949" creationId="{DC8610D0-6C55-FCFD-DC4E-2CC46B3972D7}"/>
          </ac:spMkLst>
        </pc:spChg>
        <pc:spChg chg="mod">
          <ac:chgData name="Jassem Abbasi" userId="a485637c-5d5c-44af-8411-f95acc3236b6" providerId="ADAL" clId="{B67E75DF-61F4-4BDD-83F6-F3A9FEB4B984}" dt="2024-02-22T09:52:54.409" v="2357" actId="27803"/>
          <ac:spMkLst>
            <pc:docMk/>
            <pc:sldMk cId="3942064285" sldId="256"/>
            <ac:spMk id="8950" creationId="{7C739B14-AFDB-E1C1-C385-32A57DFCB43E}"/>
          </ac:spMkLst>
        </pc:spChg>
        <pc:spChg chg="mod">
          <ac:chgData name="Jassem Abbasi" userId="a485637c-5d5c-44af-8411-f95acc3236b6" providerId="ADAL" clId="{B67E75DF-61F4-4BDD-83F6-F3A9FEB4B984}" dt="2024-02-22T09:52:54.409" v="2357" actId="27803"/>
          <ac:spMkLst>
            <pc:docMk/>
            <pc:sldMk cId="3942064285" sldId="256"/>
            <ac:spMk id="8951" creationId="{CC3FBE3D-B58F-2685-EE75-8F90366150A0}"/>
          </ac:spMkLst>
        </pc:spChg>
        <pc:spChg chg="mod">
          <ac:chgData name="Jassem Abbasi" userId="a485637c-5d5c-44af-8411-f95acc3236b6" providerId="ADAL" clId="{B67E75DF-61F4-4BDD-83F6-F3A9FEB4B984}" dt="2024-02-22T09:52:54.409" v="2357" actId="27803"/>
          <ac:spMkLst>
            <pc:docMk/>
            <pc:sldMk cId="3942064285" sldId="256"/>
            <ac:spMk id="8952" creationId="{15212D6F-7820-1A70-D3BB-F06912941484}"/>
          </ac:spMkLst>
        </pc:spChg>
        <pc:spChg chg="mod">
          <ac:chgData name="Jassem Abbasi" userId="a485637c-5d5c-44af-8411-f95acc3236b6" providerId="ADAL" clId="{B67E75DF-61F4-4BDD-83F6-F3A9FEB4B984}" dt="2024-02-22T09:52:54.409" v="2357" actId="27803"/>
          <ac:spMkLst>
            <pc:docMk/>
            <pc:sldMk cId="3942064285" sldId="256"/>
            <ac:spMk id="8953" creationId="{220C1A88-AC40-EBCE-00C2-E5332D62C6D0}"/>
          </ac:spMkLst>
        </pc:spChg>
        <pc:spChg chg="mod">
          <ac:chgData name="Jassem Abbasi" userId="a485637c-5d5c-44af-8411-f95acc3236b6" providerId="ADAL" clId="{B67E75DF-61F4-4BDD-83F6-F3A9FEB4B984}" dt="2024-02-22T09:52:54.409" v="2357" actId="27803"/>
          <ac:spMkLst>
            <pc:docMk/>
            <pc:sldMk cId="3942064285" sldId="256"/>
            <ac:spMk id="8954" creationId="{B1D48C66-1B37-0A21-175B-E9A72CF41C62}"/>
          </ac:spMkLst>
        </pc:spChg>
        <pc:spChg chg="mod">
          <ac:chgData name="Jassem Abbasi" userId="a485637c-5d5c-44af-8411-f95acc3236b6" providerId="ADAL" clId="{B67E75DF-61F4-4BDD-83F6-F3A9FEB4B984}" dt="2024-02-22T09:52:54.409" v="2357" actId="27803"/>
          <ac:spMkLst>
            <pc:docMk/>
            <pc:sldMk cId="3942064285" sldId="256"/>
            <ac:spMk id="8955" creationId="{18FD04B0-5391-8104-2BEE-6404D4774FF8}"/>
          </ac:spMkLst>
        </pc:spChg>
        <pc:spChg chg="mod">
          <ac:chgData name="Jassem Abbasi" userId="a485637c-5d5c-44af-8411-f95acc3236b6" providerId="ADAL" clId="{B67E75DF-61F4-4BDD-83F6-F3A9FEB4B984}" dt="2024-02-22T09:52:54.409" v="2357" actId="27803"/>
          <ac:spMkLst>
            <pc:docMk/>
            <pc:sldMk cId="3942064285" sldId="256"/>
            <ac:spMk id="8956" creationId="{4798A7D5-B0B2-90F1-AF86-0D24102F39A4}"/>
          </ac:spMkLst>
        </pc:spChg>
        <pc:spChg chg="mod">
          <ac:chgData name="Jassem Abbasi" userId="a485637c-5d5c-44af-8411-f95acc3236b6" providerId="ADAL" clId="{B67E75DF-61F4-4BDD-83F6-F3A9FEB4B984}" dt="2024-02-22T09:52:54.409" v="2357" actId="27803"/>
          <ac:spMkLst>
            <pc:docMk/>
            <pc:sldMk cId="3942064285" sldId="256"/>
            <ac:spMk id="8957" creationId="{9131CC9D-7C95-7CC2-EFC6-BCA481E4DBAB}"/>
          </ac:spMkLst>
        </pc:spChg>
        <pc:spChg chg="mod">
          <ac:chgData name="Jassem Abbasi" userId="a485637c-5d5c-44af-8411-f95acc3236b6" providerId="ADAL" clId="{B67E75DF-61F4-4BDD-83F6-F3A9FEB4B984}" dt="2024-02-22T09:52:54.409" v="2357" actId="27803"/>
          <ac:spMkLst>
            <pc:docMk/>
            <pc:sldMk cId="3942064285" sldId="256"/>
            <ac:spMk id="8958" creationId="{2BE53D26-846D-7C16-398F-BD6B144C745F}"/>
          </ac:spMkLst>
        </pc:spChg>
        <pc:spChg chg="mod">
          <ac:chgData name="Jassem Abbasi" userId="a485637c-5d5c-44af-8411-f95acc3236b6" providerId="ADAL" clId="{B67E75DF-61F4-4BDD-83F6-F3A9FEB4B984}" dt="2024-02-22T09:52:54.409" v="2357" actId="27803"/>
          <ac:spMkLst>
            <pc:docMk/>
            <pc:sldMk cId="3942064285" sldId="256"/>
            <ac:spMk id="8959" creationId="{E843D091-5553-386B-4A92-7FE77FEE199E}"/>
          </ac:spMkLst>
        </pc:spChg>
        <pc:spChg chg="mod">
          <ac:chgData name="Jassem Abbasi" userId="a485637c-5d5c-44af-8411-f95acc3236b6" providerId="ADAL" clId="{B67E75DF-61F4-4BDD-83F6-F3A9FEB4B984}" dt="2024-02-22T09:52:54.409" v="2357" actId="27803"/>
          <ac:spMkLst>
            <pc:docMk/>
            <pc:sldMk cId="3942064285" sldId="256"/>
            <ac:spMk id="8960" creationId="{1A3EFF98-46B8-10E9-92F8-ABA273814D55}"/>
          </ac:spMkLst>
        </pc:spChg>
        <pc:spChg chg="mod">
          <ac:chgData name="Jassem Abbasi" userId="a485637c-5d5c-44af-8411-f95acc3236b6" providerId="ADAL" clId="{B67E75DF-61F4-4BDD-83F6-F3A9FEB4B984}" dt="2024-02-22T09:52:54.409" v="2357" actId="27803"/>
          <ac:spMkLst>
            <pc:docMk/>
            <pc:sldMk cId="3942064285" sldId="256"/>
            <ac:spMk id="8961" creationId="{69216B02-E3B8-55B1-3D81-C590A36278F7}"/>
          </ac:spMkLst>
        </pc:spChg>
        <pc:spChg chg="mod">
          <ac:chgData name="Jassem Abbasi" userId="a485637c-5d5c-44af-8411-f95acc3236b6" providerId="ADAL" clId="{B67E75DF-61F4-4BDD-83F6-F3A9FEB4B984}" dt="2024-02-22T09:52:54.409" v="2357" actId="27803"/>
          <ac:spMkLst>
            <pc:docMk/>
            <pc:sldMk cId="3942064285" sldId="256"/>
            <ac:spMk id="8962" creationId="{BBD8979B-BBC7-5E00-B6CB-973041EF48DD}"/>
          </ac:spMkLst>
        </pc:spChg>
        <pc:spChg chg="mod">
          <ac:chgData name="Jassem Abbasi" userId="a485637c-5d5c-44af-8411-f95acc3236b6" providerId="ADAL" clId="{B67E75DF-61F4-4BDD-83F6-F3A9FEB4B984}" dt="2024-02-22T09:52:54.409" v="2357" actId="27803"/>
          <ac:spMkLst>
            <pc:docMk/>
            <pc:sldMk cId="3942064285" sldId="256"/>
            <ac:spMk id="8963" creationId="{C23657DF-D889-A58C-13F0-4D2AC45632A5}"/>
          </ac:spMkLst>
        </pc:spChg>
        <pc:spChg chg="mod">
          <ac:chgData name="Jassem Abbasi" userId="a485637c-5d5c-44af-8411-f95acc3236b6" providerId="ADAL" clId="{B67E75DF-61F4-4BDD-83F6-F3A9FEB4B984}" dt="2024-02-22T09:52:54.409" v="2357" actId="27803"/>
          <ac:spMkLst>
            <pc:docMk/>
            <pc:sldMk cId="3942064285" sldId="256"/>
            <ac:spMk id="8964" creationId="{C90BBD56-6F3C-FA11-89B5-82BFBDEFCC5F}"/>
          </ac:spMkLst>
        </pc:spChg>
        <pc:spChg chg="mod">
          <ac:chgData name="Jassem Abbasi" userId="a485637c-5d5c-44af-8411-f95acc3236b6" providerId="ADAL" clId="{B67E75DF-61F4-4BDD-83F6-F3A9FEB4B984}" dt="2024-02-22T09:52:54.409" v="2357" actId="27803"/>
          <ac:spMkLst>
            <pc:docMk/>
            <pc:sldMk cId="3942064285" sldId="256"/>
            <ac:spMk id="8965" creationId="{9C39508B-8CA9-C61A-D84C-0505E47C41CF}"/>
          </ac:spMkLst>
        </pc:spChg>
        <pc:spChg chg="mod">
          <ac:chgData name="Jassem Abbasi" userId="a485637c-5d5c-44af-8411-f95acc3236b6" providerId="ADAL" clId="{B67E75DF-61F4-4BDD-83F6-F3A9FEB4B984}" dt="2024-02-22T09:52:54.409" v="2357" actId="27803"/>
          <ac:spMkLst>
            <pc:docMk/>
            <pc:sldMk cId="3942064285" sldId="256"/>
            <ac:spMk id="8966" creationId="{2F14CF00-B6E5-F517-A504-83C56DE764E4}"/>
          </ac:spMkLst>
        </pc:spChg>
        <pc:spChg chg="mod">
          <ac:chgData name="Jassem Abbasi" userId="a485637c-5d5c-44af-8411-f95acc3236b6" providerId="ADAL" clId="{B67E75DF-61F4-4BDD-83F6-F3A9FEB4B984}" dt="2024-02-22T09:52:54.409" v="2357" actId="27803"/>
          <ac:spMkLst>
            <pc:docMk/>
            <pc:sldMk cId="3942064285" sldId="256"/>
            <ac:spMk id="8967" creationId="{744B69BD-B883-02A3-7A1A-BCC35DDDFE6A}"/>
          </ac:spMkLst>
        </pc:spChg>
        <pc:spChg chg="mod">
          <ac:chgData name="Jassem Abbasi" userId="a485637c-5d5c-44af-8411-f95acc3236b6" providerId="ADAL" clId="{B67E75DF-61F4-4BDD-83F6-F3A9FEB4B984}" dt="2024-02-22T09:52:54.409" v="2357" actId="27803"/>
          <ac:spMkLst>
            <pc:docMk/>
            <pc:sldMk cId="3942064285" sldId="256"/>
            <ac:spMk id="8968" creationId="{729AF419-E316-A665-BD2F-0EC2DAB457DA}"/>
          </ac:spMkLst>
        </pc:spChg>
        <pc:spChg chg="mod">
          <ac:chgData name="Jassem Abbasi" userId="a485637c-5d5c-44af-8411-f95acc3236b6" providerId="ADAL" clId="{B67E75DF-61F4-4BDD-83F6-F3A9FEB4B984}" dt="2024-02-22T09:52:54.409" v="2357" actId="27803"/>
          <ac:spMkLst>
            <pc:docMk/>
            <pc:sldMk cId="3942064285" sldId="256"/>
            <ac:spMk id="8969" creationId="{0ED4657A-0250-62A3-0CE0-F0619B3BE02C}"/>
          </ac:spMkLst>
        </pc:spChg>
        <pc:spChg chg="mod">
          <ac:chgData name="Jassem Abbasi" userId="a485637c-5d5c-44af-8411-f95acc3236b6" providerId="ADAL" clId="{B67E75DF-61F4-4BDD-83F6-F3A9FEB4B984}" dt="2024-02-22T09:52:54.409" v="2357" actId="27803"/>
          <ac:spMkLst>
            <pc:docMk/>
            <pc:sldMk cId="3942064285" sldId="256"/>
            <ac:spMk id="8970" creationId="{1A8B8315-22E1-C523-F0DF-7FC06C7883A6}"/>
          </ac:spMkLst>
        </pc:spChg>
        <pc:spChg chg="mod">
          <ac:chgData name="Jassem Abbasi" userId="a485637c-5d5c-44af-8411-f95acc3236b6" providerId="ADAL" clId="{B67E75DF-61F4-4BDD-83F6-F3A9FEB4B984}" dt="2024-02-22T09:52:54.409" v="2357" actId="27803"/>
          <ac:spMkLst>
            <pc:docMk/>
            <pc:sldMk cId="3942064285" sldId="256"/>
            <ac:spMk id="8971" creationId="{EE999105-FDAC-9CAA-7295-15414C570968}"/>
          </ac:spMkLst>
        </pc:spChg>
        <pc:spChg chg="mod">
          <ac:chgData name="Jassem Abbasi" userId="a485637c-5d5c-44af-8411-f95acc3236b6" providerId="ADAL" clId="{B67E75DF-61F4-4BDD-83F6-F3A9FEB4B984}" dt="2024-02-22T09:52:54.409" v="2357" actId="27803"/>
          <ac:spMkLst>
            <pc:docMk/>
            <pc:sldMk cId="3942064285" sldId="256"/>
            <ac:spMk id="8972" creationId="{3F448101-6E1D-56EC-C757-058DF93B6FF2}"/>
          </ac:spMkLst>
        </pc:spChg>
        <pc:spChg chg="mod">
          <ac:chgData name="Jassem Abbasi" userId="a485637c-5d5c-44af-8411-f95acc3236b6" providerId="ADAL" clId="{B67E75DF-61F4-4BDD-83F6-F3A9FEB4B984}" dt="2024-02-22T09:52:54.409" v="2357" actId="27803"/>
          <ac:spMkLst>
            <pc:docMk/>
            <pc:sldMk cId="3942064285" sldId="256"/>
            <ac:spMk id="8973" creationId="{19BB70AA-427A-54AA-9F76-404B1AD346AB}"/>
          </ac:spMkLst>
        </pc:spChg>
        <pc:spChg chg="mod">
          <ac:chgData name="Jassem Abbasi" userId="a485637c-5d5c-44af-8411-f95acc3236b6" providerId="ADAL" clId="{B67E75DF-61F4-4BDD-83F6-F3A9FEB4B984}" dt="2024-02-22T09:52:54.409" v="2357" actId="27803"/>
          <ac:spMkLst>
            <pc:docMk/>
            <pc:sldMk cId="3942064285" sldId="256"/>
            <ac:spMk id="8974" creationId="{B60BF44C-0AD5-8EA2-1988-D790C76A3260}"/>
          </ac:spMkLst>
        </pc:spChg>
        <pc:spChg chg="mod">
          <ac:chgData name="Jassem Abbasi" userId="a485637c-5d5c-44af-8411-f95acc3236b6" providerId="ADAL" clId="{B67E75DF-61F4-4BDD-83F6-F3A9FEB4B984}" dt="2024-02-22T09:52:54.409" v="2357" actId="27803"/>
          <ac:spMkLst>
            <pc:docMk/>
            <pc:sldMk cId="3942064285" sldId="256"/>
            <ac:spMk id="8975" creationId="{215527F8-D1B0-6A26-9DB2-41A8CBD4122A}"/>
          </ac:spMkLst>
        </pc:spChg>
        <pc:spChg chg="mod">
          <ac:chgData name="Jassem Abbasi" userId="a485637c-5d5c-44af-8411-f95acc3236b6" providerId="ADAL" clId="{B67E75DF-61F4-4BDD-83F6-F3A9FEB4B984}" dt="2024-02-22T09:52:54.409" v="2357" actId="27803"/>
          <ac:spMkLst>
            <pc:docMk/>
            <pc:sldMk cId="3942064285" sldId="256"/>
            <ac:spMk id="8976" creationId="{3E30A000-413E-4F8D-2CBB-C5C9B9C4AB68}"/>
          </ac:spMkLst>
        </pc:spChg>
        <pc:spChg chg="mod">
          <ac:chgData name="Jassem Abbasi" userId="a485637c-5d5c-44af-8411-f95acc3236b6" providerId="ADAL" clId="{B67E75DF-61F4-4BDD-83F6-F3A9FEB4B984}" dt="2024-02-22T09:52:54.409" v="2357" actId="27803"/>
          <ac:spMkLst>
            <pc:docMk/>
            <pc:sldMk cId="3942064285" sldId="256"/>
            <ac:spMk id="8977" creationId="{DAB3597E-CCC6-534C-8C83-DD6C4180E761}"/>
          </ac:spMkLst>
        </pc:spChg>
        <pc:spChg chg="mod">
          <ac:chgData name="Jassem Abbasi" userId="a485637c-5d5c-44af-8411-f95acc3236b6" providerId="ADAL" clId="{B67E75DF-61F4-4BDD-83F6-F3A9FEB4B984}" dt="2024-02-22T09:52:54.409" v="2357" actId="27803"/>
          <ac:spMkLst>
            <pc:docMk/>
            <pc:sldMk cId="3942064285" sldId="256"/>
            <ac:spMk id="8978" creationId="{39B0D297-2187-C53F-CE1A-70902C9201D6}"/>
          </ac:spMkLst>
        </pc:spChg>
        <pc:spChg chg="mod">
          <ac:chgData name="Jassem Abbasi" userId="a485637c-5d5c-44af-8411-f95acc3236b6" providerId="ADAL" clId="{B67E75DF-61F4-4BDD-83F6-F3A9FEB4B984}" dt="2024-02-22T09:52:54.409" v="2357" actId="27803"/>
          <ac:spMkLst>
            <pc:docMk/>
            <pc:sldMk cId="3942064285" sldId="256"/>
            <ac:spMk id="8979" creationId="{0AA225F6-145D-4736-C0D5-E636BAE07A47}"/>
          </ac:spMkLst>
        </pc:spChg>
        <pc:spChg chg="mod">
          <ac:chgData name="Jassem Abbasi" userId="a485637c-5d5c-44af-8411-f95acc3236b6" providerId="ADAL" clId="{B67E75DF-61F4-4BDD-83F6-F3A9FEB4B984}" dt="2024-02-22T09:52:54.409" v="2357" actId="27803"/>
          <ac:spMkLst>
            <pc:docMk/>
            <pc:sldMk cId="3942064285" sldId="256"/>
            <ac:spMk id="8980" creationId="{E1C32F30-972D-2A23-BE64-D9A26DE86C59}"/>
          </ac:spMkLst>
        </pc:spChg>
        <pc:spChg chg="mod">
          <ac:chgData name="Jassem Abbasi" userId="a485637c-5d5c-44af-8411-f95acc3236b6" providerId="ADAL" clId="{B67E75DF-61F4-4BDD-83F6-F3A9FEB4B984}" dt="2024-02-22T09:52:54.409" v="2357" actId="27803"/>
          <ac:spMkLst>
            <pc:docMk/>
            <pc:sldMk cId="3942064285" sldId="256"/>
            <ac:spMk id="8981" creationId="{8788D53D-65A8-ABA6-8262-42831BDAB543}"/>
          </ac:spMkLst>
        </pc:spChg>
        <pc:spChg chg="mod">
          <ac:chgData name="Jassem Abbasi" userId="a485637c-5d5c-44af-8411-f95acc3236b6" providerId="ADAL" clId="{B67E75DF-61F4-4BDD-83F6-F3A9FEB4B984}" dt="2024-02-22T09:52:54.409" v="2357" actId="27803"/>
          <ac:spMkLst>
            <pc:docMk/>
            <pc:sldMk cId="3942064285" sldId="256"/>
            <ac:spMk id="8982" creationId="{9A202992-4D66-471D-2DCC-7C7013AE564F}"/>
          </ac:spMkLst>
        </pc:spChg>
        <pc:spChg chg="mod">
          <ac:chgData name="Jassem Abbasi" userId="a485637c-5d5c-44af-8411-f95acc3236b6" providerId="ADAL" clId="{B67E75DF-61F4-4BDD-83F6-F3A9FEB4B984}" dt="2024-02-22T09:52:54.409" v="2357" actId="27803"/>
          <ac:spMkLst>
            <pc:docMk/>
            <pc:sldMk cId="3942064285" sldId="256"/>
            <ac:spMk id="8983" creationId="{F7E9D0F7-07C2-3441-BF3B-D0614334D3A0}"/>
          </ac:spMkLst>
        </pc:spChg>
        <pc:spChg chg="mod">
          <ac:chgData name="Jassem Abbasi" userId="a485637c-5d5c-44af-8411-f95acc3236b6" providerId="ADAL" clId="{B67E75DF-61F4-4BDD-83F6-F3A9FEB4B984}" dt="2024-02-22T09:52:54.409" v="2357" actId="27803"/>
          <ac:spMkLst>
            <pc:docMk/>
            <pc:sldMk cId="3942064285" sldId="256"/>
            <ac:spMk id="8984" creationId="{8F4349E0-A6AB-B701-75AD-AAA476D1D7C3}"/>
          </ac:spMkLst>
        </pc:spChg>
        <pc:spChg chg="mod">
          <ac:chgData name="Jassem Abbasi" userId="a485637c-5d5c-44af-8411-f95acc3236b6" providerId="ADAL" clId="{B67E75DF-61F4-4BDD-83F6-F3A9FEB4B984}" dt="2024-02-22T09:52:54.409" v="2357" actId="27803"/>
          <ac:spMkLst>
            <pc:docMk/>
            <pc:sldMk cId="3942064285" sldId="256"/>
            <ac:spMk id="8985" creationId="{F205C675-9E56-50DB-E33D-377D06F281F3}"/>
          </ac:spMkLst>
        </pc:spChg>
        <pc:spChg chg="mod">
          <ac:chgData name="Jassem Abbasi" userId="a485637c-5d5c-44af-8411-f95acc3236b6" providerId="ADAL" clId="{B67E75DF-61F4-4BDD-83F6-F3A9FEB4B984}" dt="2024-02-22T09:52:54.409" v="2357" actId="27803"/>
          <ac:spMkLst>
            <pc:docMk/>
            <pc:sldMk cId="3942064285" sldId="256"/>
            <ac:spMk id="8986" creationId="{0D91A030-DC83-3403-2298-113CB25CB20F}"/>
          </ac:spMkLst>
        </pc:spChg>
        <pc:spChg chg="mod">
          <ac:chgData name="Jassem Abbasi" userId="a485637c-5d5c-44af-8411-f95acc3236b6" providerId="ADAL" clId="{B67E75DF-61F4-4BDD-83F6-F3A9FEB4B984}" dt="2024-02-22T09:52:54.409" v="2357" actId="27803"/>
          <ac:spMkLst>
            <pc:docMk/>
            <pc:sldMk cId="3942064285" sldId="256"/>
            <ac:spMk id="8987" creationId="{BECD2845-1757-AEAD-FC9E-F6F151E1826F}"/>
          </ac:spMkLst>
        </pc:spChg>
        <pc:spChg chg="mod">
          <ac:chgData name="Jassem Abbasi" userId="a485637c-5d5c-44af-8411-f95acc3236b6" providerId="ADAL" clId="{B67E75DF-61F4-4BDD-83F6-F3A9FEB4B984}" dt="2024-02-22T09:52:54.409" v="2357" actId="27803"/>
          <ac:spMkLst>
            <pc:docMk/>
            <pc:sldMk cId="3942064285" sldId="256"/>
            <ac:spMk id="8988" creationId="{78DFE605-29DA-1957-2396-75D423E02F79}"/>
          </ac:spMkLst>
        </pc:spChg>
        <pc:spChg chg="mod">
          <ac:chgData name="Jassem Abbasi" userId="a485637c-5d5c-44af-8411-f95acc3236b6" providerId="ADAL" clId="{B67E75DF-61F4-4BDD-83F6-F3A9FEB4B984}" dt="2024-02-22T09:52:54.409" v="2357" actId="27803"/>
          <ac:spMkLst>
            <pc:docMk/>
            <pc:sldMk cId="3942064285" sldId="256"/>
            <ac:spMk id="8989" creationId="{019CACF3-B215-F798-DAEF-692C1BC8BAAA}"/>
          </ac:spMkLst>
        </pc:spChg>
        <pc:spChg chg="mod">
          <ac:chgData name="Jassem Abbasi" userId="a485637c-5d5c-44af-8411-f95acc3236b6" providerId="ADAL" clId="{B67E75DF-61F4-4BDD-83F6-F3A9FEB4B984}" dt="2024-02-22T09:52:54.409" v="2357" actId="27803"/>
          <ac:spMkLst>
            <pc:docMk/>
            <pc:sldMk cId="3942064285" sldId="256"/>
            <ac:spMk id="8990" creationId="{70A416A0-C027-D728-9AEE-94C78569A304}"/>
          </ac:spMkLst>
        </pc:spChg>
        <pc:spChg chg="mod">
          <ac:chgData name="Jassem Abbasi" userId="a485637c-5d5c-44af-8411-f95acc3236b6" providerId="ADAL" clId="{B67E75DF-61F4-4BDD-83F6-F3A9FEB4B984}" dt="2024-02-22T09:52:54.409" v="2357" actId="27803"/>
          <ac:spMkLst>
            <pc:docMk/>
            <pc:sldMk cId="3942064285" sldId="256"/>
            <ac:spMk id="8991" creationId="{D7B368D4-72E5-1965-CA85-22295A0200CF}"/>
          </ac:spMkLst>
        </pc:spChg>
        <pc:spChg chg="mod">
          <ac:chgData name="Jassem Abbasi" userId="a485637c-5d5c-44af-8411-f95acc3236b6" providerId="ADAL" clId="{B67E75DF-61F4-4BDD-83F6-F3A9FEB4B984}" dt="2024-02-22T09:52:54.409" v="2357" actId="27803"/>
          <ac:spMkLst>
            <pc:docMk/>
            <pc:sldMk cId="3942064285" sldId="256"/>
            <ac:spMk id="8992" creationId="{9FE90166-5BF3-DEDE-4D3B-C93AB4DEE887}"/>
          </ac:spMkLst>
        </pc:spChg>
        <pc:spChg chg="mod">
          <ac:chgData name="Jassem Abbasi" userId="a485637c-5d5c-44af-8411-f95acc3236b6" providerId="ADAL" clId="{B67E75DF-61F4-4BDD-83F6-F3A9FEB4B984}" dt="2024-02-22T09:52:54.409" v="2357" actId="27803"/>
          <ac:spMkLst>
            <pc:docMk/>
            <pc:sldMk cId="3942064285" sldId="256"/>
            <ac:spMk id="8993" creationId="{9299D332-55A6-8E73-60D7-2C9689E56F04}"/>
          </ac:spMkLst>
        </pc:spChg>
        <pc:spChg chg="mod">
          <ac:chgData name="Jassem Abbasi" userId="a485637c-5d5c-44af-8411-f95acc3236b6" providerId="ADAL" clId="{B67E75DF-61F4-4BDD-83F6-F3A9FEB4B984}" dt="2024-02-22T09:52:54.409" v="2357" actId="27803"/>
          <ac:spMkLst>
            <pc:docMk/>
            <pc:sldMk cId="3942064285" sldId="256"/>
            <ac:spMk id="8994" creationId="{4B6951FF-F142-2F68-D438-F813604F8D70}"/>
          </ac:spMkLst>
        </pc:spChg>
        <pc:spChg chg="mod">
          <ac:chgData name="Jassem Abbasi" userId="a485637c-5d5c-44af-8411-f95acc3236b6" providerId="ADAL" clId="{B67E75DF-61F4-4BDD-83F6-F3A9FEB4B984}" dt="2024-02-22T09:52:54.409" v="2357" actId="27803"/>
          <ac:spMkLst>
            <pc:docMk/>
            <pc:sldMk cId="3942064285" sldId="256"/>
            <ac:spMk id="8995" creationId="{A3CF3668-40DD-BD73-A09B-BEAB50EBBB44}"/>
          </ac:spMkLst>
        </pc:spChg>
        <pc:spChg chg="mod">
          <ac:chgData name="Jassem Abbasi" userId="a485637c-5d5c-44af-8411-f95acc3236b6" providerId="ADAL" clId="{B67E75DF-61F4-4BDD-83F6-F3A9FEB4B984}" dt="2024-02-22T09:52:54.409" v="2357" actId="27803"/>
          <ac:spMkLst>
            <pc:docMk/>
            <pc:sldMk cId="3942064285" sldId="256"/>
            <ac:spMk id="8996" creationId="{9F7CC843-1F29-149A-4C56-144E5A6EC7A4}"/>
          </ac:spMkLst>
        </pc:spChg>
        <pc:spChg chg="mod">
          <ac:chgData name="Jassem Abbasi" userId="a485637c-5d5c-44af-8411-f95acc3236b6" providerId="ADAL" clId="{B67E75DF-61F4-4BDD-83F6-F3A9FEB4B984}" dt="2024-02-22T09:52:54.409" v="2357" actId="27803"/>
          <ac:spMkLst>
            <pc:docMk/>
            <pc:sldMk cId="3942064285" sldId="256"/>
            <ac:spMk id="8997" creationId="{049985A1-BC35-04AD-B17B-A4F662190009}"/>
          </ac:spMkLst>
        </pc:spChg>
        <pc:spChg chg="mod">
          <ac:chgData name="Jassem Abbasi" userId="a485637c-5d5c-44af-8411-f95acc3236b6" providerId="ADAL" clId="{B67E75DF-61F4-4BDD-83F6-F3A9FEB4B984}" dt="2024-02-22T09:52:54.409" v="2357" actId="27803"/>
          <ac:spMkLst>
            <pc:docMk/>
            <pc:sldMk cId="3942064285" sldId="256"/>
            <ac:spMk id="8998" creationId="{6B33D687-3377-D2D5-374C-D08A83A1895D}"/>
          </ac:spMkLst>
        </pc:spChg>
        <pc:spChg chg="mod">
          <ac:chgData name="Jassem Abbasi" userId="a485637c-5d5c-44af-8411-f95acc3236b6" providerId="ADAL" clId="{B67E75DF-61F4-4BDD-83F6-F3A9FEB4B984}" dt="2024-02-22T09:52:54.409" v="2357" actId="27803"/>
          <ac:spMkLst>
            <pc:docMk/>
            <pc:sldMk cId="3942064285" sldId="256"/>
            <ac:spMk id="8999" creationId="{E9B5DA29-CE7E-F261-8882-AEB560A0E5F5}"/>
          </ac:spMkLst>
        </pc:spChg>
        <pc:spChg chg="mod">
          <ac:chgData name="Jassem Abbasi" userId="a485637c-5d5c-44af-8411-f95acc3236b6" providerId="ADAL" clId="{B67E75DF-61F4-4BDD-83F6-F3A9FEB4B984}" dt="2024-02-22T09:52:54.409" v="2357" actId="27803"/>
          <ac:spMkLst>
            <pc:docMk/>
            <pc:sldMk cId="3942064285" sldId="256"/>
            <ac:spMk id="9000" creationId="{4BD03C49-6988-992B-4D90-64026CC95870}"/>
          </ac:spMkLst>
        </pc:spChg>
        <pc:spChg chg="mod">
          <ac:chgData name="Jassem Abbasi" userId="a485637c-5d5c-44af-8411-f95acc3236b6" providerId="ADAL" clId="{B67E75DF-61F4-4BDD-83F6-F3A9FEB4B984}" dt="2024-02-22T09:52:54.409" v="2357" actId="27803"/>
          <ac:spMkLst>
            <pc:docMk/>
            <pc:sldMk cId="3942064285" sldId="256"/>
            <ac:spMk id="9001" creationId="{3CF349B7-650C-B242-088C-B3BCBC5775D8}"/>
          </ac:spMkLst>
        </pc:spChg>
        <pc:spChg chg="mod">
          <ac:chgData name="Jassem Abbasi" userId="a485637c-5d5c-44af-8411-f95acc3236b6" providerId="ADAL" clId="{B67E75DF-61F4-4BDD-83F6-F3A9FEB4B984}" dt="2024-02-22T09:52:54.409" v="2357" actId="27803"/>
          <ac:spMkLst>
            <pc:docMk/>
            <pc:sldMk cId="3942064285" sldId="256"/>
            <ac:spMk id="9002" creationId="{B5B32B3E-1EE6-93B7-38DB-45EF950DDB41}"/>
          </ac:spMkLst>
        </pc:spChg>
        <pc:spChg chg="mod">
          <ac:chgData name="Jassem Abbasi" userId="a485637c-5d5c-44af-8411-f95acc3236b6" providerId="ADAL" clId="{B67E75DF-61F4-4BDD-83F6-F3A9FEB4B984}" dt="2024-02-22T09:52:54.409" v="2357" actId="27803"/>
          <ac:spMkLst>
            <pc:docMk/>
            <pc:sldMk cId="3942064285" sldId="256"/>
            <ac:spMk id="9003" creationId="{7DCD6724-7617-413C-C902-54B2374E5850}"/>
          </ac:spMkLst>
        </pc:spChg>
        <pc:spChg chg="mod">
          <ac:chgData name="Jassem Abbasi" userId="a485637c-5d5c-44af-8411-f95acc3236b6" providerId="ADAL" clId="{B67E75DF-61F4-4BDD-83F6-F3A9FEB4B984}" dt="2024-02-22T09:52:54.409" v="2357" actId="27803"/>
          <ac:spMkLst>
            <pc:docMk/>
            <pc:sldMk cId="3942064285" sldId="256"/>
            <ac:spMk id="9004" creationId="{80F689E5-654C-410A-2087-6A8F70B37ABE}"/>
          </ac:spMkLst>
        </pc:spChg>
        <pc:spChg chg="mod">
          <ac:chgData name="Jassem Abbasi" userId="a485637c-5d5c-44af-8411-f95acc3236b6" providerId="ADAL" clId="{B67E75DF-61F4-4BDD-83F6-F3A9FEB4B984}" dt="2024-02-22T09:52:54.409" v="2357" actId="27803"/>
          <ac:spMkLst>
            <pc:docMk/>
            <pc:sldMk cId="3942064285" sldId="256"/>
            <ac:spMk id="9005" creationId="{E250AF72-653A-8B59-0712-677EFAC810BD}"/>
          </ac:spMkLst>
        </pc:spChg>
        <pc:spChg chg="mod">
          <ac:chgData name="Jassem Abbasi" userId="a485637c-5d5c-44af-8411-f95acc3236b6" providerId="ADAL" clId="{B67E75DF-61F4-4BDD-83F6-F3A9FEB4B984}" dt="2024-02-22T09:52:54.409" v="2357" actId="27803"/>
          <ac:spMkLst>
            <pc:docMk/>
            <pc:sldMk cId="3942064285" sldId="256"/>
            <ac:spMk id="9006" creationId="{EB387717-B1EA-1401-0264-EC24AB5CFD7D}"/>
          </ac:spMkLst>
        </pc:spChg>
        <pc:spChg chg="mod">
          <ac:chgData name="Jassem Abbasi" userId="a485637c-5d5c-44af-8411-f95acc3236b6" providerId="ADAL" clId="{B67E75DF-61F4-4BDD-83F6-F3A9FEB4B984}" dt="2024-02-22T09:52:54.409" v="2357" actId="27803"/>
          <ac:spMkLst>
            <pc:docMk/>
            <pc:sldMk cId="3942064285" sldId="256"/>
            <ac:spMk id="9007" creationId="{063E6571-68DD-8C5D-AC0D-16ED680C554D}"/>
          </ac:spMkLst>
        </pc:spChg>
        <pc:spChg chg="mod">
          <ac:chgData name="Jassem Abbasi" userId="a485637c-5d5c-44af-8411-f95acc3236b6" providerId="ADAL" clId="{B67E75DF-61F4-4BDD-83F6-F3A9FEB4B984}" dt="2024-02-22T09:52:54.409" v="2357" actId="27803"/>
          <ac:spMkLst>
            <pc:docMk/>
            <pc:sldMk cId="3942064285" sldId="256"/>
            <ac:spMk id="9008" creationId="{768AC967-D8EC-6833-D84F-8C54C3772500}"/>
          </ac:spMkLst>
        </pc:spChg>
        <pc:spChg chg="mod">
          <ac:chgData name="Jassem Abbasi" userId="a485637c-5d5c-44af-8411-f95acc3236b6" providerId="ADAL" clId="{B67E75DF-61F4-4BDD-83F6-F3A9FEB4B984}" dt="2024-02-22T09:52:54.409" v="2357" actId="27803"/>
          <ac:spMkLst>
            <pc:docMk/>
            <pc:sldMk cId="3942064285" sldId="256"/>
            <ac:spMk id="9009" creationId="{F874DE15-1304-C1AF-CEFF-739C29071917}"/>
          </ac:spMkLst>
        </pc:spChg>
        <pc:spChg chg="mod">
          <ac:chgData name="Jassem Abbasi" userId="a485637c-5d5c-44af-8411-f95acc3236b6" providerId="ADAL" clId="{B67E75DF-61F4-4BDD-83F6-F3A9FEB4B984}" dt="2024-02-22T09:52:54.409" v="2357" actId="27803"/>
          <ac:spMkLst>
            <pc:docMk/>
            <pc:sldMk cId="3942064285" sldId="256"/>
            <ac:spMk id="9010" creationId="{8BE7F691-D774-AE3C-F8E8-8BE600923013}"/>
          </ac:spMkLst>
        </pc:spChg>
        <pc:spChg chg="mod">
          <ac:chgData name="Jassem Abbasi" userId="a485637c-5d5c-44af-8411-f95acc3236b6" providerId="ADAL" clId="{B67E75DF-61F4-4BDD-83F6-F3A9FEB4B984}" dt="2024-02-22T09:52:54.409" v="2357" actId="27803"/>
          <ac:spMkLst>
            <pc:docMk/>
            <pc:sldMk cId="3942064285" sldId="256"/>
            <ac:spMk id="9011" creationId="{708D1661-F100-2B8D-E507-92AAF4169A8E}"/>
          </ac:spMkLst>
        </pc:spChg>
        <pc:spChg chg="mod">
          <ac:chgData name="Jassem Abbasi" userId="a485637c-5d5c-44af-8411-f95acc3236b6" providerId="ADAL" clId="{B67E75DF-61F4-4BDD-83F6-F3A9FEB4B984}" dt="2024-02-22T09:52:54.409" v="2357" actId="27803"/>
          <ac:spMkLst>
            <pc:docMk/>
            <pc:sldMk cId="3942064285" sldId="256"/>
            <ac:spMk id="9012" creationId="{D24D6066-435A-E795-36BA-388D34A08721}"/>
          </ac:spMkLst>
        </pc:spChg>
        <pc:spChg chg="mod">
          <ac:chgData name="Jassem Abbasi" userId="a485637c-5d5c-44af-8411-f95acc3236b6" providerId="ADAL" clId="{B67E75DF-61F4-4BDD-83F6-F3A9FEB4B984}" dt="2024-02-22T09:52:54.409" v="2357" actId="27803"/>
          <ac:spMkLst>
            <pc:docMk/>
            <pc:sldMk cId="3942064285" sldId="256"/>
            <ac:spMk id="9013" creationId="{D52D8CE3-7728-40C2-B734-D6388A934192}"/>
          </ac:spMkLst>
        </pc:spChg>
        <pc:spChg chg="mod">
          <ac:chgData name="Jassem Abbasi" userId="a485637c-5d5c-44af-8411-f95acc3236b6" providerId="ADAL" clId="{B67E75DF-61F4-4BDD-83F6-F3A9FEB4B984}" dt="2024-02-22T09:52:54.409" v="2357" actId="27803"/>
          <ac:spMkLst>
            <pc:docMk/>
            <pc:sldMk cId="3942064285" sldId="256"/>
            <ac:spMk id="9014" creationId="{00C9DFBC-2DE3-B9F1-FC2F-868E1A7CB30D}"/>
          </ac:spMkLst>
        </pc:spChg>
        <pc:spChg chg="mod">
          <ac:chgData name="Jassem Abbasi" userId="a485637c-5d5c-44af-8411-f95acc3236b6" providerId="ADAL" clId="{B67E75DF-61F4-4BDD-83F6-F3A9FEB4B984}" dt="2024-02-22T09:52:54.409" v="2357" actId="27803"/>
          <ac:spMkLst>
            <pc:docMk/>
            <pc:sldMk cId="3942064285" sldId="256"/>
            <ac:spMk id="9015" creationId="{C62658C4-4633-0281-72E0-39B9E821782D}"/>
          </ac:spMkLst>
        </pc:spChg>
        <pc:spChg chg="mod">
          <ac:chgData name="Jassem Abbasi" userId="a485637c-5d5c-44af-8411-f95acc3236b6" providerId="ADAL" clId="{B67E75DF-61F4-4BDD-83F6-F3A9FEB4B984}" dt="2024-02-22T09:52:54.409" v="2357" actId="27803"/>
          <ac:spMkLst>
            <pc:docMk/>
            <pc:sldMk cId="3942064285" sldId="256"/>
            <ac:spMk id="9016" creationId="{4F6F2739-E864-3D23-82B3-3959635B9F44}"/>
          </ac:spMkLst>
        </pc:spChg>
        <pc:spChg chg="mod">
          <ac:chgData name="Jassem Abbasi" userId="a485637c-5d5c-44af-8411-f95acc3236b6" providerId="ADAL" clId="{B67E75DF-61F4-4BDD-83F6-F3A9FEB4B984}" dt="2024-02-22T09:52:54.409" v="2357" actId="27803"/>
          <ac:spMkLst>
            <pc:docMk/>
            <pc:sldMk cId="3942064285" sldId="256"/>
            <ac:spMk id="9017" creationId="{2DFA8ECE-0AF8-4EF8-F386-4D4E6C3C1DF3}"/>
          </ac:spMkLst>
        </pc:spChg>
        <pc:spChg chg="mod">
          <ac:chgData name="Jassem Abbasi" userId="a485637c-5d5c-44af-8411-f95acc3236b6" providerId="ADAL" clId="{B67E75DF-61F4-4BDD-83F6-F3A9FEB4B984}" dt="2024-02-22T09:52:54.409" v="2357" actId="27803"/>
          <ac:spMkLst>
            <pc:docMk/>
            <pc:sldMk cId="3942064285" sldId="256"/>
            <ac:spMk id="9018" creationId="{E5A3F7B2-53E0-D862-B410-61F91C321980}"/>
          </ac:spMkLst>
        </pc:spChg>
        <pc:spChg chg="mod">
          <ac:chgData name="Jassem Abbasi" userId="a485637c-5d5c-44af-8411-f95acc3236b6" providerId="ADAL" clId="{B67E75DF-61F4-4BDD-83F6-F3A9FEB4B984}" dt="2024-02-22T09:52:54.409" v="2357" actId="27803"/>
          <ac:spMkLst>
            <pc:docMk/>
            <pc:sldMk cId="3942064285" sldId="256"/>
            <ac:spMk id="9019" creationId="{E843DAF5-BF44-4079-3840-C6E12AA5067B}"/>
          </ac:spMkLst>
        </pc:spChg>
        <pc:spChg chg="mod">
          <ac:chgData name="Jassem Abbasi" userId="a485637c-5d5c-44af-8411-f95acc3236b6" providerId="ADAL" clId="{B67E75DF-61F4-4BDD-83F6-F3A9FEB4B984}" dt="2024-02-22T09:52:54.409" v="2357" actId="27803"/>
          <ac:spMkLst>
            <pc:docMk/>
            <pc:sldMk cId="3942064285" sldId="256"/>
            <ac:spMk id="9020" creationId="{0C7E977F-7012-B60C-FC81-4F2FD1261300}"/>
          </ac:spMkLst>
        </pc:spChg>
        <pc:spChg chg="mod">
          <ac:chgData name="Jassem Abbasi" userId="a485637c-5d5c-44af-8411-f95acc3236b6" providerId="ADAL" clId="{B67E75DF-61F4-4BDD-83F6-F3A9FEB4B984}" dt="2024-02-22T09:52:54.409" v="2357" actId="27803"/>
          <ac:spMkLst>
            <pc:docMk/>
            <pc:sldMk cId="3942064285" sldId="256"/>
            <ac:spMk id="9021" creationId="{1F24315B-E027-22CC-346F-CF79247638FD}"/>
          </ac:spMkLst>
        </pc:spChg>
        <pc:spChg chg="mod">
          <ac:chgData name="Jassem Abbasi" userId="a485637c-5d5c-44af-8411-f95acc3236b6" providerId="ADAL" clId="{B67E75DF-61F4-4BDD-83F6-F3A9FEB4B984}" dt="2024-02-22T09:52:54.409" v="2357" actId="27803"/>
          <ac:spMkLst>
            <pc:docMk/>
            <pc:sldMk cId="3942064285" sldId="256"/>
            <ac:spMk id="9022" creationId="{E7DF68BA-621E-0FA7-9F26-E10212CDDEB4}"/>
          </ac:spMkLst>
        </pc:spChg>
        <pc:spChg chg="mod">
          <ac:chgData name="Jassem Abbasi" userId="a485637c-5d5c-44af-8411-f95acc3236b6" providerId="ADAL" clId="{B67E75DF-61F4-4BDD-83F6-F3A9FEB4B984}" dt="2024-02-22T09:52:54.409" v="2357" actId="27803"/>
          <ac:spMkLst>
            <pc:docMk/>
            <pc:sldMk cId="3942064285" sldId="256"/>
            <ac:spMk id="9023" creationId="{FE022B55-7577-09D6-B828-C2E5B58F35B4}"/>
          </ac:spMkLst>
        </pc:spChg>
        <pc:spChg chg="mod">
          <ac:chgData name="Jassem Abbasi" userId="a485637c-5d5c-44af-8411-f95acc3236b6" providerId="ADAL" clId="{B67E75DF-61F4-4BDD-83F6-F3A9FEB4B984}" dt="2024-02-22T09:52:54.409" v="2357" actId="27803"/>
          <ac:spMkLst>
            <pc:docMk/>
            <pc:sldMk cId="3942064285" sldId="256"/>
            <ac:spMk id="9024" creationId="{2FBC751C-A37D-3821-F2A4-D0D825731E2F}"/>
          </ac:spMkLst>
        </pc:spChg>
        <pc:spChg chg="mod">
          <ac:chgData name="Jassem Abbasi" userId="a485637c-5d5c-44af-8411-f95acc3236b6" providerId="ADAL" clId="{B67E75DF-61F4-4BDD-83F6-F3A9FEB4B984}" dt="2024-02-22T09:52:54.409" v="2357" actId="27803"/>
          <ac:spMkLst>
            <pc:docMk/>
            <pc:sldMk cId="3942064285" sldId="256"/>
            <ac:spMk id="9025" creationId="{0D01462B-28A4-822E-C457-EA9F81588AAA}"/>
          </ac:spMkLst>
        </pc:spChg>
        <pc:spChg chg="mod">
          <ac:chgData name="Jassem Abbasi" userId="a485637c-5d5c-44af-8411-f95acc3236b6" providerId="ADAL" clId="{B67E75DF-61F4-4BDD-83F6-F3A9FEB4B984}" dt="2024-02-22T09:52:54.409" v="2357" actId="27803"/>
          <ac:spMkLst>
            <pc:docMk/>
            <pc:sldMk cId="3942064285" sldId="256"/>
            <ac:spMk id="9026" creationId="{BA815470-457C-602A-5A3B-ED8D17431A25}"/>
          </ac:spMkLst>
        </pc:spChg>
        <pc:spChg chg="mod">
          <ac:chgData name="Jassem Abbasi" userId="a485637c-5d5c-44af-8411-f95acc3236b6" providerId="ADAL" clId="{B67E75DF-61F4-4BDD-83F6-F3A9FEB4B984}" dt="2024-02-22T09:52:54.409" v="2357" actId="27803"/>
          <ac:spMkLst>
            <pc:docMk/>
            <pc:sldMk cId="3942064285" sldId="256"/>
            <ac:spMk id="9027" creationId="{9906039B-1704-01BF-600B-102AD1749F88}"/>
          </ac:spMkLst>
        </pc:spChg>
        <pc:spChg chg="mod">
          <ac:chgData name="Jassem Abbasi" userId="a485637c-5d5c-44af-8411-f95acc3236b6" providerId="ADAL" clId="{B67E75DF-61F4-4BDD-83F6-F3A9FEB4B984}" dt="2024-02-22T09:52:54.409" v="2357" actId="27803"/>
          <ac:spMkLst>
            <pc:docMk/>
            <pc:sldMk cId="3942064285" sldId="256"/>
            <ac:spMk id="9028" creationId="{CB976F69-5E87-9F80-8A33-64B77ACCB7B9}"/>
          </ac:spMkLst>
        </pc:spChg>
        <pc:spChg chg="mod">
          <ac:chgData name="Jassem Abbasi" userId="a485637c-5d5c-44af-8411-f95acc3236b6" providerId="ADAL" clId="{B67E75DF-61F4-4BDD-83F6-F3A9FEB4B984}" dt="2024-02-22T09:52:54.409" v="2357" actId="27803"/>
          <ac:spMkLst>
            <pc:docMk/>
            <pc:sldMk cId="3942064285" sldId="256"/>
            <ac:spMk id="9029" creationId="{D18FF147-1AB4-DD3D-E38B-25D1A3242C23}"/>
          </ac:spMkLst>
        </pc:spChg>
        <pc:spChg chg="mod">
          <ac:chgData name="Jassem Abbasi" userId="a485637c-5d5c-44af-8411-f95acc3236b6" providerId="ADAL" clId="{B67E75DF-61F4-4BDD-83F6-F3A9FEB4B984}" dt="2024-02-22T09:52:54.409" v="2357" actId="27803"/>
          <ac:spMkLst>
            <pc:docMk/>
            <pc:sldMk cId="3942064285" sldId="256"/>
            <ac:spMk id="9030" creationId="{9C54C3CF-1D62-2EC5-BF3C-CB6A631417EF}"/>
          </ac:spMkLst>
        </pc:spChg>
        <pc:spChg chg="mod">
          <ac:chgData name="Jassem Abbasi" userId="a485637c-5d5c-44af-8411-f95acc3236b6" providerId="ADAL" clId="{B67E75DF-61F4-4BDD-83F6-F3A9FEB4B984}" dt="2024-02-22T09:52:54.409" v="2357" actId="27803"/>
          <ac:spMkLst>
            <pc:docMk/>
            <pc:sldMk cId="3942064285" sldId="256"/>
            <ac:spMk id="9031" creationId="{669E25CF-2B11-19D5-353C-7A1AEAB7B9F7}"/>
          </ac:spMkLst>
        </pc:spChg>
        <pc:spChg chg="mod">
          <ac:chgData name="Jassem Abbasi" userId="a485637c-5d5c-44af-8411-f95acc3236b6" providerId="ADAL" clId="{B67E75DF-61F4-4BDD-83F6-F3A9FEB4B984}" dt="2024-02-22T09:52:54.409" v="2357" actId="27803"/>
          <ac:spMkLst>
            <pc:docMk/>
            <pc:sldMk cId="3942064285" sldId="256"/>
            <ac:spMk id="9032" creationId="{FE0C40D1-BF99-B273-A0CC-11453C4589C0}"/>
          </ac:spMkLst>
        </pc:spChg>
        <pc:spChg chg="mod">
          <ac:chgData name="Jassem Abbasi" userId="a485637c-5d5c-44af-8411-f95acc3236b6" providerId="ADAL" clId="{B67E75DF-61F4-4BDD-83F6-F3A9FEB4B984}" dt="2024-02-22T09:52:54.409" v="2357" actId="27803"/>
          <ac:spMkLst>
            <pc:docMk/>
            <pc:sldMk cId="3942064285" sldId="256"/>
            <ac:spMk id="9033" creationId="{9D8316BB-6703-71B6-1C1A-ABA9D1F1B1FB}"/>
          </ac:spMkLst>
        </pc:spChg>
        <pc:spChg chg="mod">
          <ac:chgData name="Jassem Abbasi" userId="a485637c-5d5c-44af-8411-f95acc3236b6" providerId="ADAL" clId="{B67E75DF-61F4-4BDD-83F6-F3A9FEB4B984}" dt="2024-02-22T09:52:54.409" v="2357" actId="27803"/>
          <ac:spMkLst>
            <pc:docMk/>
            <pc:sldMk cId="3942064285" sldId="256"/>
            <ac:spMk id="9034" creationId="{B01A7CA7-40F2-84AE-392F-16AA4AFB718B}"/>
          </ac:spMkLst>
        </pc:spChg>
        <pc:spChg chg="mod">
          <ac:chgData name="Jassem Abbasi" userId="a485637c-5d5c-44af-8411-f95acc3236b6" providerId="ADAL" clId="{B67E75DF-61F4-4BDD-83F6-F3A9FEB4B984}" dt="2024-02-22T09:52:54.409" v="2357" actId="27803"/>
          <ac:spMkLst>
            <pc:docMk/>
            <pc:sldMk cId="3942064285" sldId="256"/>
            <ac:spMk id="9035" creationId="{62C75B34-D7CC-B3A6-3130-A9BB26D174F7}"/>
          </ac:spMkLst>
        </pc:spChg>
        <pc:spChg chg="mod">
          <ac:chgData name="Jassem Abbasi" userId="a485637c-5d5c-44af-8411-f95acc3236b6" providerId="ADAL" clId="{B67E75DF-61F4-4BDD-83F6-F3A9FEB4B984}" dt="2024-02-22T09:52:54.409" v="2357" actId="27803"/>
          <ac:spMkLst>
            <pc:docMk/>
            <pc:sldMk cId="3942064285" sldId="256"/>
            <ac:spMk id="9036" creationId="{DF548DD5-03A9-8470-3F0C-1048804FB18D}"/>
          </ac:spMkLst>
        </pc:spChg>
        <pc:spChg chg="mod">
          <ac:chgData name="Jassem Abbasi" userId="a485637c-5d5c-44af-8411-f95acc3236b6" providerId="ADAL" clId="{B67E75DF-61F4-4BDD-83F6-F3A9FEB4B984}" dt="2024-02-22T09:52:54.409" v="2357" actId="27803"/>
          <ac:spMkLst>
            <pc:docMk/>
            <pc:sldMk cId="3942064285" sldId="256"/>
            <ac:spMk id="9037" creationId="{B8E3950E-F5A4-83A8-8B9E-BFA24584A8DD}"/>
          </ac:spMkLst>
        </pc:spChg>
        <pc:spChg chg="mod">
          <ac:chgData name="Jassem Abbasi" userId="a485637c-5d5c-44af-8411-f95acc3236b6" providerId="ADAL" clId="{B67E75DF-61F4-4BDD-83F6-F3A9FEB4B984}" dt="2024-02-22T09:52:54.409" v="2357" actId="27803"/>
          <ac:spMkLst>
            <pc:docMk/>
            <pc:sldMk cId="3942064285" sldId="256"/>
            <ac:spMk id="9038" creationId="{C656733B-FCBC-1A17-ACD0-4386ED31C4F5}"/>
          </ac:spMkLst>
        </pc:spChg>
        <pc:spChg chg="mod">
          <ac:chgData name="Jassem Abbasi" userId="a485637c-5d5c-44af-8411-f95acc3236b6" providerId="ADAL" clId="{B67E75DF-61F4-4BDD-83F6-F3A9FEB4B984}" dt="2024-02-22T09:52:54.409" v="2357" actId="27803"/>
          <ac:spMkLst>
            <pc:docMk/>
            <pc:sldMk cId="3942064285" sldId="256"/>
            <ac:spMk id="9039" creationId="{1387293C-CFD6-7580-7AF7-294F917D09AF}"/>
          </ac:spMkLst>
        </pc:spChg>
        <pc:spChg chg="mod">
          <ac:chgData name="Jassem Abbasi" userId="a485637c-5d5c-44af-8411-f95acc3236b6" providerId="ADAL" clId="{B67E75DF-61F4-4BDD-83F6-F3A9FEB4B984}" dt="2024-02-22T09:52:54.409" v="2357" actId="27803"/>
          <ac:spMkLst>
            <pc:docMk/>
            <pc:sldMk cId="3942064285" sldId="256"/>
            <ac:spMk id="9040" creationId="{E7E36FD5-DD8D-94B2-5354-0D372F78492A}"/>
          </ac:spMkLst>
        </pc:spChg>
        <pc:spChg chg="mod">
          <ac:chgData name="Jassem Abbasi" userId="a485637c-5d5c-44af-8411-f95acc3236b6" providerId="ADAL" clId="{B67E75DF-61F4-4BDD-83F6-F3A9FEB4B984}" dt="2024-02-22T09:52:54.409" v="2357" actId="27803"/>
          <ac:spMkLst>
            <pc:docMk/>
            <pc:sldMk cId="3942064285" sldId="256"/>
            <ac:spMk id="9041" creationId="{BE67C7DE-4BEF-64DA-FE20-857B8E3E8AA0}"/>
          </ac:spMkLst>
        </pc:spChg>
        <pc:spChg chg="mod">
          <ac:chgData name="Jassem Abbasi" userId="a485637c-5d5c-44af-8411-f95acc3236b6" providerId="ADAL" clId="{B67E75DF-61F4-4BDD-83F6-F3A9FEB4B984}" dt="2024-02-22T09:52:54.409" v="2357" actId="27803"/>
          <ac:spMkLst>
            <pc:docMk/>
            <pc:sldMk cId="3942064285" sldId="256"/>
            <ac:spMk id="9042" creationId="{210F4B0C-3E6B-E50C-C598-19D6D665F0C7}"/>
          </ac:spMkLst>
        </pc:spChg>
        <pc:spChg chg="mod">
          <ac:chgData name="Jassem Abbasi" userId="a485637c-5d5c-44af-8411-f95acc3236b6" providerId="ADAL" clId="{B67E75DF-61F4-4BDD-83F6-F3A9FEB4B984}" dt="2024-02-22T09:52:54.409" v="2357" actId="27803"/>
          <ac:spMkLst>
            <pc:docMk/>
            <pc:sldMk cId="3942064285" sldId="256"/>
            <ac:spMk id="9043" creationId="{47C8AF6A-D2F0-F0E0-5FD8-9431AD84CF2A}"/>
          </ac:spMkLst>
        </pc:spChg>
        <pc:spChg chg="mod">
          <ac:chgData name="Jassem Abbasi" userId="a485637c-5d5c-44af-8411-f95acc3236b6" providerId="ADAL" clId="{B67E75DF-61F4-4BDD-83F6-F3A9FEB4B984}" dt="2024-02-22T09:52:54.409" v="2357" actId="27803"/>
          <ac:spMkLst>
            <pc:docMk/>
            <pc:sldMk cId="3942064285" sldId="256"/>
            <ac:spMk id="9044" creationId="{7C45806E-E7E3-5B91-D3D3-4E63A91E4E96}"/>
          </ac:spMkLst>
        </pc:spChg>
        <pc:spChg chg="mod">
          <ac:chgData name="Jassem Abbasi" userId="a485637c-5d5c-44af-8411-f95acc3236b6" providerId="ADAL" clId="{B67E75DF-61F4-4BDD-83F6-F3A9FEB4B984}" dt="2024-02-22T09:52:54.409" v="2357" actId="27803"/>
          <ac:spMkLst>
            <pc:docMk/>
            <pc:sldMk cId="3942064285" sldId="256"/>
            <ac:spMk id="9045" creationId="{CA068B8C-0519-2454-9E16-869FE4BFC2DC}"/>
          </ac:spMkLst>
        </pc:spChg>
        <pc:spChg chg="mod">
          <ac:chgData name="Jassem Abbasi" userId="a485637c-5d5c-44af-8411-f95acc3236b6" providerId="ADAL" clId="{B67E75DF-61F4-4BDD-83F6-F3A9FEB4B984}" dt="2024-02-22T09:52:54.409" v="2357" actId="27803"/>
          <ac:spMkLst>
            <pc:docMk/>
            <pc:sldMk cId="3942064285" sldId="256"/>
            <ac:spMk id="9046" creationId="{CAF9BB6A-4779-B710-CB82-98789068743B}"/>
          </ac:spMkLst>
        </pc:spChg>
        <pc:spChg chg="mod">
          <ac:chgData name="Jassem Abbasi" userId="a485637c-5d5c-44af-8411-f95acc3236b6" providerId="ADAL" clId="{B67E75DF-61F4-4BDD-83F6-F3A9FEB4B984}" dt="2024-02-22T09:52:54.409" v="2357" actId="27803"/>
          <ac:spMkLst>
            <pc:docMk/>
            <pc:sldMk cId="3942064285" sldId="256"/>
            <ac:spMk id="9047" creationId="{22B0BE4D-9AE2-B27D-4101-C528C253C941}"/>
          </ac:spMkLst>
        </pc:spChg>
        <pc:spChg chg="mod">
          <ac:chgData name="Jassem Abbasi" userId="a485637c-5d5c-44af-8411-f95acc3236b6" providerId="ADAL" clId="{B67E75DF-61F4-4BDD-83F6-F3A9FEB4B984}" dt="2024-02-22T09:52:54.409" v="2357" actId="27803"/>
          <ac:spMkLst>
            <pc:docMk/>
            <pc:sldMk cId="3942064285" sldId="256"/>
            <ac:spMk id="9048" creationId="{BE83EEDE-F766-A61B-8D0D-FBEA431E268F}"/>
          </ac:spMkLst>
        </pc:spChg>
        <pc:spChg chg="mod">
          <ac:chgData name="Jassem Abbasi" userId="a485637c-5d5c-44af-8411-f95acc3236b6" providerId="ADAL" clId="{B67E75DF-61F4-4BDD-83F6-F3A9FEB4B984}" dt="2024-02-22T09:52:54.409" v="2357" actId="27803"/>
          <ac:spMkLst>
            <pc:docMk/>
            <pc:sldMk cId="3942064285" sldId="256"/>
            <ac:spMk id="9049" creationId="{56C50D48-03EA-BF2C-3CF7-67E235884B74}"/>
          </ac:spMkLst>
        </pc:spChg>
        <pc:spChg chg="mod">
          <ac:chgData name="Jassem Abbasi" userId="a485637c-5d5c-44af-8411-f95acc3236b6" providerId="ADAL" clId="{B67E75DF-61F4-4BDD-83F6-F3A9FEB4B984}" dt="2024-02-22T09:52:54.409" v="2357" actId="27803"/>
          <ac:spMkLst>
            <pc:docMk/>
            <pc:sldMk cId="3942064285" sldId="256"/>
            <ac:spMk id="9050" creationId="{21F9F503-CF6B-5BE4-A121-F6BB8A02F744}"/>
          </ac:spMkLst>
        </pc:spChg>
        <pc:spChg chg="mod">
          <ac:chgData name="Jassem Abbasi" userId="a485637c-5d5c-44af-8411-f95acc3236b6" providerId="ADAL" clId="{B67E75DF-61F4-4BDD-83F6-F3A9FEB4B984}" dt="2024-02-22T09:52:54.409" v="2357" actId="27803"/>
          <ac:spMkLst>
            <pc:docMk/>
            <pc:sldMk cId="3942064285" sldId="256"/>
            <ac:spMk id="9051" creationId="{A7BB6BCF-E5FF-ACFF-B162-4D4F14568FC7}"/>
          </ac:spMkLst>
        </pc:spChg>
        <pc:spChg chg="mod">
          <ac:chgData name="Jassem Abbasi" userId="a485637c-5d5c-44af-8411-f95acc3236b6" providerId="ADAL" clId="{B67E75DF-61F4-4BDD-83F6-F3A9FEB4B984}" dt="2024-02-22T09:52:54.409" v="2357" actId="27803"/>
          <ac:spMkLst>
            <pc:docMk/>
            <pc:sldMk cId="3942064285" sldId="256"/>
            <ac:spMk id="9052" creationId="{3882FE87-AE26-ADE4-0139-76865F83D67C}"/>
          </ac:spMkLst>
        </pc:spChg>
        <pc:spChg chg="mod">
          <ac:chgData name="Jassem Abbasi" userId="a485637c-5d5c-44af-8411-f95acc3236b6" providerId="ADAL" clId="{B67E75DF-61F4-4BDD-83F6-F3A9FEB4B984}" dt="2024-02-22T09:52:54.409" v="2357" actId="27803"/>
          <ac:spMkLst>
            <pc:docMk/>
            <pc:sldMk cId="3942064285" sldId="256"/>
            <ac:spMk id="9053" creationId="{5C79D615-7445-B5D6-3F74-B4D3240BFE56}"/>
          </ac:spMkLst>
        </pc:spChg>
        <pc:spChg chg="mod">
          <ac:chgData name="Jassem Abbasi" userId="a485637c-5d5c-44af-8411-f95acc3236b6" providerId="ADAL" clId="{B67E75DF-61F4-4BDD-83F6-F3A9FEB4B984}" dt="2024-02-22T09:52:54.409" v="2357" actId="27803"/>
          <ac:spMkLst>
            <pc:docMk/>
            <pc:sldMk cId="3942064285" sldId="256"/>
            <ac:spMk id="9054" creationId="{C7DCF230-FC6E-A0DC-A927-04FEA4358B62}"/>
          </ac:spMkLst>
        </pc:spChg>
        <pc:spChg chg="mod">
          <ac:chgData name="Jassem Abbasi" userId="a485637c-5d5c-44af-8411-f95acc3236b6" providerId="ADAL" clId="{B67E75DF-61F4-4BDD-83F6-F3A9FEB4B984}" dt="2024-02-22T09:52:54.409" v="2357" actId="27803"/>
          <ac:spMkLst>
            <pc:docMk/>
            <pc:sldMk cId="3942064285" sldId="256"/>
            <ac:spMk id="9055" creationId="{9FB3E420-C808-9C64-7103-A838C418FD46}"/>
          </ac:spMkLst>
        </pc:spChg>
        <pc:spChg chg="mod">
          <ac:chgData name="Jassem Abbasi" userId="a485637c-5d5c-44af-8411-f95acc3236b6" providerId="ADAL" clId="{B67E75DF-61F4-4BDD-83F6-F3A9FEB4B984}" dt="2024-02-22T09:52:54.409" v="2357" actId="27803"/>
          <ac:spMkLst>
            <pc:docMk/>
            <pc:sldMk cId="3942064285" sldId="256"/>
            <ac:spMk id="9056" creationId="{E6603E8D-3674-FC23-C99C-572154174BF6}"/>
          </ac:spMkLst>
        </pc:spChg>
        <pc:spChg chg="mod">
          <ac:chgData name="Jassem Abbasi" userId="a485637c-5d5c-44af-8411-f95acc3236b6" providerId="ADAL" clId="{B67E75DF-61F4-4BDD-83F6-F3A9FEB4B984}" dt="2024-02-22T09:52:54.409" v="2357" actId="27803"/>
          <ac:spMkLst>
            <pc:docMk/>
            <pc:sldMk cId="3942064285" sldId="256"/>
            <ac:spMk id="9057" creationId="{780E1205-E639-FCB8-E088-E35BF2F73795}"/>
          </ac:spMkLst>
        </pc:spChg>
        <pc:spChg chg="mod">
          <ac:chgData name="Jassem Abbasi" userId="a485637c-5d5c-44af-8411-f95acc3236b6" providerId="ADAL" clId="{B67E75DF-61F4-4BDD-83F6-F3A9FEB4B984}" dt="2024-02-22T09:52:54.409" v="2357" actId="27803"/>
          <ac:spMkLst>
            <pc:docMk/>
            <pc:sldMk cId="3942064285" sldId="256"/>
            <ac:spMk id="9058" creationId="{F8448137-F913-C801-B7BE-ED9A9284A02F}"/>
          </ac:spMkLst>
        </pc:spChg>
        <pc:spChg chg="mod">
          <ac:chgData name="Jassem Abbasi" userId="a485637c-5d5c-44af-8411-f95acc3236b6" providerId="ADAL" clId="{B67E75DF-61F4-4BDD-83F6-F3A9FEB4B984}" dt="2024-02-22T09:52:54.409" v="2357" actId="27803"/>
          <ac:spMkLst>
            <pc:docMk/>
            <pc:sldMk cId="3942064285" sldId="256"/>
            <ac:spMk id="9059" creationId="{BD59F43D-9F20-AF4A-7BB3-EFBFEA03FD7A}"/>
          </ac:spMkLst>
        </pc:spChg>
        <pc:spChg chg="mod">
          <ac:chgData name="Jassem Abbasi" userId="a485637c-5d5c-44af-8411-f95acc3236b6" providerId="ADAL" clId="{B67E75DF-61F4-4BDD-83F6-F3A9FEB4B984}" dt="2024-02-22T09:52:54.409" v="2357" actId="27803"/>
          <ac:spMkLst>
            <pc:docMk/>
            <pc:sldMk cId="3942064285" sldId="256"/>
            <ac:spMk id="9060" creationId="{6A7FF393-71DA-4131-1C19-335EE50AA452}"/>
          </ac:spMkLst>
        </pc:spChg>
        <pc:spChg chg="mod">
          <ac:chgData name="Jassem Abbasi" userId="a485637c-5d5c-44af-8411-f95acc3236b6" providerId="ADAL" clId="{B67E75DF-61F4-4BDD-83F6-F3A9FEB4B984}" dt="2024-02-22T09:52:54.409" v="2357" actId="27803"/>
          <ac:spMkLst>
            <pc:docMk/>
            <pc:sldMk cId="3942064285" sldId="256"/>
            <ac:spMk id="9061" creationId="{14637A01-FA0D-3FCE-40C2-F1D2ECE39859}"/>
          </ac:spMkLst>
        </pc:spChg>
        <pc:spChg chg="mod">
          <ac:chgData name="Jassem Abbasi" userId="a485637c-5d5c-44af-8411-f95acc3236b6" providerId="ADAL" clId="{B67E75DF-61F4-4BDD-83F6-F3A9FEB4B984}" dt="2024-02-22T09:52:54.409" v="2357" actId="27803"/>
          <ac:spMkLst>
            <pc:docMk/>
            <pc:sldMk cId="3942064285" sldId="256"/>
            <ac:spMk id="9062" creationId="{15C8C10E-CA4F-B879-677A-5D4374CC3B6E}"/>
          </ac:spMkLst>
        </pc:spChg>
        <pc:spChg chg="mod">
          <ac:chgData name="Jassem Abbasi" userId="a485637c-5d5c-44af-8411-f95acc3236b6" providerId="ADAL" clId="{B67E75DF-61F4-4BDD-83F6-F3A9FEB4B984}" dt="2024-02-22T09:52:54.409" v="2357" actId="27803"/>
          <ac:spMkLst>
            <pc:docMk/>
            <pc:sldMk cId="3942064285" sldId="256"/>
            <ac:spMk id="9063" creationId="{3C40F3EA-C720-952B-9A3F-0D8AD1B9ABBF}"/>
          </ac:spMkLst>
        </pc:spChg>
        <pc:spChg chg="mod">
          <ac:chgData name="Jassem Abbasi" userId="a485637c-5d5c-44af-8411-f95acc3236b6" providerId="ADAL" clId="{B67E75DF-61F4-4BDD-83F6-F3A9FEB4B984}" dt="2024-02-22T09:52:54.409" v="2357" actId="27803"/>
          <ac:spMkLst>
            <pc:docMk/>
            <pc:sldMk cId="3942064285" sldId="256"/>
            <ac:spMk id="9064" creationId="{26222D14-DEA0-301E-BBFA-B56F0A71125E}"/>
          </ac:spMkLst>
        </pc:spChg>
        <pc:spChg chg="mod">
          <ac:chgData name="Jassem Abbasi" userId="a485637c-5d5c-44af-8411-f95acc3236b6" providerId="ADAL" clId="{B67E75DF-61F4-4BDD-83F6-F3A9FEB4B984}" dt="2024-02-22T09:52:54.409" v="2357" actId="27803"/>
          <ac:spMkLst>
            <pc:docMk/>
            <pc:sldMk cId="3942064285" sldId="256"/>
            <ac:spMk id="9065" creationId="{7F5D5A0C-0E0D-1525-53D6-2C64F9F2DDE9}"/>
          </ac:spMkLst>
        </pc:spChg>
        <pc:spChg chg="mod">
          <ac:chgData name="Jassem Abbasi" userId="a485637c-5d5c-44af-8411-f95acc3236b6" providerId="ADAL" clId="{B67E75DF-61F4-4BDD-83F6-F3A9FEB4B984}" dt="2024-02-22T09:52:54.409" v="2357" actId="27803"/>
          <ac:spMkLst>
            <pc:docMk/>
            <pc:sldMk cId="3942064285" sldId="256"/>
            <ac:spMk id="9066" creationId="{A6049D33-2705-C674-0ABD-2B749768DCDE}"/>
          </ac:spMkLst>
        </pc:spChg>
        <pc:spChg chg="mod">
          <ac:chgData name="Jassem Abbasi" userId="a485637c-5d5c-44af-8411-f95acc3236b6" providerId="ADAL" clId="{B67E75DF-61F4-4BDD-83F6-F3A9FEB4B984}" dt="2024-02-22T09:52:54.409" v="2357" actId="27803"/>
          <ac:spMkLst>
            <pc:docMk/>
            <pc:sldMk cId="3942064285" sldId="256"/>
            <ac:spMk id="9067" creationId="{34ED1B50-CB06-0B2D-DF50-F65489E1CF34}"/>
          </ac:spMkLst>
        </pc:spChg>
        <pc:spChg chg="mod">
          <ac:chgData name="Jassem Abbasi" userId="a485637c-5d5c-44af-8411-f95acc3236b6" providerId="ADAL" clId="{B67E75DF-61F4-4BDD-83F6-F3A9FEB4B984}" dt="2024-02-22T09:52:54.409" v="2357" actId="27803"/>
          <ac:spMkLst>
            <pc:docMk/>
            <pc:sldMk cId="3942064285" sldId="256"/>
            <ac:spMk id="9068" creationId="{BC03B3EE-9201-941D-E18E-19E25013CE9D}"/>
          </ac:spMkLst>
        </pc:spChg>
        <pc:spChg chg="mod">
          <ac:chgData name="Jassem Abbasi" userId="a485637c-5d5c-44af-8411-f95acc3236b6" providerId="ADAL" clId="{B67E75DF-61F4-4BDD-83F6-F3A9FEB4B984}" dt="2024-02-22T09:52:54.409" v="2357" actId="27803"/>
          <ac:spMkLst>
            <pc:docMk/>
            <pc:sldMk cId="3942064285" sldId="256"/>
            <ac:spMk id="9069" creationId="{1651D69A-0C32-55F5-584C-0978B7BEFBAF}"/>
          </ac:spMkLst>
        </pc:spChg>
        <pc:spChg chg="mod">
          <ac:chgData name="Jassem Abbasi" userId="a485637c-5d5c-44af-8411-f95acc3236b6" providerId="ADAL" clId="{B67E75DF-61F4-4BDD-83F6-F3A9FEB4B984}" dt="2024-02-22T09:52:54.409" v="2357" actId="27803"/>
          <ac:spMkLst>
            <pc:docMk/>
            <pc:sldMk cId="3942064285" sldId="256"/>
            <ac:spMk id="9070" creationId="{DDAF71CE-B31F-AD49-9585-68160590C836}"/>
          </ac:spMkLst>
        </pc:spChg>
        <pc:spChg chg="mod">
          <ac:chgData name="Jassem Abbasi" userId="a485637c-5d5c-44af-8411-f95acc3236b6" providerId="ADAL" clId="{B67E75DF-61F4-4BDD-83F6-F3A9FEB4B984}" dt="2024-02-22T09:52:54.409" v="2357" actId="27803"/>
          <ac:spMkLst>
            <pc:docMk/>
            <pc:sldMk cId="3942064285" sldId="256"/>
            <ac:spMk id="9071" creationId="{823A18A2-A398-D8FB-BE22-05AAE92B5809}"/>
          </ac:spMkLst>
        </pc:spChg>
        <pc:spChg chg="mod">
          <ac:chgData name="Jassem Abbasi" userId="a485637c-5d5c-44af-8411-f95acc3236b6" providerId="ADAL" clId="{B67E75DF-61F4-4BDD-83F6-F3A9FEB4B984}" dt="2024-02-22T09:52:54.409" v="2357" actId="27803"/>
          <ac:spMkLst>
            <pc:docMk/>
            <pc:sldMk cId="3942064285" sldId="256"/>
            <ac:spMk id="9072" creationId="{847B181D-3029-920F-BD02-1AE21F6C9301}"/>
          </ac:spMkLst>
        </pc:spChg>
        <pc:spChg chg="mod">
          <ac:chgData name="Jassem Abbasi" userId="a485637c-5d5c-44af-8411-f95acc3236b6" providerId="ADAL" clId="{B67E75DF-61F4-4BDD-83F6-F3A9FEB4B984}" dt="2024-02-22T09:52:54.409" v="2357" actId="27803"/>
          <ac:spMkLst>
            <pc:docMk/>
            <pc:sldMk cId="3942064285" sldId="256"/>
            <ac:spMk id="9073" creationId="{16E22DEA-42D8-DC0B-41B4-FF2D202471BE}"/>
          </ac:spMkLst>
        </pc:spChg>
        <pc:spChg chg="mod">
          <ac:chgData name="Jassem Abbasi" userId="a485637c-5d5c-44af-8411-f95acc3236b6" providerId="ADAL" clId="{B67E75DF-61F4-4BDD-83F6-F3A9FEB4B984}" dt="2024-02-22T09:52:54.409" v="2357" actId="27803"/>
          <ac:spMkLst>
            <pc:docMk/>
            <pc:sldMk cId="3942064285" sldId="256"/>
            <ac:spMk id="9074" creationId="{10068F45-3BB8-53D3-4449-A43F21AF682B}"/>
          </ac:spMkLst>
        </pc:spChg>
        <pc:spChg chg="mod">
          <ac:chgData name="Jassem Abbasi" userId="a485637c-5d5c-44af-8411-f95acc3236b6" providerId="ADAL" clId="{B67E75DF-61F4-4BDD-83F6-F3A9FEB4B984}" dt="2024-02-22T09:52:54.409" v="2357" actId="27803"/>
          <ac:spMkLst>
            <pc:docMk/>
            <pc:sldMk cId="3942064285" sldId="256"/>
            <ac:spMk id="9075" creationId="{A1F27008-CC46-10BE-64B1-730795F90A1C}"/>
          </ac:spMkLst>
        </pc:spChg>
        <pc:spChg chg="mod">
          <ac:chgData name="Jassem Abbasi" userId="a485637c-5d5c-44af-8411-f95acc3236b6" providerId="ADAL" clId="{B67E75DF-61F4-4BDD-83F6-F3A9FEB4B984}" dt="2024-02-22T09:52:54.409" v="2357" actId="27803"/>
          <ac:spMkLst>
            <pc:docMk/>
            <pc:sldMk cId="3942064285" sldId="256"/>
            <ac:spMk id="9076" creationId="{6470A03A-BCD0-ADE9-4AC1-81F9F497B067}"/>
          </ac:spMkLst>
        </pc:spChg>
        <pc:spChg chg="mod">
          <ac:chgData name="Jassem Abbasi" userId="a485637c-5d5c-44af-8411-f95acc3236b6" providerId="ADAL" clId="{B67E75DF-61F4-4BDD-83F6-F3A9FEB4B984}" dt="2024-02-22T09:52:54.409" v="2357" actId="27803"/>
          <ac:spMkLst>
            <pc:docMk/>
            <pc:sldMk cId="3942064285" sldId="256"/>
            <ac:spMk id="9077" creationId="{87E722AB-FBDF-7D0F-BF82-7C7AF9BBB37A}"/>
          </ac:spMkLst>
        </pc:spChg>
        <pc:spChg chg="mod">
          <ac:chgData name="Jassem Abbasi" userId="a485637c-5d5c-44af-8411-f95acc3236b6" providerId="ADAL" clId="{B67E75DF-61F4-4BDD-83F6-F3A9FEB4B984}" dt="2024-02-22T09:52:54.409" v="2357" actId="27803"/>
          <ac:spMkLst>
            <pc:docMk/>
            <pc:sldMk cId="3942064285" sldId="256"/>
            <ac:spMk id="9078" creationId="{15DFD408-18B8-D033-F652-9D7BF73D1FF2}"/>
          </ac:spMkLst>
        </pc:spChg>
        <pc:spChg chg="mod">
          <ac:chgData name="Jassem Abbasi" userId="a485637c-5d5c-44af-8411-f95acc3236b6" providerId="ADAL" clId="{B67E75DF-61F4-4BDD-83F6-F3A9FEB4B984}" dt="2024-02-22T09:52:54.409" v="2357" actId="27803"/>
          <ac:spMkLst>
            <pc:docMk/>
            <pc:sldMk cId="3942064285" sldId="256"/>
            <ac:spMk id="9079" creationId="{0D29CD56-88BD-6FEA-7483-84C9854667BB}"/>
          </ac:spMkLst>
        </pc:spChg>
        <pc:spChg chg="mod">
          <ac:chgData name="Jassem Abbasi" userId="a485637c-5d5c-44af-8411-f95acc3236b6" providerId="ADAL" clId="{B67E75DF-61F4-4BDD-83F6-F3A9FEB4B984}" dt="2024-02-22T09:52:54.409" v="2357" actId="27803"/>
          <ac:spMkLst>
            <pc:docMk/>
            <pc:sldMk cId="3942064285" sldId="256"/>
            <ac:spMk id="9080" creationId="{27FB9EBA-0453-E410-DC6C-ADEEEF093F11}"/>
          </ac:spMkLst>
        </pc:spChg>
        <pc:spChg chg="mod">
          <ac:chgData name="Jassem Abbasi" userId="a485637c-5d5c-44af-8411-f95acc3236b6" providerId="ADAL" clId="{B67E75DF-61F4-4BDD-83F6-F3A9FEB4B984}" dt="2024-02-22T09:52:54.409" v="2357" actId="27803"/>
          <ac:spMkLst>
            <pc:docMk/>
            <pc:sldMk cId="3942064285" sldId="256"/>
            <ac:spMk id="9081" creationId="{16311BC1-93F1-46F4-EE26-C59193B2CBA2}"/>
          </ac:spMkLst>
        </pc:spChg>
        <pc:spChg chg="mod">
          <ac:chgData name="Jassem Abbasi" userId="a485637c-5d5c-44af-8411-f95acc3236b6" providerId="ADAL" clId="{B67E75DF-61F4-4BDD-83F6-F3A9FEB4B984}" dt="2024-02-22T09:52:54.409" v="2357" actId="27803"/>
          <ac:spMkLst>
            <pc:docMk/>
            <pc:sldMk cId="3942064285" sldId="256"/>
            <ac:spMk id="9082" creationId="{4AE35B78-CBA1-87D8-3CB4-A8B6E6A858E6}"/>
          </ac:spMkLst>
        </pc:spChg>
        <pc:spChg chg="mod">
          <ac:chgData name="Jassem Abbasi" userId="a485637c-5d5c-44af-8411-f95acc3236b6" providerId="ADAL" clId="{B67E75DF-61F4-4BDD-83F6-F3A9FEB4B984}" dt="2024-02-22T09:52:54.409" v="2357" actId="27803"/>
          <ac:spMkLst>
            <pc:docMk/>
            <pc:sldMk cId="3942064285" sldId="256"/>
            <ac:spMk id="9083" creationId="{EB0D6439-0909-4016-F435-0CB423118E0B}"/>
          </ac:spMkLst>
        </pc:spChg>
        <pc:spChg chg="mod">
          <ac:chgData name="Jassem Abbasi" userId="a485637c-5d5c-44af-8411-f95acc3236b6" providerId="ADAL" clId="{B67E75DF-61F4-4BDD-83F6-F3A9FEB4B984}" dt="2024-02-22T09:52:54.409" v="2357" actId="27803"/>
          <ac:spMkLst>
            <pc:docMk/>
            <pc:sldMk cId="3942064285" sldId="256"/>
            <ac:spMk id="9084" creationId="{AEDB5A50-9AC9-B5BE-AB5B-0B4C33E3D461}"/>
          </ac:spMkLst>
        </pc:spChg>
        <pc:spChg chg="mod">
          <ac:chgData name="Jassem Abbasi" userId="a485637c-5d5c-44af-8411-f95acc3236b6" providerId="ADAL" clId="{B67E75DF-61F4-4BDD-83F6-F3A9FEB4B984}" dt="2024-02-22T09:52:54.409" v="2357" actId="27803"/>
          <ac:spMkLst>
            <pc:docMk/>
            <pc:sldMk cId="3942064285" sldId="256"/>
            <ac:spMk id="9085" creationId="{D8AE0A30-E573-9314-06C6-9CD8F8F63121}"/>
          </ac:spMkLst>
        </pc:spChg>
        <pc:spChg chg="mod">
          <ac:chgData name="Jassem Abbasi" userId="a485637c-5d5c-44af-8411-f95acc3236b6" providerId="ADAL" clId="{B67E75DF-61F4-4BDD-83F6-F3A9FEB4B984}" dt="2024-02-22T09:52:54.409" v="2357" actId="27803"/>
          <ac:spMkLst>
            <pc:docMk/>
            <pc:sldMk cId="3942064285" sldId="256"/>
            <ac:spMk id="9086" creationId="{FBF518C1-D81E-8548-42EB-57B8D19DC8FB}"/>
          </ac:spMkLst>
        </pc:spChg>
        <pc:spChg chg="mod">
          <ac:chgData name="Jassem Abbasi" userId="a485637c-5d5c-44af-8411-f95acc3236b6" providerId="ADAL" clId="{B67E75DF-61F4-4BDD-83F6-F3A9FEB4B984}" dt="2024-02-22T09:52:54.409" v="2357" actId="27803"/>
          <ac:spMkLst>
            <pc:docMk/>
            <pc:sldMk cId="3942064285" sldId="256"/>
            <ac:spMk id="9087" creationId="{F9EC2582-B4B6-EF8F-DCCD-97E534B210D5}"/>
          </ac:spMkLst>
        </pc:spChg>
        <pc:spChg chg="mod">
          <ac:chgData name="Jassem Abbasi" userId="a485637c-5d5c-44af-8411-f95acc3236b6" providerId="ADAL" clId="{B67E75DF-61F4-4BDD-83F6-F3A9FEB4B984}" dt="2024-02-22T09:52:54.409" v="2357" actId="27803"/>
          <ac:spMkLst>
            <pc:docMk/>
            <pc:sldMk cId="3942064285" sldId="256"/>
            <ac:spMk id="9088" creationId="{EDA64B68-FC3D-8931-5223-9B8BDF8AAC4D}"/>
          </ac:spMkLst>
        </pc:spChg>
        <pc:spChg chg="mod">
          <ac:chgData name="Jassem Abbasi" userId="a485637c-5d5c-44af-8411-f95acc3236b6" providerId="ADAL" clId="{B67E75DF-61F4-4BDD-83F6-F3A9FEB4B984}" dt="2024-02-22T09:52:54.409" v="2357" actId="27803"/>
          <ac:spMkLst>
            <pc:docMk/>
            <pc:sldMk cId="3942064285" sldId="256"/>
            <ac:spMk id="9089" creationId="{45E82A3D-0F89-5079-7074-7C99C925BEF6}"/>
          </ac:spMkLst>
        </pc:spChg>
        <pc:spChg chg="mod">
          <ac:chgData name="Jassem Abbasi" userId="a485637c-5d5c-44af-8411-f95acc3236b6" providerId="ADAL" clId="{B67E75DF-61F4-4BDD-83F6-F3A9FEB4B984}" dt="2024-02-22T09:52:54.409" v="2357" actId="27803"/>
          <ac:spMkLst>
            <pc:docMk/>
            <pc:sldMk cId="3942064285" sldId="256"/>
            <ac:spMk id="9090" creationId="{B13C8986-0BB2-E063-6B1D-475DA900F454}"/>
          </ac:spMkLst>
        </pc:spChg>
        <pc:spChg chg="mod">
          <ac:chgData name="Jassem Abbasi" userId="a485637c-5d5c-44af-8411-f95acc3236b6" providerId="ADAL" clId="{B67E75DF-61F4-4BDD-83F6-F3A9FEB4B984}" dt="2024-02-22T09:52:54.409" v="2357" actId="27803"/>
          <ac:spMkLst>
            <pc:docMk/>
            <pc:sldMk cId="3942064285" sldId="256"/>
            <ac:spMk id="9091" creationId="{8D6962B1-4597-9F74-7E1C-2014D467BE39}"/>
          </ac:spMkLst>
        </pc:spChg>
        <pc:spChg chg="mod">
          <ac:chgData name="Jassem Abbasi" userId="a485637c-5d5c-44af-8411-f95acc3236b6" providerId="ADAL" clId="{B67E75DF-61F4-4BDD-83F6-F3A9FEB4B984}" dt="2024-02-22T09:52:54.409" v="2357" actId="27803"/>
          <ac:spMkLst>
            <pc:docMk/>
            <pc:sldMk cId="3942064285" sldId="256"/>
            <ac:spMk id="9092" creationId="{4A7B5CA8-D0CD-E452-D167-4170E520817B}"/>
          </ac:spMkLst>
        </pc:spChg>
        <pc:spChg chg="mod">
          <ac:chgData name="Jassem Abbasi" userId="a485637c-5d5c-44af-8411-f95acc3236b6" providerId="ADAL" clId="{B67E75DF-61F4-4BDD-83F6-F3A9FEB4B984}" dt="2024-02-22T09:52:54.409" v="2357" actId="27803"/>
          <ac:spMkLst>
            <pc:docMk/>
            <pc:sldMk cId="3942064285" sldId="256"/>
            <ac:spMk id="9093" creationId="{6120D3C3-072F-275F-06E5-B61B5CF928C3}"/>
          </ac:spMkLst>
        </pc:spChg>
        <pc:spChg chg="mod">
          <ac:chgData name="Jassem Abbasi" userId="a485637c-5d5c-44af-8411-f95acc3236b6" providerId="ADAL" clId="{B67E75DF-61F4-4BDD-83F6-F3A9FEB4B984}" dt="2024-02-22T09:52:54.409" v="2357" actId="27803"/>
          <ac:spMkLst>
            <pc:docMk/>
            <pc:sldMk cId="3942064285" sldId="256"/>
            <ac:spMk id="9094" creationId="{FE53458E-3960-2994-5455-D66C255610B6}"/>
          </ac:spMkLst>
        </pc:spChg>
        <pc:spChg chg="mod">
          <ac:chgData name="Jassem Abbasi" userId="a485637c-5d5c-44af-8411-f95acc3236b6" providerId="ADAL" clId="{B67E75DF-61F4-4BDD-83F6-F3A9FEB4B984}" dt="2024-02-22T09:52:54.409" v="2357" actId="27803"/>
          <ac:spMkLst>
            <pc:docMk/>
            <pc:sldMk cId="3942064285" sldId="256"/>
            <ac:spMk id="9095" creationId="{082170AA-2E80-D049-EF89-744F11595818}"/>
          </ac:spMkLst>
        </pc:spChg>
        <pc:spChg chg="mod">
          <ac:chgData name="Jassem Abbasi" userId="a485637c-5d5c-44af-8411-f95acc3236b6" providerId="ADAL" clId="{B67E75DF-61F4-4BDD-83F6-F3A9FEB4B984}" dt="2024-02-22T09:52:54.409" v="2357" actId="27803"/>
          <ac:spMkLst>
            <pc:docMk/>
            <pc:sldMk cId="3942064285" sldId="256"/>
            <ac:spMk id="9096" creationId="{DA6329E7-C243-F7A7-B340-518713F37A6E}"/>
          </ac:spMkLst>
        </pc:spChg>
        <pc:spChg chg="mod">
          <ac:chgData name="Jassem Abbasi" userId="a485637c-5d5c-44af-8411-f95acc3236b6" providerId="ADAL" clId="{B67E75DF-61F4-4BDD-83F6-F3A9FEB4B984}" dt="2024-02-22T09:52:54.409" v="2357" actId="27803"/>
          <ac:spMkLst>
            <pc:docMk/>
            <pc:sldMk cId="3942064285" sldId="256"/>
            <ac:spMk id="9097" creationId="{180FA664-3803-0DB8-DC54-F5AEBE727363}"/>
          </ac:spMkLst>
        </pc:spChg>
        <pc:spChg chg="mod">
          <ac:chgData name="Jassem Abbasi" userId="a485637c-5d5c-44af-8411-f95acc3236b6" providerId="ADAL" clId="{B67E75DF-61F4-4BDD-83F6-F3A9FEB4B984}" dt="2024-02-22T09:52:54.409" v="2357" actId="27803"/>
          <ac:spMkLst>
            <pc:docMk/>
            <pc:sldMk cId="3942064285" sldId="256"/>
            <ac:spMk id="9098" creationId="{E8998C06-8976-EB99-C7B6-E5F1D2B39C3D}"/>
          </ac:spMkLst>
        </pc:spChg>
        <pc:spChg chg="mod">
          <ac:chgData name="Jassem Abbasi" userId="a485637c-5d5c-44af-8411-f95acc3236b6" providerId="ADAL" clId="{B67E75DF-61F4-4BDD-83F6-F3A9FEB4B984}" dt="2024-02-22T09:52:54.409" v="2357" actId="27803"/>
          <ac:spMkLst>
            <pc:docMk/>
            <pc:sldMk cId="3942064285" sldId="256"/>
            <ac:spMk id="9099" creationId="{DBB1F9E4-98B4-882B-37B0-E6C130D472E1}"/>
          </ac:spMkLst>
        </pc:spChg>
        <pc:spChg chg="mod">
          <ac:chgData name="Jassem Abbasi" userId="a485637c-5d5c-44af-8411-f95acc3236b6" providerId="ADAL" clId="{B67E75DF-61F4-4BDD-83F6-F3A9FEB4B984}" dt="2024-02-22T09:52:54.409" v="2357" actId="27803"/>
          <ac:spMkLst>
            <pc:docMk/>
            <pc:sldMk cId="3942064285" sldId="256"/>
            <ac:spMk id="9100" creationId="{A6015F12-1710-44DD-9BED-A8849867CC30}"/>
          </ac:spMkLst>
        </pc:spChg>
        <pc:spChg chg="mod">
          <ac:chgData name="Jassem Abbasi" userId="a485637c-5d5c-44af-8411-f95acc3236b6" providerId="ADAL" clId="{B67E75DF-61F4-4BDD-83F6-F3A9FEB4B984}" dt="2024-02-22T09:52:54.409" v="2357" actId="27803"/>
          <ac:spMkLst>
            <pc:docMk/>
            <pc:sldMk cId="3942064285" sldId="256"/>
            <ac:spMk id="9101" creationId="{B16F6CC5-2688-9B54-1ACD-B466B3885B2E}"/>
          </ac:spMkLst>
        </pc:spChg>
        <pc:spChg chg="mod">
          <ac:chgData name="Jassem Abbasi" userId="a485637c-5d5c-44af-8411-f95acc3236b6" providerId="ADAL" clId="{B67E75DF-61F4-4BDD-83F6-F3A9FEB4B984}" dt="2024-02-22T09:52:54.409" v="2357" actId="27803"/>
          <ac:spMkLst>
            <pc:docMk/>
            <pc:sldMk cId="3942064285" sldId="256"/>
            <ac:spMk id="9102" creationId="{09570A88-F1F6-47DB-412A-73FED54D7EB0}"/>
          </ac:spMkLst>
        </pc:spChg>
        <pc:spChg chg="mod">
          <ac:chgData name="Jassem Abbasi" userId="a485637c-5d5c-44af-8411-f95acc3236b6" providerId="ADAL" clId="{B67E75DF-61F4-4BDD-83F6-F3A9FEB4B984}" dt="2024-02-22T09:52:54.409" v="2357" actId="27803"/>
          <ac:spMkLst>
            <pc:docMk/>
            <pc:sldMk cId="3942064285" sldId="256"/>
            <ac:spMk id="9103" creationId="{504562F3-6FED-2BE9-C7FD-5FE48FA84B52}"/>
          </ac:spMkLst>
        </pc:spChg>
        <pc:spChg chg="mod">
          <ac:chgData name="Jassem Abbasi" userId="a485637c-5d5c-44af-8411-f95acc3236b6" providerId="ADAL" clId="{B67E75DF-61F4-4BDD-83F6-F3A9FEB4B984}" dt="2024-02-22T09:52:54.409" v="2357" actId="27803"/>
          <ac:spMkLst>
            <pc:docMk/>
            <pc:sldMk cId="3942064285" sldId="256"/>
            <ac:spMk id="9104" creationId="{E789AFA0-E334-9788-5FC2-5764C2F9EFA6}"/>
          </ac:spMkLst>
        </pc:spChg>
        <pc:spChg chg="mod">
          <ac:chgData name="Jassem Abbasi" userId="a485637c-5d5c-44af-8411-f95acc3236b6" providerId="ADAL" clId="{B67E75DF-61F4-4BDD-83F6-F3A9FEB4B984}" dt="2024-02-22T09:52:54.409" v="2357" actId="27803"/>
          <ac:spMkLst>
            <pc:docMk/>
            <pc:sldMk cId="3942064285" sldId="256"/>
            <ac:spMk id="9105" creationId="{B221440E-E675-515B-6D14-88074B417491}"/>
          </ac:spMkLst>
        </pc:spChg>
        <pc:spChg chg="mod">
          <ac:chgData name="Jassem Abbasi" userId="a485637c-5d5c-44af-8411-f95acc3236b6" providerId="ADAL" clId="{B67E75DF-61F4-4BDD-83F6-F3A9FEB4B984}" dt="2024-02-22T09:52:54.409" v="2357" actId="27803"/>
          <ac:spMkLst>
            <pc:docMk/>
            <pc:sldMk cId="3942064285" sldId="256"/>
            <ac:spMk id="9106" creationId="{44E03CB6-3AFA-C8A1-73B9-4AFCEA90DC14}"/>
          </ac:spMkLst>
        </pc:spChg>
        <pc:spChg chg="mod">
          <ac:chgData name="Jassem Abbasi" userId="a485637c-5d5c-44af-8411-f95acc3236b6" providerId="ADAL" clId="{B67E75DF-61F4-4BDD-83F6-F3A9FEB4B984}" dt="2024-02-22T09:52:54.409" v="2357" actId="27803"/>
          <ac:spMkLst>
            <pc:docMk/>
            <pc:sldMk cId="3942064285" sldId="256"/>
            <ac:spMk id="9107" creationId="{3CFB6D44-8CBE-0B9B-6C01-2DBEE397E14E}"/>
          </ac:spMkLst>
        </pc:spChg>
        <pc:spChg chg="mod">
          <ac:chgData name="Jassem Abbasi" userId="a485637c-5d5c-44af-8411-f95acc3236b6" providerId="ADAL" clId="{B67E75DF-61F4-4BDD-83F6-F3A9FEB4B984}" dt="2024-02-22T09:52:54.409" v="2357" actId="27803"/>
          <ac:spMkLst>
            <pc:docMk/>
            <pc:sldMk cId="3942064285" sldId="256"/>
            <ac:spMk id="9108" creationId="{40792A7E-E8BB-E80F-0F48-1FFC0F1CA6DA}"/>
          </ac:spMkLst>
        </pc:spChg>
        <pc:spChg chg="mod">
          <ac:chgData name="Jassem Abbasi" userId="a485637c-5d5c-44af-8411-f95acc3236b6" providerId="ADAL" clId="{B67E75DF-61F4-4BDD-83F6-F3A9FEB4B984}" dt="2024-02-22T09:52:54.409" v="2357" actId="27803"/>
          <ac:spMkLst>
            <pc:docMk/>
            <pc:sldMk cId="3942064285" sldId="256"/>
            <ac:spMk id="9109" creationId="{3DF139BE-15DE-574C-4540-8B55D4525DD5}"/>
          </ac:spMkLst>
        </pc:spChg>
        <pc:spChg chg="mod">
          <ac:chgData name="Jassem Abbasi" userId="a485637c-5d5c-44af-8411-f95acc3236b6" providerId="ADAL" clId="{B67E75DF-61F4-4BDD-83F6-F3A9FEB4B984}" dt="2024-02-22T09:52:54.409" v="2357" actId="27803"/>
          <ac:spMkLst>
            <pc:docMk/>
            <pc:sldMk cId="3942064285" sldId="256"/>
            <ac:spMk id="9110" creationId="{66403079-1A1A-52B5-1C51-6F659F414490}"/>
          </ac:spMkLst>
        </pc:spChg>
        <pc:spChg chg="mod">
          <ac:chgData name="Jassem Abbasi" userId="a485637c-5d5c-44af-8411-f95acc3236b6" providerId="ADAL" clId="{B67E75DF-61F4-4BDD-83F6-F3A9FEB4B984}" dt="2024-02-22T09:52:54.409" v="2357" actId="27803"/>
          <ac:spMkLst>
            <pc:docMk/>
            <pc:sldMk cId="3942064285" sldId="256"/>
            <ac:spMk id="9111" creationId="{05F19839-043A-247F-B7DC-5B871DE52591}"/>
          </ac:spMkLst>
        </pc:spChg>
        <pc:spChg chg="mod">
          <ac:chgData name="Jassem Abbasi" userId="a485637c-5d5c-44af-8411-f95acc3236b6" providerId="ADAL" clId="{B67E75DF-61F4-4BDD-83F6-F3A9FEB4B984}" dt="2024-02-22T09:52:54.409" v="2357" actId="27803"/>
          <ac:spMkLst>
            <pc:docMk/>
            <pc:sldMk cId="3942064285" sldId="256"/>
            <ac:spMk id="9112" creationId="{C51B8FE2-4068-76FA-359E-82AF3418AA78}"/>
          </ac:spMkLst>
        </pc:spChg>
        <pc:spChg chg="mod">
          <ac:chgData name="Jassem Abbasi" userId="a485637c-5d5c-44af-8411-f95acc3236b6" providerId="ADAL" clId="{B67E75DF-61F4-4BDD-83F6-F3A9FEB4B984}" dt="2024-02-22T09:52:54.409" v="2357" actId="27803"/>
          <ac:spMkLst>
            <pc:docMk/>
            <pc:sldMk cId="3942064285" sldId="256"/>
            <ac:spMk id="9113" creationId="{6E9AF01E-9EFB-A116-CDC8-909533FE4A9F}"/>
          </ac:spMkLst>
        </pc:spChg>
        <pc:spChg chg="mod">
          <ac:chgData name="Jassem Abbasi" userId="a485637c-5d5c-44af-8411-f95acc3236b6" providerId="ADAL" clId="{B67E75DF-61F4-4BDD-83F6-F3A9FEB4B984}" dt="2024-02-22T09:52:54.409" v="2357" actId="27803"/>
          <ac:spMkLst>
            <pc:docMk/>
            <pc:sldMk cId="3942064285" sldId="256"/>
            <ac:spMk id="9114" creationId="{F812B432-5D1C-A3A8-E878-5FD935673534}"/>
          </ac:spMkLst>
        </pc:spChg>
        <pc:spChg chg="mod">
          <ac:chgData name="Jassem Abbasi" userId="a485637c-5d5c-44af-8411-f95acc3236b6" providerId="ADAL" clId="{B67E75DF-61F4-4BDD-83F6-F3A9FEB4B984}" dt="2024-02-22T09:52:54.409" v="2357" actId="27803"/>
          <ac:spMkLst>
            <pc:docMk/>
            <pc:sldMk cId="3942064285" sldId="256"/>
            <ac:spMk id="9115" creationId="{E13AE406-2E20-D948-432D-230299960527}"/>
          </ac:spMkLst>
        </pc:spChg>
        <pc:spChg chg="mod">
          <ac:chgData name="Jassem Abbasi" userId="a485637c-5d5c-44af-8411-f95acc3236b6" providerId="ADAL" clId="{B67E75DF-61F4-4BDD-83F6-F3A9FEB4B984}" dt="2024-02-22T09:52:54.409" v="2357" actId="27803"/>
          <ac:spMkLst>
            <pc:docMk/>
            <pc:sldMk cId="3942064285" sldId="256"/>
            <ac:spMk id="9116" creationId="{CCA84982-B1A8-DFDD-71F0-513F2DA60FC4}"/>
          </ac:spMkLst>
        </pc:spChg>
        <pc:spChg chg="mod">
          <ac:chgData name="Jassem Abbasi" userId="a485637c-5d5c-44af-8411-f95acc3236b6" providerId="ADAL" clId="{B67E75DF-61F4-4BDD-83F6-F3A9FEB4B984}" dt="2024-02-22T09:52:54.409" v="2357" actId="27803"/>
          <ac:spMkLst>
            <pc:docMk/>
            <pc:sldMk cId="3942064285" sldId="256"/>
            <ac:spMk id="9117" creationId="{D66B75CF-680F-648C-F7E6-4FE93A5CDCB4}"/>
          </ac:spMkLst>
        </pc:spChg>
        <pc:spChg chg="mod">
          <ac:chgData name="Jassem Abbasi" userId="a485637c-5d5c-44af-8411-f95acc3236b6" providerId="ADAL" clId="{B67E75DF-61F4-4BDD-83F6-F3A9FEB4B984}" dt="2024-02-22T09:52:54.409" v="2357" actId="27803"/>
          <ac:spMkLst>
            <pc:docMk/>
            <pc:sldMk cId="3942064285" sldId="256"/>
            <ac:spMk id="9118" creationId="{863BC969-2797-AC46-4428-FD5D1CF6AE6B}"/>
          </ac:spMkLst>
        </pc:spChg>
        <pc:spChg chg="mod">
          <ac:chgData name="Jassem Abbasi" userId="a485637c-5d5c-44af-8411-f95acc3236b6" providerId="ADAL" clId="{B67E75DF-61F4-4BDD-83F6-F3A9FEB4B984}" dt="2024-02-22T09:52:54.409" v="2357" actId="27803"/>
          <ac:spMkLst>
            <pc:docMk/>
            <pc:sldMk cId="3942064285" sldId="256"/>
            <ac:spMk id="9119" creationId="{4F56AC54-B38B-A214-3183-778481B1D922}"/>
          </ac:spMkLst>
        </pc:spChg>
        <pc:spChg chg="mod">
          <ac:chgData name="Jassem Abbasi" userId="a485637c-5d5c-44af-8411-f95acc3236b6" providerId="ADAL" clId="{B67E75DF-61F4-4BDD-83F6-F3A9FEB4B984}" dt="2024-02-22T09:52:54.409" v="2357" actId="27803"/>
          <ac:spMkLst>
            <pc:docMk/>
            <pc:sldMk cId="3942064285" sldId="256"/>
            <ac:spMk id="9120" creationId="{799ED414-CCB3-16B5-FC31-A3140ADD4281}"/>
          </ac:spMkLst>
        </pc:spChg>
        <pc:spChg chg="mod">
          <ac:chgData name="Jassem Abbasi" userId="a485637c-5d5c-44af-8411-f95acc3236b6" providerId="ADAL" clId="{B67E75DF-61F4-4BDD-83F6-F3A9FEB4B984}" dt="2024-02-22T09:52:54.409" v="2357" actId="27803"/>
          <ac:spMkLst>
            <pc:docMk/>
            <pc:sldMk cId="3942064285" sldId="256"/>
            <ac:spMk id="9121" creationId="{C6915CC3-5DA5-D982-57B7-24B45A0C537C}"/>
          </ac:spMkLst>
        </pc:spChg>
        <pc:spChg chg="mod">
          <ac:chgData name="Jassem Abbasi" userId="a485637c-5d5c-44af-8411-f95acc3236b6" providerId="ADAL" clId="{B67E75DF-61F4-4BDD-83F6-F3A9FEB4B984}" dt="2024-02-22T09:52:54.409" v="2357" actId="27803"/>
          <ac:spMkLst>
            <pc:docMk/>
            <pc:sldMk cId="3942064285" sldId="256"/>
            <ac:spMk id="9122" creationId="{B4BE3405-F3D1-D33F-26EF-D4B2C9F051DF}"/>
          </ac:spMkLst>
        </pc:spChg>
        <pc:spChg chg="mod">
          <ac:chgData name="Jassem Abbasi" userId="a485637c-5d5c-44af-8411-f95acc3236b6" providerId="ADAL" clId="{B67E75DF-61F4-4BDD-83F6-F3A9FEB4B984}" dt="2024-02-22T09:52:54.409" v="2357" actId="27803"/>
          <ac:spMkLst>
            <pc:docMk/>
            <pc:sldMk cId="3942064285" sldId="256"/>
            <ac:spMk id="9123" creationId="{58AA5F8C-9F02-DB79-4B43-DEBF38D84D01}"/>
          </ac:spMkLst>
        </pc:spChg>
        <pc:spChg chg="mod">
          <ac:chgData name="Jassem Abbasi" userId="a485637c-5d5c-44af-8411-f95acc3236b6" providerId="ADAL" clId="{B67E75DF-61F4-4BDD-83F6-F3A9FEB4B984}" dt="2024-02-22T09:52:54.409" v="2357" actId="27803"/>
          <ac:spMkLst>
            <pc:docMk/>
            <pc:sldMk cId="3942064285" sldId="256"/>
            <ac:spMk id="9124" creationId="{6C004FEF-A126-4E00-E0D6-B2167972C26E}"/>
          </ac:spMkLst>
        </pc:spChg>
        <pc:spChg chg="mod">
          <ac:chgData name="Jassem Abbasi" userId="a485637c-5d5c-44af-8411-f95acc3236b6" providerId="ADAL" clId="{B67E75DF-61F4-4BDD-83F6-F3A9FEB4B984}" dt="2024-02-22T09:52:54.409" v="2357" actId="27803"/>
          <ac:spMkLst>
            <pc:docMk/>
            <pc:sldMk cId="3942064285" sldId="256"/>
            <ac:spMk id="9125" creationId="{098846B2-BF77-3C7E-51B4-76552D394408}"/>
          </ac:spMkLst>
        </pc:spChg>
        <pc:spChg chg="mod">
          <ac:chgData name="Jassem Abbasi" userId="a485637c-5d5c-44af-8411-f95acc3236b6" providerId="ADAL" clId="{B67E75DF-61F4-4BDD-83F6-F3A9FEB4B984}" dt="2024-02-22T09:52:54.409" v="2357" actId="27803"/>
          <ac:spMkLst>
            <pc:docMk/>
            <pc:sldMk cId="3942064285" sldId="256"/>
            <ac:spMk id="9126" creationId="{266DE97F-CB1F-B993-88C6-A779CF287C11}"/>
          </ac:spMkLst>
        </pc:spChg>
        <pc:spChg chg="mod">
          <ac:chgData name="Jassem Abbasi" userId="a485637c-5d5c-44af-8411-f95acc3236b6" providerId="ADAL" clId="{B67E75DF-61F4-4BDD-83F6-F3A9FEB4B984}" dt="2024-02-22T09:52:54.409" v="2357" actId="27803"/>
          <ac:spMkLst>
            <pc:docMk/>
            <pc:sldMk cId="3942064285" sldId="256"/>
            <ac:spMk id="9127" creationId="{6897F455-E52E-1A2B-AA71-19C8C0FC4418}"/>
          </ac:spMkLst>
        </pc:spChg>
        <pc:spChg chg="mod">
          <ac:chgData name="Jassem Abbasi" userId="a485637c-5d5c-44af-8411-f95acc3236b6" providerId="ADAL" clId="{B67E75DF-61F4-4BDD-83F6-F3A9FEB4B984}" dt="2024-02-22T09:52:54.409" v="2357" actId="27803"/>
          <ac:spMkLst>
            <pc:docMk/>
            <pc:sldMk cId="3942064285" sldId="256"/>
            <ac:spMk id="9128" creationId="{5B9FBB3C-11B3-CB6D-FAA7-8AFF0F1520AD}"/>
          </ac:spMkLst>
        </pc:spChg>
        <pc:spChg chg="mod">
          <ac:chgData name="Jassem Abbasi" userId="a485637c-5d5c-44af-8411-f95acc3236b6" providerId="ADAL" clId="{B67E75DF-61F4-4BDD-83F6-F3A9FEB4B984}" dt="2024-02-22T09:52:54.409" v="2357" actId="27803"/>
          <ac:spMkLst>
            <pc:docMk/>
            <pc:sldMk cId="3942064285" sldId="256"/>
            <ac:spMk id="9129" creationId="{7CAC6E25-F967-D032-3CB4-A1504C5E94BE}"/>
          </ac:spMkLst>
        </pc:spChg>
        <pc:spChg chg="mod">
          <ac:chgData name="Jassem Abbasi" userId="a485637c-5d5c-44af-8411-f95acc3236b6" providerId="ADAL" clId="{B67E75DF-61F4-4BDD-83F6-F3A9FEB4B984}" dt="2024-02-22T09:52:54.409" v="2357" actId="27803"/>
          <ac:spMkLst>
            <pc:docMk/>
            <pc:sldMk cId="3942064285" sldId="256"/>
            <ac:spMk id="9130" creationId="{663BDEAD-B6A5-8673-0D90-9687FED5F9E1}"/>
          </ac:spMkLst>
        </pc:spChg>
        <pc:spChg chg="mod">
          <ac:chgData name="Jassem Abbasi" userId="a485637c-5d5c-44af-8411-f95acc3236b6" providerId="ADAL" clId="{B67E75DF-61F4-4BDD-83F6-F3A9FEB4B984}" dt="2024-02-22T09:52:54.409" v="2357" actId="27803"/>
          <ac:spMkLst>
            <pc:docMk/>
            <pc:sldMk cId="3942064285" sldId="256"/>
            <ac:spMk id="9131" creationId="{CD2A281D-0262-524F-4AA8-7A6807C3300E}"/>
          </ac:spMkLst>
        </pc:spChg>
        <pc:spChg chg="mod">
          <ac:chgData name="Jassem Abbasi" userId="a485637c-5d5c-44af-8411-f95acc3236b6" providerId="ADAL" clId="{B67E75DF-61F4-4BDD-83F6-F3A9FEB4B984}" dt="2024-02-22T09:52:54.409" v="2357" actId="27803"/>
          <ac:spMkLst>
            <pc:docMk/>
            <pc:sldMk cId="3942064285" sldId="256"/>
            <ac:spMk id="9132" creationId="{A3E19210-9D6C-0FAB-C2EA-3D28322D3715}"/>
          </ac:spMkLst>
        </pc:spChg>
        <pc:spChg chg="mod">
          <ac:chgData name="Jassem Abbasi" userId="a485637c-5d5c-44af-8411-f95acc3236b6" providerId="ADAL" clId="{B67E75DF-61F4-4BDD-83F6-F3A9FEB4B984}" dt="2024-02-22T09:52:54.409" v="2357" actId="27803"/>
          <ac:spMkLst>
            <pc:docMk/>
            <pc:sldMk cId="3942064285" sldId="256"/>
            <ac:spMk id="9133" creationId="{1603C9A9-98FF-DF07-40F9-284CE0C400E6}"/>
          </ac:spMkLst>
        </pc:spChg>
        <pc:spChg chg="mod">
          <ac:chgData name="Jassem Abbasi" userId="a485637c-5d5c-44af-8411-f95acc3236b6" providerId="ADAL" clId="{B67E75DF-61F4-4BDD-83F6-F3A9FEB4B984}" dt="2024-02-22T09:52:54.409" v="2357" actId="27803"/>
          <ac:spMkLst>
            <pc:docMk/>
            <pc:sldMk cId="3942064285" sldId="256"/>
            <ac:spMk id="9134" creationId="{50A1733C-1A73-7154-B50A-E796BD7B4C4E}"/>
          </ac:spMkLst>
        </pc:spChg>
        <pc:spChg chg="mod">
          <ac:chgData name="Jassem Abbasi" userId="a485637c-5d5c-44af-8411-f95acc3236b6" providerId="ADAL" clId="{B67E75DF-61F4-4BDD-83F6-F3A9FEB4B984}" dt="2024-02-22T09:52:54.409" v="2357" actId="27803"/>
          <ac:spMkLst>
            <pc:docMk/>
            <pc:sldMk cId="3942064285" sldId="256"/>
            <ac:spMk id="9135" creationId="{D95F66F5-92FE-5F75-5C87-6FEE3EEE7022}"/>
          </ac:spMkLst>
        </pc:spChg>
        <pc:spChg chg="mod">
          <ac:chgData name="Jassem Abbasi" userId="a485637c-5d5c-44af-8411-f95acc3236b6" providerId="ADAL" clId="{B67E75DF-61F4-4BDD-83F6-F3A9FEB4B984}" dt="2024-02-22T09:52:54.409" v="2357" actId="27803"/>
          <ac:spMkLst>
            <pc:docMk/>
            <pc:sldMk cId="3942064285" sldId="256"/>
            <ac:spMk id="9136" creationId="{D206C354-C196-5F51-05DE-DDFF1C6136B8}"/>
          </ac:spMkLst>
        </pc:spChg>
        <pc:spChg chg="mod">
          <ac:chgData name="Jassem Abbasi" userId="a485637c-5d5c-44af-8411-f95acc3236b6" providerId="ADAL" clId="{B67E75DF-61F4-4BDD-83F6-F3A9FEB4B984}" dt="2024-02-22T09:52:54.409" v="2357" actId="27803"/>
          <ac:spMkLst>
            <pc:docMk/>
            <pc:sldMk cId="3942064285" sldId="256"/>
            <ac:spMk id="9137" creationId="{6B7B83B9-AD38-626D-BA0A-5FD1B5B96E8D}"/>
          </ac:spMkLst>
        </pc:spChg>
        <pc:spChg chg="mod">
          <ac:chgData name="Jassem Abbasi" userId="a485637c-5d5c-44af-8411-f95acc3236b6" providerId="ADAL" clId="{B67E75DF-61F4-4BDD-83F6-F3A9FEB4B984}" dt="2024-02-22T09:52:54.409" v="2357" actId="27803"/>
          <ac:spMkLst>
            <pc:docMk/>
            <pc:sldMk cId="3942064285" sldId="256"/>
            <ac:spMk id="9138" creationId="{27F2B9EF-E533-19DC-7136-2BCB95D4253C}"/>
          </ac:spMkLst>
        </pc:spChg>
        <pc:spChg chg="mod">
          <ac:chgData name="Jassem Abbasi" userId="a485637c-5d5c-44af-8411-f95acc3236b6" providerId="ADAL" clId="{B67E75DF-61F4-4BDD-83F6-F3A9FEB4B984}" dt="2024-02-22T09:52:54.409" v="2357" actId="27803"/>
          <ac:spMkLst>
            <pc:docMk/>
            <pc:sldMk cId="3942064285" sldId="256"/>
            <ac:spMk id="9139" creationId="{F550D8C4-3BA8-9280-50DD-A1D68D3A82C4}"/>
          </ac:spMkLst>
        </pc:spChg>
        <pc:spChg chg="mod">
          <ac:chgData name="Jassem Abbasi" userId="a485637c-5d5c-44af-8411-f95acc3236b6" providerId="ADAL" clId="{B67E75DF-61F4-4BDD-83F6-F3A9FEB4B984}" dt="2024-02-22T09:52:54.409" v="2357" actId="27803"/>
          <ac:spMkLst>
            <pc:docMk/>
            <pc:sldMk cId="3942064285" sldId="256"/>
            <ac:spMk id="9140" creationId="{9B683EE2-D422-CF1F-663E-7D285E0A318C}"/>
          </ac:spMkLst>
        </pc:spChg>
        <pc:spChg chg="mod">
          <ac:chgData name="Jassem Abbasi" userId="a485637c-5d5c-44af-8411-f95acc3236b6" providerId="ADAL" clId="{B67E75DF-61F4-4BDD-83F6-F3A9FEB4B984}" dt="2024-02-22T09:52:54.409" v="2357" actId="27803"/>
          <ac:spMkLst>
            <pc:docMk/>
            <pc:sldMk cId="3942064285" sldId="256"/>
            <ac:spMk id="9141" creationId="{D9454971-AABF-3FC0-A37F-DE4D8A5373C9}"/>
          </ac:spMkLst>
        </pc:spChg>
        <pc:spChg chg="mod">
          <ac:chgData name="Jassem Abbasi" userId="a485637c-5d5c-44af-8411-f95acc3236b6" providerId="ADAL" clId="{B67E75DF-61F4-4BDD-83F6-F3A9FEB4B984}" dt="2024-02-22T09:52:54.409" v="2357" actId="27803"/>
          <ac:spMkLst>
            <pc:docMk/>
            <pc:sldMk cId="3942064285" sldId="256"/>
            <ac:spMk id="9142" creationId="{BFD3328C-D208-9045-2A78-BC8BB4297BCA}"/>
          </ac:spMkLst>
        </pc:spChg>
        <pc:spChg chg="mod">
          <ac:chgData name="Jassem Abbasi" userId="a485637c-5d5c-44af-8411-f95acc3236b6" providerId="ADAL" clId="{B67E75DF-61F4-4BDD-83F6-F3A9FEB4B984}" dt="2024-02-22T09:52:54.409" v="2357" actId="27803"/>
          <ac:spMkLst>
            <pc:docMk/>
            <pc:sldMk cId="3942064285" sldId="256"/>
            <ac:spMk id="9143" creationId="{4B0AC38D-DFF0-4BE7-FC02-BB3ECFF1A650}"/>
          </ac:spMkLst>
        </pc:spChg>
        <pc:spChg chg="mod">
          <ac:chgData name="Jassem Abbasi" userId="a485637c-5d5c-44af-8411-f95acc3236b6" providerId="ADAL" clId="{B67E75DF-61F4-4BDD-83F6-F3A9FEB4B984}" dt="2024-02-22T09:52:54.409" v="2357" actId="27803"/>
          <ac:spMkLst>
            <pc:docMk/>
            <pc:sldMk cId="3942064285" sldId="256"/>
            <ac:spMk id="9144" creationId="{C5EE3DA3-18FA-5F5C-6293-EC438EF2EE79}"/>
          </ac:spMkLst>
        </pc:spChg>
        <pc:spChg chg="mod">
          <ac:chgData name="Jassem Abbasi" userId="a485637c-5d5c-44af-8411-f95acc3236b6" providerId="ADAL" clId="{B67E75DF-61F4-4BDD-83F6-F3A9FEB4B984}" dt="2024-02-22T09:52:54.409" v="2357" actId="27803"/>
          <ac:spMkLst>
            <pc:docMk/>
            <pc:sldMk cId="3942064285" sldId="256"/>
            <ac:spMk id="9145" creationId="{983F7B47-28F7-F4FB-66B9-0065D87D2A74}"/>
          </ac:spMkLst>
        </pc:spChg>
        <pc:spChg chg="mod">
          <ac:chgData name="Jassem Abbasi" userId="a485637c-5d5c-44af-8411-f95acc3236b6" providerId="ADAL" clId="{B67E75DF-61F4-4BDD-83F6-F3A9FEB4B984}" dt="2024-02-22T09:52:54.409" v="2357" actId="27803"/>
          <ac:spMkLst>
            <pc:docMk/>
            <pc:sldMk cId="3942064285" sldId="256"/>
            <ac:spMk id="9146" creationId="{1A851D2D-22A4-C015-2E8B-886982A6CE69}"/>
          </ac:spMkLst>
        </pc:spChg>
        <pc:spChg chg="mod">
          <ac:chgData name="Jassem Abbasi" userId="a485637c-5d5c-44af-8411-f95acc3236b6" providerId="ADAL" clId="{B67E75DF-61F4-4BDD-83F6-F3A9FEB4B984}" dt="2024-02-22T09:52:54.409" v="2357" actId="27803"/>
          <ac:spMkLst>
            <pc:docMk/>
            <pc:sldMk cId="3942064285" sldId="256"/>
            <ac:spMk id="9147" creationId="{D63D55BA-BEC4-ADFB-6D53-DAC3A42ED002}"/>
          </ac:spMkLst>
        </pc:spChg>
        <pc:spChg chg="mod">
          <ac:chgData name="Jassem Abbasi" userId="a485637c-5d5c-44af-8411-f95acc3236b6" providerId="ADAL" clId="{B67E75DF-61F4-4BDD-83F6-F3A9FEB4B984}" dt="2024-02-22T09:52:54.409" v="2357" actId="27803"/>
          <ac:spMkLst>
            <pc:docMk/>
            <pc:sldMk cId="3942064285" sldId="256"/>
            <ac:spMk id="9148" creationId="{356386F3-C32A-EC3A-1F9A-B1C8CDA69010}"/>
          </ac:spMkLst>
        </pc:spChg>
        <pc:spChg chg="mod">
          <ac:chgData name="Jassem Abbasi" userId="a485637c-5d5c-44af-8411-f95acc3236b6" providerId="ADAL" clId="{B67E75DF-61F4-4BDD-83F6-F3A9FEB4B984}" dt="2024-02-22T09:52:54.409" v="2357" actId="27803"/>
          <ac:spMkLst>
            <pc:docMk/>
            <pc:sldMk cId="3942064285" sldId="256"/>
            <ac:spMk id="9149" creationId="{E92BB78E-C0AC-136D-52F0-8944865AC0F2}"/>
          </ac:spMkLst>
        </pc:spChg>
        <pc:spChg chg="mod">
          <ac:chgData name="Jassem Abbasi" userId="a485637c-5d5c-44af-8411-f95acc3236b6" providerId="ADAL" clId="{B67E75DF-61F4-4BDD-83F6-F3A9FEB4B984}" dt="2024-02-22T09:52:54.409" v="2357" actId="27803"/>
          <ac:spMkLst>
            <pc:docMk/>
            <pc:sldMk cId="3942064285" sldId="256"/>
            <ac:spMk id="9150" creationId="{F4422CCE-23BF-2192-6574-5AEF31CAB930}"/>
          </ac:spMkLst>
        </pc:spChg>
        <pc:spChg chg="mod">
          <ac:chgData name="Jassem Abbasi" userId="a485637c-5d5c-44af-8411-f95acc3236b6" providerId="ADAL" clId="{B67E75DF-61F4-4BDD-83F6-F3A9FEB4B984}" dt="2024-02-22T09:52:54.409" v="2357" actId="27803"/>
          <ac:spMkLst>
            <pc:docMk/>
            <pc:sldMk cId="3942064285" sldId="256"/>
            <ac:spMk id="9151" creationId="{DDA4F440-EA8B-181C-9B46-3125A0B40623}"/>
          </ac:spMkLst>
        </pc:spChg>
        <pc:spChg chg="mod">
          <ac:chgData name="Jassem Abbasi" userId="a485637c-5d5c-44af-8411-f95acc3236b6" providerId="ADAL" clId="{B67E75DF-61F4-4BDD-83F6-F3A9FEB4B984}" dt="2024-02-22T09:52:54.409" v="2357" actId="27803"/>
          <ac:spMkLst>
            <pc:docMk/>
            <pc:sldMk cId="3942064285" sldId="256"/>
            <ac:spMk id="9152" creationId="{C3DBB0F6-E200-EE46-1C70-031ABB3353D5}"/>
          </ac:spMkLst>
        </pc:spChg>
        <pc:spChg chg="mod">
          <ac:chgData name="Jassem Abbasi" userId="a485637c-5d5c-44af-8411-f95acc3236b6" providerId="ADAL" clId="{B67E75DF-61F4-4BDD-83F6-F3A9FEB4B984}" dt="2024-02-22T09:52:54.409" v="2357" actId="27803"/>
          <ac:spMkLst>
            <pc:docMk/>
            <pc:sldMk cId="3942064285" sldId="256"/>
            <ac:spMk id="9153" creationId="{DE07A268-B0DC-109F-0128-6A6C1103B7F0}"/>
          </ac:spMkLst>
        </pc:spChg>
        <pc:spChg chg="mod">
          <ac:chgData name="Jassem Abbasi" userId="a485637c-5d5c-44af-8411-f95acc3236b6" providerId="ADAL" clId="{B67E75DF-61F4-4BDD-83F6-F3A9FEB4B984}" dt="2024-02-22T09:52:54.409" v="2357" actId="27803"/>
          <ac:spMkLst>
            <pc:docMk/>
            <pc:sldMk cId="3942064285" sldId="256"/>
            <ac:spMk id="9154" creationId="{1EEF2C0E-C278-12A8-7CF6-159643BDAACB}"/>
          </ac:spMkLst>
        </pc:spChg>
        <pc:spChg chg="mod">
          <ac:chgData name="Jassem Abbasi" userId="a485637c-5d5c-44af-8411-f95acc3236b6" providerId="ADAL" clId="{B67E75DF-61F4-4BDD-83F6-F3A9FEB4B984}" dt="2024-02-22T09:52:54.409" v="2357" actId="27803"/>
          <ac:spMkLst>
            <pc:docMk/>
            <pc:sldMk cId="3942064285" sldId="256"/>
            <ac:spMk id="9155" creationId="{A705C530-8F76-17EB-2D41-B558A3D8F299}"/>
          </ac:spMkLst>
        </pc:spChg>
        <pc:spChg chg="mod">
          <ac:chgData name="Jassem Abbasi" userId="a485637c-5d5c-44af-8411-f95acc3236b6" providerId="ADAL" clId="{B67E75DF-61F4-4BDD-83F6-F3A9FEB4B984}" dt="2024-02-22T09:52:54.409" v="2357" actId="27803"/>
          <ac:spMkLst>
            <pc:docMk/>
            <pc:sldMk cId="3942064285" sldId="256"/>
            <ac:spMk id="9156" creationId="{FC49D6D1-12C7-1356-B449-74F2FBE584A1}"/>
          </ac:spMkLst>
        </pc:spChg>
        <pc:spChg chg="mod">
          <ac:chgData name="Jassem Abbasi" userId="a485637c-5d5c-44af-8411-f95acc3236b6" providerId="ADAL" clId="{B67E75DF-61F4-4BDD-83F6-F3A9FEB4B984}" dt="2024-02-22T09:52:54.409" v="2357" actId="27803"/>
          <ac:spMkLst>
            <pc:docMk/>
            <pc:sldMk cId="3942064285" sldId="256"/>
            <ac:spMk id="9157" creationId="{B923665C-A21C-E9AF-5CC0-AC3BE667B9B2}"/>
          </ac:spMkLst>
        </pc:spChg>
        <pc:spChg chg="mod">
          <ac:chgData name="Jassem Abbasi" userId="a485637c-5d5c-44af-8411-f95acc3236b6" providerId="ADAL" clId="{B67E75DF-61F4-4BDD-83F6-F3A9FEB4B984}" dt="2024-02-22T09:52:54.409" v="2357" actId="27803"/>
          <ac:spMkLst>
            <pc:docMk/>
            <pc:sldMk cId="3942064285" sldId="256"/>
            <ac:spMk id="9158" creationId="{7FF6F9AC-C401-AEAE-AADD-A1834F5978C9}"/>
          </ac:spMkLst>
        </pc:spChg>
        <pc:spChg chg="mod">
          <ac:chgData name="Jassem Abbasi" userId="a485637c-5d5c-44af-8411-f95acc3236b6" providerId="ADAL" clId="{B67E75DF-61F4-4BDD-83F6-F3A9FEB4B984}" dt="2024-02-22T09:52:54.409" v="2357" actId="27803"/>
          <ac:spMkLst>
            <pc:docMk/>
            <pc:sldMk cId="3942064285" sldId="256"/>
            <ac:spMk id="9159" creationId="{0DCA3FC8-509C-FEA9-2D6F-82027C5BC044}"/>
          </ac:spMkLst>
        </pc:spChg>
        <pc:spChg chg="mod">
          <ac:chgData name="Jassem Abbasi" userId="a485637c-5d5c-44af-8411-f95acc3236b6" providerId="ADAL" clId="{B67E75DF-61F4-4BDD-83F6-F3A9FEB4B984}" dt="2024-02-22T09:52:54.409" v="2357" actId="27803"/>
          <ac:spMkLst>
            <pc:docMk/>
            <pc:sldMk cId="3942064285" sldId="256"/>
            <ac:spMk id="9160" creationId="{C58F954A-428B-4A0E-6C48-D4C5248972F2}"/>
          </ac:spMkLst>
        </pc:spChg>
        <pc:spChg chg="mod">
          <ac:chgData name="Jassem Abbasi" userId="a485637c-5d5c-44af-8411-f95acc3236b6" providerId="ADAL" clId="{B67E75DF-61F4-4BDD-83F6-F3A9FEB4B984}" dt="2024-02-22T09:52:54.409" v="2357" actId="27803"/>
          <ac:spMkLst>
            <pc:docMk/>
            <pc:sldMk cId="3942064285" sldId="256"/>
            <ac:spMk id="9161" creationId="{86D0593E-F3F1-ADA3-8E26-3699B31C6859}"/>
          </ac:spMkLst>
        </pc:spChg>
        <pc:spChg chg="mod">
          <ac:chgData name="Jassem Abbasi" userId="a485637c-5d5c-44af-8411-f95acc3236b6" providerId="ADAL" clId="{B67E75DF-61F4-4BDD-83F6-F3A9FEB4B984}" dt="2024-02-22T09:52:54.409" v="2357" actId="27803"/>
          <ac:spMkLst>
            <pc:docMk/>
            <pc:sldMk cId="3942064285" sldId="256"/>
            <ac:spMk id="9162" creationId="{B279093D-13EC-6379-D940-6105272D000F}"/>
          </ac:spMkLst>
        </pc:spChg>
        <pc:spChg chg="mod">
          <ac:chgData name="Jassem Abbasi" userId="a485637c-5d5c-44af-8411-f95acc3236b6" providerId="ADAL" clId="{B67E75DF-61F4-4BDD-83F6-F3A9FEB4B984}" dt="2024-02-22T09:52:54.409" v="2357" actId="27803"/>
          <ac:spMkLst>
            <pc:docMk/>
            <pc:sldMk cId="3942064285" sldId="256"/>
            <ac:spMk id="9163" creationId="{F2EEF76C-BFA3-30FC-F515-4C57FF4600A3}"/>
          </ac:spMkLst>
        </pc:spChg>
        <pc:spChg chg="mod">
          <ac:chgData name="Jassem Abbasi" userId="a485637c-5d5c-44af-8411-f95acc3236b6" providerId="ADAL" clId="{B67E75DF-61F4-4BDD-83F6-F3A9FEB4B984}" dt="2024-02-22T09:52:54.409" v="2357" actId="27803"/>
          <ac:spMkLst>
            <pc:docMk/>
            <pc:sldMk cId="3942064285" sldId="256"/>
            <ac:spMk id="9164" creationId="{204B1758-BBC8-BEA1-13BF-905187BB37A3}"/>
          </ac:spMkLst>
        </pc:spChg>
        <pc:spChg chg="mod">
          <ac:chgData name="Jassem Abbasi" userId="a485637c-5d5c-44af-8411-f95acc3236b6" providerId="ADAL" clId="{B67E75DF-61F4-4BDD-83F6-F3A9FEB4B984}" dt="2024-02-22T09:52:54.409" v="2357" actId="27803"/>
          <ac:spMkLst>
            <pc:docMk/>
            <pc:sldMk cId="3942064285" sldId="256"/>
            <ac:spMk id="9165" creationId="{4DF86EF9-5E22-01F5-E0F7-4AB349E13AD6}"/>
          </ac:spMkLst>
        </pc:spChg>
        <pc:spChg chg="mod">
          <ac:chgData name="Jassem Abbasi" userId="a485637c-5d5c-44af-8411-f95acc3236b6" providerId="ADAL" clId="{B67E75DF-61F4-4BDD-83F6-F3A9FEB4B984}" dt="2024-02-22T09:52:54.409" v="2357" actId="27803"/>
          <ac:spMkLst>
            <pc:docMk/>
            <pc:sldMk cId="3942064285" sldId="256"/>
            <ac:spMk id="9166" creationId="{36DE8431-DBEA-B361-7A47-D6798B3A955E}"/>
          </ac:spMkLst>
        </pc:spChg>
        <pc:spChg chg="mod">
          <ac:chgData name="Jassem Abbasi" userId="a485637c-5d5c-44af-8411-f95acc3236b6" providerId="ADAL" clId="{B67E75DF-61F4-4BDD-83F6-F3A9FEB4B984}" dt="2024-02-22T09:52:54.409" v="2357" actId="27803"/>
          <ac:spMkLst>
            <pc:docMk/>
            <pc:sldMk cId="3942064285" sldId="256"/>
            <ac:spMk id="9167" creationId="{53E12B34-AB03-1C1C-C8BD-EE21EC390AF4}"/>
          </ac:spMkLst>
        </pc:spChg>
        <pc:spChg chg="mod">
          <ac:chgData name="Jassem Abbasi" userId="a485637c-5d5c-44af-8411-f95acc3236b6" providerId="ADAL" clId="{B67E75DF-61F4-4BDD-83F6-F3A9FEB4B984}" dt="2024-02-22T09:52:54.409" v="2357" actId="27803"/>
          <ac:spMkLst>
            <pc:docMk/>
            <pc:sldMk cId="3942064285" sldId="256"/>
            <ac:spMk id="9168" creationId="{64FE97B1-CD9D-7E05-EF67-CF599A805859}"/>
          </ac:spMkLst>
        </pc:spChg>
        <pc:spChg chg="mod">
          <ac:chgData name="Jassem Abbasi" userId="a485637c-5d5c-44af-8411-f95acc3236b6" providerId="ADAL" clId="{B67E75DF-61F4-4BDD-83F6-F3A9FEB4B984}" dt="2024-02-22T09:52:54.409" v="2357" actId="27803"/>
          <ac:spMkLst>
            <pc:docMk/>
            <pc:sldMk cId="3942064285" sldId="256"/>
            <ac:spMk id="9169" creationId="{74352353-7BF8-1F36-991F-0E90CF4C4533}"/>
          </ac:spMkLst>
        </pc:spChg>
        <pc:spChg chg="mod">
          <ac:chgData name="Jassem Abbasi" userId="a485637c-5d5c-44af-8411-f95acc3236b6" providerId="ADAL" clId="{B67E75DF-61F4-4BDD-83F6-F3A9FEB4B984}" dt="2024-02-22T09:52:54.409" v="2357" actId="27803"/>
          <ac:spMkLst>
            <pc:docMk/>
            <pc:sldMk cId="3942064285" sldId="256"/>
            <ac:spMk id="9170" creationId="{439C11DF-20E1-4703-E096-AB6467F36737}"/>
          </ac:spMkLst>
        </pc:spChg>
        <pc:spChg chg="mod">
          <ac:chgData name="Jassem Abbasi" userId="a485637c-5d5c-44af-8411-f95acc3236b6" providerId="ADAL" clId="{B67E75DF-61F4-4BDD-83F6-F3A9FEB4B984}" dt="2024-02-22T09:52:54.409" v="2357" actId="27803"/>
          <ac:spMkLst>
            <pc:docMk/>
            <pc:sldMk cId="3942064285" sldId="256"/>
            <ac:spMk id="9171" creationId="{B2DACD0F-0120-7E1D-4B03-8012689F62A6}"/>
          </ac:spMkLst>
        </pc:spChg>
        <pc:spChg chg="mod">
          <ac:chgData name="Jassem Abbasi" userId="a485637c-5d5c-44af-8411-f95acc3236b6" providerId="ADAL" clId="{B67E75DF-61F4-4BDD-83F6-F3A9FEB4B984}" dt="2024-02-22T09:52:54.409" v="2357" actId="27803"/>
          <ac:spMkLst>
            <pc:docMk/>
            <pc:sldMk cId="3942064285" sldId="256"/>
            <ac:spMk id="9172" creationId="{F975724F-6C12-91D2-3854-86C40657D913}"/>
          </ac:spMkLst>
        </pc:spChg>
        <pc:spChg chg="mod">
          <ac:chgData name="Jassem Abbasi" userId="a485637c-5d5c-44af-8411-f95acc3236b6" providerId="ADAL" clId="{B67E75DF-61F4-4BDD-83F6-F3A9FEB4B984}" dt="2024-02-22T09:52:54.409" v="2357" actId="27803"/>
          <ac:spMkLst>
            <pc:docMk/>
            <pc:sldMk cId="3942064285" sldId="256"/>
            <ac:spMk id="9173" creationId="{94867D59-2189-C435-99D6-292770E2FA4A}"/>
          </ac:spMkLst>
        </pc:spChg>
        <pc:spChg chg="mod">
          <ac:chgData name="Jassem Abbasi" userId="a485637c-5d5c-44af-8411-f95acc3236b6" providerId="ADAL" clId="{B67E75DF-61F4-4BDD-83F6-F3A9FEB4B984}" dt="2024-02-22T09:52:54.409" v="2357" actId="27803"/>
          <ac:spMkLst>
            <pc:docMk/>
            <pc:sldMk cId="3942064285" sldId="256"/>
            <ac:spMk id="9174" creationId="{91C43778-CC20-151B-98B6-51E24E62288C}"/>
          </ac:spMkLst>
        </pc:spChg>
        <pc:spChg chg="mod">
          <ac:chgData name="Jassem Abbasi" userId="a485637c-5d5c-44af-8411-f95acc3236b6" providerId="ADAL" clId="{B67E75DF-61F4-4BDD-83F6-F3A9FEB4B984}" dt="2024-02-22T09:52:54.409" v="2357" actId="27803"/>
          <ac:spMkLst>
            <pc:docMk/>
            <pc:sldMk cId="3942064285" sldId="256"/>
            <ac:spMk id="9175" creationId="{676731C3-F6C3-5558-43F3-2FF083F7E510}"/>
          </ac:spMkLst>
        </pc:spChg>
        <pc:spChg chg="mod">
          <ac:chgData name="Jassem Abbasi" userId="a485637c-5d5c-44af-8411-f95acc3236b6" providerId="ADAL" clId="{B67E75DF-61F4-4BDD-83F6-F3A9FEB4B984}" dt="2024-02-22T09:52:54.409" v="2357" actId="27803"/>
          <ac:spMkLst>
            <pc:docMk/>
            <pc:sldMk cId="3942064285" sldId="256"/>
            <ac:spMk id="9176" creationId="{51B0B122-8BE5-6783-94B2-37688EB1A4C4}"/>
          </ac:spMkLst>
        </pc:spChg>
        <pc:spChg chg="mod">
          <ac:chgData name="Jassem Abbasi" userId="a485637c-5d5c-44af-8411-f95acc3236b6" providerId="ADAL" clId="{B67E75DF-61F4-4BDD-83F6-F3A9FEB4B984}" dt="2024-02-22T09:52:54.409" v="2357" actId="27803"/>
          <ac:spMkLst>
            <pc:docMk/>
            <pc:sldMk cId="3942064285" sldId="256"/>
            <ac:spMk id="9177" creationId="{9A59E26E-5ACC-BD1E-C600-2F231F542E7A}"/>
          </ac:spMkLst>
        </pc:spChg>
        <pc:spChg chg="mod">
          <ac:chgData name="Jassem Abbasi" userId="a485637c-5d5c-44af-8411-f95acc3236b6" providerId="ADAL" clId="{B67E75DF-61F4-4BDD-83F6-F3A9FEB4B984}" dt="2024-02-22T09:52:54.409" v="2357" actId="27803"/>
          <ac:spMkLst>
            <pc:docMk/>
            <pc:sldMk cId="3942064285" sldId="256"/>
            <ac:spMk id="9178" creationId="{55457B59-A77A-B596-D418-D97B1481239C}"/>
          </ac:spMkLst>
        </pc:spChg>
        <pc:spChg chg="mod">
          <ac:chgData name="Jassem Abbasi" userId="a485637c-5d5c-44af-8411-f95acc3236b6" providerId="ADAL" clId="{B67E75DF-61F4-4BDD-83F6-F3A9FEB4B984}" dt="2024-02-22T09:52:54.409" v="2357" actId="27803"/>
          <ac:spMkLst>
            <pc:docMk/>
            <pc:sldMk cId="3942064285" sldId="256"/>
            <ac:spMk id="9179" creationId="{3F658815-6E07-8DAE-B44B-7B94DB99506D}"/>
          </ac:spMkLst>
        </pc:spChg>
        <pc:spChg chg="mod">
          <ac:chgData name="Jassem Abbasi" userId="a485637c-5d5c-44af-8411-f95acc3236b6" providerId="ADAL" clId="{B67E75DF-61F4-4BDD-83F6-F3A9FEB4B984}" dt="2024-02-22T09:52:54.409" v="2357" actId="27803"/>
          <ac:spMkLst>
            <pc:docMk/>
            <pc:sldMk cId="3942064285" sldId="256"/>
            <ac:spMk id="9180" creationId="{D460F017-E0AA-3B76-E2FE-0B86B226A7FF}"/>
          </ac:spMkLst>
        </pc:spChg>
        <pc:spChg chg="mod">
          <ac:chgData name="Jassem Abbasi" userId="a485637c-5d5c-44af-8411-f95acc3236b6" providerId="ADAL" clId="{B67E75DF-61F4-4BDD-83F6-F3A9FEB4B984}" dt="2024-02-22T09:52:54.409" v="2357" actId="27803"/>
          <ac:spMkLst>
            <pc:docMk/>
            <pc:sldMk cId="3942064285" sldId="256"/>
            <ac:spMk id="9181" creationId="{FBD39321-1151-7199-B022-FDBC769415B3}"/>
          </ac:spMkLst>
        </pc:spChg>
        <pc:spChg chg="mod">
          <ac:chgData name="Jassem Abbasi" userId="a485637c-5d5c-44af-8411-f95acc3236b6" providerId="ADAL" clId="{B67E75DF-61F4-4BDD-83F6-F3A9FEB4B984}" dt="2024-02-22T09:52:54.409" v="2357" actId="27803"/>
          <ac:spMkLst>
            <pc:docMk/>
            <pc:sldMk cId="3942064285" sldId="256"/>
            <ac:spMk id="9182" creationId="{F94B5E76-D431-0CC2-F322-3AA17FE7E4B9}"/>
          </ac:spMkLst>
        </pc:spChg>
        <pc:spChg chg="mod">
          <ac:chgData name="Jassem Abbasi" userId="a485637c-5d5c-44af-8411-f95acc3236b6" providerId="ADAL" clId="{B67E75DF-61F4-4BDD-83F6-F3A9FEB4B984}" dt="2024-02-22T09:52:54.409" v="2357" actId="27803"/>
          <ac:spMkLst>
            <pc:docMk/>
            <pc:sldMk cId="3942064285" sldId="256"/>
            <ac:spMk id="9183" creationId="{A6255DBE-3837-5FD0-3102-EF51BD13118D}"/>
          </ac:spMkLst>
        </pc:spChg>
        <pc:spChg chg="mod">
          <ac:chgData name="Jassem Abbasi" userId="a485637c-5d5c-44af-8411-f95acc3236b6" providerId="ADAL" clId="{B67E75DF-61F4-4BDD-83F6-F3A9FEB4B984}" dt="2024-02-22T09:52:54.409" v="2357" actId="27803"/>
          <ac:spMkLst>
            <pc:docMk/>
            <pc:sldMk cId="3942064285" sldId="256"/>
            <ac:spMk id="9184" creationId="{E13930B4-E854-5423-AA4D-4B8C640671E3}"/>
          </ac:spMkLst>
        </pc:spChg>
        <pc:spChg chg="mod">
          <ac:chgData name="Jassem Abbasi" userId="a485637c-5d5c-44af-8411-f95acc3236b6" providerId="ADAL" clId="{B67E75DF-61F4-4BDD-83F6-F3A9FEB4B984}" dt="2024-02-22T09:52:54.409" v="2357" actId="27803"/>
          <ac:spMkLst>
            <pc:docMk/>
            <pc:sldMk cId="3942064285" sldId="256"/>
            <ac:spMk id="9185" creationId="{DD956D80-ABDE-D0F0-1EB2-AC8AAA0D1C46}"/>
          </ac:spMkLst>
        </pc:spChg>
        <pc:spChg chg="mod">
          <ac:chgData name="Jassem Abbasi" userId="a485637c-5d5c-44af-8411-f95acc3236b6" providerId="ADAL" clId="{B67E75DF-61F4-4BDD-83F6-F3A9FEB4B984}" dt="2024-02-22T09:52:54.409" v="2357" actId="27803"/>
          <ac:spMkLst>
            <pc:docMk/>
            <pc:sldMk cId="3942064285" sldId="256"/>
            <ac:spMk id="9186" creationId="{38A4054C-DFE5-3F21-1079-732D923E8DEC}"/>
          </ac:spMkLst>
        </pc:spChg>
        <pc:spChg chg="mod">
          <ac:chgData name="Jassem Abbasi" userId="a485637c-5d5c-44af-8411-f95acc3236b6" providerId="ADAL" clId="{B67E75DF-61F4-4BDD-83F6-F3A9FEB4B984}" dt="2024-02-22T09:52:54.409" v="2357" actId="27803"/>
          <ac:spMkLst>
            <pc:docMk/>
            <pc:sldMk cId="3942064285" sldId="256"/>
            <ac:spMk id="9187" creationId="{11CE2B1A-3936-19BC-8468-313CE0CE1D4D}"/>
          </ac:spMkLst>
        </pc:spChg>
        <pc:spChg chg="mod">
          <ac:chgData name="Jassem Abbasi" userId="a485637c-5d5c-44af-8411-f95acc3236b6" providerId="ADAL" clId="{B67E75DF-61F4-4BDD-83F6-F3A9FEB4B984}" dt="2024-02-22T09:52:54.409" v="2357" actId="27803"/>
          <ac:spMkLst>
            <pc:docMk/>
            <pc:sldMk cId="3942064285" sldId="256"/>
            <ac:spMk id="9188" creationId="{D4D5568E-791E-88B8-C7D9-1BCC779CA563}"/>
          </ac:spMkLst>
        </pc:spChg>
        <pc:spChg chg="mod">
          <ac:chgData name="Jassem Abbasi" userId="a485637c-5d5c-44af-8411-f95acc3236b6" providerId="ADAL" clId="{B67E75DF-61F4-4BDD-83F6-F3A9FEB4B984}" dt="2024-02-22T09:52:54.409" v="2357" actId="27803"/>
          <ac:spMkLst>
            <pc:docMk/>
            <pc:sldMk cId="3942064285" sldId="256"/>
            <ac:spMk id="9189" creationId="{C273A4D4-ECC9-CCA1-ED57-4483C331925C}"/>
          </ac:spMkLst>
        </pc:spChg>
        <pc:spChg chg="mod">
          <ac:chgData name="Jassem Abbasi" userId="a485637c-5d5c-44af-8411-f95acc3236b6" providerId="ADAL" clId="{B67E75DF-61F4-4BDD-83F6-F3A9FEB4B984}" dt="2024-02-22T09:52:54.409" v="2357" actId="27803"/>
          <ac:spMkLst>
            <pc:docMk/>
            <pc:sldMk cId="3942064285" sldId="256"/>
            <ac:spMk id="9190" creationId="{275A127B-C54A-2924-414A-6DBD153E7B82}"/>
          </ac:spMkLst>
        </pc:spChg>
        <pc:spChg chg="mod">
          <ac:chgData name="Jassem Abbasi" userId="a485637c-5d5c-44af-8411-f95acc3236b6" providerId="ADAL" clId="{B67E75DF-61F4-4BDD-83F6-F3A9FEB4B984}" dt="2024-02-22T09:52:54.409" v="2357" actId="27803"/>
          <ac:spMkLst>
            <pc:docMk/>
            <pc:sldMk cId="3942064285" sldId="256"/>
            <ac:spMk id="9191" creationId="{82BAFB78-4914-533D-2F52-EC4714A3AACF}"/>
          </ac:spMkLst>
        </pc:spChg>
        <pc:spChg chg="mod">
          <ac:chgData name="Jassem Abbasi" userId="a485637c-5d5c-44af-8411-f95acc3236b6" providerId="ADAL" clId="{B67E75DF-61F4-4BDD-83F6-F3A9FEB4B984}" dt="2024-02-22T09:52:54.409" v="2357" actId="27803"/>
          <ac:spMkLst>
            <pc:docMk/>
            <pc:sldMk cId="3942064285" sldId="256"/>
            <ac:spMk id="9192" creationId="{1E98E222-3B26-CABD-AE40-C958B90306A6}"/>
          </ac:spMkLst>
        </pc:spChg>
        <pc:spChg chg="mod">
          <ac:chgData name="Jassem Abbasi" userId="a485637c-5d5c-44af-8411-f95acc3236b6" providerId="ADAL" clId="{B67E75DF-61F4-4BDD-83F6-F3A9FEB4B984}" dt="2024-02-22T09:52:54.409" v="2357" actId="27803"/>
          <ac:spMkLst>
            <pc:docMk/>
            <pc:sldMk cId="3942064285" sldId="256"/>
            <ac:spMk id="9193" creationId="{CE78D317-0983-53B0-6C4C-6F0CC40D9389}"/>
          </ac:spMkLst>
        </pc:spChg>
        <pc:spChg chg="mod">
          <ac:chgData name="Jassem Abbasi" userId="a485637c-5d5c-44af-8411-f95acc3236b6" providerId="ADAL" clId="{B67E75DF-61F4-4BDD-83F6-F3A9FEB4B984}" dt="2024-02-22T09:52:54.409" v="2357" actId="27803"/>
          <ac:spMkLst>
            <pc:docMk/>
            <pc:sldMk cId="3942064285" sldId="256"/>
            <ac:spMk id="9194" creationId="{02C03085-0AB9-8789-2A8C-FE8C47D9D661}"/>
          </ac:spMkLst>
        </pc:spChg>
        <pc:spChg chg="mod">
          <ac:chgData name="Jassem Abbasi" userId="a485637c-5d5c-44af-8411-f95acc3236b6" providerId="ADAL" clId="{B67E75DF-61F4-4BDD-83F6-F3A9FEB4B984}" dt="2024-02-22T09:52:54.409" v="2357" actId="27803"/>
          <ac:spMkLst>
            <pc:docMk/>
            <pc:sldMk cId="3942064285" sldId="256"/>
            <ac:spMk id="9195" creationId="{C14DA6A0-B120-77AD-B328-20626D986CEA}"/>
          </ac:spMkLst>
        </pc:spChg>
        <pc:spChg chg="mod">
          <ac:chgData name="Jassem Abbasi" userId="a485637c-5d5c-44af-8411-f95acc3236b6" providerId="ADAL" clId="{B67E75DF-61F4-4BDD-83F6-F3A9FEB4B984}" dt="2024-02-22T09:52:54.409" v="2357" actId="27803"/>
          <ac:spMkLst>
            <pc:docMk/>
            <pc:sldMk cId="3942064285" sldId="256"/>
            <ac:spMk id="9196" creationId="{274E8D0F-BA92-1CF5-6C5A-F472B4E64CFD}"/>
          </ac:spMkLst>
        </pc:spChg>
        <pc:spChg chg="mod">
          <ac:chgData name="Jassem Abbasi" userId="a485637c-5d5c-44af-8411-f95acc3236b6" providerId="ADAL" clId="{B67E75DF-61F4-4BDD-83F6-F3A9FEB4B984}" dt="2024-02-22T09:52:54.409" v="2357" actId="27803"/>
          <ac:spMkLst>
            <pc:docMk/>
            <pc:sldMk cId="3942064285" sldId="256"/>
            <ac:spMk id="9197" creationId="{9A2D9659-E3DF-2DC1-868F-8D5C4279EDBD}"/>
          </ac:spMkLst>
        </pc:spChg>
        <pc:spChg chg="mod">
          <ac:chgData name="Jassem Abbasi" userId="a485637c-5d5c-44af-8411-f95acc3236b6" providerId="ADAL" clId="{B67E75DF-61F4-4BDD-83F6-F3A9FEB4B984}" dt="2024-02-22T09:52:54.409" v="2357" actId="27803"/>
          <ac:spMkLst>
            <pc:docMk/>
            <pc:sldMk cId="3942064285" sldId="256"/>
            <ac:spMk id="9198" creationId="{C154EA3B-181B-0138-9A90-C7836AB3284A}"/>
          </ac:spMkLst>
        </pc:spChg>
        <pc:spChg chg="mod">
          <ac:chgData name="Jassem Abbasi" userId="a485637c-5d5c-44af-8411-f95acc3236b6" providerId="ADAL" clId="{B67E75DF-61F4-4BDD-83F6-F3A9FEB4B984}" dt="2024-02-22T09:52:54.409" v="2357" actId="27803"/>
          <ac:spMkLst>
            <pc:docMk/>
            <pc:sldMk cId="3942064285" sldId="256"/>
            <ac:spMk id="9199" creationId="{915E39AF-0A7B-0048-7009-B124680C3352}"/>
          </ac:spMkLst>
        </pc:spChg>
        <pc:spChg chg="mod">
          <ac:chgData name="Jassem Abbasi" userId="a485637c-5d5c-44af-8411-f95acc3236b6" providerId="ADAL" clId="{B67E75DF-61F4-4BDD-83F6-F3A9FEB4B984}" dt="2024-02-22T09:52:54.409" v="2357" actId="27803"/>
          <ac:spMkLst>
            <pc:docMk/>
            <pc:sldMk cId="3942064285" sldId="256"/>
            <ac:spMk id="9200" creationId="{1ADC67FA-6E52-C8DD-DA36-E00F33455B2B}"/>
          </ac:spMkLst>
        </pc:spChg>
        <pc:spChg chg="mod">
          <ac:chgData name="Jassem Abbasi" userId="a485637c-5d5c-44af-8411-f95acc3236b6" providerId="ADAL" clId="{B67E75DF-61F4-4BDD-83F6-F3A9FEB4B984}" dt="2024-02-22T09:52:54.409" v="2357" actId="27803"/>
          <ac:spMkLst>
            <pc:docMk/>
            <pc:sldMk cId="3942064285" sldId="256"/>
            <ac:spMk id="9201" creationId="{C92CE833-ABC9-314B-338F-826479116621}"/>
          </ac:spMkLst>
        </pc:spChg>
        <pc:spChg chg="mod">
          <ac:chgData name="Jassem Abbasi" userId="a485637c-5d5c-44af-8411-f95acc3236b6" providerId="ADAL" clId="{B67E75DF-61F4-4BDD-83F6-F3A9FEB4B984}" dt="2024-02-22T09:52:54.409" v="2357" actId="27803"/>
          <ac:spMkLst>
            <pc:docMk/>
            <pc:sldMk cId="3942064285" sldId="256"/>
            <ac:spMk id="9202" creationId="{1D0E7475-7646-0D14-8A47-6A3597E3979F}"/>
          </ac:spMkLst>
        </pc:spChg>
        <pc:spChg chg="mod">
          <ac:chgData name="Jassem Abbasi" userId="a485637c-5d5c-44af-8411-f95acc3236b6" providerId="ADAL" clId="{B67E75DF-61F4-4BDD-83F6-F3A9FEB4B984}" dt="2024-02-22T09:52:54.409" v="2357" actId="27803"/>
          <ac:spMkLst>
            <pc:docMk/>
            <pc:sldMk cId="3942064285" sldId="256"/>
            <ac:spMk id="9203" creationId="{7428CD10-5943-D395-85F8-C38FA4521642}"/>
          </ac:spMkLst>
        </pc:spChg>
        <pc:spChg chg="mod">
          <ac:chgData name="Jassem Abbasi" userId="a485637c-5d5c-44af-8411-f95acc3236b6" providerId="ADAL" clId="{B67E75DF-61F4-4BDD-83F6-F3A9FEB4B984}" dt="2024-02-22T09:52:54.409" v="2357" actId="27803"/>
          <ac:spMkLst>
            <pc:docMk/>
            <pc:sldMk cId="3942064285" sldId="256"/>
            <ac:spMk id="9204" creationId="{CF7B6168-F3D3-2D2B-B0E7-DAAF43FEA007}"/>
          </ac:spMkLst>
        </pc:spChg>
        <pc:spChg chg="mod">
          <ac:chgData name="Jassem Abbasi" userId="a485637c-5d5c-44af-8411-f95acc3236b6" providerId="ADAL" clId="{B67E75DF-61F4-4BDD-83F6-F3A9FEB4B984}" dt="2024-02-22T09:52:54.409" v="2357" actId="27803"/>
          <ac:spMkLst>
            <pc:docMk/>
            <pc:sldMk cId="3942064285" sldId="256"/>
            <ac:spMk id="9205" creationId="{16ABAEE0-CD6D-D07E-699B-AEF079219B5A}"/>
          </ac:spMkLst>
        </pc:spChg>
        <pc:spChg chg="mod">
          <ac:chgData name="Jassem Abbasi" userId="a485637c-5d5c-44af-8411-f95acc3236b6" providerId="ADAL" clId="{B67E75DF-61F4-4BDD-83F6-F3A9FEB4B984}" dt="2024-02-22T09:52:54.409" v="2357" actId="27803"/>
          <ac:spMkLst>
            <pc:docMk/>
            <pc:sldMk cId="3942064285" sldId="256"/>
            <ac:spMk id="9206" creationId="{36DB53CE-150A-F5A5-5F5A-B4732843308C}"/>
          </ac:spMkLst>
        </pc:spChg>
        <pc:spChg chg="mod">
          <ac:chgData name="Jassem Abbasi" userId="a485637c-5d5c-44af-8411-f95acc3236b6" providerId="ADAL" clId="{B67E75DF-61F4-4BDD-83F6-F3A9FEB4B984}" dt="2024-02-22T09:52:54.409" v="2357" actId="27803"/>
          <ac:spMkLst>
            <pc:docMk/>
            <pc:sldMk cId="3942064285" sldId="256"/>
            <ac:spMk id="9207" creationId="{675A6967-B147-2FF5-8568-41B66549701D}"/>
          </ac:spMkLst>
        </pc:spChg>
        <pc:spChg chg="mod">
          <ac:chgData name="Jassem Abbasi" userId="a485637c-5d5c-44af-8411-f95acc3236b6" providerId="ADAL" clId="{B67E75DF-61F4-4BDD-83F6-F3A9FEB4B984}" dt="2024-02-22T09:52:54.409" v="2357" actId="27803"/>
          <ac:spMkLst>
            <pc:docMk/>
            <pc:sldMk cId="3942064285" sldId="256"/>
            <ac:spMk id="9208" creationId="{23308AFE-9440-DA72-9F36-41B209B255AC}"/>
          </ac:spMkLst>
        </pc:spChg>
        <pc:spChg chg="mod">
          <ac:chgData name="Jassem Abbasi" userId="a485637c-5d5c-44af-8411-f95acc3236b6" providerId="ADAL" clId="{B67E75DF-61F4-4BDD-83F6-F3A9FEB4B984}" dt="2024-02-22T09:52:54.409" v="2357" actId="27803"/>
          <ac:spMkLst>
            <pc:docMk/>
            <pc:sldMk cId="3942064285" sldId="256"/>
            <ac:spMk id="9209" creationId="{0C1345E6-5B2F-9340-E0FF-FD3973CC30C0}"/>
          </ac:spMkLst>
        </pc:spChg>
        <pc:spChg chg="mod">
          <ac:chgData name="Jassem Abbasi" userId="a485637c-5d5c-44af-8411-f95acc3236b6" providerId="ADAL" clId="{B67E75DF-61F4-4BDD-83F6-F3A9FEB4B984}" dt="2024-02-22T09:52:54.409" v="2357" actId="27803"/>
          <ac:spMkLst>
            <pc:docMk/>
            <pc:sldMk cId="3942064285" sldId="256"/>
            <ac:spMk id="9210" creationId="{1C59D72E-F082-6D13-BF63-22F89AF59320}"/>
          </ac:spMkLst>
        </pc:spChg>
        <pc:spChg chg="mod">
          <ac:chgData name="Jassem Abbasi" userId="a485637c-5d5c-44af-8411-f95acc3236b6" providerId="ADAL" clId="{B67E75DF-61F4-4BDD-83F6-F3A9FEB4B984}" dt="2024-02-22T09:52:54.409" v="2357" actId="27803"/>
          <ac:spMkLst>
            <pc:docMk/>
            <pc:sldMk cId="3942064285" sldId="256"/>
            <ac:spMk id="9211" creationId="{D98C04EF-5433-04B1-C5C1-F6317EB1C32C}"/>
          </ac:spMkLst>
        </pc:spChg>
        <pc:spChg chg="mod">
          <ac:chgData name="Jassem Abbasi" userId="a485637c-5d5c-44af-8411-f95acc3236b6" providerId="ADAL" clId="{B67E75DF-61F4-4BDD-83F6-F3A9FEB4B984}" dt="2024-02-22T09:52:54.409" v="2357" actId="27803"/>
          <ac:spMkLst>
            <pc:docMk/>
            <pc:sldMk cId="3942064285" sldId="256"/>
            <ac:spMk id="9212" creationId="{F1FAB09A-345E-819A-F126-25471A53F8AA}"/>
          </ac:spMkLst>
        </pc:spChg>
        <pc:spChg chg="mod">
          <ac:chgData name="Jassem Abbasi" userId="a485637c-5d5c-44af-8411-f95acc3236b6" providerId="ADAL" clId="{B67E75DF-61F4-4BDD-83F6-F3A9FEB4B984}" dt="2024-02-22T09:52:54.409" v="2357" actId="27803"/>
          <ac:spMkLst>
            <pc:docMk/>
            <pc:sldMk cId="3942064285" sldId="256"/>
            <ac:spMk id="9213" creationId="{8F0BADB2-9435-464A-BC4C-1D3D1A8E805C}"/>
          </ac:spMkLst>
        </pc:spChg>
        <pc:spChg chg="mod">
          <ac:chgData name="Jassem Abbasi" userId="a485637c-5d5c-44af-8411-f95acc3236b6" providerId="ADAL" clId="{B67E75DF-61F4-4BDD-83F6-F3A9FEB4B984}" dt="2024-02-22T09:52:54.409" v="2357" actId="27803"/>
          <ac:spMkLst>
            <pc:docMk/>
            <pc:sldMk cId="3942064285" sldId="256"/>
            <ac:spMk id="9214" creationId="{72271205-8572-AEC1-B0CD-2A266F428B78}"/>
          </ac:spMkLst>
        </pc:spChg>
        <pc:spChg chg="mod">
          <ac:chgData name="Jassem Abbasi" userId="a485637c-5d5c-44af-8411-f95acc3236b6" providerId="ADAL" clId="{B67E75DF-61F4-4BDD-83F6-F3A9FEB4B984}" dt="2024-02-22T09:52:54.409" v="2357" actId="27803"/>
          <ac:spMkLst>
            <pc:docMk/>
            <pc:sldMk cId="3942064285" sldId="256"/>
            <ac:spMk id="9215" creationId="{C68990B8-4778-8519-8860-D9CDE427AB75}"/>
          </ac:spMkLst>
        </pc:spChg>
        <pc:spChg chg="mod">
          <ac:chgData name="Jassem Abbasi" userId="a485637c-5d5c-44af-8411-f95acc3236b6" providerId="ADAL" clId="{B67E75DF-61F4-4BDD-83F6-F3A9FEB4B984}" dt="2024-02-22T09:52:54.409" v="2357" actId="27803"/>
          <ac:spMkLst>
            <pc:docMk/>
            <pc:sldMk cId="3942064285" sldId="256"/>
            <ac:spMk id="9216" creationId="{E1977C2C-D19C-8607-1C08-E00C83095692}"/>
          </ac:spMkLst>
        </pc:spChg>
        <pc:spChg chg="mod">
          <ac:chgData name="Jassem Abbasi" userId="a485637c-5d5c-44af-8411-f95acc3236b6" providerId="ADAL" clId="{B67E75DF-61F4-4BDD-83F6-F3A9FEB4B984}" dt="2024-02-22T09:52:54.409" v="2357" actId="27803"/>
          <ac:spMkLst>
            <pc:docMk/>
            <pc:sldMk cId="3942064285" sldId="256"/>
            <ac:spMk id="9217" creationId="{10379F5A-4A97-68D1-3829-61E504DA9DB8}"/>
          </ac:spMkLst>
        </pc:spChg>
        <pc:spChg chg="mod">
          <ac:chgData name="Jassem Abbasi" userId="a485637c-5d5c-44af-8411-f95acc3236b6" providerId="ADAL" clId="{B67E75DF-61F4-4BDD-83F6-F3A9FEB4B984}" dt="2024-02-22T09:52:54.409" v="2357" actId="27803"/>
          <ac:spMkLst>
            <pc:docMk/>
            <pc:sldMk cId="3942064285" sldId="256"/>
            <ac:spMk id="9218" creationId="{21ECD868-3EE9-F384-11B8-0DB2EB29A981}"/>
          </ac:spMkLst>
        </pc:spChg>
        <pc:spChg chg="mod">
          <ac:chgData name="Jassem Abbasi" userId="a485637c-5d5c-44af-8411-f95acc3236b6" providerId="ADAL" clId="{B67E75DF-61F4-4BDD-83F6-F3A9FEB4B984}" dt="2024-02-22T09:52:54.409" v="2357" actId="27803"/>
          <ac:spMkLst>
            <pc:docMk/>
            <pc:sldMk cId="3942064285" sldId="256"/>
            <ac:spMk id="9219" creationId="{277AF9A3-8C53-5C3E-CBC6-04D9CA3945CA}"/>
          </ac:spMkLst>
        </pc:spChg>
        <pc:spChg chg="mod">
          <ac:chgData name="Jassem Abbasi" userId="a485637c-5d5c-44af-8411-f95acc3236b6" providerId="ADAL" clId="{B67E75DF-61F4-4BDD-83F6-F3A9FEB4B984}" dt="2024-02-22T09:52:54.409" v="2357" actId="27803"/>
          <ac:spMkLst>
            <pc:docMk/>
            <pc:sldMk cId="3942064285" sldId="256"/>
            <ac:spMk id="9220" creationId="{AA613FA8-9B1F-4367-886C-3DC726CC5F5A}"/>
          </ac:spMkLst>
        </pc:spChg>
        <pc:spChg chg="mod">
          <ac:chgData name="Jassem Abbasi" userId="a485637c-5d5c-44af-8411-f95acc3236b6" providerId="ADAL" clId="{B67E75DF-61F4-4BDD-83F6-F3A9FEB4B984}" dt="2024-02-22T09:52:54.409" v="2357" actId="27803"/>
          <ac:spMkLst>
            <pc:docMk/>
            <pc:sldMk cId="3942064285" sldId="256"/>
            <ac:spMk id="9221" creationId="{A54235DD-EB71-7FAC-CB22-966C1504C81A}"/>
          </ac:spMkLst>
        </pc:spChg>
        <pc:spChg chg="mod">
          <ac:chgData name="Jassem Abbasi" userId="a485637c-5d5c-44af-8411-f95acc3236b6" providerId="ADAL" clId="{B67E75DF-61F4-4BDD-83F6-F3A9FEB4B984}" dt="2024-02-22T09:52:54.409" v="2357" actId="27803"/>
          <ac:spMkLst>
            <pc:docMk/>
            <pc:sldMk cId="3942064285" sldId="256"/>
            <ac:spMk id="9222" creationId="{3F554285-0342-01C9-9CD3-4F589178B2A2}"/>
          </ac:spMkLst>
        </pc:spChg>
        <pc:spChg chg="mod">
          <ac:chgData name="Jassem Abbasi" userId="a485637c-5d5c-44af-8411-f95acc3236b6" providerId="ADAL" clId="{B67E75DF-61F4-4BDD-83F6-F3A9FEB4B984}" dt="2024-02-22T09:52:54.409" v="2357" actId="27803"/>
          <ac:spMkLst>
            <pc:docMk/>
            <pc:sldMk cId="3942064285" sldId="256"/>
            <ac:spMk id="9223" creationId="{D9BE87CA-D067-9B42-DEA9-5823F9168CD8}"/>
          </ac:spMkLst>
        </pc:spChg>
        <pc:spChg chg="mod">
          <ac:chgData name="Jassem Abbasi" userId="a485637c-5d5c-44af-8411-f95acc3236b6" providerId="ADAL" clId="{B67E75DF-61F4-4BDD-83F6-F3A9FEB4B984}" dt="2024-02-22T09:52:54.409" v="2357" actId="27803"/>
          <ac:spMkLst>
            <pc:docMk/>
            <pc:sldMk cId="3942064285" sldId="256"/>
            <ac:spMk id="9224" creationId="{9CEBC752-5EEF-AC21-35D9-7AE6E7849AB1}"/>
          </ac:spMkLst>
        </pc:spChg>
        <pc:spChg chg="mod">
          <ac:chgData name="Jassem Abbasi" userId="a485637c-5d5c-44af-8411-f95acc3236b6" providerId="ADAL" clId="{B67E75DF-61F4-4BDD-83F6-F3A9FEB4B984}" dt="2024-02-22T09:52:54.409" v="2357" actId="27803"/>
          <ac:spMkLst>
            <pc:docMk/>
            <pc:sldMk cId="3942064285" sldId="256"/>
            <ac:spMk id="9225" creationId="{F0E7D7C1-B217-E10A-2AE2-37A9C2B3710D}"/>
          </ac:spMkLst>
        </pc:spChg>
        <pc:spChg chg="mod">
          <ac:chgData name="Jassem Abbasi" userId="a485637c-5d5c-44af-8411-f95acc3236b6" providerId="ADAL" clId="{B67E75DF-61F4-4BDD-83F6-F3A9FEB4B984}" dt="2024-02-22T09:52:54.409" v="2357" actId="27803"/>
          <ac:spMkLst>
            <pc:docMk/>
            <pc:sldMk cId="3942064285" sldId="256"/>
            <ac:spMk id="9226" creationId="{A1E98931-FE13-77DA-B3E4-018CFDFDFD42}"/>
          </ac:spMkLst>
        </pc:spChg>
        <pc:spChg chg="mod">
          <ac:chgData name="Jassem Abbasi" userId="a485637c-5d5c-44af-8411-f95acc3236b6" providerId="ADAL" clId="{B67E75DF-61F4-4BDD-83F6-F3A9FEB4B984}" dt="2024-02-22T09:52:54.409" v="2357" actId="27803"/>
          <ac:spMkLst>
            <pc:docMk/>
            <pc:sldMk cId="3942064285" sldId="256"/>
            <ac:spMk id="9227" creationId="{92320137-75FB-46F7-7E96-9B5CEDA12D7B}"/>
          </ac:spMkLst>
        </pc:spChg>
        <pc:spChg chg="mod">
          <ac:chgData name="Jassem Abbasi" userId="a485637c-5d5c-44af-8411-f95acc3236b6" providerId="ADAL" clId="{B67E75DF-61F4-4BDD-83F6-F3A9FEB4B984}" dt="2024-02-22T09:52:54.409" v="2357" actId="27803"/>
          <ac:spMkLst>
            <pc:docMk/>
            <pc:sldMk cId="3942064285" sldId="256"/>
            <ac:spMk id="9228" creationId="{3F8D29BC-7F56-D239-FA07-7FDF5140B159}"/>
          </ac:spMkLst>
        </pc:spChg>
        <pc:spChg chg="mod">
          <ac:chgData name="Jassem Abbasi" userId="a485637c-5d5c-44af-8411-f95acc3236b6" providerId="ADAL" clId="{B67E75DF-61F4-4BDD-83F6-F3A9FEB4B984}" dt="2024-02-22T09:52:54.409" v="2357" actId="27803"/>
          <ac:spMkLst>
            <pc:docMk/>
            <pc:sldMk cId="3942064285" sldId="256"/>
            <ac:spMk id="9229" creationId="{4205D96C-F41E-7A31-D774-A226DF068EBA}"/>
          </ac:spMkLst>
        </pc:spChg>
        <pc:spChg chg="mod">
          <ac:chgData name="Jassem Abbasi" userId="a485637c-5d5c-44af-8411-f95acc3236b6" providerId="ADAL" clId="{B67E75DF-61F4-4BDD-83F6-F3A9FEB4B984}" dt="2024-02-22T09:52:54.409" v="2357" actId="27803"/>
          <ac:spMkLst>
            <pc:docMk/>
            <pc:sldMk cId="3942064285" sldId="256"/>
            <ac:spMk id="9230" creationId="{7DBEACB2-8122-D4B3-D1CD-8F56FA45CE57}"/>
          </ac:spMkLst>
        </pc:spChg>
        <pc:spChg chg="mod">
          <ac:chgData name="Jassem Abbasi" userId="a485637c-5d5c-44af-8411-f95acc3236b6" providerId="ADAL" clId="{B67E75DF-61F4-4BDD-83F6-F3A9FEB4B984}" dt="2024-02-22T09:52:54.409" v="2357" actId="27803"/>
          <ac:spMkLst>
            <pc:docMk/>
            <pc:sldMk cId="3942064285" sldId="256"/>
            <ac:spMk id="9231" creationId="{ED2674C1-4DEE-3605-3BB1-D509F403CB75}"/>
          </ac:spMkLst>
        </pc:spChg>
        <pc:spChg chg="mod">
          <ac:chgData name="Jassem Abbasi" userId="a485637c-5d5c-44af-8411-f95acc3236b6" providerId="ADAL" clId="{B67E75DF-61F4-4BDD-83F6-F3A9FEB4B984}" dt="2024-02-22T09:52:54.409" v="2357" actId="27803"/>
          <ac:spMkLst>
            <pc:docMk/>
            <pc:sldMk cId="3942064285" sldId="256"/>
            <ac:spMk id="9232" creationId="{E4894BEB-6A52-265D-688F-91B7FD1C2E9B}"/>
          </ac:spMkLst>
        </pc:spChg>
        <pc:spChg chg="mod">
          <ac:chgData name="Jassem Abbasi" userId="a485637c-5d5c-44af-8411-f95acc3236b6" providerId="ADAL" clId="{B67E75DF-61F4-4BDD-83F6-F3A9FEB4B984}" dt="2024-02-22T09:52:54.409" v="2357" actId="27803"/>
          <ac:spMkLst>
            <pc:docMk/>
            <pc:sldMk cId="3942064285" sldId="256"/>
            <ac:spMk id="9233" creationId="{6EDABB0F-2AF3-01E8-7690-4F266E203380}"/>
          </ac:spMkLst>
        </pc:spChg>
        <pc:spChg chg="mod">
          <ac:chgData name="Jassem Abbasi" userId="a485637c-5d5c-44af-8411-f95acc3236b6" providerId="ADAL" clId="{B67E75DF-61F4-4BDD-83F6-F3A9FEB4B984}" dt="2024-02-22T09:52:54.409" v="2357" actId="27803"/>
          <ac:spMkLst>
            <pc:docMk/>
            <pc:sldMk cId="3942064285" sldId="256"/>
            <ac:spMk id="9234" creationId="{FA615742-6F2B-A4C4-E95E-6578D32A15FA}"/>
          </ac:spMkLst>
        </pc:spChg>
        <pc:spChg chg="mod">
          <ac:chgData name="Jassem Abbasi" userId="a485637c-5d5c-44af-8411-f95acc3236b6" providerId="ADAL" clId="{B67E75DF-61F4-4BDD-83F6-F3A9FEB4B984}" dt="2024-02-22T09:52:54.409" v="2357" actId="27803"/>
          <ac:spMkLst>
            <pc:docMk/>
            <pc:sldMk cId="3942064285" sldId="256"/>
            <ac:spMk id="9235" creationId="{5D9DE2CA-EBFA-63EB-743E-0507A1F9871D}"/>
          </ac:spMkLst>
        </pc:spChg>
        <pc:spChg chg="mod">
          <ac:chgData name="Jassem Abbasi" userId="a485637c-5d5c-44af-8411-f95acc3236b6" providerId="ADAL" clId="{B67E75DF-61F4-4BDD-83F6-F3A9FEB4B984}" dt="2024-02-22T09:52:54.409" v="2357" actId="27803"/>
          <ac:spMkLst>
            <pc:docMk/>
            <pc:sldMk cId="3942064285" sldId="256"/>
            <ac:spMk id="9236" creationId="{EF58952A-067D-5B0E-EC1E-27A11DEA75BC}"/>
          </ac:spMkLst>
        </pc:spChg>
        <pc:spChg chg="mod">
          <ac:chgData name="Jassem Abbasi" userId="a485637c-5d5c-44af-8411-f95acc3236b6" providerId="ADAL" clId="{B67E75DF-61F4-4BDD-83F6-F3A9FEB4B984}" dt="2024-02-22T09:52:54.409" v="2357" actId="27803"/>
          <ac:spMkLst>
            <pc:docMk/>
            <pc:sldMk cId="3942064285" sldId="256"/>
            <ac:spMk id="9237" creationId="{B685493C-84F9-6566-AE3C-293360556CB6}"/>
          </ac:spMkLst>
        </pc:spChg>
        <pc:spChg chg="mod">
          <ac:chgData name="Jassem Abbasi" userId="a485637c-5d5c-44af-8411-f95acc3236b6" providerId="ADAL" clId="{B67E75DF-61F4-4BDD-83F6-F3A9FEB4B984}" dt="2024-02-22T09:52:54.409" v="2357" actId="27803"/>
          <ac:spMkLst>
            <pc:docMk/>
            <pc:sldMk cId="3942064285" sldId="256"/>
            <ac:spMk id="9238" creationId="{ADC3EC32-AECA-B550-14FF-206BD4C63798}"/>
          </ac:spMkLst>
        </pc:spChg>
        <pc:spChg chg="mod">
          <ac:chgData name="Jassem Abbasi" userId="a485637c-5d5c-44af-8411-f95acc3236b6" providerId="ADAL" clId="{B67E75DF-61F4-4BDD-83F6-F3A9FEB4B984}" dt="2024-02-22T09:52:54.409" v="2357" actId="27803"/>
          <ac:spMkLst>
            <pc:docMk/>
            <pc:sldMk cId="3942064285" sldId="256"/>
            <ac:spMk id="9239" creationId="{F0E971C7-0461-E908-42A1-AA62CA43ED5E}"/>
          </ac:spMkLst>
        </pc:spChg>
        <pc:spChg chg="mod">
          <ac:chgData name="Jassem Abbasi" userId="a485637c-5d5c-44af-8411-f95acc3236b6" providerId="ADAL" clId="{B67E75DF-61F4-4BDD-83F6-F3A9FEB4B984}" dt="2024-02-22T09:52:54.409" v="2357" actId="27803"/>
          <ac:spMkLst>
            <pc:docMk/>
            <pc:sldMk cId="3942064285" sldId="256"/>
            <ac:spMk id="9240" creationId="{8741EF92-4A6E-E080-B049-F6D694F0FAFD}"/>
          </ac:spMkLst>
        </pc:spChg>
        <pc:spChg chg="mod">
          <ac:chgData name="Jassem Abbasi" userId="a485637c-5d5c-44af-8411-f95acc3236b6" providerId="ADAL" clId="{B67E75DF-61F4-4BDD-83F6-F3A9FEB4B984}" dt="2024-02-22T09:52:54.409" v="2357" actId="27803"/>
          <ac:spMkLst>
            <pc:docMk/>
            <pc:sldMk cId="3942064285" sldId="256"/>
            <ac:spMk id="9241" creationId="{B7DF1316-72B8-EBC0-986E-F18879ADFBF6}"/>
          </ac:spMkLst>
        </pc:spChg>
        <pc:spChg chg="mod">
          <ac:chgData name="Jassem Abbasi" userId="a485637c-5d5c-44af-8411-f95acc3236b6" providerId="ADAL" clId="{B67E75DF-61F4-4BDD-83F6-F3A9FEB4B984}" dt="2024-02-22T09:52:54.409" v="2357" actId="27803"/>
          <ac:spMkLst>
            <pc:docMk/>
            <pc:sldMk cId="3942064285" sldId="256"/>
            <ac:spMk id="9242" creationId="{0BD9532C-0DB1-9729-6F35-B0869E84B382}"/>
          </ac:spMkLst>
        </pc:spChg>
        <pc:spChg chg="mod">
          <ac:chgData name="Jassem Abbasi" userId="a485637c-5d5c-44af-8411-f95acc3236b6" providerId="ADAL" clId="{B67E75DF-61F4-4BDD-83F6-F3A9FEB4B984}" dt="2024-02-22T09:52:54.409" v="2357" actId="27803"/>
          <ac:spMkLst>
            <pc:docMk/>
            <pc:sldMk cId="3942064285" sldId="256"/>
            <ac:spMk id="9243" creationId="{5BBD4A6D-F0A5-BC15-10ED-D4D00AD30A5A}"/>
          </ac:spMkLst>
        </pc:spChg>
        <pc:spChg chg="mod">
          <ac:chgData name="Jassem Abbasi" userId="a485637c-5d5c-44af-8411-f95acc3236b6" providerId="ADAL" clId="{B67E75DF-61F4-4BDD-83F6-F3A9FEB4B984}" dt="2024-02-22T09:52:54.409" v="2357" actId="27803"/>
          <ac:spMkLst>
            <pc:docMk/>
            <pc:sldMk cId="3942064285" sldId="256"/>
            <ac:spMk id="9244" creationId="{D4F0B23C-4D88-4014-9949-117D1205E6B2}"/>
          </ac:spMkLst>
        </pc:spChg>
        <pc:spChg chg="mod">
          <ac:chgData name="Jassem Abbasi" userId="a485637c-5d5c-44af-8411-f95acc3236b6" providerId="ADAL" clId="{B67E75DF-61F4-4BDD-83F6-F3A9FEB4B984}" dt="2024-02-22T09:52:54.409" v="2357" actId="27803"/>
          <ac:spMkLst>
            <pc:docMk/>
            <pc:sldMk cId="3942064285" sldId="256"/>
            <ac:spMk id="9245" creationId="{116F784B-2681-CF1E-06BA-2EE569534E61}"/>
          </ac:spMkLst>
        </pc:spChg>
        <pc:spChg chg="mod">
          <ac:chgData name="Jassem Abbasi" userId="a485637c-5d5c-44af-8411-f95acc3236b6" providerId="ADAL" clId="{B67E75DF-61F4-4BDD-83F6-F3A9FEB4B984}" dt="2024-02-22T09:52:54.409" v="2357" actId="27803"/>
          <ac:spMkLst>
            <pc:docMk/>
            <pc:sldMk cId="3942064285" sldId="256"/>
            <ac:spMk id="9246" creationId="{0377B37B-4DD5-A026-B04B-710523722E89}"/>
          </ac:spMkLst>
        </pc:spChg>
        <pc:spChg chg="mod">
          <ac:chgData name="Jassem Abbasi" userId="a485637c-5d5c-44af-8411-f95acc3236b6" providerId="ADAL" clId="{B67E75DF-61F4-4BDD-83F6-F3A9FEB4B984}" dt="2024-02-22T09:52:54.409" v="2357" actId="27803"/>
          <ac:spMkLst>
            <pc:docMk/>
            <pc:sldMk cId="3942064285" sldId="256"/>
            <ac:spMk id="9247" creationId="{A5F47240-51F0-B677-6EBC-384C9486D76B}"/>
          </ac:spMkLst>
        </pc:spChg>
        <pc:spChg chg="mod">
          <ac:chgData name="Jassem Abbasi" userId="a485637c-5d5c-44af-8411-f95acc3236b6" providerId="ADAL" clId="{B67E75DF-61F4-4BDD-83F6-F3A9FEB4B984}" dt="2024-02-22T09:52:54.409" v="2357" actId="27803"/>
          <ac:spMkLst>
            <pc:docMk/>
            <pc:sldMk cId="3942064285" sldId="256"/>
            <ac:spMk id="9248" creationId="{514F089B-8C8C-FC18-A7D7-7D0EBDE4D77D}"/>
          </ac:spMkLst>
        </pc:spChg>
        <pc:spChg chg="mod">
          <ac:chgData name="Jassem Abbasi" userId="a485637c-5d5c-44af-8411-f95acc3236b6" providerId="ADAL" clId="{B67E75DF-61F4-4BDD-83F6-F3A9FEB4B984}" dt="2024-02-22T09:52:54.409" v="2357" actId="27803"/>
          <ac:spMkLst>
            <pc:docMk/>
            <pc:sldMk cId="3942064285" sldId="256"/>
            <ac:spMk id="9249" creationId="{04CC9DF1-D02A-F27D-0C58-2055A9C10999}"/>
          </ac:spMkLst>
        </pc:spChg>
        <pc:spChg chg="mod">
          <ac:chgData name="Jassem Abbasi" userId="a485637c-5d5c-44af-8411-f95acc3236b6" providerId="ADAL" clId="{B67E75DF-61F4-4BDD-83F6-F3A9FEB4B984}" dt="2024-02-22T09:52:54.409" v="2357" actId="27803"/>
          <ac:spMkLst>
            <pc:docMk/>
            <pc:sldMk cId="3942064285" sldId="256"/>
            <ac:spMk id="9250" creationId="{0CC4C690-380C-D49C-16EA-1E82C73B9A72}"/>
          </ac:spMkLst>
        </pc:spChg>
        <pc:spChg chg="mod">
          <ac:chgData name="Jassem Abbasi" userId="a485637c-5d5c-44af-8411-f95acc3236b6" providerId="ADAL" clId="{B67E75DF-61F4-4BDD-83F6-F3A9FEB4B984}" dt="2024-02-22T09:52:54.409" v="2357" actId="27803"/>
          <ac:spMkLst>
            <pc:docMk/>
            <pc:sldMk cId="3942064285" sldId="256"/>
            <ac:spMk id="9251" creationId="{8086FF61-5365-86EB-8FAF-7F577CEDCBFA}"/>
          </ac:spMkLst>
        </pc:spChg>
        <pc:spChg chg="mod">
          <ac:chgData name="Jassem Abbasi" userId="a485637c-5d5c-44af-8411-f95acc3236b6" providerId="ADAL" clId="{B67E75DF-61F4-4BDD-83F6-F3A9FEB4B984}" dt="2024-02-22T09:52:54.409" v="2357" actId="27803"/>
          <ac:spMkLst>
            <pc:docMk/>
            <pc:sldMk cId="3942064285" sldId="256"/>
            <ac:spMk id="9252" creationId="{C761ACC2-D8A5-CB82-522D-C348177F8C87}"/>
          </ac:spMkLst>
        </pc:spChg>
        <pc:spChg chg="mod">
          <ac:chgData name="Jassem Abbasi" userId="a485637c-5d5c-44af-8411-f95acc3236b6" providerId="ADAL" clId="{B67E75DF-61F4-4BDD-83F6-F3A9FEB4B984}" dt="2024-02-22T09:52:54.409" v="2357" actId="27803"/>
          <ac:spMkLst>
            <pc:docMk/>
            <pc:sldMk cId="3942064285" sldId="256"/>
            <ac:spMk id="9253" creationId="{196D2747-45C1-F307-02FB-9337A7A98028}"/>
          </ac:spMkLst>
        </pc:spChg>
        <pc:spChg chg="mod">
          <ac:chgData name="Jassem Abbasi" userId="a485637c-5d5c-44af-8411-f95acc3236b6" providerId="ADAL" clId="{B67E75DF-61F4-4BDD-83F6-F3A9FEB4B984}" dt="2024-02-22T09:52:54.409" v="2357" actId="27803"/>
          <ac:spMkLst>
            <pc:docMk/>
            <pc:sldMk cId="3942064285" sldId="256"/>
            <ac:spMk id="9254" creationId="{6F5ABFDF-D944-BC8B-FC19-4533528E96C7}"/>
          </ac:spMkLst>
        </pc:spChg>
        <pc:spChg chg="mod">
          <ac:chgData name="Jassem Abbasi" userId="a485637c-5d5c-44af-8411-f95acc3236b6" providerId="ADAL" clId="{B67E75DF-61F4-4BDD-83F6-F3A9FEB4B984}" dt="2024-02-22T09:52:54.409" v="2357" actId="27803"/>
          <ac:spMkLst>
            <pc:docMk/>
            <pc:sldMk cId="3942064285" sldId="256"/>
            <ac:spMk id="9255" creationId="{833A3B67-6229-C590-3CD4-9C0B18657DE2}"/>
          </ac:spMkLst>
        </pc:spChg>
        <pc:spChg chg="mod">
          <ac:chgData name="Jassem Abbasi" userId="a485637c-5d5c-44af-8411-f95acc3236b6" providerId="ADAL" clId="{B67E75DF-61F4-4BDD-83F6-F3A9FEB4B984}" dt="2024-02-22T09:52:54.409" v="2357" actId="27803"/>
          <ac:spMkLst>
            <pc:docMk/>
            <pc:sldMk cId="3942064285" sldId="256"/>
            <ac:spMk id="9256" creationId="{0693F713-49E8-31D0-5516-2B0953ADB860}"/>
          </ac:spMkLst>
        </pc:spChg>
        <pc:spChg chg="mod">
          <ac:chgData name="Jassem Abbasi" userId="a485637c-5d5c-44af-8411-f95acc3236b6" providerId="ADAL" clId="{B67E75DF-61F4-4BDD-83F6-F3A9FEB4B984}" dt="2024-02-22T09:52:54.409" v="2357" actId="27803"/>
          <ac:spMkLst>
            <pc:docMk/>
            <pc:sldMk cId="3942064285" sldId="256"/>
            <ac:spMk id="9257" creationId="{FD327138-88ED-6487-CAC6-E5471BD6ADE4}"/>
          </ac:spMkLst>
        </pc:spChg>
        <pc:spChg chg="mod">
          <ac:chgData name="Jassem Abbasi" userId="a485637c-5d5c-44af-8411-f95acc3236b6" providerId="ADAL" clId="{B67E75DF-61F4-4BDD-83F6-F3A9FEB4B984}" dt="2024-02-22T09:52:54.409" v="2357" actId="27803"/>
          <ac:spMkLst>
            <pc:docMk/>
            <pc:sldMk cId="3942064285" sldId="256"/>
            <ac:spMk id="9258" creationId="{24C574CA-481F-CBB7-DE70-97C3ACC270B8}"/>
          </ac:spMkLst>
        </pc:spChg>
        <pc:spChg chg="mod">
          <ac:chgData name="Jassem Abbasi" userId="a485637c-5d5c-44af-8411-f95acc3236b6" providerId="ADAL" clId="{B67E75DF-61F4-4BDD-83F6-F3A9FEB4B984}" dt="2024-02-22T09:52:54.409" v="2357" actId="27803"/>
          <ac:spMkLst>
            <pc:docMk/>
            <pc:sldMk cId="3942064285" sldId="256"/>
            <ac:spMk id="9259" creationId="{09C6A22C-262F-BFF6-296A-B5DD2DE2BC56}"/>
          </ac:spMkLst>
        </pc:spChg>
        <pc:spChg chg="mod">
          <ac:chgData name="Jassem Abbasi" userId="a485637c-5d5c-44af-8411-f95acc3236b6" providerId="ADAL" clId="{B67E75DF-61F4-4BDD-83F6-F3A9FEB4B984}" dt="2024-02-22T09:52:54.409" v="2357" actId="27803"/>
          <ac:spMkLst>
            <pc:docMk/>
            <pc:sldMk cId="3942064285" sldId="256"/>
            <ac:spMk id="9260" creationId="{2F0466F4-B0BE-E0C1-951A-B015311FF586}"/>
          </ac:spMkLst>
        </pc:spChg>
        <pc:spChg chg="mod">
          <ac:chgData name="Jassem Abbasi" userId="a485637c-5d5c-44af-8411-f95acc3236b6" providerId="ADAL" clId="{B67E75DF-61F4-4BDD-83F6-F3A9FEB4B984}" dt="2024-02-22T09:52:54.409" v="2357" actId="27803"/>
          <ac:spMkLst>
            <pc:docMk/>
            <pc:sldMk cId="3942064285" sldId="256"/>
            <ac:spMk id="9261" creationId="{3D78B696-2F34-E260-A43C-E8ED89440AE0}"/>
          </ac:spMkLst>
        </pc:spChg>
        <pc:spChg chg="mod">
          <ac:chgData name="Jassem Abbasi" userId="a485637c-5d5c-44af-8411-f95acc3236b6" providerId="ADAL" clId="{B67E75DF-61F4-4BDD-83F6-F3A9FEB4B984}" dt="2024-02-22T09:52:54.409" v="2357" actId="27803"/>
          <ac:spMkLst>
            <pc:docMk/>
            <pc:sldMk cId="3942064285" sldId="256"/>
            <ac:spMk id="9262" creationId="{F031343F-C643-5108-53B7-6BCDD99A23C7}"/>
          </ac:spMkLst>
        </pc:spChg>
        <pc:spChg chg="mod">
          <ac:chgData name="Jassem Abbasi" userId="a485637c-5d5c-44af-8411-f95acc3236b6" providerId="ADAL" clId="{B67E75DF-61F4-4BDD-83F6-F3A9FEB4B984}" dt="2024-02-22T09:52:54.409" v="2357" actId="27803"/>
          <ac:spMkLst>
            <pc:docMk/>
            <pc:sldMk cId="3942064285" sldId="256"/>
            <ac:spMk id="9263" creationId="{08655462-22EF-AD26-8596-75608EFA8CD3}"/>
          </ac:spMkLst>
        </pc:spChg>
        <pc:spChg chg="mod">
          <ac:chgData name="Jassem Abbasi" userId="a485637c-5d5c-44af-8411-f95acc3236b6" providerId="ADAL" clId="{B67E75DF-61F4-4BDD-83F6-F3A9FEB4B984}" dt="2024-02-22T09:52:54.409" v="2357" actId="27803"/>
          <ac:spMkLst>
            <pc:docMk/>
            <pc:sldMk cId="3942064285" sldId="256"/>
            <ac:spMk id="9264" creationId="{8ED0E324-3C5D-5C00-7089-8C51FB507135}"/>
          </ac:spMkLst>
        </pc:spChg>
        <pc:spChg chg="mod">
          <ac:chgData name="Jassem Abbasi" userId="a485637c-5d5c-44af-8411-f95acc3236b6" providerId="ADAL" clId="{B67E75DF-61F4-4BDD-83F6-F3A9FEB4B984}" dt="2024-02-22T09:52:54.409" v="2357" actId="27803"/>
          <ac:spMkLst>
            <pc:docMk/>
            <pc:sldMk cId="3942064285" sldId="256"/>
            <ac:spMk id="9265" creationId="{72858F6A-655D-59B5-9025-2C478B0648FF}"/>
          </ac:spMkLst>
        </pc:spChg>
        <pc:spChg chg="mod">
          <ac:chgData name="Jassem Abbasi" userId="a485637c-5d5c-44af-8411-f95acc3236b6" providerId="ADAL" clId="{B67E75DF-61F4-4BDD-83F6-F3A9FEB4B984}" dt="2024-02-22T09:52:54.409" v="2357" actId="27803"/>
          <ac:spMkLst>
            <pc:docMk/>
            <pc:sldMk cId="3942064285" sldId="256"/>
            <ac:spMk id="9266" creationId="{A1B6C0C4-C68C-6268-D877-DC51145C358E}"/>
          </ac:spMkLst>
        </pc:spChg>
        <pc:spChg chg="mod">
          <ac:chgData name="Jassem Abbasi" userId="a485637c-5d5c-44af-8411-f95acc3236b6" providerId="ADAL" clId="{B67E75DF-61F4-4BDD-83F6-F3A9FEB4B984}" dt="2024-02-22T09:52:54.409" v="2357" actId="27803"/>
          <ac:spMkLst>
            <pc:docMk/>
            <pc:sldMk cId="3942064285" sldId="256"/>
            <ac:spMk id="9267" creationId="{A5BA5C5B-6C43-36C5-872D-C11AC00442AC}"/>
          </ac:spMkLst>
        </pc:spChg>
        <pc:spChg chg="mod">
          <ac:chgData name="Jassem Abbasi" userId="a485637c-5d5c-44af-8411-f95acc3236b6" providerId="ADAL" clId="{B67E75DF-61F4-4BDD-83F6-F3A9FEB4B984}" dt="2024-02-22T09:52:54.409" v="2357" actId="27803"/>
          <ac:spMkLst>
            <pc:docMk/>
            <pc:sldMk cId="3942064285" sldId="256"/>
            <ac:spMk id="9268" creationId="{12C36598-FBD9-3CE8-0724-6F825CE4977F}"/>
          </ac:spMkLst>
        </pc:spChg>
        <pc:spChg chg="mod">
          <ac:chgData name="Jassem Abbasi" userId="a485637c-5d5c-44af-8411-f95acc3236b6" providerId="ADAL" clId="{B67E75DF-61F4-4BDD-83F6-F3A9FEB4B984}" dt="2024-02-22T09:52:54.409" v="2357" actId="27803"/>
          <ac:spMkLst>
            <pc:docMk/>
            <pc:sldMk cId="3942064285" sldId="256"/>
            <ac:spMk id="9269" creationId="{E87A6F46-D1C2-6EC5-B4A6-1B344E0EE981}"/>
          </ac:spMkLst>
        </pc:spChg>
        <pc:spChg chg="mod">
          <ac:chgData name="Jassem Abbasi" userId="a485637c-5d5c-44af-8411-f95acc3236b6" providerId="ADAL" clId="{B67E75DF-61F4-4BDD-83F6-F3A9FEB4B984}" dt="2024-02-22T09:52:54.409" v="2357" actId="27803"/>
          <ac:spMkLst>
            <pc:docMk/>
            <pc:sldMk cId="3942064285" sldId="256"/>
            <ac:spMk id="9270" creationId="{0C9BD907-90D4-FE58-E770-B6983BCEFF3F}"/>
          </ac:spMkLst>
        </pc:spChg>
        <pc:spChg chg="mod">
          <ac:chgData name="Jassem Abbasi" userId="a485637c-5d5c-44af-8411-f95acc3236b6" providerId="ADAL" clId="{B67E75DF-61F4-4BDD-83F6-F3A9FEB4B984}" dt="2024-02-22T09:52:54.409" v="2357" actId="27803"/>
          <ac:spMkLst>
            <pc:docMk/>
            <pc:sldMk cId="3942064285" sldId="256"/>
            <ac:spMk id="9271" creationId="{DE2DA181-68DE-25C7-AE44-8A9E8007130C}"/>
          </ac:spMkLst>
        </pc:spChg>
        <pc:spChg chg="mod">
          <ac:chgData name="Jassem Abbasi" userId="a485637c-5d5c-44af-8411-f95acc3236b6" providerId="ADAL" clId="{B67E75DF-61F4-4BDD-83F6-F3A9FEB4B984}" dt="2024-02-22T09:52:54.409" v="2357" actId="27803"/>
          <ac:spMkLst>
            <pc:docMk/>
            <pc:sldMk cId="3942064285" sldId="256"/>
            <ac:spMk id="9272" creationId="{41FC0B33-52B1-03B8-D907-3AB57F118441}"/>
          </ac:spMkLst>
        </pc:spChg>
        <pc:spChg chg="mod">
          <ac:chgData name="Jassem Abbasi" userId="a485637c-5d5c-44af-8411-f95acc3236b6" providerId="ADAL" clId="{B67E75DF-61F4-4BDD-83F6-F3A9FEB4B984}" dt="2024-02-22T09:52:54.409" v="2357" actId="27803"/>
          <ac:spMkLst>
            <pc:docMk/>
            <pc:sldMk cId="3942064285" sldId="256"/>
            <ac:spMk id="9273" creationId="{6AC3A86F-0379-80A6-D389-859BEF9176DA}"/>
          </ac:spMkLst>
        </pc:spChg>
        <pc:spChg chg="mod">
          <ac:chgData name="Jassem Abbasi" userId="a485637c-5d5c-44af-8411-f95acc3236b6" providerId="ADAL" clId="{B67E75DF-61F4-4BDD-83F6-F3A9FEB4B984}" dt="2024-02-22T09:52:54.409" v="2357" actId="27803"/>
          <ac:spMkLst>
            <pc:docMk/>
            <pc:sldMk cId="3942064285" sldId="256"/>
            <ac:spMk id="9274" creationId="{7CD34D6C-E272-9076-DB6F-0F7B7AB70E33}"/>
          </ac:spMkLst>
        </pc:spChg>
        <pc:spChg chg="mod">
          <ac:chgData name="Jassem Abbasi" userId="a485637c-5d5c-44af-8411-f95acc3236b6" providerId="ADAL" clId="{B67E75DF-61F4-4BDD-83F6-F3A9FEB4B984}" dt="2024-02-22T09:52:54.409" v="2357" actId="27803"/>
          <ac:spMkLst>
            <pc:docMk/>
            <pc:sldMk cId="3942064285" sldId="256"/>
            <ac:spMk id="9275" creationId="{A447E7B4-1A77-CB65-6E9C-05ED37932617}"/>
          </ac:spMkLst>
        </pc:spChg>
        <pc:spChg chg="mod">
          <ac:chgData name="Jassem Abbasi" userId="a485637c-5d5c-44af-8411-f95acc3236b6" providerId="ADAL" clId="{B67E75DF-61F4-4BDD-83F6-F3A9FEB4B984}" dt="2024-02-22T09:52:54.409" v="2357" actId="27803"/>
          <ac:spMkLst>
            <pc:docMk/>
            <pc:sldMk cId="3942064285" sldId="256"/>
            <ac:spMk id="9276" creationId="{0EC1C703-6A53-1902-EFE2-E822CDECBB4C}"/>
          </ac:spMkLst>
        </pc:spChg>
        <pc:spChg chg="mod">
          <ac:chgData name="Jassem Abbasi" userId="a485637c-5d5c-44af-8411-f95acc3236b6" providerId="ADAL" clId="{B67E75DF-61F4-4BDD-83F6-F3A9FEB4B984}" dt="2024-02-22T09:52:54.409" v="2357" actId="27803"/>
          <ac:spMkLst>
            <pc:docMk/>
            <pc:sldMk cId="3942064285" sldId="256"/>
            <ac:spMk id="9277" creationId="{C2FDB2D3-8A57-5744-8CC5-4DF41603448F}"/>
          </ac:spMkLst>
        </pc:spChg>
        <pc:spChg chg="mod">
          <ac:chgData name="Jassem Abbasi" userId="a485637c-5d5c-44af-8411-f95acc3236b6" providerId="ADAL" clId="{B67E75DF-61F4-4BDD-83F6-F3A9FEB4B984}" dt="2024-02-22T09:52:54.409" v="2357" actId="27803"/>
          <ac:spMkLst>
            <pc:docMk/>
            <pc:sldMk cId="3942064285" sldId="256"/>
            <ac:spMk id="9278" creationId="{2D596AA0-E78D-93E2-2B09-F136FE55C7E9}"/>
          </ac:spMkLst>
        </pc:spChg>
        <pc:spChg chg="mod">
          <ac:chgData name="Jassem Abbasi" userId="a485637c-5d5c-44af-8411-f95acc3236b6" providerId="ADAL" clId="{B67E75DF-61F4-4BDD-83F6-F3A9FEB4B984}" dt="2024-02-22T09:52:54.409" v="2357" actId="27803"/>
          <ac:spMkLst>
            <pc:docMk/>
            <pc:sldMk cId="3942064285" sldId="256"/>
            <ac:spMk id="9279" creationId="{03E369A1-BC6C-EA85-1822-BD9629AA0ED4}"/>
          </ac:spMkLst>
        </pc:spChg>
        <pc:spChg chg="mod">
          <ac:chgData name="Jassem Abbasi" userId="a485637c-5d5c-44af-8411-f95acc3236b6" providerId="ADAL" clId="{B67E75DF-61F4-4BDD-83F6-F3A9FEB4B984}" dt="2024-02-22T09:52:54.409" v="2357" actId="27803"/>
          <ac:spMkLst>
            <pc:docMk/>
            <pc:sldMk cId="3942064285" sldId="256"/>
            <ac:spMk id="9280" creationId="{8A4524F5-07C2-742E-AC54-C79071579165}"/>
          </ac:spMkLst>
        </pc:spChg>
        <pc:spChg chg="mod">
          <ac:chgData name="Jassem Abbasi" userId="a485637c-5d5c-44af-8411-f95acc3236b6" providerId="ADAL" clId="{B67E75DF-61F4-4BDD-83F6-F3A9FEB4B984}" dt="2024-02-22T09:52:54.409" v="2357" actId="27803"/>
          <ac:spMkLst>
            <pc:docMk/>
            <pc:sldMk cId="3942064285" sldId="256"/>
            <ac:spMk id="9281" creationId="{39A566BD-6DDF-79B2-C895-91545E31A712}"/>
          </ac:spMkLst>
        </pc:spChg>
        <pc:spChg chg="mod">
          <ac:chgData name="Jassem Abbasi" userId="a485637c-5d5c-44af-8411-f95acc3236b6" providerId="ADAL" clId="{B67E75DF-61F4-4BDD-83F6-F3A9FEB4B984}" dt="2024-02-22T09:52:54.409" v="2357" actId="27803"/>
          <ac:spMkLst>
            <pc:docMk/>
            <pc:sldMk cId="3942064285" sldId="256"/>
            <ac:spMk id="9282" creationId="{415A62A0-F254-263D-65BD-DCFFB57410E7}"/>
          </ac:spMkLst>
        </pc:spChg>
        <pc:spChg chg="mod">
          <ac:chgData name="Jassem Abbasi" userId="a485637c-5d5c-44af-8411-f95acc3236b6" providerId="ADAL" clId="{B67E75DF-61F4-4BDD-83F6-F3A9FEB4B984}" dt="2024-02-22T09:52:54.409" v="2357" actId="27803"/>
          <ac:spMkLst>
            <pc:docMk/>
            <pc:sldMk cId="3942064285" sldId="256"/>
            <ac:spMk id="9283" creationId="{D55C3522-247B-1A0D-D3D1-6593A47F3D1C}"/>
          </ac:spMkLst>
        </pc:spChg>
        <pc:spChg chg="mod">
          <ac:chgData name="Jassem Abbasi" userId="a485637c-5d5c-44af-8411-f95acc3236b6" providerId="ADAL" clId="{B67E75DF-61F4-4BDD-83F6-F3A9FEB4B984}" dt="2024-02-22T09:52:54.409" v="2357" actId="27803"/>
          <ac:spMkLst>
            <pc:docMk/>
            <pc:sldMk cId="3942064285" sldId="256"/>
            <ac:spMk id="9284" creationId="{B8BADF6C-7244-FE24-A459-D047A8978049}"/>
          </ac:spMkLst>
        </pc:spChg>
        <pc:spChg chg="mod">
          <ac:chgData name="Jassem Abbasi" userId="a485637c-5d5c-44af-8411-f95acc3236b6" providerId="ADAL" clId="{B67E75DF-61F4-4BDD-83F6-F3A9FEB4B984}" dt="2024-02-22T09:52:54.409" v="2357" actId="27803"/>
          <ac:spMkLst>
            <pc:docMk/>
            <pc:sldMk cId="3942064285" sldId="256"/>
            <ac:spMk id="9285" creationId="{0A42B0DA-D875-FCAA-164E-0798F672427E}"/>
          </ac:spMkLst>
        </pc:spChg>
        <pc:spChg chg="mod">
          <ac:chgData name="Jassem Abbasi" userId="a485637c-5d5c-44af-8411-f95acc3236b6" providerId="ADAL" clId="{B67E75DF-61F4-4BDD-83F6-F3A9FEB4B984}" dt="2024-02-22T09:52:54.409" v="2357" actId="27803"/>
          <ac:spMkLst>
            <pc:docMk/>
            <pc:sldMk cId="3942064285" sldId="256"/>
            <ac:spMk id="9286" creationId="{60980DCB-AC80-0C8B-5831-A4E873429544}"/>
          </ac:spMkLst>
        </pc:spChg>
        <pc:spChg chg="mod">
          <ac:chgData name="Jassem Abbasi" userId="a485637c-5d5c-44af-8411-f95acc3236b6" providerId="ADAL" clId="{B67E75DF-61F4-4BDD-83F6-F3A9FEB4B984}" dt="2024-02-22T09:52:54.409" v="2357" actId="27803"/>
          <ac:spMkLst>
            <pc:docMk/>
            <pc:sldMk cId="3942064285" sldId="256"/>
            <ac:spMk id="9287" creationId="{B7F2BD66-F78A-A01E-CD5F-15B2A24AFD22}"/>
          </ac:spMkLst>
        </pc:spChg>
        <pc:spChg chg="mod">
          <ac:chgData name="Jassem Abbasi" userId="a485637c-5d5c-44af-8411-f95acc3236b6" providerId="ADAL" clId="{B67E75DF-61F4-4BDD-83F6-F3A9FEB4B984}" dt="2024-02-22T09:52:54.409" v="2357" actId="27803"/>
          <ac:spMkLst>
            <pc:docMk/>
            <pc:sldMk cId="3942064285" sldId="256"/>
            <ac:spMk id="9288" creationId="{D1C93409-6D78-A8B0-5BF4-4DF88749C94B}"/>
          </ac:spMkLst>
        </pc:spChg>
        <pc:spChg chg="mod">
          <ac:chgData name="Jassem Abbasi" userId="a485637c-5d5c-44af-8411-f95acc3236b6" providerId="ADAL" clId="{B67E75DF-61F4-4BDD-83F6-F3A9FEB4B984}" dt="2024-02-22T09:52:54.409" v="2357" actId="27803"/>
          <ac:spMkLst>
            <pc:docMk/>
            <pc:sldMk cId="3942064285" sldId="256"/>
            <ac:spMk id="9289" creationId="{7E078F9B-5A7C-9326-8696-0020E2F8DFD9}"/>
          </ac:spMkLst>
        </pc:spChg>
        <pc:spChg chg="mod">
          <ac:chgData name="Jassem Abbasi" userId="a485637c-5d5c-44af-8411-f95acc3236b6" providerId="ADAL" clId="{B67E75DF-61F4-4BDD-83F6-F3A9FEB4B984}" dt="2024-02-22T09:52:54.409" v="2357" actId="27803"/>
          <ac:spMkLst>
            <pc:docMk/>
            <pc:sldMk cId="3942064285" sldId="256"/>
            <ac:spMk id="9290" creationId="{41284619-B225-0CAB-F82C-605516FCB167}"/>
          </ac:spMkLst>
        </pc:spChg>
        <pc:spChg chg="mod">
          <ac:chgData name="Jassem Abbasi" userId="a485637c-5d5c-44af-8411-f95acc3236b6" providerId="ADAL" clId="{B67E75DF-61F4-4BDD-83F6-F3A9FEB4B984}" dt="2024-02-22T09:52:54.409" v="2357" actId="27803"/>
          <ac:spMkLst>
            <pc:docMk/>
            <pc:sldMk cId="3942064285" sldId="256"/>
            <ac:spMk id="9291" creationId="{3C8A742E-7195-BBFC-FDB5-5B2FDC08DFA2}"/>
          </ac:spMkLst>
        </pc:spChg>
        <pc:spChg chg="mod">
          <ac:chgData name="Jassem Abbasi" userId="a485637c-5d5c-44af-8411-f95acc3236b6" providerId="ADAL" clId="{B67E75DF-61F4-4BDD-83F6-F3A9FEB4B984}" dt="2024-02-22T09:52:54.409" v="2357" actId="27803"/>
          <ac:spMkLst>
            <pc:docMk/>
            <pc:sldMk cId="3942064285" sldId="256"/>
            <ac:spMk id="9292" creationId="{94B5CAED-99E9-11B4-338D-88B11BECEB97}"/>
          </ac:spMkLst>
        </pc:spChg>
        <pc:spChg chg="mod">
          <ac:chgData name="Jassem Abbasi" userId="a485637c-5d5c-44af-8411-f95acc3236b6" providerId="ADAL" clId="{B67E75DF-61F4-4BDD-83F6-F3A9FEB4B984}" dt="2024-02-22T09:52:54.409" v="2357" actId="27803"/>
          <ac:spMkLst>
            <pc:docMk/>
            <pc:sldMk cId="3942064285" sldId="256"/>
            <ac:spMk id="9293" creationId="{3CD32B6A-43D2-EA76-B0A8-48C9C4F51A18}"/>
          </ac:spMkLst>
        </pc:spChg>
        <pc:spChg chg="mod">
          <ac:chgData name="Jassem Abbasi" userId="a485637c-5d5c-44af-8411-f95acc3236b6" providerId="ADAL" clId="{B67E75DF-61F4-4BDD-83F6-F3A9FEB4B984}" dt="2024-02-22T09:52:54.409" v="2357" actId="27803"/>
          <ac:spMkLst>
            <pc:docMk/>
            <pc:sldMk cId="3942064285" sldId="256"/>
            <ac:spMk id="9294" creationId="{4ED7D5B7-4041-5D54-7FF8-7CAE5BEF6DC7}"/>
          </ac:spMkLst>
        </pc:spChg>
        <pc:spChg chg="mod">
          <ac:chgData name="Jassem Abbasi" userId="a485637c-5d5c-44af-8411-f95acc3236b6" providerId="ADAL" clId="{B67E75DF-61F4-4BDD-83F6-F3A9FEB4B984}" dt="2024-02-22T09:52:54.409" v="2357" actId="27803"/>
          <ac:spMkLst>
            <pc:docMk/>
            <pc:sldMk cId="3942064285" sldId="256"/>
            <ac:spMk id="9295" creationId="{C2514899-0CF7-7F16-6012-34E13E5412FA}"/>
          </ac:spMkLst>
        </pc:spChg>
        <pc:spChg chg="mod">
          <ac:chgData name="Jassem Abbasi" userId="a485637c-5d5c-44af-8411-f95acc3236b6" providerId="ADAL" clId="{B67E75DF-61F4-4BDD-83F6-F3A9FEB4B984}" dt="2024-02-22T09:52:54.409" v="2357" actId="27803"/>
          <ac:spMkLst>
            <pc:docMk/>
            <pc:sldMk cId="3942064285" sldId="256"/>
            <ac:spMk id="9296" creationId="{E55F45AB-4648-A9EE-1D4F-C40A441D8E52}"/>
          </ac:spMkLst>
        </pc:spChg>
        <pc:spChg chg="mod">
          <ac:chgData name="Jassem Abbasi" userId="a485637c-5d5c-44af-8411-f95acc3236b6" providerId="ADAL" clId="{B67E75DF-61F4-4BDD-83F6-F3A9FEB4B984}" dt="2024-02-22T09:52:54.409" v="2357" actId="27803"/>
          <ac:spMkLst>
            <pc:docMk/>
            <pc:sldMk cId="3942064285" sldId="256"/>
            <ac:spMk id="9297" creationId="{95564F41-E222-AD45-66DD-547DABB3CF61}"/>
          </ac:spMkLst>
        </pc:spChg>
        <pc:spChg chg="mod">
          <ac:chgData name="Jassem Abbasi" userId="a485637c-5d5c-44af-8411-f95acc3236b6" providerId="ADAL" clId="{B67E75DF-61F4-4BDD-83F6-F3A9FEB4B984}" dt="2024-02-22T09:52:54.409" v="2357" actId="27803"/>
          <ac:spMkLst>
            <pc:docMk/>
            <pc:sldMk cId="3942064285" sldId="256"/>
            <ac:spMk id="9298" creationId="{816D3FEC-993D-CD91-51A5-501D516CEA3A}"/>
          </ac:spMkLst>
        </pc:spChg>
        <pc:spChg chg="mod">
          <ac:chgData name="Jassem Abbasi" userId="a485637c-5d5c-44af-8411-f95acc3236b6" providerId="ADAL" clId="{B67E75DF-61F4-4BDD-83F6-F3A9FEB4B984}" dt="2024-02-22T09:52:54.409" v="2357" actId="27803"/>
          <ac:spMkLst>
            <pc:docMk/>
            <pc:sldMk cId="3942064285" sldId="256"/>
            <ac:spMk id="9299" creationId="{B9A5145E-DC1F-CBAB-E3D8-A5F1C603EB4C}"/>
          </ac:spMkLst>
        </pc:spChg>
        <pc:spChg chg="mod">
          <ac:chgData name="Jassem Abbasi" userId="a485637c-5d5c-44af-8411-f95acc3236b6" providerId="ADAL" clId="{B67E75DF-61F4-4BDD-83F6-F3A9FEB4B984}" dt="2024-02-22T09:52:54.409" v="2357" actId="27803"/>
          <ac:spMkLst>
            <pc:docMk/>
            <pc:sldMk cId="3942064285" sldId="256"/>
            <ac:spMk id="9300" creationId="{80034C7A-1E0E-F8E6-7C8A-56C0A9ADF8A4}"/>
          </ac:spMkLst>
        </pc:spChg>
        <pc:spChg chg="mod">
          <ac:chgData name="Jassem Abbasi" userId="a485637c-5d5c-44af-8411-f95acc3236b6" providerId="ADAL" clId="{B67E75DF-61F4-4BDD-83F6-F3A9FEB4B984}" dt="2024-02-22T09:52:54.409" v="2357" actId="27803"/>
          <ac:spMkLst>
            <pc:docMk/>
            <pc:sldMk cId="3942064285" sldId="256"/>
            <ac:spMk id="9301" creationId="{DA7854CA-1CA7-119D-CEAA-015C4C5C6975}"/>
          </ac:spMkLst>
        </pc:spChg>
        <pc:spChg chg="mod">
          <ac:chgData name="Jassem Abbasi" userId="a485637c-5d5c-44af-8411-f95acc3236b6" providerId="ADAL" clId="{B67E75DF-61F4-4BDD-83F6-F3A9FEB4B984}" dt="2024-02-22T09:52:54.409" v="2357" actId="27803"/>
          <ac:spMkLst>
            <pc:docMk/>
            <pc:sldMk cId="3942064285" sldId="256"/>
            <ac:spMk id="9302" creationId="{A46B0AD7-6F41-DCCA-9284-75B857D5703F}"/>
          </ac:spMkLst>
        </pc:spChg>
        <pc:spChg chg="mod">
          <ac:chgData name="Jassem Abbasi" userId="a485637c-5d5c-44af-8411-f95acc3236b6" providerId="ADAL" clId="{B67E75DF-61F4-4BDD-83F6-F3A9FEB4B984}" dt="2024-02-22T09:52:54.409" v="2357" actId="27803"/>
          <ac:spMkLst>
            <pc:docMk/>
            <pc:sldMk cId="3942064285" sldId="256"/>
            <ac:spMk id="9303" creationId="{2AB08753-2C95-77EC-9ECB-AFCCA3B4F767}"/>
          </ac:spMkLst>
        </pc:spChg>
        <pc:spChg chg="mod">
          <ac:chgData name="Jassem Abbasi" userId="a485637c-5d5c-44af-8411-f95acc3236b6" providerId="ADAL" clId="{B67E75DF-61F4-4BDD-83F6-F3A9FEB4B984}" dt="2024-02-22T09:52:54.409" v="2357" actId="27803"/>
          <ac:spMkLst>
            <pc:docMk/>
            <pc:sldMk cId="3942064285" sldId="256"/>
            <ac:spMk id="9304" creationId="{69B026E8-3AB6-BF69-D627-049957ED9D96}"/>
          </ac:spMkLst>
        </pc:spChg>
        <pc:spChg chg="mod">
          <ac:chgData name="Jassem Abbasi" userId="a485637c-5d5c-44af-8411-f95acc3236b6" providerId="ADAL" clId="{B67E75DF-61F4-4BDD-83F6-F3A9FEB4B984}" dt="2024-02-22T09:52:54.409" v="2357" actId="27803"/>
          <ac:spMkLst>
            <pc:docMk/>
            <pc:sldMk cId="3942064285" sldId="256"/>
            <ac:spMk id="9305" creationId="{5AB5771C-4B93-0C9A-5541-310FBC5C4289}"/>
          </ac:spMkLst>
        </pc:spChg>
        <pc:spChg chg="mod">
          <ac:chgData name="Jassem Abbasi" userId="a485637c-5d5c-44af-8411-f95acc3236b6" providerId="ADAL" clId="{B67E75DF-61F4-4BDD-83F6-F3A9FEB4B984}" dt="2024-02-22T09:52:54.409" v="2357" actId="27803"/>
          <ac:spMkLst>
            <pc:docMk/>
            <pc:sldMk cId="3942064285" sldId="256"/>
            <ac:spMk id="9306" creationId="{137C5B4F-E733-0DD7-815F-3342089AB493}"/>
          </ac:spMkLst>
        </pc:spChg>
        <pc:spChg chg="mod">
          <ac:chgData name="Jassem Abbasi" userId="a485637c-5d5c-44af-8411-f95acc3236b6" providerId="ADAL" clId="{B67E75DF-61F4-4BDD-83F6-F3A9FEB4B984}" dt="2024-02-22T09:52:54.409" v="2357" actId="27803"/>
          <ac:spMkLst>
            <pc:docMk/>
            <pc:sldMk cId="3942064285" sldId="256"/>
            <ac:spMk id="9307" creationId="{0B5F51EE-E101-7F40-B7E7-461DD2B4A537}"/>
          </ac:spMkLst>
        </pc:spChg>
        <pc:spChg chg="mod">
          <ac:chgData name="Jassem Abbasi" userId="a485637c-5d5c-44af-8411-f95acc3236b6" providerId="ADAL" clId="{B67E75DF-61F4-4BDD-83F6-F3A9FEB4B984}" dt="2024-02-22T09:52:54.409" v="2357" actId="27803"/>
          <ac:spMkLst>
            <pc:docMk/>
            <pc:sldMk cId="3942064285" sldId="256"/>
            <ac:spMk id="9308" creationId="{16B23DAE-9A63-51F7-6E49-FBE57525D6BD}"/>
          </ac:spMkLst>
        </pc:spChg>
        <pc:spChg chg="mod">
          <ac:chgData name="Jassem Abbasi" userId="a485637c-5d5c-44af-8411-f95acc3236b6" providerId="ADAL" clId="{B67E75DF-61F4-4BDD-83F6-F3A9FEB4B984}" dt="2024-02-22T09:52:54.409" v="2357" actId="27803"/>
          <ac:spMkLst>
            <pc:docMk/>
            <pc:sldMk cId="3942064285" sldId="256"/>
            <ac:spMk id="9309" creationId="{B400E20C-62D6-F8A9-B730-8DDD081DBD1A}"/>
          </ac:spMkLst>
        </pc:spChg>
        <pc:spChg chg="mod">
          <ac:chgData name="Jassem Abbasi" userId="a485637c-5d5c-44af-8411-f95acc3236b6" providerId="ADAL" clId="{B67E75DF-61F4-4BDD-83F6-F3A9FEB4B984}" dt="2024-02-22T09:52:54.409" v="2357" actId="27803"/>
          <ac:spMkLst>
            <pc:docMk/>
            <pc:sldMk cId="3942064285" sldId="256"/>
            <ac:spMk id="9310" creationId="{5983DFFA-35C0-76CA-CBCB-52BFE266A8FF}"/>
          </ac:spMkLst>
        </pc:spChg>
        <pc:spChg chg="mod">
          <ac:chgData name="Jassem Abbasi" userId="a485637c-5d5c-44af-8411-f95acc3236b6" providerId="ADAL" clId="{B67E75DF-61F4-4BDD-83F6-F3A9FEB4B984}" dt="2024-02-22T09:52:54.409" v="2357" actId="27803"/>
          <ac:spMkLst>
            <pc:docMk/>
            <pc:sldMk cId="3942064285" sldId="256"/>
            <ac:spMk id="9311" creationId="{747749A7-4960-6F83-6A53-4DC0358D668F}"/>
          </ac:spMkLst>
        </pc:spChg>
        <pc:spChg chg="mod">
          <ac:chgData name="Jassem Abbasi" userId="a485637c-5d5c-44af-8411-f95acc3236b6" providerId="ADAL" clId="{B67E75DF-61F4-4BDD-83F6-F3A9FEB4B984}" dt="2024-02-22T09:52:54.409" v="2357" actId="27803"/>
          <ac:spMkLst>
            <pc:docMk/>
            <pc:sldMk cId="3942064285" sldId="256"/>
            <ac:spMk id="9312" creationId="{6DFE4521-E781-4ED3-BCA0-F4BB1A7E7D68}"/>
          </ac:spMkLst>
        </pc:spChg>
        <pc:spChg chg="mod">
          <ac:chgData name="Jassem Abbasi" userId="a485637c-5d5c-44af-8411-f95acc3236b6" providerId="ADAL" clId="{B67E75DF-61F4-4BDD-83F6-F3A9FEB4B984}" dt="2024-02-22T09:52:54.409" v="2357" actId="27803"/>
          <ac:spMkLst>
            <pc:docMk/>
            <pc:sldMk cId="3942064285" sldId="256"/>
            <ac:spMk id="9313" creationId="{AB577649-DD43-EDE2-CF4F-2B0C3E37E10B}"/>
          </ac:spMkLst>
        </pc:spChg>
        <pc:spChg chg="mod">
          <ac:chgData name="Jassem Abbasi" userId="a485637c-5d5c-44af-8411-f95acc3236b6" providerId="ADAL" clId="{B67E75DF-61F4-4BDD-83F6-F3A9FEB4B984}" dt="2024-02-22T09:52:54.409" v="2357" actId="27803"/>
          <ac:spMkLst>
            <pc:docMk/>
            <pc:sldMk cId="3942064285" sldId="256"/>
            <ac:spMk id="9314" creationId="{10D7B36E-50FB-9275-92AE-395BBC2F5D57}"/>
          </ac:spMkLst>
        </pc:spChg>
        <pc:spChg chg="mod">
          <ac:chgData name="Jassem Abbasi" userId="a485637c-5d5c-44af-8411-f95acc3236b6" providerId="ADAL" clId="{B67E75DF-61F4-4BDD-83F6-F3A9FEB4B984}" dt="2024-02-22T09:52:54.409" v="2357" actId="27803"/>
          <ac:spMkLst>
            <pc:docMk/>
            <pc:sldMk cId="3942064285" sldId="256"/>
            <ac:spMk id="9315" creationId="{65B3A17E-25E5-A9F1-7462-5CA0D51406B1}"/>
          </ac:spMkLst>
        </pc:spChg>
        <pc:spChg chg="mod">
          <ac:chgData name="Jassem Abbasi" userId="a485637c-5d5c-44af-8411-f95acc3236b6" providerId="ADAL" clId="{B67E75DF-61F4-4BDD-83F6-F3A9FEB4B984}" dt="2024-02-22T09:52:54.409" v="2357" actId="27803"/>
          <ac:spMkLst>
            <pc:docMk/>
            <pc:sldMk cId="3942064285" sldId="256"/>
            <ac:spMk id="9316" creationId="{6EDC2C8C-E9EE-F47D-162D-C4E68F39FAFE}"/>
          </ac:spMkLst>
        </pc:spChg>
        <pc:spChg chg="mod">
          <ac:chgData name="Jassem Abbasi" userId="a485637c-5d5c-44af-8411-f95acc3236b6" providerId="ADAL" clId="{B67E75DF-61F4-4BDD-83F6-F3A9FEB4B984}" dt="2024-02-22T09:52:54.409" v="2357" actId="27803"/>
          <ac:spMkLst>
            <pc:docMk/>
            <pc:sldMk cId="3942064285" sldId="256"/>
            <ac:spMk id="9317" creationId="{9CEAEE8C-BDB4-801A-4414-9B8D5F25E95B}"/>
          </ac:spMkLst>
        </pc:spChg>
        <pc:spChg chg="mod">
          <ac:chgData name="Jassem Abbasi" userId="a485637c-5d5c-44af-8411-f95acc3236b6" providerId="ADAL" clId="{B67E75DF-61F4-4BDD-83F6-F3A9FEB4B984}" dt="2024-02-22T09:52:54.409" v="2357" actId="27803"/>
          <ac:spMkLst>
            <pc:docMk/>
            <pc:sldMk cId="3942064285" sldId="256"/>
            <ac:spMk id="9318" creationId="{BDC05715-5F26-3707-62A2-A14E6291F6D7}"/>
          </ac:spMkLst>
        </pc:spChg>
        <pc:spChg chg="mod">
          <ac:chgData name="Jassem Abbasi" userId="a485637c-5d5c-44af-8411-f95acc3236b6" providerId="ADAL" clId="{B67E75DF-61F4-4BDD-83F6-F3A9FEB4B984}" dt="2024-02-22T09:52:54.409" v="2357" actId="27803"/>
          <ac:spMkLst>
            <pc:docMk/>
            <pc:sldMk cId="3942064285" sldId="256"/>
            <ac:spMk id="9319" creationId="{3B08C9D8-6236-CAD6-58F5-1091F7C238B8}"/>
          </ac:spMkLst>
        </pc:spChg>
        <pc:spChg chg="mod">
          <ac:chgData name="Jassem Abbasi" userId="a485637c-5d5c-44af-8411-f95acc3236b6" providerId="ADAL" clId="{B67E75DF-61F4-4BDD-83F6-F3A9FEB4B984}" dt="2024-02-22T09:52:54.409" v="2357" actId="27803"/>
          <ac:spMkLst>
            <pc:docMk/>
            <pc:sldMk cId="3942064285" sldId="256"/>
            <ac:spMk id="9320" creationId="{6618D902-50F2-054E-9AB6-9F4A77996239}"/>
          </ac:spMkLst>
        </pc:spChg>
        <pc:spChg chg="mod">
          <ac:chgData name="Jassem Abbasi" userId="a485637c-5d5c-44af-8411-f95acc3236b6" providerId="ADAL" clId="{B67E75DF-61F4-4BDD-83F6-F3A9FEB4B984}" dt="2024-02-22T09:52:54.409" v="2357" actId="27803"/>
          <ac:spMkLst>
            <pc:docMk/>
            <pc:sldMk cId="3942064285" sldId="256"/>
            <ac:spMk id="9321" creationId="{4C630445-0B9A-16D2-ABC5-E7D519CD7572}"/>
          </ac:spMkLst>
        </pc:spChg>
        <pc:spChg chg="mod">
          <ac:chgData name="Jassem Abbasi" userId="a485637c-5d5c-44af-8411-f95acc3236b6" providerId="ADAL" clId="{B67E75DF-61F4-4BDD-83F6-F3A9FEB4B984}" dt="2024-02-22T09:52:54.409" v="2357" actId="27803"/>
          <ac:spMkLst>
            <pc:docMk/>
            <pc:sldMk cId="3942064285" sldId="256"/>
            <ac:spMk id="9322" creationId="{6E7B06B0-D078-0116-0881-951E2B7D488B}"/>
          </ac:spMkLst>
        </pc:spChg>
        <pc:spChg chg="mod">
          <ac:chgData name="Jassem Abbasi" userId="a485637c-5d5c-44af-8411-f95acc3236b6" providerId="ADAL" clId="{B67E75DF-61F4-4BDD-83F6-F3A9FEB4B984}" dt="2024-02-22T09:52:54.409" v="2357" actId="27803"/>
          <ac:spMkLst>
            <pc:docMk/>
            <pc:sldMk cId="3942064285" sldId="256"/>
            <ac:spMk id="9323" creationId="{90AB3369-8427-B317-5E46-791351C77962}"/>
          </ac:spMkLst>
        </pc:spChg>
        <pc:spChg chg="mod">
          <ac:chgData name="Jassem Abbasi" userId="a485637c-5d5c-44af-8411-f95acc3236b6" providerId="ADAL" clId="{B67E75DF-61F4-4BDD-83F6-F3A9FEB4B984}" dt="2024-02-22T09:52:54.409" v="2357" actId="27803"/>
          <ac:spMkLst>
            <pc:docMk/>
            <pc:sldMk cId="3942064285" sldId="256"/>
            <ac:spMk id="9324" creationId="{885D6195-EEBB-1E23-9AF5-59B26897F3BB}"/>
          </ac:spMkLst>
        </pc:spChg>
        <pc:spChg chg="mod">
          <ac:chgData name="Jassem Abbasi" userId="a485637c-5d5c-44af-8411-f95acc3236b6" providerId="ADAL" clId="{B67E75DF-61F4-4BDD-83F6-F3A9FEB4B984}" dt="2024-02-22T09:52:54.409" v="2357" actId="27803"/>
          <ac:spMkLst>
            <pc:docMk/>
            <pc:sldMk cId="3942064285" sldId="256"/>
            <ac:spMk id="9325" creationId="{FCCBC793-D131-8F68-D935-2A5F21121173}"/>
          </ac:spMkLst>
        </pc:spChg>
        <pc:spChg chg="mod">
          <ac:chgData name="Jassem Abbasi" userId="a485637c-5d5c-44af-8411-f95acc3236b6" providerId="ADAL" clId="{B67E75DF-61F4-4BDD-83F6-F3A9FEB4B984}" dt="2024-02-22T09:52:54.409" v="2357" actId="27803"/>
          <ac:spMkLst>
            <pc:docMk/>
            <pc:sldMk cId="3942064285" sldId="256"/>
            <ac:spMk id="9326" creationId="{F4A4DB4D-BEF7-0460-4014-0DE84711AC37}"/>
          </ac:spMkLst>
        </pc:spChg>
        <pc:spChg chg="mod">
          <ac:chgData name="Jassem Abbasi" userId="a485637c-5d5c-44af-8411-f95acc3236b6" providerId="ADAL" clId="{B67E75DF-61F4-4BDD-83F6-F3A9FEB4B984}" dt="2024-02-22T09:52:54.409" v="2357" actId="27803"/>
          <ac:spMkLst>
            <pc:docMk/>
            <pc:sldMk cId="3942064285" sldId="256"/>
            <ac:spMk id="9327" creationId="{D5C9BE4F-A0EF-9738-600D-2833D4526E2C}"/>
          </ac:spMkLst>
        </pc:spChg>
        <pc:spChg chg="mod">
          <ac:chgData name="Jassem Abbasi" userId="a485637c-5d5c-44af-8411-f95acc3236b6" providerId="ADAL" clId="{B67E75DF-61F4-4BDD-83F6-F3A9FEB4B984}" dt="2024-02-22T09:52:54.409" v="2357" actId="27803"/>
          <ac:spMkLst>
            <pc:docMk/>
            <pc:sldMk cId="3942064285" sldId="256"/>
            <ac:spMk id="9328" creationId="{FE37F19B-A819-853D-C2E5-A28BF1F4388A}"/>
          </ac:spMkLst>
        </pc:spChg>
        <pc:spChg chg="mod">
          <ac:chgData name="Jassem Abbasi" userId="a485637c-5d5c-44af-8411-f95acc3236b6" providerId="ADAL" clId="{B67E75DF-61F4-4BDD-83F6-F3A9FEB4B984}" dt="2024-02-22T09:52:54.409" v="2357" actId="27803"/>
          <ac:spMkLst>
            <pc:docMk/>
            <pc:sldMk cId="3942064285" sldId="256"/>
            <ac:spMk id="9329" creationId="{45875328-9782-97DB-ACE6-2D372EC8DF2B}"/>
          </ac:spMkLst>
        </pc:spChg>
        <pc:spChg chg="mod">
          <ac:chgData name="Jassem Abbasi" userId="a485637c-5d5c-44af-8411-f95acc3236b6" providerId="ADAL" clId="{B67E75DF-61F4-4BDD-83F6-F3A9FEB4B984}" dt="2024-02-22T09:52:54.409" v="2357" actId="27803"/>
          <ac:spMkLst>
            <pc:docMk/>
            <pc:sldMk cId="3942064285" sldId="256"/>
            <ac:spMk id="9330" creationId="{F35CF570-87B6-DD5F-7BFA-37958E567951}"/>
          </ac:spMkLst>
        </pc:spChg>
        <pc:spChg chg="mod">
          <ac:chgData name="Jassem Abbasi" userId="a485637c-5d5c-44af-8411-f95acc3236b6" providerId="ADAL" clId="{B67E75DF-61F4-4BDD-83F6-F3A9FEB4B984}" dt="2024-02-22T09:52:54.409" v="2357" actId="27803"/>
          <ac:spMkLst>
            <pc:docMk/>
            <pc:sldMk cId="3942064285" sldId="256"/>
            <ac:spMk id="9331" creationId="{2C55612D-DD50-C793-4FD4-0EA8DFA406B1}"/>
          </ac:spMkLst>
        </pc:spChg>
        <pc:spChg chg="mod">
          <ac:chgData name="Jassem Abbasi" userId="a485637c-5d5c-44af-8411-f95acc3236b6" providerId="ADAL" clId="{B67E75DF-61F4-4BDD-83F6-F3A9FEB4B984}" dt="2024-02-22T09:52:54.409" v="2357" actId="27803"/>
          <ac:spMkLst>
            <pc:docMk/>
            <pc:sldMk cId="3942064285" sldId="256"/>
            <ac:spMk id="9332" creationId="{F81BCF95-629D-1E1E-8674-1100CE5053CB}"/>
          </ac:spMkLst>
        </pc:spChg>
        <pc:spChg chg="mod">
          <ac:chgData name="Jassem Abbasi" userId="a485637c-5d5c-44af-8411-f95acc3236b6" providerId="ADAL" clId="{B67E75DF-61F4-4BDD-83F6-F3A9FEB4B984}" dt="2024-02-22T09:52:54.409" v="2357" actId="27803"/>
          <ac:spMkLst>
            <pc:docMk/>
            <pc:sldMk cId="3942064285" sldId="256"/>
            <ac:spMk id="9333" creationId="{3F91D7DD-6A6D-5681-3DAE-E6160FF04894}"/>
          </ac:spMkLst>
        </pc:spChg>
        <pc:spChg chg="mod">
          <ac:chgData name="Jassem Abbasi" userId="a485637c-5d5c-44af-8411-f95acc3236b6" providerId="ADAL" clId="{B67E75DF-61F4-4BDD-83F6-F3A9FEB4B984}" dt="2024-02-22T09:52:54.409" v="2357" actId="27803"/>
          <ac:spMkLst>
            <pc:docMk/>
            <pc:sldMk cId="3942064285" sldId="256"/>
            <ac:spMk id="9334" creationId="{3C01B6AC-98D3-B7D0-5C4A-B7C1AB324FE9}"/>
          </ac:spMkLst>
        </pc:spChg>
        <pc:spChg chg="mod">
          <ac:chgData name="Jassem Abbasi" userId="a485637c-5d5c-44af-8411-f95acc3236b6" providerId="ADAL" clId="{B67E75DF-61F4-4BDD-83F6-F3A9FEB4B984}" dt="2024-02-22T09:52:54.409" v="2357" actId="27803"/>
          <ac:spMkLst>
            <pc:docMk/>
            <pc:sldMk cId="3942064285" sldId="256"/>
            <ac:spMk id="9335" creationId="{102931DC-D620-2ED7-78F6-07261ABCC636}"/>
          </ac:spMkLst>
        </pc:spChg>
        <pc:spChg chg="mod">
          <ac:chgData name="Jassem Abbasi" userId="a485637c-5d5c-44af-8411-f95acc3236b6" providerId="ADAL" clId="{B67E75DF-61F4-4BDD-83F6-F3A9FEB4B984}" dt="2024-02-22T09:52:54.409" v="2357" actId="27803"/>
          <ac:spMkLst>
            <pc:docMk/>
            <pc:sldMk cId="3942064285" sldId="256"/>
            <ac:spMk id="9336" creationId="{939E2708-E451-1BB1-E0F9-897C87FED2E5}"/>
          </ac:spMkLst>
        </pc:spChg>
        <pc:spChg chg="mod">
          <ac:chgData name="Jassem Abbasi" userId="a485637c-5d5c-44af-8411-f95acc3236b6" providerId="ADAL" clId="{B67E75DF-61F4-4BDD-83F6-F3A9FEB4B984}" dt="2024-02-22T09:52:54.409" v="2357" actId="27803"/>
          <ac:spMkLst>
            <pc:docMk/>
            <pc:sldMk cId="3942064285" sldId="256"/>
            <ac:spMk id="9337" creationId="{2FB5D870-860A-0B0D-9EA7-1D31DFC5070E}"/>
          </ac:spMkLst>
        </pc:spChg>
        <pc:spChg chg="mod">
          <ac:chgData name="Jassem Abbasi" userId="a485637c-5d5c-44af-8411-f95acc3236b6" providerId="ADAL" clId="{B67E75DF-61F4-4BDD-83F6-F3A9FEB4B984}" dt="2024-02-22T09:52:54.409" v="2357" actId="27803"/>
          <ac:spMkLst>
            <pc:docMk/>
            <pc:sldMk cId="3942064285" sldId="256"/>
            <ac:spMk id="9338" creationId="{D6E2C931-216C-0481-AA0D-3084B4970717}"/>
          </ac:spMkLst>
        </pc:spChg>
        <pc:spChg chg="mod">
          <ac:chgData name="Jassem Abbasi" userId="a485637c-5d5c-44af-8411-f95acc3236b6" providerId="ADAL" clId="{B67E75DF-61F4-4BDD-83F6-F3A9FEB4B984}" dt="2024-02-22T09:52:54.409" v="2357" actId="27803"/>
          <ac:spMkLst>
            <pc:docMk/>
            <pc:sldMk cId="3942064285" sldId="256"/>
            <ac:spMk id="9339" creationId="{1D75D8C2-EC34-05E6-BF97-3E1952D2E4CB}"/>
          </ac:spMkLst>
        </pc:spChg>
        <pc:spChg chg="mod">
          <ac:chgData name="Jassem Abbasi" userId="a485637c-5d5c-44af-8411-f95acc3236b6" providerId="ADAL" clId="{B67E75DF-61F4-4BDD-83F6-F3A9FEB4B984}" dt="2024-02-22T09:52:54.409" v="2357" actId="27803"/>
          <ac:spMkLst>
            <pc:docMk/>
            <pc:sldMk cId="3942064285" sldId="256"/>
            <ac:spMk id="9340" creationId="{2AD44C3F-4BE3-1F21-9EB6-3DD17B18300D}"/>
          </ac:spMkLst>
        </pc:spChg>
        <pc:spChg chg="mod">
          <ac:chgData name="Jassem Abbasi" userId="a485637c-5d5c-44af-8411-f95acc3236b6" providerId="ADAL" clId="{B67E75DF-61F4-4BDD-83F6-F3A9FEB4B984}" dt="2024-02-22T09:52:54.409" v="2357" actId="27803"/>
          <ac:spMkLst>
            <pc:docMk/>
            <pc:sldMk cId="3942064285" sldId="256"/>
            <ac:spMk id="9341" creationId="{8B7CF602-99A9-27AD-F847-0F71EB524E29}"/>
          </ac:spMkLst>
        </pc:spChg>
        <pc:spChg chg="mod">
          <ac:chgData name="Jassem Abbasi" userId="a485637c-5d5c-44af-8411-f95acc3236b6" providerId="ADAL" clId="{B67E75DF-61F4-4BDD-83F6-F3A9FEB4B984}" dt="2024-02-22T09:52:54.409" v="2357" actId="27803"/>
          <ac:spMkLst>
            <pc:docMk/>
            <pc:sldMk cId="3942064285" sldId="256"/>
            <ac:spMk id="9342" creationId="{96FF7B98-83AD-004E-1928-C02446567DC0}"/>
          </ac:spMkLst>
        </pc:spChg>
        <pc:spChg chg="mod">
          <ac:chgData name="Jassem Abbasi" userId="a485637c-5d5c-44af-8411-f95acc3236b6" providerId="ADAL" clId="{B67E75DF-61F4-4BDD-83F6-F3A9FEB4B984}" dt="2024-02-22T09:52:54.409" v="2357" actId="27803"/>
          <ac:spMkLst>
            <pc:docMk/>
            <pc:sldMk cId="3942064285" sldId="256"/>
            <ac:spMk id="9343" creationId="{1B75A950-C49D-D6D4-3387-F1B4BFF600E1}"/>
          </ac:spMkLst>
        </pc:spChg>
        <pc:spChg chg="mod">
          <ac:chgData name="Jassem Abbasi" userId="a485637c-5d5c-44af-8411-f95acc3236b6" providerId="ADAL" clId="{B67E75DF-61F4-4BDD-83F6-F3A9FEB4B984}" dt="2024-02-22T09:52:54.409" v="2357" actId="27803"/>
          <ac:spMkLst>
            <pc:docMk/>
            <pc:sldMk cId="3942064285" sldId="256"/>
            <ac:spMk id="9344" creationId="{6824AD3B-E6E4-7BC3-65A9-F23B1AFB0C84}"/>
          </ac:spMkLst>
        </pc:spChg>
        <pc:spChg chg="mod">
          <ac:chgData name="Jassem Abbasi" userId="a485637c-5d5c-44af-8411-f95acc3236b6" providerId="ADAL" clId="{B67E75DF-61F4-4BDD-83F6-F3A9FEB4B984}" dt="2024-02-22T09:52:54.409" v="2357" actId="27803"/>
          <ac:spMkLst>
            <pc:docMk/>
            <pc:sldMk cId="3942064285" sldId="256"/>
            <ac:spMk id="9345" creationId="{55BB6A0B-D23E-0DFF-5B74-351058A38A86}"/>
          </ac:spMkLst>
        </pc:spChg>
        <pc:spChg chg="mod">
          <ac:chgData name="Jassem Abbasi" userId="a485637c-5d5c-44af-8411-f95acc3236b6" providerId="ADAL" clId="{B67E75DF-61F4-4BDD-83F6-F3A9FEB4B984}" dt="2024-02-22T09:52:54.409" v="2357" actId="27803"/>
          <ac:spMkLst>
            <pc:docMk/>
            <pc:sldMk cId="3942064285" sldId="256"/>
            <ac:spMk id="9346" creationId="{1BC97EF6-C13C-52D4-E133-D92C555BAB02}"/>
          </ac:spMkLst>
        </pc:spChg>
        <pc:spChg chg="mod">
          <ac:chgData name="Jassem Abbasi" userId="a485637c-5d5c-44af-8411-f95acc3236b6" providerId="ADAL" clId="{B67E75DF-61F4-4BDD-83F6-F3A9FEB4B984}" dt="2024-02-22T09:52:54.409" v="2357" actId="27803"/>
          <ac:spMkLst>
            <pc:docMk/>
            <pc:sldMk cId="3942064285" sldId="256"/>
            <ac:spMk id="9347" creationId="{EA2EC164-2371-183E-48D4-B596568A2634}"/>
          </ac:spMkLst>
        </pc:spChg>
        <pc:spChg chg="mod">
          <ac:chgData name="Jassem Abbasi" userId="a485637c-5d5c-44af-8411-f95acc3236b6" providerId="ADAL" clId="{B67E75DF-61F4-4BDD-83F6-F3A9FEB4B984}" dt="2024-02-22T09:52:54.409" v="2357" actId="27803"/>
          <ac:spMkLst>
            <pc:docMk/>
            <pc:sldMk cId="3942064285" sldId="256"/>
            <ac:spMk id="9348" creationId="{FF5CFE94-302E-17E0-AD69-8D18885D99D0}"/>
          </ac:spMkLst>
        </pc:spChg>
        <pc:spChg chg="mod">
          <ac:chgData name="Jassem Abbasi" userId="a485637c-5d5c-44af-8411-f95acc3236b6" providerId="ADAL" clId="{B67E75DF-61F4-4BDD-83F6-F3A9FEB4B984}" dt="2024-02-22T09:52:54.409" v="2357" actId="27803"/>
          <ac:spMkLst>
            <pc:docMk/>
            <pc:sldMk cId="3942064285" sldId="256"/>
            <ac:spMk id="9349" creationId="{B905F3F6-BD3F-407D-EB1F-3B142949FCE1}"/>
          </ac:spMkLst>
        </pc:spChg>
        <pc:spChg chg="mod">
          <ac:chgData name="Jassem Abbasi" userId="a485637c-5d5c-44af-8411-f95acc3236b6" providerId="ADAL" clId="{B67E75DF-61F4-4BDD-83F6-F3A9FEB4B984}" dt="2024-02-22T09:52:54.409" v="2357" actId="27803"/>
          <ac:spMkLst>
            <pc:docMk/>
            <pc:sldMk cId="3942064285" sldId="256"/>
            <ac:spMk id="9350" creationId="{E37033C9-EC18-E651-4054-58AB84ABE843}"/>
          </ac:spMkLst>
        </pc:spChg>
        <pc:spChg chg="mod">
          <ac:chgData name="Jassem Abbasi" userId="a485637c-5d5c-44af-8411-f95acc3236b6" providerId="ADAL" clId="{B67E75DF-61F4-4BDD-83F6-F3A9FEB4B984}" dt="2024-02-22T09:52:54.409" v="2357" actId="27803"/>
          <ac:spMkLst>
            <pc:docMk/>
            <pc:sldMk cId="3942064285" sldId="256"/>
            <ac:spMk id="9351" creationId="{DD6A9D51-7478-EC82-DABE-4DFB01FDE77C}"/>
          </ac:spMkLst>
        </pc:spChg>
        <pc:spChg chg="mod">
          <ac:chgData name="Jassem Abbasi" userId="a485637c-5d5c-44af-8411-f95acc3236b6" providerId="ADAL" clId="{B67E75DF-61F4-4BDD-83F6-F3A9FEB4B984}" dt="2024-02-22T09:52:54.409" v="2357" actId="27803"/>
          <ac:spMkLst>
            <pc:docMk/>
            <pc:sldMk cId="3942064285" sldId="256"/>
            <ac:spMk id="9352" creationId="{91DBEE36-3E00-0473-7ED3-0BBA020AC9FD}"/>
          </ac:spMkLst>
        </pc:spChg>
        <pc:spChg chg="mod">
          <ac:chgData name="Jassem Abbasi" userId="a485637c-5d5c-44af-8411-f95acc3236b6" providerId="ADAL" clId="{B67E75DF-61F4-4BDD-83F6-F3A9FEB4B984}" dt="2024-02-22T09:52:54.409" v="2357" actId="27803"/>
          <ac:spMkLst>
            <pc:docMk/>
            <pc:sldMk cId="3942064285" sldId="256"/>
            <ac:spMk id="9353" creationId="{A6B5C475-0CDF-A0C8-00BD-6A4C8A13D782}"/>
          </ac:spMkLst>
        </pc:spChg>
        <pc:spChg chg="mod">
          <ac:chgData name="Jassem Abbasi" userId="a485637c-5d5c-44af-8411-f95acc3236b6" providerId="ADAL" clId="{B67E75DF-61F4-4BDD-83F6-F3A9FEB4B984}" dt="2024-02-22T09:52:54.409" v="2357" actId="27803"/>
          <ac:spMkLst>
            <pc:docMk/>
            <pc:sldMk cId="3942064285" sldId="256"/>
            <ac:spMk id="9354" creationId="{7AA9198E-B624-8B37-196C-E762711957D7}"/>
          </ac:spMkLst>
        </pc:spChg>
        <pc:spChg chg="mod">
          <ac:chgData name="Jassem Abbasi" userId="a485637c-5d5c-44af-8411-f95acc3236b6" providerId="ADAL" clId="{B67E75DF-61F4-4BDD-83F6-F3A9FEB4B984}" dt="2024-02-22T09:52:54.409" v="2357" actId="27803"/>
          <ac:spMkLst>
            <pc:docMk/>
            <pc:sldMk cId="3942064285" sldId="256"/>
            <ac:spMk id="9355" creationId="{A87B7191-3F4C-58FC-9A70-E370DBD89BF9}"/>
          </ac:spMkLst>
        </pc:spChg>
        <pc:spChg chg="mod">
          <ac:chgData name="Jassem Abbasi" userId="a485637c-5d5c-44af-8411-f95acc3236b6" providerId="ADAL" clId="{B67E75DF-61F4-4BDD-83F6-F3A9FEB4B984}" dt="2024-02-22T09:52:54.409" v="2357" actId="27803"/>
          <ac:spMkLst>
            <pc:docMk/>
            <pc:sldMk cId="3942064285" sldId="256"/>
            <ac:spMk id="9356" creationId="{EAA6178E-6DF9-4BBE-BA71-46144BD7B09A}"/>
          </ac:spMkLst>
        </pc:spChg>
        <pc:spChg chg="mod">
          <ac:chgData name="Jassem Abbasi" userId="a485637c-5d5c-44af-8411-f95acc3236b6" providerId="ADAL" clId="{B67E75DF-61F4-4BDD-83F6-F3A9FEB4B984}" dt="2024-02-22T09:52:54.409" v="2357" actId="27803"/>
          <ac:spMkLst>
            <pc:docMk/>
            <pc:sldMk cId="3942064285" sldId="256"/>
            <ac:spMk id="9357" creationId="{DDF1F486-D8C7-85DD-DB95-30109448AE17}"/>
          </ac:spMkLst>
        </pc:spChg>
        <pc:spChg chg="mod">
          <ac:chgData name="Jassem Abbasi" userId="a485637c-5d5c-44af-8411-f95acc3236b6" providerId="ADAL" clId="{B67E75DF-61F4-4BDD-83F6-F3A9FEB4B984}" dt="2024-02-22T09:52:54.409" v="2357" actId="27803"/>
          <ac:spMkLst>
            <pc:docMk/>
            <pc:sldMk cId="3942064285" sldId="256"/>
            <ac:spMk id="9358" creationId="{EB1BAFD4-FDE5-06AA-D8CF-597B1AE49F74}"/>
          </ac:spMkLst>
        </pc:spChg>
        <pc:spChg chg="mod">
          <ac:chgData name="Jassem Abbasi" userId="a485637c-5d5c-44af-8411-f95acc3236b6" providerId="ADAL" clId="{B67E75DF-61F4-4BDD-83F6-F3A9FEB4B984}" dt="2024-02-22T09:52:54.409" v="2357" actId="27803"/>
          <ac:spMkLst>
            <pc:docMk/>
            <pc:sldMk cId="3942064285" sldId="256"/>
            <ac:spMk id="9359" creationId="{75017E2D-284D-E22E-4E44-16433C4BFF95}"/>
          </ac:spMkLst>
        </pc:spChg>
        <pc:spChg chg="mod">
          <ac:chgData name="Jassem Abbasi" userId="a485637c-5d5c-44af-8411-f95acc3236b6" providerId="ADAL" clId="{B67E75DF-61F4-4BDD-83F6-F3A9FEB4B984}" dt="2024-02-22T09:52:54.409" v="2357" actId="27803"/>
          <ac:spMkLst>
            <pc:docMk/>
            <pc:sldMk cId="3942064285" sldId="256"/>
            <ac:spMk id="9360" creationId="{4EC8E444-574E-4BA0-382C-FD7580268E54}"/>
          </ac:spMkLst>
        </pc:spChg>
        <pc:spChg chg="mod">
          <ac:chgData name="Jassem Abbasi" userId="a485637c-5d5c-44af-8411-f95acc3236b6" providerId="ADAL" clId="{B67E75DF-61F4-4BDD-83F6-F3A9FEB4B984}" dt="2024-02-22T09:52:54.409" v="2357" actId="27803"/>
          <ac:spMkLst>
            <pc:docMk/>
            <pc:sldMk cId="3942064285" sldId="256"/>
            <ac:spMk id="9361" creationId="{8993722F-BA4A-288B-11A7-8ABE723A53B3}"/>
          </ac:spMkLst>
        </pc:spChg>
        <pc:spChg chg="mod">
          <ac:chgData name="Jassem Abbasi" userId="a485637c-5d5c-44af-8411-f95acc3236b6" providerId="ADAL" clId="{B67E75DF-61F4-4BDD-83F6-F3A9FEB4B984}" dt="2024-02-22T09:52:54.409" v="2357" actId="27803"/>
          <ac:spMkLst>
            <pc:docMk/>
            <pc:sldMk cId="3942064285" sldId="256"/>
            <ac:spMk id="9362" creationId="{75C4AE86-7BC3-5503-DC6D-1E381545C8D5}"/>
          </ac:spMkLst>
        </pc:spChg>
        <pc:spChg chg="mod">
          <ac:chgData name="Jassem Abbasi" userId="a485637c-5d5c-44af-8411-f95acc3236b6" providerId="ADAL" clId="{B67E75DF-61F4-4BDD-83F6-F3A9FEB4B984}" dt="2024-02-22T09:52:54.409" v="2357" actId="27803"/>
          <ac:spMkLst>
            <pc:docMk/>
            <pc:sldMk cId="3942064285" sldId="256"/>
            <ac:spMk id="9363" creationId="{0DBD71A0-66B4-AC74-B086-C9BB55600854}"/>
          </ac:spMkLst>
        </pc:spChg>
        <pc:spChg chg="mod">
          <ac:chgData name="Jassem Abbasi" userId="a485637c-5d5c-44af-8411-f95acc3236b6" providerId="ADAL" clId="{B67E75DF-61F4-4BDD-83F6-F3A9FEB4B984}" dt="2024-02-22T09:52:54.409" v="2357" actId="27803"/>
          <ac:spMkLst>
            <pc:docMk/>
            <pc:sldMk cId="3942064285" sldId="256"/>
            <ac:spMk id="9364" creationId="{52365636-F7C7-DC32-863D-A37B33278732}"/>
          </ac:spMkLst>
        </pc:spChg>
        <pc:spChg chg="mod">
          <ac:chgData name="Jassem Abbasi" userId="a485637c-5d5c-44af-8411-f95acc3236b6" providerId="ADAL" clId="{B67E75DF-61F4-4BDD-83F6-F3A9FEB4B984}" dt="2024-02-22T09:52:54.409" v="2357" actId="27803"/>
          <ac:spMkLst>
            <pc:docMk/>
            <pc:sldMk cId="3942064285" sldId="256"/>
            <ac:spMk id="9365" creationId="{72C6859F-6D4E-B75B-7597-8249C058F052}"/>
          </ac:spMkLst>
        </pc:spChg>
        <pc:spChg chg="mod">
          <ac:chgData name="Jassem Abbasi" userId="a485637c-5d5c-44af-8411-f95acc3236b6" providerId="ADAL" clId="{B67E75DF-61F4-4BDD-83F6-F3A9FEB4B984}" dt="2024-02-22T09:52:54.409" v="2357" actId="27803"/>
          <ac:spMkLst>
            <pc:docMk/>
            <pc:sldMk cId="3942064285" sldId="256"/>
            <ac:spMk id="9366" creationId="{8A100C84-826B-2E68-D68A-5F2ECA60601B}"/>
          </ac:spMkLst>
        </pc:spChg>
        <pc:spChg chg="mod">
          <ac:chgData name="Jassem Abbasi" userId="a485637c-5d5c-44af-8411-f95acc3236b6" providerId="ADAL" clId="{B67E75DF-61F4-4BDD-83F6-F3A9FEB4B984}" dt="2024-02-22T09:52:54.409" v="2357" actId="27803"/>
          <ac:spMkLst>
            <pc:docMk/>
            <pc:sldMk cId="3942064285" sldId="256"/>
            <ac:spMk id="9367" creationId="{CA582820-DE8F-04EE-51A9-B665AA9A3BEF}"/>
          </ac:spMkLst>
        </pc:spChg>
        <pc:spChg chg="mod">
          <ac:chgData name="Jassem Abbasi" userId="a485637c-5d5c-44af-8411-f95acc3236b6" providerId="ADAL" clId="{B67E75DF-61F4-4BDD-83F6-F3A9FEB4B984}" dt="2024-02-22T09:52:54.409" v="2357" actId="27803"/>
          <ac:spMkLst>
            <pc:docMk/>
            <pc:sldMk cId="3942064285" sldId="256"/>
            <ac:spMk id="9368" creationId="{EC15B762-5073-C93A-81CC-D752C0B03E29}"/>
          </ac:spMkLst>
        </pc:spChg>
        <pc:spChg chg="mod">
          <ac:chgData name="Jassem Abbasi" userId="a485637c-5d5c-44af-8411-f95acc3236b6" providerId="ADAL" clId="{B67E75DF-61F4-4BDD-83F6-F3A9FEB4B984}" dt="2024-02-22T09:52:54.409" v="2357" actId="27803"/>
          <ac:spMkLst>
            <pc:docMk/>
            <pc:sldMk cId="3942064285" sldId="256"/>
            <ac:spMk id="9369" creationId="{1E15C8E3-0C24-0640-11DC-D9A5E28786E3}"/>
          </ac:spMkLst>
        </pc:spChg>
        <pc:spChg chg="mod">
          <ac:chgData name="Jassem Abbasi" userId="a485637c-5d5c-44af-8411-f95acc3236b6" providerId="ADAL" clId="{B67E75DF-61F4-4BDD-83F6-F3A9FEB4B984}" dt="2024-02-22T09:52:54.409" v="2357" actId="27803"/>
          <ac:spMkLst>
            <pc:docMk/>
            <pc:sldMk cId="3942064285" sldId="256"/>
            <ac:spMk id="9370" creationId="{5C56AE33-90E1-4FF2-87CF-B9914F9BE15E}"/>
          </ac:spMkLst>
        </pc:spChg>
        <pc:spChg chg="mod">
          <ac:chgData name="Jassem Abbasi" userId="a485637c-5d5c-44af-8411-f95acc3236b6" providerId="ADAL" clId="{B67E75DF-61F4-4BDD-83F6-F3A9FEB4B984}" dt="2024-02-22T09:52:54.409" v="2357" actId="27803"/>
          <ac:spMkLst>
            <pc:docMk/>
            <pc:sldMk cId="3942064285" sldId="256"/>
            <ac:spMk id="9371" creationId="{F94E4DD7-1646-E4FF-A163-B474CF24B5AD}"/>
          </ac:spMkLst>
        </pc:spChg>
        <pc:spChg chg="mod">
          <ac:chgData name="Jassem Abbasi" userId="a485637c-5d5c-44af-8411-f95acc3236b6" providerId="ADAL" clId="{B67E75DF-61F4-4BDD-83F6-F3A9FEB4B984}" dt="2024-02-22T09:52:54.409" v="2357" actId="27803"/>
          <ac:spMkLst>
            <pc:docMk/>
            <pc:sldMk cId="3942064285" sldId="256"/>
            <ac:spMk id="9372" creationId="{8AF9DD3E-C953-852C-5281-1E7656449413}"/>
          </ac:spMkLst>
        </pc:spChg>
        <pc:spChg chg="mod">
          <ac:chgData name="Jassem Abbasi" userId="a485637c-5d5c-44af-8411-f95acc3236b6" providerId="ADAL" clId="{B67E75DF-61F4-4BDD-83F6-F3A9FEB4B984}" dt="2024-02-22T09:52:54.409" v="2357" actId="27803"/>
          <ac:spMkLst>
            <pc:docMk/>
            <pc:sldMk cId="3942064285" sldId="256"/>
            <ac:spMk id="9373" creationId="{DDAD62B6-5C98-0C0B-0599-CD4C6E9FDF0A}"/>
          </ac:spMkLst>
        </pc:spChg>
        <pc:spChg chg="mod">
          <ac:chgData name="Jassem Abbasi" userId="a485637c-5d5c-44af-8411-f95acc3236b6" providerId="ADAL" clId="{B67E75DF-61F4-4BDD-83F6-F3A9FEB4B984}" dt="2024-02-22T09:52:54.409" v="2357" actId="27803"/>
          <ac:spMkLst>
            <pc:docMk/>
            <pc:sldMk cId="3942064285" sldId="256"/>
            <ac:spMk id="9374" creationId="{65B96CE7-0F11-322A-139F-FEDD9279F97F}"/>
          </ac:spMkLst>
        </pc:spChg>
        <pc:spChg chg="mod">
          <ac:chgData name="Jassem Abbasi" userId="a485637c-5d5c-44af-8411-f95acc3236b6" providerId="ADAL" clId="{B67E75DF-61F4-4BDD-83F6-F3A9FEB4B984}" dt="2024-02-22T09:52:54.409" v="2357" actId="27803"/>
          <ac:spMkLst>
            <pc:docMk/>
            <pc:sldMk cId="3942064285" sldId="256"/>
            <ac:spMk id="9375" creationId="{8197F0D3-FA07-66DC-4F15-3082F9129AD0}"/>
          </ac:spMkLst>
        </pc:spChg>
        <pc:spChg chg="mod">
          <ac:chgData name="Jassem Abbasi" userId="a485637c-5d5c-44af-8411-f95acc3236b6" providerId="ADAL" clId="{B67E75DF-61F4-4BDD-83F6-F3A9FEB4B984}" dt="2024-02-22T09:52:54.409" v="2357" actId="27803"/>
          <ac:spMkLst>
            <pc:docMk/>
            <pc:sldMk cId="3942064285" sldId="256"/>
            <ac:spMk id="9376" creationId="{4F4FBAB6-C26D-875D-E5C2-0285FC2DD4AF}"/>
          </ac:spMkLst>
        </pc:spChg>
        <pc:spChg chg="mod">
          <ac:chgData name="Jassem Abbasi" userId="a485637c-5d5c-44af-8411-f95acc3236b6" providerId="ADAL" clId="{B67E75DF-61F4-4BDD-83F6-F3A9FEB4B984}" dt="2024-02-22T09:52:54.409" v="2357" actId="27803"/>
          <ac:spMkLst>
            <pc:docMk/>
            <pc:sldMk cId="3942064285" sldId="256"/>
            <ac:spMk id="9377" creationId="{1A385043-F391-7CB2-8A61-2C12CC901EFB}"/>
          </ac:spMkLst>
        </pc:spChg>
        <pc:spChg chg="mod">
          <ac:chgData name="Jassem Abbasi" userId="a485637c-5d5c-44af-8411-f95acc3236b6" providerId="ADAL" clId="{B67E75DF-61F4-4BDD-83F6-F3A9FEB4B984}" dt="2024-02-22T09:52:54.409" v="2357" actId="27803"/>
          <ac:spMkLst>
            <pc:docMk/>
            <pc:sldMk cId="3942064285" sldId="256"/>
            <ac:spMk id="9378" creationId="{CE4F63C8-FC88-6F1A-C88E-2FF2BE6BAA2E}"/>
          </ac:spMkLst>
        </pc:spChg>
        <pc:spChg chg="mod">
          <ac:chgData name="Jassem Abbasi" userId="a485637c-5d5c-44af-8411-f95acc3236b6" providerId="ADAL" clId="{B67E75DF-61F4-4BDD-83F6-F3A9FEB4B984}" dt="2024-02-22T09:52:54.409" v="2357" actId="27803"/>
          <ac:spMkLst>
            <pc:docMk/>
            <pc:sldMk cId="3942064285" sldId="256"/>
            <ac:spMk id="9379" creationId="{D9FA81C0-78B6-5D1F-A0C0-1A5E8EFD0B13}"/>
          </ac:spMkLst>
        </pc:spChg>
        <pc:spChg chg="mod">
          <ac:chgData name="Jassem Abbasi" userId="a485637c-5d5c-44af-8411-f95acc3236b6" providerId="ADAL" clId="{B67E75DF-61F4-4BDD-83F6-F3A9FEB4B984}" dt="2024-02-22T09:52:54.409" v="2357" actId="27803"/>
          <ac:spMkLst>
            <pc:docMk/>
            <pc:sldMk cId="3942064285" sldId="256"/>
            <ac:spMk id="9380" creationId="{BFAD6A11-C0DF-EC59-5033-E5388C967531}"/>
          </ac:spMkLst>
        </pc:spChg>
        <pc:spChg chg="mod">
          <ac:chgData name="Jassem Abbasi" userId="a485637c-5d5c-44af-8411-f95acc3236b6" providerId="ADAL" clId="{B67E75DF-61F4-4BDD-83F6-F3A9FEB4B984}" dt="2024-02-22T09:52:54.409" v="2357" actId="27803"/>
          <ac:spMkLst>
            <pc:docMk/>
            <pc:sldMk cId="3942064285" sldId="256"/>
            <ac:spMk id="9381" creationId="{5925B7BE-5771-2143-FAA6-40737418844E}"/>
          </ac:spMkLst>
        </pc:spChg>
        <pc:spChg chg="mod">
          <ac:chgData name="Jassem Abbasi" userId="a485637c-5d5c-44af-8411-f95acc3236b6" providerId="ADAL" clId="{B67E75DF-61F4-4BDD-83F6-F3A9FEB4B984}" dt="2024-02-22T09:52:54.409" v="2357" actId="27803"/>
          <ac:spMkLst>
            <pc:docMk/>
            <pc:sldMk cId="3942064285" sldId="256"/>
            <ac:spMk id="9382" creationId="{AA3CE6BA-5C25-92E9-17EB-E5C064CBA6E2}"/>
          </ac:spMkLst>
        </pc:spChg>
        <pc:spChg chg="mod">
          <ac:chgData name="Jassem Abbasi" userId="a485637c-5d5c-44af-8411-f95acc3236b6" providerId="ADAL" clId="{B67E75DF-61F4-4BDD-83F6-F3A9FEB4B984}" dt="2024-02-22T09:52:54.409" v="2357" actId="27803"/>
          <ac:spMkLst>
            <pc:docMk/>
            <pc:sldMk cId="3942064285" sldId="256"/>
            <ac:spMk id="9383" creationId="{A1944B2E-A810-31C4-C4B6-81F23FEF03E0}"/>
          </ac:spMkLst>
        </pc:spChg>
        <pc:spChg chg="mod">
          <ac:chgData name="Jassem Abbasi" userId="a485637c-5d5c-44af-8411-f95acc3236b6" providerId="ADAL" clId="{B67E75DF-61F4-4BDD-83F6-F3A9FEB4B984}" dt="2024-02-22T09:52:54.409" v="2357" actId="27803"/>
          <ac:spMkLst>
            <pc:docMk/>
            <pc:sldMk cId="3942064285" sldId="256"/>
            <ac:spMk id="9384" creationId="{63CC69AC-A7DE-23EE-A6CF-DE8B5073E7AD}"/>
          </ac:spMkLst>
        </pc:spChg>
        <pc:spChg chg="mod">
          <ac:chgData name="Jassem Abbasi" userId="a485637c-5d5c-44af-8411-f95acc3236b6" providerId="ADAL" clId="{B67E75DF-61F4-4BDD-83F6-F3A9FEB4B984}" dt="2024-02-22T09:52:54.409" v="2357" actId="27803"/>
          <ac:spMkLst>
            <pc:docMk/>
            <pc:sldMk cId="3942064285" sldId="256"/>
            <ac:spMk id="9385" creationId="{1DDDCA5D-ED53-3CA9-1BBF-5E54CE5105AA}"/>
          </ac:spMkLst>
        </pc:spChg>
        <pc:spChg chg="mod">
          <ac:chgData name="Jassem Abbasi" userId="a485637c-5d5c-44af-8411-f95acc3236b6" providerId="ADAL" clId="{B67E75DF-61F4-4BDD-83F6-F3A9FEB4B984}" dt="2024-02-22T09:52:54.409" v="2357" actId="27803"/>
          <ac:spMkLst>
            <pc:docMk/>
            <pc:sldMk cId="3942064285" sldId="256"/>
            <ac:spMk id="9386" creationId="{F743F5A9-7AA4-9ADC-6BC6-745D2F65A609}"/>
          </ac:spMkLst>
        </pc:spChg>
        <pc:spChg chg="mod">
          <ac:chgData name="Jassem Abbasi" userId="a485637c-5d5c-44af-8411-f95acc3236b6" providerId="ADAL" clId="{B67E75DF-61F4-4BDD-83F6-F3A9FEB4B984}" dt="2024-02-22T09:52:54.409" v="2357" actId="27803"/>
          <ac:spMkLst>
            <pc:docMk/>
            <pc:sldMk cId="3942064285" sldId="256"/>
            <ac:spMk id="9387" creationId="{F15F92A0-DF11-5BAC-E836-03118ADD44A4}"/>
          </ac:spMkLst>
        </pc:spChg>
        <pc:spChg chg="mod">
          <ac:chgData name="Jassem Abbasi" userId="a485637c-5d5c-44af-8411-f95acc3236b6" providerId="ADAL" clId="{B67E75DF-61F4-4BDD-83F6-F3A9FEB4B984}" dt="2024-02-22T09:52:54.409" v="2357" actId="27803"/>
          <ac:spMkLst>
            <pc:docMk/>
            <pc:sldMk cId="3942064285" sldId="256"/>
            <ac:spMk id="9388" creationId="{BDA8094E-8F58-5FD3-F7DC-1F006609333F}"/>
          </ac:spMkLst>
        </pc:spChg>
        <pc:spChg chg="mod">
          <ac:chgData name="Jassem Abbasi" userId="a485637c-5d5c-44af-8411-f95acc3236b6" providerId="ADAL" clId="{B67E75DF-61F4-4BDD-83F6-F3A9FEB4B984}" dt="2024-02-22T09:52:54.409" v="2357" actId="27803"/>
          <ac:spMkLst>
            <pc:docMk/>
            <pc:sldMk cId="3942064285" sldId="256"/>
            <ac:spMk id="9389" creationId="{98B1969E-402A-44EA-C01A-3B2B0A3A69AE}"/>
          </ac:spMkLst>
        </pc:spChg>
        <pc:spChg chg="mod">
          <ac:chgData name="Jassem Abbasi" userId="a485637c-5d5c-44af-8411-f95acc3236b6" providerId="ADAL" clId="{B67E75DF-61F4-4BDD-83F6-F3A9FEB4B984}" dt="2024-02-22T09:52:54.409" v="2357" actId="27803"/>
          <ac:spMkLst>
            <pc:docMk/>
            <pc:sldMk cId="3942064285" sldId="256"/>
            <ac:spMk id="9390" creationId="{83BACD64-A5A4-C406-0AEA-E8850A8F43F7}"/>
          </ac:spMkLst>
        </pc:spChg>
        <pc:spChg chg="mod">
          <ac:chgData name="Jassem Abbasi" userId="a485637c-5d5c-44af-8411-f95acc3236b6" providerId="ADAL" clId="{B67E75DF-61F4-4BDD-83F6-F3A9FEB4B984}" dt="2024-02-22T09:52:54.409" v="2357" actId="27803"/>
          <ac:spMkLst>
            <pc:docMk/>
            <pc:sldMk cId="3942064285" sldId="256"/>
            <ac:spMk id="9391" creationId="{79D2D01C-F25F-A2C2-4677-A06DB5CB7D0A}"/>
          </ac:spMkLst>
        </pc:spChg>
        <pc:spChg chg="mod">
          <ac:chgData name="Jassem Abbasi" userId="a485637c-5d5c-44af-8411-f95acc3236b6" providerId="ADAL" clId="{B67E75DF-61F4-4BDD-83F6-F3A9FEB4B984}" dt="2024-02-22T09:52:54.409" v="2357" actId="27803"/>
          <ac:spMkLst>
            <pc:docMk/>
            <pc:sldMk cId="3942064285" sldId="256"/>
            <ac:spMk id="9392" creationId="{B7DA9188-7518-5423-CC9A-8784FC261866}"/>
          </ac:spMkLst>
        </pc:spChg>
        <pc:spChg chg="mod">
          <ac:chgData name="Jassem Abbasi" userId="a485637c-5d5c-44af-8411-f95acc3236b6" providerId="ADAL" clId="{B67E75DF-61F4-4BDD-83F6-F3A9FEB4B984}" dt="2024-02-22T09:52:54.409" v="2357" actId="27803"/>
          <ac:spMkLst>
            <pc:docMk/>
            <pc:sldMk cId="3942064285" sldId="256"/>
            <ac:spMk id="9393" creationId="{A99006A5-2A8F-B570-2B15-80DB4B940F4A}"/>
          </ac:spMkLst>
        </pc:spChg>
        <pc:spChg chg="mod">
          <ac:chgData name="Jassem Abbasi" userId="a485637c-5d5c-44af-8411-f95acc3236b6" providerId="ADAL" clId="{B67E75DF-61F4-4BDD-83F6-F3A9FEB4B984}" dt="2024-02-22T09:52:54.409" v="2357" actId="27803"/>
          <ac:spMkLst>
            <pc:docMk/>
            <pc:sldMk cId="3942064285" sldId="256"/>
            <ac:spMk id="9394" creationId="{2176CFBB-51FB-F8E2-AEC0-3717FA68C4AD}"/>
          </ac:spMkLst>
        </pc:spChg>
        <pc:spChg chg="mod">
          <ac:chgData name="Jassem Abbasi" userId="a485637c-5d5c-44af-8411-f95acc3236b6" providerId="ADAL" clId="{B67E75DF-61F4-4BDD-83F6-F3A9FEB4B984}" dt="2024-02-22T09:52:54.409" v="2357" actId="27803"/>
          <ac:spMkLst>
            <pc:docMk/>
            <pc:sldMk cId="3942064285" sldId="256"/>
            <ac:spMk id="9395" creationId="{0F192CEF-7539-00D9-0897-715C22A89EDF}"/>
          </ac:spMkLst>
        </pc:spChg>
        <pc:spChg chg="mod">
          <ac:chgData name="Jassem Abbasi" userId="a485637c-5d5c-44af-8411-f95acc3236b6" providerId="ADAL" clId="{B67E75DF-61F4-4BDD-83F6-F3A9FEB4B984}" dt="2024-02-22T09:52:54.409" v="2357" actId="27803"/>
          <ac:spMkLst>
            <pc:docMk/>
            <pc:sldMk cId="3942064285" sldId="256"/>
            <ac:spMk id="9396" creationId="{B148B8A6-D5E6-A04E-DF0D-E2FA04FCFCD8}"/>
          </ac:spMkLst>
        </pc:spChg>
        <pc:spChg chg="mod">
          <ac:chgData name="Jassem Abbasi" userId="a485637c-5d5c-44af-8411-f95acc3236b6" providerId="ADAL" clId="{B67E75DF-61F4-4BDD-83F6-F3A9FEB4B984}" dt="2024-02-22T09:52:54.409" v="2357" actId="27803"/>
          <ac:spMkLst>
            <pc:docMk/>
            <pc:sldMk cId="3942064285" sldId="256"/>
            <ac:spMk id="9397" creationId="{3A735D01-DC00-87B3-7DBA-F5768E05446F}"/>
          </ac:spMkLst>
        </pc:spChg>
        <pc:spChg chg="mod">
          <ac:chgData name="Jassem Abbasi" userId="a485637c-5d5c-44af-8411-f95acc3236b6" providerId="ADAL" clId="{B67E75DF-61F4-4BDD-83F6-F3A9FEB4B984}" dt="2024-02-22T09:52:54.409" v="2357" actId="27803"/>
          <ac:spMkLst>
            <pc:docMk/>
            <pc:sldMk cId="3942064285" sldId="256"/>
            <ac:spMk id="9398" creationId="{2A41682F-0DD0-08BE-687A-9DF73935BE0E}"/>
          </ac:spMkLst>
        </pc:spChg>
        <pc:spChg chg="mod">
          <ac:chgData name="Jassem Abbasi" userId="a485637c-5d5c-44af-8411-f95acc3236b6" providerId="ADAL" clId="{B67E75DF-61F4-4BDD-83F6-F3A9FEB4B984}" dt="2024-02-22T09:52:54.409" v="2357" actId="27803"/>
          <ac:spMkLst>
            <pc:docMk/>
            <pc:sldMk cId="3942064285" sldId="256"/>
            <ac:spMk id="9399" creationId="{2DDDEA1C-A6F3-8B0A-C14C-4F30276619FD}"/>
          </ac:spMkLst>
        </pc:spChg>
        <pc:spChg chg="mod">
          <ac:chgData name="Jassem Abbasi" userId="a485637c-5d5c-44af-8411-f95acc3236b6" providerId="ADAL" clId="{B67E75DF-61F4-4BDD-83F6-F3A9FEB4B984}" dt="2024-02-22T09:52:54.409" v="2357" actId="27803"/>
          <ac:spMkLst>
            <pc:docMk/>
            <pc:sldMk cId="3942064285" sldId="256"/>
            <ac:spMk id="9400" creationId="{36573326-0121-B7FF-C034-EE7E7B645622}"/>
          </ac:spMkLst>
        </pc:spChg>
        <pc:spChg chg="mod">
          <ac:chgData name="Jassem Abbasi" userId="a485637c-5d5c-44af-8411-f95acc3236b6" providerId="ADAL" clId="{B67E75DF-61F4-4BDD-83F6-F3A9FEB4B984}" dt="2024-02-22T09:52:54.409" v="2357" actId="27803"/>
          <ac:spMkLst>
            <pc:docMk/>
            <pc:sldMk cId="3942064285" sldId="256"/>
            <ac:spMk id="9401" creationId="{1F60EF83-83CC-FC60-8A40-61C4EA78B0B1}"/>
          </ac:spMkLst>
        </pc:spChg>
        <pc:spChg chg="mod">
          <ac:chgData name="Jassem Abbasi" userId="a485637c-5d5c-44af-8411-f95acc3236b6" providerId="ADAL" clId="{B67E75DF-61F4-4BDD-83F6-F3A9FEB4B984}" dt="2024-02-22T09:52:54.409" v="2357" actId="27803"/>
          <ac:spMkLst>
            <pc:docMk/>
            <pc:sldMk cId="3942064285" sldId="256"/>
            <ac:spMk id="9402" creationId="{E168E570-4060-948A-D009-6233C93609CC}"/>
          </ac:spMkLst>
        </pc:spChg>
        <pc:spChg chg="mod">
          <ac:chgData name="Jassem Abbasi" userId="a485637c-5d5c-44af-8411-f95acc3236b6" providerId="ADAL" clId="{B67E75DF-61F4-4BDD-83F6-F3A9FEB4B984}" dt="2024-02-22T09:52:54.409" v="2357" actId="27803"/>
          <ac:spMkLst>
            <pc:docMk/>
            <pc:sldMk cId="3942064285" sldId="256"/>
            <ac:spMk id="9403" creationId="{A2263450-8753-D99B-49DD-1962965D39F9}"/>
          </ac:spMkLst>
        </pc:spChg>
        <pc:spChg chg="mod">
          <ac:chgData name="Jassem Abbasi" userId="a485637c-5d5c-44af-8411-f95acc3236b6" providerId="ADAL" clId="{B67E75DF-61F4-4BDD-83F6-F3A9FEB4B984}" dt="2024-02-22T09:52:54.409" v="2357" actId="27803"/>
          <ac:spMkLst>
            <pc:docMk/>
            <pc:sldMk cId="3942064285" sldId="256"/>
            <ac:spMk id="9404" creationId="{637DE71A-D2E3-5F7D-9CBB-A1EAC8BAE2E6}"/>
          </ac:spMkLst>
        </pc:spChg>
        <pc:spChg chg="mod">
          <ac:chgData name="Jassem Abbasi" userId="a485637c-5d5c-44af-8411-f95acc3236b6" providerId="ADAL" clId="{B67E75DF-61F4-4BDD-83F6-F3A9FEB4B984}" dt="2024-02-22T09:52:54.409" v="2357" actId="27803"/>
          <ac:spMkLst>
            <pc:docMk/>
            <pc:sldMk cId="3942064285" sldId="256"/>
            <ac:spMk id="9405" creationId="{CD4CA952-581E-B8AF-5E81-D2BCF9D432D2}"/>
          </ac:spMkLst>
        </pc:spChg>
        <pc:spChg chg="mod">
          <ac:chgData name="Jassem Abbasi" userId="a485637c-5d5c-44af-8411-f95acc3236b6" providerId="ADAL" clId="{B67E75DF-61F4-4BDD-83F6-F3A9FEB4B984}" dt="2024-02-22T09:52:54.409" v="2357" actId="27803"/>
          <ac:spMkLst>
            <pc:docMk/>
            <pc:sldMk cId="3942064285" sldId="256"/>
            <ac:spMk id="9406" creationId="{8B667402-877A-2571-210E-2223DAA36321}"/>
          </ac:spMkLst>
        </pc:spChg>
        <pc:spChg chg="mod">
          <ac:chgData name="Jassem Abbasi" userId="a485637c-5d5c-44af-8411-f95acc3236b6" providerId="ADAL" clId="{B67E75DF-61F4-4BDD-83F6-F3A9FEB4B984}" dt="2024-02-22T09:52:54.409" v="2357" actId="27803"/>
          <ac:spMkLst>
            <pc:docMk/>
            <pc:sldMk cId="3942064285" sldId="256"/>
            <ac:spMk id="9407" creationId="{757C70FB-B0B1-EA4A-DBFC-8E9A4B7FF252}"/>
          </ac:spMkLst>
        </pc:spChg>
        <pc:spChg chg="mod">
          <ac:chgData name="Jassem Abbasi" userId="a485637c-5d5c-44af-8411-f95acc3236b6" providerId="ADAL" clId="{B67E75DF-61F4-4BDD-83F6-F3A9FEB4B984}" dt="2024-02-22T09:52:54.409" v="2357" actId="27803"/>
          <ac:spMkLst>
            <pc:docMk/>
            <pc:sldMk cId="3942064285" sldId="256"/>
            <ac:spMk id="9408" creationId="{08A9126C-00CA-E919-71D1-DB6EDEF72903}"/>
          </ac:spMkLst>
        </pc:spChg>
        <pc:spChg chg="mod">
          <ac:chgData name="Jassem Abbasi" userId="a485637c-5d5c-44af-8411-f95acc3236b6" providerId="ADAL" clId="{B67E75DF-61F4-4BDD-83F6-F3A9FEB4B984}" dt="2024-02-22T09:52:54.409" v="2357" actId="27803"/>
          <ac:spMkLst>
            <pc:docMk/>
            <pc:sldMk cId="3942064285" sldId="256"/>
            <ac:spMk id="9409" creationId="{70FDB6AC-796C-EAF4-4958-6FB19D3C3F56}"/>
          </ac:spMkLst>
        </pc:spChg>
        <pc:spChg chg="mod">
          <ac:chgData name="Jassem Abbasi" userId="a485637c-5d5c-44af-8411-f95acc3236b6" providerId="ADAL" clId="{B67E75DF-61F4-4BDD-83F6-F3A9FEB4B984}" dt="2024-02-22T09:52:54.409" v="2357" actId="27803"/>
          <ac:spMkLst>
            <pc:docMk/>
            <pc:sldMk cId="3942064285" sldId="256"/>
            <ac:spMk id="9410" creationId="{65F37608-BA32-A77B-534C-73B22F713356}"/>
          </ac:spMkLst>
        </pc:spChg>
        <pc:spChg chg="mod">
          <ac:chgData name="Jassem Abbasi" userId="a485637c-5d5c-44af-8411-f95acc3236b6" providerId="ADAL" clId="{B67E75DF-61F4-4BDD-83F6-F3A9FEB4B984}" dt="2024-02-22T09:52:54.409" v="2357" actId="27803"/>
          <ac:spMkLst>
            <pc:docMk/>
            <pc:sldMk cId="3942064285" sldId="256"/>
            <ac:spMk id="9411" creationId="{1173A0C1-1095-966B-B490-E748B4DFA6F5}"/>
          </ac:spMkLst>
        </pc:spChg>
        <pc:spChg chg="mod">
          <ac:chgData name="Jassem Abbasi" userId="a485637c-5d5c-44af-8411-f95acc3236b6" providerId="ADAL" clId="{B67E75DF-61F4-4BDD-83F6-F3A9FEB4B984}" dt="2024-02-22T09:52:54.409" v="2357" actId="27803"/>
          <ac:spMkLst>
            <pc:docMk/>
            <pc:sldMk cId="3942064285" sldId="256"/>
            <ac:spMk id="9412" creationId="{89452FD6-11F3-CAD9-5C3D-86922440B8F2}"/>
          </ac:spMkLst>
        </pc:spChg>
        <pc:spChg chg="mod">
          <ac:chgData name="Jassem Abbasi" userId="a485637c-5d5c-44af-8411-f95acc3236b6" providerId="ADAL" clId="{B67E75DF-61F4-4BDD-83F6-F3A9FEB4B984}" dt="2024-02-22T09:52:54.409" v="2357" actId="27803"/>
          <ac:spMkLst>
            <pc:docMk/>
            <pc:sldMk cId="3942064285" sldId="256"/>
            <ac:spMk id="9413" creationId="{D9463B32-B75A-CCD9-4B14-5AA2DBA61DAE}"/>
          </ac:spMkLst>
        </pc:spChg>
        <pc:spChg chg="mod">
          <ac:chgData name="Jassem Abbasi" userId="a485637c-5d5c-44af-8411-f95acc3236b6" providerId="ADAL" clId="{B67E75DF-61F4-4BDD-83F6-F3A9FEB4B984}" dt="2024-02-22T09:52:54.409" v="2357" actId="27803"/>
          <ac:spMkLst>
            <pc:docMk/>
            <pc:sldMk cId="3942064285" sldId="256"/>
            <ac:spMk id="9414" creationId="{7BAA4EF6-6F0A-DBEE-BCC0-6ECE499E655B}"/>
          </ac:spMkLst>
        </pc:spChg>
        <pc:spChg chg="mod">
          <ac:chgData name="Jassem Abbasi" userId="a485637c-5d5c-44af-8411-f95acc3236b6" providerId="ADAL" clId="{B67E75DF-61F4-4BDD-83F6-F3A9FEB4B984}" dt="2024-02-22T09:52:54.409" v="2357" actId="27803"/>
          <ac:spMkLst>
            <pc:docMk/>
            <pc:sldMk cId="3942064285" sldId="256"/>
            <ac:spMk id="9415" creationId="{F690CDE5-5159-FCC3-BE03-0B6DB8297995}"/>
          </ac:spMkLst>
        </pc:spChg>
        <pc:spChg chg="mod">
          <ac:chgData name="Jassem Abbasi" userId="a485637c-5d5c-44af-8411-f95acc3236b6" providerId="ADAL" clId="{B67E75DF-61F4-4BDD-83F6-F3A9FEB4B984}" dt="2024-02-22T09:52:54.409" v="2357" actId="27803"/>
          <ac:spMkLst>
            <pc:docMk/>
            <pc:sldMk cId="3942064285" sldId="256"/>
            <ac:spMk id="9416" creationId="{5F34A5AB-E2FD-BE16-2ED2-0C4F3F7556B8}"/>
          </ac:spMkLst>
        </pc:spChg>
        <pc:spChg chg="mod">
          <ac:chgData name="Jassem Abbasi" userId="a485637c-5d5c-44af-8411-f95acc3236b6" providerId="ADAL" clId="{B67E75DF-61F4-4BDD-83F6-F3A9FEB4B984}" dt="2024-02-22T09:52:54.409" v="2357" actId="27803"/>
          <ac:spMkLst>
            <pc:docMk/>
            <pc:sldMk cId="3942064285" sldId="256"/>
            <ac:spMk id="9417" creationId="{38D60E58-550B-63D0-445F-8FFF24FE291A}"/>
          </ac:spMkLst>
        </pc:spChg>
        <pc:spChg chg="mod">
          <ac:chgData name="Jassem Abbasi" userId="a485637c-5d5c-44af-8411-f95acc3236b6" providerId="ADAL" clId="{B67E75DF-61F4-4BDD-83F6-F3A9FEB4B984}" dt="2024-02-22T09:52:54.409" v="2357" actId="27803"/>
          <ac:spMkLst>
            <pc:docMk/>
            <pc:sldMk cId="3942064285" sldId="256"/>
            <ac:spMk id="9418" creationId="{00B58146-3EBD-94ED-D51A-1E34E400ADA2}"/>
          </ac:spMkLst>
        </pc:spChg>
        <pc:spChg chg="mod">
          <ac:chgData name="Jassem Abbasi" userId="a485637c-5d5c-44af-8411-f95acc3236b6" providerId="ADAL" clId="{B67E75DF-61F4-4BDD-83F6-F3A9FEB4B984}" dt="2024-02-22T09:52:54.409" v="2357" actId="27803"/>
          <ac:spMkLst>
            <pc:docMk/>
            <pc:sldMk cId="3942064285" sldId="256"/>
            <ac:spMk id="9419" creationId="{5711F0C2-068A-DE3E-031C-21738AF1CF99}"/>
          </ac:spMkLst>
        </pc:spChg>
        <pc:spChg chg="mod">
          <ac:chgData name="Jassem Abbasi" userId="a485637c-5d5c-44af-8411-f95acc3236b6" providerId="ADAL" clId="{B67E75DF-61F4-4BDD-83F6-F3A9FEB4B984}" dt="2024-02-22T09:52:54.409" v="2357" actId="27803"/>
          <ac:spMkLst>
            <pc:docMk/>
            <pc:sldMk cId="3942064285" sldId="256"/>
            <ac:spMk id="9420" creationId="{0C81CCEA-1AEB-C21D-A773-F5E08ED3AE7F}"/>
          </ac:spMkLst>
        </pc:spChg>
        <pc:spChg chg="mod">
          <ac:chgData name="Jassem Abbasi" userId="a485637c-5d5c-44af-8411-f95acc3236b6" providerId="ADAL" clId="{B67E75DF-61F4-4BDD-83F6-F3A9FEB4B984}" dt="2024-02-22T09:52:54.409" v="2357" actId="27803"/>
          <ac:spMkLst>
            <pc:docMk/>
            <pc:sldMk cId="3942064285" sldId="256"/>
            <ac:spMk id="9421" creationId="{9CED74CD-9BB0-7925-204B-F0FFF81E0EB6}"/>
          </ac:spMkLst>
        </pc:spChg>
        <pc:spChg chg="mod">
          <ac:chgData name="Jassem Abbasi" userId="a485637c-5d5c-44af-8411-f95acc3236b6" providerId="ADAL" clId="{B67E75DF-61F4-4BDD-83F6-F3A9FEB4B984}" dt="2024-02-22T09:52:54.409" v="2357" actId="27803"/>
          <ac:spMkLst>
            <pc:docMk/>
            <pc:sldMk cId="3942064285" sldId="256"/>
            <ac:spMk id="9422" creationId="{138975AC-7B1B-B04F-00CC-92EDDFF3290F}"/>
          </ac:spMkLst>
        </pc:spChg>
        <pc:spChg chg="mod">
          <ac:chgData name="Jassem Abbasi" userId="a485637c-5d5c-44af-8411-f95acc3236b6" providerId="ADAL" clId="{B67E75DF-61F4-4BDD-83F6-F3A9FEB4B984}" dt="2024-02-22T09:52:54.409" v="2357" actId="27803"/>
          <ac:spMkLst>
            <pc:docMk/>
            <pc:sldMk cId="3942064285" sldId="256"/>
            <ac:spMk id="9423" creationId="{C7779B17-0A05-AB55-0AC5-01A1BBA392A5}"/>
          </ac:spMkLst>
        </pc:spChg>
        <pc:spChg chg="mod">
          <ac:chgData name="Jassem Abbasi" userId="a485637c-5d5c-44af-8411-f95acc3236b6" providerId="ADAL" clId="{B67E75DF-61F4-4BDD-83F6-F3A9FEB4B984}" dt="2024-02-22T09:52:54.409" v="2357" actId="27803"/>
          <ac:spMkLst>
            <pc:docMk/>
            <pc:sldMk cId="3942064285" sldId="256"/>
            <ac:spMk id="9424" creationId="{C9F59DAC-DD05-4C4F-8A12-50B4C5571532}"/>
          </ac:spMkLst>
        </pc:spChg>
        <pc:spChg chg="mod">
          <ac:chgData name="Jassem Abbasi" userId="a485637c-5d5c-44af-8411-f95acc3236b6" providerId="ADAL" clId="{B67E75DF-61F4-4BDD-83F6-F3A9FEB4B984}" dt="2024-02-22T09:52:54.409" v="2357" actId="27803"/>
          <ac:spMkLst>
            <pc:docMk/>
            <pc:sldMk cId="3942064285" sldId="256"/>
            <ac:spMk id="9425" creationId="{AFC9F68A-FBBE-362A-77F6-AC8D22F93142}"/>
          </ac:spMkLst>
        </pc:spChg>
        <pc:spChg chg="mod">
          <ac:chgData name="Jassem Abbasi" userId="a485637c-5d5c-44af-8411-f95acc3236b6" providerId="ADAL" clId="{B67E75DF-61F4-4BDD-83F6-F3A9FEB4B984}" dt="2024-02-22T09:52:54.409" v="2357" actId="27803"/>
          <ac:spMkLst>
            <pc:docMk/>
            <pc:sldMk cId="3942064285" sldId="256"/>
            <ac:spMk id="9426" creationId="{ED788B79-C545-CCBB-5D79-719610DD28F4}"/>
          </ac:spMkLst>
        </pc:spChg>
        <pc:spChg chg="mod">
          <ac:chgData name="Jassem Abbasi" userId="a485637c-5d5c-44af-8411-f95acc3236b6" providerId="ADAL" clId="{B67E75DF-61F4-4BDD-83F6-F3A9FEB4B984}" dt="2024-02-22T09:52:54.409" v="2357" actId="27803"/>
          <ac:spMkLst>
            <pc:docMk/>
            <pc:sldMk cId="3942064285" sldId="256"/>
            <ac:spMk id="9427" creationId="{90582F7F-536A-7B97-80B0-CFECB4632324}"/>
          </ac:spMkLst>
        </pc:spChg>
        <pc:spChg chg="mod">
          <ac:chgData name="Jassem Abbasi" userId="a485637c-5d5c-44af-8411-f95acc3236b6" providerId="ADAL" clId="{B67E75DF-61F4-4BDD-83F6-F3A9FEB4B984}" dt="2024-02-22T09:52:54.409" v="2357" actId="27803"/>
          <ac:spMkLst>
            <pc:docMk/>
            <pc:sldMk cId="3942064285" sldId="256"/>
            <ac:spMk id="9428" creationId="{8287779D-7CAB-A519-105C-81537BA70C2E}"/>
          </ac:spMkLst>
        </pc:spChg>
        <pc:spChg chg="mod">
          <ac:chgData name="Jassem Abbasi" userId="a485637c-5d5c-44af-8411-f95acc3236b6" providerId="ADAL" clId="{B67E75DF-61F4-4BDD-83F6-F3A9FEB4B984}" dt="2024-02-22T09:52:54.409" v="2357" actId="27803"/>
          <ac:spMkLst>
            <pc:docMk/>
            <pc:sldMk cId="3942064285" sldId="256"/>
            <ac:spMk id="9429" creationId="{71367016-A3AA-CA91-263F-9A80865892BF}"/>
          </ac:spMkLst>
        </pc:spChg>
        <pc:spChg chg="mod">
          <ac:chgData name="Jassem Abbasi" userId="a485637c-5d5c-44af-8411-f95acc3236b6" providerId="ADAL" clId="{B67E75DF-61F4-4BDD-83F6-F3A9FEB4B984}" dt="2024-02-22T09:52:54.409" v="2357" actId="27803"/>
          <ac:spMkLst>
            <pc:docMk/>
            <pc:sldMk cId="3942064285" sldId="256"/>
            <ac:spMk id="9430" creationId="{4DF2525B-F10B-93B5-CE63-583DDAE538EB}"/>
          </ac:spMkLst>
        </pc:spChg>
        <pc:spChg chg="mod">
          <ac:chgData name="Jassem Abbasi" userId="a485637c-5d5c-44af-8411-f95acc3236b6" providerId="ADAL" clId="{B67E75DF-61F4-4BDD-83F6-F3A9FEB4B984}" dt="2024-02-22T09:52:54.409" v="2357" actId="27803"/>
          <ac:spMkLst>
            <pc:docMk/>
            <pc:sldMk cId="3942064285" sldId="256"/>
            <ac:spMk id="9431" creationId="{8FA2AB01-3F36-BDC6-7489-B2D092B5002D}"/>
          </ac:spMkLst>
        </pc:spChg>
        <pc:spChg chg="mod">
          <ac:chgData name="Jassem Abbasi" userId="a485637c-5d5c-44af-8411-f95acc3236b6" providerId="ADAL" clId="{B67E75DF-61F4-4BDD-83F6-F3A9FEB4B984}" dt="2024-02-22T09:52:54.409" v="2357" actId="27803"/>
          <ac:spMkLst>
            <pc:docMk/>
            <pc:sldMk cId="3942064285" sldId="256"/>
            <ac:spMk id="9432" creationId="{6B8BD3E7-04BC-051B-0266-E161DBA6CEEC}"/>
          </ac:spMkLst>
        </pc:spChg>
        <pc:spChg chg="mod">
          <ac:chgData name="Jassem Abbasi" userId="a485637c-5d5c-44af-8411-f95acc3236b6" providerId="ADAL" clId="{B67E75DF-61F4-4BDD-83F6-F3A9FEB4B984}" dt="2024-02-22T09:52:54.409" v="2357" actId="27803"/>
          <ac:spMkLst>
            <pc:docMk/>
            <pc:sldMk cId="3942064285" sldId="256"/>
            <ac:spMk id="9433" creationId="{EAE728EE-736D-AB9E-50D1-A8A902B2B3C9}"/>
          </ac:spMkLst>
        </pc:spChg>
        <pc:spChg chg="mod">
          <ac:chgData name="Jassem Abbasi" userId="a485637c-5d5c-44af-8411-f95acc3236b6" providerId="ADAL" clId="{B67E75DF-61F4-4BDD-83F6-F3A9FEB4B984}" dt="2024-02-22T09:52:54.409" v="2357" actId="27803"/>
          <ac:spMkLst>
            <pc:docMk/>
            <pc:sldMk cId="3942064285" sldId="256"/>
            <ac:spMk id="9434" creationId="{D312A13F-AE5E-8A3C-8E21-7489C12D0BDA}"/>
          </ac:spMkLst>
        </pc:spChg>
        <pc:spChg chg="mod">
          <ac:chgData name="Jassem Abbasi" userId="a485637c-5d5c-44af-8411-f95acc3236b6" providerId="ADAL" clId="{B67E75DF-61F4-4BDD-83F6-F3A9FEB4B984}" dt="2024-02-22T09:52:54.409" v="2357" actId="27803"/>
          <ac:spMkLst>
            <pc:docMk/>
            <pc:sldMk cId="3942064285" sldId="256"/>
            <ac:spMk id="9435" creationId="{B931BE12-C901-4854-5ED7-CEE7C65E70B2}"/>
          </ac:spMkLst>
        </pc:spChg>
        <pc:spChg chg="mod">
          <ac:chgData name="Jassem Abbasi" userId="a485637c-5d5c-44af-8411-f95acc3236b6" providerId="ADAL" clId="{B67E75DF-61F4-4BDD-83F6-F3A9FEB4B984}" dt="2024-02-22T09:52:54.409" v="2357" actId="27803"/>
          <ac:spMkLst>
            <pc:docMk/>
            <pc:sldMk cId="3942064285" sldId="256"/>
            <ac:spMk id="9436" creationId="{E25AC223-B08E-AD19-D406-5B4B9DD5C352}"/>
          </ac:spMkLst>
        </pc:spChg>
        <pc:spChg chg="mod">
          <ac:chgData name="Jassem Abbasi" userId="a485637c-5d5c-44af-8411-f95acc3236b6" providerId="ADAL" clId="{B67E75DF-61F4-4BDD-83F6-F3A9FEB4B984}" dt="2024-02-22T09:52:54.409" v="2357" actId="27803"/>
          <ac:spMkLst>
            <pc:docMk/>
            <pc:sldMk cId="3942064285" sldId="256"/>
            <ac:spMk id="9437" creationId="{7CD2733D-82DB-4C98-46CC-1BC455F9AF88}"/>
          </ac:spMkLst>
        </pc:spChg>
        <pc:spChg chg="mod">
          <ac:chgData name="Jassem Abbasi" userId="a485637c-5d5c-44af-8411-f95acc3236b6" providerId="ADAL" clId="{B67E75DF-61F4-4BDD-83F6-F3A9FEB4B984}" dt="2024-02-22T09:52:54.409" v="2357" actId="27803"/>
          <ac:spMkLst>
            <pc:docMk/>
            <pc:sldMk cId="3942064285" sldId="256"/>
            <ac:spMk id="9438" creationId="{F57212CD-D530-072A-8DDD-E9FFA7BA331D}"/>
          </ac:spMkLst>
        </pc:spChg>
        <pc:spChg chg="mod">
          <ac:chgData name="Jassem Abbasi" userId="a485637c-5d5c-44af-8411-f95acc3236b6" providerId="ADAL" clId="{B67E75DF-61F4-4BDD-83F6-F3A9FEB4B984}" dt="2024-02-22T09:52:54.409" v="2357" actId="27803"/>
          <ac:spMkLst>
            <pc:docMk/>
            <pc:sldMk cId="3942064285" sldId="256"/>
            <ac:spMk id="9439" creationId="{7019879E-8917-6996-A259-C9D861F815A3}"/>
          </ac:spMkLst>
        </pc:spChg>
        <pc:spChg chg="mod">
          <ac:chgData name="Jassem Abbasi" userId="a485637c-5d5c-44af-8411-f95acc3236b6" providerId="ADAL" clId="{B67E75DF-61F4-4BDD-83F6-F3A9FEB4B984}" dt="2024-02-22T09:52:54.409" v="2357" actId="27803"/>
          <ac:spMkLst>
            <pc:docMk/>
            <pc:sldMk cId="3942064285" sldId="256"/>
            <ac:spMk id="9440" creationId="{F7EF6D42-C8FE-A418-DC3C-46F8558F691B}"/>
          </ac:spMkLst>
        </pc:spChg>
        <pc:spChg chg="mod">
          <ac:chgData name="Jassem Abbasi" userId="a485637c-5d5c-44af-8411-f95acc3236b6" providerId="ADAL" clId="{B67E75DF-61F4-4BDD-83F6-F3A9FEB4B984}" dt="2024-02-22T09:52:54.409" v="2357" actId="27803"/>
          <ac:spMkLst>
            <pc:docMk/>
            <pc:sldMk cId="3942064285" sldId="256"/>
            <ac:spMk id="9441" creationId="{6F20CC9C-B2DA-8653-34D8-BE7A75C3F1E3}"/>
          </ac:spMkLst>
        </pc:spChg>
        <pc:spChg chg="mod">
          <ac:chgData name="Jassem Abbasi" userId="a485637c-5d5c-44af-8411-f95acc3236b6" providerId="ADAL" clId="{B67E75DF-61F4-4BDD-83F6-F3A9FEB4B984}" dt="2024-02-22T09:52:54.409" v="2357" actId="27803"/>
          <ac:spMkLst>
            <pc:docMk/>
            <pc:sldMk cId="3942064285" sldId="256"/>
            <ac:spMk id="9442" creationId="{7CA3B7DB-D872-610E-C81B-F20854261ED2}"/>
          </ac:spMkLst>
        </pc:spChg>
        <pc:spChg chg="mod">
          <ac:chgData name="Jassem Abbasi" userId="a485637c-5d5c-44af-8411-f95acc3236b6" providerId="ADAL" clId="{B67E75DF-61F4-4BDD-83F6-F3A9FEB4B984}" dt="2024-02-22T09:52:54.409" v="2357" actId="27803"/>
          <ac:spMkLst>
            <pc:docMk/>
            <pc:sldMk cId="3942064285" sldId="256"/>
            <ac:spMk id="9443" creationId="{1125B87C-6629-864A-5F27-A3711D32FBDE}"/>
          </ac:spMkLst>
        </pc:spChg>
        <pc:spChg chg="mod">
          <ac:chgData name="Jassem Abbasi" userId="a485637c-5d5c-44af-8411-f95acc3236b6" providerId="ADAL" clId="{B67E75DF-61F4-4BDD-83F6-F3A9FEB4B984}" dt="2024-02-22T09:52:54.409" v="2357" actId="27803"/>
          <ac:spMkLst>
            <pc:docMk/>
            <pc:sldMk cId="3942064285" sldId="256"/>
            <ac:spMk id="9444" creationId="{09E5E710-C9C9-032D-88B7-21CA41A8B3FD}"/>
          </ac:spMkLst>
        </pc:spChg>
        <pc:spChg chg="mod">
          <ac:chgData name="Jassem Abbasi" userId="a485637c-5d5c-44af-8411-f95acc3236b6" providerId="ADAL" clId="{B67E75DF-61F4-4BDD-83F6-F3A9FEB4B984}" dt="2024-02-22T09:52:54.409" v="2357" actId="27803"/>
          <ac:spMkLst>
            <pc:docMk/>
            <pc:sldMk cId="3942064285" sldId="256"/>
            <ac:spMk id="9445" creationId="{40A21149-FD92-968D-1736-F4514995BC7C}"/>
          </ac:spMkLst>
        </pc:spChg>
        <pc:spChg chg="mod">
          <ac:chgData name="Jassem Abbasi" userId="a485637c-5d5c-44af-8411-f95acc3236b6" providerId="ADAL" clId="{B67E75DF-61F4-4BDD-83F6-F3A9FEB4B984}" dt="2024-02-22T09:52:54.409" v="2357" actId="27803"/>
          <ac:spMkLst>
            <pc:docMk/>
            <pc:sldMk cId="3942064285" sldId="256"/>
            <ac:spMk id="9446" creationId="{731D1291-746E-D605-564E-B07D0009203D}"/>
          </ac:spMkLst>
        </pc:spChg>
        <pc:spChg chg="mod">
          <ac:chgData name="Jassem Abbasi" userId="a485637c-5d5c-44af-8411-f95acc3236b6" providerId="ADAL" clId="{B67E75DF-61F4-4BDD-83F6-F3A9FEB4B984}" dt="2024-02-22T09:52:54.409" v="2357" actId="27803"/>
          <ac:spMkLst>
            <pc:docMk/>
            <pc:sldMk cId="3942064285" sldId="256"/>
            <ac:spMk id="9447" creationId="{7BBA3419-6DD4-4F8E-02AF-810CBDFFF47C}"/>
          </ac:spMkLst>
        </pc:spChg>
        <pc:spChg chg="mod">
          <ac:chgData name="Jassem Abbasi" userId="a485637c-5d5c-44af-8411-f95acc3236b6" providerId="ADAL" clId="{B67E75DF-61F4-4BDD-83F6-F3A9FEB4B984}" dt="2024-02-22T09:52:54.409" v="2357" actId="27803"/>
          <ac:spMkLst>
            <pc:docMk/>
            <pc:sldMk cId="3942064285" sldId="256"/>
            <ac:spMk id="9448" creationId="{17E6AD0C-9D5C-199A-45AB-1384C04E38A7}"/>
          </ac:spMkLst>
        </pc:spChg>
        <pc:spChg chg="mod">
          <ac:chgData name="Jassem Abbasi" userId="a485637c-5d5c-44af-8411-f95acc3236b6" providerId="ADAL" clId="{B67E75DF-61F4-4BDD-83F6-F3A9FEB4B984}" dt="2024-02-22T09:52:54.409" v="2357" actId="27803"/>
          <ac:spMkLst>
            <pc:docMk/>
            <pc:sldMk cId="3942064285" sldId="256"/>
            <ac:spMk id="9449" creationId="{610A85E0-F7A1-0749-F72F-ED96AF3CCF5A}"/>
          </ac:spMkLst>
        </pc:spChg>
        <pc:spChg chg="mod">
          <ac:chgData name="Jassem Abbasi" userId="a485637c-5d5c-44af-8411-f95acc3236b6" providerId="ADAL" clId="{B67E75DF-61F4-4BDD-83F6-F3A9FEB4B984}" dt="2024-02-22T09:52:54.409" v="2357" actId="27803"/>
          <ac:spMkLst>
            <pc:docMk/>
            <pc:sldMk cId="3942064285" sldId="256"/>
            <ac:spMk id="9450" creationId="{18673786-CC10-A4A5-9FE2-8C5382DDB58B}"/>
          </ac:spMkLst>
        </pc:spChg>
        <pc:spChg chg="mod">
          <ac:chgData name="Jassem Abbasi" userId="a485637c-5d5c-44af-8411-f95acc3236b6" providerId="ADAL" clId="{B67E75DF-61F4-4BDD-83F6-F3A9FEB4B984}" dt="2024-02-22T09:52:54.409" v="2357" actId="27803"/>
          <ac:spMkLst>
            <pc:docMk/>
            <pc:sldMk cId="3942064285" sldId="256"/>
            <ac:spMk id="9451" creationId="{C1162585-D55A-A20C-7690-404ED0462E95}"/>
          </ac:spMkLst>
        </pc:spChg>
        <pc:spChg chg="mod">
          <ac:chgData name="Jassem Abbasi" userId="a485637c-5d5c-44af-8411-f95acc3236b6" providerId="ADAL" clId="{B67E75DF-61F4-4BDD-83F6-F3A9FEB4B984}" dt="2024-02-22T09:52:54.409" v="2357" actId="27803"/>
          <ac:spMkLst>
            <pc:docMk/>
            <pc:sldMk cId="3942064285" sldId="256"/>
            <ac:spMk id="9452" creationId="{85B00214-0D13-B497-C7AF-BCCDDE9A71A5}"/>
          </ac:spMkLst>
        </pc:spChg>
        <pc:spChg chg="mod">
          <ac:chgData name="Jassem Abbasi" userId="a485637c-5d5c-44af-8411-f95acc3236b6" providerId="ADAL" clId="{B67E75DF-61F4-4BDD-83F6-F3A9FEB4B984}" dt="2024-02-22T09:52:54.409" v="2357" actId="27803"/>
          <ac:spMkLst>
            <pc:docMk/>
            <pc:sldMk cId="3942064285" sldId="256"/>
            <ac:spMk id="9453" creationId="{5B6C7084-CA7A-B4F8-0BEF-669DD68872D0}"/>
          </ac:spMkLst>
        </pc:spChg>
        <pc:spChg chg="mod">
          <ac:chgData name="Jassem Abbasi" userId="a485637c-5d5c-44af-8411-f95acc3236b6" providerId="ADAL" clId="{B67E75DF-61F4-4BDD-83F6-F3A9FEB4B984}" dt="2024-02-22T09:52:54.409" v="2357" actId="27803"/>
          <ac:spMkLst>
            <pc:docMk/>
            <pc:sldMk cId="3942064285" sldId="256"/>
            <ac:spMk id="9454" creationId="{BDB5FCAF-9AB0-EBC1-7A70-66162F2F91AE}"/>
          </ac:spMkLst>
        </pc:spChg>
        <pc:spChg chg="mod">
          <ac:chgData name="Jassem Abbasi" userId="a485637c-5d5c-44af-8411-f95acc3236b6" providerId="ADAL" clId="{B67E75DF-61F4-4BDD-83F6-F3A9FEB4B984}" dt="2024-02-22T09:52:54.409" v="2357" actId="27803"/>
          <ac:spMkLst>
            <pc:docMk/>
            <pc:sldMk cId="3942064285" sldId="256"/>
            <ac:spMk id="9455" creationId="{9819BF8D-A0A3-6995-4255-1A319569798A}"/>
          </ac:spMkLst>
        </pc:spChg>
        <pc:spChg chg="mod">
          <ac:chgData name="Jassem Abbasi" userId="a485637c-5d5c-44af-8411-f95acc3236b6" providerId="ADAL" clId="{B67E75DF-61F4-4BDD-83F6-F3A9FEB4B984}" dt="2024-02-22T09:52:54.409" v="2357" actId="27803"/>
          <ac:spMkLst>
            <pc:docMk/>
            <pc:sldMk cId="3942064285" sldId="256"/>
            <ac:spMk id="9456" creationId="{892E92C7-CCD7-E770-DBF1-3373CA4CE4F7}"/>
          </ac:spMkLst>
        </pc:spChg>
        <pc:spChg chg="mod">
          <ac:chgData name="Jassem Abbasi" userId="a485637c-5d5c-44af-8411-f95acc3236b6" providerId="ADAL" clId="{B67E75DF-61F4-4BDD-83F6-F3A9FEB4B984}" dt="2024-02-22T09:52:54.409" v="2357" actId="27803"/>
          <ac:spMkLst>
            <pc:docMk/>
            <pc:sldMk cId="3942064285" sldId="256"/>
            <ac:spMk id="9457" creationId="{8358419D-F76E-40CD-3DB2-6363F660C299}"/>
          </ac:spMkLst>
        </pc:spChg>
        <pc:spChg chg="mod">
          <ac:chgData name="Jassem Abbasi" userId="a485637c-5d5c-44af-8411-f95acc3236b6" providerId="ADAL" clId="{B67E75DF-61F4-4BDD-83F6-F3A9FEB4B984}" dt="2024-02-22T09:52:54.409" v="2357" actId="27803"/>
          <ac:spMkLst>
            <pc:docMk/>
            <pc:sldMk cId="3942064285" sldId="256"/>
            <ac:spMk id="9458" creationId="{1053B6E4-D85C-2EB4-824A-FEA62EE89A58}"/>
          </ac:spMkLst>
        </pc:spChg>
        <pc:spChg chg="mod">
          <ac:chgData name="Jassem Abbasi" userId="a485637c-5d5c-44af-8411-f95acc3236b6" providerId="ADAL" clId="{B67E75DF-61F4-4BDD-83F6-F3A9FEB4B984}" dt="2024-02-22T09:52:54.409" v="2357" actId="27803"/>
          <ac:spMkLst>
            <pc:docMk/>
            <pc:sldMk cId="3942064285" sldId="256"/>
            <ac:spMk id="9459" creationId="{68C3E562-2DC3-870E-3D56-A8CE5A1A4BC5}"/>
          </ac:spMkLst>
        </pc:spChg>
        <pc:spChg chg="mod">
          <ac:chgData name="Jassem Abbasi" userId="a485637c-5d5c-44af-8411-f95acc3236b6" providerId="ADAL" clId="{B67E75DF-61F4-4BDD-83F6-F3A9FEB4B984}" dt="2024-02-22T09:52:54.409" v="2357" actId="27803"/>
          <ac:spMkLst>
            <pc:docMk/>
            <pc:sldMk cId="3942064285" sldId="256"/>
            <ac:spMk id="9460" creationId="{FBD54CF2-9FE5-71FF-8FDF-C2C3DDE1C84F}"/>
          </ac:spMkLst>
        </pc:spChg>
        <pc:spChg chg="mod">
          <ac:chgData name="Jassem Abbasi" userId="a485637c-5d5c-44af-8411-f95acc3236b6" providerId="ADAL" clId="{B67E75DF-61F4-4BDD-83F6-F3A9FEB4B984}" dt="2024-02-22T09:52:54.409" v="2357" actId="27803"/>
          <ac:spMkLst>
            <pc:docMk/>
            <pc:sldMk cId="3942064285" sldId="256"/>
            <ac:spMk id="9461" creationId="{F7FD246F-FFCF-B264-D45E-8D3E8ADBAA68}"/>
          </ac:spMkLst>
        </pc:spChg>
        <pc:spChg chg="mod">
          <ac:chgData name="Jassem Abbasi" userId="a485637c-5d5c-44af-8411-f95acc3236b6" providerId="ADAL" clId="{B67E75DF-61F4-4BDD-83F6-F3A9FEB4B984}" dt="2024-02-22T09:52:54.409" v="2357" actId="27803"/>
          <ac:spMkLst>
            <pc:docMk/>
            <pc:sldMk cId="3942064285" sldId="256"/>
            <ac:spMk id="9462" creationId="{E133C4ED-6042-3139-9C0C-73AE8ED87001}"/>
          </ac:spMkLst>
        </pc:spChg>
        <pc:spChg chg="mod">
          <ac:chgData name="Jassem Abbasi" userId="a485637c-5d5c-44af-8411-f95acc3236b6" providerId="ADAL" clId="{B67E75DF-61F4-4BDD-83F6-F3A9FEB4B984}" dt="2024-02-22T09:52:54.409" v="2357" actId="27803"/>
          <ac:spMkLst>
            <pc:docMk/>
            <pc:sldMk cId="3942064285" sldId="256"/>
            <ac:spMk id="9463" creationId="{F812625C-AD89-8699-C745-3E6A90F91F3E}"/>
          </ac:spMkLst>
        </pc:spChg>
        <pc:spChg chg="mod">
          <ac:chgData name="Jassem Abbasi" userId="a485637c-5d5c-44af-8411-f95acc3236b6" providerId="ADAL" clId="{B67E75DF-61F4-4BDD-83F6-F3A9FEB4B984}" dt="2024-02-22T09:52:54.409" v="2357" actId="27803"/>
          <ac:spMkLst>
            <pc:docMk/>
            <pc:sldMk cId="3942064285" sldId="256"/>
            <ac:spMk id="9464" creationId="{08D13C00-EFDF-2B84-CB63-02B463CFA1CF}"/>
          </ac:spMkLst>
        </pc:spChg>
        <pc:spChg chg="mod">
          <ac:chgData name="Jassem Abbasi" userId="a485637c-5d5c-44af-8411-f95acc3236b6" providerId="ADAL" clId="{B67E75DF-61F4-4BDD-83F6-F3A9FEB4B984}" dt="2024-02-22T09:52:54.409" v="2357" actId="27803"/>
          <ac:spMkLst>
            <pc:docMk/>
            <pc:sldMk cId="3942064285" sldId="256"/>
            <ac:spMk id="9465" creationId="{5DA5ADD0-0054-D014-EEDF-D86DD2534067}"/>
          </ac:spMkLst>
        </pc:spChg>
        <pc:spChg chg="mod">
          <ac:chgData name="Jassem Abbasi" userId="a485637c-5d5c-44af-8411-f95acc3236b6" providerId="ADAL" clId="{B67E75DF-61F4-4BDD-83F6-F3A9FEB4B984}" dt="2024-02-22T09:52:54.409" v="2357" actId="27803"/>
          <ac:spMkLst>
            <pc:docMk/>
            <pc:sldMk cId="3942064285" sldId="256"/>
            <ac:spMk id="9466" creationId="{F6B8FA45-8FE6-3F16-C07A-63E7785DD1A1}"/>
          </ac:spMkLst>
        </pc:spChg>
        <pc:spChg chg="mod">
          <ac:chgData name="Jassem Abbasi" userId="a485637c-5d5c-44af-8411-f95acc3236b6" providerId="ADAL" clId="{B67E75DF-61F4-4BDD-83F6-F3A9FEB4B984}" dt="2024-02-22T09:52:54.409" v="2357" actId="27803"/>
          <ac:spMkLst>
            <pc:docMk/>
            <pc:sldMk cId="3942064285" sldId="256"/>
            <ac:spMk id="9467" creationId="{90D77254-80CA-1766-778E-77474B33A9F4}"/>
          </ac:spMkLst>
        </pc:spChg>
        <pc:spChg chg="mod">
          <ac:chgData name="Jassem Abbasi" userId="a485637c-5d5c-44af-8411-f95acc3236b6" providerId="ADAL" clId="{B67E75DF-61F4-4BDD-83F6-F3A9FEB4B984}" dt="2024-02-22T09:52:54.409" v="2357" actId="27803"/>
          <ac:spMkLst>
            <pc:docMk/>
            <pc:sldMk cId="3942064285" sldId="256"/>
            <ac:spMk id="9468" creationId="{146EF14B-4CCA-43B4-B7B8-BBD4A2E773CC}"/>
          </ac:spMkLst>
        </pc:spChg>
        <pc:spChg chg="mod">
          <ac:chgData name="Jassem Abbasi" userId="a485637c-5d5c-44af-8411-f95acc3236b6" providerId="ADAL" clId="{B67E75DF-61F4-4BDD-83F6-F3A9FEB4B984}" dt="2024-02-22T09:52:54.409" v="2357" actId="27803"/>
          <ac:spMkLst>
            <pc:docMk/>
            <pc:sldMk cId="3942064285" sldId="256"/>
            <ac:spMk id="9469" creationId="{085155CF-469E-CF17-6145-28B19B47B50D}"/>
          </ac:spMkLst>
        </pc:spChg>
        <pc:spChg chg="mod">
          <ac:chgData name="Jassem Abbasi" userId="a485637c-5d5c-44af-8411-f95acc3236b6" providerId="ADAL" clId="{B67E75DF-61F4-4BDD-83F6-F3A9FEB4B984}" dt="2024-02-22T09:52:54.409" v="2357" actId="27803"/>
          <ac:spMkLst>
            <pc:docMk/>
            <pc:sldMk cId="3942064285" sldId="256"/>
            <ac:spMk id="9470" creationId="{88F91EF1-54B1-B332-2A60-130DF1B97B5C}"/>
          </ac:spMkLst>
        </pc:spChg>
        <pc:spChg chg="mod">
          <ac:chgData name="Jassem Abbasi" userId="a485637c-5d5c-44af-8411-f95acc3236b6" providerId="ADAL" clId="{B67E75DF-61F4-4BDD-83F6-F3A9FEB4B984}" dt="2024-02-22T09:52:54.409" v="2357" actId="27803"/>
          <ac:spMkLst>
            <pc:docMk/>
            <pc:sldMk cId="3942064285" sldId="256"/>
            <ac:spMk id="9471" creationId="{798CE2FF-2D63-EAC7-9916-8C057F0257C4}"/>
          </ac:spMkLst>
        </pc:spChg>
        <pc:spChg chg="mod">
          <ac:chgData name="Jassem Abbasi" userId="a485637c-5d5c-44af-8411-f95acc3236b6" providerId="ADAL" clId="{B67E75DF-61F4-4BDD-83F6-F3A9FEB4B984}" dt="2024-02-22T09:52:54.409" v="2357" actId="27803"/>
          <ac:spMkLst>
            <pc:docMk/>
            <pc:sldMk cId="3942064285" sldId="256"/>
            <ac:spMk id="9472" creationId="{767E2625-1721-2F3E-9FCC-0AD17D22CFDD}"/>
          </ac:spMkLst>
        </pc:spChg>
        <pc:spChg chg="mod">
          <ac:chgData name="Jassem Abbasi" userId="a485637c-5d5c-44af-8411-f95acc3236b6" providerId="ADAL" clId="{B67E75DF-61F4-4BDD-83F6-F3A9FEB4B984}" dt="2024-02-22T09:52:54.409" v="2357" actId="27803"/>
          <ac:spMkLst>
            <pc:docMk/>
            <pc:sldMk cId="3942064285" sldId="256"/>
            <ac:spMk id="9473" creationId="{9F25CBCB-21AE-156E-B72C-D42662315809}"/>
          </ac:spMkLst>
        </pc:spChg>
        <pc:spChg chg="mod">
          <ac:chgData name="Jassem Abbasi" userId="a485637c-5d5c-44af-8411-f95acc3236b6" providerId="ADAL" clId="{B67E75DF-61F4-4BDD-83F6-F3A9FEB4B984}" dt="2024-02-22T09:52:54.409" v="2357" actId="27803"/>
          <ac:spMkLst>
            <pc:docMk/>
            <pc:sldMk cId="3942064285" sldId="256"/>
            <ac:spMk id="9474" creationId="{FBB36A23-129B-9945-387F-BCC63C93E585}"/>
          </ac:spMkLst>
        </pc:spChg>
        <pc:spChg chg="mod">
          <ac:chgData name="Jassem Abbasi" userId="a485637c-5d5c-44af-8411-f95acc3236b6" providerId="ADAL" clId="{B67E75DF-61F4-4BDD-83F6-F3A9FEB4B984}" dt="2024-02-22T09:52:54.409" v="2357" actId="27803"/>
          <ac:spMkLst>
            <pc:docMk/>
            <pc:sldMk cId="3942064285" sldId="256"/>
            <ac:spMk id="9475" creationId="{E9E81156-A1AA-9346-B001-50F5646FF439}"/>
          </ac:spMkLst>
        </pc:spChg>
        <pc:spChg chg="mod">
          <ac:chgData name="Jassem Abbasi" userId="a485637c-5d5c-44af-8411-f95acc3236b6" providerId="ADAL" clId="{B67E75DF-61F4-4BDD-83F6-F3A9FEB4B984}" dt="2024-02-22T09:52:54.409" v="2357" actId="27803"/>
          <ac:spMkLst>
            <pc:docMk/>
            <pc:sldMk cId="3942064285" sldId="256"/>
            <ac:spMk id="9476" creationId="{C2FF943A-8150-FE17-B599-AD05CE61AF9B}"/>
          </ac:spMkLst>
        </pc:spChg>
        <pc:spChg chg="mod">
          <ac:chgData name="Jassem Abbasi" userId="a485637c-5d5c-44af-8411-f95acc3236b6" providerId="ADAL" clId="{B67E75DF-61F4-4BDD-83F6-F3A9FEB4B984}" dt="2024-02-22T09:52:54.409" v="2357" actId="27803"/>
          <ac:spMkLst>
            <pc:docMk/>
            <pc:sldMk cId="3942064285" sldId="256"/>
            <ac:spMk id="9477" creationId="{2485EC73-6470-764E-9EFD-451199BD93B7}"/>
          </ac:spMkLst>
        </pc:spChg>
        <pc:spChg chg="mod">
          <ac:chgData name="Jassem Abbasi" userId="a485637c-5d5c-44af-8411-f95acc3236b6" providerId="ADAL" clId="{B67E75DF-61F4-4BDD-83F6-F3A9FEB4B984}" dt="2024-02-22T09:52:54.409" v="2357" actId="27803"/>
          <ac:spMkLst>
            <pc:docMk/>
            <pc:sldMk cId="3942064285" sldId="256"/>
            <ac:spMk id="9478" creationId="{21CB16A5-C06D-90B5-81E5-5F6155ED261B}"/>
          </ac:spMkLst>
        </pc:spChg>
        <pc:spChg chg="mod">
          <ac:chgData name="Jassem Abbasi" userId="a485637c-5d5c-44af-8411-f95acc3236b6" providerId="ADAL" clId="{B67E75DF-61F4-4BDD-83F6-F3A9FEB4B984}" dt="2024-02-22T09:52:54.409" v="2357" actId="27803"/>
          <ac:spMkLst>
            <pc:docMk/>
            <pc:sldMk cId="3942064285" sldId="256"/>
            <ac:spMk id="9479" creationId="{B8D30843-1F95-9768-E32D-5AAA6BF120CE}"/>
          </ac:spMkLst>
        </pc:spChg>
        <pc:spChg chg="mod">
          <ac:chgData name="Jassem Abbasi" userId="a485637c-5d5c-44af-8411-f95acc3236b6" providerId="ADAL" clId="{B67E75DF-61F4-4BDD-83F6-F3A9FEB4B984}" dt="2024-02-22T09:52:54.409" v="2357" actId="27803"/>
          <ac:spMkLst>
            <pc:docMk/>
            <pc:sldMk cId="3942064285" sldId="256"/>
            <ac:spMk id="9480" creationId="{1FAFDBBC-BE5A-757F-004B-99A82A6E2CC8}"/>
          </ac:spMkLst>
        </pc:spChg>
        <pc:spChg chg="mod">
          <ac:chgData name="Jassem Abbasi" userId="a485637c-5d5c-44af-8411-f95acc3236b6" providerId="ADAL" clId="{B67E75DF-61F4-4BDD-83F6-F3A9FEB4B984}" dt="2024-02-22T09:52:54.409" v="2357" actId="27803"/>
          <ac:spMkLst>
            <pc:docMk/>
            <pc:sldMk cId="3942064285" sldId="256"/>
            <ac:spMk id="9481" creationId="{99935FF0-8C37-82FD-BF57-3D3BA01E1BDE}"/>
          </ac:spMkLst>
        </pc:spChg>
        <pc:spChg chg="mod">
          <ac:chgData name="Jassem Abbasi" userId="a485637c-5d5c-44af-8411-f95acc3236b6" providerId="ADAL" clId="{B67E75DF-61F4-4BDD-83F6-F3A9FEB4B984}" dt="2024-02-22T09:52:54.409" v="2357" actId="27803"/>
          <ac:spMkLst>
            <pc:docMk/>
            <pc:sldMk cId="3942064285" sldId="256"/>
            <ac:spMk id="9482" creationId="{F0396C93-0630-F69F-17EB-0C6AAE6590D4}"/>
          </ac:spMkLst>
        </pc:spChg>
        <pc:spChg chg="mod">
          <ac:chgData name="Jassem Abbasi" userId="a485637c-5d5c-44af-8411-f95acc3236b6" providerId="ADAL" clId="{B67E75DF-61F4-4BDD-83F6-F3A9FEB4B984}" dt="2024-02-22T09:52:54.409" v="2357" actId="27803"/>
          <ac:spMkLst>
            <pc:docMk/>
            <pc:sldMk cId="3942064285" sldId="256"/>
            <ac:spMk id="9483" creationId="{080A4C83-C1DA-ED6C-67CD-F4A967E90BC5}"/>
          </ac:spMkLst>
        </pc:spChg>
        <pc:spChg chg="mod">
          <ac:chgData name="Jassem Abbasi" userId="a485637c-5d5c-44af-8411-f95acc3236b6" providerId="ADAL" clId="{B67E75DF-61F4-4BDD-83F6-F3A9FEB4B984}" dt="2024-02-22T09:52:54.409" v="2357" actId="27803"/>
          <ac:spMkLst>
            <pc:docMk/>
            <pc:sldMk cId="3942064285" sldId="256"/>
            <ac:spMk id="9484" creationId="{A230D1CD-7A2A-B24E-B777-31622BB9E8F6}"/>
          </ac:spMkLst>
        </pc:spChg>
        <pc:spChg chg="mod">
          <ac:chgData name="Jassem Abbasi" userId="a485637c-5d5c-44af-8411-f95acc3236b6" providerId="ADAL" clId="{B67E75DF-61F4-4BDD-83F6-F3A9FEB4B984}" dt="2024-02-22T09:52:54.409" v="2357" actId="27803"/>
          <ac:spMkLst>
            <pc:docMk/>
            <pc:sldMk cId="3942064285" sldId="256"/>
            <ac:spMk id="9485" creationId="{48AE87B0-F1AA-8E0D-21CE-2AA555F7C966}"/>
          </ac:spMkLst>
        </pc:spChg>
        <pc:spChg chg="mod">
          <ac:chgData name="Jassem Abbasi" userId="a485637c-5d5c-44af-8411-f95acc3236b6" providerId="ADAL" clId="{B67E75DF-61F4-4BDD-83F6-F3A9FEB4B984}" dt="2024-02-22T09:52:54.409" v="2357" actId="27803"/>
          <ac:spMkLst>
            <pc:docMk/>
            <pc:sldMk cId="3942064285" sldId="256"/>
            <ac:spMk id="9486" creationId="{7A0094A0-EFC2-C460-A389-5861D36A56DB}"/>
          </ac:spMkLst>
        </pc:spChg>
        <pc:spChg chg="mod">
          <ac:chgData name="Jassem Abbasi" userId="a485637c-5d5c-44af-8411-f95acc3236b6" providerId="ADAL" clId="{B67E75DF-61F4-4BDD-83F6-F3A9FEB4B984}" dt="2024-02-22T09:52:54.409" v="2357" actId="27803"/>
          <ac:spMkLst>
            <pc:docMk/>
            <pc:sldMk cId="3942064285" sldId="256"/>
            <ac:spMk id="9487" creationId="{60A5D851-A82E-AD80-B4C9-BC05D80B2250}"/>
          </ac:spMkLst>
        </pc:spChg>
        <pc:spChg chg="mod">
          <ac:chgData name="Jassem Abbasi" userId="a485637c-5d5c-44af-8411-f95acc3236b6" providerId="ADAL" clId="{B67E75DF-61F4-4BDD-83F6-F3A9FEB4B984}" dt="2024-02-22T09:52:54.409" v="2357" actId="27803"/>
          <ac:spMkLst>
            <pc:docMk/>
            <pc:sldMk cId="3942064285" sldId="256"/>
            <ac:spMk id="9488" creationId="{A883AA60-97A8-2037-0B99-AC8813A6C8DB}"/>
          </ac:spMkLst>
        </pc:spChg>
        <pc:spChg chg="mod">
          <ac:chgData name="Jassem Abbasi" userId="a485637c-5d5c-44af-8411-f95acc3236b6" providerId="ADAL" clId="{B67E75DF-61F4-4BDD-83F6-F3A9FEB4B984}" dt="2024-02-22T09:52:54.409" v="2357" actId="27803"/>
          <ac:spMkLst>
            <pc:docMk/>
            <pc:sldMk cId="3942064285" sldId="256"/>
            <ac:spMk id="9489" creationId="{BF673461-22CD-CCF5-2DF4-AEEA4232758C}"/>
          </ac:spMkLst>
        </pc:spChg>
        <pc:spChg chg="mod">
          <ac:chgData name="Jassem Abbasi" userId="a485637c-5d5c-44af-8411-f95acc3236b6" providerId="ADAL" clId="{B67E75DF-61F4-4BDD-83F6-F3A9FEB4B984}" dt="2024-02-22T09:52:54.409" v="2357" actId="27803"/>
          <ac:spMkLst>
            <pc:docMk/>
            <pc:sldMk cId="3942064285" sldId="256"/>
            <ac:spMk id="9490" creationId="{DAF487C6-9730-CCB4-107B-B7EC2072330F}"/>
          </ac:spMkLst>
        </pc:spChg>
        <pc:spChg chg="mod">
          <ac:chgData name="Jassem Abbasi" userId="a485637c-5d5c-44af-8411-f95acc3236b6" providerId="ADAL" clId="{B67E75DF-61F4-4BDD-83F6-F3A9FEB4B984}" dt="2024-02-22T09:52:54.409" v="2357" actId="27803"/>
          <ac:spMkLst>
            <pc:docMk/>
            <pc:sldMk cId="3942064285" sldId="256"/>
            <ac:spMk id="9491" creationId="{FAD4B9F5-8569-F44F-A249-D39ED17DA9B6}"/>
          </ac:spMkLst>
        </pc:spChg>
        <pc:spChg chg="mod">
          <ac:chgData name="Jassem Abbasi" userId="a485637c-5d5c-44af-8411-f95acc3236b6" providerId="ADAL" clId="{B67E75DF-61F4-4BDD-83F6-F3A9FEB4B984}" dt="2024-02-22T09:52:54.409" v="2357" actId="27803"/>
          <ac:spMkLst>
            <pc:docMk/>
            <pc:sldMk cId="3942064285" sldId="256"/>
            <ac:spMk id="9492" creationId="{843E9D17-6302-05BB-23E2-498DB20889DC}"/>
          </ac:spMkLst>
        </pc:spChg>
        <pc:spChg chg="mod">
          <ac:chgData name="Jassem Abbasi" userId="a485637c-5d5c-44af-8411-f95acc3236b6" providerId="ADAL" clId="{B67E75DF-61F4-4BDD-83F6-F3A9FEB4B984}" dt="2024-02-22T09:52:54.409" v="2357" actId="27803"/>
          <ac:spMkLst>
            <pc:docMk/>
            <pc:sldMk cId="3942064285" sldId="256"/>
            <ac:spMk id="9493" creationId="{A6EB4BA7-297A-33FD-193E-A58A604C8418}"/>
          </ac:spMkLst>
        </pc:spChg>
        <pc:spChg chg="mod">
          <ac:chgData name="Jassem Abbasi" userId="a485637c-5d5c-44af-8411-f95acc3236b6" providerId="ADAL" clId="{B67E75DF-61F4-4BDD-83F6-F3A9FEB4B984}" dt="2024-02-22T09:52:54.409" v="2357" actId="27803"/>
          <ac:spMkLst>
            <pc:docMk/>
            <pc:sldMk cId="3942064285" sldId="256"/>
            <ac:spMk id="9494" creationId="{2E6D5064-648A-009B-0FC3-4460AEF4DE4F}"/>
          </ac:spMkLst>
        </pc:spChg>
        <pc:spChg chg="mod">
          <ac:chgData name="Jassem Abbasi" userId="a485637c-5d5c-44af-8411-f95acc3236b6" providerId="ADAL" clId="{B67E75DF-61F4-4BDD-83F6-F3A9FEB4B984}" dt="2024-02-22T09:52:54.409" v="2357" actId="27803"/>
          <ac:spMkLst>
            <pc:docMk/>
            <pc:sldMk cId="3942064285" sldId="256"/>
            <ac:spMk id="9495" creationId="{9D99B110-31D9-EA53-EB92-F2DAAD64CB79}"/>
          </ac:spMkLst>
        </pc:spChg>
        <pc:spChg chg="mod">
          <ac:chgData name="Jassem Abbasi" userId="a485637c-5d5c-44af-8411-f95acc3236b6" providerId="ADAL" clId="{B67E75DF-61F4-4BDD-83F6-F3A9FEB4B984}" dt="2024-02-22T09:52:54.409" v="2357" actId="27803"/>
          <ac:spMkLst>
            <pc:docMk/>
            <pc:sldMk cId="3942064285" sldId="256"/>
            <ac:spMk id="9496" creationId="{72C08E8D-B748-C362-5743-416EDA0F839D}"/>
          </ac:spMkLst>
        </pc:spChg>
        <pc:spChg chg="mod">
          <ac:chgData name="Jassem Abbasi" userId="a485637c-5d5c-44af-8411-f95acc3236b6" providerId="ADAL" clId="{B67E75DF-61F4-4BDD-83F6-F3A9FEB4B984}" dt="2024-02-22T09:52:54.409" v="2357" actId="27803"/>
          <ac:spMkLst>
            <pc:docMk/>
            <pc:sldMk cId="3942064285" sldId="256"/>
            <ac:spMk id="9497" creationId="{F9A11C5E-F617-D807-B7C3-E3863682AFC6}"/>
          </ac:spMkLst>
        </pc:spChg>
        <pc:spChg chg="mod">
          <ac:chgData name="Jassem Abbasi" userId="a485637c-5d5c-44af-8411-f95acc3236b6" providerId="ADAL" clId="{B67E75DF-61F4-4BDD-83F6-F3A9FEB4B984}" dt="2024-02-22T09:52:54.409" v="2357" actId="27803"/>
          <ac:spMkLst>
            <pc:docMk/>
            <pc:sldMk cId="3942064285" sldId="256"/>
            <ac:spMk id="9498" creationId="{E040B5BB-98E4-AE03-4169-F2531B5F0720}"/>
          </ac:spMkLst>
        </pc:spChg>
        <pc:spChg chg="mod">
          <ac:chgData name="Jassem Abbasi" userId="a485637c-5d5c-44af-8411-f95acc3236b6" providerId="ADAL" clId="{B67E75DF-61F4-4BDD-83F6-F3A9FEB4B984}" dt="2024-02-22T09:52:54.409" v="2357" actId="27803"/>
          <ac:spMkLst>
            <pc:docMk/>
            <pc:sldMk cId="3942064285" sldId="256"/>
            <ac:spMk id="9499" creationId="{CDCE9E51-6780-9714-7B9C-3FDC833EA545}"/>
          </ac:spMkLst>
        </pc:spChg>
        <pc:spChg chg="mod">
          <ac:chgData name="Jassem Abbasi" userId="a485637c-5d5c-44af-8411-f95acc3236b6" providerId="ADAL" clId="{B67E75DF-61F4-4BDD-83F6-F3A9FEB4B984}" dt="2024-02-22T09:52:54.409" v="2357" actId="27803"/>
          <ac:spMkLst>
            <pc:docMk/>
            <pc:sldMk cId="3942064285" sldId="256"/>
            <ac:spMk id="9500" creationId="{643C73E4-04C1-562B-E1C0-FF474672496E}"/>
          </ac:spMkLst>
        </pc:spChg>
        <pc:spChg chg="mod">
          <ac:chgData name="Jassem Abbasi" userId="a485637c-5d5c-44af-8411-f95acc3236b6" providerId="ADAL" clId="{B67E75DF-61F4-4BDD-83F6-F3A9FEB4B984}" dt="2024-02-22T09:52:54.409" v="2357" actId="27803"/>
          <ac:spMkLst>
            <pc:docMk/>
            <pc:sldMk cId="3942064285" sldId="256"/>
            <ac:spMk id="9501" creationId="{76E6FDAA-6FAF-8D7C-D752-06322E11F74B}"/>
          </ac:spMkLst>
        </pc:spChg>
        <pc:spChg chg="mod">
          <ac:chgData name="Jassem Abbasi" userId="a485637c-5d5c-44af-8411-f95acc3236b6" providerId="ADAL" clId="{B67E75DF-61F4-4BDD-83F6-F3A9FEB4B984}" dt="2024-02-22T09:52:54.409" v="2357" actId="27803"/>
          <ac:spMkLst>
            <pc:docMk/>
            <pc:sldMk cId="3942064285" sldId="256"/>
            <ac:spMk id="9502" creationId="{0C5EF233-FCDA-1E91-03CB-94D1FB38563B}"/>
          </ac:spMkLst>
        </pc:spChg>
        <pc:spChg chg="mod">
          <ac:chgData name="Jassem Abbasi" userId="a485637c-5d5c-44af-8411-f95acc3236b6" providerId="ADAL" clId="{B67E75DF-61F4-4BDD-83F6-F3A9FEB4B984}" dt="2024-02-22T09:52:54.409" v="2357" actId="27803"/>
          <ac:spMkLst>
            <pc:docMk/>
            <pc:sldMk cId="3942064285" sldId="256"/>
            <ac:spMk id="9503" creationId="{67756057-3B91-B391-98C7-AC33FE72C639}"/>
          </ac:spMkLst>
        </pc:spChg>
        <pc:spChg chg="mod">
          <ac:chgData name="Jassem Abbasi" userId="a485637c-5d5c-44af-8411-f95acc3236b6" providerId="ADAL" clId="{B67E75DF-61F4-4BDD-83F6-F3A9FEB4B984}" dt="2024-02-22T09:52:54.409" v="2357" actId="27803"/>
          <ac:spMkLst>
            <pc:docMk/>
            <pc:sldMk cId="3942064285" sldId="256"/>
            <ac:spMk id="9504" creationId="{A554EE12-3E14-90D3-AAD1-DEE824B6ADD1}"/>
          </ac:spMkLst>
        </pc:spChg>
        <pc:spChg chg="mod">
          <ac:chgData name="Jassem Abbasi" userId="a485637c-5d5c-44af-8411-f95acc3236b6" providerId="ADAL" clId="{B67E75DF-61F4-4BDD-83F6-F3A9FEB4B984}" dt="2024-02-22T09:52:54.409" v="2357" actId="27803"/>
          <ac:spMkLst>
            <pc:docMk/>
            <pc:sldMk cId="3942064285" sldId="256"/>
            <ac:spMk id="9505" creationId="{399E411F-999A-028F-CD7F-127F236D1F97}"/>
          </ac:spMkLst>
        </pc:spChg>
        <pc:spChg chg="mod">
          <ac:chgData name="Jassem Abbasi" userId="a485637c-5d5c-44af-8411-f95acc3236b6" providerId="ADAL" clId="{B67E75DF-61F4-4BDD-83F6-F3A9FEB4B984}" dt="2024-02-22T09:52:54.409" v="2357" actId="27803"/>
          <ac:spMkLst>
            <pc:docMk/>
            <pc:sldMk cId="3942064285" sldId="256"/>
            <ac:spMk id="9506" creationId="{904E64B6-40A7-33F2-A1D8-EA273681EAFD}"/>
          </ac:spMkLst>
        </pc:spChg>
        <pc:spChg chg="mod">
          <ac:chgData name="Jassem Abbasi" userId="a485637c-5d5c-44af-8411-f95acc3236b6" providerId="ADAL" clId="{B67E75DF-61F4-4BDD-83F6-F3A9FEB4B984}" dt="2024-02-22T09:52:54.409" v="2357" actId="27803"/>
          <ac:spMkLst>
            <pc:docMk/>
            <pc:sldMk cId="3942064285" sldId="256"/>
            <ac:spMk id="9507" creationId="{F4D65854-9881-1662-1D68-BA842430815F}"/>
          </ac:spMkLst>
        </pc:spChg>
        <pc:spChg chg="mod">
          <ac:chgData name="Jassem Abbasi" userId="a485637c-5d5c-44af-8411-f95acc3236b6" providerId="ADAL" clId="{B67E75DF-61F4-4BDD-83F6-F3A9FEB4B984}" dt="2024-02-22T09:52:54.409" v="2357" actId="27803"/>
          <ac:spMkLst>
            <pc:docMk/>
            <pc:sldMk cId="3942064285" sldId="256"/>
            <ac:spMk id="9508" creationId="{BC79B8E8-5FEE-0DE8-6D39-A800B335E707}"/>
          </ac:spMkLst>
        </pc:spChg>
        <pc:spChg chg="mod">
          <ac:chgData name="Jassem Abbasi" userId="a485637c-5d5c-44af-8411-f95acc3236b6" providerId="ADAL" clId="{B67E75DF-61F4-4BDD-83F6-F3A9FEB4B984}" dt="2024-02-22T09:52:54.409" v="2357" actId="27803"/>
          <ac:spMkLst>
            <pc:docMk/>
            <pc:sldMk cId="3942064285" sldId="256"/>
            <ac:spMk id="9509" creationId="{743B5CD2-0EA3-678C-9075-640BE0DFFB5B}"/>
          </ac:spMkLst>
        </pc:spChg>
        <pc:spChg chg="mod">
          <ac:chgData name="Jassem Abbasi" userId="a485637c-5d5c-44af-8411-f95acc3236b6" providerId="ADAL" clId="{B67E75DF-61F4-4BDD-83F6-F3A9FEB4B984}" dt="2024-02-22T09:52:54.409" v="2357" actId="27803"/>
          <ac:spMkLst>
            <pc:docMk/>
            <pc:sldMk cId="3942064285" sldId="256"/>
            <ac:spMk id="9510" creationId="{5EA22ACA-43F8-A158-A496-D87A05274F04}"/>
          </ac:spMkLst>
        </pc:spChg>
        <pc:spChg chg="mod">
          <ac:chgData name="Jassem Abbasi" userId="a485637c-5d5c-44af-8411-f95acc3236b6" providerId="ADAL" clId="{B67E75DF-61F4-4BDD-83F6-F3A9FEB4B984}" dt="2024-02-22T09:52:54.409" v="2357" actId="27803"/>
          <ac:spMkLst>
            <pc:docMk/>
            <pc:sldMk cId="3942064285" sldId="256"/>
            <ac:spMk id="9511" creationId="{80840FA6-B27E-8ED3-0367-F285A0905759}"/>
          </ac:spMkLst>
        </pc:spChg>
        <pc:spChg chg="mod">
          <ac:chgData name="Jassem Abbasi" userId="a485637c-5d5c-44af-8411-f95acc3236b6" providerId="ADAL" clId="{B67E75DF-61F4-4BDD-83F6-F3A9FEB4B984}" dt="2024-02-22T09:52:54.409" v="2357" actId="27803"/>
          <ac:spMkLst>
            <pc:docMk/>
            <pc:sldMk cId="3942064285" sldId="256"/>
            <ac:spMk id="9512" creationId="{F6DA7A2A-386A-C73F-8D6D-263EADF61491}"/>
          </ac:spMkLst>
        </pc:spChg>
        <pc:spChg chg="mod">
          <ac:chgData name="Jassem Abbasi" userId="a485637c-5d5c-44af-8411-f95acc3236b6" providerId="ADAL" clId="{B67E75DF-61F4-4BDD-83F6-F3A9FEB4B984}" dt="2024-02-22T09:52:54.409" v="2357" actId="27803"/>
          <ac:spMkLst>
            <pc:docMk/>
            <pc:sldMk cId="3942064285" sldId="256"/>
            <ac:spMk id="9513" creationId="{68167C13-843E-1D7A-F364-568B3D90A949}"/>
          </ac:spMkLst>
        </pc:spChg>
        <pc:spChg chg="mod">
          <ac:chgData name="Jassem Abbasi" userId="a485637c-5d5c-44af-8411-f95acc3236b6" providerId="ADAL" clId="{B67E75DF-61F4-4BDD-83F6-F3A9FEB4B984}" dt="2024-02-22T09:52:54.409" v="2357" actId="27803"/>
          <ac:spMkLst>
            <pc:docMk/>
            <pc:sldMk cId="3942064285" sldId="256"/>
            <ac:spMk id="9514" creationId="{472C2B65-A75D-826A-4F41-26E24504F7BD}"/>
          </ac:spMkLst>
        </pc:spChg>
        <pc:spChg chg="mod">
          <ac:chgData name="Jassem Abbasi" userId="a485637c-5d5c-44af-8411-f95acc3236b6" providerId="ADAL" clId="{B67E75DF-61F4-4BDD-83F6-F3A9FEB4B984}" dt="2024-02-22T09:52:54.409" v="2357" actId="27803"/>
          <ac:spMkLst>
            <pc:docMk/>
            <pc:sldMk cId="3942064285" sldId="256"/>
            <ac:spMk id="9515" creationId="{14402677-C0EC-8F75-662F-B1DCA7AE5995}"/>
          </ac:spMkLst>
        </pc:spChg>
        <pc:spChg chg="mod">
          <ac:chgData name="Jassem Abbasi" userId="a485637c-5d5c-44af-8411-f95acc3236b6" providerId="ADAL" clId="{B67E75DF-61F4-4BDD-83F6-F3A9FEB4B984}" dt="2024-02-22T09:52:54.409" v="2357" actId="27803"/>
          <ac:spMkLst>
            <pc:docMk/>
            <pc:sldMk cId="3942064285" sldId="256"/>
            <ac:spMk id="9516" creationId="{CE658B4E-789C-53FA-34E6-678F93318A91}"/>
          </ac:spMkLst>
        </pc:spChg>
        <pc:spChg chg="mod">
          <ac:chgData name="Jassem Abbasi" userId="a485637c-5d5c-44af-8411-f95acc3236b6" providerId="ADAL" clId="{B67E75DF-61F4-4BDD-83F6-F3A9FEB4B984}" dt="2024-02-22T09:52:54.409" v="2357" actId="27803"/>
          <ac:spMkLst>
            <pc:docMk/>
            <pc:sldMk cId="3942064285" sldId="256"/>
            <ac:spMk id="9517" creationId="{E6D077FC-D689-6DEF-7B4D-A51F79CB3D37}"/>
          </ac:spMkLst>
        </pc:spChg>
        <pc:spChg chg="mod">
          <ac:chgData name="Jassem Abbasi" userId="a485637c-5d5c-44af-8411-f95acc3236b6" providerId="ADAL" clId="{B67E75DF-61F4-4BDD-83F6-F3A9FEB4B984}" dt="2024-02-22T09:52:54.409" v="2357" actId="27803"/>
          <ac:spMkLst>
            <pc:docMk/>
            <pc:sldMk cId="3942064285" sldId="256"/>
            <ac:spMk id="9518" creationId="{1BDCD085-AF25-D62E-CD3A-756CB557D6AE}"/>
          </ac:spMkLst>
        </pc:spChg>
        <pc:spChg chg="mod">
          <ac:chgData name="Jassem Abbasi" userId="a485637c-5d5c-44af-8411-f95acc3236b6" providerId="ADAL" clId="{B67E75DF-61F4-4BDD-83F6-F3A9FEB4B984}" dt="2024-02-22T09:52:54.409" v="2357" actId="27803"/>
          <ac:spMkLst>
            <pc:docMk/>
            <pc:sldMk cId="3942064285" sldId="256"/>
            <ac:spMk id="9519" creationId="{20BB4609-7C21-F8F9-8080-13CB89E5B121}"/>
          </ac:spMkLst>
        </pc:spChg>
        <pc:spChg chg="mod">
          <ac:chgData name="Jassem Abbasi" userId="a485637c-5d5c-44af-8411-f95acc3236b6" providerId="ADAL" clId="{B67E75DF-61F4-4BDD-83F6-F3A9FEB4B984}" dt="2024-02-22T09:52:54.409" v="2357" actId="27803"/>
          <ac:spMkLst>
            <pc:docMk/>
            <pc:sldMk cId="3942064285" sldId="256"/>
            <ac:spMk id="9520" creationId="{B8F54200-2222-D8E2-E69E-40C3878A691D}"/>
          </ac:spMkLst>
        </pc:spChg>
        <pc:spChg chg="mod">
          <ac:chgData name="Jassem Abbasi" userId="a485637c-5d5c-44af-8411-f95acc3236b6" providerId="ADAL" clId="{B67E75DF-61F4-4BDD-83F6-F3A9FEB4B984}" dt="2024-02-22T09:52:54.409" v="2357" actId="27803"/>
          <ac:spMkLst>
            <pc:docMk/>
            <pc:sldMk cId="3942064285" sldId="256"/>
            <ac:spMk id="9521" creationId="{EAC50CC3-0132-DA9A-A979-460171900CD8}"/>
          </ac:spMkLst>
        </pc:spChg>
        <pc:spChg chg="mod">
          <ac:chgData name="Jassem Abbasi" userId="a485637c-5d5c-44af-8411-f95acc3236b6" providerId="ADAL" clId="{B67E75DF-61F4-4BDD-83F6-F3A9FEB4B984}" dt="2024-02-22T09:52:54.409" v="2357" actId="27803"/>
          <ac:spMkLst>
            <pc:docMk/>
            <pc:sldMk cId="3942064285" sldId="256"/>
            <ac:spMk id="9522" creationId="{F6FE9F65-9106-5F30-32A1-DA65F85C7F61}"/>
          </ac:spMkLst>
        </pc:spChg>
        <pc:spChg chg="mod">
          <ac:chgData name="Jassem Abbasi" userId="a485637c-5d5c-44af-8411-f95acc3236b6" providerId="ADAL" clId="{B67E75DF-61F4-4BDD-83F6-F3A9FEB4B984}" dt="2024-02-22T09:52:54.409" v="2357" actId="27803"/>
          <ac:spMkLst>
            <pc:docMk/>
            <pc:sldMk cId="3942064285" sldId="256"/>
            <ac:spMk id="9523" creationId="{AE8AC424-6A3C-1438-836A-33259DA859D3}"/>
          </ac:spMkLst>
        </pc:spChg>
        <pc:spChg chg="mod">
          <ac:chgData name="Jassem Abbasi" userId="a485637c-5d5c-44af-8411-f95acc3236b6" providerId="ADAL" clId="{B67E75DF-61F4-4BDD-83F6-F3A9FEB4B984}" dt="2024-02-22T09:52:54.409" v="2357" actId="27803"/>
          <ac:spMkLst>
            <pc:docMk/>
            <pc:sldMk cId="3942064285" sldId="256"/>
            <ac:spMk id="9524" creationId="{F249DB18-3A62-80BB-20EA-B7D854EC6336}"/>
          </ac:spMkLst>
        </pc:spChg>
        <pc:spChg chg="mod">
          <ac:chgData name="Jassem Abbasi" userId="a485637c-5d5c-44af-8411-f95acc3236b6" providerId="ADAL" clId="{B67E75DF-61F4-4BDD-83F6-F3A9FEB4B984}" dt="2024-02-22T09:52:54.409" v="2357" actId="27803"/>
          <ac:spMkLst>
            <pc:docMk/>
            <pc:sldMk cId="3942064285" sldId="256"/>
            <ac:spMk id="9525" creationId="{6EE95276-98EC-6D0C-4FA2-0BD1695A30C3}"/>
          </ac:spMkLst>
        </pc:spChg>
        <pc:spChg chg="mod">
          <ac:chgData name="Jassem Abbasi" userId="a485637c-5d5c-44af-8411-f95acc3236b6" providerId="ADAL" clId="{B67E75DF-61F4-4BDD-83F6-F3A9FEB4B984}" dt="2024-02-22T09:52:54.409" v="2357" actId="27803"/>
          <ac:spMkLst>
            <pc:docMk/>
            <pc:sldMk cId="3942064285" sldId="256"/>
            <ac:spMk id="9526" creationId="{5AE195DE-31F8-4B21-46E6-15365C0995E7}"/>
          </ac:spMkLst>
        </pc:spChg>
        <pc:spChg chg="mod">
          <ac:chgData name="Jassem Abbasi" userId="a485637c-5d5c-44af-8411-f95acc3236b6" providerId="ADAL" clId="{B67E75DF-61F4-4BDD-83F6-F3A9FEB4B984}" dt="2024-02-22T09:52:54.409" v="2357" actId="27803"/>
          <ac:spMkLst>
            <pc:docMk/>
            <pc:sldMk cId="3942064285" sldId="256"/>
            <ac:spMk id="9527" creationId="{127428AF-55F3-3F41-1487-8A54531F8C47}"/>
          </ac:spMkLst>
        </pc:spChg>
        <pc:spChg chg="mod">
          <ac:chgData name="Jassem Abbasi" userId="a485637c-5d5c-44af-8411-f95acc3236b6" providerId="ADAL" clId="{B67E75DF-61F4-4BDD-83F6-F3A9FEB4B984}" dt="2024-02-22T09:52:54.409" v="2357" actId="27803"/>
          <ac:spMkLst>
            <pc:docMk/>
            <pc:sldMk cId="3942064285" sldId="256"/>
            <ac:spMk id="9528" creationId="{F6CAA630-C2F7-D06E-EF79-554ADB7A08C8}"/>
          </ac:spMkLst>
        </pc:spChg>
        <pc:spChg chg="mod">
          <ac:chgData name="Jassem Abbasi" userId="a485637c-5d5c-44af-8411-f95acc3236b6" providerId="ADAL" clId="{B67E75DF-61F4-4BDD-83F6-F3A9FEB4B984}" dt="2024-02-22T09:52:54.409" v="2357" actId="27803"/>
          <ac:spMkLst>
            <pc:docMk/>
            <pc:sldMk cId="3942064285" sldId="256"/>
            <ac:spMk id="9529" creationId="{5D813B00-63C1-3A5C-E314-D85C2B557632}"/>
          </ac:spMkLst>
        </pc:spChg>
        <pc:spChg chg="mod">
          <ac:chgData name="Jassem Abbasi" userId="a485637c-5d5c-44af-8411-f95acc3236b6" providerId="ADAL" clId="{B67E75DF-61F4-4BDD-83F6-F3A9FEB4B984}" dt="2024-02-22T09:52:54.409" v="2357" actId="27803"/>
          <ac:spMkLst>
            <pc:docMk/>
            <pc:sldMk cId="3942064285" sldId="256"/>
            <ac:spMk id="9530" creationId="{B668B7CC-64E3-C958-CD98-E5449847CC55}"/>
          </ac:spMkLst>
        </pc:spChg>
        <pc:spChg chg="mod">
          <ac:chgData name="Jassem Abbasi" userId="a485637c-5d5c-44af-8411-f95acc3236b6" providerId="ADAL" clId="{B67E75DF-61F4-4BDD-83F6-F3A9FEB4B984}" dt="2024-02-22T09:52:54.409" v="2357" actId="27803"/>
          <ac:spMkLst>
            <pc:docMk/>
            <pc:sldMk cId="3942064285" sldId="256"/>
            <ac:spMk id="9531" creationId="{EE7B3EC4-E7A8-B892-9357-1BCB1B5E156A}"/>
          </ac:spMkLst>
        </pc:spChg>
        <pc:spChg chg="mod">
          <ac:chgData name="Jassem Abbasi" userId="a485637c-5d5c-44af-8411-f95acc3236b6" providerId="ADAL" clId="{B67E75DF-61F4-4BDD-83F6-F3A9FEB4B984}" dt="2024-02-22T09:52:54.409" v="2357" actId="27803"/>
          <ac:spMkLst>
            <pc:docMk/>
            <pc:sldMk cId="3942064285" sldId="256"/>
            <ac:spMk id="9532" creationId="{8B5B465B-1F72-A9D6-832C-81088F6925EF}"/>
          </ac:spMkLst>
        </pc:spChg>
        <pc:spChg chg="mod">
          <ac:chgData name="Jassem Abbasi" userId="a485637c-5d5c-44af-8411-f95acc3236b6" providerId="ADAL" clId="{B67E75DF-61F4-4BDD-83F6-F3A9FEB4B984}" dt="2024-02-22T09:52:54.409" v="2357" actId="27803"/>
          <ac:spMkLst>
            <pc:docMk/>
            <pc:sldMk cId="3942064285" sldId="256"/>
            <ac:spMk id="9533" creationId="{5912E272-099A-FE10-B526-F0A0E8BF3DA0}"/>
          </ac:spMkLst>
        </pc:spChg>
        <pc:spChg chg="mod">
          <ac:chgData name="Jassem Abbasi" userId="a485637c-5d5c-44af-8411-f95acc3236b6" providerId="ADAL" clId="{B67E75DF-61F4-4BDD-83F6-F3A9FEB4B984}" dt="2024-02-22T09:52:54.409" v="2357" actId="27803"/>
          <ac:spMkLst>
            <pc:docMk/>
            <pc:sldMk cId="3942064285" sldId="256"/>
            <ac:spMk id="9534" creationId="{F3E83791-7C06-5E9A-BDC5-EE65A416A4A3}"/>
          </ac:spMkLst>
        </pc:spChg>
        <pc:spChg chg="mod">
          <ac:chgData name="Jassem Abbasi" userId="a485637c-5d5c-44af-8411-f95acc3236b6" providerId="ADAL" clId="{B67E75DF-61F4-4BDD-83F6-F3A9FEB4B984}" dt="2024-02-22T09:52:54.409" v="2357" actId="27803"/>
          <ac:spMkLst>
            <pc:docMk/>
            <pc:sldMk cId="3942064285" sldId="256"/>
            <ac:spMk id="9535" creationId="{918DD6C3-ED0A-BA05-B2DF-0B41D45BF8EE}"/>
          </ac:spMkLst>
        </pc:spChg>
        <pc:spChg chg="mod">
          <ac:chgData name="Jassem Abbasi" userId="a485637c-5d5c-44af-8411-f95acc3236b6" providerId="ADAL" clId="{B67E75DF-61F4-4BDD-83F6-F3A9FEB4B984}" dt="2024-02-22T09:52:54.409" v="2357" actId="27803"/>
          <ac:spMkLst>
            <pc:docMk/>
            <pc:sldMk cId="3942064285" sldId="256"/>
            <ac:spMk id="9536" creationId="{E2B1C7FD-C7B6-D632-B773-98A114FD12EE}"/>
          </ac:spMkLst>
        </pc:spChg>
        <pc:spChg chg="mod">
          <ac:chgData name="Jassem Abbasi" userId="a485637c-5d5c-44af-8411-f95acc3236b6" providerId="ADAL" clId="{B67E75DF-61F4-4BDD-83F6-F3A9FEB4B984}" dt="2024-02-22T09:52:54.409" v="2357" actId="27803"/>
          <ac:spMkLst>
            <pc:docMk/>
            <pc:sldMk cId="3942064285" sldId="256"/>
            <ac:spMk id="9537" creationId="{07788961-B98A-FBCD-4B5A-EDD229FA2925}"/>
          </ac:spMkLst>
        </pc:spChg>
        <pc:spChg chg="mod">
          <ac:chgData name="Jassem Abbasi" userId="a485637c-5d5c-44af-8411-f95acc3236b6" providerId="ADAL" clId="{B67E75DF-61F4-4BDD-83F6-F3A9FEB4B984}" dt="2024-02-22T09:52:54.409" v="2357" actId="27803"/>
          <ac:spMkLst>
            <pc:docMk/>
            <pc:sldMk cId="3942064285" sldId="256"/>
            <ac:spMk id="9538" creationId="{C2EB31E0-A912-E264-E88C-6C21AFD97FDD}"/>
          </ac:spMkLst>
        </pc:spChg>
        <pc:spChg chg="mod">
          <ac:chgData name="Jassem Abbasi" userId="a485637c-5d5c-44af-8411-f95acc3236b6" providerId="ADAL" clId="{B67E75DF-61F4-4BDD-83F6-F3A9FEB4B984}" dt="2024-02-22T09:52:54.409" v="2357" actId="27803"/>
          <ac:spMkLst>
            <pc:docMk/>
            <pc:sldMk cId="3942064285" sldId="256"/>
            <ac:spMk id="9539" creationId="{89DE11DA-A9F7-64A1-3049-BA81D7FD74B4}"/>
          </ac:spMkLst>
        </pc:spChg>
        <pc:spChg chg="mod">
          <ac:chgData name="Jassem Abbasi" userId="a485637c-5d5c-44af-8411-f95acc3236b6" providerId="ADAL" clId="{B67E75DF-61F4-4BDD-83F6-F3A9FEB4B984}" dt="2024-02-22T09:52:54.409" v="2357" actId="27803"/>
          <ac:spMkLst>
            <pc:docMk/>
            <pc:sldMk cId="3942064285" sldId="256"/>
            <ac:spMk id="9540" creationId="{11E0476E-B272-1A9D-45BF-C2856C8DC04C}"/>
          </ac:spMkLst>
        </pc:spChg>
        <pc:spChg chg="mod">
          <ac:chgData name="Jassem Abbasi" userId="a485637c-5d5c-44af-8411-f95acc3236b6" providerId="ADAL" clId="{B67E75DF-61F4-4BDD-83F6-F3A9FEB4B984}" dt="2024-02-22T09:52:54.409" v="2357" actId="27803"/>
          <ac:spMkLst>
            <pc:docMk/>
            <pc:sldMk cId="3942064285" sldId="256"/>
            <ac:spMk id="9541" creationId="{B65E5DA7-0CD6-8B14-20D3-822B1148E75B}"/>
          </ac:spMkLst>
        </pc:spChg>
        <pc:spChg chg="mod">
          <ac:chgData name="Jassem Abbasi" userId="a485637c-5d5c-44af-8411-f95acc3236b6" providerId="ADAL" clId="{B67E75DF-61F4-4BDD-83F6-F3A9FEB4B984}" dt="2024-02-22T09:52:54.409" v="2357" actId="27803"/>
          <ac:spMkLst>
            <pc:docMk/>
            <pc:sldMk cId="3942064285" sldId="256"/>
            <ac:spMk id="9542" creationId="{B06E57AD-6022-12C9-E096-4EF7E6C553E4}"/>
          </ac:spMkLst>
        </pc:spChg>
        <pc:spChg chg="mod">
          <ac:chgData name="Jassem Abbasi" userId="a485637c-5d5c-44af-8411-f95acc3236b6" providerId="ADAL" clId="{B67E75DF-61F4-4BDD-83F6-F3A9FEB4B984}" dt="2024-02-22T09:52:54.409" v="2357" actId="27803"/>
          <ac:spMkLst>
            <pc:docMk/>
            <pc:sldMk cId="3942064285" sldId="256"/>
            <ac:spMk id="9543" creationId="{DAB9414B-DCDB-3E31-4901-17D97B4B6E31}"/>
          </ac:spMkLst>
        </pc:spChg>
        <pc:spChg chg="mod">
          <ac:chgData name="Jassem Abbasi" userId="a485637c-5d5c-44af-8411-f95acc3236b6" providerId="ADAL" clId="{B67E75DF-61F4-4BDD-83F6-F3A9FEB4B984}" dt="2024-02-22T09:52:54.409" v="2357" actId="27803"/>
          <ac:spMkLst>
            <pc:docMk/>
            <pc:sldMk cId="3942064285" sldId="256"/>
            <ac:spMk id="9544" creationId="{811D3E65-ECEF-C846-70F1-857D54972AC3}"/>
          </ac:spMkLst>
        </pc:spChg>
        <pc:spChg chg="mod">
          <ac:chgData name="Jassem Abbasi" userId="a485637c-5d5c-44af-8411-f95acc3236b6" providerId="ADAL" clId="{B67E75DF-61F4-4BDD-83F6-F3A9FEB4B984}" dt="2024-02-22T09:52:54.409" v="2357" actId="27803"/>
          <ac:spMkLst>
            <pc:docMk/>
            <pc:sldMk cId="3942064285" sldId="256"/>
            <ac:spMk id="9545" creationId="{C59C5A79-B0C9-C375-6F76-F313CD0C7ABA}"/>
          </ac:spMkLst>
        </pc:spChg>
        <pc:spChg chg="mod">
          <ac:chgData name="Jassem Abbasi" userId="a485637c-5d5c-44af-8411-f95acc3236b6" providerId="ADAL" clId="{B67E75DF-61F4-4BDD-83F6-F3A9FEB4B984}" dt="2024-02-22T09:52:54.409" v="2357" actId="27803"/>
          <ac:spMkLst>
            <pc:docMk/>
            <pc:sldMk cId="3942064285" sldId="256"/>
            <ac:spMk id="9546" creationId="{BE6BE349-2C37-53F9-42AF-E9E78C61BDB7}"/>
          </ac:spMkLst>
        </pc:spChg>
        <pc:spChg chg="mod">
          <ac:chgData name="Jassem Abbasi" userId="a485637c-5d5c-44af-8411-f95acc3236b6" providerId="ADAL" clId="{B67E75DF-61F4-4BDD-83F6-F3A9FEB4B984}" dt="2024-02-22T09:52:54.409" v="2357" actId="27803"/>
          <ac:spMkLst>
            <pc:docMk/>
            <pc:sldMk cId="3942064285" sldId="256"/>
            <ac:spMk id="9547" creationId="{22B6963B-7642-4AFE-3CE1-F547A9FC3B56}"/>
          </ac:spMkLst>
        </pc:spChg>
        <pc:spChg chg="mod">
          <ac:chgData name="Jassem Abbasi" userId="a485637c-5d5c-44af-8411-f95acc3236b6" providerId="ADAL" clId="{B67E75DF-61F4-4BDD-83F6-F3A9FEB4B984}" dt="2024-02-22T09:52:54.409" v="2357" actId="27803"/>
          <ac:spMkLst>
            <pc:docMk/>
            <pc:sldMk cId="3942064285" sldId="256"/>
            <ac:spMk id="9548" creationId="{7891A244-2C6F-2559-5619-ED8B31B79E43}"/>
          </ac:spMkLst>
        </pc:spChg>
        <pc:spChg chg="mod">
          <ac:chgData name="Jassem Abbasi" userId="a485637c-5d5c-44af-8411-f95acc3236b6" providerId="ADAL" clId="{B67E75DF-61F4-4BDD-83F6-F3A9FEB4B984}" dt="2024-02-22T09:52:54.409" v="2357" actId="27803"/>
          <ac:spMkLst>
            <pc:docMk/>
            <pc:sldMk cId="3942064285" sldId="256"/>
            <ac:spMk id="9549" creationId="{89224567-863E-3127-800E-8F7CF57DA1CB}"/>
          </ac:spMkLst>
        </pc:spChg>
        <pc:spChg chg="mod">
          <ac:chgData name="Jassem Abbasi" userId="a485637c-5d5c-44af-8411-f95acc3236b6" providerId="ADAL" clId="{B67E75DF-61F4-4BDD-83F6-F3A9FEB4B984}" dt="2024-02-22T09:52:54.409" v="2357" actId="27803"/>
          <ac:spMkLst>
            <pc:docMk/>
            <pc:sldMk cId="3942064285" sldId="256"/>
            <ac:spMk id="9550" creationId="{77ABF873-342B-693B-33FE-1A950459BC64}"/>
          </ac:spMkLst>
        </pc:spChg>
        <pc:spChg chg="mod">
          <ac:chgData name="Jassem Abbasi" userId="a485637c-5d5c-44af-8411-f95acc3236b6" providerId="ADAL" clId="{B67E75DF-61F4-4BDD-83F6-F3A9FEB4B984}" dt="2024-02-22T09:52:54.409" v="2357" actId="27803"/>
          <ac:spMkLst>
            <pc:docMk/>
            <pc:sldMk cId="3942064285" sldId="256"/>
            <ac:spMk id="9551" creationId="{A6C594EF-25FD-AE63-FDE8-2025B4E314C5}"/>
          </ac:spMkLst>
        </pc:spChg>
        <pc:spChg chg="mod">
          <ac:chgData name="Jassem Abbasi" userId="a485637c-5d5c-44af-8411-f95acc3236b6" providerId="ADAL" clId="{B67E75DF-61F4-4BDD-83F6-F3A9FEB4B984}" dt="2024-02-22T09:52:54.409" v="2357" actId="27803"/>
          <ac:spMkLst>
            <pc:docMk/>
            <pc:sldMk cId="3942064285" sldId="256"/>
            <ac:spMk id="9552" creationId="{12281CA9-2B03-5558-244B-8EA527FA8A22}"/>
          </ac:spMkLst>
        </pc:spChg>
        <pc:spChg chg="mod">
          <ac:chgData name="Jassem Abbasi" userId="a485637c-5d5c-44af-8411-f95acc3236b6" providerId="ADAL" clId="{B67E75DF-61F4-4BDD-83F6-F3A9FEB4B984}" dt="2024-02-22T09:52:54.409" v="2357" actId="27803"/>
          <ac:spMkLst>
            <pc:docMk/>
            <pc:sldMk cId="3942064285" sldId="256"/>
            <ac:spMk id="9553" creationId="{3A2E2789-834D-AF5B-5035-F6190E6E2B76}"/>
          </ac:spMkLst>
        </pc:spChg>
        <pc:spChg chg="mod">
          <ac:chgData name="Jassem Abbasi" userId="a485637c-5d5c-44af-8411-f95acc3236b6" providerId="ADAL" clId="{B67E75DF-61F4-4BDD-83F6-F3A9FEB4B984}" dt="2024-02-22T09:52:54.409" v="2357" actId="27803"/>
          <ac:spMkLst>
            <pc:docMk/>
            <pc:sldMk cId="3942064285" sldId="256"/>
            <ac:spMk id="9554" creationId="{B2556510-F15E-D57C-CEF9-DA68F816FF01}"/>
          </ac:spMkLst>
        </pc:spChg>
        <pc:spChg chg="mod">
          <ac:chgData name="Jassem Abbasi" userId="a485637c-5d5c-44af-8411-f95acc3236b6" providerId="ADAL" clId="{B67E75DF-61F4-4BDD-83F6-F3A9FEB4B984}" dt="2024-02-22T09:52:54.409" v="2357" actId="27803"/>
          <ac:spMkLst>
            <pc:docMk/>
            <pc:sldMk cId="3942064285" sldId="256"/>
            <ac:spMk id="9555" creationId="{ECC80D09-2D7D-3D87-5E15-D3D137A8C517}"/>
          </ac:spMkLst>
        </pc:spChg>
        <pc:spChg chg="mod">
          <ac:chgData name="Jassem Abbasi" userId="a485637c-5d5c-44af-8411-f95acc3236b6" providerId="ADAL" clId="{B67E75DF-61F4-4BDD-83F6-F3A9FEB4B984}" dt="2024-02-22T09:52:54.409" v="2357" actId="27803"/>
          <ac:spMkLst>
            <pc:docMk/>
            <pc:sldMk cId="3942064285" sldId="256"/>
            <ac:spMk id="9556" creationId="{716F0107-E723-1F20-18AF-D36AD3C937F4}"/>
          </ac:spMkLst>
        </pc:spChg>
        <pc:spChg chg="mod">
          <ac:chgData name="Jassem Abbasi" userId="a485637c-5d5c-44af-8411-f95acc3236b6" providerId="ADAL" clId="{B67E75DF-61F4-4BDD-83F6-F3A9FEB4B984}" dt="2024-02-22T09:52:54.409" v="2357" actId="27803"/>
          <ac:spMkLst>
            <pc:docMk/>
            <pc:sldMk cId="3942064285" sldId="256"/>
            <ac:spMk id="9557" creationId="{4153F153-B0FF-5E08-3A55-4C0DA77ED929}"/>
          </ac:spMkLst>
        </pc:spChg>
        <pc:spChg chg="mod">
          <ac:chgData name="Jassem Abbasi" userId="a485637c-5d5c-44af-8411-f95acc3236b6" providerId="ADAL" clId="{B67E75DF-61F4-4BDD-83F6-F3A9FEB4B984}" dt="2024-02-22T09:52:54.409" v="2357" actId="27803"/>
          <ac:spMkLst>
            <pc:docMk/>
            <pc:sldMk cId="3942064285" sldId="256"/>
            <ac:spMk id="9558" creationId="{60F93CF5-9290-4709-A3C0-F6735D44729E}"/>
          </ac:spMkLst>
        </pc:spChg>
        <pc:spChg chg="mod">
          <ac:chgData name="Jassem Abbasi" userId="a485637c-5d5c-44af-8411-f95acc3236b6" providerId="ADAL" clId="{B67E75DF-61F4-4BDD-83F6-F3A9FEB4B984}" dt="2024-02-22T09:52:54.409" v="2357" actId="27803"/>
          <ac:spMkLst>
            <pc:docMk/>
            <pc:sldMk cId="3942064285" sldId="256"/>
            <ac:spMk id="9559" creationId="{2490FF19-1C4C-E64F-B79B-E17ACE9CBDAF}"/>
          </ac:spMkLst>
        </pc:spChg>
        <pc:spChg chg="mod">
          <ac:chgData name="Jassem Abbasi" userId="a485637c-5d5c-44af-8411-f95acc3236b6" providerId="ADAL" clId="{B67E75DF-61F4-4BDD-83F6-F3A9FEB4B984}" dt="2024-02-22T09:52:54.409" v="2357" actId="27803"/>
          <ac:spMkLst>
            <pc:docMk/>
            <pc:sldMk cId="3942064285" sldId="256"/>
            <ac:spMk id="9560" creationId="{CCF7B0DF-5F46-4D93-6EB8-8BC46A21687E}"/>
          </ac:spMkLst>
        </pc:spChg>
        <pc:spChg chg="mod">
          <ac:chgData name="Jassem Abbasi" userId="a485637c-5d5c-44af-8411-f95acc3236b6" providerId="ADAL" clId="{B67E75DF-61F4-4BDD-83F6-F3A9FEB4B984}" dt="2024-02-22T09:52:54.409" v="2357" actId="27803"/>
          <ac:spMkLst>
            <pc:docMk/>
            <pc:sldMk cId="3942064285" sldId="256"/>
            <ac:spMk id="9561" creationId="{69BABD34-8C8D-11DE-2C7F-801D8B798858}"/>
          </ac:spMkLst>
        </pc:spChg>
        <pc:spChg chg="mod">
          <ac:chgData name="Jassem Abbasi" userId="a485637c-5d5c-44af-8411-f95acc3236b6" providerId="ADAL" clId="{B67E75DF-61F4-4BDD-83F6-F3A9FEB4B984}" dt="2024-02-22T09:52:54.409" v="2357" actId="27803"/>
          <ac:spMkLst>
            <pc:docMk/>
            <pc:sldMk cId="3942064285" sldId="256"/>
            <ac:spMk id="9562" creationId="{5E7C249C-E998-9CDF-9B52-5DA38A5293FB}"/>
          </ac:spMkLst>
        </pc:spChg>
        <pc:spChg chg="mod">
          <ac:chgData name="Jassem Abbasi" userId="a485637c-5d5c-44af-8411-f95acc3236b6" providerId="ADAL" clId="{B67E75DF-61F4-4BDD-83F6-F3A9FEB4B984}" dt="2024-02-22T09:52:54.409" v="2357" actId="27803"/>
          <ac:spMkLst>
            <pc:docMk/>
            <pc:sldMk cId="3942064285" sldId="256"/>
            <ac:spMk id="9563" creationId="{2A64839E-6FF6-1E38-0A34-7085333E3269}"/>
          </ac:spMkLst>
        </pc:spChg>
        <pc:spChg chg="mod">
          <ac:chgData name="Jassem Abbasi" userId="a485637c-5d5c-44af-8411-f95acc3236b6" providerId="ADAL" clId="{B67E75DF-61F4-4BDD-83F6-F3A9FEB4B984}" dt="2024-02-22T09:52:54.409" v="2357" actId="27803"/>
          <ac:spMkLst>
            <pc:docMk/>
            <pc:sldMk cId="3942064285" sldId="256"/>
            <ac:spMk id="9564" creationId="{BD555356-30F0-C79E-52BF-FBB64A2646A8}"/>
          </ac:spMkLst>
        </pc:spChg>
        <pc:spChg chg="mod">
          <ac:chgData name="Jassem Abbasi" userId="a485637c-5d5c-44af-8411-f95acc3236b6" providerId="ADAL" clId="{B67E75DF-61F4-4BDD-83F6-F3A9FEB4B984}" dt="2024-02-22T09:52:54.409" v="2357" actId="27803"/>
          <ac:spMkLst>
            <pc:docMk/>
            <pc:sldMk cId="3942064285" sldId="256"/>
            <ac:spMk id="9565" creationId="{BE4FE47F-D45B-4E54-62CE-D42DA415C75C}"/>
          </ac:spMkLst>
        </pc:spChg>
        <pc:spChg chg="mod">
          <ac:chgData name="Jassem Abbasi" userId="a485637c-5d5c-44af-8411-f95acc3236b6" providerId="ADAL" clId="{B67E75DF-61F4-4BDD-83F6-F3A9FEB4B984}" dt="2024-02-22T09:52:54.409" v="2357" actId="27803"/>
          <ac:spMkLst>
            <pc:docMk/>
            <pc:sldMk cId="3942064285" sldId="256"/>
            <ac:spMk id="9566" creationId="{473D7937-EABD-56BE-4739-E8D0DF1657EE}"/>
          </ac:spMkLst>
        </pc:spChg>
        <pc:spChg chg="mod">
          <ac:chgData name="Jassem Abbasi" userId="a485637c-5d5c-44af-8411-f95acc3236b6" providerId="ADAL" clId="{B67E75DF-61F4-4BDD-83F6-F3A9FEB4B984}" dt="2024-02-22T09:52:54.409" v="2357" actId="27803"/>
          <ac:spMkLst>
            <pc:docMk/>
            <pc:sldMk cId="3942064285" sldId="256"/>
            <ac:spMk id="9567" creationId="{BBB0F813-CFA5-BC2F-E4DF-480AD5653D55}"/>
          </ac:spMkLst>
        </pc:spChg>
        <pc:spChg chg="mod">
          <ac:chgData name="Jassem Abbasi" userId="a485637c-5d5c-44af-8411-f95acc3236b6" providerId="ADAL" clId="{B67E75DF-61F4-4BDD-83F6-F3A9FEB4B984}" dt="2024-02-22T09:52:54.409" v="2357" actId="27803"/>
          <ac:spMkLst>
            <pc:docMk/>
            <pc:sldMk cId="3942064285" sldId="256"/>
            <ac:spMk id="9568" creationId="{08627ADB-CEC7-394F-A176-A9A890429C5C}"/>
          </ac:spMkLst>
        </pc:spChg>
        <pc:spChg chg="mod">
          <ac:chgData name="Jassem Abbasi" userId="a485637c-5d5c-44af-8411-f95acc3236b6" providerId="ADAL" clId="{B67E75DF-61F4-4BDD-83F6-F3A9FEB4B984}" dt="2024-02-22T09:52:54.409" v="2357" actId="27803"/>
          <ac:spMkLst>
            <pc:docMk/>
            <pc:sldMk cId="3942064285" sldId="256"/>
            <ac:spMk id="9569" creationId="{29315E3F-093E-833B-E057-E35397ECDEBC}"/>
          </ac:spMkLst>
        </pc:spChg>
        <pc:spChg chg="mod">
          <ac:chgData name="Jassem Abbasi" userId="a485637c-5d5c-44af-8411-f95acc3236b6" providerId="ADAL" clId="{B67E75DF-61F4-4BDD-83F6-F3A9FEB4B984}" dt="2024-02-22T09:52:54.409" v="2357" actId="27803"/>
          <ac:spMkLst>
            <pc:docMk/>
            <pc:sldMk cId="3942064285" sldId="256"/>
            <ac:spMk id="9570" creationId="{5B393AE6-C7D8-C008-7937-76A432B5E663}"/>
          </ac:spMkLst>
        </pc:spChg>
        <pc:spChg chg="mod">
          <ac:chgData name="Jassem Abbasi" userId="a485637c-5d5c-44af-8411-f95acc3236b6" providerId="ADAL" clId="{B67E75DF-61F4-4BDD-83F6-F3A9FEB4B984}" dt="2024-02-22T09:52:54.409" v="2357" actId="27803"/>
          <ac:spMkLst>
            <pc:docMk/>
            <pc:sldMk cId="3942064285" sldId="256"/>
            <ac:spMk id="9571" creationId="{BC4CF42F-84FD-B8A9-C23C-D071CA3D5201}"/>
          </ac:spMkLst>
        </pc:spChg>
        <pc:spChg chg="mod">
          <ac:chgData name="Jassem Abbasi" userId="a485637c-5d5c-44af-8411-f95acc3236b6" providerId="ADAL" clId="{B67E75DF-61F4-4BDD-83F6-F3A9FEB4B984}" dt="2024-02-22T09:52:54.409" v="2357" actId="27803"/>
          <ac:spMkLst>
            <pc:docMk/>
            <pc:sldMk cId="3942064285" sldId="256"/>
            <ac:spMk id="9572" creationId="{F96ABB95-7560-BB0D-A74F-AAF12BDD61B8}"/>
          </ac:spMkLst>
        </pc:spChg>
        <pc:spChg chg="mod">
          <ac:chgData name="Jassem Abbasi" userId="a485637c-5d5c-44af-8411-f95acc3236b6" providerId="ADAL" clId="{B67E75DF-61F4-4BDD-83F6-F3A9FEB4B984}" dt="2024-02-22T09:52:54.409" v="2357" actId="27803"/>
          <ac:spMkLst>
            <pc:docMk/>
            <pc:sldMk cId="3942064285" sldId="256"/>
            <ac:spMk id="9573" creationId="{6CDEFE39-783D-9D64-C1C2-C475F926171C}"/>
          </ac:spMkLst>
        </pc:spChg>
        <pc:spChg chg="mod">
          <ac:chgData name="Jassem Abbasi" userId="a485637c-5d5c-44af-8411-f95acc3236b6" providerId="ADAL" clId="{B67E75DF-61F4-4BDD-83F6-F3A9FEB4B984}" dt="2024-02-22T09:52:54.409" v="2357" actId="27803"/>
          <ac:spMkLst>
            <pc:docMk/>
            <pc:sldMk cId="3942064285" sldId="256"/>
            <ac:spMk id="9574" creationId="{ECBF4A04-B09A-9493-4F5E-680DC0F5FBF5}"/>
          </ac:spMkLst>
        </pc:spChg>
        <pc:spChg chg="mod">
          <ac:chgData name="Jassem Abbasi" userId="a485637c-5d5c-44af-8411-f95acc3236b6" providerId="ADAL" clId="{B67E75DF-61F4-4BDD-83F6-F3A9FEB4B984}" dt="2024-02-22T09:52:54.409" v="2357" actId="27803"/>
          <ac:spMkLst>
            <pc:docMk/>
            <pc:sldMk cId="3942064285" sldId="256"/>
            <ac:spMk id="9575" creationId="{693B8930-5F04-B687-1539-80D5AFABB6F0}"/>
          </ac:spMkLst>
        </pc:spChg>
        <pc:spChg chg="mod">
          <ac:chgData name="Jassem Abbasi" userId="a485637c-5d5c-44af-8411-f95acc3236b6" providerId="ADAL" clId="{B67E75DF-61F4-4BDD-83F6-F3A9FEB4B984}" dt="2024-02-22T09:52:54.409" v="2357" actId="27803"/>
          <ac:spMkLst>
            <pc:docMk/>
            <pc:sldMk cId="3942064285" sldId="256"/>
            <ac:spMk id="9576" creationId="{AF6D8D84-95DC-4B0F-4371-83462B6B355F}"/>
          </ac:spMkLst>
        </pc:spChg>
        <pc:spChg chg="mod">
          <ac:chgData name="Jassem Abbasi" userId="a485637c-5d5c-44af-8411-f95acc3236b6" providerId="ADAL" clId="{B67E75DF-61F4-4BDD-83F6-F3A9FEB4B984}" dt="2024-02-22T09:52:54.409" v="2357" actId="27803"/>
          <ac:spMkLst>
            <pc:docMk/>
            <pc:sldMk cId="3942064285" sldId="256"/>
            <ac:spMk id="9577" creationId="{54E90FB6-3390-BDA4-84EA-D1B7E1520859}"/>
          </ac:spMkLst>
        </pc:spChg>
        <pc:spChg chg="mod">
          <ac:chgData name="Jassem Abbasi" userId="a485637c-5d5c-44af-8411-f95acc3236b6" providerId="ADAL" clId="{B67E75DF-61F4-4BDD-83F6-F3A9FEB4B984}" dt="2024-02-22T09:52:54.409" v="2357" actId="27803"/>
          <ac:spMkLst>
            <pc:docMk/>
            <pc:sldMk cId="3942064285" sldId="256"/>
            <ac:spMk id="9578" creationId="{3D0DA56C-7EC2-C5E5-4616-66E6F564F7C7}"/>
          </ac:spMkLst>
        </pc:spChg>
        <pc:spChg chg="mod">
          <ac:chgData name="Jassem Abbasi" userId="a485637c-5d5c-44af-8411-f95acc3236b6" providerId="ADAL" clId="{B67E75DF-61F4-4BDD-83F6-F3A9FEB4B984}" dt="2024-02-22T09:52:54.409" v="2357" actId="27803"/>
          <ac:spMkLst>
            <pc:docMk/>
            <pc:sldMk cId="3942064285" sldId="256"/>
            <ac:spMk id="9579" creationId="{92C4A89A-8B94-6B98-5D7E-FB6F2F43C7E3}"/>
          </ac:spMkLst>
        </pc:spChg>
        <pc:spChg chg="mod">
          <ac:chgData name="Jassem Abbasi" userId="a485637c-5d5c-44af-8411-f95acc3236b6" providerId="ADAL" clId="{B67E75DF-61F4-4BDD-83F6-F3A9FEB4B984}" dt="2024-02-22T09:52:54.409" v="2357" actId="27803"/>
          <ac:spMkLst>
            <pc:docMk/>
            <pc:sldMk cId="3942064285" sldId="256"/>
            <ac:spMk id="9580" creationId="{C1ADB134-192E-989D-273F-1751A08F478B}"/>
          </ac:spMkLst>
        </pc:spChg>
        <pc:spChg chg="mod">
          <ac:chgData name="Jassem Abbasi" userId="a485637c-5d5c-44af-8411-f95acc3236b6" providerId="ADAL" clId="{B67E75DF-61F4-4BDD-83F6-F3A9FEB4B984}" dt="2024-02-22T09:52:54.409" v="2357" actId="27803"/>
          <ac:spMkLst>
            <pc:docMk/>
            <pc:sldMk cId="3942064285" sldId="256"/>
            <ac:spMk id="9581" creationId="{80FCB2AA-68E4-D16C-99DE-D787DD7E190F}"/>
          </ac:spMkLst>
        </pc:spChg>
        <pc:spChg chg="mod">
          <ac:chgData name="Jassem Abbasi" userId="a485637c-5d5c-44af-8411-f95acc3236b6" providerId="ADAL" clId="{B67E75DF-61F4-4BDD-83F6-F3A9FEB4B984}" dt="2024-02-22T09:52:54.409" v="2357" actId="27803"/>
          <ac:spMkLst>
            <pc:docMk/>
            <pc:sldMk cId="3942064285" sldId="256"/>
            <ac:spMk id="9582" creationId="{F0D6B477-D031-16D9-11DA-117A24B99674}"/>
          </ac:spMkLst>
        </pc:spChg>
        <pc:spChg chg="mod">
          <ac:chgData name="Jassem Abbasi" userId="a485637c-5d5c-44af-8411-f95acc3236b6" providerId="ADAL" clId="{B67E75DF-61F4-4BDD-83F6-F3A9FEB4B984}" dt="2024-02-22T09:52:54.409" v="2357" actId="27803"/>
          <ac:spMkLst>
            <pc:docMk/>
            <pc:sldMk cId="3942064285" sldId="256"/>
            <ac:spMk id="9583" creationId="{BFB9EB0D-8B0B-4793-ABEC-D207EF6809DE}"/>
          </ac:spMkLst>
        </pc:spChg>
        <pc:spChg chg="mod">
          <ac:chgData name="Jassem Abbasi" userId="a485637c-5d5c-44af-8411-f95acc3236b6" providerId="ADAL" clId="{B67E75DF-61F4-4BDD-83F6-F3A9FEB4B984}" dt="2024-02-22T09:52:54.409" v="2357" actId="27803"/>
          <ac:spMkLst>
            <pc:docMk/>
            <pc:sldMk cId="3942064285" sldId="256"/>
            <ac:spMk id="9584" creationId="{B3BC09DC-16C2-CA63-F503-A51F1E89401A}"/>
          </ac:spMkLst>
        </pc:spChg>
        <pc:spChg chg="mod">
          <ac:chgData name="Jassem Abbasi" userId="a485637c-5d5c-44af-8411-f95acc3236b6" providerId="ADAL" clId="{B67E75DF-61F4-4BDD-83F6-F3A9FEB4B984}" dt="2024-02-22T09:52:54.409" v="2357" actId="27803"/>
          <ac:spMkLst>
            <pc:docMk/>
            <pc:sldMk cId="3942064285" sldId="256"/>
            <ac:spMk id="9585" creationId="{6253BA01-2E6B-A96E-C5ED-8CA07318985D}"/>
          </ac:spMkLst>
        </pc:spChg>
        <pc:spChg chg="mod">
          <ac:chgData name="Jassem Abbasi" userId="a485637c-5d5c-44af-8411-f95acc3236b6" providerId="ADAL" clId="{B67E75DF-61F4-4BDD-83F6-F3A9FEB4B984}" dt="2024-02-22T09:52:54.409" v="2357" actId="27803"/>
          <ac:spMkLst>
            <pc:docMk/>
            <pc:sldMk cId="3942064285" sldId="256"/>
            <ac:spMk id="9586" creationId="{5E2AACB0-72E0-12E1-989A-B874CB67D648}"/>
          </ac:spMkLst>
        </pc:spChg>
        <pc:spChg chg="mod">
          <ac:chgData name="Jassem Abbasi" userId="a485637c-5d5c-44af-8411-f95acc3236b6" providerId="ADAL" clId="{B67E75DF-61F4-4BDD-83F6-F3A9FEB4B984}" dt="2024-02-22T09:52:54.409" v="2357" actId="27803"/>
          <ac:spMkLst>
            <pc:docMk/>
            <pc:sldMk cId="3942064285" sldId="256"/>
            <ac:spMk id="9587" creationId="{92E23518-A47F-32C7-4585-3890D1B7BD71}"/>
          </ac:spMkLst>
        </pc:spChg>
        <pc:spChg chg="mod">
          <ac:chgData name="Jassem Abbasi" userId="a485637c-5d5c-44af-8411-f95acc3236b6" providerId="ADAL" clId="{B67E75DF-61F4-4BDD-83F6-F3A9FEB4B984}" dt="2024-02-22T09:52:54.409" v="2357" actId="27803"/>
          <ac:spMkLst>
            <pc:docMk/>
            <pc:sldMk cId="3942064285" sldId="256"/>
            <ac:spMk id="9588" creationId="{AAC6B491-3D08-EF33-F89A-F62AD30127CB}"/>
          </ac:spMkLst>
        </pc:spChg>
        <pc:spChg chg="mod">
          <ac:chgData name="Jassem Abbasi" userId="a485637c-5d5c-44af-8411-f95acc3236b6" providerId="ADAL" clId="{B67E75DF-61F4-4BDD-83F6-F3A9FEB4B984}" dt="2024-02-22T09:52:54.409" v="2357" actId="27803"/>
          <ac:spMkLst>
            <pc:docMk/>
            <pc:sldMk cId="3942064285" sldId="256"/>
            <ac:spMk id="9589" creationId="{13387A4E-D231-632D-9FA3-E022A8AACF71}"/>
          </ac:spMkLst>
        </pc:spChg>
        <pc:spChg chg="mod">
          <ac:chgData name="Jassem Abbasi" userId="a485637c-5d5c-44af-8411-f95acc3236b6" providerId="ADAL" clId="{B67E75DF-61F4-4BDD-83F6-F3A9FEB4B984}" dt="2024-02-22T09:52:54.409" v="2357" actId="27803"/>
          <ac:spMkLst>
            <pc:docMk/>
            <pc:sldMk cId="3942064285" sldId="256"/>
            <ac:spMk id="9590" creationId="{03F7E886-9E11-5D3A-714F-044EC5633F59}"/>
          </ac:spMkLst>
        </pc:spChg>
        <pc:spChg chg="mod">
          <ac:chgData name="Jassem Abbasi" userId="a485637c-5d5c-44af-8411-f95acc3236b6" providerId="ADAL" clId="{B67E75DF-61F4-4BDD-83F6-F3A9FEB4B984}" dt="2024-02-22T09:52:54.409" v="2357" actId="27803"/>
          <ac:spMkLst>
            <pc:docMk/>
            <pc:sldMk cId="3942064285" sldId="256"/>
            <ac:spMk id="9591" creationId="{C479A64F-781E-21F1-8063-D59D28F2F5D2}"/>
          </ac:spMkLst>
        </pc:spChg>
        <pc:spChg chg="mod">
          <ac:chgData name="Jassem Abbasi" userId="a485637c-5d5c-44af-8411-f95acc3236b6" providerId="ADAL" clId="{B67E75DF-61F4-4BDD-83F6-F3A9FEB4B984}" dt="2024-02-22T09:52:54.409" v="2357" actId="27803"/>
          <ac:spMkLst>
            <pc:docMk/>
            <pc:sldMk cId="3942064285" sldId="256"/>
            <ac:spMk id="9592" creationId="{09E0127A-7CA0-2CC4-0B78-0C8634DF39BD}"/>
          </ac:spMkLst>
        </pc:spChg>
        <pc:spChg chg="mod">
          <ac:chgData name="Jassem Abbasi" userId="a485637c-5d5c-44af-8411-f95acc3236b6" providerId="ADAL" clId="{B67E75DF-61F4-4BDD-83F6-F3A9FEB4B984}" dt="2024-02-22T09:52:54.409" v="2357" actId="27803"/>
          <ac:spMkLst>
            <pc:docMk/>
            <pc:sldMk cId="3942064285" sldId="256"/>
            <ac:spMk id="9593" creationId="{A93A87A4-ED07-8E39-EFD7-FBFD00D71F52}"/>
          </ac:spMkLst>
        </pc:spChg>
        <pc:spChg chg="mod">
          <ac:chgData name="Jassem Abbasi" userId="a485637c-5d5c-44af-8411-f95acc3236b6" providerId="ADAL" clId="{B67E75DF-61F4-4BDD-83F6-F3A9FEB4B984}" dt="2024-02-22T09:52:54.409" v="2357" actId="27803"/>
          <ac:spMkLst>
            <pc:docMk/>
            <pc:sldMk cId="3942064285" sldId="256"/>
            <ac:spMk id="9594" creationId="{9783D777-2CAC-AC13-328E-7643CCCACAF1}"/>
          </ac:spMkLst>
        </pc:spChg>
        <pc:spChg chg="mod">
          <ac:chgData name="Jassem Abbasi" userId="a485637c-5d5c-44af-8411-f95acc3236b6" providerId="ADAL" clId="{B67E75DF-61F4-4BDD-83F6-F3A9FEB4B984}" dt="2024-02-22T09:52:54.409" v="2357" actId="27803"/>
          <ac:spMkLst>
            <pc:docMk/>
            <pc:sldMk cId="3942064285" sldId="256"/>
            <ac:spMk id="9595" creationId="{461A8729-556E-EB48-3D2B-3A5543D39BE1}"/>
          </ac:spMkLst>
        </pc:spChg>
        <pc:spChg chg="mod">
          <ac:chgData name="Jassem Abbasi" userId="a485637c-5d5c-44af-8411-f95acc3236b6" providerId="ADAL" clId="{B67E75DF-61F4-4BDD-83F6-F3A9FEB4B984}" dt="2024-02-22T09:52:54.409" v="2357" actId="27803"/>
          <ac:spMkLst>
            <pc:docMk/>
            <pc:sldMk cId="3942064285" sldId="256"/>
            <ac:spMk id="9596" creationId="{599D2549-6031-1909-C10A-FC613E2357DD}"/>
          </ac:spMkLst>
        </pc:spChg>
        <pc:spChg chg="mod">
          <ac:chgData name="Jassem Abbasi" userId="a485637c-5d5c-44af-8411-f95acc3236b6" providerId="ADAL" clId="{B67E75DF-61F4-4BDD-83F6-F3A9FEB4B984}" dt="2024-02-22T09:52:54.409" v="2357" actId="27803"/>
          <ac:spMkLst>
            <pc:docMk/>
            <pc:sldMk cId="3942064285" sldId="256"/>
            <ac:spMk id="9597" creationId="{27EA6F43-B94A-F4F4-04CC-553BD71F500B}"/>
          </ac:spMkLst>
        </pc:spChg>
        <pc:spChg chg="mod">
          <ac:chgData name="Jassem Abbasi" userId="a485637c-5d5c-44af-8411-f95acc3236b6" providerId="ADAL" clId="{B67E75DF-61F4-4BDD-83F6-F3A9FEB4B984}" dt="2024-02-22T09:52:54.409" v="2357" actId="27803"/>
          <ac:spMkLst>
            <pc:docMk/>
            <pc:sldMk cId="3942064285" sldId="256"/>
            <ac:spMk id="9598" creationId="{029B53FB-8B17-80F2-189D-2A8D8D591BC1}"/>
          </ac:spMkLst>
        </pc:spChg>
        <pc:spChg chg="mod">
          <ac:chgData name="Jassem Abbasi" userId="a485637c-5d5c-44af-8411-f95acc3236b6" providerId="ADAL" clId="{B67E75DF-61F4-4BDD-83F6-F3A9FEB4B984}" dt="2024-02-22T09:52:54.409" v="2357" actId="27803"/>
          <ac:spMkLst>
            <pc:docMk/>
            <pc:sldMk cId="3942064285" sldId="256"/>
            <ac:spMk id="9599" creationId="{AC7FBB01-CC6F-622B-A0D8-6FDB7CDD7D07}"/>
          </ac:spMkLst>
        </pc:spChg>
        <pc:spChg chg="mod">
          <ac:chgData name="Jassem Abbasi" userId="a485637c-5d5c-44af-8411-f95acc3236b6" providerId="ADAL" clId="{B67E75DF-61F4-4BDD-83F6-F3A9FEB4B984}" dt="2024-02-22T09:52:54.409" v="2357" actId="27803"/>
          <ac:spMkLst>
            <pc:docMk/>
            <pc:sldMk cId="3942064285" sldId="256"/>
            <ac:spMk id="9600" creationId="{7B1C6F5B-0DDB-B63E-6A9F-E897A360F94F}"/>
          </ac:spMkLst>
        </pc:spChg>
        <pc:spChg chg="mod">
          <ac:chgData name="Jassem Abbasi" userId="a485637c-5d5c-44af-8411-f95acc3236b6" providerId="ADAL" clId="{B67E75DF-61F4-4BDD-83F6-F3A9FEB4B984}" dt="2024-02-22T09:52:54.409" v="2357" actId="27803"/>
          <ac:spMkLst>
            <pc:docMk/>
            <pc:sldMk cId="3942064285" sldId="256"/>
            <ac:spMk id="9601" creationId="{46975843-28D6-EC55-BF2D-2F929EF85244}"/>
          </ac:spMkLst>
        </pc:spChg>
        <pc:spChg chg="mod">
          <ac:chgData name="Jassem Abbasi" userId="a485637c-5d5c-44af-8411-f95acc3236b6" providerId="ADAL" clId="{B67E75DF-61F4-4BDD-83F6-F3A9FEB4B984}" dt="2024-02-22T09:52:54.409" v="2357" actId="27803"/>
          <ac:spMkLst>
            <pc:docMk/>
            <pc:sldMk cId="3942064285" sldId="256"/>
            <ac:spMk id="9602" creationId="{022C429F-2BF4-4C22-12D6-B45403959C54}"/>
          </ac:spMkLst>
        </pc:spChg>
        <pc:spChg chg="mod">
          <ac:chgData name="Jassem Abbasi" userId="a485637c-5d5c-44af-8411-f95acc3236b6" providerId="ADAL" clId="{B67E75DF-61F4-4BDD-83F6-F3A9FEB4B984}" dt="2024-02-22T09:52:54.409" v="2357" actId="27803"/>
          <ac:spMkLst>
            <pc:docMk/>
            <pc:sldMk cId="3942064285" sldId="256"/>
            <ac:spMk id="9603" creationId="{4A58DACB-AD50-FD4E-2B7C-5CF68716D407}"/>
          </ac:spMkLst>
        </pc:spChg>
        <pc:spChg chg="mod">
          <ac:chgData name="Jassem Abbasi" userId="a485637c-5d5c-44af-8411-f95acc3236b6" providerId="ADAL" clId="{B67E75DF-61F4-4BDD-83F6-F3A9FEB4B984}" dt="2024-02-22T09:52:54.409" v="2357" actId="27803"/>
          <ac:spMkLst>
            <pc:docMk/>
            <pc:sldMk cId="3942064285" sldId="256"/>
            <ac:spMk id="9604" creationId="{52A52771-27C2-DCDD-1F0B-2BA5765492CE}"/>
          </ac:spMkLst>
        </pc:spChg>
        <pc:spChg chg="mod">
          <ac:chgData name="Jassem Abbasi" userId="a485637c-5d5c-44af-8411-f95acc3236b6" providerId="ADAL" clId="{B67E75DF-61F4-4BDD-83F6-F3A9FEB4B984}" dt="2024-02-22T09:52:54.409" v="2357" actId="27803"/>
          <ac:spMkLst>
            <pc:docMk/>
            <pc:sldMk cId="3942064285" sldId="256"/>
            <ac:spMk id="9605" creationId="{8E9D03F0-4CEF-F374-40AF-8F8CB8023D53}"/>
          </ac:spMkLst>
        </pc:spChg>
        <pc:spChg chg="mod">
          <ac:chgData name="Jassem Abbasi" userId="a485637c-5d5c-44af-8411-f95acc3236b6" providerId="ADAL" clId="{B67E75DF-61F4-4BDD-83F6-F3A9FEB4B984}" dt="2024-02-22T09:52:54.409" v="2357" actId="27803"/>
          <ac:spMkLst>
            <pc:docMk/>
            <pc:sldMk cId="3942064285" sldId="256"/>
            <ac:spMk id="9606" creationId="{7834CF4A-3FFE-7CF6-0C6E-63C38FA44CDE}"/>
          </ac:spMkLst>
        </pc:spChg>
        <pc:spChg chg="mod">
          <ac:chgData name="Jassem Abbasi" userId="a485637c-5d5c-44af-8411-f95acc3236b6" providerId="ADAL" clId="{B67E75DF-61F4-4BDD-83F6-F3A9FEB4B984}" dt="2024-02-22T09:52:54.409" v="2357" actId="27803"/>
          <ac:spMkLst>
            <pc:docMk/>
            <pc:sldMk cId="3942064285" sldId="256"/>
            <ac:spMk id="9607" creationId="{80323016-F7DA-9098-8D7D-A2C9EA97B1F3}"/>
          </ac:spMkLst>
        </pc:spChg>
        <pc:spChg chg="mod">
          <ac:chgData name="Jassem Abbasi" userId="a485637c-5d5c-44af-8411-f95acc3236b6" providerId="ADAL" clId="{B67E75DF-61F4-4BDD-83F6-F3A9FEB4B984}" dt="2024-02-22T09:52:54.409" v="2357" actId="27803"/>
          <ac:spMkLst>
            <pc:docMk/>
            <pc:sldMk cId="3942064285" sldId="256"/>
            <ac:spMk id="9608" creationId="{F41BC1BF-4390-9119-2869-4EEE10BFBCC3}"/>
          </ac:spMkLst>
        </pc:spChg>
        <pc:spChg chg="mod">
          <ac:chgData name="Jassem Abbasi" userId="a485637c-5d5c-44af-8411-f95acc3236b6" providerId="ADAL" clId="{B67E75DF-61F4-4BDD-83F6-F3A9FEB4B984}" dt="2024-02-22T09:52:54.409" v="2357" actId="27803"/>
          <ac:spMkLst>
            <pc:docMk/>
            <pc:sldMk cId="3942064285" sldId="256"/>
            <ac:spMk id="9609" creationId="{42B69220-A6D7-BFBA-BA44-7A9547434586}"/>
          </ac:spMkLst>
        </pc:spChg>
        <pc:spChg chg="mod">
          <ac:chgData name="Jassem Abbasi" userId="a485637c-5d5c-44af-8411-f95acc3236b6" providerId="ADAL" clId="{B67E75DF-61F4-4BDD-83F6-F3A9FEB4B984}" dt="2024-02-22T09:52:54.409" v="2357" actId="27803"/>
          <ac:spMkLst>
            <pc:docMk/>
            <pc:sldMk cId="3942064285" sldId="256"/>
            <ac:spMk id="9610" creationId="{4BE0C1C0-EC28-EA4C-EAAD-FDB1462E6C2E}"/>
          </ac:spMkLst>
        </pc:spChg>
        <pc:spChg chg="mod">
          <ac:chgData name="Jassem Abbasi" userId="a485637c-5d5c-44af-8411-f95acc3236b6" providerId="ADAL" clId="{B67E75DF-61F4-4BDD-83F6-F3A9FEB4B984}" dt="2024-02-22T09:52:54.409" v="2357" actId="27803"/>
          <ac:spMkLst>
            <pc:docMk/>
            <pc:sldMk cId="3942064285" sldId="256"/>
            <ac:spMk id="9611" creationId="{05B7A0D0-4BA3-D185-F396-6B16A561617A}"/>
          </ac:spMkLst>
        </pc:spChg>
        <pc:spChg chg="mod">
          <ac:chgData name="Jassem Abbasi" userId="a485637c-5d5c-44af-8411-f95acc3236b6" providerId="ADAL" clId="{B67E75DF-61F4-4BDD-83F6-F3A9FEB4B984}" dt="2024-02-22T09:52:54.409" v="2357" actId="27803"/>
          <ac:spMkLst>
            <pc:docMk/>
            <pc:sldMk cId="3942064285" sldId="256"/>
            <ac:spMk id="9612" creationId="{8CA25DD2-15B4-0A9B-100A-2649227FC496}"/>
          </ac:spMkLst>
        </pc:spChg>
        <pc:spChg chg="mod">
          <ac:chgData name="Jassem Abbasi" userId="a485637c-5d5c-44af-8411-f95acc3236b6" providerId="ADAL" clId="{B67E75DF-61F4-4BDD-83F6-F3A9FEB4B984}" dt="2024-02-22T09:52:54.409" v="2357" actId="27803"/>
          <ac:spMkLst>
            <pc:docMk/>
            <pc:sldMk cId="3942064285" sldId="256"/>
            <ac:spMk id="9613" creationId="{908D2769-C3A2-3426-88D1-ECA9AE7DE5A0}"/>
          </ac:spMkLst>
        </pc:spChg>
        <pc:spChg chg="mod">
          <ac:chgData name="Jassem Abbasi" userId="a485637c-5d5c-44af-8411-f95acc3236b6" providerId="ADAL" clId="{B67E75DF-61F4-4BDD-83F6-F3A9FEB4B984}" dt="2024-02-22T09:52:54.409" v="2357" actId="27803"/>
          <ac:spMkLst>
            <pc:docMk/>
            <pc:sldMk cId="3942064285" sldId="256"/>
            <ac:spMk id="9614" creationId="{0BB611E4-76B3-0D1C-7FD6-0D4414177D28}"/>
          </ac:spMkLst>
        </pc:spChg>
        <pc:spChg chg="mod">
          <ac:chgData name="Jassem Abbasi" userId="a485637c-5d5c-44af-8411-f95acc3236b6" providerId="ADAL" clId="{B67E75DF-61F4-4BDD-83F6-F3A9FEB4B984}" dt="2024-02-22T09:52:54.409" v="2357" actId="27803"/>
          <ac:spMkLst>
            <pc:docMk/>
            <pc:sldMk cId="3942064285" sldId="256"/>
            <ac:spMk id="9615" creationId="{E566B830-01EF-533E-582E-FB713B58FC17}"/>
          </ac:spMkLst>
        </pc:spChg>
        <pc:spChg chg="mod">
          <ac:chgData name="Jassem Abbasi" userId="a485637c-5d5c-44af-8411-f95acc3236b6" providerId="ADAL" clId="{B67E75DF-61F4-4BDD-83F6-F3A9FEB4B984}" dt="2024-02-22T09:52:54.409" v="2357" actId="27803"/>
          <ac:spMkLst>
            <pc:docMk/>
            <pc:sldMk cId="3942064285" sldId="256"/>
            <ac:spMk id="9616" creationId="{1BE512D5-0107-A923-52E6-2E6C29A74040}"/>
          </ac:spMkLst>
        </pc:spChg>
        <pc:spChg chg="mod">
          <ac:chgData name="Jassem Abbasi" userId="a485637c-5d5c-44af-8411-f95acc3236b6" providerId="ADAL" clId="{B67E75DF-61F4-4BDD-83F6-F3A9FEB4B984}" dt="2024-02-22T09:52:54.409" v="2357" actId="27803"/>
          <ac:spMkLst>
            <pc:docMk/>
            <pc:sldMk cId="3942064285" sldId="256"/>
            <ac:spMk id="9617" creationId="{0C2A9A98-F5CA-F449-7EAC-1543EB1D0660}"/>
          </ac:spMkLst>
        </pc:spChg>
        <pc:spChg chg="mod">
          <ac:chgData name="Jassem Abbasi" userId="a485637c-5d5c-44af-8411-f95acc3236b6" providerId="ADAL" clId="{B67E75DF-61F4-4BDD-83F6-F3A9FEB4B984}" dt="2024-02-22T09:52:54.409" v="2357" actId="27803"/>
          <ac:spMkLst>
            <pc:docMk/>
            <pc:sldMk cId="3942064285" sldId="256"/>
            <ac:spMk id="9618" creationId="{08B727F4-C828-746A-727B-DCDABC62C364}"/>
          </ac:spMkLst>
        </pc:spChg>
        <pc:spChg chg="mod">
          <ac:chgData name="Jassem Abbasi" userId="a485637c-5d5c-44af-8411-f95acc3236b6" providerId="ADAL" clId="{B67E75DF-61F4-4BDD-83F6-F3A9FEB4B984}" dt="2024-02-22T09:52:54.409" v="2357" actId="27803"/>
          <ac:spMkLst>
            <pc:docMk/>
            <pc:sldMk cId="3942064285" sldId="256"/>
            <ac:spMk id="9619" creationId="{DE2123FA-69A0-650C-A762-53440A268551}"/>
          </ac:spMkLst>
        </pc:spChg>
        <pc:spChg chg="mod">
          <ac:chgData name="Jassem Abbasi" userId="a485637c-5d5c-44af-8411-f95acc3236b6" providerId="ADAL" clId="{B67E75DF-61F4-4BDD-83F6-F3A9FEB4B984}" dt="2024-02-22T09:52:54.409" v="2357" actId="27803"/>
          <ac:spMkLst>
            <pc:docMk/>
            <pc:sldMk cId="3942064285" sldId="256"/>
            <ac:spMk id="9620" creationId="{3707728A-D588-5CF3-119A-BBB1E2D90CB6}"/>
          </ac:spMkLst>
        </pc:spChg>
        <pc:spChg chg="mod">
          <ac:chgData name="Jassem Abbasi" userId="a485637c-5d5c-44af-8411-f95acc3236b6" providerId="ADAL" clId="{B67E75DF-61F4-4BDD-83F6-F3A9FEB4B984}" dt="2024-02-22T09:52:54.409" v="2357" actId="27803"/>
          <ac:spMkLst>
            <pc:docMk/>
            <pc:sldMk cId="3942064285" sldId="256"/>
            <ac:spMk id="9621" creationId="{2786364B-6C4B-A083-C809-020057F77482}"/>
          </ac:spMkLst>
        </pc:spChg>
        <pc:spChg chg="mod">
          <ac:chgData name="Jassem Abbasi" userId="a485637c-5d5c-44af-8411-f95acc3236b6" providerId="ADAL" clId="{B67E75DF-61F4-4BDD-83F6-F3A9FEB4B984}" dt="2024-02-22T09:52:54.409" v="2357" actId="27803"/>
          <ac:spMkLst>
            <pc:docMk/>
            <pc:sldMk cId="3942064285" sldId="256"/>
            <ac:spMk id="9622" creationId="{635DD2E7-031E-ABA6-6AB1-B8A74CF3794B}"/>
          </ac:spMkLst>
        </pc:spChg>
        <pc:spChg chg="mod">
          <ac:chgData name="Jassem Abbasi" userId="a485637c-5d5c-44af-8411-f95acc3236b6" providerId="ADAL" clId="{B67E75DF-61F4-4BDD-83F6-F3A9FEB4B984}" dt="2024-02-22T09:52:54.409" v="2357" actId="27803"/>
          <ac:spMkLst>
            <pc:docMk/>
            <pc:sldMk cId="3942064285" sldId="256"/>
            <ac:spMk id="9623" creationId="{C089211F-B6BD-3CB9-3FEC-ADD9670B2E48}"/>
          </ac:spMkLst>
        </pc:spChg>
        <pc:spChg chg="mod">
          <ac:chgData name="Jassem Abbasi" userId="a485637c-5d5c-44af-8411-f95acc3236b6" providerId="ADAL" clId="{B67E75DF-61F4-4BDD-83F6-F3A9FEB4B984}" dt="2024-02-22T09:52:54.409" v="2357" actId="27803"/>
          <ac:spMkLst>
            <pc:docMk/>
            <pc:sldMk cId="3942064285" sldId="256"/>
            <ac:spMk id="9624" creationId="{A3D772E5-4468-D1DD-4683-9505724253AB}"/>
          </ac:spMkLst>
        </pc:spChg>
        <pc:spChg chg="mod">
          <ac:chgData name="Jassem Abbasi" userId="a485637c-5d5c-44af-8411-f95acc3236b6" providerId="ADAL" clId="{B67E75DF-61F4-4BDD-83F6-F3A9FEB4B984}" dt="2024-02-22T09:52:54.409" v="2357" actId="27803"/>
          <ac:spMkLst>
            <pc:docMk/>
            <pc:sldMk cId="3942064285" sldId="256"/>
            <ac:spMk id="9625" creationId="{82385CDE-A522-3990-6E0A-9294325597FE}"/>
          </ac:spMkLst>
        </pc:spChg>
        <pc:spChg chg="mod">
          <ac:chgData name="Jassem Abbasi" userId="a485637c-5d5c-44af-8411-f95acc3236b6" providerId="ADAL" clId="{B67E75DF-61F4-4BDD-83F6-F3A9FEB4B984}" dt="2024-02-22T09:52:54.409" v="2357" actId="27803"/>
          <ac:spMkLst>
            <pc:docMk/>
            <pc:sldMk cId="3942064285" sldId="256"/>
            <ac:spMk id="9626" creationId="{CBE4A4D0-4F27-A896-68C0-CE0C277415AE}"/>
          </ac:spMkLst>
        </pc:spChg>
        <pc:spChg chg="mod">
          <ac:chgData name="Jassem Abbasi" userId="a485637c-5d5c-44af-8411-f95acc3236b6" providerId="ADAL" clId="{B67E75DF-61F4-4BDD-83F6-F3A9FEB4B984}" dt="2024-02-22T09:52:54.409" v="2357" actId="27803"/>
          <ac:spMkLst>
            <pc:docMk/>
            <pc:sldMk cId="3942064285" sldId="256"/>
            <ac:spMk id="9627" creationId="{FD32D335-CC2F-F53A-45BF-6640B6D7C1DB}"/>
          </ac:spMkLst>
        </pc:spChg>
        <pc:spChg chg="mod">
          <ac:chgData name="Jassem Abbasi" userId="a485637c-5d5c-44af-8411-f95acc3236b6" providerId="ADAL" clId="{B67E75DF-61F4-4BDD-83F6-F3A9FEB4B984}" dt="2024-02-22T09:52:54.409" v="2357" actId="27803"/>
          <ac:spMkLst>
            <pc:docMk/>
            <pc:sldMk cId="3942064285" sldId="256"/>
            <ac:spMk id="9628" creationId="{8DEEA8AC-D8A9-8995-8EF3-64E89E240AAF}"/>
          </ac:spMkLst>
        </pc:spChg>
        <pc:spChg chg="mod">
          <ac:chgData name="Jassem Abbasi" userId="a485637c-5d5c-44af-8411-f95acc3236b6" providerId="ADAL" clId="{B67E75DF-61F4-4BDD-83F6-F3A9FEB4B984}" dt="2024-02-22T09:52:54.409" v="2357" actId="27803"/>
          <ac:spMkLst>
            <pc:docMk/>
            <pc:sldMk cId="3942064285" sldId="256"/>
            <ac:spMk id="9629" creationId="{1E8E3E99-36CF-34FA-B7E9-FBF4DCE930B1}"/>
          </ac:spMkLst>
        </pc:spChg>
        <pc:spChg chg="mod">
          <ac:chgData name="Jassem Abbasi" userId="a485637c-5d5c-44af-8411-f95acc3236b6" providerId="ADAL" clId="{B67E75DF-61F4-4BDD-83F6-F3A9FEB4B984}" dt="2024-02-22T09:52:54.409" v="2357" actId="27803"/>
          <ac:spMkLst>
            <pc:docMk/>
            <pc:sldMk cId="3942064285" sldId="256"/>
            <ac:spMk id="9630" creationId="{69A24E69-07A6-95FA-3FF3-01FFD9D0A1E5}"/>
          </ac:spMkLst>
        </pc:spChg>
        <pc:spChg chg="mod">
          <ac:chgData name="Jassem Abbasi" userId="a485637c-5d5c-44af-8411-f95acc3236b6" providerId="ADAL" clId="{B67E75DF-61F4-4BDD-83F6-F3A9FEB4B984}" dt="2024-02-22T09:52:54.409" v="2357" actId="27803"/>
          <ac:spMkLst>
            <pc:docMk/>
            <pc:sldMk cId="3942064285" sldId="256"/>
            <ac:spMk id="9631" creationId="{9C4A07C1-E57A-A7E7-AD5C-30C21B2A868E}"/>
          </ac:spMkLst>
        </pc:spChg>
        <pc:spChg chg="mod">
          <ac:chgData name="Jassem Abbasi" userId="a485637c-5d5c-44af-8411-f95acc3236b6" providerId="ADAL" clId="{B67E75DF-61F4-4BDD-83F6-F3A9FEB4B984}" dt="2024-02-22T09:52:54.409" v="2357" actId="27803"/>
          <ac:spMkLst>
            <pc:docMk/>
            <pc:sldMk cId="3942064285" sldId="256"/>
            <ac:spMk id="9632" creationId="{7A1D293B-B1F5-0162-CFBF-6B823C16B84D}"/>
          </ac:spMkLst>
        </pc:spChg>
        <pc:spChg chg="mod">
          <ac:chgData name="Jassem Abbasi" userId="a485637c-5d5c-44af-8411-f95acc3236b6" providerId="ADAL" clId="{B67E75DF-61F4-4BDD-83F6-F3A9FEB4B984}" dt="2024-02-22T09:52:54.409" v="2357" actId="27803"/>
          <ac:spMkLst>
            <pc:docMk/>
            <pc:sldMk cId="3942064285" sldId="256"/>
            <ac:spMk id="9633" creationId="{6DC51037-4CA6-1414-00EA-E70F3A0A7140}"/>
          </ac:spMkLst>
        </pc:spChg>
        <pc:spChg chg="mod">
          <ac:chgData name="Jassem Abbasi" userId="a485637c-5d5c-44af-8411-f95acc3236b6" providerId="ADAL" clId="{B67E75DF-61F4-4BDD-83F6-F3A9FEB4B984}" dt="2024-02-22T09:52:54.409" v="2357" actId="27803"/>
          <ac:spMkLst>
            <pc:docMk/>
            <pc:sldMk cId="3942064285" sldId="256"/>
            <ac:spMk id="9634" creationId="{9F1E836D-3575-6705-050D-887E9A0DF556}"/>
          </ac:spMkLst>
        </pc:spChg>
        <pc:spChg chg="mod">
          <ac:chgData name="Jassem Abbasi" userId="a485637c-5d5c-44af-8411-f95acc3236b6" providerId="ADAL" clId="{B67E75DF-61F4-4BDD-83F6-F3A9FEB4B984}" dt="2024-02-22T09:52:54.409" v="2357" actId="27803"/>
          <ac:spMkLst>
            <pc:docMk/>
            <pc:sldMk cId="3942064285" sldId="256"/>
            <ac:spMk id="9635" creationId="{0959F9F6-3F52-4EAC-9B99-C30D2F0FD7B2}"/>
          </ac:spMkLst>
        </pc:spChg>
        <pc:spChg chg="mod">
          <ac:chgData name="Jassem Abbasi" userId="a485637c-5d5c-44af-8411-f95acc3236b6" providerId="ADAL" clId="{B67E75DF-61F4-4BDD-83F6-F3A9FEB4B984}" dt="2024-02-22T09:52:54.409" v="2357" actId="27803"/>
          <ac:spMkLst>
            <pc:docMk/>
            <pc:sldMk cId="3942064285" sldId="256"/>
            <ac:spMk id="9636" creationId="{66A7768F-0E70-2474-8319-8DD774697126}"/>
          </ac:spMkLst>
        </pc:spChg>
        <pc:spChg chg="mod">
          <ac:chgData name="Jassem Abbasi" userId="a485637c-5d5c-44af-8411-f95acc3236b6" providerId="ADAL" clId="{B67E75DF-61F4-4BDD-83F6-F3A9FEB4B984}" dt="2024-02-22T09:52:54.409" v="2357" actId="27803"/>
          <ac:spMkLst>
            <pc:docMk/>
            <pc:sldMk cId="3942064285" sldId="256"/>
            <ac:spMk id="9637" creationId="{25564412-B8C0-C2CA-6A3F-DA1988027FA6}"/>
          </ac:spMkLst>
        </pc:spChg>
        <pc:spChg chg="mod">
          <ac:chgData name="Jassem Abbasi" userId="a485637c-5d5c-44af-8411-f95acc3236b6" providerId="ADAL" clId="{B67E75DF-61F4-4BDD-83F6-F3A9FEB4B984}" dt="2024-02-22T09:52:54.409" v="2357" actId="27803"/>
          <ac:spMkLst>
            <pc:docMk/>
            <pc:sldMk cId="3942064285" sldId="256"/>
            <ac:spMk id="9638" creationId="{0D1F4045-EC45-C80E-34A9-6BAB8B942495}"/>
          </ac:spMkLst>
        </pc:spChg>
        <pc:spChg chg="mod">
          <ac:chgData name="Jassem Abbasi" userId="a485637c-5d5c-44af-8411-f95acc3236b6" providerId="ADAL" clId="{B67E75DF-61F4-4BDD-83F6-F3A9FEB4B984}" dt="2024-02-22T09:52:54.409" v="2357" actId="27803"/>
          <ac:spMkLst>
            <pc:docMk/>
            <pc:sldMk cId="3942064285" sldId="256"/>
            <ac:spMk id="9639" creationId="{D795B7C5-85B9-829D-7FC0-BE79EB2BCB7E}"/>
          </ac:spMkLst>
        </pc:spChg>
        <pc:spChg chg="mod">
          <ac:chgData name="Jassem Abbasi" userId="a485637c-5d5c-44af-8411-f95acc3236b6" providerId="ADAL" clId="{B67E75DF-61F4-4BDD-83F6-F3A9FEB4B984}" dt="2024-02-22T09:52:54.409" v="2357" actId="27803"/>
          <ac:spMkLst>
            <pc:docMk/>
            <pc:sldMk cId="3942064285" sldId="256"/>
            <ac:spMk id="9640" creationId="{9F53F4D1-A7BD-6CC8-8120-9DE042FBEBE3}"/>
          </ac:spMkLst>
        </pc:spChg>
        <pc:spChg chg="mod">
          <ac:chgData name="Jassem Abbasi" userId="a485637c-5d5c-44af-8411-f95acc3236b6" providerId="ADAL" clId="{B67E75DF-61F4-4BDD-83F6-F3A9FEB4B984}" dt="2024-02-22T09:52:54.409" v="2357" actId="27803"/>
          <ac:spMkLst>
            <pc:docMk/>
            <pc:sldMk cId="3942064285" sldId="256"/>
            <ac:spMk id="9641" creationId="{BCC1D27A-423D-1EF7-292B-9678C98FA967}"/>
          </ac:spMkLst>
        </pc:spChg>
        <pc:spChg chg="mod">
          <ac:chgData name="Jassem Abbasi" userId="a485637c-5d5c-44af-8411-f95acc3236b6" providerId="ADAL" clId="{B67E75DF-61F4-4BDD-83F6-F3A9FEB4B984}" dt="2024-02-22T09:52:54.409" v="2357" actId="27803"/>
          <ac:spMkLst>
            <pc:docMk/>
            <pc:sldMk cId="3942064285" sldId="256"/>
            <ac:spMk id="9642" creationId="{98E1A234-4E88-4481-3F4B-9783BA1B798B}"/>
          </ac:spMkLst>
        </pc:spChg>
        <pc:spChg chg="mod">
          <ac:chgData name="Jassem Abbasi" userId="a485637c-5d5c-44af-8411-f95acc3236b6" providerId="ADAL" clId="{B67E75DF-61F4-4BDD-83F6-F3A9FEB4B984}" dt="2024-02-22T09:52:54.409" v="2357" actId="27803"/>
          <ac:spMkLst>
            <pc:docMk/>
            <pc:sldMk cId="3942064285" sldId="256"/>
            <ac:spMk id="9643" creationId="{2D2456C8-DCCE-6C5D-8840-BA48314CC85C}"/>
          </ac:spMkLst>
        </pc:spChg>
        <pc:spChg chg="mod">
          <ac:chgData name="Jassem Abbasi" userId="a485637c-5d5c-44af-8411-f95acc3236b6" providerId="ADAL" clId="{B67E75DF-61F4-4BDD-83F6-F3A9FEB4B984}" dt="2024-02-22T09:52:54.409" v="2357" actId="27803"/>
          <ac:spMkLst>
            <pc:docMk/>
            <pc:sldMk cId="3942064285" sldId="256"/>
            <ac:spMk id="9644" creationId="{7821C30E-15A5-F08E-3735-325A1B7A3F84}"/>
          </ac:spMkLst>
        </pc:spChg>
        <pc:spChg chg="mod">
          <ac:chgData name="Jassem Abbasi" userId="a485637c-5d5c-44af-8411-f95acc3236b6" providerId="ADAL" clId="{B67E75DF-61F4-4BDD-83F6-F3A9FEB4B984}" dt="2024-02-22T09:52:54.409" v="2357" actId="27803"/>
          <ac:spMkLst>
            <pc:docMk/>
            <pc:sldMk cId="3942064285" sldId="256"/>
            <ac:spMk id="9645" creationId="{DFFE87D9-396C-5009-DEF5-C82488B9F6F7}"/>
          </ac:spMkLst>
        </pc:spChg>
        <pc:spChg chg="mod">
          <ac:chgData name="Jassem Abbasi" userId="a485637c-5d5c-44af-8411-f95acc3236b6" providerId="ADAL" clId="{B67E75DF-61F4-4BDD-83F6-F3A9FEB4B984}" dt="2024-02-22T09:52:54.409" v="2357" actId="27803"/>
          <ac:spMkLst>
            <pc:docMk/>
            <pc:sldMk cId="3942064285" sldId="256"/>
            <ac:spMk id="9646" creationId="{DA038464-DFEE-9BEB-6E22-6074144E56E8}"/>
          </ac:spMkLst>
        </pc:spChg>
        <pc:spChg chg="mod">
          <ac:chgData name="Jassem Abbasi" userId="a485637c-5d5c-44af-8411-f95acc3236b6" providerId="ADAL" clId="{B67E75DF-61F4-4BDD-83F6-F3A9FEB4B984}" dt="2024-02-22T09:52:54.409" v="2357" actId="27803"/>
          <ac:spMkLst>
            <pc:docMk/>
            <pc:sldMk cId="3942064285" sldId="256"/>
            <ac:spMk id="9647" creationId="{42C8315D-5227-D0C1-E227-33E8A1DB5774}"/>
          </ac:spMkLst>
        </pc:spChg>
        <pc:spChg chg="mod">
          <ac:chgData name="Jassem Abbasi" userId="a485637c-5d5c-44af-8411-f95acc3236b6" providerId="ADAL" clId="{B67E75DF-61F4-4BDD-83F6-F3A9FEB4B984}" dt="2024-02-22T09:52:54.409" v="2357" actId="27803"/>
          <ac:spMkLst>
            <pc:docMk/>
            <pc:sldMk cId="3942064285" sldId="256"/>
            <ac:spMk id="9648" creationId="{2B914239-FAE0-F74A-C974-992BAF7A38DB}"/>
          </ac:spMkLst>
        </pc:spChg>
        <pc:spChg chg="mod">
          <ac:chgData name="Jassem Abbasi" userId="a485637c-5d5c-44af-8411-f95acc3236b6" providerId="ADAL" clId="{B67E75DF-61F4-4BDD-83F6-F3A9FEB4B984}" dt="2024-02-22T09:52:54.409" v="2357" actId="27803"/>
          <ac:spMkLst>
            <pc:docMk/>
            <pc:sldMk cId="3942064285" sldId="256"/>
            <ac:spMk id="9649" creationId="{0350593C-A88F-046C-3697-814A56EFAA5D}"/>
          </ac:spMkLst>
        </pc:spChg>
        <pc:spChg chg="mod">
          <ac:chgData name="Jassem Abbasi" userId="a485637c-5d5c-44af-8411-f95acc3236b6" providerId="ADAL" clId="{B67E75DF-61F4-4BDD-83F6-F3A9FEB4B984}" dt="2024-02-22T09:52:54.409" v="2357" actId="27803"/>
          <ac:spMkLst>
            <pc:docMk/>
            <pc:sldMk cId="3942064285" sldId="256"/>
            <ac:spMk id="9650" creationId="{39DEFD3A-94DB-FF0E-0865-772C23CE4436}"/>
          </ac:spMkLst>
        </pc:spChg>
        <pc:spChg chg="mod">
          <ac:chgData name="Jassem Abbasi" userId="a485637c-5d5c-44af-8411-f95acc3236b6" providerId="ADAL" clId="{B67E75DF-61F4-4BDD-83F6-F3A9FEB4B984}" dt="2024-02-22T09:52:54.409" v="2357" actId="27803"/>
          <ac:spMkLst>
            <pc:docMk/>
            <pc:sldMk cId="3942064285" sldId="256"/>
            <ac:spMk id="9651" creationId="{CF8BEF45-1AF8-2737-2EBC-708BB362F2E3}"/>
          </ac:spMkLst>
        </pc:spChg>
        <pc:spChg chg="mod">
          <ac:chgData name="Jassem Abbasi" userId="a485637c-5d5c-44af-8411-f95acc3236b6" providerId="ADAL" clId="{B67E75DF-61F4-4BDD-83F6-F3A9FEB4B984}" dt="2024-02-22T09:52:54.409" v="2357" actId="27803"/>
          <ac:spMkLst>
            <pc:docMk/>
            <pc:sldMk cId="3942064285" sldId="256"/>
            <ac:spMk id="9652" creationId="{92A946F9-B220-ABD7-BD61-EAC0A9E10905}"/>
          </ac:spMkLst>
        </pc:spChg>
        <pc:spChg chg="mod">
          <ac:chgData name="Jassem Abbasi" userId="a485637c-5d5c-44af-8411-f95acc3236b6" providerId="ADAL" clId="{B67E75DF-61F4-4BDD-83F6-F3A9FEB4B984}" dt="2024-02-22T09:52:54.409" v="2357" actId="27803"/>
          <ac:spMkLst>
            <pc:docMk/>
            <pc:sldMk cId="3942064285" sldId="256"/>
            <ac:spMk id="9653" creationId="{D1DB69B5-EC8D-E4A3-E4E8-4117D39135F7}"/>
          </ac:spMkLst>
        </pc:spChg>
        <pc:spChg chg="mod">
          <ac:chgData name="Jassem Abbasi" userId="a485637c-5d5c-44af-8411-f95acc3236b6" providerId="ADAL" clId="{B67E75DF-61F4-4BDD-83F6-F3A9FEB4B984}" dt="2024-02-22T09:52:54.409" v="2357" actId="27803"/>
          <ac:spMkLst>
            <pc:docMk/>
            <pc:sldMk cId="3942064285" sldId="256"/>
            <ac:spMk id="9654" creationId="{08D31B4D-5318-8052-CB3A-304A1D993DDB}"/>
          </ac:spMkLst>
        </pc:spChg>
        <pc:spChg chg="mod">
          <ac:chgData name="Jassem Abbasi" userId="a485637c-5d5c-44af-8411-f95acc3236b6" providerId="ADAL" clId="{B67E75DF-61F4-4BDD-83F6-F3A9FEB4B984}" dt="2024-02-22T09:52:54.409" v="2357" actId="27803"/>
          <ac:spMkLst>
            <pc:docMk/>
            <pc:sldMk cId="3942064285" sldId="256"/>
            <ac:spMk id="9655" creationId="{A5E9A395-4431-F95C-C216-B24BD9248A29}"/>
          </ac:spMkLst>
        </pc:spChg>
        <pc:spChg chg="mod">
          <ac:chgData name="Jassem Abbasi" userId="a485637c-5d5c-44af-8411-f95acc3236b6" providerId="ADAL" clId="{B67E75DF-61F4-4BDD-83F6-F3A9FEB4B984}" dt="2024-02-22T09:52:54.409" v="2357" actId="27803"/>
          <ac:spMkLst>
            <pc:docMk/>
            <pc:sldMk cId="3942064285" sldId="256"/>
            <ac:spMk id="9656" creationId="{E987490C-277B-4131-6441-9DFC73BFBCAC}"/>
          </ac:spMkLst>
        </pc:spChg>
        <pc:spChg chg="mod">
          <ac:chgData name="Jassem Abbasi" userId="a485637c-5d5c-44af-8411-f95acc3236b6" providerId="ADAL" clId="{B67E75DF-61F4-4BDD-83F6-F3A9FEB4B984}" dt="2024-02-22T09:52:54.409" v="2357" actId="27803"/>
          <ac:spMkLst>
            <pc:docMk/>
            <pc:sldMk cId="3942064285" sldId="256"/>
            <ac:spMk id="9657" creationId="{6366787A-D3A4-200B-19CC-8A515A2B9A51}"/>
          </ac:spMkLst>
        </pc:spChg>
        <pc:spChg chg="mod">
          <ac:chgData name="Jassem Abbasi" userId="a485637c-5d5c-44af-8411-f95acc3236b6" providerId="ADAL" clId="{B67E75DF-61F4-4BDD-83F6-F3A9FEB4B984}" dt="2024-02-22T09:52:54.409" v="2357" actId="27803"/>
          <ac:spMkLst>
            <pc:docMk/>
            <pc:sldMk cId="3942064285" sldId="256"/>
            <ac:spMk id="9658" creationId="{4861D0C1-BF46-FE08-3018-F78CB7191329}"/>
          </ac:spMkLst>
        </pc:spChg>
        <pc:spChg chg="mod">
          <ac:chgData name="Jassem Abbasi" userId="a485637c-5d5c-44af-8411-f95acc3236b6" providerId="ADAL" clId="{B67E75DF-61F4-4BDD-83F6-F3A9FEB4B984}" dt="2024-02-22T09:52:54.409" v="2357" actId="27803"/>
          <ac:spMkLst>
            <pc:docMk/>
            <pc:sldMk cId="3942064285" sldId="256"/>
            <ac:spMk id="9659" creationId="{028B14FD-5842-A37A-A699-989F73A25261}"/>
          </ac:spMkLst>
        </pc:spChg>
        <pc:spChg chg="mod">
          <ac:chgData name="Jassem Abbasi" userId="a485637c-5d5c-44af-8411-f95acc3236b6" providerId="ADAL" clId="{B67E75DF-61F4-4BDD-83F6-F3A9FEB4B984}" dt="2024-02-22T09:52:54.409" v="2357" actId="27803"/>
          <ac:spMkLst>
            <pc:docMk/>
            <pc:sldMk cId="3942064285" sldId="256"/>
            <ac:spMk id="9660" creationId="{EA51A92D-80E9-C6E3-8C86-8DE552F4FF67}"/>
          </ac:spMkLst>
        </pc:spChg>
        <pc:spChg chg="mod">
          <ac:chgData name="Jassem Abbasi" userId="a485637c-5d5c-44af-8411-f95acc3236b6" providerId="ADAL" clId="{B67E75DF-61F4-4BDD-83F6-F3A9FEB4B984}" dt="2024-02-22T09:52:54.409" v="2357" actId="27803"/>
          <ac:spMkLst>
            <pc:docMk/>
            <pc:sldMk cId="3942064285" sldId="256"/>
            <ac:spMk id="9661" creationId="{B163E6EE-D9C4-3BFE-EB7F-B62FFF5B8170}"/>
          </ac:spMkLst>
        </pc:spChg>
        <pc:spChg chg="mod">
          <ac:chgData name="Jassem Abbasi" userId="a485637c-5d5c-44af-8411-f95acc3236b6" providerId="ADAL" clId="{B67E75DF-61F4-4BDD-83F6-F3A9FEB4B984}" dt="2024-02-22T09:52:54.409" v="2357" actId="27803"/>
          <ac:spMkLst>
            <pc:docMk/>
            <pc:sldMk cId="3942064285" sldId="256"/>
            <ac:spMk id="9662" creationId="{7500A652-25CA-7503-0E3D-D6090A93F923}"/>
          </ac:spMkLst>
        </pc:spChg>
        <pc:spChg chg="mod">
          <ac:chgData name="Jassem Abbasi" userId="a485637c-5d5c-44af-8411-f95acc3236b6" providerId="ADAL" clId="{B67E75DF-61F4-4BDD-83F6-F3A9FEB4B984}" dt="2024-02-22T09:52:54.409" v="2357" actId="27803"/>
          <ac:spMkLst>
            <pc:docMk/>
            <pc:sldMk cId="3942064285" sldId="256"/>
            <ac:spMk id="9663" creationId="{FC767C73-F011-C792-3A81-A292EF8FDA72}"/>
          </ac:spMkLst>
        </pc:spChg>
        <pc:spChg chg="mod">
          <ac:chgData name="Jassem Abbasi" userId="a485637c-5d5c-44af-8411-f95acc3236b6" providerId="ADAL" clId="{B67E75DF-61F4-4BDD-83F6-F3A9FEB4B984}" dt="2024-02-22T09:52:54.409" v="2357" actId="27803"/>
          <ac:spMkLst>
            <pc:docMk/>
            <pc:sldMk cId="3942064285" sldId="256"/>
            <ac:spMk id="9664" creationId="{0356AC77-B2A8-A967-11CE-519A28CDA0DA}"/>
          </ac:spMkLst>
        </pc:spChg>
        <pc:spChg chg="mod">
          <ac:chgData name="Jassem Abbasi" userId="a485637c-5d5c-44af-8411-f95acc3236b6" providerId="ADAL" clId="{B67E75DF-61F4-4BDD-83F6-F3A9FEB4B984}" dt="2024-02-22T09:52:54.409" v="2357" actId="27803"/>
          <ac:spMkLst>
            <pc:docMk/>
            <pc:sldMk cId="3942064285" sldId="256"/>
            <ac:spMk id="9665" creationId="{F2FB3CE6-5CD1-192A-5777-4CBB7306ADC2}"/>
          </ac:spMkLst>
        </pc:spChg>
        <pc:spChg chg="mod">
          <ac:chgData name="Jassem Abbasi" userId="a485637c-5d5c-44af-8411-f95acc3236b6" providerId="ADAL" clId="{B67E75DF-61F4-4BDD-83F6-F3A9FEB4B984}" dt="2024-02-22T09:52:54.409" v="2357" actId="27803"/>
          <ac:spMkLst>
            <pc:docMk/>
            <pc:sldMk cId="3942064285" sldId="256"/>
            <ac:spMk id="9666" creationId="{21F3E2A9-1AD5-AC8C-0277-F9573276FEF3}"/>
          </ac:spMkLst>
        </pc:spChg>
        <pc:spChg chg="mod">
          <ac:chgData name="Jassem Abbasi" userId="a485637c-5d5c-44af-8411-f95acc3236b6" providerId="ADAL" clId="{B67E75DF-61F4-4BDD-83F6-F3A9FEB4B984}" dt="2024-02-22T09:52:54.409" v="2357" actId="27803"/>
          <ac:spMkLst>
            <pc:docMk/>
            <pc:sldMk cId="3942064285" sldId="256"/>
            <ac:spMk id="9667" creationId="{49186FF8-487C-2266-1CC1-C7406F167567}"/>
          </ac:spMkLst>
        </pc:spChg>
        <pc:spChg chg="mod">
          <ac:chgData name="Jassem Abbasi" userId="a485637c-5d5c-44af-8411-f95acc3236b6" providerId="ADAL" clId="{B67E75DF-61F4-4BDD-83F6-F3A9FEB4B984}" dt="2024-02-22T09:52:54.409" v="2357" actId="27803"/>
          <ac:spMkLst>
            <pc:docMk/>
            <pc:sldMk cId="3942064285" sldId="256"/>
            <ac:spMk id="9668" creationId="{CF38F95E-CDF7-3785-AB7C-C53E419F4D66}"/>
          </ac:spMkLst>
        </pc:spChg>
        <pc:spChg chg="mod">
          <ac:chgData name="Jassem Abbasi" userId="a485637c-5d5c-44af-8411-f95acc3236b6" providerId="ADAL" clId="{B67E75DF-61F4-4BDD-83F6-F3A9FEB4B984}" dt="2024-02-22T09:52:54.409" v="2357" actId="27803"/>
          <ac:spMkLst>
            <pc:docMk/>
            <pc:sldMk cId="3942064285" sldId="256"/>
            <ac:spMk id="9669" creationId="{72F7A589-4F5D-1ED0-7B82-3D8CA1C45532}"/>
          </ac:spMkLst>
        </pc:spChg>
        <pc:spChg chg="mod">
          <ac:chgData name="Jassem Abbasi" userId="a485637c-5d5c-44af-8411-f95acc3236b6" providerId="ADAL" clId="{B67E75DF-61F4-4BDD-83F6-F3A9FEB4B984}" dt="2024-02-22T09:52:54.409" v="2357" actId="27803"/>
          <ac:spMkLst>
            <pc:docMk/>
            <pc:sldMk cId="3942064285" sldId="256"/>
            <ac:spMk id="9670" creationId="{D702CBCC-C049-E3E1-1A5E-5365A06E6612}"/>
          </ac:spMkLst>
        </pc:spChg>
        <pc:spChg chg="mod">
          <ac:chgData name="Jassem Abbasi" userId="a485637c-5d5c-44af-8411-f95acc3236b6" providerId="ADAL" clId="{B67E75DF-61F4-4BDD-83F6-F3A9FEB4B984}" dt="2024-02-22T09:52:54.409" v="2357" actId="27803"/>
          <ac:spMkLst>
            <pc:docMk/>
            <pc:sldMk cId="3942064285" sldId="256"/>
            <ac:spMk id="9671" creationId="{CAF77B36-E4B3-EC79-34F0-1D62C0F1FE50}"/>
          </ac:spMkLst>
        </pc:spChg>
        <pc:spChg chg="mod">
          <ac:chgData name="Jassem Abbasi" userId="a485637c-5d5c-44af-8411-f95acc3236b6" providerId="ADAL" clId="{B67E75DF-61F4-4BDD-83F6-F3A9FEB4B984}" dt="2024-02-22T09:52:54.409" v="2357" actId="27803"/>
          <ac:spMkLst>
            <pc:docMk/>
            <pc:sldMk cId="3942064285" sldId="256"/>
            <ac:spMk id="9672" creationId="{CE8AD8E9-6960-7E1F-F352-89652BF2ED62}"/>
          </ac:spMkLst>
        </pc:spChg>
        <pc:spChg chg="mod">
          <ac:chgData name="Jassem Abbasi" userId="a485637c-5d5c-44af-8411-f95acc3236b6" providerId="ADAL" clId="{B67E75DF-61F4-4BDD-83F6-F3A9FEB4B984}" dt="2024-02-22T09:52:54.409" v="2357" actId="27803"/>
          <ac:spMkLst>
            <pc:docMk/>
            <pc:sldMk cId="3942064285" sldId="256"/>
            <ac:spMk id="9673" creationId="{E4DE42F7-39C6-DB37-926F-75DA59A36C4E}"/>
          </ac:spMkLst>
        </pc:spChg>
        <pc:spChg chg="mod">
          <ac:chgData name="Jassem Abbasi" userId="a485637c-5d5c-44af-8411-f95acc3236b6" providerId="ADAL" clId="{B67E75DF-61F4-4BDD-83F6-F3A9FEB4B984}" dt="2024-02-22T09:52:54.409" v="2357" actId="27803"/>
          <ac:spMkLst>
            <pc:docMk/>
            <pc:sldMk cId="3942064285" sldId="256"/>
            <ac:spMk id="9674" creationId="{602B1F48-481A-EE86-4D74-3EE4AC660D0A}"/>
          </ac:spMkLst>
        </pc:spChg>
        <pc:spChg chg="mod">
          <ac:chgData name="Jassem Abbasi" userId="a485637c-5d5c-44af-8411-f95acc3236b6" providerId="ADAL" clId="{B67E75DF-61F4-4BDD-83F6-F3A9FEB4B984}" dt="2024-02-22T09:52:54.409" v="2357" actId="27803"/>
          <ac:spMkLst>
            <pc:docMk/>
            <pc:sldMk cId="3942064285" sldId="256"/>
            <ac:spMk id="9675" creationId="{9DD7E3D5-DE61-392E-ED33-3A50D35B503D}"/>
          </ac:spMkLst>
        </pc:spChg>
        <pc:spChg chg="mod">
          <ac:chgData name="Jassem Abbasi" userId="a485637c-5d5c-44af-8411-f95acc3236b6" providerId="ADAL" clId="{B67E75DF-61F4-4BDD-83F6-F3A9FEB4B984}" dt="2024-02-22T09:52:54.409" v="2357" actId="27803"/>
          <ac:spMkLst>
            <pc:docMk/>
            <pc:sldMk cId="3942064285" sldId="256"/>
            <ac:spMk id="9676" creationId="{5EBB75F1-8754-A2FC-11A2-DCE98B7AA123}"/>
          </ac:spMkLst>
        </pc:spChg>
        <pc:spChg chg="mod">
          <ac:chgData name="Jassem Abbasi" userId="a485637c-5d5c-44af-8411-f95acc3236b6" providerId="ADAL" clId="{B67E75DF-61F4-4BDD-83F6-F3A9FEB4B984}" dt="2024-02-22T09:52:54.409" v="2357" actId="27803"/>
          <ac:spMkLst>
            <pc:docMk/>
            <pc:sldMk cId="3942064285" sldId="256"/>
            <ac:spMk id="9677" creationId="{8EAF4437-123F-6B2B-EB5F-CE5E5C9D167F}"/>
          </ac:spMkLst>
        </pc:spChg>
        <pc:spChg chg="mod">
          <ac:chgData name="Jassem Abbasi" userId="a485637c-5d5c-44af-8411-f95acc3236b6" providerId="ADAL" clId="{B67E75DF-61F4-4BDD-83F6-F3A9FEB4B984}" dt="2024-02-22T09:52:54.409" v="2357" actId="27803"/>
          <ac:spMkLst>
            <pc:docMk/>
            <pc:sldMk cId="3942064285" sldId="256"/>
            <ac:spMk id="9678" creationId="{2B382356-49C6-F64E-5F10-FB154A5BD0BB}"/>
          </ac:spMkLst>
        </pc:spChg>
        <pc:spChg chg="mod">
          <ac:chgData name="Jassem Abbasi" userId="a485637c-5d5c-44af-8411-f95acc3236b6" providerId="ADAL" clId="{B67E75DF-61F4-4BDD-83F6-F3A9FEB4B984}" dt="2024-02-22T09:52:54.409" v="2357" actId="27803"/>
          <ac:spMkLst>
            <pc:docMk/>
            <pc:sldMk cId="3942064285" sldId="256"/>
            <ac:spMk id="9679" creationId="{4F5448AF-7079-CAEF-0ED7-F191A3AAC8BF}"/>
          </ac:spMkLst>
        </pc:spChg>
        <pc:spChg chg="mod">
          <ac:chgData name="Jassem Abbasi" userId="a485637c-5d5c-44af-8411-f95acc3236b6" providerId="ADAL" clId="{B67E75DF-61F4-4BDD-83F6-F3A9FEB4B984}" dt="2024-02-22T09:52:54.409" v="2357" actId="27803"/>
          <ac:spMkLst>
            <pc:docMk/>
            <pc:sldMk cId="3942064285" sldId="256"/>
            <ac:spMk id="9680" creationId="{13FD3E8F-D116-00BD-9A28-1EEFBAB69B73}"/>
          </ac:spMkLst>
        </pc:spChg>
        <pc:spChg chg="mod">
          <ac:chgData name="Jassem Abbasi" userId="a485637c-5d5c-44af-8411-f95acc3236b6" providerId="ADAL" clId="{B67E75DF-61F4-4BDD-83F6-F3A9FEB4B984}" dt="2024-02-22T09:52:54.409" v="2357" actId="27803"/>
          <ac:spMkLst>
            <pc:docMk/>
            <pc:sldMk cId="3942064285" sldId="256"/>
            <ac:spMk id="9681" creationId="{D691EB20-F658-84EF-75AE-37F7AB62C053}"/>
          </ac:spMkLst>
        </pc:spChg>
        <pc:spChg chg="mod">
          <ac:chgData name="Jassem Abbasi" userId="a485637c-5d5c-44af-8411-f95acc3236b6" providerId="ADAL" clId="{B67E75DF-61F4-4BDD-83F6-F3A9FEB4B984}" dt="2024-02-22T09:52:54.409" v="2357" actId="27803"/>
          <ac:spMkLst>
            <pc:docMk/>
            <pc:sldMk cId="3942064285" sldId="256"/>
            <ac:spMk id="9682" creationId="{141C1726-664B-18EB-3B5A-27A8640AD960}"/>
          </ac:spMkLst>
        </pc:spChg>
        <pc:spChg chg="mod">
          <ac:chgData name="Jassem Abbasi" userId="a485637c-5d5c-44af-8411-f95acc3236b6" providerId="ADAL" clId="{B67E75DF-61F4-4BDD-83F6-F3A9FEB4B984}" dt="2024-02-22T09:52:54.409" v="2357" actId="27803"/>
          <ac:spMkLst>
            <pc:docMk/>
            <pc:sldMk cId="3942064285" sldId="256"/>
            <ac:spMk id="9683" creationId="{FCC93CDD-A159-7D8F-427F-B8C2DF334847}"/>
          </ac:spMkLst>
        </pc:spChg>
        <pc:spChg chg="mod">
          <ac:chgData name="Jassem Abbasi" userId="a485637c-5d5c-44af-8411-f95acc3236b6" providerId="ADAL" clId="{B67E75DF-61F4-4BDD-83F6-F3A9FEB4B984}" dt="2024-02-22T09:52:54.409" v="2357" actId="27803"/>
          <ac:spMkLst>
            <pc:docMk/>
            <pc:sldMk cId="3942064285" sldId="256"/>
            <ac:spMk id="9684" creationId="{E80DB857-9ED2-1EC6-AB58-2A40DFB66F64}"/>
          </ac:spMkLst>
        </pc:spChg>
        <pc:spChg chg="mod">
          <ac:chgData name="Jassem Abbasi" userId="a485637c-5d5c-44af-8411-f95acc3236b6" providerId="ADAL" clId="{B67E75DF-61F4-4BDD-83F6-F3A9FEB4B984}" dt="2024-02-22T09:52:54.409" v="2357" actId="27803"/>
          <ac:spMkLst>
            <pc:docMk/>
            <pc:sldMk cId="3942064285" sldId="256"/>
            <ac:spMk id="9685" creationId="{B146A0BC-58F2-F782-BC8A-D0AFB9C965B2}"/>
          </ac:spMkLst>
        </pc:spChg>
        <pc:spChg chg="mod">
          <ac:chgData name="Jassem Abbasi" userId="a485637c-5d5c-44af-8411-f95acc3236b6" providerId="ADAL" clId="{B67E75DF-61F4-4BDD-83F6-F3A9FEB4B984}" dt="2024-02-22T09:52:54.409" v="2357" actId="27803"/>
          <ac:spMkLst>
            <pc:docMk/>
            <pc:sldMk cId="3942064285" sldId="256"/>
            <ac:spMk id="9686" creationId="{FD2630A8-7D1A-F6FD-E525-B05FA47823C2}"/>
          </ac:spMkLst>
        </pc:spChg>
        <pc:spChg chg="mod">
          <ac:chgData name="Jassem Abbasi" userId="a485637c-5d5c-44af-8411-f95acc3236b6" providerId="ADAL" clId="{B67E75DF-61F4-4BDD-83F6-F3A9FEB4B984}" dt="2024-02-22T09:52:54.409" v="2357" actId="27803"/>
          <ac:spMkLst>
            <pc:docMk/>
            <pc:sldMk cId="3942064285" sldId="256"/>
            <ac:spMk id="9687" creationId="{47AC7324-E463-F5A6-B983-3924F44FB744}"/>
          </ac:spMkLst>
        </pc:spChg>
        <pc:spChg chg="mod">
          <ac:chgData name="Jassem Abbasi" userId="a485637c-5d5c-44af-8411-f95acc3236b6" providerId="ADAL" clId="{B67E75DF-61F4-4BDD-83F6-F3A9FEB4B984}" dt="2024-02-22T09:52:54.409" v="2357" actId="27803"/>
          <ac:spMkLst>
            <pc:docMk/>
            <pc:sldMk cId="3942064285" sldId="256"/>
            <ac:spMk id="9688" creationId="{323053CB-1E15-603C-38D9-893D61628DBE}"/>
          </ac:spMkLst>
        </pc:spChg>
        <pc:spChg chg="mod">
          <ac:chgData name="Jassem Abbasi" userId="a485637c-5d5c-44af-8411-f95acc3236b6" providerId="ADAL" clId="{B67E75DF-61F4-4BDD-83F6-F3A9FEB4B984}" dt="2024-02-22T09:52:54.409" v="2357" actId="27803"/>
          <ac:spMkLst>
            <pc:docMk/>
            <pc:sldMk cId="3942064285" sldId="256"/>
            <ac:spMk id="9689" creationId="{8B217B94-A2B3-179A-EC6E-1F139024A559}"/>
          </ac:spMkLst>
        </pc:spChg>
        <pc:spChg chg="mod">
          <ac:chgData name="Jassem Abbasi" userId="a485637c-5d5c-44af-8411-f95acc3236b6" providerId="ADAL" clId="{B67E75DF-61F4-4BDD-83F6-F3A9FEB4B984}" dt="2024-02-22T09:52:54.409" v="2357" actId="27803"/>
          <ac:spMkLst>
            <pc:docMk/>
            <pc:sldMk cId="3942064285" sldId="256"/>
            <ac:spMk id="9690" creationId="{BB543E52-68E2-D354-9F56-1264008C2917}"/>
          </ac:spMkLst>
        </pc:spChg>
        <pc:spChg chg="mod">
          <ac:chgData name="Jassem Abbasi" userId="a485637c-5d5c-44af-8411-f95acc3236b6" providerId="ADAL" clId="{B67E75DF-61F4-4BDD-83F6-F3A9FEB4B984}" dt="2024-02-22T09:52:54.409" v="2357" actId="27803"/>
          <ac:spMkLst>
            <pc:docMk/>
            <pc:sldMk cId="3942064285" sldId="256"/>
            <ac:spMk id="9691" creationId="{85C6D0F0-9E7A-C2F9-F473-A06A4582F489}"/>
          </ac:spMkLst>
        </pc:spChg>
        <pc:spChg chg="mod">
          <ac:chgData name="Jassem Abbasi" userId="a485637c-5d5c-44af-8411-f95acc3236b6" providerId="ADAL" clId="{B67E75DF-61F4-4BDD-83F6-F3A9FEB4B984}" dt="2024-02-22T09:52:54.409" v="2357" actId="27803"/>
          <ac:spMkLst>
            <pc:docMk/>
            <pc:sldMk cId="3942064285" sldId="256"/>
            <ac:spMk id="9692" creationId="{52D5DA03-846A-72B5-407D-F76EF32E5C3B}"/>
          </ac:spMkLst>
        </pc:spChg>
        <pc:spChg chg="mod">
          <ac:chgData name="Jassem Abbasi" userId="a485637c-5d5c-44af-8411-f95acc3236b6" providerId="ADAL" clId="{B67E75DF-61F4-4BDD-83F6-F3A9FEB4B984}" dt="2024-02-22T09:52:54.409" v="2357" actId="27803"/>
          <ac:spMkLst>
            <pc:docMk/>
            <pc:sldMk cId="3942064285" sldId="256"/>
            <ac:spMk id="9693" creationId="{CA6926AA-6E9F-7476-B7F3-11349CA061A2}"/>
          </ac:spMkLst>
        </pc:spChg>
        <pc:spChg chg="mod">
          <ac:chgData name="Jassem Abbasi" userId="a485637c-5d5c-44af-8411-f95acc3236b6" providerId="ADAL" clId="{B67E75DF-61F4-4BDD-83F6-F3A9FEB4B984}" dt="2024-02-22T09:52:54.409" v="2357" actId="27803"/>
          <ac:spMkLst>
            <pc:docMk/>
            <pc:sldMk cId="3942064285" sldId="256"/>
            <ac:spMk id="9694" creationId="{51BF50C3-68BC-4C4F-CAF5-E3A4E2D77324}"/>
          </ac:spMkLst>
        </pc:spChg>
        <pc:spChg chg="mod">
          <ac:chgData name="Jassem Abbasi" userId="a485637c-5d5c-44af-8411-f95acc3236b6" providerId="ADAL" clId="{B67E75DF-61F4-4BDD-83F6-F3A9FEB4B984}" dt="2024-02-22T09:52:54.409" v="2357" actId="27803"/>
          <ac:spMkLst>
            <pc:docMk/>
            <pc:sldMk cId="3942064285" sldId="256"/>
            <ac:spMk id="9695" creationId="{05682C03-968A-48E1-52A8-BA9028043B56}"/>
          </ac:spMkLst>
        </pc:spChg>
        <pc:spChg chg="mod">
          <ac:chgData name="Jassem Abbasi" userId="a485637c-5d5c-44af-8411-f95acc3236b6" providerId="ADAL" clId="{B67E75DF-61F4-4BDD-83F6-F3A9FEB4B984}" dt="2024-02-22T09:52:54.409" v="2357" actId="27803"/>
          <ac:spMkLst>
            <pc:docMk/>
            <pc:sldMk cId="3942064285" sldId="256"/>
            <ac:spMk id="9696" creationId="{73BEF548-F693-4F32-757A-E4E5FF65930A}"/>
          </ac:spMkLst>
        </pc:spChg>
        <pc:spChg chg="mod">
          <ac:chgData name="Jassem Abbasi" userId="a485637c-5d5c-44af-8411-f95acc3236b6" providerId="ADAL" clId="{B67E75DF-61F4-4BDD-83F6-F3A9FEB4B984}" dt="2024-02-22T09:52:54.409" v="2357" actId="27803"/>
          <ac:spMkLst>
            <pc:docMk/>
            <pc:sldMk cId="3942064285" sldId="256"/>
            <ac:spMk id="9697" creationId="{B6A306CC-1DF6-645C-ADF5-96B036C19708}"/>
          </ac:spMkLst>
        </pc:spChg>
        <pc:spChg chg="mod">
          <ac:chgData name="Jassem Abbasi" userId="a485637c-5d5c-44af-8411-f95acc3236b6" providerId="ADAL" clId="{B67E75DF-61F4-4BDD-83F6-F3A9FEB4B984}" dt="2024-02-22T09:52:54.409" v="2357" actId="27803"/>
          <ac:spMkLst>
            <pc:docMk/>
            <pc:sldMk cId="3942064285" sldId="256"/>
            <ac:spMk id="9698" creationId="{2923CBCF-66B1-CA70-0704-8C380058C689}"/>
          </ac:spMkLst>
        </pc:spChg>
        <pc:spChg chg="mod">
          <ac:chgData name="Jassem Abbasi" userId="a485637c-5d5c-44af-8411-f95acc3236b6" providerId="ADAL" clId="{B67E75DF-61F4-4BDD-83F6-F3A9FEB4B984}" dt="2024-02-22T09:52:54.409" v="2357" actId="27803"/>
          <ac:spMkLst>
            <pc:docMk/>
            <pc:sldMk cId="3942064285" sldId="256"/>
            <ac:spMk id="9699" creationId="{0FE55D6A-7139-CD0F-1292-F8D3B304D015}"/>
          </ac:spMkLst>
        </pc:spChg>
        <pc:spChg chg="mod">
          <ac:chgData name="Jassem Abbasi" userId="a485637c-5d5c-44af-8411-f95acc3236b6" providerId="ADAL" clId="{B67E75DF-61F4-4BDD-83F6-F3A9FEB4B984}" dt="2024-02-22T09:52:54.409" v="2357" actId="27803"/>
          <ac:spMkLst>
            <pc:docMk/>
            <pc:sldMk cId="3942064285" sldId="256"/>
            <ac:spMk id="9700" creationId="{C225ADF5-03E5-6A1D-D9CE-E4AE31D8473B}"/>
          </ac:spMkLst>
        </pc:spChg>
        <pc:spChg chg="mod">
          <ac:chgData name="Jassem Abbasi" userId="a485637c-5d5c-44af-8411-f95acc3236b6" providerId="ADAL" clId="{B67E75DF-61F4-4BDD-83F6-F3A9FEB4B984}" dt="2024-02-22T09:52:54.409" v="2357" actId="27803"/>
          <ac:spMkLst>
            <pc:docMk/>
            <pc:sldMk cId="3942064285" sldId="256"/>
            <ac:spMk id="9701" creationId="{A00F7106-A9D2-3683-29E9-76A2E8161D5B}"/>
          </ac:spMkLst>
        </pc:spChg>
        <pc:spChg chg="mod">
          <ac:chgData name="Jassem Abbasi" userId="a485637c-5d5c-44af-8411-f95acc3236b6" providerId="ADAL" clId="{B67E75DF-61F4-4BDD-83F6-F3A9FEB4B984}" dt="2024-02-22T09:52:54.409" v="2357" actId="27803"/>
          <ac:spMkLst>
            <pc:docMk/>
            <pc:sldMk cId="3942064285" sldId="256"/>
            <ac:spMk id="9702" creationId="{C5ECF21E-7497-1567-519C-FF077BEB95A2}"/>
          </ac:spMkLst>
        </pc:spChg>
        <pc:spChg chg="mod">
          <ac:chgData name="Jassem Abbasi" userId="a485637c-5d5c-44af-8411-f95acc3236b6" providerId="ADAL" clId="{B67E75DF-61F4-4BDD-83F6-F3A9FEB4B984}" dt="2024-02-22T09:52:54.409" v="2357" actId="27803"/>
          <ac:spMkLst>
            <pc:docMk/>
            <pc:sldMk cId="3942064285" sldId="256"/>
            <ac:spMk id="9703" creationId="{AEB78367-0727-CADC-AC47-2F833460A638}"/>
          </ac:spMkLst>
        </pc:spChg>
        <pc:spChg chg="mod">
          <ac:chgData name="Jassem Abbasi" userId="a485637c-5d5c-44af-8411-f95acc3236b6" providerId="ADAL" clId="{B67E75DF-61F4-4BDD-83F6-F3A9FEB4B984}" dt="2024-02-22T09:52:54.409" v="2357" actId="27803"/>
          <ac:spMkLst>
            <pc:docMk/>
            <pc:sldMk cId="3942064285" sldId="256"/>
            <ac:spMk id="9704" creationId="{0D8BE606-623C-0300-1556-6A71E5DF5AE3}"/>
          </ac:spMkLst>
        </pc:spChg>
        <pc:spChg chg="mod">
          <ac:chgData name="Jassem Abbasi" userId="a485637c-5d5c-44af-8411-f95acc3236b6" providerId="ADAL" clId="{B67E75DF-61F4-4BDD-83F6-F3A9FEB4B984}" dt="2024-02-22T09:52:54.409" v="2357" actId="27803"/>
          <ac:spMkLst>
            <pc:docMk/>
            <pc:sldMk cId="3942064285" sldId="256"/>
            <ac:spMk id="9705" creationId="{E8C4F885-63F9-9631-6C73-E66E8B62AFA0}"/>
          </ac:spMkLst>
        </pc:spChg>
        <pc:spChg chg="mod">
          <ac:chgData name="Jassem Abbasi" userId="a485637c-5d5c-44af-8411-f95acc3236b6" providerId="ADAL" clId="{B67E75DF-61F4-4BDD-83F6-F3A9FEB4B984}" dt="2024-02-22T09:52:54.409" v="2357" actId="27803"/>
          <ac:spMkLst>
            <pc:docMk/>
            <pc:sldMk cId="3942064285" sldId="256"/>
            <ac:spMk id="9706" creationId="{2C54BB8C-84AB-4DB4-6F4F-6BAE18C5CD32}"/>
          </ac:spMkLst>
        </pc:spChg>
        <pc:spChg chg="mod">
          <ac:chgData name="Jassem Abbasi" userId="a485637c-5d5c-44af-8411-f95acc3236b6" providerId="ADAL" clId="{B67E75DF-61F4-4BDD-83F6-F3A9FEB4B984}" dt="2024-02-22T09:52:54.409" v="2357" actId="27803"/>
          <ac:spMkLst>
            <pc:docMk/>
            <pc:sldMk cId="3942064285" sldId="256"/>
            <ac:spMk id="9707" creationId="{A7982C4D-4DEC-611A-E24E-1681EE93F603}"/>
          </ac:spMkLst>
        </pc:spChg>
        <pc:spChg chg="mod">
          <ac:chgData name="Jassem Abbasi" userId="a485637c-5d5c-44af-8411-f95acc3236b6" providerId="ADAL" clId="{B67E75DF-61F4-4BDD-83F6-F3A9FEB4B984}" dt="2024-02-22T09:52:54.409" v="2357" actId="27803"/>
          <ac:spMkLst>
            <pc:docMk/>
            <pc:sldMk cId="3942064285" sldId="256"/>
            <ac:spMk id="9708" creationId="{5147426F-26A4-D46C-82F7-E1D0C46426C0}"/>
          </ac:spMkLst>
        </pc:spChg>
        <pc:spChg chg="mod">
          <ac:chgData name="Jassem Abbasi" userId="a485637c-5d5c-44af-8411-f95acc3236b6" providerId="ADAL" clId="{B67E75DF-61F4-4BDD-83F6-F3A9FEB4B984}" dt="2024-02-22T09:52:54.409" v="2357" actId="27803"/>
          <ac:spMkLst>
            <pc:docMk/>
            <pc:sldMk cId="3942064285" sldId="256"/>
            <ac:spMk id="9709" creationId="{0D4B3429-BCEE-76E8-9589-9D2386D98B0D}"/>
          </ac:spMkLst>
        </pc:spChg>
        <pc:spChg chg="mod">
          <ac:chgData name="Jassem Abbasi" userId="a485637c-5d5c-44af-8411-f95acc3236b6" providerId="ADAL" clId="{B67E75DF-61F4-4BDD-83F6-F3A9FEB4B984}" dt="2024-02-22T09:52:54.409" v="2357" actId="27803"/>
          <ac:spMkLst>
            <pc:docMk/>
            <pc:sldMk cId="3942064285" sldId="256"/>
            <ac:spMk id="9710" creationId="{17EEC420-70D2-876E-4806-B9815E2F6943}"/>
          </ac:spMkLst>
        </pc:spChg>
        <pc:spChg chg="mod">
          <ac:chgData name="Jassem Abbasi" userId="a485637c-5d5c-44af-8411-f95acc3236b6" providerId="ADAL" clId="{B67E75DF-61F4-4BDD-83F6-F3A9FEB4B984}" dt="2024-02-22T09:52:54.409" v="2357" actId="27803"/>
          <ac:spMkLst>
            <pc:docMk/>
            <pc:sldMk cId="3942064285" sldId="256"/>
            <ac:spMk id="9711" creationId="{B88F7F7B-2E9C-F091-C545-9F7F7D670330}"/>
          </ac:spMkLst>
        </pc:spChg>
        <pc:spChg chg="mod">
          <ac:chgData name="Jassem Abbasi" userId="a485637c-5d5c-44af-8411-f95acc3236b6" providerId="ADAL" clId="{B67E75DF-61F4-4BDD-83F6-F3A9FEB4B984}" dt="2024-02-22T09:52:54.409" v="2357" actId="27803"/>
          <ac:spMkLst>
            <pc:docMk/>
            <pc:sldMk cId="3942064285" sldId="256"/>
            <ac:spMk id="9712" creationId="{BE0F9972-864B-17A7-2FB5-8A1D57EA43AF}"/>
          </ac:spMkLst>
        </pc:spChg>
        <pc:spChg chg="mod">
          <ac:chgData name="Jassem Abbasi" userId="a485637c-5d5c-44af-8411-f95acc3236b6" providerId="ADAL" clId="{B67E75DF-61F4-4BDD-83F6-F3A9FEB4B984}" dt="2024-02-22T09:52:54.409" v="2357" actId="27803"/>
          <ac:spMkLst>
            <pc:docMk/>
            <pc:sldMk cId="3942064285" sldId="256"/>
            <ac:spMk id="9713" creationId="{6118843E-D029-0DC2-0685-1578BB6492D7}"/>
          </ac:spMkLst>
        </pc:spChg>
        <pc:spChg chg="mod">
          <ac:chgData name="Jassem Abbasi" userId="a485637c-5d5c-44af-8411-f95acc3236b6" providerId="ADAL" clId="{B67E75DF-61F4-4BDD-83F6-F3A9FEB4B984}" dt="2024-02-22T09:52:54.409" v="2357" actId="27803"/>
          <ac:spMkLst>
            <pc:docMk/>
            <pc:sldMk cId="3942064285" sldId="256"/>
            <ac:spMk id="9714" creationId="{E2ADB8DC-ED4E-2ECC-1104-2634D6985E9B}"/>
          </ac:spMkLst>
        </pc:spChg>
        <pc:spChg chg="mod">
          <ac:chgData name="Jassem Abbasi" userId="a485637c-5d5c-44af-8411-f95acc3236b6" providerId="ADAL" clId="{B67E75DF-61F4-4BDD-83F6-F3A9FEB4B984}" dt="2024-02-22T09:52:54.409" v="2357" actId="27803"/>
          <ac:spMkLst>
            <pc:docMk/>
            <pc:sldMk cId="3942064285" sldId="256"/>
            <ac:spMk id="9715" creationId="{853B8A94-2D92-2438-68BE-428EE67D27B7}"/>
          </ac:spMkLst>
        </pc:spChg>
        <pc:spChg chg="mod">
          <ac:chgData name="Jassem Abbasi" userId="a485637c-5d5c-44af-8411-f95acc3236b6" providerId="ADAL" clId="{B67E75DF-61F4-4BDD-83F6-F3A9FEB4B984}" dt="2024-02-22T09:52:54.409" v="2357" actId="27803"/>
          <ac:spMkLst>
            <pc:docMk/>
            <pc:sldMk cId="3942064285" sldId="256"/>
            <ac:spMk id="9716" creationId="{8BDAEBBF-C0AA-8F96-F77E-DA9C85999B1A}"/>
          </ac:spMkLst>
        </pc:spChg>
        <pc:spChg chg="mod">
          <ac:chgData name="Jassem Abbasi" userId="a485637c-5d5c-44af-8411-f95acc3236b6" providerId="ADAL" clId="{B67E75DF-61F4-4BDD-83F6-F3A9FEB4B984}" dt="2024-02-22T09:52:54.409" v="2357" actId="27803"/>
          <ac:spMkLst>
            <pc:docMk/>
            <pc:sldMk cId="3942064285" sldId="256"/>
            <ac:spMk id="9717" creationId="{AC3FE075-854E-10B6-5308-920161AD1411}"/>
          </ac:spMkLst>
        </pc:spChg>
        <pc:spChg chg="mod">
          <ac:chgData name="Jassem Abbasi" userId="a485637c-5d5c-44af-8411-f95acc3236b6" providerId="ADAL" clId="{B67E75DF-61F4-4BDD-83F6-F3A9FEB4B984}" dt="2024-02-22T09:52:54.409" v="2357" actId="27803"/>
          <ac:spMkLst>
            <pc:docMk/>
            <pc:sldMk cId="3942064285" sldId="256"/>
            <ac:spMk id="9718" creationId="{A93D87B0-7C9C-5917-69D6-71B1CAA80391}"/>
          </ac:spMkLst>
        </pc:spChg>
        <pc:spChg chg="mod">
          <ac:chgData name="Jassem Abbasi" userId="a485637c-5d5c-44af-8411-f95acc3236b6" providerId="ADAL" clId="{B67E75DF-61F4-4BDD-83F6-F3A9FEB4B984}" dt="2024-02-22T09:52:54.409" v="2357" actId="27803"/>
          <ac:spMkLst>
            <pc:docMk/>
            <pc:sldMk cId="3942064285" sldId="256"/>
            <ac:spMk id="9719" creationId="{70E216F1-A3D8-54AB-B371-F15628FD65F9}"/>
          </ac:spMkLst>
        </pc:spChg>
        <pc:spChg chg="mod">
          <ac:chgData name="Jassem Abbasi" userId="a485637c-5d5c-44af-8411-f95acc3236b6" providerId="ADAL" clId="{B67E75DF-61F4-4BDD-83F6-F3A9FEB4B984}" dt="2024-02-22T09:52:54.409" v="2357" actId="27803"/>
          <ac:spMkLst>
            <pc:docMk/>
            <pc:sldMk cId="3942064285" sldId="256"/>
            <ac:spMk id="9720" creationId="{27659F11-44A0-CB5A-5508-313760837C7E}"/>
          </ac:spMkLst>
        </pc:spChg>
        <pc:spChg chg="mod">
          <ac:chgData name="Jassem Abbasi" userId="a485637c-5d5c-44af-8411-f95acc3236b6" providerId="ADAL" clId="{B67E75DF-61F4-4BDD-83F6-F3A9FEB4B984}" dt="2024-02-22T09:52:54.409" v="2357" actId="27803"/>
          <ac:spMkLst>
            <pc:docMk/>
            <pc:sldMk cId="3942064285" sldId="256"/>
            <ac:spMk id="9721" creationId="{40AA6995-9B45-D0F6-391D-3EED79D5E4BF}"/>
          </ac:spMkLst>
        </pc:spChg>
        <pc:spChg chg="mod">
          <ac:chgData name="Jassem Abbasi" userId="a485637c-5d5c-44af-8411-f95acc3236b6" providerId="ADAL" clId="{B67E75DF-61F4-4BDD-83F6-F3A9FEB4B984}" dt="2024-02-22T09:52:54.409" v="2357" actId="27803"/>
          <ac:spMkLst>
            <pc:docMk/>
            <pc:sldMk cId="3942064285" sldId="256"/>
            <ac:spMk id="9722" creationId="{3AEDEE4E-D3BF-7F8F-BF48-E46EA19B9DC6}"/>
          </ac:spMkLst>
        </pc:spChg>
        <pc:spChg chg="mod">
          <ac:chgData name="Jassem Abbasi" userId="a485637c-5d5c-44af-8411-f95acc3236b6" providerId="ADAL" clId="{B67E75DF-61F4-4BDD-83F6-F3A9FEB4B984}" dt="2024-02-22T09:52:54.409" v="2357" actId="27803"/>
          <ac:spMkLst>
            <pc:docMk/>
            <pc:sldMk cId="3942064285" sldId="256"/>
            <ac:spMk id="9723" creationId="{651D49EB-11B7-C142-900B-EBB88E5A8CE7}"/>
          </ac:spMkLst>
        </pc:spChg>
        <pc:spChg chg="mod">
          <ac:chgData name="Jassem Abbasi" userId="a485637c-5d5c-44af-8411-f95acc3236b6" providerId="ADAL" clId="{B67E75DF-61F4-4BDD-83F6-F3A9FEB4B984}" dt="2024-02-22T09:52:54.409" v="2357" actId="27803"/>
          <ac:spMkLst>
            <pc:docMk/>
            <pc:sldMk cId="3942064285" sldId="256"/>
            <ac:spMk id="9724" creationId="{BB7745BF-A4A0-274C-9E0B-8F011AF9A6CD}"/>
          </ac:spMkLst>
        </pc:spChg>
        <pc:spChg chg="mod">
          <ac:chgData name="Jassem Abbasi" userId="a485637c-5d5c-44af-8411-f95acc3236b6" providerId="ADAL" clId="{B67E75DF-61F4-4BDD-83F6-F3A9FEB4B984}" dt="2024-02-22T09:52:54.409" v="2357" actId="27803"/>
          <ac:spMkLst>
            <pc:docMk/>
            <pc:sldMk cId="3942064285" sldId="256"/>
            <ac:spMk id="9725" creationId="{798DBA52-73DF-35B5-3B6F-F1EBD2239F98}"/>
          </ac:spMkLst>
        </pc:spChg>
        <pc:spChg chg="mod">
          <ac:chgData name="Jassem Abbasi" userId="a485637c-5d5c-44af-8411-f95acc3236b6" providerId="ADAL" clId="{B67E75DF-61F4-4BDD-83F6-F3A9FEB4B984}" dt="2024-02-22T09:52:54.409" v="2357" actId="27803"/>
          <ac:spMkLst>
            <pc:docMk/>
            <pc:sldMk cId="3942064285" sldId="256"/>
            <ac:spMk id="9726" creationId="{9AC46296-E424-553D-0946-901778498890}"/>
          </ac:spMkLst>
        </pc:spChg>
        <pc:spChg chg="mod">
          <ac:chgData name="Jassem Abbasi" userId="a485637c-5d5c-44af-8411-f95acc3236b6" providerId="ADAL" clId="{B67E75DF-61F4-4BDD-83F6-F3A9FEB4B984}" dt="2024-02-22T09:52:54.409" v="2357" actId="27803"/>
          <ac:spMkLst>
            <pc:docMk/>
            <pc:sldMk cId="3942064285" sldId="256"/>
            <ac:spMk id="9727" creationId="{3785A206-F0B0-EB83-8481-41B8723C2F3E}"/>
          </ac:spMkLst>
        </pc:spChg>
        <pc:spChg chg="mod">
          <ac:chgData name="Jassem Abbasi" userId="a485637c-5d5c-44af-8411-f95acc3236b6" providerId="ADAL" clId="{B67E75DF-61F4-4BDD-83F6-F3A9FEB4B984}" dt="2024-02-22T09:52:54.409" v="2357" actId="27803"/>
          <ac:spMkLst>
            <pc:docMk/>
            <pc:sldMk cId="3942064285" sldId="256"/>
            <ac:spMk id="9728" creationId="{F25BA960-BED9-CFD6-D9B6-EFC62E41C507}"/>
          </ac:spMkLst>
        </pc:spChg>
        <pc:spChg chg="mod">
          <ac:chgData name="Jassem Abbasi" userId="a485637c-5d5c-44af-8411-f95acc3236b6" providerId="ADAL" clId="{B67E75DF-61F4-4BDD-83F6-F3A9FEB4B984}" dt="2024-02-22T09:52:54.409" v="2357" actId="27803"/>
          <ac:spMkLst>
            <pc:docMk/>
            <pc:sldMk cId="3942064285" sldId="256"/>
            <ac:spMk id="9729" creationId="{E63F3C4C-601E-A9C7-9A31-A473F00BA30D}"/>
          </ac:spMkLst>
        </pc:spChg>
        <pc:spChg chg="mod">
          <ac:chgData name="Jassem Abbasi" userId="a485637c-5d5c-44af-8411-f95acc3236b6" providerId="ADAL" clId="{B67E75DF-61F4-4BDD-83F6-F3A9FEB4B984}" dt="2024-02-22T09:52:54.409" v="2357" actId="27803"/>
          <ac:spMkLst>
            <pc:docMk/>
            <pc:sldMk cId="3942064285" sldId="256"/>
            <ac:spMk id="9730" creationId="{5E61388F-DF37-719D-A68C-C394B2CFD6A4}"/>
          </ac:spMkLst>
        </pc:spChg>
        <pc:spChg chg="mod">
          <ac:chgData name="Jassem Abbasi" userId="a485637c-5d5c-44af-8411-f95acc3236b6" providerId="ADAL" clId="{B67E75DF-61F4-4BDD-83F6-F3A9FEB4B984}" dt="2024-02-22T09:52:54.409" v="2357" actId="27803"/>
          <ac:spMkLst>
            <pc:docMk/>
            <pc:sldMk cId="3942064285" sldId="256"/>
            <ac:spMk id="9731" creationId="{F8F4FD61-711A-2346-9223-0F051F77DB47}"/>
          </ac:spMkLst>
        </pc:spChg>
        <pc:spChg chg="mod">
          <ac:chgData name="Jassem Abbasi" userId="a485637c-5d5c-44af-8411-f95acc3236b6" providerId="ADAL" clId="{B67E75DF-61F4-4BDD-83F6-F3A9FEB4B984}" dt="2024-02-22T09:52:54.409" v="2357" actId="27803"/>
          <ac:spMkLst>
            <pc:docMk/>
            <pc:sldMk cId="3942064285" sldId="256"/>
            <ac:spMk id="9732" creationId="{0F4EEA13-9A2F-C301-5B0C-9FAE997465DC}"/>
          </ac:spMkLst>
        </pc:spChg>
        <pc:spChg chg="mod">
          <ac:chgData name="Jassem Abbasi" userId="a485637c-5d5c-44af-8411-f95acc3236b6" providerId="ADAL" clId="{B67E75DF-61F4-4BDD-83F6-F3A9FEB4B984}" dt="2024-02-22T09:52:54.409" v="2357" actId="27803"/>
          <ac:spMkLst>
            <pc:docMk/>
            <pc:sldMk cId="3942064285" sldId="256"/>
            <ac:spMk id="9733" creationId="{359DB540-5402-162A-BE28-9E8B5A5F3641}"/>
          </ac:spMkLst>
        </pc:spChg>
        <pc:spChg chg="mod">
          <ac:chgData name="Jassem Abbasi" userId="a485637c-5d5c-44af-8411-f95acc3236b6" providerId="ADAL" clId="{B67E75DF-61F4-4BDD-83F6-F3A9FEB4B984}" dt="2024-02-22T09:52:54.409" v="2357" actId="27803"/>
          <ac:spMkLst>
            <pc:docMk/>
            <pc:sldMk cId="3942064285" sldId="256"/>
            <ac:spMk id="9734" creationId="{87719C82-DA2F-5BCA-84F6-9FBCBD8D321D}"/>
          </ac:spMkLst>
        </pc:spChg>
        <pc:spChg chg="mod">
          <ac:chgData name="Jassem Abbasi" userId="a485637c-5d5c-44af-8411-f95acc3236b6" providerId="ADAL" clId="{B67E75DF-61F4-4BDD-83F6-F3A9FEB4B984}" dt="2024-02-22T09:52:54.409" v="2357" actId="27803"/>
          <ac:spMkLst>
            <pc:docMk/>
            <pc:sldMk cId="3942064285" sldId="256"/>
            <ac:spMk id="9735" creationId="{04E7D5A9-E3E0-38DC-3328-1B35F70891B7}"/>
          </ac:spMkLst>
        </pc:spChg>
        <pc:spChg chg="mod">
          <ac:chgData name="Jassem Abbasi" userId="a485637c-5d5c-44af-8411-f95acc3236b6" providerId="ADAL" clId="{B67E75DF-61F4-4BDD-83F6-F3A9FEB4B984}" dt="2024-02-22T09:52:54.409" v="2357" actId="27803"/>
          <ac:spMkLst>
            <pc:docMk/>
            <pc:sldMk cId="3942064285" sldId="256"/>
            <ac:spMk id="9736" creationId="{2EBD50B9-7FA0-AA69-AF88-BA83960D4D55}"/>
          </ac:spMkLst>
        </pc:spChg>
        <pc:spChg chg="mod">
          <ac:chgData name="Jassem Abbasi" userId="a485637c-5d5c-44af-8411-f95acc3236b6" providerId="ADAL" clId="{B67E75DF-61F4-4BDD-83F6-F3A9FEB4B984}" dt="2024-02-22T09:52:54.409" v="2357" actId="27803"/>
          <ac:spMkLst>
            <pc:docMk/>
            <pc:sldMk cId="3942064285" sldId="256"/>
            <ac:spMk id="9737" creationId="{F7A8A683-19B1-9954-66E8-E4CD03500DF0}"/>
          </ac:spMkLst>
        </pc:spChg>
        <pc:spChg chg="mod">
          <ac:chgData name="Jassem Abbasi" userId="a485637c-5d5c-44af-8411-f95acc3236b6" providerId="ADAL" clId="{B67E75DF-61F4-4BDD-83F6-F3A9FEB4B984}" dt="2024-02-22T09:52:54.409" v="2357" actId="27803"/>
          <ac:spMkLst>
            <pc:docMk/>
            <pc:sldMk cId="3942064285" sldId="256"/>
            <ac:spMk id="9738" creationId="{FBB26D14-01F3-1CA9-87CE-1A5B3E0375A5}"/>
          </ac:spMkLst>
        </pc:spChg>
        <pc:spChg chg="mod">
          <ac:chgData name="Jassem Abbasi" userId="a485637c-5d5c-44af-8411-f95acc3236b6" providerId="ADAL" clId="{B67E75DF-61F4-4BDD-83F6-F3A9FEB4B984}" dt="2024-02-22T09:52:54.409" v="2357" actId="27803"/>
          <ac:spMkLst>
            <pc:docMk/>
            <pc:sldMk cId="3942064285" sldId="256"/>
            <ac:spMk id="9739" creationId="{D177AD5C-054D-D6B9-2CDE-1ADF469B4D76}"/>
          </ac:spMkLst>
        </pc:spChg>
        <pc:spChg chg="mod">
          <ac:chgData name="Jassem Abbasi" userId="a485637c-5d5c-44af-8411-f95acc3236b6" providerId="ADAL" clId="{B67E75DF-61F4-4BDD-83F6-F3A9FEB4B984}" dt="2024-02-22T09:52:54.409" v="2357" actId="27803"/>
          <ac:spMkLst>
            <pc:docMk/>
            <pc:sldMk cId="3942064285" sldId="256"/>
            <ac:spMk id="9740" creationId="{CA4CF549-0BDB-D587-412C-1CEBB01721D0}"/>
          </ac:spMkLst>
        </pc:spChg>
        <pc:spChg chg="mod">
          <ac:chgData name="Jassem Abbasi" userId="a485637c-5d5c-44af-8411-f95acc3236b6" providerId="ADAL" clId="{B67E75DF-61F4-4BDD-83F6-F3A9FEB4B984}" dt="2024-02-22T09:52:54.409" v="2357" actId="27803"/>
          <ac:spMkLst>
            <pc:docMk/>
            <pc:sldMk cId="3942064285" sldId="256"/>
            <ac:spMk id="9741" creationId="{B0C977AF-2B18-A438-44C0-9710051234CB}"/>
          </ac:spMkLst>
        </pc:spChg>
        <pc:spChg chg="mod">
          <ac:chgData name="Jassem Abbasi" userId="a485637c-5d5c-44af-8411-f95acc3236b6" providerId="ADAL" clId="{B67E75DF-61F4-4BDD-83F6-F3A9FEB4B984}" dt="2024-02-22T09:52:54.409" v="2357" actId="27803"/>
          <ac:spMkLst>
            <pc:docMk/>
            <pc:sldMk cId="3942064285" sldId="256"/>
            <ac:spMk id="9742" creationId="{DFF2656B-F1E6-B574-1AB9-C9841D5F3846}"/>
          </ac:spMkLst>
        </pc:spChg>
        <pc:spChg chg="mod">
          <ac:chgData name="Jassem Abbasi" userId="a485637c-5d5c-44af-8411-f95acc3236b6" providerId="ADAL" clId="{B67E75DF-61F4-4BDD-83F6-F3A9FEB4B984}" dt="2024-02-22T09:52:54.409" v="2357" actId="27803"/>
          <ac:spMkLst>
            <pc:docMk/>
            <pc:sldMk cId="3942064285" sldId="256"/>
            <ac:spMk id="9743" creationId="{F5CBFE0D-1CA1-76FF-8F53-7145AD335A15}"/>
          </ac:spMkLst>
        </pc:spChg>
        <pc:spChg chg="mod">
          <ac:chgData name="Jassem Abbasi" userId="a485637c-5d5c-44af-8411-f95acc3236b6" providerId="ADAL" clId="{B67E75DF-61F4-4BDD-83F6-F3A9FEB4B984}" dt="2024-02-22T09:52:54.409" v="2357" actId="27803"/>
          <ac:spMkLst>
            <pc:docMk/>
            <pc:sldMk cId="3942064285" sldId="256"/>
            <ac:spMk id="9744" creationId="{E62856D8-FC70-4CDE-07F9-5FFFACA81078}"/>
          </ac:spMkLst>
        </pc:spChg>
        <pc:spChg chg="mod">
          <ac:chgData name="Jassem Abbasi" userId="a485637c-5d5c-44af-8411-f95acc3236b6" providerId="ADAL" clId="{B67E75DF-61F4-4BDD-83F6-F3A9FEB4B984}" dt="2024-02-22T09:52:54.409" v="2357" actId="27803"/>
          <ac:spMkLst>
            <pc:docMk/>
            <pc:sldMk cId="3942064285" sldId="256"/>
            <ac:spMk id="9745" creationId="{BA7BBF1C-C714-20FA-4FD8-0CD67B2C55BF}"/>
          </ac:spMkLst>
        </pc:spChg>
        <pc:spChg chg="mod">
          <ac:chgData name="Jassem Abbasi" userId="a485637c-5d5c-44af-8411-f95acc3236b6" providerId="ADAL" clId="{B67E75DF-61F4-4BDD-83F6-F3A9FEB4B984}" dt="2024-02-22T09:52:54.409" v="2357" actId="27803"/>
          <ac:spMkLst>
            <pc:docMk/>
            <pc:sldMk cId="3942064285" sldId="256"/>
            <ac:spMk id="9746" creationId="{4BCBC16C-2909-6428-F5FD-E0330FB3818B}"/>
          </ac:spMkLst>
        </pc:spChg>
        <pc:spChg chg="mod">
          <ac:chgData name="Jassem Abbasi" userId="a485637c-5d5c-44af-8411-f95acc3236b6" providerId="ADAL" clId="{B67E75DF-61F4-4BDD-83F6-F3A9FEB4B984}" dt="2024-02-22T09:52:54.409" v="2357" actId="27803"/>
          <ac:spMkLst>
            <pc:docMk/>
            <pc:sldMk cId="3942064285" sldId="256"/>
            <ac:spMk id="9747" creationId="{E2DE1470-8663-7682-49DE-F5E308C9F8AB}"/>
          </ac:spMkLst>
        </pc:spChg>
        <pc:spChg chg="mod">
          <ac:chgData name="Jassem Abbasi" userId="a485637c-5d5c-44af-8411-f95acc3236b6" providerId="ADAL" clId="{B67E75DF-61F4-4BDD-83F6-F3A9FEB4B984}" dt="2024-02-22T09:52:54.409" v="2357" actId="27803"/>
          <ac:spMkLst>
            <pc:docMk/>
            <pc:sldMk cId="3942064285" sldId="256"/>
            <ac:spMk id="9748" creationId="{E7F967AB-6836-BE8D-E718-BD5D4D5AEB61}"/>
          </ac:spMkLst>
        </pc:spChg>
        <pc:spChg chg="mod">
          <ac:chgData name="Jassem Abbasi" userId="a485637c-5d5c-44af-8411-f95acc3236b6" providerId="ADAL" clId="{B67E75DF-61F4-4BDD-83F6-F3A9FEB4B984}" dt="2024-02-22T09:52:54.409" v="2357" actId="27803"/>
          <ac:spMkLst>
            <pc:docMk/>
            <pc:sldMk cId="3942064285" sldId="256"/>
            <ac:spMk id="9749" creationId="{3D523DBC-9BF3-34A6-E2D9-5E2B7B0A6490}"/>
          </ac:spMkLst>
        </pc:spChg>
        <pc:spChg chg="mod">
          <ac:chgData name="Jassem Abbasi" userId="a485637c-5d5c-44af-8411-f95acc3236b6" providerId="ADAL" clId="{B67E75DF-61F4-4BDD-83F6-F3A9FEB4B984}" dt="2024-02-22T09:52:54.409" v="2357" actId="27803"/>
          <ac:spMkLst>
            <pc:docMk/>
            <pc:sldMk cId="3942064285" sldId="256"/>
            <ac:spMk id="9750" creationId="{4CBE5C6A-A142-46D6-3AEB-1C4C41E016A3}"/>
          </ac:spMkLst>
        </pc:spChg>
        <pc:spChg chg="mod">
          <ac:chgData name="Jassem Abbasi" userId="a485637c-5d5c-44af-8411-f95acc3236b6" providerId="ADAL" clId="{B67E75DF-61F4-4BDD-83F6-F3A9FEB4B984}" dt="2024-02-22T09:52:54.409" v="2357" actId="27803"/>
          <ac:spMkLst>
            <pc:docMk/>
            <pc:sldMk cId="3942064285" sldId="256"/>
            <ac:spMk id="9751" creationId="{FDCC5B1C-CCBF-387A-72FA-62E2078C2CF4}"/>
          </ac:spMkLst>
        </pc:spChg>
        <pc:spChg chg="mod">
          <ac:chgData name="Jassem Abbasi" userId="a485637c-5d5c-44af-8411-f95acc3236b6" providerId="ADAL" clId="{B67E75DF-61F4-4BDD-83F6-F3A9FEB4B984}" dt="2024-02-22T09:52:54.409" v="2357" actId="27803"/>
          <ac:spMkLst>
            <pc:docMk/>
            <pc:sldMk cId="3942064285" sldId="256"/>
            <ac:spMk id="9752" creationId="{3DF51991-4DCF-C1E6-219A-99486A0FD688}"/>
          </ac:spMkLst>
        </pc:spChg>
        <pc:spChg chg="mod">
          <ac:chgData name="Jassem Abbasi" userId="a485637c-5d5c-44af-8411-f95acc3236b6" providerId="ADAL" clId="{B67E75DF-61F4-4BDD-83F6-F3A9FEB4B984}" dt="2024-02-22T09:52:54.409" v="2357" actId="27803"/>
          <ac:spMkLst>
            <pc:docMk/>
            <pc:sldMk cId="3942064285" sldId="256"/>
            <ac:spMk id="9753" creationId="{2D5DF123-5C36-63EA-5350-6B213A2FA063}"/>
          </ac:spMkLst>
        </pc:spChg>
        <pc:spChg chg="mod">
          <ac:chgData name="Jassem Abbasi" userId="a485637c-5d5c-44af-8411-f95acc3236b6" providerId="ADAL" clId="{B67E75DF-61F4-4BDD-83F6-F3A9FEB4B984}" dt="2024-02-22T09:52:54.409" v="2357" actId="27803"/>
          <ac:spMkLst>
            <pc:docMk/>
            <pc:sldMk cId="3942064285" sldId="256"/>
            <ac:spMk id="9754" creationId="{E771E81C-6C25-1E0A-BD6D-1A10004B9AAD}"/>
          </ac:spMkLst>
        </pc:spChg>
        <pc:spChg chg="mod">
          <ac:chgData name="Jassem Abbasi" userId="a485637c-5d5c-44af-8411-f95acc3236b6" providerId="ADAL" clId="{B67E75DF-61F4-4BDD-83F6-F3A9FEB4B984}" dt="2024-02-22T09:52:54.409" v="2357" actId="27803"/>
          <ac:spMkLst>
            <pc:docMk/>
            <pc:sldMk cId="3942064285" sldId="256"/>
            <ac:spMk id="9755" creationId="{D3C407E1-215E-7BA8-44D0-C86F9764EE29}"/>
          </ac:spMkLst>
        </pc:spChg>
        <pc:spChg chg="mod">
          <ac:chgData name="Jassem Abbasi" userId="a485637c-5d5c-44af-8411-f95acc3236b6" providerId="ADAL" clId="{B67E75DF-61F4-4BDD-83F6-F3A9FEB4B984}" dt="2024-02-22T09:52:54.409" v="2357" actId="27803"/>
          <ac:spMkLst>
            <pc:docMk/>
            <pc:sldMk cId="3942064285" sldId="256"/>
            <ac:spMk id="9756" creationId="{04AC5A55-C93C-4ADA-DE48-30CDE211B9DF}"/>
          </ac:spMkLst>
        </pc:spChg>
        <pc:spChg chg="mod">
          <ac:chgData name="Jassem Abbasi" userId="a485637c-5d5c-44af-8411-f95acc3236b6" providerId="ADAL" clId="{B67E75DF-61F4-4BDD-83F6-F3A9FEB4B984}" dt="2024-02-22T09:52:54.409" v="2357" actId="27803"/>
          <ac:spMkLst>
            <pc:docMk/>
            <pc:sldMk cId="3942064285" sldId="256"/>
            <ac:spMk id="9757" creationId="{AA1104C2-1256-9857-89C7-3C3C2FC4E7B9}"/>
          </ac:spMkLst>
        </pc:spChg>
        <pc:spChg chg="mod">
          <ac:chgData name="Jassem Abbasi" userId="a485637c-5d5c-44af-8411-f95acc3236b6" providerId="ADAL" clId="{B67E75DF-61F4-4BDD-83F6-F3A9FEB4B984}" dt="2024-02-22T09:52:54.409" v="2357" actId="27803"/>
          <ac:spMkLst>
            <pc:docMk/>
            <pc:sldMk cId="3942064285" sldId="256"/>
            <ac:spMk id="9758" creationId="{3B93DC27-E9AE-7FD6-6FF1-57A18D2F242F}"/>
          </ac:spMkLst>
        </pc:spChg>
        <pc:spChg chg="mod">
          <ac:chgData name="Jassem Abbasi" userId="a485637c-5d5c-44af-8411-f95acc3236b6" providerId="ADAL" clId="{B67E75DF-61F4-4BDD-83F6-F3A9FEB4B984}" dt="2024-02-22T09:52:54.409" v="2357" actId="27803"/>
          <ac:spMkLst>
            <pc:docMk/>
            <pc:sldMk cId="3942064285" sldId="256"/>
            <ac:spMk id="9759" creationId="{6289BD0F-A584-F000-03A7-6196A59C1A16}"/>
          </ac:spMkLst>
        </pc:spChg>
        <pc:spChg chg="mod">
          <ac:chgData name="Jassem Abbasi" userId="a485637c-5d5c-44af-8411-f95acc3236b6" providerId="ADAL" clId="{B67E75DF-61F4-4BDD-83F6-F3A9FEB4B984}" dt="2024-02-22T09:52:54.409" v="2357" actId="27803"/>
          <ac:spMkLst>
            <pc:docMk/>
            <pc:sldMk cId="3942064285" sldId="256"/>
            <ac:spMk id="9760" creationId="{A60C0DE6-4365-5687-2354-690FC5317857}"/>
          </ac:spMkLst>
        </pc:spChg>
        <pc:spChg chg="mod">
          <ac:chgData name="Jassem Abbasi" userId="a485637c-5d5c-44af-8411-f95acc3236b6" providerId="ADAL" clId="{B67E75DF-61F4-4BDD-83F6-F3A9FEB4B984}" dt="2024-02-22T09:52:54.409" v="2357" actId="27803"/>
          <ac:spMkLst>
            <pc:docMk/>
            <pc:sldMk cId="3942064285" sldId="256"/>
            <ac:spMk id="9761" creationId="{7DD31D9B-A48C-4E42-3DE8-A39C7BEC9350}"/>
          </ac:spMkLst>
        </pc:spChg>
        <pc:spChg chg="mod">
          <ac:chgData name="Jassem Abbasi" userId="a485637c-5d5c-44af-8411-f95acc3236b6" providerId="ADAL" clId="{B67E75DF-61F4-4BDD-83F6-F3A9FEB4B984}" dt="2024-02-22T09:52:54.409" v="2357" actId="27803"/>
          <ac:spMkLst>
            <pc:docMk/>
            <pc:sldMk cId="3942064285" sldId="256"/>
            <ac:spMk id="9762" creationId="{F10DF8FA-731D-CFFA-40A9-12A9FCF58BD4}"/>
          </ac:spMkLst>
        </pc:spChg>
        <pc:spChg chg="mod">
          <ac:chgData name="Jassem Abbasi" userId="a485637c-5d5c-44af-8411-f95acc3236b6" providerId="ADAL" clId="{B67E75DF-61F4-4BDD-83F6-F3A9FEB4B984}" dt="2024-02-22T09:52:54.409" v="2357" actId="27803"/>
          <ac:spMkLst>
            <pc:docMk/>
            <pc:sldMk cId="3942064285" sldId="256"/>
            <ac:spMk id="9763" creationId="{4099CBB2-A8E7-F6E9-4DA4-F8529DE445EF}"/>
          </ac:spMkLst>
        </pc:spChg>
        <pc:spChg chg="mod">
          <ac:chgData name="Jassem Abbasi" userId="a485637c-5d5c-44af-8411-f95acc3236b6" providerId="ADAL" clId="{B67E75DF-61F4-4BDD-83F6-F3A9FEB4B984}" dt="2024-02-22T09:52:54.409" v="2357" actId="27803"/>
          <ac:spMkLst>
            <pc:docMk/>
            <pc:sldMk cId="3942064285" sldId="256"/>
            <ac:spMk id="9764" creationId="{6F841C74-C53D-FF29-08D4-DF92BC8EDF9A}"/>
          </ac:spMkLst>
        </pc:spChg>
        <pc:spChg chg="mod">
          <ac:chgData name="Jassem Abbasi" userId="a485637c-5d5c-44af-8411-f95acc3236b6" providerId="ADAL" clId="{B67E75DF-61F4-4BDD-83F6-F3A9FEB4B984}" dt="2024-02-22T09:52:54.409" v="2357" actId="27803"/>
          <ac:spMkLst>
            <pc:docMk/>
            <pc:sldMk cId="3942064285" sldId="256"/>
            <ac:spMk id="9765" creationId="{9F24156D-5963-446F-D27C-ED3763FD6E27}"/>
          </ac:spMkLst>
        </pc:spChg>
        <pc:spChg chg="mod">
          <ac:chgData name="Jassem Abbasi" userId="a485637c-5d5c-44af-8411-f95acc3236b6" providerId="ADAL" clId="{B67E75DF-61F4-4BDD-83F6-F3A9FEB4B984}" dt="2024-02-22T09:52:54.409" v="2357" actId="27803"/>
          <ac:spMkLst>
            <pc:docMk/>
            <pc:sldMk cId="3942064285" sldId="256"/>
            <ac:spMk id="9766" creationId="{2C4B50E7-CA31-98C6-A337-4FD909936DF1}"/>
          </ac:spMkLst>
        </pc:spChg>
        <pc:spChg chg="mod">
          <ac:chgData name="Jassem Abbasi" userId="a485637c-5d5c-44af-8411-f95acc3236b6" providerId="ADAL" clId="{B67E75DF-61F4-4BDD-83F6-F3A9FEB4B984}" dt="2024-02-22T09:52:54.409" v="2357" actId="27803"/>
          <ac:spMkLst>
            <pc:docMk/>
            <pc:sldMk cId="3942064285" sldId="256"/>
            <ac:spMk id="9767" creationId="{51B1C947-474F-306B-92FF-7E7A8E82C40E}"/>
          </ac:spMkLst>
        </pc:spChg>
        <pc:spChg chg="mod">
          <ac:chgData name="Jassem Abbasi" userId="a485637c-5d5c-44af-8411-f95acc3236b6" providerId="ADAL" clId="{B67E75DF-61F4-4BDD-83F6-F3A9FEB4B984}" dt="2024-02-22T09:52:54.409" v="2357" actId="27803"/>
          <ac:spMkLst>
            <pc:docMk/>
            <pc:sldMk cId="3942064285" sldId="256"/>
            <ac:spMk id="9768" creationId="{A01D21E6-A971-91DB-DE0A-9DDA0AD41671}"/>
          </ac:spMkLst>
        </pc:spChg>
        <pc:spChg chg="mod">
          <ac:chgData name="Jassem Abbasi" userId="a485637c-5d5c-44af-8411-f95acc3236b6" providerId="ADAL" clId="{B67E75DF-61F4-4BDD-83F6-F3A9FEB4B984}" dt="2024-02-22T09:52:54.409" v="2357" actId="27803"/>
          <ac:spMkLst>
            <pc:docMk/>
            <pc:sldMk cId="3942064285" sldId="256"/>
            <ac:spMk id="9769" creationId="{7FCDF5E7-B1C1-3D42-FABE-6FCF7075CBD4}"/>
          </ac:spMkLst>
        </pc:spChg>
        <pc:spChg chg="mod">
          <ac:chgData name="Jassem Abbasi" userId="a485637c-5d5c-44af-8411-f95acc3236b6" providerId="ADAL" clId="{B67E75DF-61F4-4BDD-83F6-F3A9FEB4B984}" dt="2024-02-22T09:52:54.409" v="2357" actId="27803"/>
          <ac:spMkLst>
            <pc:docMk/>
            <pc:sldMk cId="3942064285" sldId="256"/>
            <ac:spMk id="9770" creationId="{1A88EDE5-CCF6-1743-EF26-EEE3FE97357B}"/>
          </ac:spMkLst>
        </pc:spChg>
        <pc:spChg chg="mod">
          <ac:chgData name="Jassem Abbasi" userId="a485637c-5d5c-44af-8411-f95acc3236b6" providerId="ADAL" clId="{B67E75DF-61F4-4BDD-83F6-F3A9FEB4B984}" dt="2024-02-22T09:52:54.409" v="2357" actId="27803"/>
          <ac:spMkLst>
            <pc:docMk/>
            <pc:sldMk cId="3942064285" sldId="256"/>
            <ac:spMk id="9771" creationId="{3DDCE385-6CEE-0391-8AF1-08D2801CDFE0}"/>
          </ac:spMkLst>
        </pc:spChg>
        <pc:spChg chg="mod">
          <ac:chgData name="Jassem Abbasi" userId="a485637c-5d5c-44af-8411-f95acc3236b6" providerId="ADAL" clId="{B67E75DF-61F4-4BDD-83F6-F3A9FEB4B984}" dt="2024-02-22T09:52:54.409" v="2357" actId="27803"/>
          <ac:spMkLst>
            <pc:docMk/>
            <pc:sldMk cId="3942064285" sldId="256"/>
            <ac:spMk id="9772" creationId="{E2CD4C43-40F8-A13F-8D1A-B39C2CE6A991}"/>
          </ac:spMkLst>
        </pc:spChg>
        <pc:spChg chg="mod">
          <ac:chgData name="Jassem Abbasi" userId="a485637c-5d5c-44af-8411-f95acc3236b6" providerId="ADAL" clId="{B67E75DF-61F4-4BDD-83F6-F3A9FEB4B984}" dt="2024-02-22T09:52:54.409" v="2357" actId="27803"/>
          <ac:spMkLst>
            <pc:docMk/>
            <pc:sldMk cId="3942064285" sldId="256"/>
            <ac:spMk id="9773" creationId="{FED7844B-0383-E065-75A7-0C1341DB498A}"/>
          </ac:spMkLst>
        </pc:spChg>
        <pc:spChg chg="mod">
          <ac:chgData name="Jassem Abbasi" userId="a485637c-5d5c-44af-8411-f95acc3236b6" providerId="ADAL" clId="{B67E75DF-61F4-4BDD-83F6-F3A9FEB4B984}" dt="2024-02-22T09:52:54.409" v="2357" actId="27803"/>
          <ac:spMkLst>
            <pc:docMk/>
            <pc:sldMk cId="3942064285" sldId="256"/>
            <ac:spMk id="9774" creationId="{6A5EB337-0E85-90F1-BA57-0F1B307D81F2}"/>
          </ac:spMkLst>
        </pc:spChg>
        <pc:spChg chg="mod">
          <ac:chgData name="Jassem Abbasi" userId="a485637c-5d5c-44af-8411-f95acc3236b6" providerId="ADAL" clId="{B67E75DF-61F4-4BDD-83F6-F3A9FEB4B984}" dt="2024-02-22T09:52:54.409" v="2357" actId="27803"/>
          <ac:spMkLst>
            <pc:docMk/>
            <pc:sldMk cId="3942064285" sldId="256"/>
            <ac:spMk id="9775" creationId="{4D6953CD-1BED-0594-2642-300C81B9366C}"/>
          </ac:spMkLst>
        </pc:spChg>
        <pc:spChg chg="mod">
          <ac:chgData name="Jassem Abbasi" userId="a485637c-5d5c-44af-8411-f95acc3236b6" providerId="ADAL" clId="{B67E75DF-61F4-4BDD-83F6-F3A9FEB4B984}" dt="2024-02-22T09:52:54.409" v="2357" actId="27803"/>
          <ac:spMkLst>
            <pc:docMk/>
            <pc:sldMk cId="3942064285" sldId="256"/>
            <ac:spMk id="9776" creationId="{4476606C-4A20-2965-6DC6-EF2233005FA2}"/>
          </ac:spMkLst>
        </pc:spChg>
        <pc:spChg chg="mod">
          <ac:chgData name="Jassem Abbasi" userId="a485637c-5d5c-44af-8411-f95acc3236b6" providerId="ADAL" clId="{B67E75DF-61F4-4BDD-83F6-F3A9FEB4B984}" dt="2024-02-22T09:52:54.409" v="2357" actId="27803"/>
          <ac:spMkLst>
            <pc:docMk/>
            <pc:sldMk cId="3942064285" sldId="256"/>
            <ac:spMk id="9777" creationId="{46524A27-3D7D-CC86-258E-7A01F21C2411}"/>
          </ac:spMkLst>
        </pc:spChg>
        <pc:spChg chg="mod">
          <ac:chgData name="Jassem Abbasi" userId="a485637c-5d5c-44af-8411-f95acc3236b6" providerId="ADAL" clId="{B67E75DF-61F4-4BDD-83F6-F3A9FEB4B984}" dt="2024-02-22T09:52:54.409" v="2357" actId="27803"/>
          <ac:spMkLst>
            <pc:docMk/>
            <pc:sldMk cId="3942064285" sldId="256"/>
            <ac:spMk id="9778" creationId="{F366B7C9-D852-653B-2ED2-92DE5F231B55}"/>
          </ac:spMkLst>
        </pc:spChg>
        <pc:spChg chg="mod">
          <ac:chgData name="Jassem Abbasi" userId="a485637c-5d5c-44af-8411-f95acc3236b6" providerId="ADAL" clId="{B67E75DF-61F4-4BDD-83F6-F3A9FEB4B984}" dt="2024-02-22T09:52:54.409" v="2357" actId="27803"/>
          <ac:spMkLst>
            <pc:docMk/>
            <pc:sldMk cId="3942064285" sldId="256"/>
            <ac:spMk id="9779" creationId="{2B99C529-A502-C64F-5FFF-805125F4C841}"/>
          </ac:spMkLst>
        </pc:spChg>
        <pc:spChg chg="mod">
          <ac:chgData name="Jassem Abbasi" userId="a485637c-5d5c-44af-8411-f95acc3236b6" providerId="ADAL" clId="{B67E75DF-61F4-4BDD-83F6-F3A9FEB4B984}" dt="2024-02-22T09:52:54.409" v="2357" actId="27803"/>
          <ac:spMkLst>
            <pc:docMk/>
            <pc:sldMk cId="3942064285" sldId="256"/>
            <ac:spMk id="9780" creationId="{27FBA19B-5312-9E72-DE88-980A0CD16F6B}"/>
          </ac:spMkLst>
        </pc:spChg>
        <pc:spChg chg="mod">
          <ac:chgData name="Jassem Abbasi" userId="a485637c-5d5c-44af-8411-f95acc3236b6" providerId="ADAL" clId="{B67E75DF-61F4-4BDD-83F6-F3A9FEB4B984}" dt="2024-02-22T09:52:54.409" v="2357" actId="27803"/>
          <ac:spMkLst>
            <pc:docMk/>
            <pc:sldMk cId="3942064285" sldId="256"/>
            <ac:spMk id="9781" creationId="{622E8AE3-DF52-B838-65DE-607114304002}"/>
          </ac:spMkLst>
        </pc:spChg>
        <pc:spChg chg="mod">
          <ac:chgData name="Jassem Abbasi" userId="a485637c-5d5c-44af-8411-f95acc3236b6" providerId="ADAL" clId="{B67E75DF-61F4-4BDD-83F6-F3A9FEB4B984}" dt="2024-02-22T09:52:54.409" v="2357" actId="27803"/>
          <ac:spMkLst>
            <pc:docMk/>
            <pc:sldMk cId="3942064285" sldId="256"/>
            <ac:spMk id="9782" creationId="{C43716AD-D0E8-BD95-9323-38748604CBC3}"/>
          </ac:spMkLst>
        </pc:spChg>
        <pc:spChg chg="mod">
          <ac:chgData name="Jassem Abbasi" userId="a485637c-5d5c-44af-8411-f95acc3236b6" providerId="ADAL" clId="{B67E75DF-61F4-4BDD-83F6-F3A9FEB4B984}" dt="2024-02-22T09:52:54.409" v="2357" actId="27803"/>
          <ac:spMkLst>
            <pc:docMk/>
            <pc:sldMk cId="3942064285" sldId="256"/>
            <ac:spMk id="9783" creationId="{B640B2D2-300F-8B4C-9DB6-A606BC58458C}"/>
          </ac:spMkLst>
        </pc:spChg>
        <pc:spChg chg="mod">
          <ac:chgData name="Jassem Abbasi" userId="a485637c-5d5c-44af-8411-f95acc3236b6" providerId="ADAL" clId="{B67E75DF-61F4-4BDD-83F6-F3A9FEB4B984}" dt="2024-02-22T09:52:54.409" v="2357" actId="27803"/>
          <ac:spMkLst>
            <pc:docMk/>
            <pc:sldMk cId="3942064285" sldId="256"/>
            <ac:spMk id="9784" creationId="{ECD6F662-C967-D8DC-C866-C44BD289D382}"/>
          </ac:spMkLst>
        </pc:spChg>
        <pc:spChg chg="mod">
          <ac:chgData name="Jassem Abbasi" userId="a485637c-5d5c-44af-8411-f95acc3236b6" providerId="ADAL" clId="{B67E75DF-61F4-4BDD-83F6-F3A9FEB4B984}" dt="2024-02-22T09:52:54.409" v="2357" actId="27803"/>
          <ac:spMkLst>
            <pc:docMk/>
            <pc:sldMk cId="3942064285" sldId="256"/>
            <ac:spMk id="9785" creationId="{E4458FE5-3935-D87A-522D-D3E250ED3355}"/>
          </ac:spMkLst>
        </pc:spChg>
        <pc:spChg chg="mod">
          <ac:chgData name="Jassem Abbasi" userId="a485637c-5d5c-44af-8411-f95acc3236b6" providerId="ADAL" clId="{B67E75DF-61F4-4BDD-83F6-F3A9FEB4B984}" dt="2024-02-22T09:52:54.409" v="2357" actId="27803"/>
          <ac:spMkLst>
            <pc:docMk/>
            <pc:sldMk cId="3942064285" sldId="256"/>
            <ac:spMk id="9786" creationId="{424378D8-E810-47B9-FC9E-BC0481DF9824}"/>
          </ac:spMkLst>
        </pc:spChg>
        <pc:spChg chg="mod">
          <ac:chgData name="Jassem Abbasi" userId="a485637c-5d5c-44af-8411-f95acc3236b6" providerId="ADAL" clId="{B67E75DF-61F4-4BDD-83F6-F3A9FEB4B984}" dt="2024-02-22T09:52:54.409" v="2357" actId="27803"/>
          <ac:spMkLst>
            <pc:docMk/>
            <pc:sldMk cId="3942064285" sldId="256"/>
            <ac:spMk id="9787" creationId="{BD75B64B-7BC6-81AD-FC88-3A13F64AE323}"/>
          </ac:spMkLst>
        </pc:spChg>
        <pc:spChg chg="mod">
          <ac:chgData name="Jassem Abbasi" userId="a485637c-5d5c-44af-8411-f95acc3236b6" providerId="ADAL" clId="{B67E75DF-61F4-4BDD-83F6-F3A9FEB4B984}" dt="2024-02-22T09:52:54.409" v="2357" actId="27803"/>
          <ac:spMkLst>
            <pc:docMk/>
            <pc:sldMk cId="3942064285" sldId="256"/>
            <ac:spMk id="9788" creationId="{2AFAAFDB-28FB-A27D-3292-1415D4E47B0D}"/>
          </ac:spMkLst>
        </pc:spChg>
        <pc:spChg chg="mod">
          <ac:chgData name="Jassem Abbasi" userId="a485637c-5d5c-44af-8411-f95acc3236b6" providerId="ADAL" clId="{B67E75DF-61F4-4BDD-83F6-F3A9FEB4B984}" dt="2024-02-22T09:52:54.409" v="2357" actId="27803"/>
          <ac:spMkLst>
            <pc:docMk/>
            <pc:sldMk cId="3942064285" sldId="256"/>
            <ac:spMk id="9789" creationId="{B0821053-2563-E8E9-0B16-52468842BDBE}"/>
          </ac:spMkLst>
        </pc:spChg>
        <pc:spChg chg="mod">
          <ac:chgData name="Jassem Abbasi" userId="a485637c-5d5c-44af-8411-f95acc3236b6" providerId="ADAL" clId="{B67E75DF-61F4-4BDD-83F6-F3A9FEB4B984}" dt="2024-02-22T09:52:54.409" v="2357" actId="27803"/>
          <ac:spMkLst>
            <pc:docMk/>
            <pc:sldMk cId="3942064285" sldId="256"/>
            <ac:spMk id="9790" creationId="{B5F2660A-2605-9A9E-68E4-363D2CFD79D3}"/>
          </ac:spMkLst>
        </pc:spChg>
        <pc:spChg chg="mod">
          <ac:chgData name="Jassem Abbasi" userId="a485637c-5d5c-44af-8411-f95acc3236b6" providerId="ADAL" clId="{B67E75DF-61F4-4BDD-83F6-F3A9FEB4B984}" dt="2024-02-22T09:52:54.409" v="2357" actId="27803"/>
          <ac:spMkLst>
            <pc:docMk/>
            <pc:sldMk cId="3942064285" sldId="256"/>
            <ac:spMk id="9791" creationId="{EED828DB-334E-B457-21CB-0D9B6FE50E16}"/>
          </ac:spMkLst>
        </pc:spChg>
        <pc:spChg chg="mod">
          <ac:chgData name="Jassem Abbasi" userId="a485637c-5d5c-44af-8411-f95acc3236b6" providerId="ADAL" clId="{B67E75DF-61F4-4BDD-83F6-F3A9FEB4B984}" dt="2024-02-22T09:52:54.409" v="2357" actId="27803"/>
          <ac:spMkLst>
            <pc:docMk/>
            <pc:sldMk cId="3942064285" sldId="256"/>
            <ac:spMk id="9792" creationId="{2671CB70-3FD0-1039-A15E-6426BCBFDF9D}"/>
          </ac:spMkLst>
        </pc:spChg>
        <pc:spChg chg="mod">
          <ac:chgData name="Jassem Abbasi" userId="a485637c-5d5c-44af-8411-f95acc3236b6" providerId="ADAL" clId="{B67E75DF-61F4-4BDD-83F6-F3A9FEB4B984}" dt="2024-02-22T09:52:54.409" v="2357" actId="27803"/>
          <ac:spMkLst>
            <pc:docMk/>
            <pc:sldMk cId="3942064285" sldId="256"/>
            <ac:spMk id="9793" creationId="{D1A316D5-AC98-9D93-1646-E4E461DB13C2}"/>
          </ac:spMkLst>
        </pc:spChg>
        <pc:spChg chg="mod">
          <ac:chgData name="Jassem Abbasi" userId="a485637c-5d5c-44af-8411-f95acc3236b6" providerId="ADAL" clId="{B67E75DF-61F4-4BDD-83F6-F3A9FEB4B984}" dt="2024-02-22T09:52:54.409" v="2357" actId="27803"/>
          <ac:spMkLst>
            <pc:docMk/>
            <pc:sldMk cId="3942064285" sldId="256"/>
            <ac:spMk id="9794" creationId="{D6A28A6F-C811-B2DE-A097-BF3D95A72B55}"/>
          </ac:spMkLst>
        </pc:spChg>
        <pc:spChg chg="mod">
          <ac:chgData name="Jassem Abbasi" userId="a485637c-5d5c-44af-8411-f95acc3236b6" providerId="ADAL" clId="{B67E75DF-61F4-4BDD-83F6-F3A9FEB4B984}" dt="2024-02-22T09:52:54.409" v="2357" actId="27803"/>
          <ac:spMkLst>
            <pc:docMk/>
            <pc:sldMk cId="3942064285" sldId="256"/>
            <ac:spMk id="9795" creationId="{0BFE388D-AF76-9326-A854-04BEE2F3C971}"/>
          </ac:spMkLst>
        </pc:spChg>
        <pc:spChg chg="mod">
          <ac:chgData name="Jassem Abbasi" userId="a485637c-5d5c-44af-8411-f95acc3236b6" providerId="ADAL" clId="{B67E75DF-61F4-4BDD-83F6-F3A9FEB4B984}" dt="2024-02-22T09:52:54.409" v="2357" actId="27803"/>
          <ac:spMkLst>
            <pc:docMk/>
            <pc:sldMk cId="3942064285" sldId="256"/>
            <ac:spMk id="9796" creationId="{58B1F5D0-5E3A-8987-0738-06FC2D0C8396}"/>
          </ac:spMkLst>
        </pc:spChg>
        <pc:spChg chg="mod">
          <ac:chgData name="Jassem Abbasi" userId="a485637c-5d5c-44af-8411-f95acc3236b6" providerId="ADAL" clId="{B67E75DF-61F4-4BDD-83F6-F3A9FEB4B984}" dt="2024-02-22T09:52:54.409" v="2357" actId="27803"/>
          <ac:spMkLst>
            <pc:docMk/>
            <pc:sldMk cId="3942064285" sldId="256"/>
            <ac:spMk id="9797" creationId="{6CD45A92-09EF-F40C-6D0A-37E6909DCAD5}"/>
          </ac:spMkLst>
        </pc:spChg>
        <pc:spChg chg="mod">
          <ac:chgData name="Jassem Abbasi" userId="a485637c-5d5c-44af-8411-f95acc3236b6" providerId="ADAL" clId="{B67E75DF-61F4-4BDD-83F6-F3A9FEB4B984}" dt="2024-02-22T09:52:54.409" v="2357" actId="27803"/>
          <ac:spMkLst>
            <pc:docMk/>
            <pc:sldMk cId="3942064285" sldId="256"/>
            <ac:spMk id="9798" creationId="{B4F9ECB5-6C66-7991-7AFD-39CF7E2286A6}"/>
          </ac:spMkLst>
        </pc:spChg>
        <pc:spChg chg="mod">
          <ac:chgData name="Jassem Abbasi" userId="a485637c-5d5c-44af-8411-f95acc3236b6" providerId="ADAL" clId="{B67E75DF-61F4-4BDD-83F6-F3A9FEB4B984}" dt="2024-02-22T09:52:54.409" v="2357" actId="27803"/>
          <ac:spMkLst>
            <pc:docMk/>
            <pc:sldMk cId="3942064285" sldId="256"/>
            <ac:spMk id="9799" creationId="{A2A7D078-39D2-93E3-08B2-C333D2B9B3C7}"/>
          </ac:spMkLst>
        </pc:spChg>
        <pc:spChg chg="mod">
          <ac:chgData name="Jassem Abbasi" userId="a485637c-5d5c-44af-8411-f95acc3236b6" providerId="ADAL" clId="{B67E75DF-61F4-4BDD-83F6-F3A9FEB4B984}" dt="2024-02-22T09:52:54.409" v="2357" actId="27803"/>
          <ac:spMkLst>
            <pc:docMk/>
            <pc:sldMk cId="3942064285" sldId="256"/>
            <ac:spMk id="9800" creationId="{6B3634BF-CFAF-39BD-4B03-F34D5AE7F036}"/>
          </ac:spMkLst>
        </pc:spChg>
        <pc:spChg chg="mod">
          <ac:chgData name="Jassem Abbasi" userId="a485637c-5d5c-44af-8411-f95acc3236b6" providerId="ADAL" clId="{B67E75DF-61F4-4BDD-83F6-F3A9FEB4B984}" dt="2024-02-22T09:52:54.409" v="2357" actId="27803"/>
          <ac:spMkLst>
            <pc:docMk/>
            <pc:sldMk cId="3942064285" sldId="256"/>
            <ac:spMk id="9801" creationId="{0CD2D7A6-44C6-7934-F37F-68BFADE3B457}"/>
          </ac:spMkLst>
        </pc:spChg>
        <pc:spChg chg="mod">
          <ac:chgData name="Jassem Abbasi" userId="a485637c-5d5c-44af-8411-f95acc3236b6" providerId="ADAL" clId="{B67E75DF-61F4-4BDD-83F6-F3A9FEB4B984}" dt="2024-02-22T09:52:54.409" v="2357" actId="27803"/>
          <ac:spMkLst>
            <pc:docMk/>
            <pc:sldMk cId="3942064285" sldId="256"/>
            <ac:spMk id="9802" creationId="{EDD461FD-ACE3-B0A1-77F9-60CBA6FA9816}"/>
          </ac:spMkLst>
        </pc:spChg>
        <pc:spChg chg="mod">
          <ac:chgData name="Jassem Abbasi" userId="a485637c-5d5c-44af-8411-f95acc3236b6" providerId="ADAL" clId="{B67E75DF-61F4-4BDD-83F6-F3A9FEB4B984}" dt="2024-02-22T09:52:54.409" v="2357" actId="27803"/>
          <ac:spMkLst>
            <pc:docMk/>
            <pc:sldMk cId="3942064285" sldId="256"/>
            <ac:spMk id="9803" creationId="{174A431F-7F7B-EEDC-9425-91A01AD4DBB8}"/>
          </ac:spMkLst>
        </pc:spChg>
        <pc:spChg chg="mod">
          <ac:chgData name="Jassem Abbasi" userId="a485637c-5d5c-44af-8411-f95acc3236b6" providerId="ADAL" clId="{B67E75DF-61F4-4BDD-83F6-F3A9FEB4B984}" dt="2024-02-22T09:52:54.409" v="2357" actId="27803"/>
          <ac:spMkLst>
            <pc:docMk/>
            <pc:sldMk cId="3942064285" sldId="256"/>
            <ac:spMk id="9804" creationId="{6052FD0E-5789-3418-9A33-932691A697C0}"/>
          </ac:spMkLst>
        </pc:spChg>
        <pc:spChg chg="mod">
          <ac:chgData name="Jassem Abbasi" userId="a485637c-5d5c-44af-8411-f95acc3236b6" providerId="ADAL" clId="{B67E75DF-61F4-4BDD-83F6-F3A9FEB4B984}" dt="2024-02-22T09:52:54.409" v="2357" actId="27803"/>
          <ac:spMkLst>
            <pc:docMk/>
            <pc:sldMk cId="3942064285" sldId="256"/>
            <ac:spMk id="9805" creationId="{A7F12C5C-872C-942F-E694-B1C640FD5937}"/>
          </ac:spMkLst>
        </pc:spChg>
        <pc:spChg chg="mod">
          <ac:chgData name="Jassem Abbasi" userId="a485637c-5d5c-44af-8411-f95acc3236b6" providerId="ADAL" clId="{B67E75DF-61F4-4BDD-83F6-F3A9FEB4B984}" dt="2024-02-22T09:52:54.409" v="2357" actId="27803"/>
          <ac:spMkLst>
            <pc:docMk/>
            <pc:sldMk cId="3942064285" sldId="256"/>
            <ac:spMk id="9806" creationId="{6EAAA355-E983-958A-14E4-6F491413C468}"/>
          </ac:spMkLst>
        </pc:spChg>
        <pc:spChg chg="mod">
          <ac:chgData name="Jassem Abbasi" userId="a485637c-5d5c-44af-8411-f95acc3236b6" providerId="ADAL" clId="{B67E75DF-61F4-4BDD-83F6-F3A9FEB4B984}" dt="2024-02-22T09:52:54.409" v="2357" actId="27803"/>
          <ac:spMkLst>
            <pc:docMk/>
            <pc:sldMk cId="3942064285" sldId="256"/>
            <ac:spMk id="9807" creationId="{65A51E06-D0E1-07CC-49E2-E13DAF5D7056}"/>
          </ac:spMkLst>
        </pc:spChg>
        <pc:spChg chg="mod">
          <ac:chgData name="Jassem Abbasi" userId="a485637c-5d5c-44af-8411-f95acc3236b6" providerId="ADAL" clId="{B67E75DF-61F4-4BDD-83F6-F3A9FEB4B984}" dt="2024-02-22T09:52:54.409" v="2357" actId="27803"/>
          <ac:spMkLst>
            <pc:docMk/>
            <pc:sldMk cId="3942064285" sldId="256"/>
            <ac:spMk id="9808" creationId="{BB9B7B1E-CB2C-0954-76AB-D25741E07630}"/>
          </ac:spMkLst>
        </pc:spChg>
        <pc:spChg chg="mod">
          <ac:chgData name="Jassem Abbasi" userId="a485637c-5d5c-44af-8411-f95acc3236b6" providerId="ADAL" clId="{B67E75DF-61F4-4BDD-83F6-F3A9FEB4B984}" dt="2024-02-22T09:52:54.409" v="2357" actId="27803"/>
          <ac:spMkLst>
            <pc:docMk/>
            <pc:sldMk cId="3942064285" sldId="256"/>
            <ac:spMk id="9809" creationId="{C34D3C88-70F6-79D7-9777-EF25397D61C2}"/>
          </ac:spMkLst>
        </pc:spChg>
        <pc:spChg chg="mod">
          <ac:chgData name="Jassem Abbasi" userId="a485637c-5d5c-44af-8411-f95acc3236b6" providerId="ADAL" clId="{B67E75DF-61F4-4BDD-83F6-F3A9FEB4B984}" dt="2024-02-22T09:52:54.409" v="2357" actId="27803"/>
          <ac:spMkLst>
            <pc:docMk/>
            <pc:sldMk cId="3942064285" sldId="256"/>
            <ac:spMk id="9810" creationId="{9531A194-D58D-16ED-BB66-B2495837FF38}"/>
          </ac:spMkLst>
        </pc:spChg>
        <pc:spChg chg="mod">
          <ac:chgData name="Jassem Abbasi" userId="a485637c-5d5c-44af-8411-f95acc3236b6" providerId="ADAL" clId="{B67E75DF-61F4-4BDD-83F6-F3A9FEB4B984}" dt="2024-02-22T09:52:54.409" v="2357" actId="27803"/>
          <ac:spMkLst>
            <pc:docMk/>
            <pc:sldMk cId="3942064285" sldId="256"/>
            <ac:spMk id="9811" creationId="{9CC7AF70-E2AC-5230-362F-B0395630ACB7}"/>
          </ac:spMkLst>
        </pc:spChg>
        <pc:spChg chg="mod">
          <ac:chgData name="Jassem Abbasi" userId="a485637c-5d5c-44af-8411-f95acc3236b6" providerId="ADAL" clId="{B67E75DF-61F4-4BDD-83F6-F3A9FEB4B984}" dt="2024-02-22T09:52:54.409" v="2357" actId="27803"/>
          <ac:spMkLst>
            <pc:docMk/>
            <pc:sldMk cId="3942064285" sldId="256"/>
            <ac:spMk id="9812" creationId="{181322B3-D7C7-1F5D-E6E4-03D87891E50B}"/>
          </ac:spMkLst>
        </pc:spChg>
        <pc:spChg chg="mod">
          <ac:chgData name="Jassem Abbasi" userId="a485637c-5d5c-44af-8411-f95acc3236b6" providerId="ADAL" clId="{B67E75DF-61F4-4BDD-83F6-F3A9FEB4B984}" dt="2024-02-22T09:52:54.409" v="2357" actId="27803"/>
          <ac:spMkLst>
            <pc:docMk/>
            <pc:sldMk cId="3942064285" sldId="256"/>
            <ac:spMk id="9813" creationId="{BBAD4FA4-7D8B-18E8-D00B-7DB83EC422C0}"/>
          </ac:spMkLst>
        </pc:spChg>
        <pc:spChg chg="mod">
          <ac:chgData name="Jassem Abbasi" userId="a485637c-5d5c-44af-8411-f95acc3236b6" providerId="ADAL" clId="{B67E75DF-61F4-4BDD-83F6-F3A9FEB4B984}" dt="2024-02-22T09:52:54.409" v="2357" actId="27803"/>
          <ac:spMkLst>
            <pc:docMk/>
            <pc:sldMk cId="3942064285" sldId="256"/>
            <ac:spMk id="9814" creationId="{5A4522BD-E2BD-AE97-EF3A-A9185510A2D5}"/>
          </ac:spMkLst>
        </pc:spChg>
        <pc:spChg chg="mod">
          <ac:chgData name="Jassem Abbasi" userId="a485637c-5d5c-44af-8411-f95acc3236b6" providerId="ADAL" clId="{B67E75DF-61F4-4BDD-83F6-F3A9FEB4B984}" dt="2024-02-22T09:52:54.409" v="2357" actId="27803"/>
          <ac:spMkLst>
            <pc:docMk/>
            <pc:sldMk cId="3942064285" sldId="256"/>
            <ac:spMk id="9815" creationId="{5E9DCEC2-C90B-B025-CDC2-DE1DDE39EBB5}"/>
          </ac:spMkLst>
        </pc:spChg>
        <pc:spChg chg="mod">
          <ac:chgData name="Jassem Abbasi" userId="a485637c-5d5c-44af-8411-f95acc3236b6" providerId="ADAL" clId="{B67E75DF-61F4-4BDD-83F6-F3A9FEB4B984}" dt="2024-02-22T09:52:54.409" v="2357" actId="27803"/>
          <ac:spMkLst>
            <pc:docMk/>
            <pc:sldMk cId="3942064285" sldId="256"/>
            <ac:spMk id="9816" creationId="{48BF9AE7-5BE3-5D8B-B249-878B99BDF52C}"/>
          </ac:spMkLst>
        </pc:spChg>
        <pc:spChg chg="mod">
          <ac:chgData name="Jassem Abbasi" userId="a485637c-5d5c-44af-8411-f95acc3236b6" providerId="ADAL" clId="{B67E75DF-61F4-4BDD-83F6-F3A9FEB4B984}" dt="2024-02-22T09:52:54.409" v="2357" actId="27803"/>
          <ac:spMkLst>
            <pc:docMk/>
            <pc:sldMk cId="3942064285" sldId="256"/>
            <ac:spMk id="9817" creationId="{94EE87AF-F9F1-B473-DF51-8E61200D3E82}"/>
          </ac:spMkLst>
        </pc:spChg>
        <pc:spChg chg="mod">
          <ac:chgData name="Jassem Abbasi" userId="a485637c-5d5c-44af-8411-f95acc3236b6" providerId="ADAL" clId="{B67E75DF-61F4-4BDD-83F6-F3A9FEB4B984}" dt="2024-02-22T09:52:54.409" v="2357" actId="27803"/>
          <ac:spMkLst>
            <pc:docMk/>
            <pc:sldMk cId="3942064285" sldId="256"/>
            <ac:spMk id="9818" creationId="{F61ED962-31CA-E124-1165-E9F312AC44BD}"/>
          </ac:spMkLst>
        </pc:spChg>
        <pc:spChg chg="mod">
          <ac:chgData name="Jassem Abbasi" userId="a485637c-5d5c-44af-8411-f95acc3236b6" providerId="ADAL" clId="{B67E75DF-61F4-4BDD-83F6-F3A9FEB4B984}" dt="2024-02-22T09:52:54.409" v="2357" actId="27803"/>
          <ac:spMkLst>
            <pc:docMk/>
            <pc:sldMk cId="3942064285" sldId="256"/>
            <ac:spMk id="9819" creationId="{4E88A99A-21D2-3462-B282-789A2CE731DB}"/>
          </ac:spMkLst>
        </pc:spChg>
        <pc:spChg chg="mod">
          <ac:chgData name="Jassem Abbasi" userId="a485637c-5d5c-44af-8411-f95acc3236b6" providerId="ADAL" clId="{B67E75DF-61F4-4BDD-83F6-F3A9FEB4B984}" dt="2024-02-22T09:52:54.409" v="2357" actId="27803"/>
          <ac:spMkLst>
            <pc:docMk/>
            <pc:sldMk cId="3942064285" sldId="256"/>
            <ac:spMk id="9820" creationId="{711205CC-DFAD-C9D6-8F0A-3D11F762B812}"/>
          </ac:spMkLst>
        </pc:spChg>
        <pc:spChg chg="mod">
          <ac:chgData name="Jassem Abbasi" userId="a485637c-5d5c-44af-8411-f95acc3236b6" providerId="ADAL" clId="{B67E75DF-61F4-4BDD-83F6-F3A9FEB4B984}" dt="2024-02-22T09:52:54.409" v="2357" actId="27803"/>
          <ac:spMkLst>
            <pc:docMk/>
            <pc:sldMk cId="3942064285" sldId="256"/>
            <ac:spMk id="9821" creationId="{A2590E0F-DFD2-04CE-DCCA-778061801488}"/>
          </ac:spMkLst>
        </pc:spChg>
        <pc:spChg chg="mod">
          <ac:chgData name="Jassem Abbasi" userId="a485637c-5d5c-44af-8411-f95acc3236b6" providerId="ADAL" clId="{B67E75DF-61F4-4BDD-83F6-F3A9FEB4B984}" dt="2024-02-22T09:52:54.409" v="2357" actId="27803"/>
          <ac:spMkLst>
            <pc:docMk/>
            <pc:sldMk cId="3942064285" sldId="256"/>
            <ac:spMk id="9822" creationId="{2365EE7A-717A-466B-25E5-9312C40B227F}"/>
          </ac:spMkLst>
        </pc:spChg>
        <pc:spChg chg="mod">
          <ac:chgData name="Jassem Abbasi" userId="a485637c-5d5c-44af-8411-f95acc3236b6" providerId="ADAL" clId="{B67E75DF-61F4-4BDD-83F6-F3A9FEB4B984}" dt="2024-02-22T09:52:54.409" v="2357" actId="27803"/>
          <ac:spMkLst>
            <pc:docMk/>
            <pc:sldMk cId="3942064285" sldId="256"/>
            <ac:spMk id="9823" creationId="{B9A2DFBA-45D0-EC74-4769-0AA9F7833F91}"/>
          </ac:spMkLst>
        </pc:spChg>
        <pc:spChg chg="mod">
          <ac:chgData name="Jassem Abbasi" userId="a485637c-5d5c-44af-8411-f95acc3236b6" providerId="ADAL" clId="{B67E75DF-61F4-4BDD-83F6-F3A9FEB4B984}" dt="2024-02-22T09:52:54.409" v="2357" actId="27803"/>
          <ac:spMkLst>
            <pc:docMk/>
            <pc:sldMk cId="3942064285" sldId="256"/>
            <ac:spMk id="9824" creationId="{3701C7B3-44B9-5ECD-4F30-C99936BF7FE1}"/>
          </ac:spMkLst>
        </pc:spChg>
        <pc:spChg chg="mod">
          <ac:chgData name="Jassem Abbasi" userId="a485637c-5d5c-44af-8411-f95acc3236b6" providerId="ADAL" clId="{B67E75DF-61F4-4BDD-83F6-F3A9FEB4B984}" dt="2024-02-22T09:52:54.409" v="2357" actId="27803"/>
          <ac:spMkLst>
            <pc:docMk/>
            <pc:sldMk cId="3942064285" sldId="256"/>
            <ac:spMk id="9825" creationId="{CA131FD1-66BA-7AB2-BD56-ADFA148EAE42}"/>
          </ac:spMkLst>
        </pc:spChg>
        <pc:spChg chg="mod">
          <ac:chgData name="Jassem Abbasi" userId="a485637c-5d5c-44af-8411-f95acc3236b6" providerId="ADAL" clId="{B67E75DF-61F4-4BDD-83F6-F3A9FEB4B984}" dt="2024-02-22T09:52:54.409" v="2357" actId="27803"/>
          <ac:spMkLst>
            <pc:docMk/>
            <pc:sldMk cId="3942064285" sldId="256"/>
            <ac:spMk id="9826" creationId="{6A95C474-D11B-4EB3-5565-E7A727C2DD32}"/>
          </ac:spMkLst>
        </pc:spChg>
        <pc:spChg chg="mod">
          <ac:chgData name="Jassem Abbasi" userId="a485637c-5d5c-44af-8411-f95acc3236b6" providerId="ADAL" clId="{B67E75DF-61F4-4BDD-83F6-F3A9FEB4B984}" dt="2024-02-22T09:52:54.409" v="2357" actId="27803"/>
          <ac:spMkLst>
            <pc:docMk/>
            <pc:sldMk cId="3942064285" sldId="256"/>
            <ac:spMk id="9827" creationId="{5F59281C-C1E1-0874-5480-690385C461A8}"/>
          </ac:spMkLst>
        </pc:spChg>
        <pc:spChg chg="mod">
          <ac:chgData name="Jassem Abbasi" userId="a485637c-5d5c-44af-8411-f95acc3236b6" providerId="ADAL" clId="{B67E75DF-61F4-4BDD-83F6-F3A9FEB4B984}" dt="2024-02-22T09:52:54.409" v="2357" actId="27803"/>
          <ac:spMkLst>
            <pc:docMk/>
            <pc:sldMk cId="3942064285" sldId="256"/>
            <ac:spMk id="9828" creationId="{54AC3EBE-9F88-0B50-D793-424CE1759610}"/>
          </ac:spMkLst>
        </pc:spChg>
        <pc:spChg chg="mod">
          <ac:chgData name="Jassem Abbasi" userId="a485637c-5d5c-44af-8411-f95acc3236b6" providerId="ADAL" clId="{B67E75DF-61F4-4BDD-83F6-F3A9FEB4B984}" dt="2024-02-22T09:52:54.409" v="2357" actId="27803"/>
          <ac:spMkLst>
            <pc:docMk/>
            <pc:sldMk cId="3942064285" sldId="256"/>
            <ac:spMk id="9829" creationId="{342F1568-0162-FDB2-C6A4-1C1CFDF65E41}"/>
          </ac:spMkLst>
        </pc:spChg>
        <pc:spChg chg="mod">
          <ac:chgData name="Jassem Abbasi" userId="a485637c-5d5c-44af-8411-f95acc3236b6" providerId="ADAL" clId="{B67E75DF-61F4-4BDD-83F6-F3A9FEB4B984}" dt="2024-02-22T09:52:54.409" v="2357" actId="27803"/>
          <ac:spMkLst>
            <pc:docMk/>
            <pc:sldMk cId="3942064285" sldId="256"/>
            <ac:spMk id="9830" creationId="{921D34B4-471F-3993-6707-5573ADA36E2E}"/>
          </ac:spMkLst>
        </pc:spChg>
        <pc:spChg chg="mod">
          <ac:chgData name="Jassem Abbasi" userId="a485637c-5d5c-44af-8411-f95acc3236b6" providerId="ADAL" clId="{B67E75DF-61F4-4BDD-83F6-F3A9FEB4B984}" dt="2024-02-22T09:52:54.409" v="2357" actId="27803"/>
          <ac:spMkLst>
            <pc:docMk/>
            <pc:sldMk cId="3942064285" sldId="256"/>
            <ac:spMk id="9831" creationId="{A55DCE0B-C7E4-BFEB-3D7F-4C71F46DA2E0}"/>
          </ac:spMkLst>
        </pc:spChg>
        <pc:spChg chg="mod">
          <ac:chgData name="Jassem Abbasi" userId="a485637c-5d5c-44af-8411-f95acc3236b6" providerId="ADAL" clId="{B67E75DF-61F4-4BDD-83F6-F3A9FEB4B984}" dt="2024-02-22T09:52:54.409" v="2357" actId="27803"/>
          <ac:spMkLst>
            <pc:docMk/>
            <pc:sldMk cId="3942064285" sldId="256"/>
            <ac:spMk id="9832" creationId="{51BDE1B2-EAE5-44DB-C084-AEC5058CF005}"/>
          </ac:spMkLst>
        </pc:spChg>
        <pc:spChg chg="mod">
          <ac:chgData name="Jassem Abbasi" userId="a485637c-5d5c-44af-8411-f95acc3236b6" providerId="ADAL" clId="{B67E75DF-61F4-4BDD-83F6-F3A9FEB4B984}" dt="2024-02-22T09:52:54.409" v="2357" actId="27803"/>
          <ac:spMkLst>
            <pc:docMk/>
            <pc:sldMk cId="3942064285" sldId="256"/>
            <ac:spMk id="9833" creationId="{1D747903-ECFA-47FD-78E2-D31FC19494DF}"/>
          </ac:spMkLst>
        </pc:spChg>
        <pc:spChg chg="mod">
          <ac:chgData name="Jassem Abbasi" userId="a485637c-5d5c-44af-8411-f95acc3236b6" providerId="ADAL" clId="{B67E75DF-61F4-4BDD-83F6-F3A9FEB4B984}" dt="2024-02-22T09:52:54.409" v="2357" actId="27803"/>
          <ac:spMkLst>
            <pc:docMk/>
            <pc:sldMk cId="3942064285" sldId="256"/>
            <ac:spMk id="9834" creationId="{587FAFD8-6BE4-70AB-E1A7-162F27010326}"/>
          </ac:spMkLst>
        </pc:spChg>
        <pc:spChg chg="mod">
          <ac:chgData name="Jassem Abbasi" userId="a485637c-5d5c-44af-8411-f95acc3236b6" providerId="ADAL" clId="{B67E75DF-61F4-4BDD-83F6-F3A9FEB4B984}" dt="2024-02-22T09:52:54.409" v="2357" actId="27803"/>
          <ac:spMkLst>
            <pc:docMk/>
            <pc:sldMk cId="3942064285" sldId="256"/>
            <ac:spMk id="9835" creationId="{BC28F987-1D9E-5918-4E1F-AA5FB4B92E43}"/>
          </ac:spMkLst>
        </pc:spChg>
        <pc:spChg chg="mod">
          <ac:chgData name="Jassem Abbasi" userId="a485637c-5d5c-44af-8411-f95acc3236b6" providerId="ADAL" clId="{B67E75DF-61F4-4BDD-83F6-F3A9FEB4B984}" dt="2024-02-22T09:52:54.409" v="2357" actId="27803"/>
          <ac:spMkLst>
            <pc:docMk/>
            <pc:sldMk cId="3942064285" sldId="256"/>
            <ac:spMk id="9836" creationId="{825CF559-9CCE-ACA0-D0F7-EC7B51314DFD}"/>
          </ac:spMkLst>
        </pc:spChg>
        <pc:spChg chg="mod">
          <ac:chgData name="Jassem Abbasi" userId="a485637c-5d5c-44af-8411-f95acc3236b6" providerId="ADAL" clId="{B67E75DF-61F4-4BDD-83F6-F3A9FEB4B984}" dt="2024-02-22T09:52:54.409" v="2357" actId="27803"/>
          <ac:spMkLst>
            <pc:docMk/>
            <pc:sldMk cId="3942064285" sldId="256"/>
            <ac:spMk id="9837" creationId="{2BAF588F-EE5A-6791-5450-C940962AB4ED}"/>
          </ac:spMkLst>
        </pc:spChg>
        <pc:spChg chg="mod">
          <ac:chgData name="Jassem Abbasi" userId="a485637c-5d5c-44af-8411-f95acc3236b6" providerId="ADAL" clId="{B67E75DF-61F4-4BDD-83F6-F3A9FEB4B984}" dt="2024-02-22T09:52:54.409" v="2357" actId="27803"/>
          <ac:spMkLst>
            <pc:docMk/>
            <pc:sldMk cId="3942064285" sldId="256"/>
            <ac:spMk id="9838" creationId="{35C7D163-C18B-542B-5D2A-17CB72A1B0DC}"/>
          </ac:spMkLst>
        </pc:spChg>
        <pc:spChg chg="mod">
          <ac:chgData name="Jassem Abbasi" userId="a485637c-5d5c-44af-8411-f95acc3236b6" providerId="ADAL" clId="{B67E75DF-61F4-4BDD-83F6-F3A9FEB4B984}" dt="2024-02-22T09:52:54.409" v="2357" actId="27803"/>
          <ac:spMkLst>
            <pc:docMk/>
            <pc:sldMk cId="3942064285" sldId="256"/>
            <ac:spMk id="9839" creationId="{B8C026EF-31FF-526A-075C-E033A5375774}"/>
          </ac:spMkLst>
        </pc:spChg>
        <pc:spChg chg="mod">
          <ac:chgData name="Jassem Abbasi" userId="a485637c-5d5c-44af-8411-f95acc3236b6" providerId="ADAL" clId="{B67E75DF-61F4-4BDD-83F6-F3A9FEB4B984}" dt="2024-02-22T09:52:54.409" v="2357" actId="27803"/>
          <ac:spMkLst>
            <pc:docMk/>
            <pc:sldMk cId="3942064285" sldId="256"/>
            <ac:spMk id="9840" creationId="{D2D12EB4-9C9D-41EC-4E94-E1DDDD166274}"/>
          </ac:spMkLst>
        </pc:spChg>
        <pc:spChg chg="mod">
          <ac:chgData name="Jassem Abbasi" userId="a485637c-5d5c-44af-8411-f95acc3236b6" providerId="ADAL" clId="{B67E75DF-61F4-4BDD-83F6-F3A9FEB4B984}" dt="2024-02-22T09:52:54.409" v="2357" actId="27803"/>
          <ac:spMkLst>
            <pc:docMk/>
            <pc:sldMk cId="3942064285" sldId="256"/>
            <ac:spMk id="9841" creationId="{A832553F-1FD3-20D4-E048-27719B21B41C}"/>
          </ac:spMkLst>
        </pc:spChg>
        <pc:spChg chg="mod">
          <ac:chgData name="Jassem Abbasi" userId="a485637c-5d5c-44af-8411-f95acc3236b6" providerId="ADAL" clId="{B67E75DF-61F4-4BDD-83F6-F3A9FEB4B984}" dt="2024-02-22T09:52:54.409" v="2357" actId="27803"/>
          <ac:spMkLst>
            <pc:docMk/>
            <pc:sldMk cId="3942064285" sldId="256"/>
            <ac:spMk id="9842" creationId="{72173C5D-274F-4F86-AC65-9C8FD23C8B2A}"/>
          </ac:spMkLst>
        </pc:spChg>
        <pc:spChg chg="mod">
          <ac:chgData name="Jassem Abbasi" userId="a485637c-5d5c-44af-8411-f95acc3236b6" providerId="ADAL" clId="{B67E75DF-61F4-4BDD-83F6-F3A9FEB4B984}" dt="2024-02-22T09:52:54.409" v="2357" actId="27803"/>
          <ac:spMkLst>
            <pc:docMk/>
            <pc:sldMk cId="3942064285" sldId="256"/>
            <ac:spMk id="9843" creationId="{12A08C7F-2550-B910-904F-1CAB2774835C}"/>
          </ac:spMkLst>
        </pc:spChg>
        <pc:spChg chg="mod">
          <ac:chgData name="Jassem Abbasi" userId="a485637c-5d5c-44af-8411-f95acc3236b6" providerId="ADAL" clId="{B67E75DF-61F4-4BDD-83F6-F3A9FEB4B984}" dt="2024-02-22T09:52:54.409" v="2357" actId="27803"/>
          <ac:spMkLst>
            <pc:docMk/>
            <pc:sldMk cId="3942064285" sldId="256"/>
            <ac:spMk id="9844" creationId="{795BAB8D-403D-8011-C3C5-B9E24FBC96F5}"/>
          </ac:spMkLst>
        </pc:spChg>
        <pc:spChg chg="mod">
          <ac:chgData name="Jassem Abbasi" userId="a485637c-5d5c-44af-8411-f95acc3236b6" providerId="ADAL" clId="{B67E75DF-61F4-4BDD-83F6-F3A9FEB4B984}" dt="2024-02-22T09:52:54.409" v="2357" actId="27803"/>
          <ac:spMkLst>
            <pc:docMk/>
            <pc:sldMk cId="3942064285" sldId="256"/>
            <ac:spMk id="9845" creationId="{A568A783-8B4C-1B6B-7F3F-91E4F85C0200}"/>
          </ac:spMkLst>
        </pc:spChg>
        <pc:spChg chg="mod">
          <ac:chgData name="Jassem Abbasi" userId="a485637c-5d5c-44af-8411-f95acc3236b6" providerId="ADAL" clId="{B67E75DF-61F4-4BDD-83F6-F3A9FEB4B984}" dt="2024-02-22T09:52:54.409" v="2357" actId="27803"/>
          <ac:spMkLst>
            <pc:docMk/>
            <pc:sldMk cId="3942064285" sldId="256"/>
            <ac:spMk id="9846" creationId="{E64E7585-70F1-F60E-B821-821CFC9E8897}"/>
          </ac:spMkLst>
        </pc:spChg>
        <pc:spChg chg="mod">
          <ac:chgData name="Jassem Abbasi" userId="a485637c-5d5c-44af-8411-f95acc3236b6" providerId="ADAL" clId="{B67E75DF-61F4-4BDD-83F6-F3A9FEB4B984}" dt="2024-02-22T09:52:54.409" v="2357" actId="27803"/>
          <ac:spMkLst>
            <pc:docMk/>
            <pc:sldMk cId="3942064285" sldId="256"/>
            <ac:spMk id="9847" creationId="{722E323A-B988-5C23-FDFB-A5D224DA5B5F}"/>
          </ac:spMkLst>
        </pc:spChg>
        <pc:spChg chg="mod">
          <ac:chgData name="Jassem Abbasi" userId="a485637c-5d5c-44af-8411-f95acc3236b6" providerId="ADAL" clId="{B67E75DF-61F4-4BDD-83F6-F3A9FEB4B984}" dt="2024-02-22T09:52:54.409" v="2357" actId="27803"/>
          <ac:spMkLst>
            <pc:docMk/>
            <pc:sldMk cId="3942064285" sldId="256"/>
            <ac:spMk id="9848" creationId="{B82F5207-7E71-C8F1-4F9E-93173DBF6399}"/>
          </ac:spMkLst>
        </pc:spChg>
        <pc:spChg chg="mod">
          <ac:chgData name="Jassem Abbasi" userId="a485637c-5d5c-44af-8411-f95acc3236b6" providerId="ADAL" clId="{B67E75DF-61F4-4BDD-83F6-F3A9FEB4B984}" dt="2024-02-22T09:52:54.409" v="2357" actId="27803"/>
          <ac:spMkLst>
            <pc:docMk/>
            <pc:sldMk cId="3942064285" sldId="256"/>
            <ac:spMk id="9849" creationId="{D9D3FEC5-AC15-07A0-2B3A-83BA15D76303}"/>
          </ac:spMkLst>
        </pc:spChg>
        <pc:spChg chg="mod">
          <ac:chgData name="Jassem Abbasi" userId="a485637c-5d5c-44af-8411-f95acc3236b6" providerId="ADAL" clId="{B67E75DF-61F4-4BDD-83F6-F3A9FEB4B984}" dt="2024-02-22T09:52:54.409" v="2357" actId="27803"/>
          <ac:spMkLst>
            <pc:docMk/>
            <pc:sldMk cId="3942064285" sldId="256"/>
            <ac:spMk id="9850" creationId="{9FF55843-8C96-697F-F1E7-5FAFE7A49E70}"/>
          </ac:spMkLst>
        </pc:spChg>
        <pc:spChg chg="mod">
          <ac:chgData name="Jassem Abbasi" userId="a485637c-5d5c-44af-8411-f95acc3236b6" providerId="ADAL" clId="{B67E75DF-61F4-4BDD-83F6-F3A9FEB4B984}" dt="2024-02-22T09:52:54.409" v="2357" actId="27803"/>
          <ac:spMkLst>
            <pc:docMk/>
            <pc:sldMk cId="3942064285" sldId="256"/>
            <ac:spMk id="9851" creationId="{CB4F2C8A-36BB-685B-FC87-D15E0D0504FC}"/>
          </ac:spMkLst>
        </pc:spChg>
        <pc:spChg chg="mod">
          <ac:chgData name="Jassem Abbasi" userId="a485637c-5d5c-44af-8411-f95acc3236b6" providerId="ADAL" clId="{B67E75DF-61F4-4BDD-83F6-F3A9FEB4B984}" dt="2024-02-22T09:52:54.409" v="2357" actId="27803"/>
          <ac:spMkLst>
            <pc:docMk/>
            <pc:sldMk cId="3942064285" sldId="256"/>
            <ac:spMk id="9852" creationId="{8AFFC657-3671-A67F-5CDE-A72650FAA586}"/>
          </ac:spMkLst>
        </pc:spChg>
        <pc:spChg chg="mod">
          <ac:chgData name="Jassem Abbasi" userId="a485637c-5d5c-44af-8411-f95acc3236b6" providerId="ADAL" clId="{B67E75DF-61F4-4BDD-83F6-F3A9FEB4B984}" dt="2024-02-22T09:52:54.409" v="2357" actId="27803"/>
          <ac:spMkLst>
            <pc:docMk/>
            <pc:sldMk cId="3942064285" sldId="256"/>
            <ac:spMk id="9853" creationId="{B715CA58-BFAC-E89F-33E6-0147C1FCDFD7}"/>
          </ac:spMkLst>
        </pc:spChg>
        <pc:spChg chg="mod">
          <ac:chgData name="Jassem Abbasi" userId="a485637c-5d5c-44af-8411-f95acc3236b6" providerId="ADAL" clId="{B67E75DF-61F4-4BDD-83F6-F3A9FEB4B984}" dt="2024-02-22T09:52:54.409" v="2357" actId="27803"/>
          <ac:spMkLst>
            <pc:docMk/>
            <pc:sldMk cId="3942064285" sldId="256"/>
            <ac:spMk id="9854" creationId="{BCC22BE7-1AA1-0686-D000-090AF525BCD2}"/>
          </ac:spMkLst>
        </pc:spChg>
        <pc:spChg chg="mod">
          <ac:chgData name="Jassem Abbasi" userId="a485637c-5d5c-44af-8411-f95acc3236b6" providerId="ADAL" clId="{B67E75DF-61F4-4BDD-83F6-F3A9FEB4B984}" dt="2024-02-22T09:52:54.409" v="2357" actId="27803"/>
          <ac:spMkLst>
            <pc:docMk/>
            <pc:sldMk cId="3942064285" sldId="256"/>
            <ac:spMk id="9855" creationId="{1AE65501-6419-3802-30CB-5097D8FD716F}"/>
          </ac:spMkLst>
        </pc:spChg>
        <pc:spChg chg="mod">
          <ac:chgData name="Jassem Abbasi" userId="a485637c-5d5c-44af-8411-f95acc3236b6" providerId="ADAL" clId="{B67E75DF-61F4-4BDD-83F6-F3A9FEB4B984}" dt="2024-02-22T09:52:54.409" v="2357" actId="27803"/>
          <ac:spMkLst>
            <pc:docMk/>
            <pc:sldMk cId="3942064285" sldId="256"/>
            <ac:spMk id="9856" creationId="{534F2E9B-1CE7-CDA1-11B5-977DB3EE36CA}"/>
          </ac:spMkLst>
        </pc:spChg>
        <pc:spChg chg="mod">
          <ac:chgData name="Jassem Abbasi" userId="a485637c-5d5c-44af-8411-f95acc3236b6" providerId="ADAL" clId="{B67E75DF-61F4-4BDD-83F6-F3A9FEB4B984}" dt="2024-02-22T09:52:54.409" v="2357" actId="27803"/>
          <ac:spMkLst>
            <pc:docMk/>
            <pc:sldMk cId="3942064285" sldId="256"/>
            <ac:spMk id="9857" creationId="{81EABCFD-3273-D84D-30A3-D65449029154}"/>
          </ac:spMkLst>
        </pc:spChg>
        <pc:spChg chg="mod">
          <ac:chgData name="Jassem Abbasi" userId="a485637c-5d5c-44af-8411-f95acc3236b6" providerId="ADAL" clId="{B67E75DF-61F4-4BDD-83F6-F3A9FEB4B984}" dt="2024-02-22T09:52:54.409" v="2357" actId="27803"/>
          <ac:spMkLst>
            <pc:docMk/>
            <pc:sldMk cId="3942064285" sldId="256"/>
            <ac:spMk id="9858" creationId="{30663C72-EEFC-C7C4-9962-C8BB185D8AB8}"/>
          </ac:spMkLst>
        </pc:spChg>
        <pc:spChg chg="mod">
          <ac:chgData name="Jassem Abbasi" userId="a485637c-5d5c-44af-8411-f95acc3236b6" providerId="ADAL" clId="{B67E75DF-61F4-4BDD-83F6-F3A9FEB4B984}" dt="2024-02-22T09:52:54.409" v="2357" actId="27803"/>
          <ac:spMkLst>
            <pc:docMk/>
            <pc:sldMk cId="3942064285" sldId="256"/>
            <ac:spMk id="9859" creationId="{19C292B7-F801-9858-0C92-C48AF7CD86A3}"/>
          </ac:spMkLst>
        </pc:spChg>
        <pc:spChg chg="mod">
          <ac:chgData name="Jassem Abbasi" userId="a485637c-5d5c-44af-8411-f95acc3236b6" providerId="ADAL" clId="{B67E75DF-61F4-4BDD-83F6-F3A9FEB4B984}" dt="2024-02-22T09:52:54.409" v="2357" actId="27803"/>
          <ac:spMkLst>
            <pc:docMk/>
            <pc:sldMk cId="3942064285" sldId="256"/>
            <ac:spMk id="9860" creationId="{20D839C0-C8A4-D1A5-6DD4-4CB27BB6B64B}"/>
          </ac:spMkLst>
        </pc:spChg>
        <pc:spChg chg="mod">
          <ac:chgData name="Jassem Abbasi" userId="a485637c-5d5c-44af-8411-f95acc3236b6" providerId="ADAL" clId="{B67E75DF-61F4-4BDD-83F6-F3A9FEB4B984}" dt="2024-02-22T09:52:54.409" v="2357" actId="27803"/>
          <ac:spMkLst>
            <pc:docMk/>
            <pc:sldMk cId="3942064285" sldId="256"/>
            <ac:spMk id="9861" creationId="{2B81C184-219B-8CB4-64DC-E341AA88476E}"/>
          </ac:spMkLst>
        </pc:spChg>
        <pc:spChg chg="mod">
          <ac:chgData name="Jassem Abbasi" userId="a485637c-5d5c-44af-8411-f95acc3236b6" providerId="ADAL" clId="{B67E75DF-61F4-4BDD-83F6-F3A9FEB4B984}" dt="2024-02-22T09:52:54.409" v="2357" actId="27803"/>
          <ac:spMkLst>
            <pc:docMk/>
            <pc:sldMk cId="3942064285" sldId="256"/>
            <ac:spMk id="9862" creationId="{F2634EB1-AE4E-2A19-C97F-8D7A29810F7B}"/>
          </ac:spMkLst>
        </pc:spChg>
        <pc:spChg chg="mod">
          <ac:chgData name="Jassem Abbasi" userId="a485637c-5d5c-44af-8411-f95acc3236b6" providerId="ADAL" clId="{B67E75DF-61F4-4BDD-83F6-F3A9FEB4B984}" dt="2024-02-22T09:52:54.409" v="2357" actId="27803"/>
          <ac:spMkLst>
            <pc:docMk/>
            <pc:sldMk cId="3942064285" sldId="256"/>
            <ac:spMk id="9863" creationId="{BF9CA02C-E89F-0263-60F8-301EB92832F2}"/>
          </ac:spMkLst>
        </pc:spChg>
        <pc:spChg chg="mod">
          <ac:chgData name="Jassem Abbasi" userId="a485637c-5d5c-44af-8411-f95acc3236b6" providerId="ADAL" clId="{B67E75DF-61F4-4BDD-83F6-F3A9FEB4B984}" dt="2024-02-22T09:52:54.409" v="2357" actId="27803"/>
          <ac:spMkLst>
            <pc:docMk/>
            <pc:sldMk cId="3942064285" sldId="256"/>
            <ac:spMk id="9864" creationId="{656DBE08-9FBB-B3A8-12C2-293286C066C7}"/>
          </ac:spMkLst>
        </pc:spChg>
        <pc:spChg chg="mod">
          <ac:chgData name="Jassem Abbasi" userId="a485637c-5d5c-44af-8411-f95acc3236b6" providerId="ADAL" clId="{B67E75DF-61F4-4BDD-83F6-F3A9FEB4B984}" dt="2024-02-22T09:52:54.409" v="2357" actId="27803"/>
          <ac:spMkLst>
            <pc:docMk/>
            <pc:sldMk cId="3942064285" sldId="256"/>
            <ac:spMk id="9865" creationId="{E1204C01-680C-0182-8335-AB3E89EFB60F}"/>
          </ac:spMkLst>
        </pc:spChg>
        <pc:spChg chg="mod">
          <ac:chgData name="Jassem Abbasi" userId="a485637c-5d5c-44af-8411-f95acc3236b6" providerId="ADAL" clId="{B67E75DF-61F4-4BDD-83F6-F3A9FEB4B984}" dt="2024-02-22T09:52:54.409" v="2357" actId="27803"/>
          <ac:spMkLst>
            <pc:docMk/>
            <pc:sldMk cId="3942064285" sldId="256"/>
            <ac:spMk id="9866" creationId="{41074A69-EDCE-A2A9-6C5A-1C7821EF58B5}"/>
          </ac:spMkLst>
        </pc:spChg>
        <pc:spChg chg="mod">
          <ac:chgData name="Jassem Abbasi" userId="a485637c-5d5c-44af-8411-f95acc3236b6" providerId="ADAL" clId="{B67E75DF-61F4-4BDD-83F6-F3A9FEB4B984}" dt="2024-02-22T09:52:54.409" v="2357" actId="27803"/>
          <ac:spMkLst>
            <pc:docMk/>
            <pc:sldMk cId="3942064285" sldId="256"/>
            <ac:spMk id="9867" creationId="{FEB3AC05-BC0B-FEBA-9181-1B509D1E4C12}"/>
          </ac:spMkLst>
        </pc:spChg>
        <pc:spChg chg="mod">
          <ac:chgData name="Jassem Abbasi" userId="a485637c-5d5c-44af-8411-f95acc3236b6" providerId="ADAL" clId="{B67E75DF-61F4-4BDD-83F6-F3A9FEB4B984}" dt="2024-02-22T09:52:54.409" v="2357" actId="27803"/>
          <ac:spMkLst>
            <pc:docMk/>
            <pc:sldMk cId="3942064285" sldId="256"/>
            <ac:spMk id="9868" creationId="{E827DA19-FA32-75D4-D412-B529201853C1}"/>
          </ac:spMkLst>
        </pc:spChg>
        <pc:spChg chg="mod">
          <ac:chgData name="Jassem Abbasi" userId="a485637c-5d5c-44af-8411-f95acc3236b6" providerId="ADAL" clId="{B67E75DF-61F4-4BDD-83F6-F3A9FEB4B984}" dt="2024-02-22T09:52:54.409" v="2357" actId="27803"/>
          <ac:spMkLst>
            <pc:docMk/>
            <pc:sldMk cId="3942064285" sldId="256"/>
            <ac:spMk id="9869" creationId="{F13CFAE6-7180-1574-06FC-01103ADD37FC}"/>
          </ac:spMkLst>
        </pc:spChg>
        <pc:spChg chg="mod">
          <ac:chgData name="Jassem Abbasi" userId="a485637c-5d5c-44af-8411-f95acc3236b6" providerId="ADAL" clId="{B67E75DF-61F4-4BDD-83F6-F3A9FEB4B984}" dt="2024-02-22T09:52:54.409" v="2357" actId="27803"/>
          <ac:spMkLst>
            <pc:docMk/>
            <pc:sldMk cId="3942064285" sldId="256"/>
            <ac:spMk id="9870" creationId="{8B105C6B-FA68-E2D5-B7CF-5EF775FEAFB1}"/>
          </ac:spMkLst>
        </pc:spChg>
        <pc:spChg chg="mod">
          <ac:chgData name="Jassem Abbasi" userId="a485637c-5d5c-44af-8411-f95acc3236b6" providerId="ADAL" clId="{B67E75DF-61F4-4BDD-83F6-F3A9FEB4B984}" dt="2024-02-22T09:52:54.409" v="2357" actId="27803"/>
          <ac:spMkLst>
            <pc:docMk/>
            <pc:sldMk cId="3942064285" sldId="256"/>
            <ac:spMk id="9871" creationId="{0CC18B01-F969-BB29-B405-818876138A3A}"/>
          </ac:spMkLst>
        </pc:spChg>
        <pc:spChg chg="mod">
          <ac:chgData name="Jassem Abbasi" userId="a485637c-5d5c-44af-8411-f95acc3236b6" providerId="ADAL" clId="{B67E75DF-61F4-4BDD-83F6-F3A9FEB4B984}" dt="2024-02-22T09:52:54.409" v="2357" actId="27803"/>
          <ac:spMkLst>
            <pc:docMk/>
            <pc:sldMk cId="3942064285" sldId="256"/>
            <ac:spMk id="9872" creationId="{704F70E7-2C9A-641E-2985-5B619AC34190}"/>
          </ac:spMkLst>
        </pc:spChg>
        <pc:spChg chg="mod">
          <ac:chgData name="Jassem Abbasi" userId="a485637c-5d5c-44af-8411-f95acc3236b6" providerId="ADAL" clId="{B67E75DF-61F4-4BDD-83F6-F3A9FEB4B984}" dt="2024-02-22T09:52:54.409" v="2357" actId="27803"/>
          <ac:spMkLst>
            <pc:docMk/>
            <pc:sldMk cId="3942064285" sldId="256"/>
            <ac:spMk id="9873" creationId="{664CE815-F0B8-0FF8-42B9-04AFB2B09601}"/>
          </ac:spMkLst>
        </pc:spChg>
        <pc:spChg chg="mod">
          <ac:chgData name="Jassem Abbasi" userId="a485637c-5d5c-44af-8411-f95acc3236b6" providerId="ADAL" clId="{B67E75DF-61F4-4BDD-83F6-F3A9FEB4B984}" dt="2024-02-22T09:52:54.409" v="2357" actId="27803"/>
          <ac:spMkLst>
            <pc:docMk/>
            <pc:sldMk cId="3942064285" sldId="256"/>
            <ac:spMk id="9874" creationId="{7B232DFD-B9F7-7A6D-8EF3-AF4A90EC60F5}"/>
          </ac:spMkLst>
        </pc:spChg>
        <pc:spChg chg="mod">
          <ac:chgData name="Jassem Abbasi" userId="a485637c-5d5c-44af-8411-f95acc3236b6" providerId="ADAL" clId="{B67E75DF-61F4-4BDD-83F6-F3A9FEB4B984}" dt="2024-02-22T09:52:54.409" v="2357" actId="27803"/>
          <ac:spMkLst>
            <pc:docMk/>
            <pc:sldMk cId="3942064285" sldId="256"/>
            <ac:spMk id="9875" creationId="{F1DEBB3C-7CD3-C906-4EFF-FA656FB49FAF}"/>
          </ac:spMkLst>
        </pc:spChg>
        <pc:spChg chg="mod">
          <ac:chgData name="Jassem Abbasi" userId="a485637c-5d5c-44af-8411-f95acc3236b6" providerId="ADAL" clId="{B67E75DF-61F4-4BDD-83F6-F3A9FEB4B984}" dt="2024-02-22T09:52:54.409" v="2357" actId="27803"/>
          <ac:spMkLst>
            <pc:docMk/>
            <pc:sldMk cId="3942064285" sldId="256"/>
            <ac:spMk id="9876" creationId="{CE6F41FF-1AE0-FF36-DBB4-414DEB9D36F2}"/>
          </ac:spMkLst>
        </pc:spChg>
        <pc:spChg chg="mod">
          <ac:chgData name="Jassem Abbasi" userId="a485637c-5d5c-44af-8411-f95acc3236b6" providerId="ADAL" clId="{B67E75DF-61F4-4BDD-83F6-F3A9FEB4B984}" dt="2024-02-22T09:52:54.409" v="2357" actId="27803"/>
          <ac:spMkLst>
            <pc:docMk/>
            <pc:sldMk cId="3942064285" sldId="256"/>
            <ac:spMk id="9877" creationId="{A6DF9B82-BCE3-B0D1-A700-8A27E68869B6}"/>
          </ac:spMkLst>
        </pc:spChg>
        <pc:spChg chg="mod">
          <ac:chgData name="Jassem Abbasi" userId="a485637c-5d5c-44af-8411-f95acc3236b6" providerId="ADAL" clId="{B67E75DF-61F4-4BDD-83F6-F3A9FEB4B984}" dt="2024-02-22T09:52:54.409" v="2357" actId="27803"/>
          <ac:spMkLst>
            <pc:docMk/>
            <pc:sldMk cId="3942064285" sldId="256"/>
            <ac:spMk id="9878" creationId="{0B12542F-EA96-1C38-E5CD-6639C1BB9F15}"/>
          </ac:spMkLst>
        </pc:spChg>
        <pc:spChg chg="mod">
          <ac:chgData name="Jassem Abbasi" userId="a485637c-5d5c-44af-8411-f95acc3236b6" providerId="ADAL" clId="{B67E75DF-61F4-4BDD-83F6-F3A9FEB4B984}" dt="2024-02-22T09:52:54.409" v="2357" actId="27803"/>
          <ac:spMkLst>
            <pc:docMk/>
            <pc:sldMk cId="3942064285" sldId="256"/>
            <ac:spMk id="9879" creationId="{4F0398AF-EBD9-EA57-26CC-88FDF53FD43B}"/>
          </ac:spMkLst>
        </pc:spChg>
        <pc:spChg chg="mod">
          <ac:chgData name="Jassem Abbasi" userId="a485637c-5d5c-44af-8411-f95acc3236b6" providerId="ADAL" clId="{B67E75DF-61F4-4BDD-83F6-F3A9FEB4B984}" dt="2024-02-22T09:52:54.409" v="2357" actId="27803"/>
          <ac:spMkLst>
            <pc:docMk/>
            <pc:sldMk cId="3942064285" sldId="256"/>
            <ac:spMk id="9880" creationId="{5B4D91B0-1A41-736E-5B7E-75EFF1548C10}"/>
          </ac:spMkLst>
        </pc:spChg>
        <pc:spChg chg="mod">
          <ac:chgData name="Jassem Abbasi" userId="a485637c-5d5c-44af-8411-f95acc3236b6" providerId="ADAL" clId="{B67E75DF-61F4-4BDD-83F6-F3A9FEB4B984}" dt="2024-02-22T09:52:54.409" v="2357" actId="27803"/>
          <ac:spMkLst>
            <pc:docMk/>
            <pc:sldMk cId="3942064285" sldId="256"/>
            <ac:spMk id="9881" creationId="{1E3A96AD-9A54-67AF-49E4-BEB724387B99}"/>
          </ac:spMkLst>
        </pc:spChg>
        <pc:spChg chg="mod">
          <ac:chgData name="Jassem Abbasi" userId="a485637c-5d5c-44af-8411-f95acc3236b6" providerId="ADAL" clId="{B67E75DF-61F4-4BDD-83F6-F3A9FEB4B984}" dt="2024-02-22T09:52:54.409" v="2357" actId="27803"/>
          <ac:spMkLst>
            <pc:docMk/>
            <pc:sldMk cId="3942064285" sldId="256"/>
            <ac:spMk id="9882" creationId="{2A8A4692-B5B5-AAC4-EE02-6D920FFC0F3B}"/>
          </ac:spMkLst>
        </pc:spChg>
        <pc:spChg chg="mod">
          <ac:chgData name="Jassem Abbasi" userId="a485637c-5d5c-44af-8411-f95acc3236b6" providerId="ADAL" clId="{B67E75DF-61F4-4BDD-83F6-F3A9FEB4B984}" dt="2024-02-22T09:52:54.409" v="2357" actId="27803"/>
          <ac:spMkLst>
            <pc:docMk/>
            <pc:sldMk cId="3942064285" sldId="256"/>
            <ac:spMk id="9883" creationId="{C6B59CFF-D37B-3AEB-DE12-419806A53F46}"/>
          </ac:spMkLst>
        </pc:spChg>
        <pc:spChg chg="mod">
          <ac:chgData name="Jassem Abbasi" userId="a485637c-5d5c-44af-8411-f95acc3236b6" providerId="ADAL" clId="{B67E75DF-61F4-4BDD-83F6-F3A9FEB4B984}" dt="2024-02-22T09:52:54.409" v="2357" actId="27803"/>
          <ac:spMkLst>
            <pc:docMk/>
            <pc:sldMk cId="3942064285" sldId="256"/>
            <ac:spMk id="9884" creationId="{E66BC80F-B6A9-AF03-C79F-6F7C551B882E}"/>
          </ac:spMkLst>
        </pc:spChg>
        <pc:spChg chg="mod">
          <ac:chgData name="Jassem Abbasi" userId="a485637c-5d5c-44af-8411-f95acc3236b6" providerId="ADAL" clId="{B67E75DF-61F4-4BDD-83F6-F3A9FEB4B984}" dt="2024-02-22T09:52:54.409" v="2357" actId="27803"/>
          <ac:spMkLst>
            <pc:docMk/>
            <pc:sldMk cId="3942064285" sldId="256"/>
            <ac:spMk id="9885" creationId="{031EA0A4-A6AA-7DEB-5F51-DE12FFA9BCE9}"/>
          </ac:spMkLst>
        </pc:spChg>
        <pc:spChg chg="mod">
          <ac:chgData name="Jassem Abbasi" userId="a485637c-5d5c-44af-8411-f95acc3236b6" providerId="ADAL" clId="{B67E75DF-61F4-4BDD-83F6-F3A9FEB4B984}" dt="2024-02-22T09:52:54.409" v="2357" actId="27803"/>
          <ac:spMkLst>
            <pc:docMk/>
            <pc:sldMk cId="3942064285" sldId="256"/>
            <ac:spMk id="9886" creationId="{DC2970F5-583F-93E4-FCBF-FA0E26C2AB50}"/>
          </ac:spMkLst>
        </pc:spChg>
        <pc:spChg chg="mod">
          <ac:chgData name="Jassem Abbasi" userId="a485637c-5d5c-44af-8411-f95acc3236b6" providerId="ADAL" clId="{B67E75DF-61F4-4BDD-83F6-F3A9FEB4B984}" dt="2024-02-22T09:52:54.409" v="2357" actId="27803"/>
          <ac:spMkLst>
            <pc:docMk/>
            <pc:sldMk cId="3942064285" sldId="256"/>
            <ac:spMk id="9887" creationId="{E10F9B7A-DD34-EAA9-86E6-3120F0F8047B}"/>
          </ac:spMkLst>
        </pc:spChg>
        <pc:spChg chg="mod">
          <ac:chgData name="Jassem Abbasi" userId="a485637c-5d5c-44af-8411-f95acc3236b6" providerId="ADAL" clId="{B67E75DF-61F4-4BDD-83F6-F3A9FEB4B984}" dt="2024-02-22T09:52:54.409" v="2357" actId="27803"/>
          <ac:spMkLst>
            <pc:docMk/>
            <pc:sldMk cId="3942064285" sldId="256"/>
            <ac:spMk id="9888" creationId="{2D3BFAF6-D2F5-8042-C275-BA779F30AD61}"/>
          </ac:spMkLst>
        </pc:spChg>
        <pc:spChg chg="mod">
          <ac:chgData name="Jassem Abbasi" userId="a485637c-5d5c-44af-8411-f95acc3236b6" providerId="ADAL" clId="{B67E75DF-61F4-4BDD-83F6-F3A9FEB4B984}" dt="2024-02-22T09:52:54.409" v="2357" actId="27803"/>
          <ac:spMkLst>
            <pc:docMk/>
            <pc:sldMk cId="3942064285" sldId="256"/>
            <ac:spMk id="9889" creationId="{CF52F5DC-F0DB-3F6E-07F1-7CB1977A8908}"/>
          </ac:spMkLst>
        </pc:spChg>
        <pc:spChg chg="mod">
          <ac:chgData name="Jassem Abbasi" userId="a485637c-5d5c-44af-8411-f95acc3236b6" providerId="ADAL" clId="{B67E75DF-61F4-4BDD-83F6-F3A9FEB4B984}" dt="2024-02-22T09:52:54.409" v="2357" actId="27803"/>
          <ac:spMkLst>
            <pc:docMk/>
            <pc:sldMk cId="3942064285" sldId="256"/>
            <ac:spMk id="9890" creationId="{67FB994C-C944-74A1-6695-9D39859444C2}"/>
          </ac:spMkLst>
        </pc:spChg>
        <pc:spChg chg="mod">
          <ac:chgData name="Jassem Abbasi" userId="a485637c-5d5c-44af-8411-f95acc3236b6" providerId="ADAL" clId="{B67E75DF-61F4-4BDD-83F6-F3A9FEB4B984}" dt="2024-02-22T09:52:54.409" v="2357" actId="27803"/>
          <ac:spMkLst>
            <pc:docMk/>
            <pc:sldMk cId="3942064285" sldId="256"/>
            <ac:spMk id="9891" creationId="{15F3D124-BD4A-C6AB-33C2-DBAE8E9BC0A0}"/>
          </ac:spMkLst>
        </pc:spChg>
        <pc:spChg chg="mod">
          <ac:chgData name="Jassem Abbasi" userId="a485637c-5d5c-44af-8411-f95acc3236b6" providerId="ADAL" clId="{B67E75DF-61F4-4BDD-83F6-F3A9FEB4B984}" dt="2024-02-22T09:52:54.409" v="2357" actId="27803"/>
          <ac:spMkLst>
            <pc:docMk/>
            <pc:sldMk cId="3942064285" sldId="256"/>
            <ac:spMk id="9892" creationId="{EFC56FA5-3C97-170C-ABAB-5BF6F395F357}"/>
          </ac:spMkLst>
        </pc:spChg>
        <pc:spChg chg="mod">
          <ac:chgData name="Jassem Abbasi" userId="a485637c-5d5c-44af-8411-f95acc3236b6" providerId="ADAL" clId="{B67E75DF-61F4-4BDD-83F6-F3A9FEB4B984}" dt="2024-02-22T09:52:54.409" v="2357" actId="27803"/>
          <ac:spMkLst>
            <pc:docMk/>
            <pc:sldMk cId="3942064285" sldId="256"/>
            <ac:spMk id="9893" creationId="{DFD74987-ADE6-7177-0EDD-6F9E15B336DC}"/>
          </ac:spMkLst>
        </pc:spChg>
        <pc:spChg chg="mod">
          <ac:chgData name="Jassem Abbasi" userId="a485637c-5d5c-44af-8411-f95acc3236b6" providerId="ADAL" clId="{B67E75DF-61F4-4BDD-83F6-F3A9FEB4B984}" dt="2024-02-22T09:52:54.409" v="2357" actId="27803"/>
          <ac:spMkLst>
            <pc:docMk/>
            <pc:sldMk cId="3942064285" sldId="256"/>
            <ac:spMk id="9894" creationId="{FC229B6C-BC08-70C3-325E-7FE7060F2E9B}"/>
          </ac:spMkLst>
        </pc:spChg>
        <pc:spChg chg="mod">
          <ac:chgData name="Jassem Abbasi" userId="a485637c-5d5c-44af-8411-f95acc3236b6" providerId="ADAL" clId="{B67E75DF-61F4-4BDD-83F6-F3A9FEB4B984}" dt="2024-02-22T09:52:54.409" v="2357" actId="27803"/>
          <ac:spMkLst>
            <pc:docMk/>
            <pc:sldMk cId="3942064285" sldId="256"/>
            <ac:spMk id="9895" creationId="{96FFB61F-45C3-9979-F948-73A14CC94AB1}"/>
          </ac:spMkLst>
        </pc:spChg>
        <pc:spChg chg="mod">
          <ac:chgData name="Jassem Abbasi" userId="a485637c-5d5c-44af-8411-f95acc3236b6" providerId="ADAL" clId="{B67E75DF-61F4-4BDD-83F6-F3A9FEB4B984}" dt="2024-02-22T09:52:54.409" v="2357" actId="27803"/>
          <ac:spMkLst>
            <pc:docMk/>
            <pc:sldMk cId="3942064285" sldId="256"/>
            <ac:spMk id="9896" creationId="{0DED36CD-E9C8-C17F-F145-7EE8C7B0E57C}"/>
          </ac:spMkLst>
        </pc:spChg>
        <pc:spChg chg="mod">
          <ac:chgData name="Jassem Abbasi" userId="a485637c-5d5c-44af-8411-f95acc3236b6" providerId="ADAL" clId="{B67E75DF-61F4-4BDD-83F6-F3A9FEB4B984}" dt="2024-02-22T09:52:54.409" v="2357" actId="27803"/>
          <ac:spMkLst>
            <pc:docMk/>
            <pc:sldMk cId="3942064285" sldId="256"/>
            <ac:spMk id="9897" creationId="{73D2984E-5737-11B2-6EBB-4092C9A1BC04}"/>
          </ac:spMkLst>
        </pc:spChg>
        <pc:spChg chg="mod">
          <ac:chgData name="Jassem Abbasi" userId="a485637c-5d5c-44af-8411-f95acc3236b6" providerId="ADAL" clId="{B67E75DF-61F4-4BDD-83F6-F3A9FEB4B984}" dt="2024-02-22T09:52:54.409" v="2357" actId="27803"/>
          <ac:spMkLst>
            <pc:docMk/>
            <pc:sldMk cId="3942064285" sldId="256"/>
            <ac:spMk id="9898" creationId="{CB1A963B-701F-43A0-BC33-88AA44CBB1E1}"/>
          </ac:spMkLst>
        </pc:spChg>
        <pc:spChg chg="mod">
          <ac:chgData name="Jassem Abbasi" userId="a485637c-5d5c-44af-8411-f95acc3236b6" providerId="ADAL" clId="{B67E75DF-61F4-4BDD-83F6-F3A9FEB4B984}" dt="2024-02-22T09:52:54.409" v="2357" actId="27803"/>
          <ac:spMkLst>
            <pc:docMk/>
            <pc:sldMk cId="3942064285" sldId="256"/>
            <ac:spMk id="9899" creationId="{C31D8C84-3FA4-C32B-34CE-87E87953F0F6}"/>
          </ac:spMkLst>
        </pc:spChg>
        <pc:spChg chg="mod">
          <ac:chgData name="Jassem Abbasi" userId="a485637c-5d5c-44af-8411-f95acc3236b6" providerId="ADAL" clId="{B67E75DF-61F4-4BDD-83F6-F3A9FEB4B984}" dt="2024-02-22T09:52:54.409" v="2357" actId="27803"/>
          <ac:spMkLst>
            <pc:docMk/>
            <pc:sldMk cId="3942064285" sldId="256"/>
            <ac:spMk id="9900" creationId="{277B1D91-B33D-7C9F-73FE-CDD5A5E9E818}"/>
          </ac:spMkLst>
        </pc:spChg>
        <pc:spChg chg="mod">
          <ac:chgData name="Jassem Abbasi" userId="a485637c-5d5c-44af-8411-f95acc3236b6" providerId="ADAL" clId="{B67E75DF-61F4-4BDD-83F6-F3A9FEB4B984}" dt="2024-02-22T09:52:54.409" v="2357" actId="27803"/>
          <ac:spMkLst>
            <pc:docMk/>
            <pc:sldMk cId="3942064285" sldId="256"/>
            <ac:spMk id="9901" creationId="{14030130-5217-37A6-1F9C-44B95DC82ADF}"/>
          </ac:spMkLst>
        </pc:spChg>
        <pc:spChg chg="mod">
          <ac:chgData name="Jassem Abbasi" userId="a485637c-5d5c-44af-8411-f95acc3236b6" providerId="ADAL" clId="{B67E75DF-61F4-4BDD-83F6-F3A9FEB4B984}" dt="2024-02-22T09:52:54.409" v="2357" actId="27803"/>
          <ac:spMkLst>
            <pc:docMk/>
            <pc:sldMk cId="3942064285" sldId="256"/>
            <ac:spMk id="9902" creationId="{E89F6FCA-C43D-5156-C915-1A891E152C61}"/>
          </ac:spMkLst>
        </pc:spChg>
        <pc:spChg chg="mod">
          <ac:chgData name="Jassem Abbasi" userId="a485637c-5d5c-44af-8411-f95acc3236b6" providerId="ADAL" clId="{B67E75DF-61F4-4BDD-83F6-F3A9FEB4B984}" dt="2024-02-22T09:52:54.409" v="2357" actId="27803"/>
          <ac:spMkLst>
            <pc:docMk/>
            <pc:sldMk cId="3942064285" sldId="256"/>
            <ac:spMk id="9903" creationId="{F3DE4595-014A-9591-9396-B5DC8EB6EB26}"/>
          </ac:spMkLst>
        </pc:spChg>
        <pc:spChg chg="mod">
          <ac:chgData name="Jassem Abbasi" userId="a485637c-5d5c-44af-8411-f95acc3236b6" providerId="ADAL" clId="{B67E75DF-61F4-4BDD-83F6-F3A9FEB4B984}" dt="2024-02-22T09:52:54.409" v="2357" actId="27803"/>
          <ac:spMkLst>
            <pc:docMk/>
            <pc:sldMk cId="3942064285" sldId="256"/>
            <ac:spMk id="9904" creationId="{616E653E-7881-A4A7-7D22-F663423BF989}"/>
          </ac:spMkLst>
        </pc:spChg>
        <pc:spChg chg="mod">
          <ac:chgData name="Jassem Abbasi" userId="a485637c-5d5c-44af-8411-f95acc3236b6" providerId="ADAL" clId="{B67E75DF-61F4-4BDD-83F6-F3A9FEB4B984}" dt="2024-02-22T09:52:54.409" v="2357" actId="27803"/>
          <ac:spMkLst>
            <pc:docMk/>
            <pc:sldMk cId="3942064285" sldId="256"/>
            <ac:spMk id="9905" creationId="{8FE30223-50AF-F4F1-D8CB-2BE31BD16E8E}"/>
          </ac:spMkLst>
        </pc:spChg>
        <pc:spChg chg="mod">
          <ac:chgData name="Jassem Abbasi" userId="a485637c-5d5c-44af-8411-f95acc3236b6" providerId="ADAL" clId="{B67E75DF-61F4-4BDD-83F6-F3A9FEB4B984}" dt="2024-02-22T09:52:54.409" v="2357" actId="27803"/>
          <ac:spMkLst>
            <pc:docMk/>
            <pc:sldMk cId="3942064285" sldId="256"/>
            <ac:spMk id="9906" creationId="{B8041CA3-7C26-BDB5-8BFD-79AF29DCC183}"/>
          </ac:spMkLst>
        </pc:spChg>
        <pc:spChg chg="mod">
          <ac:chgData name="Jassem Abbasi" userId="a485637c-5d5c-44af-8411-f95acc3236b6" providerId="ADAL" clId="{B67E75DF-61F4-4BDD-83F6-F3A9FEB4B984}" dt="2024-02-22T09:52:54.409" v="2357" actId="27803"/>
          <ac:spMkLst>
            <pc:docMk/>
            <pc:sldMk cId="3942064285" sldId="256"/>
            <ac:spMk id="9907" creationId="{A6CE0153-364F-2375-86EE-2EEE0592B181}"/>
          </ac:spMkLst>
        </pc:spChg>
        <pc:spChg chg="mod">
          <ac:chgData name="Jassem Abbasi" userId="a485637c-5d5c-44af-8411-f95acc3236b6" providerId="ADAL" clId="{B67E75DF-61F4-4BDD-83F6-F3A9FEB4B984}" dt="2024-02-22T09:52:54.409" v="2357" actId="27803"/>
          <ac:spMkLst>
            <pc:docMk/>
            <pc:sldMk cId="3942064285" sldId="256"/>
            <ac:spMk id="9908" creationId="{9FA20A65-8B61-6990-9639-15CF8916B795}"/>
          </ac:spMkLst>
        </pc:spChg>
        <pc:spChg chg="mod">
          <ac:chgData name="Jassem Abbasi" userId="a485637c-5d5c-44af-8411-f95acc3236b6" providerId="ADAL" clId="{B67E75DF-61F4-4BDD-83F6-F3A9FEB4B984}" dt="2024-02-22T09:52:54.409" v="2357" actId="27803"/>
          <ac:spMkLst>
            <pc:docMk/>
            <pc:sldMk cId="3942064285" sldId="256"/>
            <ac:spMk id="9909" creationId="{9FA20E44-BBCD-E808-5B5B-C6365C2A6350}"/>
          </ac:spMkLst>
        </pc:spChg>
        <pc:spChg chg="mod">
          <ac:chgData name="Jassem Abbasi" userId="a485637c-5d5c-44af-8411-f95acc3236b6" providerId="ADAL" clId="{B67E75DF-61F4-4BDD-83F6-F3A9FEB4B984}" dt="2024-02-22T09:52:54.409" v="2357" actId="27803"/>
          <ac:spMkLst>
            <pc:docMk/>
            <pc:sldMk cId="3942064285" sldId="256"/>
            <ac:spMk id="9910" creationId="{F6088914-0546-9ECA-894D-F5A99D460EB2}"/>
          </ac:spMkLst>
        </pc:spChg>
        <pc:spChg chg="mod">
          <ac:chgData name="Jassem Abbasi" userId="a485637c-5d5c-44af-8411-f95acc3236b6" providerId="ADAL" clId="{B67E75DF-61F4-4BDD-83F6-F3A9FEB4B984}" dt="2024-02-22T09:52:54.409" v="2357" actId="27803"/>
          <ac:spMkLst>
            <pc:docMk/>
            <pc:sldMk cId="3942064285" sldId="256"/>
            <ac:spMk id="9911" creationId="{15A3D4B8-F59F-1906-7154-B7E4E9348D20}"/>
          </ac:spMkLst>
        </pc:spChg>
        <pc:spChg chg="mod">
          <ac:chgData name="Jassem Abbasi" userId="a485637c-5d5c-44af-8411-f95acc3236b6" providerId="ADAL" clId="{B67E75DF-61F4-4BDD-83F6-F3A9FEB4B984}" dt="2024-02-22T09:52:54.409" v="2357" actId="27803"/>
          <ac:spMkLst>
            <pc:docMk/>
            <pc:sldMk cId="3942064285" sldId="256"/>
            <ac:spMk id="9912" creationId="{16F38C21-EDDE-16E5-BBEF-0CED741E3B36}"/>
          </ac:spMkLst>
        </pc:spChg>
        <pc:spChg chg="mod">
          <ac:chgData name="Jassem Abbasi" userId="a485637c-5d5c-44af-8411-f95acc3236b6" providerId="ADAL" clId="{B67E75DF-61F4-4BDD-83F6-F3A9FEB4B984}" dt="2024-02-22T09:52:54.409" v="2357" actId="27803"/>
          <ac:spMkLst>
            <pc:docMk/>
            <pc:sldMk cId="3942064285" sldId="256"/>
            <ac:spMk id="9913" creationId="{AA72D10C-E01A-0715-9A71-8DDCE3292A8D}"/>
          </ac:spMkLst>
        </pc:spChg>
        <pc:spChg chg="mod">
          <ac:chgData name="Jassem Abbasi" userId="a485637c-5d5c-44af-8411-f95acc3236b6" providerId="ADAL" clId="{B67E75DF-61F4-4BDD-83F6-F3A9FEB4B984}" dt="2024-02-22T09:52:54.409" v="2357" actId="27803"/>
          <ac:spMkLst>
            <pc:docMk/>
            <pc:sldMk cId="3942064285" sldId="256"/>
            <ac:spMk id="9914" creationId="{77C7406C-39E2-2543-B3D7-2826CAC36F6D}"/>
          </ac:spMkLst>
        </pc:spChg>
        <pc:spChg chg="mod">
          <ac:chgData name="Jassem Abbasi" userId="a485637c-5d5c-44af-8411-f95acc3236b6" providerId="ADAL" clId="{B67E75DF-61F4-4BDD-83F6-F3A9FEB4B984}" dt="2024-02-22T09:52:54.409" v="2357" actId="27803"/>
          <ac:spMkLst>
            <pc:docMk/>
            <pc:sldMk cId="3942064285" sldId="256"/>
            <ac:spMk id="9915" creationId="{4281AED8-2B2E-1877-92BC-9BCB9F3CCA8C}"/>
          </ac:spMkLst>
        </pc:spChg>
        <pc:spChg chg="mod">
          <ac:chgData name="Jassem Abbasi" userId="a485637c-5d5c-44af-8411-f95acc3236b6" providerId="ADAL" clId="{B67E75DF-61F4-4BDD-83F6-F3A9FEB4B984}" dt="2024-02-22T09:52:54.409" v="2357" actId="27803"/>
          <ac:spMkLst>
            <pc:docMk/>
            <pc:sldMk cId="3942064285" sldId="256"/>
            <ac:spMk id="9916" creationId="{732BCF51-71CE-C523-4C2E-5793D3CB8970}"/>
          </ac:spMkLst>
        </pc:spChg>
        <pc:spChg chg="mod">
          <ac:chgData name="Jassem Abbasi" userId="a485637c-5d5c-44af-8411-f95acc3236b6" providerId="ADAL" clId="{B67E75DF-61F4-4BDD-83F6-F3A9FEB4B984}" dt="2024-02-22T09:52:54.409" v="2357" actId="27803"/>
          <ac:spMkLst>
            <pc:docMk/>
            <pc:sldMk cId="3942064285" sldId="256"/>
            <ac:spMk id="9917" creationId="{91617163-7B8D-D5CC-E063-3CE2D494AC08}"/>
          </ac:spMkLst>
        </pc:spChg>
        <pc:spChg chg="mod">
          <ac:chgData name="Jassem Abbasi" userId="a485637c-5d5c-44af-8411-f95acc3236b6" providerId="ADAL" clId="{B67E75DF-61F4-4BDD-83F6-F3A9FEB4B984}" dt="2024-02-22T09:52:54.409" v="2357" actId="27803"/>
          <ac:spMkLst>
            <pc:docMk/>
            <pc:sldMk cId="3942064285" sldId="256"/>
            <ac:spMk id="9918" creationId="{85037C70-F7E0-1BB8-BE55-36B5573156CA}"/>
          </ac:spMkLst>
        </pc:spChg>
        <pc:spChg chg="mod">
          <ac:chgData name="Jassem Abbasi" userId="a485637c-5d5c-44af-8411-f95acc3236b6" providerId="ADAL" clId="{B67E75DF-61F4-4BDD-83F6-F3A9FEB4B984}" dt="2024-02-22T09:52:54.409" v="2357" actId="27803"/>
          <ac:spMkLst>
            <pc:docMk/>
            <pc:sldMk cId="3942064285" sldId="256"/>
            <ac:spMk id="9919" creationId="{9294C61A-19B8-4B61-0041-3DE416E4A082}"/>
          </ac:spMkLst>
        </pc:spChg>
        <pc:spChg chg="mod">
          <ac:chgData name="Jassem Abbasi" userId="a485637c-5d5c-44af-8411-f95acc3236b6" providerId="ADAL" clId="{B67E75DF-61F4-4BDD-83F6-F3A9FEB4B984}" dt="2024-02-22T09:52:54.409" v="2357" actId="27803"/>
          <ac:spMkLst>
            <pc:docMk/>
            <pc:sldMk cId="3942064285" sldId="256"/>
            <ac:spMk id="9920" creationId="{6ECDEE57-EC07-3D88-7115-05AA627342CE}"/>
          </ac:spMkLst>
        </pc:spChg>
        <pc:spChg chg="mod">
          <ac:chgData name="Jassem Abbasi" userId="a485637c-5d5c-44af-8411-f95acc3236b6" providerId="ADAL" clId="{B67E75DF-61F4-4BDD-83F6-F3A9FEB4B984}" dt="2024-02-22T09:52:54.409" v="2357" actId="27803"/>
          <ac:spMkLst>
            <pc:docMk/>
            <pc:sldMk cId="3942064285" sldId="256"/>
            <ac:spMk id="9921" creationId="{7B1DCADD-39C6-2816-383D-DBE148329697}"/>
          </ac:spMkLst>
        </pc:spChg>
        <pc:spChg chg="mod">
          <ac:chgData name="Jassem Abbasi" userId="a485637c-5d5c-44af-8411-f95acc3236b6" providerId="ADAL" clId="{B67E75DF-61F4-4BDD-83F6-F3A9FEB4B984}" dt="2024-02-22T09:52:54.409" v="2357" actId="27803"/>
          <ac:spMkLst>
            <pc:docMk/>
            <pc:sldMk cId="3942064285" sldId="256"/>
            <ac:spMk id="9922" creationId="{8598CFE4-EEDE-7B3E-C733-856A2E36FFD5}"/>
          </ac:spMkLst>
        </pc:spChg>
        <pc:spChg chg="mod">
          <ac:chgData name="Jassem Abbasi" userId="a485637c-5d5c-44af-8411-f95acc3236b6" providerId="ADAL" clId="{B67E75DF-61F4-4BDD-83F6-F3A9FEB4B984}" dt="2024-02-22T09:52:54.409" v="2357" actId="27803"/>
          <ac:spMkLst>
            <pc:docMk/>
            <pc:sldMk cId="3942064285" sldId="256"/>
            <ac:spMk id="9923" creationId="{66BBA161-705C-8302-D01E-633B478396BF}"/>
          </ac:spMkLst>
        </pc:spChg>
        <pc:spChg chg="mod">
          <ac:chgData name="Jassem Abbasi" userId="a485637c-5d5c-44af-8411-f95acc3236b6" providerId="ADAL" clId="{B67E75DF-61F4-4BDD-83F6-F3A9FEB4B984}" dt="2024-02-22T09:52:54.409" v="2357" actId="27803"/>
          <ac:spMkLst>
            <pc:docMk/>
            <pc:sldMk cId="3942064285" sldId="256"/>
            <ac:spMk id="9924" creationId="{FCB1A97F-09B7-9B0A-B1CD-4CDB3BB223DB}"/>
          </ac:spMkLst>
        </pc:spChg>
        <pc:spChg chg="mod">
          <ac:chgData name="Jassem Abbasi" userId="a485637c-5d5c-44af-8411-f95acc3236b6" providerId="ADAL" clId="{B67E75DF-61F4-4BDD-83F6-F3A9FEB4B984}" dt="2024-02-22T09:52:54.409" v="2357" actId="27803"/>
          <ac:spMkLst>
            <pc:docMk/>
            <pc:sldMk cId="3942064285" sldId="256"/>
            <ac:spMk id="9925" creationId="{A59A267D-9147-EFDD-A611-8CD160B341AD}"/>
          </ac:spMkLst>
        </pc:spChg>
        <pc:spChg chg="mod">
          <ac:chgData name="Jassem Abbasi" userId="a485637c-5d5c-44af-8411-f95acc3236b6" providerId="ADAL" clId="{B67E75DF-61F4-4BDD-83F6-F3A9FEB4B984}" dt="2024-02-22T09:52:54.409" v="2357" actId="27803"/>
          <ac:spMkLst>
            <pc:docMk/>
            <pc:sldMk cId="3942064285" sldId="256"/>
            <ac:spMk id="9926" creationId="{C1BC75B0-35C3-F8E2-FA47-347956ED1A75}"/>
          </ac:spMkLst>
        </pc:spChg>
        <pc:spChg chg="mod">
          <ac:chgData name="Jassem Abbasi" userId="a485637c-5d5c-44af-8411-f95acc3236b6" providerId="ADAL" clId="{B67E75DF-61F4-4BDD-83F6-F3A9FEB4B984}" dt="2024-02-22T09:52:54.409" v="2357" actId="27803"/>
          <ac:spMkLst>
            <pc:docMk/>
            <pc:sldMk cId="3942064285" sldId="256"/>
            <ac:spMk id="9927" creationId="{81944DE3-2FA2-5D44-6B2E-0E79ADF70D4C}"/>
          </ac:spMkLst>
        </pc:spChg>
        <pc:spChg chg="mod">
          <ac:chgData name="Jassem Abbasi" userId="a485637c-5d5c-44af-8411-f95acc3236b6" providerId="ADAL" clId="{B67E75DF-61F4-4BDD-83F6-F3A9FEB4B984}" dt="2024-02-22T09:52:54.409" v="2357" actId="27803"/>
          <ac:spMkLst>
            <pc:docMk/>
            <pc:sldMk cId="3942064285" sldId="256"/>
            <ac:spMk id="9928" creationId="{EDD12354-BA1B-C86C-5675-C9FBB5780D38}"/>
          </ac:spMkLst>
        </pc:spChg>
        <pc:spChg chg="mod">
          <ac:chgData name="Jassem Abbasi" userId="a485637c-5d5c-44af-8411-f95acc3236b6" providerId="ADAL" clId="{B67E75DF-61F4-4BDD-83F6-F3A9FEB4B984}" dt="2024-02-22T09:52:54.409" v="2357" actId="27803"/>
          <ac:spMkLst>
            <pc:docMk/>
            <pc:sldMk cId="3942064285" sldId="256"/>
            <ac:spMk id="9929" creationId="{70BA16CA-2B77-EFE0-9A67-5E12BEE6A440}"/>
          </ac:spMkLst>
        </pc:spChg>
        <pc:spChg chg="mod">
          <ac:chgData name="Jassem Abbasi" userId="a485637c-5d5c-44af-8411-f95acc3236b6" providerId="ADAL" clId="{B67E75DF-61F4-4BDD-83F6-F3A9FEB4B984}" dt="2024-02-22T09:52:54.409" v="2357" actId="27803"/>
          <ac:spMkLst>
            <pc:docMk/>
            <pc:sldMk cId="3942064285" sldId="256"/>
            <ac:spMk id="9930" creationId="{035D601E-7DD4-A65A-2C72-1E7602F27721}"/>
          </ac:spMkLst>
        </pc:spChg>
        <pc:spChg chg="mod">
          <ac:chgData name="Jassem Abbasi" userId="a485637c-5d5c-44af-8411-f95acc3236b6" providerId="ADAL" clId="{B67E75DF-61F4-4BDD-83F6-F3A9FEB4B984}" dt="2024-02-22T09:52:54.409" v="2357" actId="27803"/>
          <ac:spMkLst>
            <pc:docMk/>
            <pc:sldMk cId="3942064285" sldId="256"/>
            <ac:spMk id="9931" creationId="{8EE29684-3FA7-C005-C55C-174A6A102338}"/>
          </ac:spMkLst>
        </pc:spChg>
        <pc:spChg chg="mod">
          <ac:chgData name="Jassem Abbasi" userId="a485637c-5d5c-44af-8411-f95acc3236b6" providerId="ADAL" clId="{B67E75DF-61F4-4BDD-83F6-F3A9FEB4B984}" dt="2024-02-22T09:52:54.409" v="2357" actId="27803"/>
          <ac:spMkLst>
            <pc:docMk/>
            <pc:sldMk cId="3942064285" sldId="256"/>
            <ac:spMk id="9932" creationId="{CCFCD3D1-AE21-4292-795C-0135AB6EE25E}"/>
          </ac:spMkLst>
        </pc:spChg>
        <pc:spChg chg="mod">
          <ac:chgData name="Jassem Abbasi" userId="a485637c-5d5c-44af-8411-f95acc3236b6" providerId="ADAL" clId="{B67E75DF-61F4-4BDD-83F6-F3A9FEB4B984}" dt="2024-02-22T09:52:54.409" v="2357" actId="27803"/>
          <ac:spMkLst>
            <pc:docMk/>
            <pc:sldMk cId="3942064285" sldId="256"/>
            <ac:spMk id="9933" creationId="{11B687AA-C981-13DF-1253-CDC5EE99154B}"/>
          </ac:spMkLst>
        </pc:spChg>
        <pc:spChg chg="mod">
          <ac:chgData name="Jassem Abbasi" userId="a485637c-5d5c-44af-8411-f95acc3236b6" providerId="ADAL" clId="{B67E75DF-61F4-4BDD-83F6-F3A9FEB4B984}" dt="2024-02-22T09:52:54.409" v="2357" actId="27803"/>
          <ac:spMkLst>
            <pc:docMk/>
            <pc:sldMk cId="3942064285" sldId="256"/>
            <ac:spMk id="9934" creationId="{B1275951-D757-9009-5BDC-1748FD21ED08}"/>
          </ac:spMkLst>
        </pc:spChg>
        <pc:spChg chg="mod">
          <ac:chgData name="Jassem Abbasi" userId="a485637c-5d5c-44af-8411-f95acc3236b6" providerId="ADAL" clId="{B67E75DF-61F4-4BDD-83F6-F3A9FEB4B984}" dt="2024-02-22T09:52:54.409" v="2357" actId="27803"/>
          <ac:spMkLst>
            <pc:docMk/>
            <pc:sldMk cId="3942064285" sldId="256"/>
            <ac:spMk id="9935" creationId="{E9CE4452-1639-2F14-C44E-74D336FDACBB}"/>
          </ac:spMkLst>
        </pc:spChg>
        <pc:spChg chg="mod">
          <ac:chgData name="Jassem Abbasi" userId="a485637c-5d5c-44af-8411-f95acc3236b6" providerId="ADAL" clId="{B67E75DF-61F4-4BDD-83F6-F3A9FEB4B984}" dt="2024-02-22T09:52:54.409" v="2357" actId="27803"/>
          <ac:spMkLst>
            <pc:docMk/>
            <pc:sldMk cId="3942064285" sldId="256"/>
            <ac:spMk id="9936" creationId="{13BFC8E6-3556-8E42-4925-23AF928E6544}"/>
          </ac:spMkLst>
        </pc:spChg>
        <pc:spChg chg="mod">
          <ac:chgData name="Jassem Abbasi" userId="a485637c-5d5c-44af-8411-f95acc3236b6" providerId="ADAL" clId="{B67E75DF-61F4-4BDD-83F6-F3A9FEB4B984}" dt="2024-02-22T09:52:54.409" v="2357" actId="27803"/>
          <ac:spMkLst>
            <pc:docMk/>
            <pc:sldMk cId="3942064285" sldId="256"/>
            <ac:spMk id="9937" creationId="{03017377-88F9-4C3D-476F-77BA1D458DD6}"/>
          </ac:spMkLst>
        </pc:spChg>
        <pc:spChg chg="mod">
          <ac:chgData name="Jassem Abbasi" userId="a485637c-5d5c-44af-8411-f95acc3236b6" providerId="ADAL" clId="{B67E75DF-61F4-4BDD-83F6-F3A9FEB4B984}" dt="2024-02-22T09:52:54.409" v="2357" actId="27803"/>
          <ac:spMkLst>
            <pc:docMk/>
            <pc:sldMk cId="3942064285" sldId="256"/>
            <ac:spMk id="9938" creationId="{52441C2E-F23A-A24D-BBD5-9F18700F824D}"/>
          </ac:spMkLst>
        </pc:spChg>
        <pc:spChg chg="mod">
          <ac:chgData name="Jassem Abbasi" userId="a485637c-5d5c-44af-8411-f95acc3236b6" providerId="ADAL" clId="{B67E75DF-61F4-4BDD-83F6-F3A9FEB4B984}" dt="2024-02-22T09:52:54.409" v="2357" actId="27803"/>
          <ac:spMkLst>
            <pc:docMk/>
            <pc:sldMk cId="3942064285" sldId="256"/>
            <ac:spMk id="9939" creationId="{2BAA24E3-BB57-E325-FA77-B069BB62B9EF}"/>
          </ac:spMkLst>
        </pc:spChg>
        <pc:spChg chg="mod">
          <ac:chgData name="Jassem Abbasi" userId="a485637c-5d5c-44af-8411-f95acc3236b6" providerId="ADAL" clId="{B67E75DF-61F4-4BDD-83F6-F3A9FEB4B984}" dt="2024-02-22T09:52:54.409" v="2357" actId="27803"/>
          <ac:spMkLst>
            <pc:docMk/>
            <pc:sldMk cId="3942064285" sldId="256"/>
            <ac:spMk id="9940" creationId="{833DBF42-4F57-EEF8-16B7-597789AC76E1}"/>
          </ac:spMkLst>
        </pc:spChg>
        <pc:spChg chg="mod">
          <ac:chgData name="Jassem Abbasi" userId="a485637c-5d5c-44af-8411-f95acc3236b6" providerId="ADAL" clId="{B67E75DF-61F4-4BDD-83F6-F3A9FEB4B984}" dt="2024-02-22T09:52:54.409" v="2357" actId="27803"/>
          <ac:spMkLst>
            <pc:docMk/>
            <pc:sldMk cId="3942064285" sldId="256"/>
            <ac:spMk id="9941" creationId="{FE066B0F-E31E-4FB4-D7F6-031E3D653666}"/>
          </ac:spMkLst>
        </pc:spChg>
        <pc:spChg chg="mod">
          <ac:chgData name="Jassem Abbasi" userId="a485637c-5d5c-44af-8411-f95acc3236b6" providerId="ADAL" clId="{B67E75DF-61F4-4BDD-83F6-F3A9FEB4B984}" dt="2024-02-22T09:52:54.409" v="2357" actId="27803"/>
          <ac:spMkLst>
            <pc:docMk/>
            <pc:sldMk cId="3942064285" sldId="256"/>
            <ac:spMk id="9942" creationId="{E1B15546-1206-2D1E-1A77-F11FBE7E0D28}"/>
          </ac:spMkLst>
        </pc:spChg>
        <pc:spChg chg="mod">
          <ac:chgData name="Jassem Abbasi" userId="a485637c-5d5c-44af-8411-f95acc3236b6" providerId="ADAL" clId="{B67E75DF-61F4-4BDD-83F6-F3A9FEB4B984}" dt="2024-02-22T09:52:54.409" v="2357" actId="27803"/>
          <ac:spMkLst>
            <pc:docMk/>
            <pc:sldMk cId="3942064285" sldId="256"/>
            <ac:spMk id="9943" creationId="{F7457E08-05AA-3400-545B-8BA53E1D65A9}"/>
          </ac:spMkLst>
        </pc:spChg>
        <pc:spChg chg="mod">
          <ac:chgData name="Jassem Abbasi" userId="a485637c-5d5c-44af-8411-f95acc3236b6" providerId="ADAL" clId="{B67E75DF-61F4-4BDD-83F6-F3A9FEB4B984}" dt="2024-02-22T09:52:54.409" v="2357" actId="27803"/>
          <ac:spMkLst>
            <pc:docMk/>
            <pc:sldMk cId="3942064285" sldId="256"/>
            <ac:spMk id="9944" creationId="{25AC95A2-2FE3-1959-716B-482B0929FE1A}"/>
          </ac:spMkLst>
        </pc:spChg>
        <pc:spChg chg="mod">
          <ac:chgData name="Jassem Abbasi" userId="a485637c-5d5c-44af-8411-f95acc3236b6" providerId="ADAL" clId="{B67E75DF-61F4-4BDD-83F6-F3A9FEB4B984}" dt="2024-02-22T09:52:54.409" v="2357" actId="27803"/>
          <ac:spMkLst>
            <pc:docMk/>
            <pc:sldMk cId="3942064285" sldId="256"/>
            <ac:spMk id="9945" creationId="{20527AAD-8324-2162-B6CB-9638F055C972}"/>
          </ac:spMkLst>
        </pc:spChg>
        <pc:spChg chg="mod">
          <ac:chgData name="Jassem Abbasi" userId="a485637c-5d5c-44af-8411-f95acc3236b6" providerId="ADAL" clId="{B67E75DF-61F4-4BDD-83F6-F3A9FEB4B984}" dt="2024-02-22T09:52:54.409" v="2357" actId="27803"/>
          <ac:spMkLst>
            <pc:docMk/>
            <pc:sldMk cId="3942064285" sldId="256"/>
            <ac:spMk id="9946" creationId="{B40708DD-960F-F9A2-D037-5FE708763357}"/>
          </ac:spMkLst>
        </pc:spChg>
        <pc:spChg chg="mod">
          <ac:chgData name="Jassem Abbasi" userId="a485637c-5d5c-44af-8411-f95acc3236b6" providerId="ADAL" clId="{B67E75DF-61F4-4BDD-83F6-F3A9FEB4B984}" dt="2024-02-22T09:52:54.409" v="2357" actId="27803"/>
          <ac:spMkLst>
            <pc:docMk/>
            <pc:sldMk cId="3942064285" sldId="256"/>
            <ac:spMk id="9947" creationId="{231EDFB4-14F4-7C9D-DF48-DCBEBD7F59C9}"/>
          </ac:spMkLst>
        </pc:spChg>
        <pc:spChg chg="mod">
          <ac:chgData name="Jassem Abbasi" userId="a485637c-5d5c-44af-8411-f95acc3236b6" providerId="ADAL" clId="{B67E75DF-61F4-4BDD-83F6-F3A9FEB4B984}" dt="2024-02-22T09:52:54.409" v="2357" actId="27803"/>
          <ac:spMkLst>
            <pc:docMk/>
            <pc:sldMk cId="3942064285" sldId="256"/>
            <ac:spMk id="9948" creationId="{8D52378E-0437-6AD4-EA23-A09F51E3704F}"/>
          </ac:spMkLst>
        </pc:spChg>
        <pc:spChg chg="mod">
          <ac:chgData name="Jassem Abbasi" userId="a485637c-5d5c-44af-8411-f95acc3236b6" providerId="ADAL" clId="{B67E75DF-61F4-4BDD-83F6-F3A9FEB4B984}" dt="2024-02-22T09:52:54.409" v="2357" actId="27803"/>
          <ac:spMkLst>
            <pc:docMk/>
            <pc:sldMk cId="3942064285" sldId="256"/>
            <ac:spMk id="9949" creationId="{0F67F836-E426-8046-50E6-B8463DA18BE0}"/>
          </ac:spMkLst>
        </pc:spChg>
        <pc:spChg chg="mod">
          <ac:chgData name="Jassem Abbasi" userId="a485637c-5d5c-44af-8411-f95acc3236b6" providerId="ADAL" clId="{B67E75DF-61F4-4BDD-83F6-F3A9FEB4B984}" dt="2024-02-22T09:52:54.409" v="2357" actId="27803"/>
          <ac:spMkLst>
            <pc:docMk/>
            <pc:sldMk cId="3942064285" sldId="256"/>
            <ac:spMk id="9950" creationId="{660D76BF-D88A-97FD-A17F-0444CA0A0188}"/>
          </ac:spMkLst>
        </pc:spChg>
        <pc:spChg chg="mod">
          <ac:chgData name="Jassem Abbasi" userId="a485637c-5d5c-44af-8411-f95acc3236b6" providerId="ADAL" clId="{B67E75DF-61F4-4BDD-83F6-F3A9FEB4B984}" dt="2024-02-22T09:52:54.409" v="2357" actId="27803"/>
          <ac:spMkLst>
            <pc:docMk/>
            <pc:sldMk cId="3942064285" sldId="256"/>
            <ac:spMk id="9951" creationId="{B465C633-D54C-25A6-49CD-6E60226FD8F6}"/>
          </ac:spMkLst>
        </pc:spChg>
        <pc:spChg chg="mod">
          <ac:chgData name="Jassem Abbasi" userId="a485637c-5d5c-44af-8411-f95acc3236b6" providerId="ADAL" clId="{B67E75DF-61F4-4BDD-83F6-F3A9FEB4B984}" dt="2024-02-22T09:52:54.409" v="2357" actId="27803"/>
          <ac:spMkLst>
            <pc:docMk/>
            <pc:sldMk cId="3942064285" sldId="256"/>
            <ac:spMk id="9952" creationId="{8D9AE3E6-8597-5EEF-386F-BE051AC10720}"/>
          </ac:spMkLst>
        </pc:spChg>
        <pc:spChg chg="mod">
          <ac:chgData name="Jassem Abbasi" userId="a485637c-5d5c-44af-8411-f95acc3236b6" providerId="ADAL" clId="{B67E75DF-61F4-4BDD-83F6-F3A9FEB4B984}" dt="2024-02-22T09:52:54.409" v="2357" actId="27803"/>
          <ac:spMkLst>
            <pc:docMk/>
            <pc:sldMk cId="3942064285" sldId="256"/>
            <ac:spMk id="9953" creationId="{AA95D7E5-F5BD-430D-F53E-5FB7D58A1853}"/>
          </ac:spMkLst>
        </pc:spChg>
        <pc:spChg chg="mod">
          <ac:chgData name="Jassem Abbasi" userId="a485637c-5d5c-44af-8411-f95acc3236b6" providerId="ADAL" clId="{B67E75DF-61F4-4BDD-83F6-F3A9FEB4B984}" dt="2024-02-22T09:52:54.409" v="2357" actId="27803"/>
          <ac:spMkLst>
            <pc:docMk/>
            <pc:sldMk cId="3942064285" sldId="256"/>
            <ac:spMk id="9954" creationId="{47E5BAA0-96BE-5F91-0F2E-11CA50981B93}"/>
          </ac:spMkLst>
        </pc:spChg>
        <pc:spChg chg="mod">
          <ac:chgData name="Jassem Abbasi" userId="a485637c-5d5c-44af-8411-f95acc3236b6" providerId="ADAL" clId="{B67E75DF-61F4-4BDD-83F6-F3A9FEB4B984}" dt="2024-02-22T09:52:54.409" v="2357" actId="27803"/>
          <ac:spMkLst>
            <pc:docMk/>
            <pc:sldMk cId="3942064285" sldId="256"/>
            <ac:spMk id="9955" creationId="{E7FFF11C-3157-5D59-199A-8918FFBD0636}"/>
          </ac:spMkLst>
        </pc:spChg>
        <pc:spChg chg="mod">
          <ac:chgData name="Jassem Abbasi" userId="a485637c-5d5c-44af-8411-f95acc3236b6" providerId="ADAL" clId="{B67E75DF-61F4-4BDD-83F6-F3A9FEB4B984}" dt="2024-02-22T09:52:54.409" v="2357" actId="27803"/>
          <ac:spMkLst>
            <pc:docMk/>
            <pc:sldMk cId="3942064285" sldId="256"/>
            <ac:spMk id="9956" creationId="{ACD314A8-ADA2-A287-1FC6-17DD6ABFC203}"/>
          </ac:spMkLst>
        </pc:spChg>
        <pc:spChg chg="mod">
          <ac:chgData name="Jassem Abbasi" userId="a485637c-5d5c-44af-8411-f95acc3236b6" providerId="ADAL" clId="{B67E75DF-61F4-4BDD-83F6-F3A9FEB4B984}" dt="2024-02-22T09:52:54.409" v="2357" actId="27803"/>
          <ac:spMkLst>
            <pc:docMk/>
            <pc:sldMk cId="3942064285" sldId="256"/>
            <ac:spMk id="9957" creationId="{E7144058-4910-F5FF-09FA-3D43BF414E1E}"/>
          </ac:spMkLst>
        </pc:spChg>
        <pc:spChg chg="mod">
          <ac:chgData name="Jassem Abbasi" userId="a485637c-5d5c-44af-8411-f95acc3236b6" providerId="ADAL" clId="{B67E75DF-61F4-4BDD-83F6-F3A9FEB4B984}" dt="2024-02-22T09:52:54.409" v="2357" actId="27803"/>
          <ac:spMkLst>
            <pc:docMk/>
            <pc:sldMk cId="3942064285" sldId="256"/>
            <ac:spMk id="9958" creationId="{7E491F9B-665C-C826-F2B2-48AAE97DECBD}"/>
          </ac:spMkLst>
        </pc:spChg>
        <pc:spChg chg="mod">
          <ac:chgData name="Jassem Abbasi" userId="a485637c-5d5c-44af-8411-f95acc3236b6" providerId="ADAL" clId="{B67E75DF-61F4-4BDD-83F6-F3A9FEB4B984}" dt="2024-02-22T09:52:54.409" v="2357" actId="27803"/>
          <ac:spMkLst>
            <pc:docMk/>
            <pc:sldMk cId="3942064285" sldId="256"/>
            <ac:spMk id="9959" creationId="{B6EC0E7E-4D0B-FF10-6453-7FA09EC26293}"/>
          </ac:spMkLst>
        </pc:spChg>
        <pc:spChg chg="mod">
          <ac:chgData name="Jassem Abbasi" userId="a485637c-5d5c-44af-8411-f95acc3236b6" providerId="ADAL" clId="{B67E75DF-61F4-4BDD-83F6-F3A9FEB4B984}" dt="2024-02-22T09:52:54.409" v="2357" actId="27803"/>
          <ac:spMkLst>
            <pc:docMk/>
            <pc:sldMk cId="3942064285" sldId="256"/>
            <ac:spMk id="9960" creationId="{5CB6D239-BBF8-610E-5678-CBF28F38E0E4}"/>
          </ac:spMkLst>
        </pc:spChg>
        <pc:spChg chg="mod">
          <ac:chgData name="Jassem Abbasi" userId="a485637c-5d5c-44af-8411-f95acc3236b6" providerId="ADAL" clId="{B67E75DF-61F4-4BDD-83F6-F3A9FEB4B984}" dt="2024-02-22T09:52:54.409" v="2357" actId="27803"/>
          <ac:spMkLst>
            <pc:docMk/>
            <pc:sldMk cId="3942064285" sldId="256"/>
            <ac:spMk id="9961" creationId="{0188A360-FE91-4372-E5F3-44DCFB321D30}"/>
          </ac:spMkLst>
        </pc:spChg>
        <pc:spChg chg="mod">
          <ac:chgData name="Jassem Abbasi" userId="a485637c-5d5c-44af-8411-f95acc3236b6" providerId="ADAL" clId="{B67E75DF-61F4-4BDD-83F6-F3A9FEB4B984}" dt="2024-02-22T09:52:54.409" v="2357" actId="27803"/>
          <ac:spMkLst>
            <pc:docMk/>
            <pc:sldMk cId="3942064285" sldId="256"/>
            <ac:spMk id="9962" creationId="{3FFA1BC6-EBA5-E188-5141-9E34F477A35B}"/>
          </ac:spMkLst>
        </pc:spChg>
        <pc:spChg chg="mod">
          <ac:chgData name="Jassem Abbasi" userId="a485637c-5d5c-44af-8411-f95acc3236b6" providerId="ADAL" clId="{B67E75DF-61F4-4BDD-83F6-F3A9FEB4B984}" dt="2024-02-22T09:52:54.409" v="2357" actId="27803"/>
          <ac:spMkLst>
            <pc:docMk/>
            <pc:sldMk cId="3942064285" sldId="256"/>
            <ac:spMk id="9963" creationId="{C33C13F6-92D5-2139-D9AA-875CA414DF41}"/>
          </ac:spMkLst>
        </pc:spChg>
        <pc:spChg chg="mod">
          <ac:chgData name="Jassem Abbasi" userId="a485637c-5d5c-44af-8411-f95acc3236b6" providerId="ADAL" clId="{B67E75DF-61F4-4BDD-83F6-F3A9FEB4B984}" dt="2024-02-22T09:52:54.409" v="2357" actId="27803"/>
          <ac:spMkLst>
            <pc:docMk/>
            <pc:sldMk cId="3942064285" sldId="256"/>
            <ac:spMk id="9964" creationId="{C27382A2-46F0-EBD8-EDC6-34DF13A927C8}"/>
          </ac:spMkLst>
        </pc:spChg>
        <pc:spChg chg="mod">
          <ac:chgData name="Jassem Abbasi" userId="a485637c-5d5c-44af-8411-f95acc3236b6" providerId="ADAL" clId="{B67E75DF-61F4-4BDD-83F6-F3A9FEB4B984}" dt="2024-02-22T09:52:54.409" v="2357" actId="27803"/>
          <ac:spMkLst>
            <pc:docMk/>
            <pc:sldMk cId="3942064285" sldId="256"/>
            <ac:spMk id="9965" creationId="{EE3218D4-2F78-FDE5-4C37-6BD901BBFAB9}"/>
          </ac:spMkLst>
        </pc:spChg>
        <pc:spChg chg="mod">
          <ac:chgData name="Jassem Abbasi" userId="a485637c-5d5c-44af-8411-f95acc3236b6" providerId="ADAL" clId="{B67E75DF-61F4-4BDD-83F6-F3A9FEB4B984}" dt="2024-02-22T09:52:54.409" v="2357" actId="27803"/>
          <ac:spMkLst>
            <pc:docMk/>
            <pc:sldMk cId="3942064285" sldId="256"/>
            <ac:spMk id="9966" creationId="{6058D0F9-29E2-97F0-EACF-304078D6F82A}"/>
          </ac:spMkLst>
        </pc:spChg>
        <pc:spChg chg="mod">
          <ac:chgData name="Jassem Abbasi" userId="a485637c-5d5c-44af-8411-f95acc3236b6" providerId="ADAL" clId="{B67E75DF-61F4-4BDD-83F6-F3A9FEB4B984}" dt="2024-02-22T09:52:54.409" v="2357" actId="27803"/>
          <ac:spMkLst>
            <pc:docMk/>
            <pc:sldMk cId="3942064285" sldId="256"/>
            <ac:spMk id="9967" creationId="{84B5ABA7-11A9-AD3F-D6DF-989B9AC7FC80}"/>
          </ac:spMkLst>
        </pc:spChg>
        <pc:spChg chg="mod">
          <ac:chgData name="Jassem Abbasi" userId="a485637c-5d5c-44af-8411-f95acc3236b6" providerId="ADAL" clId="{B67E75DF-61F4-4BDD-83F6-F3A9FEB4B984}" dt="2024-02-22T09:52:54.409" v="2357" actId="27803"/>
          <ac:spMkLst>
            <pc:docMk/>
            <pc:sldMk cId="3942064285" sldId="256"/>
            <ac:spMk id="9968" creationId="{18BB3F58-B8D0-48BF-58A6-88C18B3ECA92}"/>
          </ac:spMkLst>
        </pc:spChg>
        <pc:spChg chg="mod">
          <ac:chgData name="Jassem Abbasi" userId="a485637c-5d5c-44af-8411-f95acc3236b6" providerId="ADAL" clId="{B67E75DF-61F4-4BDD-83F6-F3A9FEB4B984}" dt="2024-02-22T09:52:54.409" v="2357" actId="27803"/>
          <ac:spMkLst>
            <pc:docMk/>
            <pc:sldMk cId="3942064285" sldId="256"/>
            <ac:spMk id="9969" creationId="{19E4838D-FC84-9905-BF36-3C4CFB4597C9}"/>
          </ac:spMkLst>
        </pc:spChg>
        <pc:spChg chg="mod">
          <ac:chgData name="Jassem Abbasi" userId="a485637c-5d5c-44af-8411-f95acc3236b6" providerId="ADAL" clId="{B67E75DF-61F4-4BDD-83F6-F3A9FEB4B984}" dt="2024-02-22T09:52:54.409" v="2357" actId="27803"/>
          <ac:spMkLst>
            <pc:docMk/>
            <pc:sldMk cId="3942064285" sldId="256"/>
            <ac:spMk id="9970" creationId="{C565CABF-30CA-9363-FB2D-EE91ABA2768F}"/>
          </ac:spMkLst>
        </pc:spChg>
        <pc:spChg chg="mod">
          <ac:chgData name="Jassem Abbasi" userId="a485637c-5d5c-44af-8411-f95acc3236b6" providerId="ADAL" clId="{B67E75DF-61F4-4BDD-83F6-F3A9FEB4B984}" dt="2024-02-22T09:52:54.409" v="2357" actId="27803"/>
          <ac:spMkLst>
            <pc:docMk/>
            <pc:sldMk cId="3942064285" sldId="256"/>
            <ac:spMk id="9971" creationId="{26721B43-B85B-E49B-0C75-5312C93A5CEE}"/>
          </ac:spMkLst>
        </pc:spChg>
        <pc:spChg chg="mod">
          <ac:chgData name="Jassem Abbasi" userId="a485637c-5d5c-44af-8411-f95acc3236b6" providerId="ADAL" clId="{B67E75DF-61F4-4BDD-83F6-F3A9FEB4B984}" dt="2024-02-22T09:52:54.409" v="2357" actId="27803"/>
          <ac:spMkLst>
            <pc:docMk/>
            <pc:sldMk cId="3942064285" sldId="256"/>
            <ac:spMk id="9972" creationId="{553947D4-0170-A58C-F7EC-F56F8736514E}"/>
          </ac:spMkLst>
        </pc:spChg>
        <pc:spChg chg="mod">
          <ac:chgData name="Jassem Abbasi" userId="a485637c-5d5c-44af-8411-f95acc3236b6" providerId="ADAL" clId="{B67E75DF-61F4-4BDD-83F6-F3A9FEB4B984}" dt="2024-02-22T09:52:54.409" v="2357" actId="27803"/>
          <ac:spMkLst>
            <pc:docMk/>
            <pc:sldMk cId="3942064285" sldId="256"/>
            <ac:spMk id="9973" creationId="{03F7664C-8196-E357-066A-2D95A9444E9D}"/>
          </ac:spMkLst>
        </pc:spChg>
        <pc:spChg chg="mod">
          <ac:chgData name="Jassem Abbasi" userId="a485637c-5d5c-44af-8411-f95acc3236b6" providerId="ADAL" clId="{B67E75DF-61F4-4BDD-83F6-F3A9FEB4B984}" dt="2024-02-22T09:52:54.409" v="2357" actId="27803"/>
          <ac:spMkLst>
            <pc:docMk/>
            <pc:sldMk cId="3942064285" sldId="256"/>
            <ac:spMk id="9974" creationId="{4F8613F3-E5E8-5B2E-FD09-0D6F64614372}"/>
          </ac:spMkLst>
        </pc:spChg>
        <pc:spChg chg="mod">
          <ac:chgData name="Jassem Abbasi" userId="a485637c-5d5c-44af-8411-f95acc3236b6" providerId="ADAL" clId="{B67E75DF-61F4-4BDD-83F6-F3A9FEB4B984}" dt="2024-02-22T09:52:54.409" v="2357" actId="27803"/>
          <ac:spMkLst>
            <pc:docMk/>
            <pc:sldMk cId="3942064285" sldId="256"/>
            <ac:spMk id="9975" creationId="{CB02E302-DD77-D612-4596-F4693115E3B7}"/>
          </ac:spMkLst>
        </pc:spChg>
        <pc:spChg chg="mod">
          <ac:chgData name="Jassem Abbasi" userId="a485637c-5d5c-44af-8411-f95acc3236b6" providerId="ADAL" clId="{B67E75DF-61F4-4BDD-83F6-F3A9FEB4B984}" dt="2024-02-22T09:52:54.409" v="2357" actId="27803"/>
          <ac:spMkLst>
            <pc:docMk/>
            <pc:sldMk cId="3942064285" sldId="256"/>
            <ac:spMk id="9976" creationId="{DC2B51A9-4772-7731-CF42-0BD6631887E2}"/>
          </ac:spMkLst>
        </pc:spChg>
        <pc:spChg chg="mod">
          <ac:chgData name="Jassem Abbasi" userId="a485637c-5d5c-44af-8411-f95acc3236b6" providerId="ADAL" clId="{B67E75DF-61F4-4BDD-83F6-F3A9FEB4B984}" dt="2024-02-22T09:52:54.409" v="2357" actId="27803"/>
          <ac:spMkLst>
            <pc:docMk/>
            <pc:sldMk cId="3942064285" sldId="256"/>
            <ac:spMk id="9977" creationId="{5C095BE1-824D-C188-5A4F-79C99C440E62}"/>
          </ac:spMkLst>
        </pc:spChg>
        <pc:spChg chg="mod">
          <ac:chgData name="Jassem Abbasi" userId="a485637c-5d5c-44af-8411-f95acc3236b6" providerId="ADAL" clId="{B67E75DF-61F4-4BDD-83F6-F3A9FEB4B984}" dt="2024-02-22T09:52:54.409" v="2357" actId="27803"/>
          <ac:spMkLst>
            <pc:docMk/>
            <pc:sldMk cId="3942064285" sldId="256"/>
            <ac:spMk id="9978" creationId="{CB631A49-29C2-BE2B-A59D-38FBB9B693A9}"/>
          </ac:spMkLst>
        </pc:spChg>
        <pc:spChg chg="mod">
          <ac:chgData name="Jassem Abbasi" userId="a485637c-5d5c-44af-8411-f95acc3236b6" providerId="ADAL" clId="{B67E75DF-61F4-4BDD-83F6-F3A9FEB4B984}" dt="2024-02-22T09:52:54.409" v="2357" actId="27803"/>
          <ac:spMkLst>
            <pc:docMk/>
            <pc:sldMk cId="3942064285" sldId="256"/>
            <ac:spMk id="9979" creationId="{056729F7-4913-C477-6DE5-C42F74F54945}"/>
          </ac:spMkLst>
        </pc:spChg>
        <pc:spChg chg="mod">
          <ac:chgData name="Jassem Abbasi" userId="a485637c-5d5c-44af-8411-f95acc3236b6" providerId="ADAL" clId="{B67E75DF-61F4-4BDD-83F6-F3A9FEB4B984}" dt="2024-02-22T09:52:54.409" v="2357" actId="27803"/>
          <ac:spMkLst>
            <pc:docMk/>
            <pc:sldMk cId="3942064285" sldId="256"/>
            <ac:spMk id="9980" creationId="{2C84AD37-F54C-173E-54C5-5B1CF1EDC69F}"/>
          </ac:spMkLst>
        </pc:spChg>
        <pc:spChg chg="mod">
          <ac:chgData name="Jassem Abbasi" userId="a485637c-5d5c-44af-8411-f95acc3236b6" providerId="ADAL" clId="{B67E75DF-61F4-4BDD-83F6-F3A9FEB4B984}" dt="2024-02-22T09:52:54.409" v="2357" actId="27803"/>
          <ac:spMkLst>
            <pc:docMk/>
            <pc:sldMk cId="3942064285" sldId="256"/>
            <ac:spMk id="9981" creationId="{CBF3C688-F362-E51F-FB7C-D7571BCB53F1}"/>
          </ac:spMkLst>
        </pc:spChg>
        <pc:spChg chg="mod">
          <ac:chgData name="Jassem Abbasi" userId="a485637c-5d5c-44af-8411-f95acc3236b6" providerId="ADAL" clId="{B67E75DF-61F4-4BDD-83F6-F3A9FEB4B984}" dt="2024-02-22T09:52:54.409" v="2357" actId="27803"/>
          <ac:spMkLst>
            <pc:docMk/>
            <pc:sldMk cId="3942064285" sldId="256"/>
            <ac:spMk id="9982" creationId="{C1372AFC-1523-9F0B-3C74-4D27EE76A3DA}"/>
          </ac:spMkLst>
        </pc:spChg>
        <pc:spChg chg="mod">
          <ac:chgData name="Jassem Abbasi" userId="a485637c-5d5c-44af-8411-f95acc3236b6" providerId="ADAL" clId="{B67E75DF-61F4-4BDD-83F6-F3A9FEB4B984}" dt="2024-02-22T09:52:54.409" v="2357" actId="27803"/>
          <ac:spMkLst>
            <pc:docMk/>
            <pc:sldMk cId="3942064285" sldId="256"/>
            <ac:spMk id="9983" creationId="{29191011-6393-D086-ABF6-12BC7BD4F3A0}"/>
          </ac:spMkLst>
        </pc:spChg>
        <pc:spChg chg="mod">
          <ac:chgData name="Jassem Abbasi" userId="a485637c-5d5c-44af-8411-f95acc3236b6" providerId="ADAL" clId="{B67E75DF-61F4-4BDD-83F6-F3A9FEB4B984}" dt="2024-02-22T09:52:54.409" v="2357" actId="27803"/>
          <ac:spMkLst>
            <pc:docMk/>
            <pc:sldMk cId="3942064285" sldId="256"/>
            <ac:spMk id="9984" creationId="{516E83ED-8B84-21B9-4D53-8128BBB04702}"/>
          </ac:spMkLst>
        </pc:spChg>
        <pc:spChg chg="mod">
          <ac:chgData name="Jassem Abbasi" userId="a485637c-5d5c-44af-8411-f95acc3236b6" providerId="ADAL" clId="{B67E75DF-61F4-4BDD-83F6-F3A9FEB4B984}" dt="2024-02-22T09:52:54.409" v="2357" actId="27803"/>
          <ac:spMkLst>
            <pc:docMk/>
            <pc:sldMk cId="3942064285" sldId="256"/>
            <ac:spMk id="9985" creationId="{A12E127D-B982-3CF2-5456-B8081BDAD6A2}"/>
          </ac:spMkLst>
        </pc:spChg>
        <pc:spChg chg="mod">
          <ac:chgData name="Jassem Abbasi" userId="a485637c-5d5c-44af-8411-f95acc3236b6" providerId="ADAL" clId="{B67E75DF-61F4-4BDD-83F6-F3A9FEB4B984}" dt="2024-02-22T09:52:54.409" v="2357" actId="27803"/>
          <ac:spMkLst>
            <pc:docMk/>
            <pc:sldMk cId="3942064285" sldId="256"/>
            <ac:spMk id="9986" creationId="{A97E6215-BD45-7860-313A-93A0529D55C8}"/>
          </ac:spMkLst>
        </pc:spChg>
        <pc:spChg chg="mod">
          <ac:chgData name="Jassem Abbasi" userId="a485637c-5d5c-44af-8411-f95acc3236b6" providerId="ADAL" clId="{B67E75DF-61F4-4BDD-83F6-F3A9FEB4B984}" dt="2024-02-22T09:52:54.409" v="2357" actId="27803"/>
          <ac:spMkLst>
            <pc:docMk/>
            <pc:sldMk cId="3942064285" sldId="256"/>
            <ac:spMk id="9987" creationId="{040647AC-C00F-CBA0-E914-E6F32C81C65F}"/>
          </ac:spMkLst>
        </pc:spChg>
        <pc:spChg chg="mod">
          <ac:chgData name="Jassem Abbasi" userId="a485637c-5d5c-44af-8411-f95acc3236b6" providerId="ADAL" clId="{B67E75DF-61F4-4BDD-83F6-F3A9FEB4B984}" dt="2024-02-22T09:52:54.409" v="2357" actId="27803"/>
          <ac:spMkLst>
            <pc:docMk/>
            <pc:sldMk cId="3942064285" sldId="256"/>
            <ac:spMk id="9988" creationId="{020BA3DE-CDB0-C263-FF30-E259463CE48C}"/>
          </ac:spMkLst>
        </pc:spChg>
        <pc:spChg chg="mod">
          <ac:chgData name="Jassem Abbasi" userId="a485637c-5d5c-44af-8411-f95acc3236b6" providerId="ADAL" clId="{B67E75DF-61F4-4BDD-83F6-F3A9FEB4B984}" dt="2024-02-22T09:52:54.409" v="2357" actId="27803"/>
          <ac:spMkLst>
            <pc:docMk/>
            <pc:sldMk cId="3942064285" sldId="256"/>
            <ac:spMk id="9989" creationId="{9D8957F4-6DA3-AD34-799A-EBEE479BB1EE}"/>
          </ac:spMkLst>
        </pc:spChg>
        <pc:spChg chg="mod">
          <ac:chgData name="Jassem Abbasi" userId="a485637c-5d5c-44af-8411-f95acc3236b6" providerId="ADAL" clId="{B67E75DF-61F4-4BDD-83F6-F3A9FEB4B984}" dt="2024-02-22T09:52:54.409" v="2357" actId="27803"/>
          <ac:spMkLst>
            <pc:docMk/>
            <pc:sldMk cId="3942064285" sldId="256"/>
            <ac:spMk id="9990" creationId="{748058A5-4B14-AC75-24CF-E0D3D49489C3}"/>
          </ac:spMkLst>
        </pc:spChg>
        <pc:spChg chg="mod">
          <ac:chgData name="Jassem Abbasi" userId="a485637c-5d5c-44af-8411-f95acc3236b6" providerId="ADAL" clId="{B67E75DF-61F4-4BDD-83F6-F3A9FEB4B984}" dt="2024-02-22T09:52:54.409" v="2357" actId="27803"/>
          <ac:spMkLst>
            <pc:docMk/>
            <pc:sldMk cId="3942064285" sldId="256"/>
            <ac:spMk id="9991" creationId="{F37F871C-18F1-1BC0-C1B4-F5D4258A1506}"/>
          </ac:spMkLst>
        </pc:spChg>
        <pc:spChg chg="mod">
          <ac:chgData name="Jassem Abbasi" userId="a485637c-5d5c-44af-8411-f95acc3236b6" providerId="ADAL" clId="{B67E75DF-61F4-4BDD-83F6-F3A9FEB4B984}" dt="2024-02-22T09:52:54.409" v="2357" actId="27803"/>
          <ac:spMkLst>
            <pc:docMk/>
            <pc:sldMk cId="3942064285" sldId="256"/>
            <ac:spMk id="9992" creationId="{5AD5FD95-8AA6-2E47-F709-393C6EE15034}"/>
          </ac:spMkLst>
        </pc:spChg>
        <pc:spChg chg="mod">
          <ac:chgData name="Jassem Abbasi" userId="a485637c-5d5c-44af-8411-f95acc3236b6" providerId="ADAL" clId="{B67E75DF-61F4-4BDD-83F6-F3A9FEB4B984}" dt="2024-02-22T09:52:54.409" v="2357" actId="27803"/>
          <ac:spMkLst>
            <pc:docMk/>
            <pc:sldMk cId="3942064285" sldId="256"/>
            <ac:spMk id="9993" creationId="{2294BCE5-80D1-6E63-021E-DC7E13D7431A}"/>
          </ac:spMkLst>
        </pc:spChg>
        <pc:spChg chg="mod">
          <ac:chgData name="Jassem Abbasi" userId="a485637c-5d5c-44af-8411-f95acc3236b6" providerId="ADAL" clId="{B67E75DF-61F4-4BDD-83F6-F3A9FEB4B984}" dt="2024-02-22T09:52:54.409" v="2357" actId="27803"/>
          <ac:spMkLst>
            <pc:docMk/>
            <pc:sldMk cId="3942064285" sldId="256"/>
            <ac:spMk id="9994" creationId="{DBBD4272-4682-EA4B-CF05-49DE5C5CD705}"/>
          </ac:spMkLst>
        </pc:spChg>
        <pc:spChg chg="mod">
          <ac:chgData name="Jassem Abbasi" userId="a485637c-5d5c-44af-8411-f95acc3236b6" providerId="ADAL" clId="{B67E75DF-61F4-4BDD-83F6-F3A9FEB4B984}" dt="2024-02-22T09:52:54.409" v="2357" actId="27803"/>
          <ac:spMkLst>
            <pc:docMk/>
            <pc:sldMk cId="3942064285" sldId="256"/>
            <ac:spMk id="9995" creationId="{61E8DB21-DC91-F360-73D1-1C4B161CE0FE}"/>
          </ac:spMkLst>
        </pc:spChg>
        <pc:spChg chg="mod">
          <ac:chgData name="Jassem Abbasi" userId="a485637c-5d5c-44af-8411-f95acc3236b6" providerId="ADAL" clId="{B67E75DF-61F4-4BDD-83F6-F3A9FEB4B984}" dt="2024-02-22T09:52:54.409" v="2357" actId="27803"/>
          <ac:spMkLst>
            <pc:docMk/>
            <pc:sldMk cId="3942064285" sldId="256"/>
            <ac:spMk id="9996" creationId="{82167941-5736-134A-15C7-7F0257CB3FA7}"/>
          </ac:spMkLst>
        </pc:spChg>
        <pc:spChg chg="mod">
          <ac:chgData name="Jassem Abbasi" userId="a485637c-5d5c-44af-8411-f95acc3236b6" providerId="ADAL" clId="{B67E75DF-61F4-4BDD-83F6-F3A9FEB4B984}" dt="2024-02-22T09:52:54.409" v="2357" actId="27803"/>
          <ac:spMkLst>
            <pc:docMk/>
            <pc:sldMk cId="3942064285" sldId="256"/>
            <ac:spMk id="9997" creationId="{996DFA34-4E64-F2F9-55CF-1A100E218CFA}"/>
          </ac:spMkLst>
        </pc:spChg>
        <pc:spChg chg="mod">
          <ac:chgData name="Jassem Abbasi" userId="a485637c-5d5c-44af-8411-f95acc3236b6" providerId="ADAL" clId="{B67E75DF-61F4-4BDD-83F6-F3A9FEB4B984}" dt="2024-02-22T09:52:54.409" v="2357" actId="27803"/>
          <ac:spMkLst>
            <pc:docMk/>
            <pc:sldMk cId="3942064285" sldId="256"/>
            <ac:spMk id="9998" creationId="{77FC5C0A-8F16-EC92-DB73-09C32E1995C7}"/>
          </ac:spMkLst>
        </pc:spChg>
        <pc:spChg chg="mod">
          <ac:chgData name="Jassem Abbasi" userId="a485637c-5d5c-44af-8411-f95acc3236b6" providerId="ADAL" clId="{B67E75DF-61F4-4BDD-83F6-F3A9FEB4B984}" dt="2024-02-22T09:52:54.409" v="2357" actId="27803"/>
          <ac:spMkLst>
            <pc:docMk/>
            <pc:sldMk cId="3942064285" sldId="256"/>
            <ac:spMk id="9999" creationId="{5D8231D6-F05F-3C21-45B4-67A75C7A2209}"/>
          </ac:spMkLst>
        </pc:spChg>
        <pc:spChg chg="mod">
          <ac:chgData name="Jassem Abbasi" userId="a485637c-5d5c-44af-8411-f95acc3236b6" providerId="ADAL" clId="{B67E75DF-61F4-4BDD-83F6-F3A9FEB4B984}" dt="2024-02-22T09:52:54.409" v="2357" actId="27803"/>
          <ac:spMkLst>
            <pc:docMk/>
            <pc:sldMk cId="3942064285" sldId="256"/>
            <ac:spMk id="10000" creationId="{77F20958-8CF4-2D53-032C-7FDF4DE9A096}"/>
          </ac:spMkLst>
        </pc:spChg>
        <pc:spChg chg="mod">
          <ac:chgData name="Jassem Abbasi" userId="a485637c-5d5c-44af-8411-f95acc3236b6" providerId="ADAL" clId="{B67E75DF-61F4-4BDD-83F6-F3A9FEB4B984}" dt="2024-02-22T09:52:54.409" v="2357" actId="27803"/>
          <ac:spMkLst>
            <pc:docMk/>
            <pc:sldMk cId="3942064285" sldId="256"/>
            <ac:spMk id="10001" creationId="{3934F1BD-3167-6C61-E149-5131C9726132}"/>
          </ac:spMkLst>
        </pc:spChg>
        <pc:spChg chg="mod">
          <ac:chgData name="Jassem Abbasi" userId="a485637c-5d5c-44af-8411-f95acc3236b6" providerId="ADAL" clId="{B67E75DF-61F4-4BDD-83F6-F3A9FEB4B984}" dt="2024-02-22T09:52:54.409" v="2357" actId="27803"/>
          <ac:spMkLst>
            <pc:docMk/>
            <pc:sldMk cId="3942064285" sldId="256"/>
            <ac:spMk id="10002" creationId="{173E6981-7DE4-F540-D679-1F337EB4D249}"/>
          </ac:spMkLst>
        </pc:spChg>
        <pc:spChg chg="mod">
          <ac:chgData name="Jassem Abbasi" userId="a485637c-5d5c-44af-8411-f95acc3236b6" providerId="ADAL" clId="{B67E75DF-61F4-4BDD-83F6-F3A9FEB4B984}" dt="2024-02-22T09:52:54.409" v="2357" actId="27803"/>
          <ac:spMkLst>
            <pc:docMk/>
            <pc:sldMk cId="3942064285" sldId="256"/>
            <ac:spMk id="10003" creationId="{ECDDBFB3-DBEF-D7CB-A9A8-0C62F57A4A15}"/>
          </ac:spMkLst>
        </pc:spChg>
        <pc:spChg chg="mod">
          <ac:chgData name="Jassem Abbasi" userId="a485637c-5d5c-44af-8411-f95acc3236b6" providerId="ADAL" clId="{B67E75DF-61F4-4BDD-83F6-F3A9FEB4B984}" dt="2024-02-22T09:52:54.409" v="2357" actId="27803"/>
          <ac:spMkLst>
            <pc:docMk/>
            <pc:sldMk cId="3942064285" sldId="256"/>
            <ac:spMk id="10004" creationId="{8E284DEE-66BA-E284-24EB-826EBCC2746F}"/>
          </ac:spMkLst>
        </pc:spChg>
        <pc:spChg chg="mod">
          <ac:chgData name="Jassem Abbasi" userId="a485637c-5d5c-44af-8411-f95acc3236b6" providerId="ADAL" clId="{B67E75DF-61F4-4BDD-83F6-F3A9FEB4B984}" dt="2024-02-22T09:52:54.409" v="2357" actId="27803"/>
          <ac:spMkLst>
            <pc:docMk/>
            <pc:sldMk cId="3942064285" sldId="256"/>
            <ac:spMk id="10005" creationId="{DF7175FF-2DD7-3217-D1AE-817CA7CDC8B4}"/>
          </ac:spMkLst>
        </pc:spChg>
        <pc:spChg chg="mod">
          <ac:chgData name="Jassem Abbasi" userId="a485637c-5d5c-44af-8411-f95acc3236b6" providerId="ADAL" clId="{B67E75DF-61F4-4BDD-83F6-F3A9FEB4B984}" dt="2024-02-22T09:52:54.409" v="2357" actId="27803"/>
          <ac:spMkLst>
            <pc:docMk/>
            <pc:sldMk cId="3942064285" sldId="256"/>
            <ac:spMk id="10006" creationId="{891BA2AA-03CE-7BA8-00B9-98DC31BED28A}"/>
          </ac:spMkLst>
        </pc:spChg>
        <pc:spChg chg="mod">
          <ac:chgData name="Jassem Abbasi" userId="a485637c-5d5c-44af-8411-f95acc3236b6" providerId="ADAL" clId="{B67E75DF-61F4-4BDD-83F6-F3A9FEB4B984}" dt="2024-02-22T09:52:54.409" v="2357" actId="27803"/>
          <ac:spMkLst>
            <pc:docMk/>
            <pc:sldMk cId="3942064285" sldId="256"/>
            <ac:spMk id="10007" creationId="{1DCEA8A7-E844-D4FD-BEF4-0406942D5D54}"/>
          </ac:spMkLst>
        </pc:spChg>
        <pc:spChg chg="mod">
          <ac:chgData name="Jassem Abbasi" userId="a485637c-5d5c-44af-8411-f95acc3236b6" providerId="ADAL" clId="{B67E75DF-61F4-4BDD-83F6-F3A9FEB4B984}" dt="2024-02-22T09:52:54.409" v="2357" actId="27803"/>
          <ac:spMkLst>
            <pc:docMk/>
            <pc:sldMk cId="3942064285" sldId="256"/>
            <ac:spMk id="10008" creationId="{AC00EFDE-3351-008E-F235-E8C421AD96CA}"/>
          </ac:spMkLst>
        </pc:spChg>
        <pc:spChg chg="mod">
          <ac:chgData name="Jassem Abbasi" userId="a485637c-5d5c-44af-8411-f95acc3236b6" providerId="ADAL" clId="{B67E75DF-61F4-4BDD-83F6-F3A9FEB4B984}" dt="2024-02-22T09:52:54.409" v="2357" actId="27803"/>
          <ac:spMkLst>
            <pc:docMk/>
            <pc:sldMk cId="3942064285" sldId="256"/>
            <ac:spMk id="10009" creationId="{BA4A9755-6556-C9D7-1822-5AA1B0A0D99D}"/>
          </ac:spMkLst>
        </pc:spChg>
        <pc:spChg chg="mod">
          <ac:chgData name="Jassem Abbasi" userId="a485637c-5d5c-44af-8411-f95acc3236b6" providerId="ADAL" clId="{B67E75DF-61F4-4BDD-83F6-F3A9FEB4B984}" dt="2024-02-22T09:52:54.409" v="2357" actId="27803"/>
          <ac:spMkLst>
            <pc:docMk/>
            <pc:sldMk cId="3942064285" sldId="256"/>
            <ac:spMk id="10010" creationId="{74104593-BF10-BF2D-13A6-525BD0EAC253}"/>
          </ac:spMkLst>
        </pc:spChg>
        <pc:spChg chg="mod">
          <ac:chgData name="Jassem Abbasi" userId="a485637c-5d5c-44af-8411-f95acc3236b6" providerId="ADAL" clId="{B67E75DF-61F4-4BDD-83F6-F3A9FEB4B984}" dt="2024-02-22T09:52:54.409" v="2357" actId="27803"/>
          <ac:spMkLst>
            <pc:docMk/>
            <pc:sldMk cId="3942064285" sldId="256"/>
            <ac:spMk id="10011" creationId="{6DEFCF8E-AF34-47E7-84E9-3FA5809C3D96}"/>
          </ac:spMkLst>
        </pc:spChg>
        <pc:spChg chg="mod">
          <ac:chgData name="Jassem Abbasi" userId="a485637c-5d5c-44af-8411-f95acc3236b6" providerId="ADAL" clId="{B67E75DF-61F4-4BDD-83F6-F3A9FEB4B984}" dt="2024-02-22T09:52:54.409" v="2357" actId="27803"/>
          <ac:spMkLst>
            <pc:docMk/>
            <pc:sldMk cId="3942064285" sldId="256"/>
            <ac:spMk id="10012" creationId="{417BB4CD-3F4C-5814-D1FC-CC1A1474DC69}"/>
          </ac:spMkLst>
        </pc:spChg>
        <pc:spChg chg="mod">
          <ac:chgData name="Jassem Abbasi" userId="a485637c-5d5c-44af-8411-f95acc3236b6" providerId="ADAL" clId="{B67E75DF-61F4-4BDD-83F6-F3A9FEB4B984}" dt="2024-02-22T09:52:54.409" v="2357" actId="27803"/>
          <ac:spMkLst>
            <pc:docMk/>
            <pc:sldMk cId="3942064285" sldId="256"/>
            <ac:spMk id="10013" creationId="{E7A2ECB2-3FA8-0CCB-D943-FEDE1566A488}"/>
          </ac:spMkLst>
        </pc:spChg>
        <pc:spChg chg="mod">
          <ac:chgData name="Jassem Abbasi" userId="a485637c-5d5c-44af-8411-f95acc3236b6" providerId="ADAL" clId="{B67E75DF-61F4-4BDD-83F6-F3A9FEB4B984}" dt="2024-02-22T09:52:54.409" v="2357" actId="27803"/>
          <ac:spMkLst>
            <pc:docMk/>
            <pc:sldMk cId="3942064285" sldId="256"/>
            <ac:spMk id="10014" creationId="{3D807F86-4FE1-EF48-AD50-F38CB92642BB}"/>
          </ac:spMkLst>
        </pc:spChg>
        <pc:spChg chg="mod">
          <ac:chgData name="Jassem Abbasi" userId="a485637c-5d5c-44af-8411-f95acc3236b6" providerId="ADAL" clId="{B67E75DF-61F4-4BDD-83F6-F3A9FEB4B984}" dt="2024-02-22T09:52:54.409" v="2357" actId="27803"/>
          <ac:spMkLst>
            <pc:docMk/>
            <pc:sldMk cId="3942064285" sldId="256"/>
            <ac:spMk id="10015" creationId="{A9560BB4-4DBD-1778-3017-43FB04E912B4}"/>
          </ac:spMkLst>
        </pc:spChg>
        <pc:spChg chg="mod">
          <ac:chgData name="Jassem Abbasi" userId="a485637c-5d5c-44af-8411-f95acc3236b6" providerId="ADAL" clId="{B67E75DF-61F4-4BDD-83F6-F3A9FEB4B984}" dt="2024-02-22T09:52:54.409" v="2357" actId="27803"/>
          <ac:spMkLst>
            <pc:docMk/>
            <pc:sldMk cId="3942064285" sldId="256"/>
            <ac:spMk id="10016" creationId="{3194E860-8C47-7A74-D73B-C3B34654C2E3}"/>
          </ac:spMkLst>
        </pc:spChg>
        <pc:spChg chg="mod">
          <ac:chgData name="Jassem Abbasi" userId="a485637c-5d5c-44af-8411-f95acc3236b6" providerId="ADAL" clId="{B67E75DF-61F4-4BDD-83F6-F3A9FEB4B984}" dt="2024-02-22T09:52:54.409" v="2357" actId="27803"/>
          <ac:spMkLst>
            <pc:docMk/>
            <pc:sldMk cId="3942064285" sldId="256"/>
            <ac:spMk id="10017" creationId="{62A138A8-FCA5-B0BA-1730-87323E3C85C7}"/>
          </ac:spMkLst>
        </pc:spChg>
        <pc:spChg chg="mod">
          <ac:chgData name="Jassem Abbasi" userId="a485637c-5d5c-44af-8411-f95acc3236b6" providerId="ADAL" clId="{B67E75DF-61F4-4BDD-83F6-F3A9FEB4B984}" dt="2024-02-22T09:52:54.409" v="2357" actId="27803"/>
          <ac:spMkLst>
            <pc:docMk/>
            <pc:sldMk cId="3942064285" sldId="256"/>
            <ac:spMk id="10018" creationId="{517216BF-89FD-258C-2A90-AB39E90B7BD8}"/>
          </ac:spMkLst>
        </pc:spChg>
        <pc:spChg chg="mod">
          <ac:chgData name="Jassem Abbasi" userId="a485637c-5d5c-44af-8411-f95acc3236b6" providerId="ADAL" clId="{B67E75DF-61F4-4BDD-83F6-F3A9FEB4B984}" dt="2024-02-22T09:52:54.409" v="2357" actId="27803"/>
          <ac:spMkLst>
            <pc:docMk/>
            <pc:sldMk cId="3942064285" sldId="256"/>
            <ac:spMk id="10019" creationId="{DA29C601-9BE5-B2E3-BFFB-B435801C1EC4}"/>
          </ac:spMkLst>
        </pc:spChg>
        <pc:spChg chg="mod">
          <ac:chgData name="Jassem Abbasi" userId="a485637c-5d5c-44af-8411-f95acc3236b6" providerId="ADAL" clId="{B67E75DF-61F4-4BDD-83F6-F3A9FEB4B984}" dt="2024-02-22T09:52:54.409" v="2357" actId="27803"/>
          <ac:spMkLst>
            <pc:docMk/>
            <pc:sldMk cId="3942064285" sldId="256"/>
            <ac:spMk id="10020" creationId="{6E4BFD9F-89BC-1CA6-07A2-63AF6066E9D8}"/>
          </ac:spMkLst>
        </pc:spChg>
        <pc:spChg chg="mod">
          <ac:chgData name="Jassem Abbasi" userId="a485637c-5d5c-44af-8411-f95acc3236b6" providerId="ADAL" clId="{B67E75DF-61F4-4BDD-83F6-F3A9FEB4B984}" dt="2024-02-22T09:52:54.409" v="2357" actId="27803"/>
          <ac:spMkLst>
            <pc:docMk/>
            <pc:sldMk cId="3942064285" sldId="256"/>
            <ac:spMk id="10021" creationId="{98F6A50A-8EC3-39EB-7CCD-6E411B844335}"/>
          </ac:spMkLst>
        </pc:spChg>
        <pc:spChg chg="mod">
          <ac:chgData name="Jassem Abbasi" userId="a485637c-5d5c-44af-8411-f95acc3236b6" providerId="ADAL" clId="{B67E75DF-61F4-4BDD-83F6-F3A9FEB4B984}" dt="2024-02-22T09:52:54.409" v="2357" actId="27803"/>
          <ac:spMkLst>
            <pc:docMk/>
            <pc:sldMk cId="3942064285" sldId="256"/>
            <ac:spMk id="10022" creationId="{AB4C83BE-4F66-459C-178B-F20C3D7BD450}"/>
          </ac:spMkLst>
        </pc:spChg>
        <pc:spChg chg="mod">
          <ac:chgData name="Jassem Abbasi" userId="a485637c-5d5c-44af-8411-f95acc3236b6" providerId="ADAL" clId="{B67E75DF-61F4-4BDD-83F6-F3A9FEB4B984}" dt="2024-02-22T09:52:54.409" v="2357" actId="27803"/>
          <ac:spMkLst>
            <pc:docMk/>
            <pc:sldMk cId="3942064285" sldId="256"/>
            <ac:spMk id="10023" creationId="{CF48C37A-B906-0B7D-0CAD-AB1154EF8A80}"/>
          </ac:spMkLst>
        </pc:spChg>
        <pc:spChg chg="mod">
          <ac:chgData name="Jassem Abbasi" userId="a485637c-5d5c-44af-8411-f95acc3236b6" providerId="ADAL" clId="{B67E75DF-61F4-4BDD-83F6-F3A9FEB4B984}" dt="2024-02-22T09:52:54.409" v="2357" actId="27803"/>
          <ac:spMkLst>
            <pc:docMk/>
            <pc:sldMk cId="3942064285" sldId="256"/>
            <ac:spMk id="10024" creationId="{5149F376-3CFD-6B48-1F36-9E784073CEF8}"/>
          </ac:spMkLst>
        </pc:spChg>
        <pc:spChg chg="mod">
          <ac:chgData name="Jassem Abbasi" userId="a485637c-5d5c-44af-8411-f95acc3236b6" providerId="ADAL" clId="{B67E75DF-61F4-4BDD-83F6-F3A9FEB4B984}" dt="2024-02-22T09:52:54.409" v="2357" actId="27803"/>
          <ac:spMkLst>
            <pc:docMk/>
            <pc:sldMk cId="3942064285" sldId="256"/>
            <ac:spMk id="10025" creationId="{D1500767-C0EC-D427-4BA0-655EE7DA0C92}"/>
          </ac:spMkLst>
        </pc:spChg>
        <pc:spChg chg="mod">
          <ac:chgData name="Jassem Abbasi" userId="a485637c-5d5c-44af-8411-f95acc3236b6" providerId="ADAL" clId="{B67E75DF-61F4-4BDD-83F6-F3A9FEB4B984}" dt="2024-02-22T09:52:54.409" v="2357" actId="27803"/>
          <ac:spMkLst>
            <pc:docMk/>
            <pc:sldMk cId="3942064285" sldId="256"/>
            <ac:spMk id="10026" creationId="{CC137751-A238-F3BA-5FB9-43D84DD40869}"/>
          </ac:spMkLst>
        </pc:spChg>
        <pc:spChg chg="mod">
          <ac:chgData name="Jassem Abbasi" userId="a485637c-5d5c-44af-8411-f95acc3236b6" providerId="ADAL" clId="{B67E75DF-61F4-4BDD-83F6-F3A9FEB4B984}" dt="2024-02-22T09:52:54.409" v="2357" actId="27803"/>
          <ac:spMkLst>
            <pc:docMk/>
            <pc:sldMk cId="3942064285" sldId="256"/>
            <ac:spMk id="10027" creationId="{2087DBBC-50CC-466A-EAED-0786FC7B6CAB}"/>
          </ac:spMkLst>
        </pc:spChg>
        <pc:spChg chg="mod">
          <ac:chgData name="Jassem Abbasi" userId="a485637c-5d5c-44af-8411-f95acc3236b6" providerId="ADAL" clId="{B67E75DF-61F4-4BDD-83F6-F3A9FEB4B984}" dt="2024-02-22T09:52:54.409" v="2357" actId="27803"/>
          <ac:spMkLst>
            <pc:docMk/>
            <pc:sldMk cId="3942064285" sldId="256"/>
            <ac:spMk id="10028" creationId="{26127562-40E7-CC5F-0FBA-AA9DD557820B}"/>
          </ac:spMkLst>
        </pc:spChg>
        <pc:spChg chg="mod">
          <ac:chgData name="Jassem Abbasi" userId="a485637c-5d5c-44af-8411-f95acc3236b6" providerId="ADAL" clId="{B67E75DF-61F4-4BDD-83F6-F3A9FEB4B984}" dt="2024-02-22T09:52:54.409" v="2357" actId="27803"/>
          <ac:spMkLst>
            <pc:docMk/>
            <pc:sldMk cId="3942064285" sldId="256"/>
            <ac:spMk id="10029" creationId="{E75001B5-2EE2-D60E-84DB-1DE3097A5932}"/>
          </ac:spMkLst>
        </pc:spChg>
        <pc:spChg chg="mod">
          <ac:chgData name="Jassem Abbasi" userId="a485637c-5d5c-44af-8411-f95acc3236b6" providerId="ADAL" clId="{B67E75DF-61F4-4BDD-83F6-F3A9FEB4B984}" dt="2024-02-22T09:52:54.409" v="2357" actId="27803"/>
          <ac:spMkLst>
            <pc:docMk/>
            <pc:sldMk cId="3942064285" sldId="256"/>
            <ac:spMk id="10030" creationId="{C69FD544-C466-7F70-5CE8-A36BDA18606B}"/>
          </ac:spMkLst>
        </pc:spChg>
        <pc:spChg chg="mod">
          <ac:chgData name="Jassem Abbasi" userId="a485637c-5d5c-44af-8411-f95acc3236b6" providerId="ADAL" clId="{B67E75DF-61F4-4BDD-83F6-F3A9FEB4B984}" dt="2024-02-22T09:52:54.409" v="2357" actId="27803"/>
          <ac:spMkLst>
            <pc:docMk/>
            <pc:sldMk cId="3942064285" sldId="256"/>
            <ac:spMk id="10031" creationId="{9E8F3060-49DC-8373-F566-89469B3E213B}"/>
          </ac:spMkLst>
        </pc:spChg>
        <pc:spChg chg="mod">
          <ac:chgData name="Jassem Abbasi" userId="a485637c-5d5c-44af-8411-f95acc3236b6" providerId="ADAL" clId="{B67E75DF-61F4-4BDD-83F6-F3A9FEB4B984}" dt="2024-02-22T09:52:54.409" v="2357" actId="27803"/>
          <ac:spMkLst>
            <pc:docMk/>
            <pc:sldMk cId="3942064285" sldId="256"/>
            <ac:spMk id="10032" creationId="{6B1F5472-670D-FAB3-DCA3-E349A239CDA5}"/>
          </ac:spMkLst>
        </pc:spChg>
        <pc:spChg chg="mod">
          <ac:chgData name="Jassem Abbasi" userId="a485637c-5d5c-44af-8411-f95acc3236b6" providerId="ADAL" clId="{B67E75DF-61F4-4BDD-83F6-F3A9FEB4B984}" dt="2024-02-22T09:52:54.409" v="2357" actId="27803"/>
          <ac:spMkLst>
            <pc:docMk/>
            <pc:sldMk cId="3942064285" sldId="256"/>
            <ac:spMk id="10033" creationId="{1C2BF23E-49C2-0A24-D3AC-3FE3C9B4C9D9}"/>
          </ac:spMkLst>
        </pc:spChg>
        <pc:spChg chg="mod">
          <ac:chgData name="Jassem Abbasi" userId="a485637c-5d5c-44af-8411-f95acc3236b6" providerId="ADAL" clId="{B67E75DF-61F4-4BDD-83F6-F3A9FEB4B984}" dt="2024-02-22T09:52:54.409" v="2357" actId="27803"/>
          <ac:spMkLst>
            <pc:docMk/>
            <pc:sldMk cId="3942064285" sldId="256"/>
            <ac:spMk id="10034" creationId="{7E3EB57A-D6F0-0192-3E55-31D52AF1DE72}"/>
          </ac:spMkLst>
        </pc:spChg>
        <pc:spChg chg="mod">
          <ac:chgData name="Jassem Abbasi" userId="a485637c-5d5c-44af-8411-f95acc3236b6" providerId="ADAL" clId="{B67E75DF-61F4-4BDD-83F6-F3A9FEB4B984}" dt="2024-02-22T09:52:54.409" v="2357" actId="27803"/>
          <ac:spMkLst>
            <pc:docMk/>
            <pc:sldMk cId="3942064285" sldId="256"/>
            <ac:spMk id="10035" creationId="{3464719D-C584-0E0F-7FB3-1DDC3AD7A067}"/>
          </ac:spMkLst>
        </pc:spChg>
        <pc:spChg chg="mod">
          <ac:chgData name="Jassem Abbasi" userId="a485637c-5d5c-44af-8411-f95acc3236b6" providerId="ADAL" clId="{B67E75DF-61F4-4BDD-83F6-F3A9FEB4B984}" dt="2024-02-22T09:52:54.409" v="2357" actId="27803"/>
          <ac:spMkLst>
            <pc:docMk/>
            <pc:sldMk cId="3942064285" sldId="256"/>
            <ac:spMk id="10036" creationId="{D3E0985F-8EB4-276C-D9D0-F8238C8B2421}"/>
          </ac:spMkLst>
        </pc:spChg>
        <pc:spChg chg="mod">
          <ac:chgData name="Jassem Abbasi" userId="a485637c-5d5c-44af-8411-f95acc3236b6" providerId="ADAL" clId="{B67E75DF-61F4-4BDD-83F6-F3A9FEB4B984}" dt="2024-02-22T09:52:54.409" v="2357" actId="27803"/>
          <ac:spMkLst>
            <pc:docMk/>
            <pc:sldMk cId="3942064285" sldId="256"/>
            <ac:spMk id="10037" creationId="{6BF526D4-632B-224B-3B4A-C977E80D8C44}"/>
          </ac:spMkLst>
        </pc:spChg>
        <pc:spChg chg="mod">
          <ac:chgData name="Jassem Abbasi" userId="a485637c-5d5c-44af-8411-f95acc3236b6" providerId="ADAL" clId="{B67E75DF-61F4-4BDD-83F6-F3A9FEB4B984}" dt="2024-02-22T09:52:54.409" v="2357" actId="27803"/>
          <ac:spMkLst>
            <pc:docMk/>
            <pc:sldMk cId="3942064285" sldId="256"/>
            <ac:spMk id="10038" creationId="{660FF91A-FEFE-0611-4371-183EF8C16A1A}"/>
          </ac:spMkLst>
        </pc:spChg>
        <pc:spChg chg="mod">
          <ac:chgData name="Jassem Abbasi" userId="a485637c-5d5c-44af-8411-f95acc3236b6" providerId="ADAL" clId="{B67E75DF-61F4-4BDD-83F6-F3A9FEB4B984}" dt="2024-02-22T09:52:54.409" v="2357" actId="27803"/>
          <ac:spMkLst>
            <pc:docMk/>
            <pc:sldMk cId="3942064285" sldId="256"/>
            <ac:spMk id="10039" creationId="{0FF59366-154B-A958-0F63-A8FB690BF740}"/>
          </ac:spMkLst>
        </pc:spChg>
        <pc:spChg chg="mod">
          <ac:chgData name="Jassem Abbasi" userId="a485637c-5d5c-44af-8411-f95acc3236b6" providerId="ADAL" clId="{B67E75DF-61F4-4BDD-83F6-F3A9FEB4B984}" dt="2024-02-22T09:52:54.409" v="2357" actId="27803"/>
          <ac:spMkLst>
            <pc:docMk/>
            <pc:sldMk cId="3942064285" sldId="256"/>
            <ac:spMk id="10040" creationId="{FDD179D8-9859-FBEB-8B5B-0B92236EC1FC}"/>
          </ac:spMkLst>
        </pc:spChg>
        <pc:spChg chg="mod">
          <ac:chgData name="Jassem Abbasi" userId="a485637c-5d5c-44af-8411-f95acc3236b6" providerId="ADAL" clId="{B67E75DF-61F4-4BDD-83F6-F3A9FEB4B984}" dt="2024-02-22T09:52:54.409" v="2357" actId="27803"/>
          <ac:spMkLst>
            <pc:docMk/>
            <pc:sldMk cId="3942064285" sldId="256"/>
            <ac:spMk id="10041" creationId="{00164406-DB17-F051-9F88-083D2E8A8B42}"/>
          </ac:spMkLst>
        </pc:spChg>
        <pc:spChg chg="mod">
          <ac:chgData name="Jassem Abbasi" userId="a485637c-5d5c-44af-8411-f95acc3236b6" providerId="ADAL" clId="{B67E75DF-61F4-4BDD-83F6-F3A9FEB4B984}" dt="2024-02-22T09:52:54.409" v="2357" actId="27803"/>
          <ac:spMkLst>
            <pc:docMk/>
            <pc:sldMk cId="3942064285" sldId="256"/>
            <ac:spMk id="10042" creationId="{A5183960-2432-9FA9-503A-ADFD21EC5C11}"/>
          </ac:spMkLst>
        </pc:spChg>
        <pc:spChg chg="mod">
          <ac:chgData name="Jassem Abbasi" userId="a485637c-5d5c-44af-8411-f95acc3236b6" providerId="ADAL" clId="{B67E75DF-61F4-4BDD-83F6-F3A9FEB4B984}" dt="2024-02-22T09:52:54.409" v="2357" actId="27803"/>
          <ac:spMkLst>
            <pc:docMk/>
            <pc:sldMk cId="3942064285" sldId="256"/>
            <ac:spMk id="10043" creationId="{47FD6B97-F4B6-7709-8FAD-9CF6216919DC}"/>
          </ac:spMkLst>
        </pc:spChg>
        <pc:spChg chg="mod">
          <ac:chgData name="Jassem Abbasi" userId="a485637c-5d5c-44af-8411-f95acc3236b6" providerId="ADAL" clId="{B67E75DF-61F4-4BDD-83F6-F3A9FEB4B984}" dt="2024-02-22T09:52:54.409" v="2357" actId="27803"/>
          <ac:spMkLst>
            <pc:docMk/>
            <pc:sldMk cId="3942064285" sldId="256"/>
            <ac:spMk id="10044" creationId="{FE26FEF0-2EE9-D13D-6711-AECC9D25D1A0}"/>
          </ac:spMkLst>
        </pc:spChg>
        <pc:spChg chg="mod">
          <ac:chgData name="Jassem Abbasi" userId="a485637c-5d5c-44af-8411-f95acc3236b6" providerId="ADAL" clId="{B67E75DF-61F4-4BDD-83F6-F3A9FEB4B984}" dt="2024-02-22T09:52:54.409" v="2357" actId="27803"/>
          <ac:spMkLst>
            <pc:docMk/>
            <pc:sldMk cId="3942064285" sldId="256"/>
            <ac:spMk id="10045" creationId="{0F7B2532-1742-9D82-CCD2-D092BD75C0E8}"/>
          </ac:spMkLst>
        </pc:spChg>
        <pc:spChg chg="mod">
          <ac:chgData name="Jassem Abbasi" userId="a485637c-5d5c-44af-8411-f95acc3236b6" providerId="ADAL" clId="{B67E75DF-61F4-4BDD-83F6-F3A9FEB4B984}" dt="2024-02-22T09:52:54.409" v="2357" actId="27803"/>
          <ac:spMkLst>
            <pc:docMk/>
            <pc:sldMk cId="3942064285" sldId="256"/>
            <ac:spMk id="10046" creationId="{F71A5CA2-B8E8-4066-3103-FA3E20BF6D44}"/>
          </ac:spMkLst>
        </pc:spChg>
        <pc:spChg chg="mod">
          <ac:chgData name="Jassem Abbasi" userId="a485637c-5d5c-44af-8411-f95acc3236b6" providerId="ADAL" clId="{B67E75DF-61F4-4BDD-83F6-F3A9FEB4B984}" dt="2024-02-22T09:52:54.409" v="2357" actId="27803"/>
          <ac:spMkLst>
            <pc:docMk/>
            <pc:sldMk cId="3942064285" sldId="256"/>
            <ac:spMk id="10047" creationId="{53E4628B-BBCC-6371-ABEC-C80CB94203C0}"/>
          </ac:spMkLst>
        </pc:spChg>
        <pc:spChg chg="mod">
          <ac:chgData name="Jassem Abbasi" userId="a485637c-5d5c-44af-8411-f95acc3236b6" providerId="ADAL" clId="{B67E75DF-61F4-4BDD-83F6-F3A9FEB4B984}" dt="2024-02-22T09:52:54.409" v="2357" actId="27803"/>
          <ac:spMkLst>
            <pc:docMk/>
            <pc:sldMk cId="3942064285" sldId="256"/>
            <ac:spMk id="10048" creationId="{7A5E91F1-EF27-0D88-10DF-B12E50175F62}"/>
          </ac:spMkLst>
        </pc:spChg>
        <pc:spChg chg="mod">
          <ac:chgData name="Jassem Abbasi" userId="a485637c-5d5c-44af-8411-f95acc3236b6" providerId="ADAL" clId="{B67E75DF-61F4-4BDD-83F6-F3A9FEB4B984}" dt="2024-02-22T09:52:54.409" v="2357" actId="27803"/>
          <ac:spMkLst>
            <pc:docMk/>
            <pc:sldMk cId="3942064285" sldId="256"/>
            <ac:spMk id="10049" creationId="{6DA7C203-0F85-40D4-A07E-48EED8C12E72}"/>
          </ac:spMkLst>
        </pc:spChg>
        <pc:spChg chg="mod">
          <ac:chgData name="Jassem Abbasi" userId="a485637c-5d5c-44af-8411-f95acc3236b6" providerId="ADAL" clId="{B67E75DF-61F4-4BDD-83F6-F3A9FEB4B984}" dt="2024-02-22T09:52:54.409" v="2357" actId="27803"/>
          <ac:spMkLst>
            <pc:docMk/>
            <pc:sldMk cId="3942064285" sldId="256"/>
            <ac:spMk id="10050" creationId="{E02D5C67-6A70-A4FB-6B7F-94878AF607DE}"/>
          </ac:spMkLst>
        </pc:spChg>
        <pc:spChg chg="mod">
          <ac:chgData name="Jassem Abbasi" userId="a485637c-5d5c-44af-8411-f95acc3236b6" providerId="ADAL" clId="{B67E75DF-61F4-4BDD-83F6-F3A9FEB4B984}" dt="2024-02-22T09:52:54.409" v="2357" actId="27803"/>
          <ac:spMkLst>
            <pc:docMk/>
            <pc:sldMk cId="3942064285" sldId="256"/>
            <ac:spMk id="10051" creationId="{3A20331B-3DE7-8B3B-4A3E-2AFC4DD8A0EC}"/>
          </ac:spMkLst>
        </pc:spChg>
        <pc:spChg chg="mod">
          <ac:chgData name="Jassem Abbasi" userId="a485637c-5d5c-44af-8411-f95acc3236b6" providerId="ADAL" clId="{B67E75DF-61F4-4BDD-83F6-F3A9FEB4B984}" dt="2024-02-22T09:52:54.409" v="2357" actId="27803"/>
          <ac:spMkLst>
            <pc:docMk/>
            <pc:sldMk cId="3942064285" sldId="256"/>
            <ac:spMk id="10052" creationId="{38471DB9-50C6-6498-5D72-358FD7BF43D8}"/>
          </ac:spMkLst>
        </pc:spChg>
        <pc:spChg chg="mod">
          <ac:chgData name="Jassem Abbasi" userId="a485637c-5d5c-44af-8411-f95acc3236b6" providerId="ADAL" clId="{B67E75DF-61F4-4BDD-83F6-F3A9FEB4B984}" dt="2024-02-22T09:52:54.409" v="2357" actId="27803"/>
          <ac:spMkLst>
            <pc:docMk/>
            <pc:sldMk cId="3942064285" sldId="256"/>
            <ac:spMk id="10053" creationId="{CF0A0AFD-4F64-F475-A905-1B2A31389C2F}"/>
          </ac:spMkLst>
        </pc:spChg>
        <pc:spChg chg="mod">
          <ac:chgData name="Jassem Abbasi" userId="a485637c-5d5c-44af-8411-f95acc3236b6" providerId="ADAL" clId="{B67E75DF-61F4-4BDD-83F6-F3A9FEB4B984}" dt="2024-02-22T09:52:54.409" v="2357" actId="27803"/>
          <ac:spMkLst>
            <pc:docMk/>
            <pc:sldMk cId="3942064285" sldId="256"/>
            <ac:spMk id="10054" creationId="{2027864D-A8BC-CD76-A464-3D78EEAB8465}"/>
          </ac:spMkLst>
        </pc:spChg>
        <pc:spChg chg="mod">
          <ac:chgData name="Jassem Abbasi" userId="a485637c-5d5c-44af-8411-f95acc3236b6" providerId="ADAL" clId="{B67E75DF-61F4-4BDD-83F6-F3A9FEB4B984}" dt="2024-02-22T09:52:54.409" v="2357" actId="27803"/>
          <ac:spMkLst>
            <pc:docMk/>
            <pc:sldMk cId="3942064285" sldId="256"/>
            <ac:spMk id="10055" creationId="{C2C793E4-4257-01B0-1797-C36FAEB0C92F}"/>
          </ac:spMkLst>
        </pc:spChg>
        <pc:spChg chg="mod">
          <ac:chgData name="Jassem Abbasi" userId="a485637c-5d5c-44af-8411-f95acc3236b6" providerId="ADAL" clId="{B67E75DF-61F4-4BDD-83F6-F3A9FEB4B984}" dt="2024-02-22T09:52:54.409" v="2357" actId="27803"/>
          <ac:spMkLst>
            <pc:docMk/>
            <pc:sldMk cId="3942064285" sldId="256"/>
            <ac:spMk id="10056" creationId="{3CE166B7-AC86-4242-84A5-322E40B5812E}"/>
          </ac:spMkLst>
        </pc:spChg>
        <pc:spChg chg="mod">
          <ac:chgData name="Jassem Abbasi" userId="a485637c-5d5c-44af-8411-f95acc3236b6" providerId="ADAL" clId="{B67E75DF-61F4-4BDD-83F6-F3A9FEB4B984}" dt="2024-02-22T09:52:54.409" v="2357" actId="27803"/>
          <ac:spMkLst>
            <pc:docMk/>
            <pc:sldMk cId="3942064285" sldId="256"/>
            <ac:spMk id="10057" creationId="{5C41E420-9911-3986-55EC-72158CEA054A}"/>
          </ac:spMkLst>
        </pc:spChg>
        <pc:spChg chg="mod">
          <ac:chgData name="Jassem Abbasi" userId="a485637c-5d5c-44af-8411-f95acc3236b6" providerId="ADAL" clId="{B67E75DF-61F4-4BDD-83F6-F3A9FEB4B984}" dt="2024-02-22T09:52:54.409" v="2357" actId="27803"/>
          <ac:spMkLst>
            <pc:docMk/>
            <pc:sldMk cId="3942064285" sldId="256"/>
            <ac:spMk id="10058" creationId="{BE7CF3FF-0FD7-E20E-CF15-56B508AF7636}"/>
          </ac:spMkLst>
        </pc:spChg>
        <pc:spChg chg="mod">
          <ac:chgData name="Jassem Abbasi" userId="a485637c-5d5c-44af-8411-f95acc3236b6" providerId="ADAL" clId="{B67E75DF-61F4-4BDD-83F6-F3A9FEB4B984}" dt="2024-02-22T09:52:54.409" v="2357" actId="27803"/>
          <ac:spMkLst>
            <pc:docMk/>
            <pc:sldMk cId="3942064285" sldId="256"/>
            <ac:spMk id="10059" creationId="{1BED3555-1126-E280-AB5C-FA790A536642}"/>
          </ac:spMkLst>
        </pc:spChg>
        <pc:spChg chg="mod">
          <ac:chgData name="Jassem Abbasi" userId="a485637c-5d5c-44af-8411-f95acc3236b6" providerId="ADAL" clId="{B67E75DF-61F4-4BDD-83F6-F3A9FEB4B984}" dt="2024-02-22T09:52:54.409" v="2357" actId="27803"/>
          <ac:spMkLst>
            <pc:docMk/>
            <pc:sldMk cId="3942064285" sldId="256"/>
            <ac:spMk id="10060" creationId="{1802A956-59A9-7A41-3675-2DAEA40BAE1D}"/>
          </ac:spMkLst>
        </pc:spChg>
        <pc:spChg chg="mod">
          <ac:chgData name="Jassem Abbasi" userId="a485637c-5d5c-44af-8411-f95acc3236b6" providerId="ADAL" clId="{B67E75DF-61F4-4BDD-83F6-F3A9FEB4B984}" dt="2024-02-22T09:52:54.409" v="2357" actId="27803"/>
          <ac:spMkLst>
            <pc:docMk/>
            <pc:sldMk cId="3942064285" sldId="256"/>
            <ac:spMk id="10061" creationId="{3D752FFB-5F14-C04E-79E8-23AC269AA4C0}"/>
          </ac:spMkLst>
        </pc:spChg>
        <pc:spChg chg="mod">
          <ac:chgData name="Jassem Abbasi" userId="a485637c-5d5c-44af-8411-f95acc3236b6" providerId="ADAL" clId="{B67E75DF-61F4-4BDD-83F6-F3A9FEB4B984}" dt="2024-02-22T09:52:54.409" v="2357" actId="27803"/>
          <ac:spMkLst>
            <pc:docMk/>
            <pc:sldMk cId="3942064285" sldId="256"/>
            <ac:spMk id="10062" creationId="{3E823C3B-028D-F679-ECFA-3336B6726BBC}"/>
          </ac:spMkLst>
        </pc:spChg>
        <pc:spChg chg="mod">
          <ac:chgData name="Jassem Abbasi" userId="a485637c-5d5c-44af-8411-f95acc3236b6" providerId="ADAL" clId="{B67E75DF-61F4-4BDD-83F6-F3A9FEB4B984}" dt="2024-02-22T09:52:54.409" v="2357" actId="27803"/>
          <ac:spMkLst>
            <pc:docMk/>
            <pc:sldMk cId="3942064285" sldId="256"/>
            <ac:spMk id="10063" creationId="{9C2DEABE-9935-229B-238C-CFFAA086C4B4}"/>
          </ac:spMkLst>
        </pc:spChg>
        <pc:spChg chg="mod">
          <ac:chgData name="Jassem Abbasi" userId="a485637c-5d5c-44af-8411-f95acc3236b6" providerId="ADAL" clId="{B67E75DF-61F4-4BDD-83F6-F3A9FEB4B984}" dt="2024-02-22T09:52:54.409" v="2357" actId="27803"/>
          <ac:spMkLst>
            <pc:docMk/>
            <pc:sldMk cId="3942064285" sldId="256"/>
            <ac:spMk id="10064" creationId="{9F8C3728-D8DC-1F1E-7D44-8DAFD2768DA3}"/>
          </ac:spMkLst>
        </pc:spChg>
        <pc:spChg chg="mod">
          <ac:chgData name="Jassem Abbasi" userId="a485637c-5d5c-44af-8411-f95acc3236b6" providerId="ADAL" clId="{B67E75DF-61F4-4BDD-83F6-F3A9FEB4B984}" dt="2024-02-22T09:52:54.409" v="2357" actId="27803"/>
          <ac:spMkLst>
            <pc:docMk/>
            <pc:sldMk cId="3942064285" sldId="256"/>
            <ac:spMk id="10065" creationId="{4143C4A9-E5CA-2CAC-1DC0-71C1C2136F75}"/>
          </ac:spMkLst>
        </pc:spChg>
        <pc:spChg chg="mod">
          <ac:chgData name="Jassem Abbasi" userId="a485637c-5d5c-44af-8411-f95acc3236b6" providerId="ADAL" clId="{B67E75DF-61F4-4BDD-83F6-F3A9FEB4B984}" dt="2024-02-22T09:52:54.409" v="2357" actId="27803"/>
          <ac:spMkLst>
            <pc:docMk/>
            <pc:sldMk cId="3942064285" sldId="256"/>
            <ac:spMk id="10066" creationId="{5CC9EC97-586E-ABC8-DD34-57DFD477F256}"/>
          </ac:spMkLst>
        </pc:spChg>
        <pc:spChg chg="mod">
          <ac:chgData name="Jassem Abbasi" userId="a485637c-5d5c-44af-8411-f95acc3236b6" providerId="ADAL" clId="{B67E75DF-61F4-4BDD-83F6-F3A9FEB4B984}" dt="2024-02-22T09:52:54.409" v="2357" actId="27803"/>
          <ac:spMkLst>
            <pc:docMk/>
            <pc:sldMk cId="3942064285" sldId="256"/>
            <ac:spMk id="10067" creationId="{C81990BD-7ECF-1B08-2572-D615640AC21F}"/>
          </ac:spMkLst>
        </pc:spChg>
        <pc:spChg chg="mod">
          <ac:chgData name="Jassem Abbasi" userId="a485637c-5d5c-44af-8411-f95acc3236b6" providerId="ADAL" clId="{B67E75DF-61F4-4BDD-83F6-F3A9FEB4B984}" dt="2024-02-22T09:52:54.409" v="2357" actId="27803"/>
          <ac:spMkLst>
            <pc:docMk/>
            <pc:sldMk cId="3942064285" sldId="256"/>
            <ac:spMk id="10068" creationId="{6AC639A0-F615-AFD5-F97E-ED7D3ACDD968}"/>
          </ac:spMkLst>
        </pc:spChg>
        <pc:spChg chg="mod">
          <ac:chgData name="Jassem Abbasi" userId="a485637c-5d5c-44af-8411-f95acc3236b6" providerId="ADAL" clId="{B67E75DF-61F4-4BDD-83F6-F3A9FEB4B984}" dt="2024-02-22T09:52:54.409" v="2357" actId="27803"/>
          <ac:spMkLst>
            <pc:docMk/>
            <pc:sldMk cId="3942064285" sldId="256"/>
            <ac:spMk id="10069" creationId="{A77FA548-FABD-F68D-3BB4-DCBC0985BFE5}"/>
          </ac:spMkLst>
        </pc:spChg>
        <pc:spChg chg="mod">
          <ac:chgData name="Jassem Abbasi" userId="a485637c-5d5c-44af-8411-f95acc3236b6" providerId="ADAL" clId="{B67E75DF-61F4-4BDD-83F6-F3A9FEB4B984}" dt="2024-02-22T09:52:54.409" v="2357" actId="27803"/>
          <ac:spMkLst>
            <pc:docMk/>
            <pc:sldMk cId="3942064285" sldId="256"/>
            <ac:spMk id="10070" creationId="{D32E6987-5C3F-FCB6-DBB8-FF0CBB0CBE4B}"/>
          </ac:spMkLst>
        </pc:spChg>
        <pc:spChg chg="mod">
          <ac:chgData name="Jassem Abbasi" userId="a485637c-5d5c-44af-8411-f95acc3236b6" providerId="ADAL" clId="{B67E75DF-61F4-4BDD-83F6-F3A9FEB4B984}" dt="2024-02-22T09:52:54.409" v="2357" actId="27803"/>
          <ac:spMkLst>
            <pc:docMk/>
            <pc:sldMk cId="3942064285" sldId="256"/>
            <ac:spMk id="10071" creationId="{AEBB607D-F4B5-E0D2-915B-BFA335B27020}"/>
          </ac:spMkLst>
        </pc:spChg>
        <pc:spChg chg="mod">
          <ac:chgData name="Jassem Abbasi" userId="a485637c-5d5c-44af-8411-f95acc3236b6" providerId="ADAL" clId="{B67E75DF-61F4-4BDD-83F6-F3A9FEB4B984}" dt="2024-02-22T09:52:54.409" v="2357" actId="27803"/>
          <ac:spMkLst>
            <pc:docMk/>
            <pc:sldMk cId="3942064285" sldId="256"/>
            <ac:spMk id="10072" creationId="{5080BBB4-5BD8-C880-713F-61611AA4BA58}"/>
          </ac:spMkLst>
        </pc:spChg>
        <pc:spChg chg="mod">
          <ac:chgData name="Jassem Abbasi" userId="a485637c-5d5c-44af-8411-f95acc3236b6" providerId="ADAL" clId="{B67E75DF-61F4-4BDD-83F6-F3A9FEB4B984}" dt="2024-02-22T09:52:54.409" v="2357" actId="27803"/>
          <ac:spMkLst>
            <pc:docMk/>
            <pc:sldMk cId="3942064285" sldId="256"/>
            <ac:spMk id="10073" creationId="{945115F0-9270-E066-8ACA-DAE80E2E17B3}"/>
          </ac:spMkLst>
        </pc:spChg>
        <pc:spChg chg="mod">
          <ac:chgData name="Jassem Abbasi" userId="a485637c-5d5c-44af-8411-f95acc3236b6" providerId="ADAL" clId="{B67E75DF-61F4-4BDD-83F6-F3A9FEB4B984}" dt="2024-02-22T09:52:54.409" v="2357" actId="27803"/>
          <ac:spMkLst>
            <pc:docMk/>
            <pc:sldMk cId="3942064285" sldId="256"/>
            <ac:spMk id="10074" creationId="{0CAE4462-29FF-461D-741B-C653DDFE1064}"/>
          </ac:spMkLst>
        </pc:spChg>
        <pc:spChg chg="mod">
          <ac:chgData name="Jassem Abbasi" userId="a485637c-5d5c-44af-8411-f95acc3236b6" providerId="ADAL" clId="{B67E75DF-61F4-4BDD-83F6-F3A9FEB4B984}" dt="2024-02-22T09:52:54.409" v="2357" actId="27803"/>
          <ac:spMkLst>
            <pc:docMk/>
            <pc:sldMk cId="3942064285" sldId="256"/>
            <ac:spMk id="10075" creationId="{55E0B2A3-4E58-63B5-3FA2-AD174EF498EA}"/>
          </ac:spMkLst>
        </pc:spChg>
        <pc:spChg chg="mod">
          <ac:chgData name="Jassem Abbasi" userId="a485637c-5d5c-44af-8411-f95acc3236b6" providerId="ADAL" clId="{B67E75DF-61F4-4BDD-83F6-F3A9FEB4B984}" dt="2024-02-22T09:52:54.409" v="2357" actId="27803"/>
          <ac:spMkLst>
            <pc:docMk/>
            <pc:sldMk cId="3942064285" sldId="256"/>
            <ac:spMk id="10076" creationId="{6F7DF95F-7E5E-5F0C-6167-4FC6DFC98639}"/>
          </ac:spMkLst>
        </pc:spChg>
        <pc:spChg chg="mod">
          <ac:chgData name="Jassem Abbasi" userId="a485637c-5d5c-44af-8411-f95acc3236b6" providerId="ADAL" clId="{B67E75DF-61F4-4BDD-83F6-F3A9FEB4B984}" dt="2024-02-22T09:52:54.409" v="2357" actId="27803"/>
          <ac:spMkLst>
            <pc:docMk/>
            <pc:sldMk cId="3942064285" sldId="256"/>
            <ac:spMk id="10077" creationId="{B620F781-E7A5-EBFC-10E6-AB7EAFF9B08D}"/>
          </ac:spMkLst>
        </pc:spChg>
        <pc:spChg chg="mod">
          <ac:chgData name="Jassem Abbasi" userId="a485637c-5d5c-44af-8411-f95acc3236b6" providerId="ADAL" clId="{B67E75DF-61F4-4BDD-83F6-F3A9FEB4B984}" dt="2024-02-22T09:52:54.409" v="2357" actId="27803"/>
          <ac:spMkLst>
            <pc:docMk/>
            <pc:sldMk cId="3942064285" sldId="256"/>
            <ac:spMk id="10078" creationId="{A629E184-9ACD-5DAD-579B-E1FA85734F12}"/>
          </ac:spMkLst>
        </pc:spChg>
        <pc:spChg chg="mod">
          <ac:chgData name="Jassem Abbasi" userId="a485637c-5d5c-44af-8411-f95acc3236b6" providerId="ADAL" clId="{B67E75DF-61F4-4BDD-83F6-F3A9FEB4B984}" dt="2024-02-22T09:52:54.409" v="2357" actId="27803"/>
          <ac:spMkLst>
            <pc:docMk/>
            <pc:sldMk cId="3942064285" sldId="256"/>
            <ac:spMk id="10079" creationId="{D482E7B2-64EE-012D-0B75-1E8E7CD83432}"/>
          </ac:spMkLst>
        </pc:spChg>
        <pc:spChg chg="mod">
          <ac:chgData name="Jassem Abbasi" userId="a485637c-5d5c-44af-8411-f95acc3236b6" providerId="ADAL" clId="{B67E75DF-61F4-4BDD-83F6-F3A9FEB4B984}" dt="2024-02-22T09:52:54.409" v="2357" actId="27803"/>
          <ac:spMkLst>
            <pc:docMk/>
            <pc:sldMk cId="3942064285" sldId="256"/>
            <ac:spMk id="10080" creationId="{3E48BAC0-3F8B-92FA-4419-9373EAB7FC7A}"/>
          </ac:spMkLst>
        </pc:spChg>
        <pc:spChg chg="mod">
          <ac:chgData name="Jassem Abbasi" userId="a485637c-5d5c-44af-8411-f95acc3236b6" providerId="ADAL" clId="{B67E75DF-61F4-4BDD-83F6-F3A9FEB4B984}" dt="2024-02-22T09:52:54.409" v="2357" actId="27803"/>
          <ac:spMkLst>
            <pc:docMk/>
            <pc:sldMk cId="3942064285" sldId="256"/>
            <ac:spMk id="10081" creationId="{255584C2-9162-7E95-7D82-D530646E96A0}"/>
          </ac:spMkLst>
        </pc:spChg>
        <pc:spChg chg="mod">
          <ac:chgData name="Jassem Abbasi" userId="a485637c-5d5c-44af-8411-f95acc3236b6" providerId="ADAL" clId="{B67E75DF-61F4-4BDD-83F6-F3A9FEB4B984}" dt="2024-02-22T09:52:54.409" v="2357" actId="27803"/>
          <ac:spMkLst>
            <pc:docMk/>
            <pc:sldMk cId="3942064285" sldId="256"/>
            <ac:spMk id="10082" creationId="{EB70F988-86F5-215A-7269-09A09769E70E}"/>
          </ac:spMkLst>
        </pc:spChg>
        <pc:spChg chg="mod">
          <ac:chgData name="Jassem Abbasi" userId="a485637c-5d5c-44af-8411-f95acc3236b6" providerId="ADAL" clId="{B67E75DF-61F4-4BDD-83F6-F3A9FEB4B984}" dt="2024-02-22T09:52:54.409" v="2357" actId="27803"/>
          <ac:spMkLst>
            <pc:docMk/>
            <pc:sldMk cId="3942064285" sldId="256"/>
            <ac:spMk id="10083" creationId="{7A98F7AC-3B02-0E5D-ADB0-8E16895A496D}"/>
          </ac:spMkLst>
        </pc:spChg>
        <pc:spChg chg="mod">
          <ac:chgData name="Jassem Abbasi" userId="a485637c-5d5c-44af-8411-f95acc3236b6" providerId="ADAL" clId="{B67E75DF-61F4-4BDD-83F6-F3A9FEB4B984}" dt="2024-02-22T09:52:54.409" v="2357" actId="27803"/>
          <ac:spMkLst>
            <pc:docMk/>
            <pc:sldMk cId="3942064285" sldId="256"/>
            <ac:spMk id="10084" creationId="{E26D1270-68E6-8B90-B364-59B2415002D2}"/>
          </ac:spMkLst>
        </pc:spChg>
        <pc:spChg chg="mod">
          <ac:chgData name="Jassem Abbasi" userId="a485637c-5d5c-44af-8411-f95acc3236b6" providerId="ADAL" clId="{B67E75DF-61F4-4BDD-83F6-F3A9FEB4B984}" dt="2024-02-22T09:52:54.409" v="2357" actId="27803"/>
          <ac:spMkLst>
            <pc:docMk/>
            <pc:sldMk cId="3942064285" sldId="256"/>
            <ac:spMk id="10085" creationId="{F870BC62-13AA-1493-2381-62C027D0AEE9}"/>
          </ac:spMkLst>
        </pc:spChg>
        <pc:spChg chg="mod">
          <ac:chgData name="Jassem Abbasi" userId="a485637c-5d5c-44af-8411-f95acc3236b6" providerId="ADAL" clId="{B67E75DF-61F4-4BDD-83F6-F3A9FEB4B984}" dt="2024-02-22T09:52:54.409" v="2357" actId="27803"/>
          <ac:spMkLst>
            <pc:docMk/>
            <pc:sldMk cId="3942064285" sldId="256"/>
            <ac:spMk id="10086" creationId="{6D06EAEA-F947-E611-E59A-31B484F37045}"/>
          </ac:spMkLst>
        </pc:spChg>
        <pc:spChg chg="mod">
          <ac:chgData name="Jassem Abbasi" userId="a485637c-5d5c-44af-8411-f95acc3236b6" providerId="ADAL" clId="{B67E75DF-61F4-4BDD-83F6-F3A9FEB4B984}" dt="2024-02-22T09:52:54.409" v="2357" actId="27803"/>
          <ac:spMkLst>
            <pc:docMk/>
            <pc:sldMk cId="3942064285" sldId="256"/>
            <ac:spMk id="10087" creationId="{C776D91B-D0A9-4C31-5256-F8D9BF3558E3}"/>
          </ac:spMkLst>
        </pc:spChg>
        <pc:spChg chg="mod">
          <ac:chgData name="Jassem Abbasi" userId="a485637c-5d5c-44af-8411-f95acc3236b6" providerId="ADAL" clId="{B67E75DF-61F4-4BDD-83F6-F3A9FEB4B984}" dt="2024-02-22T09:52:54.409" v="2357" actId="27803"/>
          <ac:spMkLst>
            <pc:docMk/>
            <pc:sldMk cId="3942064285" sldId="256"/>
            <ac:spMk id="10088" creationId="{B90A03D7-E832-3177-7F09-A1BDCD4FDD28}"/>
          </ac:spMkLst>
        </pc:spChg>
        <pc:spChg chg="mod">
          <ac:chgData name="Jassem Abbasi" userId="a485637c-5d5c-44af-8411-f95acc3236b6" providerId="ADAL" clId="{B67E75DF-61F4-4BDD-83F6-F3A9FEB4B984}" dt="2024-02-22T09:52:54.409" v="2357" actId="27803"/>
          <ac:spMkLst>
            <pc:docMk/>
            <pc:sldMk cId="3942064285" sldId="256"/>
            <ac:spMk id="10089" creationId="{E74FCE68-0572-48B2-FA12-C20BED1B00D4}"/>
          </ac:spMkLst>
        </pc:spChg>
        <pc:spChg chg="mod">
          <ac:chgData name="Jassem Abbasi" userId="a485637c-5d5c-44af-8411-f95acc3236b6" providerId="ADAL" clId="{B67E75DF-61F4-4BDD-83F6-F3A9FEB4B984}" dt="2024-02-22T09:52:54.409" v="2357" actId="27803"/>
          <ac:spMkLst>
            <pc:docMk/>
            <pc:sldMk cId="3942064285" sldId="256"/>
            <ac:spMk id="10090" creationId="{C52B13AD-74C8-5BAD-A05E-4F3A6AB89968}"/>
          </ac:spMkLst>
        </pc:spChg>
        <pc:spChg chg="mod">
          <ac:chgData name="Jassem Abbasi" userId="a485637c-5d5c-44af-8411-f95acc3236b6" providerId="ADAL" clId="{B67E75DF-61F4-4BDD-83F6-F3A9FEB4B984}" dt="2024-02-22T09:52:54.409" v="2357" actId="27803"/>
          <ac:spMkLst>
            <pc:docMk/>
            <pc:sldMk cId="3942064285" sldId="256"/>
            <ac:spMk id="10091" creationId="{AAC23468-45B8-44F9-6908-EFFF74ABD8C7}"/>
          </ac:spMkLst>
        </pc:spChg>
        <pc:spChg chg="mod">
          <ac:chgData name="Jassem Abbasi" userId="a485637c-5d5c-44af-8411-f95acc3236b6" providerId="ADAL" clId="{B67E75DF-61F4-4BDD-83F6-F3A9FEB4B984}" dt="2024-02-22T09:52:54.409" v="2357" actId="27803"/>
          <ac:spMkLst>
            <pc:docMk/>
            <pc:sldMk cId="3942064285" sldId="256"/>
            <ac:spMk id="10092" creationId="{7EE818AA-F420-A2A2-986E-574FB280E00D}"/>
          </ac:spMkLst>
        </pc:spChg>
        <pc:spChg chg="mod">
          <ac:chgData name="Jassem Abbasi" userId="a485637c-5d5c-44af-8411-f95acc3236b6" providerId="ADAL" clId="{B67E75DF-61F4-4BDD-83F6-F3A9FEB4B984}" dt="2024-02-22T09:52:54.409" v="2357" actId="27803"/>
          <ac:spMkLst>
            <pc:docMk/>
            <pc:sldMk cId="3942064285" sldId="256"/>
            <ac:spMk id="10093" creationId="{BA03D332-62A7-3CC6-820B-104C91CF2758}"/>
          </ac:spMkLst>
        </pc:spChg>
        <pc:spChg chg="mod">
          <ac:chgData name="Jassem Abbasi" userId="a485637c-5d5c-44af-8411-f95acc3236b6" providerId="ADAL" clId="{B67E75DF-61F4-4BDD-83F6-F3A9FEB4B984}" dt="2024-02-22T09:52:54.409" v="2357" actId="27803"/>
          <ac:spMkLst>
            <pc:docMk/>
            <pc:sldMk cId="3942064285" sldId="256"/>
            <ac:spMk id="10094" creationId="{2056C79B-E6D6-3888-5A4A-CD2ECA62D178}"/>
          </ac:spMkLst>
        </pc:spChg>
        <pc:spChg chg="mod">
          <ac:chgData name="Jassem Abbasi" userId="a485637c-5d5c-44af-8411-f95acc3236b6" providerId="ADAL" clId="{B67E75DF-61F4-4BDD-83F6-F3A9FEB4B984}" dt="2024-02-22T09:52:54.409" v="2357" actId="27803"/>
          <ac:spMkLst>
            <pc:docMk/>
            <pc:sldMk cId="3942064285" sldId="256"/>
            <ac:spMk id="10095" creationId="{2F9615D5-AC01-6653-1F15-E3861D4AC627}"/>
          </ac:spMkLst>
        </pc:spChg>
        <pc:spChg chg="mod">
          <ac:chgData name="Jassem Abbasi" userId="a485637c-5d5c-44af-8411-f95acc3236b6" providerId="ADAL" clId="{B67E75DF-61F4-4BDD-83F6-F3A9FEB4B984}" dt="2024-02-22T09:52:54.409" v="2357" actId="27803"/>
          <ac:spMkLst>
            <pc:docMk/>
            <pc:sldMk cId="3942064285" sldId="256"/>
            <ac:spMk id="10096" creationId="{C74A9078-25D8-D3E5-838F-86A334A526A9}"/>
          </ac:spMkLst>
        </pc:spChg>
        <pc:spChg chg="mod">
          <ac:chgData name="Jassem Abbasi" userId="a485637c-5d5c-44af-8411-f95acc3236b6" providerId="ADAL" clId="{B67E75DF-61F4-4BDD-83F6-F3A9FEB4B984}" dt="2024-02-22T09:52:54.409" v="2357" actId="27803"/>
          <ac:spMkLst>
            <pc:docMk/>
            <pc:sldMk cId="3942064285" sldId="256"/>
            <ac:spMk id="10097" creationId="{4B44744D-9202-8305-1FC5-D8E7E367492F}"/>
          </ac:spMkLst>
        </pc:spChg>
        <pc:spChg chg="mod">
          <ac:chgData name="Jassem Abbasi" userId="a485637c-5d5c-44af-8411-f95acc3236b6" providerId="ADAL" clId="{B67E75DF-61F4-4BDD-83F6-F3A9FEB4B984}" dt="2024-02-22T09:52:54.409" v="2357" actId="27803"/>
          <ac:spMkLst>
            <pc:docMk/>
            <pc:sldMk cId="3942064285" sldId="256"/>
            <ac:spMk id="10098" creationId="{9B8D49A6-63EB-00A9-A268-9B6ECC046CD2}"/>
          </ac:spMkLst>
        </pc:spChg>
        <pc:spChg chg="mod">
          <ac:chgData name="Jassem Abbasi" userId="a485637c-5d5c-44af-8411-f95acc3236b6" providerId="ADAL" clId="{B67E75DF-61F4-4BDD-83F6-F3A9FEB4B984}" dt="2024-02-22T09:52:54.409" v="2357" actId="27803"/>
          <ac:spMkLst>
            <pc:docMk/>
            <pc:sldMk cId="3942064285" sldId="256"/>
            <ac:spMk id="10099" creationId="{C9241A3F-FD9D-5933-EF3B-65E3DAF98039}"/>
          </ac:spMkLst>
        </pc:spChg>
        <pc:spChg chg="mod">
          <ac:chgData name="Jassem Abbasi" userId="a485637c-5d5c-44af-8411-f95acc3236b6" providerId="ADAL" clId="{B67E75DF-61F4-4BDD-83F6-F3A9FEB4B984}" dt="2024-02-22T09:52:54.409" v="2357" actId="27803"/>
          <ac:spMkLst>
            <pc:docMk/>
            <pc:sldMk cId="3942064285" sldId="256"/>
            <ac:spMk id="10100" creationId="{EF33CF3C-4F1D-C829-CCF7-06D163574BDC}"/>
          </ac:spMkLst>
        </pc:spChg>
        <pc:spChg chg="mod">
          <ac:chgData name="Jassem Abbasi" userId="a485637c-5d5c-44af-8411-f95acc3236b6" providerId="ADAL" clId="{B67E75DF-61F4-4BDD-83F6-F3A9FEB4B984}" dt="2024-02-22T09:52:54.409" v="2357" actId="27803"/>
          <ac:spMkLst>
            <pc:docMk/>
            <pc:sldMk cId="3942064285" sldId="256"/>
            <ac:spMk id="10101" creationId="{EF716E1A-B236-BEB2-50B1-04ECA2EA1062}"/>
          </ac:spMkLst>
        </pc:spChg>
        <pc:spChg chg="mod">
          <ac:chgData name="Jassem Abbasi" userId="a485637c-5d5c-44af-8411-f95acc3236b6" providerId="ADAL" clId="{B67E75DF-61F4-4BDD-83F6-F3A9FEB4B984}" dt="2024-02-22T09:52:54.409" v="2357" actId="27803"/>
          <ac:spMkLst>
            <pc:docMk/>
            <pc:sldMk cId="3942064285" sldId="256"/>
            <ac:spMk id="10102" creationId="{E51C2B7C-534B-9534-3EE6-734401EB6638}"/>
          </ac:spMkLst>
        </pc:spChg>
        <pc:spChg chg="mod">
          <ac:chgData name="Jassem Abbasi" userId="a485637c-5d5c-44af-8411-f95acc3236b6" providerId="ADAL" clId="{B67E75DF-61F4-4BDD-83F6-F3A9FEB4B984}" dt="2024-02-22T09:52:54.409" v="2357" actId="27803"/>
          <ac:spMkLst>
            <pc:docMk/>
            <pc:sldMk cId="3942064285" sldId="256"/>
            <ac:spMk id="10103" creationId="{B40F9AC7-2A0C-2CA9-F23E-24F4AACB3249}"/>
          </ac:spMkLst>
        </pc:spChg>
        <pc:spChg chg="mod">
          <ac:chgData name="Jassem Abbasi" userId="a485637c-5d5c-44af-8411-f95acc3236b6" providerId="ADAL" clId="{B67E75DF-61F4-4BDD-83F6-F3A9FEB4B984}" dt="2024-02-22T09:52:54.409" v="2357" actId="27803"/>
          <ac:spMkLst>
            <pc:docMk/>
            <pc:sldMk cId="3942064285" sldId="256"/>
            <ac:spMk id="10104" creationId="{A5E4BD9D-E745-31CF-7122-A5B3F3103C4E}"/>
          </ac:spMkLst>
        </pc:spChg>
        <pc:spChg chg="mod">
          <ac:chgData name="Jassem Abbasi" userId="a485637c-5d5c-44af-8411-f95acc3236b6" providerId="ADAL" clId="{B67E75DF-61F4-4BDD-83F6-F3A9FEB4B984}" dt="2024-02-22T09:52:54.409" v="2357" actId="27803"/>
          <ac:spMkLst>
            <pc:docMk/>
            <pc:sldMk cId="3942064285" sldId="256"/>
            <ac:spMk id="10105" creationId="{96C0612B-ADA3-6F14-D2FF-460F622BF4F0}"/>
          </ac:spMkLst>
        </pc:spChg>
        <pc:spChg chg="mod">
          <ac:chgData name="Jassem Abbasi" userId="a485637c-5d5c-44af-8411-f95acc3236b6" providerId="ADAL" clId="{B67E75DF-61F4-4BDD-83F6-F3A9FEB4B984}" dt="2024-02-22T09:52:54.409" v="2357" actId="27803"/>
          <ac:spMkLst>
            <pc:docMk/>
            <pc:sldMk cId="3942064285" sldId="256"/>
            <ac:spMk id="10106" creationId="{DD164D00-5F65-8986-D100-0BAE1F8FC1E3}"/>
          </ac:spMkLst>
        </pc:spChg>
        <pc:spChg chg="mod">
          <ac:chgData name="Jassem Abbasi" userId="a485637c-5d5c-44af-8411-f95acc3236b6" providerId="ADAL" clId="{B67E75DF-61F4-4BDD-83F6-F3A9FEB4B984}" dt="2024-02-22T09:52:54.409" v="2357" actId="27803"/>
          <ac:spMkLst>
            <pc:docMk/>
            <pc:sldMk cId="3942064285" sldId="256"/>
            <ac:spMk id="10107" creationId="{927CEF56-74F3-95F6-83FC-FCA7338DC5FD}"/>
          </ac:spMkLst>
        </pc:spChg>
        <pc:spChg chg="mod">
          <ac:chgData name="Jassem Abbasi" userId="a485637c-5d5c-44af-8411-f95acc3236b6" providerId="ADAL" clId="{B67E75DF-61F4-4BDD-83F6-F3A9FEB4B984}" dt="2024-02-22T09:52:54.409" v="2357" actId="27803"/>
          <ac:spMkLst>
            <pc:docMk/>
            <pc:sldMk cId="3942064285" sldId="256"/>
            <ac:spMk id="10108" creationId="{82CD7A98-454A-7516-55F4-C8835834FF8A}"/>
          </ac:spMkLst>
        </pc:spChg>
        <pc:spChg chg="mod">
          <ac:chgData name="Jassem Abbasi" userId="a485637c-5d5c-44af-8411-f95acc3236b6" providerId="ADAL" clId="{B67E75DF-61F4-4BDD-83F6-F3A9FEB4B984}" dt="2024-02-22T09:52:54.409" v="2357" actId="27803"/>
          <ac:spMkLst>
            <pc:docMk/>
            <pc:sldMk cId="3942064285" sldId="256"/>
            <ac:spMk id="10109" creationId="{77A6131F-2719-B3FA-13F3-3E25158C2726}"/>
          </ac:spMkLst>
        </pc:spChg>
        <pc:spChg chg="mod">
          <ac:chgData name="Jassem Abbasi" userId="a485637c-5d5c-44af-8411-f95acc3236b6" providerId="ADAL" clId="{B67E75DF-61F4-4BDD-83F6-F3A9FEB4B984}" dt="2024-02-22T09:52:54.409" v="2357" actId="27803"/>
          <ac:spMkLst>
            <pc:docMk/>
            <pc:sldMk cId="3942064285" sldId="256"/>
            <ac:spMk id="10110" creationId="{EC5E81B4-94FE-EC29-B2D9-137CDD4E4EE7}"/>
          </ac:spMkLst>
        </pc:spChg>
        <pc:spChg chg="mod">
          <ac:chgData name="Jassem Abbasi" userId="a485637c-5d5c-44af-8411-f95acc3236b6" providerId="ADAL" clId="{B67E75DF-61F4-4BDD-83F6-F3A9FEB4B984}" dt="2024-02-22T09:52:54.409" v="2357" actId="27803"/>
          <ac:spMkLst>
            <pc:docMk/>
            <pc:sldMk cId="3942064285" sldId="256"/>
            <ac:spMk id="10111" creationId="{3F9DDA91-1533-3404-0763-B04F3EFF64D7}"/>
          </ac:spMkLst>
        </pc:spChg>
        <pc:spChg chg="mod">
          <ac:chgData name="Jassem Abbasi" userId="a485637c-5d5c-44af-8411-f95acc3236b6" providerId="ADAL" clId="{B67E75DF-61F4-4BDD-83F6-F3A9FEB4B984}" dt="2024-02-22T09:52:54.409" v="2357" actId="27803"/>
          <ac:spMkLst>
            <pc:docMk/>
            <pc:sldMk cId="3942064285" sldId="256"/>
            <ac:spMk id="10112" creationId="{3261B12A-26B6-2F65-F7B6-396A3AF358F0}"/>
          </ac:spMkLst>
        </pc:spChg>
        <pc:spChg chg="mod">
          <ac:chgData name="Jassem Abbasi" userId="a485637c-5d5c-44af-8411-f95acc3236b6" providerId="ADAL" clId="{B67E75DF-61F4-4BDD-83F6-F3A9FEB4B984}" dt="2024-02-22T09:52:54.409" v="2357" actId="27803"/>
          <ac:spMkLst>
            <pc:docMk/>
            <pc:sldMk cId="3942064285" sldId="256"/>
            <ac:spMk id="10113" creationId="{D069915D-20EF-36A5-C0C9-68D517BB5685}"/>
          </ac:spMkLst>
        </pc:spChg>
        <pc:spChg chg="mod">
          <ac:chgData name="Jassem Abbasi" userId="a485637c-5d5c-44af-8411-f95acc3236b6" providerId="ADAL" clId="{B67E75DF-61F4-4BDD-83F6-F3A9FEB4B984}" dt="2024-02-22T09:52:54.409" v="2357" actId="27803"/>
          <ac:spMkLst>
            <pc:docMk/>
            <pc:sldMk cId="3942064285" sldId="256"/>
            <ac:spMk id="10114" creationId="{82B840A5-0A74-14BA-47A9-62F2B57A12D8}"/>
          </ac:spMkLst>
        </pc:spChg>
        <pc:spChg chg="mod">
          <ac:chgData name="Jassem Abbasi" userId="a485637c-5d5c-44af-8411-f95acc3236b6" providerId="ADAL" clId="{B67E75DF-61F4-4BDD-83F6-F3A9FEB4B984}" dt="2024-02-22T09:52:54.409" v="2357" actId="27803"/>
          <ac:spMkLst>
            <pc:docMk/>
            <pc:sldMk cId="3942064285" sldId="256"/>
            <ac:spMk id="10115" creationId="{880935A0-B9AC-7C00-0B6A-3A77FE917C92}"/>
          </ac:spMkLst>
        </pc:spChg>
        <pc:spChg chg="mod">
          <ac:chgData name="Jassem Abbasi" userId="a485637c-5d5c-44af-8411-f95acc3236b6" providerId="ADAL" clId="{B67E75DF-61F4-4BDD-83F6-F3A9FEB4B984}" dt="2024-02-22T09:52:54.409" v="2357" actId="27803"/>
          <ac:spMkLst>
            <pc:docMk/>
            <pc:sldMk cId="3942064285" sldId="256"/>
            <ac:spMk id="10116" creationId="{0C93698B-4B7C-4857-4A8B-FF77A9E300B1}"/>
          </ac:spMkLst>
        </pc:spChg>
        <pc:spChg chg="mod">
          <ac:chgData name="Jassem Abbasi" userId="a485637c-5d5c-44af-8411-f95acc3236b6" providerId="ADAL" clId="{B67E75DF-61F4-4BDD-83F6-F3A9FEB4B984}" dt="2024-02-22T09:52:54.409" v="2357" actId="27803"/>
          <ac:spMkLst>
            <pc:docMk/>
            <pc:sldMk cId="3942064285" sldId="256"/>
            <ac:spMk id="10117" creationId="{95BEFF0A-C377-BB69-8AF8-DACAD0FEFB59}"/>
          </ac:spMkLst>
        </pc:spChg>
        <pc:spChg chg="mod">
          <ac:chgData name="Jassem Abbasi" userId="a485637c-5d5c-44af-8411-f95acc3236b6" providerId="ADAL" clId="{B67E75DF-61F4-4BDD-83F6-F3A9FEB4B984}" dt="2024-02-22T09:52:54.409" v="2357" actId="27803"/>
          <ac:spMkLst>
            <pc:docMk/>
            <pc:sldMk cId="3942064285" sldId="256"/>
            <ac:spMk id="10118" creationId="{DF171482-3E3D-05FE-E44F-F08C7EBB112E}"/>
          </ac:spMkLst>
        </pc:spChg>
        <pc:spChg chg="mod">
          <ac:chgData name="Jassem Abbasi" userId="a485637c-5d5c-44af-8411-f95acc3236b6" providerId="ADAL" clId="{B67E75DF-61F4-4BDD-83F6-F3A9FEB4B984}" dt="2024-02-22T09:52:54.409" v="2357" actId="27803"/>
          <ac:spMkLst>
            <pc:docMk/>
            <pc:sldMk cId="3942064285" sldId="256"/>
            <ac:spMk id="10119" creationId="{1CC59C30-5ECF-5351-5215-18ACE42FE57A}"/>
          </ac:spMkLst>
        </pc:spChg>
        <pc:spChg chg="mod">
          <ac:chgData name="Jassem Abbasi" userId="a485637c-5d5c-44af-8411-f95acc3236b6" providerId="ADAL" clId="{B67E75DF-61F4-4BDD-83F6-F3A9FEB4B984}" dt="2024-02-22T09:52:54.409" v="2357" actId="27803"/>
          <ac:spMkLst>
            <pc:docMk/>
            <pc:sldMk cId="3942064285" sldId="256"/>
            <ac:spMk id="10120" creationId="{0A35F977-C284-7F0A-2EE7-5709CFA11302}"/>
          </ac:spMkLst>
        </pc:spChg>
        <pc:spChg chg="mod">
          <ac:chgData name="Jassem Abbasi" userId="a485637c-5d5c-44af-8411-f95acc3236b6" providerId="ADAL" clId="{B67E75DF-61F4-4BDD-83F6-F3A9FEB4B984}" dt="2024-02-22T09:52:54.409" v="2357" actId="27803"/>
          <ac:spMkLst>
            <pc:docMk/>
            <pc:sldMk cId="3942064285" sldId="256"/>
            <ac:spMk id="10121" creationId="{F8D607B9-68CD-E701-D630-8FE2488D2540}"/>
          </ac:spMkLst>
        </pc:spChg>
        <pc:spChg chg="mod">
          <ac:chgData name="Jassem Abbasi" userId="a485637c-5d5c-44af-8411-f95acc3236b6" providerId="ADAL" clId="{B67E75DF-61F4-4BDD-83F6-F3A9FEB4B984}" dt="2024-02-22T09:52:54.409" v="2357" actId="27803"/>
          <ac:spMkLst>
            <pc:docMk/>
            <pc:sldMk cId="3942064285" sldId="256"/>
            <ac:spMk id="10122" creationId="{468448A0-1A06-D155-A28F-A537BB7D86DF}"/>
          </ac:spMkLst>
        </pc:spChg>
        <pc:spChg chg="mod">
          <ac:chgData name="Jassem Abbasi" userId="a485637c-5d5c-44af-8411-f95acc3236b6" providerId="ADAL" clId="{B67E75DF-61F4-4BDD-83F6-F3A9FEB4B984}" dt="2024-02-22T09:52:54.409" v="2357" actId="27803"/>
          <ac:spMkLst>
            <pc:docMk/>
            <pc:sldMk cId="3942064285" sldId="256"/>
            <ac:spMk id="10123" creationId="{061D9388-FE75-6E5A-FB6F-1B397B17F533}"/>
          </ac:spMkLst>
        </pc:spChg>
        <pc:spChg chg="mod">
          <ac:chgData name="Jassem Abbasi" userId="a485637c-5d5c-44af-8411-f95acc3236b6" providerId="ADAL" clId="{B67E75DF-61F4-4BDD-83F6-F3A9FEB4B984}" dt="2024-02-22T09:52:54.409" v="2357" actId="27803"/>
          <ac:spMkLst>
            <pc:docMk/>
            <pc:sldMk cId="3942064285" sldId="256"/>
            <ac:spMk id="10124" creationId="{04E0CD96-9D9B-4E2F-03C6-E48729A56E0D}"/>
          </ac:spMkLst>
        </pc:spChg>
        <pc:spChg chg="mod">
          <ac:chgData name="Jassem Abbasi" userId="a485637c-5d5c-44af-8411-f95acc3236b6" providerId="ADAL" clId="{B67E75DF-61F4-4BDD-83F6-F3A9FEB4B984}" dt="2024-02-22T09:52:54.409" v="2357" actId="27803"/>
          <ac:spMkLst>
            <pc:docMk/>
            <pc:sldMk cId="3942064285" sldId="256"/>
            <ac:spMk id="10125" creationId="{7876CE9F-8B82-36B5-0063-233C2699F320}"/>
          </ac:spMkLst>
        </pc:spChg>
        <pc:spChg chg="mod">
          <ac:chgData name="Jassem Abbasi" userId="a485637c-5d5c-44af-8411-f95acc3236b6" providerId="ADAL" clId="{B67E75DF-61F4-4BDD-83F6-F3A9FEB4B984}" dt="2024-02-22T09:52:54.409" v="2357" actId="27803"/>
          <ac:spMkLst>
            <pc:docMk/>
            <pc:sldMk cId="3942064285" sldId="256"/>
            <ac:spMk id="10126" creationId="{D405246B-3CCC-D699-2DAD-EA0B972381A2}"/>
          </ac:spMkLst>
        </pc:spChg>
        <pc:spChg chg="mod">
          <ac:chgData name="Jassem Abbasi" userId="a485637c-5d5c-44af-8411-f95acc3236b6" providerId="ADAL" clId="{B67E75DF-61F4-4BDD-83F6-F3A9FEB4B984}" dt="2024-02-22T09:52:54.409" v="2357" actId="27803"/>
          <ac:spMkLst>
            <pc:docMk/>
            <pc:sldMk cId="3942064285" sldId="256"/>
            <ac:spMk id="10127" creationId="{815FC066-4E28-D9D5-1EEB-A50CAA971258}"/>
          </ac:spMkLst>
        </pc:spChg>
        <pc:spChg chg="mod">
          <ac:chgData name="Jassem Abbasi" userId="a485637c-5d5c-44af-8411-f95acc3236b6" providerId="ADAL" clId="{B67E75DF-61F4-4BDD-83F6-F3A9FEB4B984}" dt="2024-02-22T09:52:54.409" v="2357" actId="27803"/>
          <ac:spMkLst>
            <pc:docMk/>
            <pc:sldMk cId="3942064285" sldId="256"/>
            <ac:spMk id="10128" creationId="{AE64B458-7BBC-7857-2279-E98BB1D9F7EA}"/>
          </ac:spMkLst>
        </pc:spChg>
        <pc:spChg chg="mod">
          <ac:chgData name="Jassem Abbasi" userId="a485637c-5d5c-44af-8411-f95acc3236b6" providerId="ADAL" clId="{B67E75DF-61F4-4BDD-83F6-F3A9FEB4B984}" dt="2024-02-22T09:52:54.409" v="2357" actId="27803"/>
          <ac:spMkLst>
            <pc:docMk/>
            <pc:sldMk cId="3942064285" sldId="256"/>
            <ac:spMk id="10129" creationId="{CAE62A12-35DA-D4BD-BEC9-8753D5FC2B83}"/>
          </ac:spMkLst>
        </pc:spChg>
        <pc:spChg chg="mod">
          <ac:chgData name="Jassem Abbasi" userId="a485637c-5d5c-44af-8411-f95acc3236b6" providerId="ADAL" clId="{B67E75DF-61F4-4BDD-83F6-F3A9FEB4B984}" dt="2024-02-22T09:52:54.409" v="2357" actId="27803"/>
          <ac:spMkLst>
            <pc:docMk/>
            <pc:sldMk cId="3942064285" sldId="256"/>
            <ac:spMk id="10130" creationId="{0672BA7B-3C59-9411-BC64-0F35B59B7411}"/>
          </ac:spMkLst>
        </pc:spChg>
        <pc:spChg chg="mod">
          <ac:chgData name="Jassem Abbasi" userId="a485637c-5d5c-44af-8411-f95acc3236b6" providerId="ADAL" clId="{B67E75DF-61F4-4BDD-83F6-F3A9FEB4B984}" dt="2024-02-22T09:52:54.409" v="2357" actId="27803"/>
          <ac:spMkLst>
            <pc:docMk/>
            <pc:sldMk cId="3942064285" sldId="256"/>
            <ac:spMk id="10131" creationId="{FF928C1C-8F22-A877-C98A-A3C97C3C2284}"/>
          </ac:spMkLst>
        </pc:spChg>
        <pc:spChg chg="mod">
          <ac:chgData name="Jassem Abbasi" userId="a485637c-5d5c-44af-8411-f95acc3236b6" providerId="ADAL" clId="{B67E75DF-61F4-4BDD-83F6-F3A9FEB4B984}" dt="2024-02-22T09:52:54.409" v="2357" actId="27803"/>
          <ac:spMkLst>
            <pc:docMk/>
            <pc:sldMk cId="3942064285" sldId="256"/>
            <ac:spMk id="10132" creationId="{7DA95F34-854B-F351-CF00-C8880B986359}"/>
          </ac:spMkLst>
        </pc:spChg>
        <pc:spChg chg="mod">
          <ac:chgData name="Jassem Abbasi" userId="a485637c-5d5c-44af-8411-f95acc3236b6" providerId="ADAL" clId="{B67E75DF-61F4-4BDD-83F6-F3A9FEB4B984}" dt="2024-02-22T09:52:54.409" v="2357" actId="27803"/>
          <ac:spMkLst>
            <pc:docMk/>
            <pc:sldMk cId="3942064285" sldId="256"/>
            <ac:spMk id="10133" creationId="{5C6F2F72-0585-588A-1593-58FCE7B1300D}"/>
          </ac:spMkLst>
        </pc:spChg>
        <pc:spChg chg="mod">
          <ac:chgData name="Jassem Abbasi" userId="a485637c-5d5c-44af-8411-f95acc3236b6" providerId="ADAL" clId="{B67E75DF-61F4-4BDD-83F6-F3A9FEB4B984}" dt="2024-02-22T09:52:54.409" v="2357" actId="27803"/>
          <ac:spMkLst>
            <pc:docMk/>
            <pc:sldMk cId="3942064285" sldId="256"/>
            <ac:spMk id="10134" creationId="{F20B0BC2-7845-B12B-15F8-130E2ED4DF56}"/>
          </ac:spMkLst>
        </pc:spChg>
        <pc:spChg chg="mod">
          <ac:chgData name="Jassem Abbasi" userId="a485637c-5d5c-44af-8411-f95acc3236b6" providerId="ADAL" clId="{B67E75DF-61F4-4BDD-83F6-F3A9FEB4B984}" dt="2024-02-22T09:52:54.409" v="2357" actId="27803"/>
          <ac:spMkLst>
            <pc:docMk/>
            <pc:sldMk cId="3942064285" sldId="256"/>
            <ac:spMk id="10135" creationId="{1EE91008-A5BF-F434-E27D-6679F859457D}"/>
          </ac:spMkLst>
        </pc:spChg>
        <pc:spChg chg="mod">
          <ac:chgData name="Jassem Abbasi" userId="a485637c-5d5c-44af-8411-f95acc3236b6" providerId="ADAL" clId="{B67E75DF-61F4-4BDD-83F6-F3A9FEB4B984}" dt="2024-02-22T09:52:54.409" v="2357" actId="27803"/>
          <ac:spMkLst>
            <pc:docMk/>
            <pc:sldMk cId="3942064285" sldId="256"/>
            <ac:spMk id="10136" creationId="{73CB4B1B-F6B3-66C7-B3F7-7766E5339773}"/>
          </ac:spMkLst>
        </pc:spChg>
        <pc:spChg chg="mod">
          <ac:chgData name="Jassem Abbasi" userId="a485637c-5d5c-44af-8411-f95acc3236b6" providerId="ADAL" clId="{B67E75DF-61F4-4BDD-83F6-F3A9FEB4B984}" dt="2024-02-22T09:52:54.409" v="2357" actId="27803"/>
          <ac:spMkLst>
            <pc:docMk/>
            <pc:sldMk cId="3942064285" sldId="256"/>
            <ac:spMk id="10137" creationId="{8E24B920-A06E-A615-7F26-57E570FC404A}"/>
          </ac:spMkLst>
        </pc:spChg>
        <pc:spChg chg="mod">
          <ac:chgData name="Jassem Abbasi" userId="a485637c-5d5c-44af-8411-f95acc3236b6" providerId="ADAL" clId="{B67E75DF-61F4-4BDD-83F6-F3A9FEB4B984}" dt="2024-02-22T09:52:54.409" v="2357" actId="27803"/>
          <ac:spMkLst>
            <pc:docMk/>
            <pc:sldMk cId="3942064285" sldId="256"/>
            <ac:spMk id="10138" creationId="{118C6A82-E05F-76FC-9C4C-63B5180C41FA}"/>
          </ac:spMkLst>
        </pc:spChg>
        <pc:spChg chg="mod">
          <ac:chgData name="Jassem Abbasi" userId="a485637c-5d5c-44af-8411-f95acc3236b6" providerId="ADAL" clId="{B67E75DF-61F4-4BDD-83F6-F3A9FEB4B984}" dt="2024-02-22T09:52:54.409" v="2357" actId="27803"/>
          <ac:spMkLst>
            <pc:docMk/>
            <pc:sldMk cId="3942064285" sldId="256"/>
            <ac:spMk id="10139" creationId="{B13DBB35-DB14-9B9B-7D9A-010CDDF7023A}"/>
          </ac:spMkLst>
        </pc:spChg>
        <pc:spChg chg="mod">
          <ac:chgData name="Jassem Abbasi" userId="a485637c-5d5c-44af-8411-f95acc3236b6" providerId="ADAL" clId="{B67E75DF-61F4-4BDD-83F6-F3A9FEB4B984}" dt="2024-02-22T09:52:54.409" v="2357" actId="27803"/>
          <ac:spMkLst>
            <pc:docMk/>
            <pc:sldMk cId="3942064285" sldId="256"/>
            <ac:spMk id="10140" creationId="{960A1ED6-69C7-26DD-3098-DEB58AABDA78}"/>
          </ac:spMkLst>
        </pc:spChg>
        <pc:spChg chg="mod">
          <ac:chgData name="Jassem Abbasi" userId="a485637c-5d5c-44af-8411-f95acc3236b6" providerId="ADAL" clId="{B67E75DF-61F4-4BDD-83F6-F3A9FEB4B984}" dt="2024-02-22T09:52:54.409" v="2357" actId="27803"/>
          <ac:spMkLst>
            <pc:docMk/>
            <pc:sldMk cId="3942064285" sldId="256"/>
            <ac:spMk id="10141" creationId="{042A7441-22DC-0CE1-1A1D-F175C4AEB2A8}"/>
          </ac:spMkLst>
        </pc:spChg>
        <pc:spChg chg="mod">
          <ac:chgData name="Jassem Abbasi" userId="a485637c-5d5c-44af-8411-f95acc3236b6" providerId="ADAL" clId="{B67E75DF-61F4-4BDD-83F6-F3A9FEB4B984}" dt="2024-02-22T09:52:54.409" v="2357" actId="27803"/>
          <ac:spMkLst>
            <pc:docMk/>
            <pc:sldMk cId="3942064285" sldId="256"/>
            <ac:spMk id="10142" creationId="{1E0B46CF-8C8A-F4B4-FD1C-6D76D3DFB0A5}"/>
          </ac:spMkLst>
        </pc:spChg>
        <pc:spChg chg="mod">
          <ac:chgData name="Jassem Abbasi" userId="a485637c-5d5c-44af-8411-f95acc3236b6" providerId="ADAL" clId="{B67E75DF-61F4-4BDD-83F6-F3A9FEB4B984}" dt="2024-02-22T09:52:54.409" v="2357" actId="27803"/>
          <ac:spMkLst>
            <pc:docMk/>
            <pc:sldMk cId="3942064285" sldId="256"/>
            <ac:spMk id="10143" creationId="{6C47D30F-CA48-5539-ED6B-0710838B72BF}"/>
          </ac:spMkLst>
        </pc:spChg>
        <pc:spChg chg="mod">
          <ac:chgData name="Jassem Abbasi" userId="a485637c-5d5c-44af-8411-f95acc3236b6" providerId="ADAL" clId="{B67E75DF-61F4-4BDD-83F6-F3A9FEB4B984}" dt="2024-02-22T09:52:54.409" v="2357" actId="27803"/>
          <ac:spMkLst>
            <pc:docMk/>
            <pc:sldMk cId="3942064285" sldId="256"/>
            <ac:spMk id="10144" creationId="{903DA802-90BF-44E2-2804-07ACBC4CD8A7}"/>
          </ac:spMkLst>
        </pc:spChg>
        <pc:spChg chg="mod">
          <ac:chgData name="Jassem Abbasi" userId="a485637c-5d5c-44af-8411-f95acc3236b6" providerId="ADAL" clId="{B67E75DF-61F4-4BDD-83F6-F3A9FEB4B984}" dt="2024-02-22T09:52:54.409" v="2357" actId="27803"/>
          <ac:spMkLst>
            <pc:docMk/>
            <pc:sldMk cId="3942064285" sldId="256"/>
            <ac:spMk id="10145" creationId="{DAE917AE-9C9F-50DF-AC90-77279975C9E7}"/>
          </ac:spMkLst>
        </pc:spChg>
        <pc:spChg chg="mod">
          <ac:chgData name="Jassem Abbasi" userId="a485637c-5d5c-44af-8411-f95acc3236b6" providerId="ADAL" clId="{B67E75DF-61F4-4BDD-83F6-F3A9FEB4B984}" dt="2024-02-22T09:52:54.409" v="2357" actId="27803"/>
          <ac:spMkLst>
            <pc:docMk/>
            <pc:sldMk cId="3942064285" sldId="256"/>
            <ac:spMk id="10146" creationId="{465A853C-6E19-72B2-D2A5-B6477DB2A380}"/>
          </ac:spMkLst>
        </pc:spChg>
        <pc:spChg chg="mod">
          <ac:chgData name="Jassem Abbasi" userId="a485637c-5d5c-44af-8411-f95acc3236b6" providerId="ADAL" clId="{B67E75DF-61F4-4BDD-83F6-F3A9FEB4B984}" dt="2024-02-22T09:52:54.409" v="2357" actId="27803"/>
          <ac:spMkLst>
            <pc:docMk/>
            <pc:sldMk cId="3942064285" sldId="256"/>
            <ac:spMk id="10147" creationId="{0610B153-2855-BF91-1F50-BC077C479B6F}"/>
          </ac:spMkLst>
        </pc:spChg>
        <pc:spChg chg="mod">
          <ac:chgData name="Jassem Abbasi" userId="a485637c-5d5c-44af-8411-f95acc3236b6" providerId="ADAL" clId="{B67E75DF-61F4-4BDD-83F6-F3A9FEB4B984}" dt="2024-02-22T09:52:54.409" v="2357" actId="27803"/>
          <ac:spMkLst>
            <pc:docMk/>
            <pc:sldMk cId="3942064285" sldId="256"/>
            <ac:spMk id="10148" creationId="{80927E78-0555-1CF2-5230-8972465A59A5}"/>
          </ac:spMkLst>
        </pc:spChg>
        <pc:spChg chg="mod">
          <ac:chgData name="Jassem Abbasi" userId="a485637c-5d5c-44af-8411-f95acc3236b6" providerId="ADAL" clId="{B67E75DF-61F4-4BDD-83F6-F3A9FEB4B984}" dt="2024-02-22T09:52:54.409" v="2357" actId="27803"/>
          <ac:spMkLst>
            <pc:docMk/>
            <pc:sldMk cId="3942064285" sldId="256"/>
            <ac:spMk id="10149" creationId="{2D2B7DE4-8E62-3371-8C76-4CEDC0F8BD17}"/>
          </ac:spMkLst>
        </pc:spChg>
        <pc:spChg chg="mod">
          <ac:chgData name="Jassem Abbasi" userId="a485637c-5d5c-44af-8411-f95acc3236b6" providerId="ADAL" clId="{B67E75DF-61F4-4BDD-83F6-F3A9FEB4B984}" dt="2024-02-22T09:52:54.409" v="2357" actId="27803"/>
          <ac:spMkLst>
            <pc:docMk/>
            <pc:sldMk cId="3942064285" sldId="256"/>
            <ac:spMk id="10150" creationId="{D1CA0605-E06A-66F3-9B9C-5C0358ED2EC2}"/>
          </ac:spMkLst>
        </pc:spChg>
        <pc:spChg chg="mod">
          <ac:chgData name="Jassem Abbasi" userId="a485637c-5d5c-44af-8411-f95acc3236b6" providerId="ADAL" clId="{B67E75DF-61F4-4BDD-83F6-F3A9FEB4B984}" dt="2024-02-22T09:52:54.409" v="2357" actId="27803"/>
          <ac:spMkLst>
            <pc:docMk/>
            <pc:sldMk cId="3942064285" sldId="256"/>
            <ac:spMk id="10151" creationId="{A6BA4D07-CF40-F519-08D7-544FB2F658F7}"/>
          </ac:spMkLst>
        </pc:spChg>
        <pc:spChg chg="mod">
          <ac:chgData name="Jassem Abbasi" userId="a485637c-5d5c-44af-8411-f95acc3236b6" providerId="ADAL" clId="{B67E75DF-61F4-4BDD-83F6-F3A9FEB4B984}" dt="2024-02-22T09:52:54.409" v="2357" actId="27803"/>
          <ac:spMkLst>
            <pc:docMk/>
            <pc:sldMk cId="3942064285" sldId="256"/>
            <ac:spMk id="10152" creationId="{49799267-5CC5-FBE2-4D83-1165BF5E1615}"/>
          </ac:spMkLst>
        </pc:spChg>
        <pc:spChg chg="mod">
          <ac:chgData name="Jassem Abbasi" userId="a485637c-5d5c-44af-8411-f95acc3236b6" providerId="ADAL" clId="{B67E75DF-61F4-4BDD-83F6-F3A9FEB4B984}" dt="2024-02-22T09:52:54.409" v="2357" actId="27803"/>
          <ac:spMkLst>
            <pc:docMk/>
            <pc:sldMk cId="3942064285" sldId="256"/>
            <ac:spMk id="10153" creationId="{4C9104BF-CC92-46C7-FBC8-72A3919B9F8F}"/>
          </ac:spMkLst>
        </pc:spChg>
        <pc:spChg chg="mod">
          <ac:chgData name="Jassem Abbasi" userId="a485637c-5d5c-44af-8411-f95acc3236b6" providerId="ADAL" clId="{B67E75DF-61F4-4BDD-83F6-F3A9FEB4B984}" dt="2024-02-22T09:52:54.409" v="2357" actId="27803"/>
          <ac:spMkLst>
            <pc:docMk/>
            <pc:sldMk cId="3942064285" sldId="256"/>
            <ac:spMk id="10154" creationId="{85BBE077-354E-1614-DA10-F848FDC3C1C7}"/>
          </ac:spMkLst>
        </pc:spChg>
        <pc:spChg chg="mod">
          <ac:chgData name="Jassem Abbasi" userId="a485637c-5d5c-44af-8411-f95acc3236b6" providerId="ADAL" clId="{B67E75DF-61F4-4BDD-83F6-F3A9FEB4B984}" dt="2024-02-22T09:52:54.409" v="2357" actId="27803"/>
          <ac:spMkLst>
            <pc:docMk/>
            <pc:sldMk cId="3942064285" sldId="256"/>
            <ac:spMk id="10155" creationId="{E8F228A3-ACA7-7873-8539-97CB0AEE9B66}"/>
          </ac:spMkLst>
        </pc:spChg>
        <pc:spChg chg="mod">
          <ac:chgData name="Jassem Abbasi" userId="a485637c-5d5c-44af-8411-f95acc3236b6" providerId="ADAL" clId="{B67E75DF-61F4-4BDD-83F6-F3A9FEB4B984}" dt="2024-02-22T09:52:54.409" v="2357" actId="27803"/>
          <ac:spMkLst>
            <pc:docMk/>
            <pc:sldMk cId="3942064285" sldId="256"/>
            <ac:spMk id="10156" creationId="{9DF29BA2-F69C-239C-AE90-085728EB5069}"/>
          </ac:spMkLst>
        </pc:spChg>
        <pc:spChg chg="mod">
          <ac:chgData name="Jassem Abbasi" userId="a485637c-5d5c-44af-8411-f95acc3236b6" providerId="ADAL" clId="{B67E75DF-61F4-4BDD-83F6-F3A9FEB4B984}" dt="2024-02-22T09:52:54.409" v="2357" actId="27803"/>
          <ac:spMkLst>
            <pc:docMk/>
            <pc:sldMk cId="3942064285" sldId="256"/>
            <ac:spMk id="10157" creationId="{485F0633-BA5B-7DBF-0852-B1EF1376EEAD}"/>
          </ac:spMkLst>
        </pc:spChg>
        <pc:spChg chg="mod">
          <ac:chgData name="Jassem Abbasi" userId="a485637c-5d5c-44af-8411-f95acc3236b6" providerId="ADAL" clId="{B67E75DF-61F4-4BDD-83F6-F3A9FEB4B984}" dt="2024-02-22T09:52:54.409" v="2357" actId="27803"/>
          <ac:spMkLst>
            <pc:docMk/>
            <pc:sldMk cId="3942064285" sldId="256"/>
            <ac:spMk id="10158" creationId="{38FACC4A-C146-83FD-5206-10457906C2B6}"/>
          </ac:spMkLst>
        </pc:spChg>
        <pc:spChg chg="mod">
          <ac:chgData name="Jassem Abbasi" userId="a485637c-5d5c-44af-8411-f95acc3236b6" providerId="ADAL" clId="{B67E75DF-61F4-4BDD-83F6-F3A9FEB4B984}" dt="2024-02-22T09:52:54.409" v="2357" actId="27803"/>
          <ac:spMkLst>
            <pc:docMk/>
            <pc:sldMk cId="3942064285" sldId="256"/>
            <ac:spMk id="10159" creationId="{99FD5C18-7EF6-3070-FD32-B3A037871CB0}"/>
          </ac:spMkLst>
        </pc:spChg>
        <pc:spChg chg="mod">
          <ac:chgData name="Jassem Abbasi" userId="a485637c-5d5c-44af-8411-f95acc3236b6" providerId="ADAL" clId="{B67E75DF-61F4-4BDD-83F6-F3A9FEB4B984}" dt="2024-02-22T09:52:54.409" v="2357" actId="27803"/>
          <ac:spMkLst>
            <pc:docMk/>
            <pc:sldMk cId="3942064285" sldId="256"/>
            <ac:spMk id="10160" creationId="{15FC626A-C930-5E87-33A9-998A47E207F9}"/>
          </ac:spMkLst>
        </pc:spChg>
        <pc:spChg chg="mod">
          <ac:chgData name="Jassem Abbasi" userId="a485637c-5d5c-44af-8411-f95acc3236b6" providerId="ADAL" clId="{B67E75DF-61F4-4BDD-83F6-F3A9FEB4B984}" dt="2024-02-22T09:52:54.409" v="2357" actId="27803"/>
          <ac:spMkLst>
            <pc:docMk/>
            <pc:sldMk cId="3942064285" sldId="256"/>
            <ac:spMk id="10161" creationId="{7B456884-FBE0-0900-946D-0D0DD919BF65}"/>
          </ac:spMkLst>
        </pc:spChg>
        <pc:spChg chg="mod">
          <ac:chgData name="Jassem Abbasi" userId="a485637c-5d5c-44af-8411-f95acc3236b6" providerId="ADAL" clId="{B67E75DF-61F4-4BDD-83F6-F3A9FEB4B984}" dt="2024-02-22T09:52:54.409" v="2357" actId="27803"/>
          <ac:spMkLst>
            <pc:docMk/>
            <pc:sldMk cId="3942064285" sldId="256"/>
            <ac:spMk id="10162" creationId="{636B8F2F-C697-8364-B7C0-46ABE68EC04C}"/>
          </ac:spMkLst>
        </pc:spChg>
        <pc:spChg chg="mod">
          <ac:chgData name="Jassem Abbasi" userId="a485637c-5d5c-44af-8411-f95acc3236b6" providerId="ADAL" clId="{B67E75DF-61F4-4BDD-83F6-F3A9FEB4B984}" dt="2024-02-22T09:52:54.409" v="2357" actId="27803"/>
          <ac:spMkLst>
            <pc:docMk/>
            <pc:sldMk cId="3942064285" sldId="256"/>
            <ac:spMk id="10163" creationId="{36ECB236-C6B3-DCC1-A866-774C46E21C99}"/>
          </ac:spMkLst>
        </pc:spChg>
        <pc:spChg chg="mod">
          <ac:chgData name="Jassem Abbasi" userId="a485637c-5d5c-44af-8411-f95acc3236b6" providerId="ADAL" clId="{B67E75DF-61F4-4BDD-83F6-F3A9FEB4B984}" dt="2024-02-22T09:52:54.409" v="2357" actId="27803"/>
          <ac:spMkLst>
            <pc:docMk/>
            <pc:sldMk cId="3942064285" sldId="256"/>
            <ac:spMk id="10164" creationId="{AE2E90E5-E938-3897-86DB-4A724205964E}"/>
          </ac:spMkLst>
        </pc:spChg>
        <pc:spChg chg="mod">
          <ac:chgData name="Jassem Abbasi" userId="a485637c-5d5c-44af-8411-f95acc3236b6" providerId="ADAL" clId="{B67E75DF-61F4-4BDD-83F6-F3A9FEB4B984}" dt="2024-02-22T09:52:54.409" v="2357" actId="27803"/>
          <ac:spMkLst>
            <pc:docMk/>
            <pc:sldMk cId="3942064285" sldId="256"/>
            <ac:spMk id="10165" creationId="{3EC37ED1-7472-189A-5033-BEF9FC69CA36}"/>
          </ac:spMkLst>
        </pc:spChg>
        <pc:spChg chg="mod">
          <ac:chgData name="Jassem Abbasi" userId="a485637c-5d5c-44af-8411-f95acc3236b6" providerId="ADAL" clId="{B67E75DF-61F4-4BDD-83F6-F3A9FEB4B984}" dt="2024-02-22T09:52:54.409" v="2357" actId="27803"/>
          <ac:spMkLst>
            <pc:docMk/>
            <pc:sldMk cId="3942064285" sldId="256"/>
            <ac:spMk id="10166" creationId="{A1F49025-CFB4-9589-927C-CB83DF40F811}"/>
          </ac:spMkLst>
        </pc:spChg>
        <pc:spChg chg="mod">
          <ac:chgData name="Jassem Abbasi" userId="a485637c-5d5c-44af-8411-f95acc3236b6" providerId="ADAL" clId="{B67E75DF-61F4-4BDD-83F6-F3A9FEB4B984}" dt="2024-02-22T09:52:54.409" v="2357" actId="27803"/>
          <ac:spMkLst>
            <pc:docMk/>
            <pc:sldMk cId="3942064285" sldId="256"/>
            <ac:spMk id="10167" creationId="{61AF19F6-C1AB-21D3-BD3D-4839314D51EC}"/>
          </ac:spMkLst>
        </pc:spChg>
        <pc:spChg chg="mod">
          <ac:chgData name="Jassem Abbasi" userId="a485637c-5d5c-44af-8411-f95acc3236b6" providerId="ADAL" clId="{B67E75DF-61F4-4BDD-83F6-F3A9FEB4B984}" dt="2024-02-22T09:52:54.409" v="2357" actId="27803"/>
          <ac:spMkLst>
            <pc:docMk/>
            <pc:sldMk cId="3942064285" sldId="256"/>
            <ac:spMk id="10168" creationId="{27D1F216-FDFA-2519-0DA4-E391AD56CF9E}"/>
          </ac:spMkLst>
        </pc:spChg>
        <pc:spChg chg="mod">
          <ac:chgData name="Jassem Abbasi" userId="a485637c-5d5c-44af-8411-f95acc3236b6" providerId="ADAL" clId="{B67E75DF-61F4-4BDD-83F6-F3A9FEB4B984}" dt="2024-02-22T09:52:54.409" v="2357" actId="27803"/>
          <ac:spMkLst>
            <pc:docMk/>
            <pc:sldMk cId="3942064285" sldId="256"/>
            <ac:spMk id="10169" creationId="{B2056A9C-F6D3-BBBA-207D-F144E5D7CD99}"/>
          </ac:spMkLst>
        </pc:spChg>
        <pc:spChg chg="mod">
          <ac:chgData name="Jassem Abbasi" userId="a485637c-5d5c-44af-8411-f95acc3236b6" providerId="ADAL" clId="{B67E75DF-61F4-4BDD-83F6-F3A9FEB4B984}" dt="2024-02-22T09:52:54.409" v="2357" actId="27803"/>
          <ac:spMkLst>
            <pc:docMk/>
            <pc:sldMk cId="3942064285" sldId="256"/>
            <ac:spMk id="10170" creationId="{873B833F-575A-F619-3FED-D53161DACE0C}"/>
          </ac:spMkLst>
        </pc:spChg>
        <pc:spChg chg="mod">
          <ac:chgData name="Jassem Abbasi" userId="a485637c-5d5c-44af-8411-f95acc3236b6" providerId="ADAL" clId="{B67E75DF-61F4-4BDD-83F6-F3A9FEB4B984}" dt="2024-02-22T09:52:54.409" v="2357" actId="27803"/>
          <ac:spMkLst>
            <pc:docMk/>
            <pc:sldMk cId="3942064285" sldId="256"/>
            <ac:spMk id="10171" creationId="{ADDE33C0-4B6E-0EEA-29FC-E78C04725690}"/>
          </ac:spMkLst>
        </pc:spChg>
        <pc:spChg chg="mod">
          <ac:chgData name="Jassem Abbasi" userId="a485637c-5d5c-44af-8411-f95acc3236b6" providerId="ADAL" clId="{B67E75DF-61F4-4BDD-83F6-F3A9FEB4B984}" dt="2024-02-22T09:52:54.409" v="2357" actId="27803"/>
          <ac:spMkLst>
            <pc:docMk/>
            <pc:sldMk cId="3942064285" sldId="256"/>
            <ac:spMk id="10172" creationId="{6A437A92-7B3A-0045-8927-0838BA70978D}"/>
          </ac:spMkLst>
        </pc:spChg>
        <pc:spChg chg="mod">
          <ac:chgData name="Jassem Abbasi" userId="a485637c-5d5c-44af-8411-f95acc3236b6" providerId="ADAL" clId="{B67E75DF-61F4-4BDD-83F6-F3A9FEB4B984}" dt="2024-02-22T09:52:54.409" v="2357" actId="27803"/>
          <ac:spMkLst>
            <pc:docMk/>
            <pc:sldMk cId="3942064285" sldId="256"/>
            <ac:spMk id="10173" creationId="{80B954EC-64AE-BE41-A8B3-550F72BE2F4D}"/>
          </ac:spMkLst>
        </pc:spChg>
        <pc:spChg chg="mod">
          <ac:chgData name="Jassem Abbasi" userId="a485637c-5d5c-44af-8411-f95acc3236b6" providerId="ADAL" clId="{B67E75DF-61F4-4BDD-83F6-F3A9FEB4B984}" dt="2024-02-22T09:52:54.409" v="2357" actId="27803"/>
          <ac:spMkLst>
            <pc:docMk/>
            <pc:sldMk cId="3942064285" sldId="256"/>
            <ac:spMk id="10174" creationId="{8FEA4BCD-4108-947E-293E-54DF665AE6B4}"/>
          </ac:spMkLst>
        </pc:spChg>
        <pc:spChg chg="mod">
          <ac:chgData name="Jassem Abbasi" userId="a485637c-5d5c-44af-8411-f95acc3236b6" providerId="ADAL" clId="{B67E75DF-61F4-4BDD-83F6-F3A9FEB4B984}" dt="2024-02-22T09:52:54.409" v="2357" actId="27803"/>
          <ac:spMkLst>
            <pc:docMk/>
            <pc:sldMk cId="3942064285" sldId="256"/>
            <ac:spMk id="10175" creationId="{BF01127A-EC1B-694B-DD25-6766F78A9A98}"/>
          </ac:spMkLst>
        </pc:spChg>
        <pc:spChg chg="mod">
          <ac:chgData name="Jassem Abbasi" userId="a485637c-5d5c-44af-8411-f95acc3236b6" providerId="ADAL" clId="{B67E75DF-61F4-4BDD-83F6-F3A9FEB4B984}" dt="2024-02-22T09:52:54.409" v="2357" actId="27803"/>
          <ac:spMkLst>
            <pc:docMk/>
            <pc:sldMk cId="3942064285" sldId="256"/>
            <ac:spMk id="10176" creationId="{4ED647F5-EAE0-8082-A74C-600C20AEC546}"/>
          </ac:spMkLst>
        </pc:spChg>
        <pc:spChg chg="mod">
          <ac:chgData name="Jassem Abbasi" userId="a485637c-5d5c-44af-8411-f95acc3236b6" providerId="ADAL" clId="{B67E75DF-61F4-4BDD-83F6-F3A9FEB4B984}" dt="2024-02-22T09:52:54.409" v="2357" actId="27803"/>
          <ac:spMkLst>
            <pc:docMk/>
            <pc:sldMk cId="3942064285" sldId="256"/>
            <ac:spMk id="10177" creationId="{35401FC7-7DD6-CCB5-E6A7-DE5E89008F4A}"/>
          </ac:spMkLst>
        </pc:spChg>
        <pc:spChg chg="mod">
          <ac:chgData name="Jassem Abbasi" userId="a485637c-5d5c-44af-8411-f95acc3236b6" providerId="ADAL" clId="{B67E75DF-61F4-4BDD-83F6-F3A9FEB4B984}" dt="2024-02-22T09:52:54.409" v="2357" actId="27803"/>
          <ac:spMkLst>
            <pc:docMk/>
            <pc:sldMk cId="3942064285" sldId="256"/>
            <ac:spMk id="10178" creationId="{4BEC5407-60BC-2F13-3874-6144A11CEE0A}"/>
          </ac:spMkLst>
        </pc:spChg>
        <pc:spChg chg="mod">
          <ac:chgData name="Jassem Abbasi" userId="a485637c-5d5c-44af-8411-f95acc3236b6" providerId="ADAL" clId="{B67E75DF-61F4-4BDD-83F6-F3A9FEB4B984}" dt="2024-02-22T09:52:54.409" v="2357" actId="27803"/>
          <ac:spMkLst>
            <pc:docMk/>
            <pc:sldMk cId="3942064285" sldId="256"/>
            <ac:spMk id="10179" creationId="{FC84CFD5-4AD9-2998-3468-E7827F18BE22}"/>
          </ac:spMkLst>
        </pc:spChg>
        <pc:spChg chg="mod">
          <ac:chgData name="Jassem Abbasi" userId="a485637c-5d5c-44af-8411-f95acc3236b6" providerId="ADAL" clId="{B67E75DF-61F4-4BDD-83F6-F3A9FEB4B984}" dt="2024-02-22T09:52:54.409" v="2357" actId="27803"/>
          <ac:spMkLst>
            <pc:docMk/>
            <pc:sldMk cId="3942064285" sldId="256"/>
            <ac:spMk id="10180" creationId="{B36F4B64-07F6-95B4-5471-5E0180681EC8}"/>
          </ac:spMkLst>
        </pc:spChg>
        <pc:spChg chg="mod">
          <ac:chgData name="Jassem Abbasi" userId="a485637c-5d5c-44af-8411-f95acc3236b6" providerId="ADAL" clId="{B67E75DF-61F4-4BDD-83F6-F3A9FEB4B984}" dt="2024-02-22T09:52:54.409" v="2357" actId="27803"/>
          <ac:spMkLst>
            <pc:docMk/>
            <pc:sldMk cId="3942064285" sldId="256"/>
            <ac:spMk id="10181" creationId="{F5681D83-F452-DE32-5CA9-B37F2A53B7CA}"/>
          </ac:spMkLst>
        </pc:spChg>
        <pc:spChg chg="mod">
          <ac:chgData name="Jassem Abbasi" userId="a485637c-5d5c-44af-8411-f95acc3236b6" providerId="ADAL" clId="{B67E75DF-61F4-4BDD-83F6-F3A9FEB4B984}" dt="2024-02-22T09:52:54.409" v="2357" actId="27803"/>
          <ac:spMkLst>
            <pc:docMk/>
            <pc:sldMk cId="3942064285" sldId="256"/>
            <ac:spMk id="10182" creationId="{2C3AD5DC-DFC4-820D-8C56-9F1D6234642D}"/>
          </ac:spMkLst>
        </pc:spChg>
        <pc:spChg chg="mod">
          <ac:chgData name="Jassem Abbasi" userId="a485637c-5d5c-44af-8411-f95acc3236b6" providerId="ADAL" clId="{B67E75DF-61F4-4BDD-83F6-F3A9FEB4B984}" dt="2024-02-22T09:52:54.409" v="2357" actId="27803"/>
          <ac:spMkLst>
            <pc:docMk/>
            <pc:sldMk cId="3942064285" sldId="256"/>
            <ac:spMk id="10183" creationId="{9D8B91AF-B012-30E8-0C29-7B386A343478}"/>
          </ac:spMkLst>
        </pc:spChg>
        <pc:spChg chg="mod">
          <ac:chgData name="Jassem Abbasi" userId="a485637c-5d5c-44af-8411-f95acc3236b6" providerId="ADAL" clId="{B67E75DF-61F4-4BDD-83F6-F3A9FEB4B984}" dt="2024-02-22T09:52:54.409" v="2357" actId="27803"/>
          <ac:spMkLst>
            <pc:docMk/>
            <pc:sldMk cId="3942064285" sldId="256"/>
            <ac:spMk id="10184" creationId="{C2134CF7-1A35-F9AE-A833-33F670A8F228}"/>
          </ac:spMkLst>
        </pc:spChg>
        <pc:spChg chg="mod">
          <ac:chgData name="Jassem Abbasi" userId="a485637c-5d5c-44af-8411-f95acc3236b6" providerId="ADAL" clId="{B67E75DF-61F4-4BDD-83F6-F3A9FEB4B984}" dt="2024-02-22T09:52:54.409" v="2357" actId="27803"/>
          <ac:spMkLst>
            <pc:docMk/>
            <pc:sldMk cId="3942064285" sldId="256"/>
            <ac:spMk id="10185" creationId="{1FA4FCB1-21B7-89D4-7E41-B9068F24A0D4}"/>
          </ac:spMkLst>
        </pc:spChg>
        <pc:spChg chg="mod">
          <ac:chgData name="Jassem Abbasi" userId="a485637c-5d5c-44af-8411-f95acc3236b6" providerId="ADAL" clId="{B67E75DF-61F4-4BDD-83F6-F3A9FEB4B984}" dt="2024-02-22T09:52:54.409" v="2357" actId="27803"/>
          <ac:spMkLst>
            <pc:docMk/>
            <pc:sldMk cId="3942064285" sldId="256"/>
            <ac:spMk id="10186" creationId="{77456E50-9B5C-89E6-0A9B-34ABE8742B95}"/>
          </ac:spMkLst>
        </pc:spChg>
        <pc:spChg chg="mod">
          <ac:chgData name="Jassem Abbasi" userId="a485637c-5d5c-44af-8411-f95acc3236b6" providerId="ADAL" clId="{B67E75DF-61F4-4BDD-83F6-F3A9FEB4B984}" dt="2024-02-22T09:52:54.409" v="2357" actId="27803"/>
          <ac:spMkLst>
            <pc:docMk/>
            <pc:sldMk cId="3942064285" sldId="256"/>
            <ac:spMk id="10187" creationId="{A9285CCB-118A-686A-D3B1-AD07EB0B6F24}"/>
          </ac:spMkLst>
        </pc:spChg>
        <pc:spChg chg="mod">
          <ac:chgData name="Jassem Abbasi" userId="a485637c-5d5c-44af-8411-f95acc3236b6" providerId="ADAL" clId="{B67E75DF-61F4-4BDD-83F6-F3A9FEB4B984}" dt="2024-02-22T09:52:54.409" v="2357" actId="27803"/>
          <ac:spMkLst>
            <pc:docMk/>
            <pc:sldMk cId="3942064285" sldId="256"/>
            <ac:spMk id="10188" creationId="{5B702C69-280E-9EB7-BD7E-009746F8825C}"/>
          </ac:spMkLst>
        </pc:spChg>
        <pc:spChg chg="mod">
          <ac:chgData name="Jassem Abbasi" userId="a485637c-5d5c-44af-8411-f95acc3236b6" providerId="ADAL" clId="{B67E75DF-61F4-4BDD-83F6-F3A9FEB4B984}" dt="2024-02-22T09:52:54.409" v="2357" actId="27803"/>
          <ac:spMkLst>
            <pc:docMk/>
            <pc:sldMk cId="3942064285" sldId="256"/>
            <ac:spMk id="10189" creationId="{72D0D016-1DBA-A8A9-5DA6-A407AC476B37}"/>
          </ac:spMkLst>
        </pc:spChg>
        <pc:spChg chg="mod">
          <ac:chgData name="Jassem Abbasi" userId="a485637c-5d5c-44af-8411-f95acc3236b6" providerId="ADAL" clId="{B67E75DF-61F4-4BDD-83F6-F3A9FEB4B984}" dt="2024-02-22T09:52:54.409" v="2357" actId="27803"/>
          <ac:spMkLst>
            <pc:docMk/>
            <pc:sldMk cId="3942064285" sldId="256"/>
            <ac:spMk id="10190" creationId="{3F37A901-147C-69F2-AD50-59F1A5639720}"/>
          </ac:spMkLst>
        </pc:spChg>
        <pc:spChg chg="mod">
          <ac:chgData name="Jassem Abbasi" userId="a485637c-5d5c-44af-8411-f95acc3236b6" providerId="ADAL" clId="{B67E75DF-61F4-4BDD-83F6-F3A9FEB4B984}" dt="2024-02-22T09:52:54.409" v="2357" actId="27803"/>
          <ac:spMkLst>
            <pc:docMk/>
            <pc:sldMk cId="3942064285" sldId="256"/>
            <ac:spMk id="10191" creationId="{2B6CB88C-A6AC-1F08-72DE-D970FE9E46CA}"/>
          </ac:spMkLst>
        </pc:spChg>
        <pc:spChg chg="mod">
          <ac:chgData name="Jassem Abbasi" userId="a485637c-5d5c-44af-8411-f95acc3236b6" providerId="ADAL" clId="{B67E75DF-61F4-4BDD-83F6-F3A9FEB4B984}" dt="2024-02-22T09:52:54.409" v="2357" actId="27803"/>
          <ac:spMkLst>
            <pc:docMk/>
            <pc:sldMk cId="3942064285" sldId="256"/>
            <ac:spMk id="10192" creationId="{0C682884-1227-814C-8052-0C9AADF058BC}"/>
          </ac:spMkLst>
        </pc:spChg>
        <pc:spChg chg="mod">
          <ac:chgData name="Jassem Abbasi" userId="a485637c-5d5c-44af-8411-f95acc3236b6" providerId="ADAL" clId="{B67E75DF-61F4-4BDD-83F6-F3A9FEB4B984}" dt="2024-02-22T09:52:54.409" v="2357" actId="27803"/>
          <ac:spMkLst>
            <pc:docMk/>
            <pc:sldMk cId="3942064285" sldId="256"/>
            <ac:spMk id="10193" creationId="{A934F511-8C2A-31CB-2484-3C7BE16402DD}"/>
          </ac:spMkLst>
        </pc:spChg>
        <pc:spChg chg="mod">
          <ac:chgData name="Jassem Abbasi" userId="a485637c-5d5c-44af-8411-f95acc3236b6" providerId="ADAL" clId="{B67E75DF-61F4-4BDD-83F6-F3A9FEB4B984}" dt="2024-02-22T09:52:54.409" v="2357" actId="27803"/>
          <ac:spMkLst>
            <pc:docMk/>
            <pc:sldMk cId="3942064285" sldId="256"/>
            <ac:spMk id="10194" creationId="{80FECEF1-0FA1-8C33-E366-99F50E0010B6}"/>
          </ac:spMkLst>
        </pc:spChg>
        <pc:spChg chg="mod">
          <ac:chgData name="Jassem Abbasi" userId="a485637c-5d5c-44af-8411-f95acc3236b6" providerId="ADAL" clId="{B67E75DF-61F4-4BDD-83F6-F3A9FEB4B984}" dt="2024-02-22T09:52:54.409" v="2357" actId="27803"/>
          <ac:spMkLst>
            <pc:docMk/>
            <pc:sldMk cId="3942064285" sldId="256"/>
            <ac:spMk id="10195" creationId="{C0888183-D690-17EE-57F9-B51D8F72EBFB}"/>
          </ac:spMkLst>
        </pc:spChg>
        <pc:spChg chg="mod">
          <ac:chgData name="Jassem Abbasi" userId="a485637c-5d5c-44af-8411-f95acc3236b6" providerId="ADAL" clId="{B67E75DF-61F4-4BDD-83F6-F3A9FEB4B984}" dt="2024-02-22T09:52:54.409" v="2357" actId="27803"/>
          <ac:spMkLst>
            <pc:docMk/>
            <pc:sldMk cId="3942064285" sldId="256"/>
            <ac:spMk id="10196" creationId="{3B2CB1A7-3617-89B3-6499-B19ABAAF2225}"/>
          </ac:spMkLst>
        </pc:spChg>
        <pc:spChg chg="mod">
          <ac:chgData name="Jassem Abbasi" userId="a485637c-5d5c-44af-8411-f95acc3236b6" providerId="ADAL" clId="{B67E75DF-61F4-4BDD-83F6-F3A9FEB4B984}" dt="2024-02-22T09:52:54.409" v="2357" actId="27803"/>
          <ac:spMkLst>
            <pc:docMk/>
            <pc:sldMk cId="3942064285" sldId="256"/>
            <ac:spMk id="10197" creationId="{8EBD18A8-EA3D-6997-F186-C6858C26D628}"/>
          </ac:spMkLst>
        </pc:spChg>
        <pc:spChg chg="mod">
          <ac:chgData name="Jassem Abbasi" userId="a485637c-5d5c-44af-8411-f95acc3236b6" providerId="ADAL" clId="{B67E75DF-61F4-4BDD-83F6-F3A9FEB4B984}" dt="2024-02-22T09:52:54.409" v="2357" actId="27803"/>
          <ac:spMkLst>
            <pc:docMk/>
            <pc:sldMk cId="3942064285" sldId="256"/>
            <ac:spMk id="10198" creationId="{F9B6A7D0-16EC-FB91-A82B-BA79BEAFD0B7}"/>
          </ac:spMkLst>
        </pc:spChg>
        <pc:spChg chg="mod">
          <ac:chgData name="Jassem Abbasi" userId="a485637c-5d5c-44af-8411-f95acc3236b6" providerId="ADAL" clId="{B67E75DF-61F4-4BDD-83F6-F3A9FEB4B984}" dt="2024-02-22T09:52:54.409" v="2357" actId="27803"/>
          <ac:spMkLst>
            <pc:docMk/>
            <pc:sldMk cId="3942064285" sldId="256"/>
            <ac:spMk id="10199" creationId="{57ED6592-0367-D012-4734-4FF313282B67}"/>
          </ac:spMkLst>
        </pc:spChg>
        <pc:spChg chg="mod">
          <ac:chgData name="Jassem Abbasi" userId="a485637c-5d5c-44af-8411-f95acc3236b6" providerId="ADAL" clId="{B67E75DF-61F4-4BDD-83F6-F3A9FEB4B984}" dt="2024-02-22T09:52:54.409" v="2357" actId="27803"/>
          <ac:spMkLst>
            <pc:docMk/>
            <pc:sldMk cId="3942064285" sldId="256"/>
            <ac:spMk id="10200" creationId="{C0A126DF-A43E-1E5E-A8C8-6C4101710C13}"/>
          </ac:spMkLst>
        </pc:spChg>
        <pc:spChg chg="mod">
          <ac:chgData name="Jassem Abbasi" userId="a485637c-5d5c-44af-8411-f95acc3236b6" providerId="ADAL" clId="{B67E75DF-61F4-4BDD-83F6-F3A9FEB4B984}" dt="2024-02-22T09:52:54.409" v="2357" actId="27803"/>
          <ac:spMkLst>
            <pc:docMk/>
            <pc:sldMk cId="3942064285" sldId="256"/>
            <ac:spMk id="10201" creationId="{5972480B-C025-B119-CB12-D0F09B48F56C}"/>
          </ac:spMkLst>
        </pc:spChg>
        <pc:spChg chg="mod">
          <ac:chgData name="Jassem Abbasi" userId="a485637c-5d5c-44af-8411-f95acc3236b6" providerId="ADAL" clId="{B67E75DF-61F4-4BDD-83F6-F3A9FEB4B984}" dt="2024-02-22T09:52:54.409" v="2357" actId="27803"/>
          <ac:spMkLst>
            <pc:docMk/>
            <pc:sldMk cId="3942064285" sldId="256"/>
            <ac:spMk id="10202" creationId="{FB5CC1E6-B7BF-96EE-D2B3-1A847F99145A}"/>
          </ac:spMkLst>
        </pc:spChg>
        <pc:spChg chg="mod">
          <ac:chgData name="Jassem Abbasi" userId="a485637c-5d5c-44af-8411-f95acc3236b6" providerId="ADAL" clId="{B67E75DF-61F4-4BDD-83F6-F3A9FEB4B984}" dt="2024-02-22T09:52:54.409" v="2357" actId="27803"/>
          <ac:spMkLst>
            <pc:docMk/>
            <pc:sldMk cId="3942064285" sldId="256"/>
            <ac:spMk id="10203" creationId="{5A43449D-14F6-FA8B-5C97-88A1F1DE1BB7}"/>
          </ac:spMkLst>
        </pc:spChg>
        <pc:spChg chg="mod">
          <ac:chgData name="Jassem Abbasi" userId="a485637c-5d5c-44af-8411-f95acc3236b6" providerId="ADAL" clId="{B67E75DF-61F4-4BDD-83F6-F3A9FEB4B984}" dt="2024-02-22T09:52:54.409" v="2357" actId="27803"/>
          <ac:spMkLst>
            <pc:docMk/>
            <pc:sldMk cId="3942064285" sldId="256"/>
            <ac:spMk id="10204" creationId="{0AF8CD88-2081-6160-3005-31E80B1D3359}"/>
          </ac:spMkLst>
        </pc:spChg>
        <pc:spChg chg="mod">
          <ac:chgData name="Jassem Abbasi" userId="a485637c-5d5c-44af-8411-f95acc3236b6" providerId="ADAL" clId="{B67E75DF-61F4-4BDD-83F6-F3A9FEB4B984}" dt="2024-02-22T09:52:54.409" v="2357" actId="27803"/>
          <ac:spMkLst>
            <pc:docMk/>
            <pc:sldMk cId="3942064285" sldId="256"/>
            <ac:spMk id="10205" creationId="{6607F57A-48FB-8259-0752-DAABD0714A3D}"/>
          </ac:spMkLst>
        </pc:spChg>
        <pc:spChg chg="mod">
          <ac:chgData name="Jassem Abbasi" userId="a485637c-5d5c-44af-8411-f95acc3236b6" providerId="ADAL" clId="{B67E75DF-61F4-4BDD-83F6-F3A9FEB4B984}" dt="2024-02-22T09:52:54.409" v="2357" actId="27803"/>
          <ac:spMkLst>
            <pc:docMk/>
            <pc:sldMk cId="3942064285" sldId="256"/>
            <ac:spMk id="10206" creationId="{BC7D9145-0D22-3BCE-269E-22590D41FC21}"/>
          </ac:spMkLst>
        </pc:spChg>
        <pc:spChg chg="mod">
          <ac:chgData name="Jassem Abbasi" userId="a485637c-5d5c-44af-8411-f95acc3236b6" providerId="ADAL" clId="{B67E75DF-61F4-4BDD-83F6-F3A9FEB4B984}" dt="2024-02-22T09:52:54.409" v="2357" actId="27803"/>
          <ac:spMkLst>
            <pc:docMk/>
            <pc:sldMk cId="3942064285" sldId="256"/>
            <ac:spMk id="10207" creationId="{E40E77D0-70C0-7595-3C69-7FEA364791BA}"/>
          </ac:spMkLst>
        </pc:spChg>
        <pc:spChg chg="mod">
          <ac:chgData name="Jassem Abbasi" userId="a485637c-5d5c-44af-8411-f95acc3236b6" providerId="ADAL" clId="{B67E75DF-61F4-4BDD-83F6-F3A9FEB4B984}" dt="2024-02-22T09:52:54.409" v="2357" actId="27803"/>
          <ac:spMkLst>
            <pc:docMk/>
            <pc:sldMk cId="3942064285" sldId="256"/>
            <ac:spMk id="10208" creationId="{08731CC1-8F91-A1FF-3CCD-D0D7889D6079}"/>
          </ac:spMkLst>
        </pc:spChg>
        <pc:spChg chg="mod">
          <ac:chgData name="Jassem Abbasi" userId="a485637c-5d5c-44af-8411-f95acc3236b6" providerId="ADAL" clId="{B67E75DF-61F4-4BDD-83F6-F3A9FEB4B984}" dt="2024-02-22T09:52:54.409" v="2357" actId="27803"/>
          <ac:spMkLst>
            <pc:docMk/>
            <pc:sldMk cId="3942064285" sldId="256"/>
            <ac:spMk id="10209" creationId="{E445492D-B0F9-E4CF-9BCE-433BC012BA87}"/>
          </ac:spMkLst>
        </pc:spChg>
        <pc:spChg chg="mod">
          <ac:chgData name="Jassem Abbasi" userId="a485637c-5d5c-44af-8411-f95acc3236b6" providerId="ADAL" clId="{B67E75DF-61F4-4BDD-83F6-F3A9FEB4B984}" dt="2024-02-22T09:52:54.409" v="2357" actId="27803"/>
          <ac:spMkLst>
            <pc:docMk/>
            <pc:sldMk cId="3942064285" sldId="256"/>
            <ac:spMk id="10210" creationId="{CB8C2808-96F2-9039-9EED-EC3313708354}"/>
          </ac:spMkLst>
        </pc:spChg>
        <pc:spChg chg="mod">
          <ac:chgData name="Jassem Abbasi" userId="a485637c-5d5c-44af-8411-f95acc3236b6" providerId="ADAL" clId="{B67E75DF-61F4-4BDD-83F6-F3A9FEB4B984}" dt="2024-02-22T09:52:54.409" v="2357" actId="27803"/>
          <ac:spMkLst>
            <pc:docMk/>
            <pc:sldMk cId="3942064285" sldId="256"/>
            <ac:spMk id="10211" creationId="{D95CE154-0FA1-CD63-9DD6-5551DDCF0E74}"/>
          </ac:spMkLst>
        </pc:spChg>
        <pc:spChg chg="mod">
          <ac:chgData name="Jassem Abbasi" userId="a485637c-5d5c-44af-8411-f95acc3236b6" providerId="ADAL" clId="{B67E75DF-61F4-4BDD-83F6-F3A9FEB4B984}" dt="2024-02-22T09:52:54.409" v="2357" actId="27803"/>
          <ac:spMkLst>
            <pc:docMk/>
            <pc:sldMk cId="3942064285" sldId="256"/>
            <ac:spMk id="10212" creationId="{4B13D4C3-BF8D-9057-8083-D8878BC14481}"/>
          </ac:spMkLst>
        </pc:spChg>
        <pc:spChg chg="mod">
          <ac:chgData name="Jassem Abbasi" userId="a485637c-5d5c-44af-8411-f95acc3236b6" providerId="ADAL" clId="{B67E75DF-61F4-4BDD-83F6-F3A9FEB4B984}" dt="2024-02-22T09:52:54.409" v="2357" actId="27803"/>
          <ac:spMkLst>
            <pc:docMk/>
            <pc:sldMk cId="3942064285" sldId="256"/>
            <ac:spMk id="10213" creationId="{72658D38-AEB2-84DE-2C1A-DCA0E69EBB36}"/>
          </ac:spMkLst>
        </pc:spChg>
        <pc:spChg chg="mod">
          <ac:chgData name="Jassem Abbasi" userId="a485637c-5d5c-44af-8411-f95acc3236b6" providerId="ADAL" clId="{B67E75DF-61F4-4BDD-83F6-F3A9FEB4B984}" dt="2024-02-22T09:52:54.409" v="2357" actId="27803"/>
          <ac:spMkLst>
            <pc:docMk/>
            <pc:sldMk cId="3942064285" sldId="256"/>
            <ac:spMk id="10214" creationId="{0FF6F937-E043-3D21-636B-0C57958B6275}"/>
          </ac:spMkLst>
        </pc:spChg>
        <pc:spChg chg="mod">
          <ac:chgData name="Jassem Abbasi" userId="a485637c-5d5c-44af-8411-f95acc3236b6" providerId="ADAL" clId="{B67E75DF-61F4-4BDD-83F6-F3A9FEB4B984}" dt="2024-02-22T09:52:54.409" v="2357" actId="27803"/>
          <ac:spMkLst>
            <pc:docMk/>
            <pc:sldMk cId="3942064285" sldId="256"/>
            <ac:spMk id="10215" creationId="{06561DC6-40CF-E065-A356-52E4B2994BAC}"/>
          </ac:spMkLst>
        </pc:spChg>
        <pc:spChg chg="mod">
          <ac:chgData name="Jassem Abbasi" userId="a485637c-5d5c-44af-8411-f95acc3236b6" providerId="ADAL" clId="{B67E75DF-61F4-4BDD-83F6-F3A9FEB4B984}" dt="2024-02-22T09:52:54.409" v="2357" actId="27803"/>
          <ac:spMkLst>
            <pc:docMk/>
            <pc:sldMk cId="3942064285" sldId="256"/>
            <ac:spMk id="10216" creationId="{4FC31BF4-5322-3714-53DF-F2F3057ECFCD}"/>
          </ac:spMkLst>
        </pc:spChg>
        <pc:spChg chg="mod">
          <ac:chgData name="Jassem Abbasi" userId="a485637c-5d5c-44af-8411-f95acc3236b6" providerId="ADAL" clId="{B67E75DF-61F4-4BDD-83F6-F3A9FEB4B984}" dt="2024-02-22T09:52:54.409" v="2357" actId="27803"/>
          <ac:spMkLst>
            <pc:docMk/>
            <pc:sldMk cId="3942064285" sldId="256"/>
            <ac:spMk id="10217" creationId="{76AAE4CB-D77E-479B-601D-4872B52D7605}"/>
          </ac:spMkLst>
        </pc:spChg>
        <pc:spChg chg="mod">
          <ac:chgData name="Jassem Abbasi" userId="a485637c-5d5c-44af-8411-f95acc3236b6" providerId="ADAL" clId="{B67E75DF-61F4-4BDD-83F6-F3A9FEB4B984}" dt="2024-02-22T09:52:54.409" v="2357" actId="27803"/>
          <ac:spMkLst>
            <pc:docMk/>
            <pc:sldMk cId="3942064285" sldId="256"/>
            <ac:spMk id="10218" creationId="{A79C4A7F-DBA7-C5EB-95A0-6E6C653C17FA}"/>
          </ac:spMkLst>
        </pc:spChg>
        <pc:spChg chg="mod">
          <ac:chgData name="Jassem Abbasi" userId="a485637c-5d5c-44af-8411-f95acc3236b6" providerId="ADAL" clId="{B67E75DF-61F4-4BDD-83F6-F3A9FEB4B984}" dt="2024-02-22T09:52:54.409" v="2357" actId="27803"/>
          <ac:spMkLst>
            <pc:docMk/>
            <pc:sldMk cId="3942064285" sldId="256"/>
            <ac:spMk id="10219" creationId="{C550C4B5-328E-B325-224E-AB7BC89E03ED}"/>
          </ac:spMkLst>
        </pc:spChg>
        <pc:spChg chg="mod">
          <ac:chgData name="Jassem Abbasi" userId="a485637c-5d5c-44af-8411-f95acc3236b6" providerId="ADAL" clId="{B67E75DF-61F4-4BDD-83F6-F3A9FEB4B984}" dt="2024-02-22T09:52:54.409" v="2357" actId="27803"/>
          <ac:spMkLst>
            <pc:docMk/>
            <pc:sldMk cId="3942064285" sldId="256"/>
            <ac:spMk id="10220" creationId="{2DF4EB8D-B64C-519C-12D0-1BC7DDCD824D}"/>
          </ac:spMkLst>
        </pc:spChg>
        <pc:spChg chg="mod">
          <ac:chgData name="Jassem Abbasi" userId="a485637c-5d5c-44af-8411-f95acc3236b6" providerId="ADAL" clId="{B67E75DF-61F4-4BDD-83F6-F3A9FEB4B984}" dt="2024-02-22T09:52:54.409" v="2357" actId="27803"/>
          <ac:spMkLst>
            <pc:docMk/>
            <pc:sldMk cId="3942064285" sldId="256"/>
            <ac:spMk id="10221" creationId="{47C7FC0F-F204-AD6E-8CD6-B8C95F99B48F}"/>
          </ac:spMkLst>
        </pc:spChg>
        <pc:spChg chg="mod">
          <ac:chgData name="Jassem Abbasi" userId="a485637c-5d5c-44af-8411-f95acc3236b6" providerId="ADAL" clId="{B67E75DF-61F4-4BDD-83F6-F3A9FEB4B984}" dt="2024-02-22T09:52:54.409" v="2357" actId="27803"/>
          <ac:spMkLst>
            <pc:docMk/>
            <pc:sldMk cId="3942064285" sldId="256"/>
            <ac:spMk id="10222" creationId="{20ABD929-DD4A-2A7E-070F-6874300DF662}"/>
          </ac:spMkLst>
        </pc:spChg>
        <pc:spChg chg="mod">
          <ac:chgData name="Jassem Abbasi" userId="a485637c-5d5c-44af-8411-f95acc3236b6" providerId="ADAL" clId="{B67E75DF-61F4-4BDD-83F6-F3A9FEB4B984}" dt="2024-02-22T09:52:54.409" v="2357" actId="27803"/>
          <ac:spMkLst>
            <pc:docMk/>
            <pc:sldMk cId="3942064285" sldId="256"/>
            <ac:spMk id="10223" creationId="{D7E7B4FF-283F-1613-6FE1-D126F3EF0BFA}"/>
          </ac:spMkLst>
        </pc:spChg>
        <pc:spChg chg="mod">
          <ac:chgData name="Jassem Abbasi" userId="a485637c-5d5c-44af-8411-f95acc3236b6" providerId="ADAL" clId="{B67E75DF-61F4-4BDD-83F6-F3A9FEB4B984}" dt="2024-02-22T09:52:54.409" v="2357" actId="27803"/>
          <ac:spMkLst>
            <pc:docMk/>
            <pc:sldMk cId="3942064285" sldId="256"/>
            <ac:spMk id="10224" creationId="{2BBDCC01-2B3C-16D6-42E6-49B64D507E04}"/>
          </ac:spMkLst>
        </pc:spChg>
        <pc:spChg chg="mod">
          <ac:chgData name="Jassem Abbasi" userId="a485637c-5d5c-44af-8411-f95acc3236b6" providerId="ADAL" clId="{B67E75DF-61F4-4BDD-83F6-F3A9FEB4B984}" dt="2024-02-22T09:52:54.409" v="2357" actId="27803"/>
          <ac:spMkLst>
            <pc:docMk/>
            <pc:sldMk cId="3942064285" sldId="256"/>
            <ac:spMk id="10225" creationId="{7CAEE989-97CA-6D36-7D68-82FEDD7DED34}"/>
          </ac:spMkLst>
        </pc:spChg>
        <pc:spChg chg="mod">
          <ac:chgData name="Jassem Abbasi" userId="a485637c-5d5c-44af-8411-f95acc3236b6" providerId="ADAL" clId="{B67E75DF-61F4-4BDD-83F6-F3A9FEB4B984}" dt="2024-02-22T09:52:54.409" v="2357" actId="27803"/>
          <ac:spMkLst>
            <pc:docMk/>
            <pc:sldMk cId="3942064285" sldId="256"/>
            <ac:spMk id="10226" creationId="{19E59F7C-8D8E-E060-B75B-8BE0B399C7B2}"/>
          </ac:spMkLst>
        </pc:spChg>
        <pc:spChg chg="mod">
          <ac:chgData name="Jassem Abbasi" userId="a485637c-5d5c-44af-8411-f95acc3236b6" providerId="ADAL" clId="{B67E75DF-61F4-4BDD-83F6-F3A9FEB4B984}" dt="2024-02-22T09:52:54.409" v="2357" actId="27803"/>
          <ac:spMkLst>
            <pc:docMk/>
            <pc:sldMk cId="3942064285" sldId="256"/>
            <ac:spMk id="10227" creationId="{E7575127-DE16-5931-B51B-8BC170614AE8}"/>
          </ac:spMkLst>
        </pc:spChg>
        <pc:spChg chg="mod">
          <ac:chgData name="Jassem Abbasi" userId="a485637c-5d5c-44af-8411-f95acc3236b6" providerId="ADAL" clId="{B67E75DF-61F4-4BDD-83F6-F3A9FEB4B984}" dt="2024-02-22T09:52:54.409" v="2357" actId="27803"/>
          <ac:spMkLst>
            <pc:docMk/>
            <pc:sldMk cId="3942064285" sldId="256"/>
            <ac:spMk id="10228" creationId="{DD99AD34-3256-B053-CC5A-77334EA5B2AA}"/>
          </ac:spMkLst>
        </pc:spChg>
        <pc:spChg chg="mod">
          <ac:chgData name="Jassem Abbasi" userId="a485637c-5d5c-44af-8411-f95acc3236b6" providerId="ADAL" clId="{B67E75DF-61F4-4BDD-83F6-F3A9FEB4B984}" dt="2024-02-22T09:52:54.409" v="2357" actId="27803"/>
          <ac:spMkLst>
            <pc:docMk/>
            <pc:sldMk cId="3942064285" sldId="256"/>
            <ac:spMk id="10229" creationId="{CDD1F2AB-6816-147F-F7C5-A82F493C5360}"/>
          </ac:spMkLst>
        </pc:spChg>
        <pc:spChg chg="mod">
          <ac:chgData name="Jassem Abbasi" userId="a485637c-5d5c-44af-8411-f95acc3236b6" providerId="ADAL" clId="{B67E75DF-61F4-4BDD-83F6-F3A9FEB4B984}" dt="2024-02-22T09:52:54.409" v="2357" actId="27803"/>
          <ac:spMkLst>
            <pc:docMk/>
            <pc:sldMk cId="3942064285" sldId="256"/>
            <ac:spMk id="10230" creationId="{2B5E2989-A666-BE70-D747-D59F3E11CE08}"/>
          </ac:spMkLst>
        </pc:spChg>
        <pc:spChg chg="mod">
          <ac:chgData name="Jassem Abbasi" userId="a485637c-5d5c-44af-8411-f95acc3236b6" providerId="ADAL" clId="{B67E75DF-61F4-4BDD-83F6-F3A9FEB4B984}" dt="2024-02-22T09:52:54.409" v="2357" actId="27803"/>
          <ac:spMkLst>
            <pc:docMk/>
            <pc:sldMk cId="3942064285" sldId="256"/>
            <ac:spMk id="10231" creationId="{FC6E9BD4-889B-6221-4009-AEA698BB68F2}"/>
          </ac:spMkLst>
        </pc:spChg>
        <pc:spChg chg="mod">
          <ac:chgData name="Jassem Abbasi" userId="a485637c-5d5c-44af-8411-f95acc3236b6" providerId="ADAL" clId="{B67E75DF-61F4-4BDD-83F6-F3A9FEB4B984}" dt="2024-02-22T09:52:54.409" v="2357" actId="27803"/>
          <ac:spMkLst>
            <pc:docMk/>
            <pc:sldMk cId="3942064285" sldId="256"/>
            <ac:spMk id="10232" creationId="{4555CB89-9921-B5E1-35E9-F3F3A167CDFC}"/>
          </ac:spMkLst>
        </pc:spChg>
        <pc:spChg chg="mod">
          <ac:chgData name="Jassem Abbasi" userId="a485637c-5d5c-44af-8411-f95acc3236b6" providerId="ADAL" clId="{B67E75DF-61F4-4BDD-83F6-F3A9FEB4B984}" dt="2024-02-22T09:52:54.409" v="2357" actId="27803"/>
          <ac:spMkLst>
            <pc:docMk/>
            <pc:sldMk cId="3942064285" sldId="256"/>
            <ac:spMk id="10233" creationId="{EB36F6DE-52BE-A39A-1351-449853819352}"/>
          </ac:spMkLst>
        </pc:spChg>
        <pc:spChg chg="mod">
          <ac:chgData name="Jassem Abbasi" userId="a485637c-5d5c-44af-8411-f95acc3236b6" providerId="ADAL" clId="{B67E75DF-61F4-4BDD-83F6-F3A9FEB4B984}" dt="2024-02-22T09:52:54.409" v="2357" actId="27803"/>
          <ac:spMkLst>
            <pc:docMk/>
            <pc:sldMk cId="3942064285" sldId="256"/>
            <ac:spMk id="10234" creationId="{7E17C789-6BD3-8657-45DD-41BA87B03543}"/>
          </ac:spMkLst>
        </pc:spChg>
        <pc:spChg chg="mod">
          <ac:chgData name="Jassem Abbasi" userId="a485637c-5d5c-44af-8411-f95acc3236b6" providerId="ADAL" clId="{B67E75DF-61F4-4BDD-83F6-F3A9FEB4B984}" dt="2024-02-22T09:52:54.409" v="2357" actId="27803"/>
          <ac:spMkLst>
            <pc:docMk/>
            <pc:sldMk cId="3942064285" sldId="256"/>
            <ac:spMk id="10235" creationId="{C97AB570-0C20-F9B0-C209-BBD40DC2CEF9}"/>
          </ac:spMkLst>
        </pc:spChg>
        <pc:spChg chg="mod">
          <ac:chgData name="Jassem Abbasi" userId="a485637c-5d5c-44af-8411-f95acc3236b6" providerId="ADAL" clId="{B67E75DF-61F4-4BDD-83F6-F3A9FEB4B984}" dt="2024-02-22T09:52:54.409" v="2357" actId="27803"/>
          <ac:spMkLst>
            <pc:docMk/>
            <pc:sldMk cId="3942064285" sldId="256"/>
            <ac:spMk id="10236" creationId="{FE7ED6E8-E569-40D2-5B00-6422B847418C}"/>
          </ac:spMkLst>
        </pc:spChg>
        <pc:spChg chg="mod">
          <ac:chgData name="Jassem Abbasi" userId="a485637c-5d5c-44af-8411-f95acc3236b6" providerId="ADAL" clId="{B67E75DF-61F4-4BDD-83F6-F3A9FEB4B984}" dt="2024-02-22T09:52:54.409" v="2357" actId="27803"/>
          <ac:spMkLst>
            <pc:docMk/>
            <pc:sldMk cId="3942064285" sldId="256"/>
            <ac:spMk id="10237" creationId="{91F51CDC-D182-7BB7-4F6D-F23D41DBEBAB}"/>
          </ac:spMkLst>
        </pc:spChg>
        <pc:spChg chg="mod">
          <ac:chgData name="Jassem Abbasi" userId="a485637c-5d5c-44af-8411-f95acc3236b6" providerId="ADAL" clId="{B67E75DF-61F4-4BDD-83F6-F3A9FEB4B984}" dt="2024-02-22T09:52:54.409" v="2357" actId="27803"/>
          <ac:spMkLst>
            <pc:docMk/>
            <pc:sldMk cId="3942064285" sldId="256"/>
            <ac:spMk id="10238" creationId="{0ECCC493-0285-0C72-97A7-0A4F425CDDE0}"/>
          </ac:spMkLst>
        </pc:spChg>
        <pc:spChg chg="mod">
          <ac:chgData name="Jassem Abbasi" userId="a485637c-5d5c-44af-8411-f95acc3236b6" providerId="ADAL" clId="{B67E75DF-61F4-4BDD-83F6-F3A9FEB4B984}" dt="2024-02-22T09:52:54.409" v="2357" actId="27803"/>
          <ac:spMkLst>
            <pc:docMk/>
            <pc:sldMk cId="3942064285" sldId="256"/>
            <ac:spMk id="10239" creationId="{9436D0C0-4FC4-E96D-7825-0E3BA6FA66AF}"/>
          </ac:spMkLst>
        </pc:spChg>
        <pc:spChg chg="mod">
          <ac:chgData name="Jassem Abbasi" userId="a485637c-5d5c-44af-8411-f95acc3236b6" providerId="ADAL" clId="{B67E75DF-61F4-4BDD-83F6-F3A9FEB4B984}" dt="2024-02-22T09:52:54.409" v="2357" actId="27803"/>
          <ac:spMkLst>
            <pc:docMk/>
            <pc:sldMk cId="3942064285" sldId="256"/>
            <ac:spMk id="10240" creationId="{60FCB0F5-EC93-71CE-E187-224951C61FEE}"/>
          </ac:spMkLst>
        </pc:spChg>
        <pc:spChg chg="mod">
          <ac:chgData name="Jassem Abbasi" userId="a485637c-5d5c-44af-8411-f95acc3236b6" providerId="ADAL" clId="{B67E75DF-61F4-4BDD-83F6-F3A9FEB4B984}" dt="2024-02-22T09:52:54.409" v="2357" actId="27803"/>
          <ac:spMkLst>
            <pc:docMk/>
            <pc:sldMk cId="3942064285" sldId="256"/>
            <ac:spMk id="10241" creationId="{56F3D5BE-7E75-4D83-B3DE-37FB29F5C298}"/>
          </ac:spMkLst>
        </pc:spChg>
        <pc:spChg chg="mod">
          <ac:chgData name="Jassem Abbasi" userId="a485637c-5d5c-44af-8411-f95acc3236b6" providerId="ADAL" clId="{B67E75DF-61F4-4BDD-83F6-F3A9FEB4B984}" dt="2024-02-22T09:52:54.409" v="2357" actId="27803"/>
          <ac:spMkLst>
            <pc:docMk/>
            <pc:sldMk cId="3942064285" sldId="256"/>
            <ac:spMk id="10242" creationId="{DF23A320-CF56-EEAA-31C0-3D3DFFE6AFF0}"/>
          </ac:spMkLst>
        </pc:spChg>
        <pc:spChg chg="mod">
          <ac:chgData name="Jassem Abbasi" userId="a485637c-5d5c-44af-8411-f95acc3236b6" providerId="ADAL" clId="{B67E75DF-61F4-4BDD-83F6-F3A9FEB4B984}" dt="2024-02-22T09:52:54.409" v="2357" actId="27803"/>
          <ac:spMkLst>
            <pc:docMk/>
            <pc:sldMk cId="3942064285" sldId="256"/>
            <ac:spMk id="10243" creationId="{DD16182A-9C4F-78DC-BFD5-669A4BF425AF}"/>
          </ac:spMkLst>
        </pc:spChg>
        <pc:spChg chg="mod">
          <ac:chgData name="Jassem Abbasi" userId="a485637c-5d5c-44af-8411-f95acc3236b6" providerId="ADAL" clId="{B67E75DF-61F4-4BDD-83F6-F3A9FEB4B984}" dt="2024-02-22T09:52:54.409" v="2357" actId="27803"/>
          <ac:spMkLst>
            <pc:docMk/>
            <pc:sldMk cId="3942064285" sldId="256"/>
            <ac:spMk id="10244" creationId="{8F729E82-D065-C9AC-5779-DD747355359A}"/>
          </ac:spMkLst>
        </pc:spChg>
        <pc:spChg chg="mod">
          <ac:chgData name="Jassem Abbasi" userId="a485637c-5d5c-44af-8411-f95acc3236b6" providerId="ADAL" clId="{B67E75DF-61F4-4BDD-83F6-F3A9FEB4B984}" dt="2024-02-22T09:52:54.409" v="2357" actId="27803"/>
          <ac:spMkLst>
            <pc:docMk/>
            <pc:sldMk cId="3942064285" sldId="256"/>
            <ac:spMk id="10245" creationId="{02D6161D-E19F-1333-59FD-A52D22E64A00}"/>
          </ac:spMkLst>
        </pc:spChg>
        <pc:spChg chg="mod">
          <ac:chgData name="Jassem Abbasi" userId="a485637c-5d5c-44af-8411-f95acc3236b6" providerId="ADAL" clId="{B67E75DF-61F4-4BDD-83F6-F3A9FEB4B984}" dt="2024-02-22T09:52:54.409" v="2357" actId="27803"/>
          <ac:spMkLst>
            <pc:docMk/>
            <pc:sldMk cId="3942064285" sldId="256"/>
            <ac:spMk id="10246" creationId="{1C3D5A8D-5F65-D5EF-99CC-D21575D1DFC1}"/>
          </ac:spMkLst>
        </pc:spChg>
        <pc:spChg chg="mod">
          <ac:chgData name="Jassem Abbasi" userId="a485637c-5d5c-44af-8411-f95acc3236b6" providerId="ADAL" clId="{B67E75DF-61F4-4BDD-83F6-F3A9FEB4B984}" dt="2024-02-22T09:52:54.409" v="2357" actId="27803"/>
          <ac:spMkLst>
            <pc:docMk/>
            <pc:sldMk cId="3942064285" sldId="256"/>
            <ac:spMk id="10247" creationId="{53ECFCF3-4D2F-2406-8364-A2EF61653C57}"/>
          </ac:spMkLst>
        </pc:spChg>
        <pc:spChg chg="mod">
          <ac:chgData name="Jassem Abbasi" userId="a485637c-5d5c-44af-8411-f95acc3236b6" providerId="ADAL" clId="{B67E75DF-61F4-4BDD-83F6-F3A9FEB4B984}" dt="2024-02-22T09:52:54.409" v="2357" actId="27803"/>
          <ac:spMkLst>
            <pc:docMk/>
            <pc:sldMk cId="3942064285" sldId="256"/>
            <ac:spMk id="10248" creationId="{2E18E6FB-EAE5-8CFD-DA48-E8FA6CF35457}"/>
          </ac:spMkLst>
        </pc:spChg>
        <pc:spChg chg="mod">
          <ac:chgData name="Jassem Abbasi" userId="a485637c-5d5c-44af-8411-f95acc3236b6" providerId="ADAL" clId="{B67E75DF-61F4-4BDD-83F6-F3A9FEB4B984}" dt="2024-02-22T09:52:54.409" v="2357" actId="27803"/>
          <ac:spMkLst>
            <pc:docMk/>
            <pc:sldMk cId="3942064285" sldId="256"/>
            <ac:spMk id="10249" creationId="{486504AA-5AC9-972B-3065-BF8BB9731B91}"/>
          </ac:spMkLst>
        </pc:spChg>
        <pc:spChg chg="mod">
          <ac:chgData name="Jassem Abbasi" userId="a485637c-5d5c-44af-8411-f95acc3236b6" providerId="ADAL" clId="{B67E75DF-61F4-4BDD-83F6-F3A9FEB4B984}" dt="2024-02-22T09:52:54.409" v="2357" actId="27803"/>
          <ac:spMkLst>
            <pc:docMk/>
            <pc:sldMk cId="3942064285" sldId="256"/>
            <ac:spMk id="10250" creationId="{B0C01668-5DBA-76BD-E869-4F626CFB9CD2}"/>
          </ac:spMkLst>
        </pc:spChg>
        <pc:spChg chg="mod">
          <ac:chgData name="Jassem Abbasi" userId="a485637c-5d5c-44af-8411-f95acc3236b6" providerId="ADAL" clId="{B67E75DF-61F4-4BDD-83F6-F3A9FEB4B984}" dt="2024-02-22T09:52:54.409" v="2357" actId="27803"/>
          <ac:spMkLst>
            <pc:docMk/>
            <pc:sldMk cId="3942064285" sldId="256"/>
            <ac:spMk id="10251" creationId="{C0A75FDE-F776-F0A0-62D3-AC295F5AB393}"/>
          </ac:spMkLst>
        </pc:spChg>
        <pc:spChg chg="mod">
          <ac:chgData name="Jassem Abbasi" userId="a485637c-5d5c-44af-8411-f95acc3236b6" providerId="ADAL" clId="{B67E75DF-61F4-4BDD-83F6-F3A9FEB4B984}" dt="2024-02-22T09:52:54.409" v="2357" actId="27803"/>
          <ac:spMkLst>
            <pc:docMk/>
            <pc:sldMk cId="3942064285" sldId="256"/>
            <ac:spMk id="10252" creationId="{7ACDE39B-7192-5F5F-A818-FA3BBA65E605}"/>
          </ac:spMkLst>
        </pc:spChg>
        <pc:spChg chg="mod">
          <ac:chgData name="Jassem Abbasi" userId="a485637c-5d5c-44af-8411-f95acc3236b6" providerId="ADAL" clId="{B67E75DF-61F4-4BDD-83F6-F3A9FEB4B984}" dt="2024-02-22T09:52:54.409" v="2357" actId="27803"/>
          <ac:spMkLst>
            <pc:docMk/>
            <pc:sldMk cId="3942064285" sldId="256"/>
            <ac:spMk id="10253" creationId="{5937D8C0-4190-25E4-688D-C50FDF2107D9}"/>
          </ac:spMkLst>
        </pc:spChg>
        <pc:spChg chg="mod">
          <ac:chgData name="Jassem Abbasi" userId="a485637c-5d5c-44af-8411-f95acc3236b6" providerId="ADAL" clId="{B67E75DF-61F4-4BDD-83F6-F3A9FEB4B984}" dt="2024-02-22T09:52:54.409" v="2357" actId="27803"/>
          <ac:spMkLst>
            <pc:docMk/>
            <pc:sldMk cId="3942064285" sldId="256"/>
            <ac:spMk id="10254" creationId="{A3CFC3AF-7B43-AF5B-9026-E40F9EEEBB05}"/>
          </ac:spMkLst>
        </pc:spChg>
        <pc:spChg chg="mod">
          <ac:chgData name="Jassem Abbasi" userId="a485637c-5d5c-44af-8411-f95acc3236b6" providerId="ADAL" clId="{B67E75DF-61F4-4BDD-83F6-F3A9FEB4B984}" dt="2024-02-22T09:52:54.409" v="2357" actId="27803"/>
          <ac:spMkLst>
            <pc:docMk/>
            <pc:sldMk cId="3942064285" sldId="256"/>
            <ac:spMk id="10255" creationId="{D75617BB-5712-2107-F88E-AA121F30E938}"/>
          </ac:spMkLst>
        </pc:spChg>
        <pc:spChg chg="mod">
          <ac:chgData name="Jassem Abbasi" userId="a485637c-5d5c-44af-8411-f95acc3236b6" providerId="ADAL" clId="{B67E75DF-61F4-4BDD-83F6-F3A9FEB4B984}" dt="2024-02-22T09:52:54.409" v="2357" actId="27803"/>
          <ac:spMkLst>
            <pc:docMk/>
            <pc:sldMk cId="3942064285" sldId="256"/>
            <ac:spMk id="10256" creationId="{48799531-13CB-5F9D-0E15-6F7E95F3C099}"/>
          </ac:spMkLst>
        </pc:spChg>
        <pc:spChg chg="mod">
          <ac:chgData name="Jassem Abbasi" userId="a485637c-5d5c-44af-8411-f95acc3236b6" providerId="ADAL" clId="{B67E75DF-61F4-4BDD-83F6-F3A9FEB4B984}" dt="2024-02-22T09:52:54.409" v="2357" actId="27803"/>
          <ac:spMkLst>
            <pc:docMk/>
            <pc:sldMk cId="3942064285" sldId="256"/>
            <ac:spMk id="10257" creationId="{9E9E3159-4965-DA8E-E481-E0E060CCBA50}"/>
          </ac:spMkLst>
        </pc:spChg>
        <pc:spChg chg="mod">
          <ac:chgData name="Jassem Abbasi" userId="a485637c-5d5c-44af-8411-f95acc3236b6" providerId="ADAL" clId="{B67E75DF-61F4-4BDD-83F6-F3A9FEB4B984}" dt="2024-02-22T09:52:54.409" v="2357" actId="27803"/>
          <ac:spMkLst>
            <pc:docMk/>
            <pc:sldMk cId="3942064285" sldId="256"/>
            <ac:spMk id="10258" creationId="{57469954-01F3-B2C5-76A1-73EAB2B898BD}"/>
          </ac:spMkLst>
        </pc:spChg>
        <pc:spChg chg="mod">
          <ac:chgData name="Jassem Abbasi" userId="a485637c-5d5c-44af-8411-f95acc3236b6" providerId="ADAL" clId="{B67E75DF-61F4-4BDD-83F6-F3A9FEB4B984}" dt="2024-02-22T09:52:54.409" v="2357" actId="27803"/>
          <ac:spMkLst>
            <pc:docMk/>
            <pc:sldMk cId="3942064285" sldId="256"/>
            <ac:spMk id="10259" creationId="{DF8CCC73-3380-7B92-6EC5-6D9D5E33967C}"/>
          </ac:spMkLst>
        </pc:spChg>
        <pc:spChg chg="mod">
          <ac:chgData name="Jassem Abbasi" userId="a485637c-5d5c-44af-8411-f95acc3236b6" providerId="ADAL" clId="{B67E75DF-61F4-4BDD-83F6-F3A9FEB4B984}" dt="2024-02-22T09:52:54.409" v="2357" actId="27803"/>
          <ac:spMkLst>
            <pc:docMk/>
            <pc:sldMk cId="3942064285" sldId="256"/>
            <ac:spMk id="10260" creationId="{CFA0FCAA-8DAB-327A-4DE9-81CEE34E0347}"/>
          </ac:spMkLst>
        </pc:spChg>
        <pc:spChg chg="mod">
          <ac:chgData name="Jassem Abbasi" userId="a485637c-5d5c-44af-8411-f95acc3236b6" providerId="ADAL" clId="{B67E75DF-61F4-4BDD-83F6-F3A9FEB4B984}" dt="2024-02-22T09:52:54.409" v="2357" actId="27803"/>
          <ac:spMkLst>
            <pc:docMk/>
            <pc:sldMk cId="3942064285" sldId="256"/>
            <ac:spMk id="10261" creationId="{6297D3D6-F902-ECE6-9FE9-1450923D33CD}"/>
          </ac:spMkLst>
        </pc:spChg>
        <pc:spChg chg="mod">
          <ac:chgData name="Jassem Abbasi" userId="a485637c-5d5c-44af-8411-f95acc3236b6" providerId="ADAL" clId="{B67E75DF-61F4-4BDD-83F6-F3A9FEB4B984}" dt="2024-02-22T09:52:54.409" v="2357" actId="27803"/>
          <ac:spMkLst>
            <pc:docMk/>
            <pc:sldMk cId="3942064285" sldId="256"/>
            <ac:spMk id="10262" creationId="{A75CC8A6-1506-5839-5BEE-3438FE7987BA}"/>
          </ac:spMkLst>
        </pc:spChg>
        <pc:spChg chg="mod">
          <ac:chgData name="Jassem Abbasi" userId="a485637c-5d5c-44af-8411-f95acc3236b6" providerId="ADAL" clId="{B67E75DF-61F4-4BDD-83F6-F3A9FEB4B984}" dt="2024-02-22T09:52:54.409" v="2357" actId="27803"/>
          <ac:spMkLst>
            <pc:docMk/>
            <pc:sldMk cId="3942064285" sldId="256"/>
            <ac:spMk id="10263" creationId="{D02365DC-6F47-01C2-182D-B1DCCA96A91C}"/>
          </ac:spMkLst>
        </pc:spChg>
        <pc:spChg chg="mod">
          <ac:chgData name="Jassem Abbasi" userId="a485637c-5d5c-44af-8411-f95acc3236b6" providerId="ADAL" clId="{B67E75DF-61F4-4BDD-83F6-F3A9FEB4B984}" dt="2024-02-22T09:52:54.409" v="2357" actId="27803"/>
          <ac:spMkLst>
            <pc:docMk/>
            <pc:sldMk cId="3942064285" sldId="256"/>
            <ac:spMk id="10264" creationId="{1832226A-2527-D012-F919-F5B786A8BB4B}"/>
          </ac:spMkLst>
        </pc:spChg>
        <pc:spChg chg="mod">
          <ac:chgData name="Jassem Abbasi" userId="a485637c-5d5c-44af-8411-f95acc3236b6" providerId="ADAL" clId="{B67E75DF-61F4-4BDD-83F6-F3A9FEB4B984}" dt="2024-02-22T09:52:54.409" v="2357" actId="27803"/>
          <ac:spMkLst>
            <pc:docMk/>
            <pc:sldMk cId="3942064285" sldId="256"/>
            <ac:spMk id="10265" creationId="{BE699728-2A4B-0338-63ED-2B3CDC835690}"/>
          </ac:spMkLst>
        </pc:spChg>
        <pc:spChg chg="mod">
          <ac:chgData name="Jassem Abbasi" userId="a485637c-5d5c-44af-8411-f95acc3236b6" providerId="ADAL" clId="{B67E75DF-61F4-4BDD-83F6-F3A9FEB4B984}" dt="2024-02-22T09:52:54.409" v="2357" actId="27803"/>
          <ac:spMkLst>
            <pc:docMk/>
            <pc:sldMk cId="3942064285" sldId="256"/>
            <ac:spMk id="10266" creationId="{6BC6684D-E081-9948-13E6-63FA4F48AA78}"/>
          </ac:spMkLst>
        </pc:spChg>
        <pc:spChg chg="mod">
          <ac:chgData name="Jassem Abbasi" userId="a485637c-5d5c-44af-8411-f95acc3236b6" providerId="ADAL" clId="{B67E75DF-61F4-4BDD-83F6-F3A9FEB4B984}" dt="2024-02-22T09:52:54.409" v="2357" actId="27803"/>
          <ac:spMkLst>
            <pc:docMk/>
            <pc:sldMk cId="3942064285" sldId="256"/>
            <ac:spMk id="10267" creationId="{37E30F44-84F0-F4F4-C079-13B037734A03}"/>
          </ac:spMkLst>
        </pc:spChg>
        <pc:spChg chg="mod">
          <ac:chgData name="Jassem Abbasi" userId="a485637c-5d5c-44af-8411-f95acc3236b6" providerId="ADAL" clId="{B67E75DF-61F4-4BDD-83F6-F3A9FEB4B984}" dt="2024-02-22T09:52:54.409" v="2357" actId="27803"/>
          <ac:spMkLst>
            <pc:docMk/>
            <pc:sldMk cId="3942064285" sldId="256"/>
            <ac:spMk id="10268" creationId="{4C976FF3-9F9D-EDEC-694D-3940198124D2}"/>
          </ac:spMkLst>
        </pc:spChg>
        <pc:spChg chg="mod">
          <ac:chgData name="Jassem Abbasi" userId="a485637c-5d5c-44af-8411-f95acc3236b6" providerId="ADAL" clId="{B67E75DF-61F4-4BDD-83F6-F3A9FEB4B984}" dt="2024-02-22T09:52:54.409" v="2357" actId="27803"/>
          <ac:spMkLst>
            <pc:docMk/>
            <pc:sldMk cId="3942064285" sldId="256"/>
            <ac:spMk id="10269" creationId="{E7DDE98A-51CF-0422-B644-5B070F8B95B8}"/>
          </ac:spMkLst>
        </pc:spChg>
        <pc:spChg chg="mod">
          <ac:chgData name="Jassem Abbasi" userId="a485637c-5d5c-44af-8411-f95acc3236b6" providerId="ADAL" clId="{B67E75DF-61F4-4BDD-83F6-F3A9FEB4B984}" dt="2024-02-22T09:52:54.409" v="2357" actId="27803"/>
          <ac:spMkLst>
            <pc:docMk/>
            <pc:sldMk cId="3942064285" sldId="256"/>
            <ac:spMk id="10270" creationId="{B4F2E7E8-E350-2A6C-8460-549BBEF616DD}"/>
          </ac:spMkLst>
        </pc:spChg>
        <pc:spChg chg="mod">
          <ac:chgData name="Jassem Abbasi" userId="a485637c-5d5c-44af-8411-f95acc3236b6" providerId="ADAL" clId="{B67E75DF-61F4-4BDD-83F6-F3A9FEB4B984}" dt="2024-02-22T09:52:54.409" v="2357" actId="27803"/>
          <ac:spMkLst>
            <pc:docMk/>
            <pc:sldMk cId="3942064285" sldId="256"/>
            <ac:spMk id="10271" creationId="{57849BF4-82D0-6B46-25B6-65345ACC5F5E}"/>
          </ac:spMkLst>
        </pc:spChg>
        <pc:spChg chg="mod">
          <ac:chgData name="Jassem Abbasi" userId="a485637c-5d5c-44af-8411-f95acc3236b6" providerId="ADAL" clId="{B67E75DF-61F4-4BDD-83F6-F3A9FEB4B984}" dt="2024-02-22T09:52:54.409" v="2357" actId="27803"/>
          <ac:spMkLst>
            <pc:docMk/>
            <pc:sldMk cId="3942064285" sldId="256"/>
            <ac:spMk id="10272" creationId="{D9015B97-8FAD-57DE-5275-29FE369BA826}"/>
          </ac:spMkLst>
        </pc:spChg>
        <pc:spChg chg="mod">
          <ac:chgData name="Jassem Abbasi" userId="a485637c-5d5c-44af-8411-f95acc3236b6" providerId="ADAL" clId="{B67E75DF-61F4-4BDD-83F6-F3A9FEB4B984}" dt="2024-02-22T09:52:54.409" v="2357" actId="27803"/>
          <ac:spMkLst>
            <pc:docMk/>
            <pc:sldMk cId="3942064285" sldId="256"/>
            <ac:spMk id="10273" creationId="{E0C67062-833B-F7D7-BD7B-86F92236E444}"/>
          </ac:spMkLst>
        </pc:spChg>
        <pc:spChg chg="mod">
          <ac:chgData name="Jassem Abbasi" userId="a485637c-5d5c-44af-8411-f95acc3236b6" providerId="ADAL" clId="{B67E75DF-61F4-4BDD-83F6-F3A9FEB4B984}" dt="2024-02-22T09:52:54.409" v="2357" actId="27803"/>
          <ac:spMkLst>
            <pc:docMk/>
            <pc:sldMk cId="3942064285" sldId="256"/>
            <ac:spMk id="10274" creationId="{E0CF1654-3A93-11A2-C9EE-C030B3DA360E}"/>
          </ac:spMkLst>
        </pc:spChg>
        <pc:spChg chg="mod">
          <ac:chgData name="Jassem Abbasi" userId="a485637c-5d5c-44af-8411-f95acc3236b6" providerId="ADAL" clId="{B67E75DF-61F4-4BDD-83F6-F3A9FEB4B984}" dt="2024-02-22T09:52:54.409" v="2357" actId="27803"/>
          <ac:spMkLst>
            <pc:docMk/>
            <pc:sldMk cId="3942064285" sldId="256"/>
            <ac:spMk id="10275" creationId="{81DB2158-01BE-24E9-D04E-850A6C39A6E8}"/>
          </ac:spMkLst>
        </pc:spChg>
        <pc:spChg chg="mod">
          <ac:chgData name="Jassem Abbasi" userId="a485637c-5d5c-44af-8411-f95acc3236b6" providerId="ADAL" clId="{B67E75DF-61F4-4BDD-83F6-F3A9FEB4B984}" dt="2024-02-22T09:52:54.409" v="2357" actId="27803"/>
          <ac:spMkLst>
            <pc:docMk/>
            <pc:sldMk cId="3942064285" sldId="256"/>
            <ac:spMk id="10276" creationId="{7F9728A7-E8BD-3233-F56B-B10212544A84}"/>
          </ac:spMkLst>
        </pc:spChg>
        <pc:spChg chg="mod">
          <ac:chgData name="Jassem Abbasi" userId="a485637c-5d5c-44af-8411-f95acc3236b6" providerId="ADAL" clId="{B67E75DF-61F4-4BDD-83F6-F3A9FEB4B984}" dt="2024-02-22T09:52:54.409" v="2357" actId="27803"/>
          <ac:spMkLst>
            <pc:docMk/>
            <pc:sldMk cId="3942064285" sldId="256"/>
            <ac:spMk id="10277" creationId="{3B747DA9-9774-89B1-9CEF-FF99B443EEAB}"/>
          </ac:spMkLst>
        </pc:spChg>
        <pc:spChg chg="mod">
          <ac:chgData name="Jassem Abbasi" userId="a485637c-5d5c-44af-8411-f95acc3236b6" providerId="ADAL" clId="{B67E75DF-61F4-4BDD-83F6-F3A9FEB4B984}" dt="2024-02-22T09:52:54.409" v="2357" actId="27803"/>
          <ac:spMkLst>
            <pc:docMk/>
            <pc:sldMk cId="3942064285" sldId="256"/>
            <ac:spMk id="10278" creationId="{EA44A2B5-EB43-89FE-9947-D70503808D45}"/>
          </ac:spMkLst>
        </pc:spChg>
        <pc:spChg chg="mod">
          <ac:chgData name="Jassem Abbasi" userId="a485637c-5d5c-44af-8411-f95acc3236b6" providerId="ADAL" clId="{B67E75DF-61F4-4BDD-83F6-F3A9FEB4B984}" dt="2024-02-22T09:52:54.409" v="2357" actId="27803"/>
          <ac:spMkLst>
            <pc:docMk/>
            <pc:sldMk cId="3942064285" sldId="256"/>
            <ac:spMk id="10279" creationId="{D2B972F2-F703-4160-F6C9-A96827EFAC4F}"/>
          </ac:spMkLst>
        </pc:spChg>
        <pc:spChg chg="mod">
          <ac:chgData name="Jassem Abbasi" userId="a485637c-5d5c-44af-8411-f95acc3236b6" providerId="ADAL" clId="{B67E75DF-61F4-4BDD-83F6-F3A9FEB4B984}" dt="2024-02-22T09:52:54.409" v="2357" actId="27803"/>
          <ac:spMkLst>
            <pc:docMk/>
            <pc:sldMk cId="3942064285" sldId="256"/>
            <ac:spMk id="10280" creationId="{FF9ED16E-80C7-5CBA-91FA-E61E79234A8D}"/>
          </ac:spMkLst>
        </pc:spChg>
        <pc:spChg chg="mod">
          <ac:chgData name="Jassem Abbasi" userId="a485637c-5d5c-44af-8411-f95acc3236b6" providerId="ADAL" clId="{B67E75DF-61F4-4BDD-83F6-F3A9FEB4B984}" dt="2024-02-22T09:52:54.409" v="2357" actId="27803"/>
          <ac:spMkLst>
            <pc:docMk/>
            <pc:sldMk cId="3942064285" sldId="256"/>
            <ac:spMk id="10281" creationId="{AC9EFF43-FE70-1F11-34DD-171996A8E6A6}"/>
          </ac:spMkLst>
        </pc:spChg>
        <pc:spChg chg="mod">
          <ac:chgData name="Jassem Abbasi" userId="a485637c-5d5c-44af-8411-f95acc3236b6" providerId="ADAL" clId="{B67E75DF-61F4-4BDD-83F6-F3A9FEB4B984}" dt="2024-02-22T09:52:54.409" v="2357" actId="27803"/>
          <ac:spMkLst>
            <pc:docMk/>
            <pc:sldMk cId="3942064285" sldId="256"/>
            <ac:spMk id="10282" creationId="{5845844F-5563-462E-35B3-069684F9C720}"/>
          </ac:spMkLst>
        </pc:spChg>
        <pc:spChg chg="mod">
          <ac:chgData name="Jassem Abbasi" userId="a485637c-5d5c-44af-8411-f95acc3236b6" providerId="ADAL" clId="{B67E75DF-61F4-4BDD-83F6-F3A9FEB4B984}" dt="2024-02-22T09:52:54.409" v="2357" actId="27803"/>
          <ac:spMkLst>
            <pc:docMk/>
            <pc:sldMk cId="3942064285" sldId="256"/>
            <ac:spMk id="10283" creationId="{FC275BF3-501D-1C0C-56DA-4E6CB1DDA0C7}"/>
          </ac:spMkLst>
        </pc:spChg>
        <pc:spChg chg="mod">
          <ac:chgData name="Jassem Abbasi" userId="a485637c-5d5c-44af-8411-f95acc3236b6" providerId="ADAL" clId="{B67E75DF-61F4-4BDD-83F6-F3A9FEB4B984}" dt="2024-02-22T09:52:54.409" v="2357" actId="27803"/>
          <ac:spMkLst>
            <pc:docMk/>
            <pc:sldMk cId="3942064285" sldId="256"/>
            <ac:spMk id="10284" creationId="{81A7C84C-7069-40E8-0494-62963E837332}"/>
          </ac:spMkLst>
        </pc:spChg>
        <pc:spChg chg="mod">
          <ac:chgData name="Jassem Abbasi" userId="a485637c-5d5c-44af-8411-f95acc3236b6" providerId="ADAL" clId="{B67E75DF-61F4-4BDD-83F6-F3A9FEB4B984}" dt="2024-02-22T09:52:54.409" v="2357" actId="27803"/>
          <ac:spMkLst>
            <pc:docMk/>
            <pc:sldMk cId="3942064285" sldId="256"/>
            <ac:spMk id="10285" creationId="{FAB418C6-4D69-A0F3-0B7D-FADA08B3DE29}"/>
          </ac:spMkLst>
        </pc:spChg>
        <pc:spChg chg="mod">
          <ac:chgData name="Jassem Abbasi" userId="a485637c-5d5c-44af-8411-f95acc3236b6" providerId="ADAL" clId="{B67E75DF-61F4-4BDD-83F6-F3A9FEB4B984}" dt="2024-02-22T09:52:54.409" v="2357" actId="27803"/>
          <ac:spMkLst>
            <pc:docMk/>
            <pc:sldMk cId="3942064285" sldId="256"/>
            <ac:spMk id="10286" creationId="{ABDA9AB8-6DEE-FA3E-9627-A5515B52C143}"/>
          </ac:spMkLst>
        </pc:spChg>
        <pc:spChg chg="mod">
          <ac:chgData name="Jassem Abbasi" userId="a485637c-5d5c-44af-8411-f95acc3236b6" providerId="ADAL" clId="{B67E75DF-61F4-4BDD-83F6-F3A9FEB4B984}" dt="2024-02-22T09:52:54.409" v="2357" actId="27803"/>
          <ac:spMkLst>
            <pc:docMk/>
            <pc:sldMk cId="3942064285" sldId="256"/>
            <ac:spMk id="10287" creationId="{23D15ECC-BDF5-4619-4037-4CE6C08BD3E8}"/>
          </ac:spMkLst>
        </pc:spChg>
        <pc:spChg chg="mod">
          <ac:chgData name="Jassem Abbasi" userId="a485637c-5d5c-44af-8411-f95acc3236b6" providerId="ADAL" clId="{B67E75DF-61F4-4BDD-83F6-F3A9FEB4B984}" dt="2024-02-22T09:52:54.409" v="2357" actId="27803"/>
          <ac:spMkLst>
            <pc:docMk/>
            <pc:sldMk cId="3942064285" sldId="256"/>
            <ac:spMk id="10288" creationId="{D83B012D-F342-E1F0-3016-D13B328D90A6}"/>
          </ac:spMkLst>
        </pc:spChg>
        <pc:spChg chg="mod">
          <ac:chgData name="Jassem Abbasi" userId="a485637c-5d5c-44af-8411-f95acc3236b6" providerId="ADAL" clId="{B67E75DF-61F4-4BDD-83F6-F3A9FEB4B984}" dt="2024-02-22T09:52:54.409" v="2357" actId="27803"/>
          <ac:spMkLst>
            <pc:docMk/>
            <pc:sldMk cId="3942064285" sldId="256"/>
            <ac:spMk id="10289" creationId="{CA94917B-970D-ADDD-2491-E2B15E0C9959}"/>
          </ac:spMkLst>
        </pc:spChg>
        <pc:spChg chg="mod">
          <ac:chgData name="Jassem Abbasi" userId="a485637c-5d5c-44af-8411-f95acc3236b6" providerId="ADAL" clId="{B67E75DF-61F4-4BDD-83F6-F3A9FEB4B984}" dt="2024-02-22T09:52:54.409" v="2357" actId="27803"/>
          <ac:spMkLst>
            <pc:docMk/>
            <pc:sldMk cId="3942064285" sldId="256"/>
            <ac:spMk id="10290" creationId="{19D455A5-1C4D-94A2-BEA0-79954CC034FE}"/>
          </ac:spMkLst>
        </pc:spChg>
        <pc:spChg chg="mod">
          <ac:chgData name="Jassem Abbasi" userId="a485637c-5d5c-44af-8411-f95acc3236b6" providerId="ADAL" clId="{B67E75DF-61F4-4BDD-83F6-F3A9FEB4B984}" dt="2024-02-22T09:52:54.409" v="2357" actId="27803"/>
          <ac:spMkLst>
            <pc:docMk/>
            <pc:sldMk cId="3942064285" sldId="256"/>
            <ac:spMk id="10291" creationId="{5E4D6396-2CA9-1571-51C0-0E53C58B1990}"/>
          </ac:spMkLst>
        </pc:spChg>
        <pc:spChg chg="mod">
          <ac:chgData name="Jassem Abbasi" userId="a485637c-5d5c-44af-8411-f95acc3236b6" providerId="ADAL" clId="{B67E75DF-61F4-4BDD-83F6-F3A9FEB4B984}" dt="2024-02-22T09:52:54.409" v="2357" actId="27803"/>
          <ac:spMkLst>
            <pc:docMk/>
            <pc:sldMk cId="3942064285" sldId="256"/>
            <ac:spMk id="10292" creationId="{44CA8526-9227-3217-E5B1-EFCCD6E63DAA}"/>
          </ac:spMkLst>
        </pc:spChg>
        <pc:spChg chg="mod">
          <ac:chgData name="Jassem Abbasi" userId="a485637c-5d5c-44af-8411-f95acc3236b6" providerId="ADAL" clId="{B67E75DF-61F4-4BDD-83F6-F3A9FEB4B984}" dt="2024-02-22T09:52:54.409" v="2357" actId="27803"/>
          <ac:spMkLst>
            <pc:docMk/>
            <pc:sldMk cId="3942064285" sldId="256"/>
            <ac:spMk id="10293" creationId="{BEE251A0-31C5-DB1C-355E-2C38E5F9485E}"/>
          </ac:spMkLst>
        </pc:spChg>
        <pc:spChg chg="mod">
          <ac:chgData name="Jassem Abbasi" userId="a485637c-5d5c-44af-8411-f95acc3236b6" providerId="ADAL" clId="{B67E75DF-61F4-4BDD-83F6-F3A9FEB4B984}" dt="2024-02-22T09:52:54.409" v="2357" actId="27803"/>
          <ac:spMkLst>
            <pc:docMk/>
            <pc:sldMk cId="3942064285" sldId="256"/>
            <ac:spMk id="10294" creationId="{4DB1C630-9527-4428-0122-CD59BA24B0BE}"/>
          </ac:spMkLst>
        </pc:spChg>
        <pc:spChg chg="mod">
          <ac:chgData name="Jassem Abbasi" userId="a485637c-5d5c-44af-8411-f95acc3236b6" providerId="ADAL" clId="{B67E75DF-61F4-4BDD-83F6-F3A9FEB4B984}" dt="2024-02-22T09:52:54.409" v="2357" actId="27803"/>
          <ac:spMkLst>
            <pc:docMk/>
            <pc:sldMk cId="3942064285" sldId="256"/>
            <ac:spMk id="10295" creationId="{A995CE26-622D-3FCD-061C-479BE69B77EE}"/>
          </ac:spMkLst>
        </pc:spChg>
        <pc:spChg chg="mod">
          <ac:chgData name="Jassem Abbasi" userId="a485637c-5d5c-44af-8411-f95acc3236b6" providerId="ADAL" clId="{B67E75DF-61F4-4BDD-83F6-F3A9FEB4B984}" dt="2024-02-22T09:52:54.409" v="2357" actId="27803"/>
          <ac:spMkLst>
            <pc:docMk/>
            <pc:sldMk cId="3942064285" sldId="256"/>
            <ac:spMk id="10296" creationId="{B832095D-BBC5-FF6D-3940-D8AEFD7F8DA6}"/>
          </ac:spMkLst>
        </pc:spChg>
        <pc:spChg chg="mod">
          <ac:chgData name="Jassem Abbasi" userId="a485637c-5d5c-44af-8411-f95acc3236b6" providerId="ADAL" clId="{B67E75DF-61F4-4BDD-83F6-F3A9FEB4B984}" dt="2024-02-22T09:52:54.409" v="2357" actId="27803"/>
          <ac:spMkLst>
            <pc:docMk/>
            <pc:sldMk cId="3942064285" sldId="256"/>
            <ac:spMk id="10297" creationId="{13E202F0-00C7-14DF-2D91-CFE0A4E16832}"/>
          </ac:spMkLst>
        </pc:spChg>
        <pc:spChg chg="mod">
          <ac:chgData name="Jassem Abbasi" userId="a485637c-5d5c-44af-8411-f95acc3236b6" providerId="ADAL" clId="{B67E75DF-61F4-4BDD-83F6-F3A9FEB4B984}" dt="2024-02-22T09:52:54.409" v="2357" actId="27803"/>
          <ac:spMkLst>
            <pc:docMk/>
            <pc:sldMk cId="3942064285" sldId="256"/>
            <ac:spMk id="10298" creationId="{9DD3215B-6960-EA6A-BC3D-50CAC40FEE25}"/>
          </ac:spMkLst>
        </pc:spChg>
        <pc:spChg chg="mod">
          <ac:chgData name="Jassem Abbasi" userId="a485637c-5d5c-44af-8411-f95acc3236b6" providerId="ADAL" clId="{B67E75DF-61F4-4BDD-83F6-F3A9FEB4B984}" dt="2024-02-22T09:52:54.409" v="2357" actId="27803"/>
          <ac:spMkLst>
            <pc:docMk/>
            <pc:sldMk cId="3942064285" sldId="256"/>
            <ac:spMk id="10299" creationId="{D6B7E9CE-94F5-3DCA-99D9-FF36B20C8CCD}"/>
          </ac:spMkLst>
        </pc:spChg>
        <pc:spChg chg="mod">
          <ac:chgData name="Jassem Abbasi" userId="a485637c-5d5c-44af-8411-f95acc3236b6" providerId="ADAL" clId="{B67E75DF-61F4-4BDD-83F6-F3A9FEB4B984}" dt="2024-02-22T09:52:54.409" v="2357" actId="27803"/>
          <ac:spMkLst>
            <pc:docMk/>
            <pc:sldMk cId="3942064285" sldId="256"/>
            <ac:spMk id="10300" creationId="{0A189769-414A-BC4D-7ADD-A40F35F995AE}"/>
          </ac:spMkLst>
        </pc:spChg>
        <pc:spChg chg="mod">
          <ac:chgData name="Jassem Abbasi" userId="a485637c-5d5c-44af-8411-f95acc3236b6" providerId="ADAL" clId="{B67E75DF-61F4-4BDD-83F6-F3A9FEB4B984}" dt="2024-02-22T09:52:54.409" v="2357" actId="27803"/>
          <ac:spMkLst>
            <pc:docMk/>
            <pc:sldMk cId="3942064285" sldId="256"/>
            <ac:spMk id="10301" creationId="{93800E44-0C7C-B2EB-A4FA-F41A467371A1}"/>
          </ac:spMkLst>
        </pc:spChg>
        <pc:spChg chg="mod">
          <ac:chgData name="Jassem Abbasi" userId="a485637c-5d5c-44af-8411-f95acc3236b6" providerId="ADAL" clId="{B67E75DF-61F4-4BDD-83F6-F3A9FEB4B984}" dt="2024-02-22T09:52:54.409" v="2357" actId="27803"/>
          <ac:spMkLst>
            <pc:docMk/>
            <pc:sldMk cId="3942064285" sldId="256"/>
            <ac:spMk id="10302" creationId="{A734B49A-F0E7-A6AF-F458-A5EC4F176B7D}"/>
          </ac:spMkLst>
        </pc:spChg>
        <pc:spChg chg="mod">
          <ac:chgData name="Jassem Abbasi" userId="a485637c-5d5c-44af-8411-f95acc3236b6" providerId="ADAL" clId="{B67E75DF-61F4-4BDD-83F6-F3A9FEB4B984}" dt="2024-02-22T09:52:54.409" v="2357" actId="27803"/>
          <ac:spMkLst>
            <pc:docMk/>
            <pc:sldMk cId="3942064285" sldId="256"/>
            <ac:spMk id="10303" creationId="{A02192ED-9738-5149-F349-A85C7B438B47}"/>
          </ac:spMkLst>
        </pc:spChg>
        <pc:spChg chg="mod">
          <ac:chgData name="Jassem Abbasi" userId="a485637c-5d5c-44af-8411-f95acc3236b6" providerId="ADAL" clId="{B67E75DF-61F4-4BDD-83F6-F3A9FEB4B984}" dt="2024-02-22T09:52:54.409" v="2357" actId="27803"/>
          <ac:spMkLst>
            <pc:docMk/>
            <pc:sldMk cId="3942064285" sldId="256"/>
            <ac:spMk id="10304" creationId="{AA4389CB-C7DA-CC53-175F-D496F37BF2C6}"/>
          </ac:spMkLst>
        </pc:spChg>
        <pc:spChg chg="mod">
          <ac:chgData name="Jassem Abbasi" userId="a485637c-5d5c-44af-8411-f95acc3236b6" providerId="ADAL" clId="{B67E75DF-61F4-4BDD-83F6-F3A9FEB4B984}" dt="2024-02-22T09:52:54.409" v="2357" actId="27803"/>
          <ac:spMkLst>
            <pc:docMk/>
            <pc:sldMk cId="3942064285" sldId="256"/>
            <ac:spMk id="10305" creationId="{71464AC7-0A3D-2E6E-EEC8-8AE747BFA5F5}"/>
          </ac:spMkLst>
        </pc:spChg>
        <pc:spChg chg="mod">
          <ac:chgData name="Jassem Abbasi" userId="a485637c-5d5c-44af-8411-f95acc3236b6" providerId="ADAL" clId="{B67E75DF-61F4-4BDD-83F6-F3A9FEB4B984}" dt="2024-02-22T09:52:54.409" v="2357" actId="27803"/>
          <ac:spMkLst>
            <pc:docMk/>
            <pc:sldMk cId="3942064285" sldId="256"/>
            <ac:spMk id="10306" creationId="{A6080E90-5469-7A75-BF08-425B1769AE0A}"/>
          </ac:spMkLst>
        </pc:spChg>
        <pc:spChg chg="mod">
          <ac:chgData name="Jassem Abbasi" userId="a485637c-5d5c-44af-8411-f95acc3236b6" providerId="ADAL" clId="{B67E75DF-61F4-4BDD-83F6-F3A9FEB4B984}" dt="2024-02-22T09:52:54.409" v="2357" actId="27803"/>
          <ac:spMkLst>
            <pc:docMk/>
            <pc:sldMk cId="3942064285" sldId="256"/>
            <ac:spMk id="10307" creationId="{1903516A-1205-9E52-C6AE-A1C924759CF7}"/>
          </ac:spMkLst>
        </pc:spChg>
        <pc:spChg chg="mod">
          <ac:chgData name="Jassem Abbasi" userId="a485637c-5d5c-44af-8411-f95acc3236b6" providerId="ADAL" clId="{B67E75DF-61F4-4BDD-83F6-F3A9FEB4B984}" dt="2024-02-22T09:52:54.409" v="2357" actId="27803"/>
          <ac:spMkLst>
            <pc:docMk/>
            <pc:sldMk cId="3942064285" sldId="256"/>
            <ac:spMk id="10308" creationId="{B244D485-62FF-6A85-6F0C-621E17A2BC2B}"/>
          </ac:spMkLst>
        </pc:spChg>
        <pc:spChg chg="mod">
          <ac:chgData name="Jassem Abbasi" userId="a485637c-5d5c-44af-8411-f95acc3236b6" providerId="ADAL" clId="{B67E75DF-61F4-4BDD-83F6-F3A9FEB4B984}" dt="2024-02-22T09:52:54.409" v="2357" actId="27803"/>
          <ac:spMkLst>
            <pc:docMk/>
            <pc:sldMk cId="3942064285" sldId="256"/>
            <ac:spMk id="10309" creationId="{88CB0A34-C942-7D5A-3236-DEF47EA0FAE7}"/>
          </ac:spMkLst>
        </pc:spChg>
        <pc:spChg chg="mod">
          <ac:chgData name="Jassem Abbasi" userId="a485637c-5d5c-44af-8411-f95acc3236b6" providerId="ADAL" clId="{B67E75DF-61F4-4BDD-83F6-F3A9FEB4B984}" dt="2024-02-22T09:52:54.409" v="2357" actId="27803"/>
          <ac:spMkLst>
            <pc:docMk/>
            <pc:sldMk cId="3942064285" sldId="256"/>
            <ac:spMk id="10310" creationId="{942FB40E-B252-4ACA-2E27-2D3E80CE7DF2}"/>
          </ac:spMkLst>
        </pc:spChg>
        <pc:spChg chg="mod">
          <ac:chgData name="Jassem Abbasi" userId="a485637c-5d5c-44af-8411-f95acc3236b6" providerId="ADAL" clId="{B67E75DF-61F4-4BDD-83F6-F3A9FEB4B984}" dt="2024-02-22T09:52:54.409" v="2357" actId="27803"/>
          <ac:spMkLst>
            <pc:docMk/>
            <pc:sldMk cId="3942064285" sldId="256"/>
            <ac:spMk id="10311" creationId="{C4C37142-4867-4F2E-F5A2-498B8035D660}"/>
          </ac:spMkLst>
        </pc:spChg>
        <pc:spChg chg="mod">
          <ac:chgData name="Jassem Abbasi" userId="a485637c-5d5c-44af-8411-f95acc3236b6" providerId="ADAL" clId="{B67E75DF-61F4-4BDD-83F6-F3A9FEB4B984}" dt="2024-02-22T09:52:54.409" v="2357" actId="27803"/>
          <ac:spMkLst>
            <pc:docMk/>
            <pc:sldMk cId="3942064285" sldId="256"/>
            <ac:spMk id="10312" creationId="{2AEA86D3-EFCB-847A-3248-1CBB2F020454}"/>
          </ac:spMkLst>
        </pc:spChg>
        <pc:spChg chg="mod">
          <ac:chgData name="Jassem Abbasi" userId="a485637c-5d5c-44af-8411-f95acc3236b6" providerId="ADAL" clId="{B67E75DF-61F4-4BDD-83F6-F3A9FEB4B984}" dt="2024-02-22T09:52:54.409" v="2357" actId="27803"/>
          <ac:spMkLst>
            <pc:docMk/>
            <pc:sldMk cId="3942064285" sldId="256"/>
            <ac:spMk id="10313" creationId="{E0C3A2A9-B7D6-9209-EBF5-2F846793213C}"/>
          </ac:spMkLst>
        </pc:spChg>
        <pc:spChg chg="mod">
          <ac:chgData name="Jassem Abbasi" userId="a485637c-5d5c-44af-8411-f95acc3236b6" providerId="ADAL" clId="{B67E75DF-61F4-4BDD-83F6-F3A9FEB4B984}" dt="2024-02-22T09:52:54.409" v="2357" actId="27803"/>
          <ac:spMkLst>
            <pc:docMk/>
            <pc:sldMk cId="3942064285" sldId="256"/>
            <ac:spMk id="10314" creationId="{4909F4F8-B7FA-BEDE-048C-600E0E9CA536}"/>
          </ac:spMkLst>
        </pc:spChg>
        <pc:spChg chg="mod">
          <ac:chgData name="Jassem Abbasi" userId="a485637c-5d5c-44af-8411-f95acc3236b6" providerId="ADAL" clId="{B67E75DF-61F4-4BDD-83F6-F3A9FEB4B984}" dt="2024-02-22T09:52:54.409" v="2357" actId="27803"/>
          <ac:spMkLst>
            <pc:docMk/>
            <pc:sldMk cId="3942064285" sldId="256"/>
            <ac:spMk id="10315" creationId="{B13C9658-AE6E-C411-8A4B-A4E1A78509E9}"/>
          </ac:spMkLst>
        </pc:spChg>
        <pc:spChg chg="mod">
          <ac:chgData name="Jassem Abbasi" userId="a485637c-5d5c-44af-8411-f95acc3236b6" providerId="ADAL" clId="{B67E75DF-61F4-4BDD-83F6-F3A9FEB4B984}" dt="2024-02-22T09:52:54.409" v="2357" actId="27803"/>
          <ac:spMkLst>
            <pc:docMk/>
            <pc:sldMk cId="3942064285" sldId="256"/>
            <ac:spMk id="10316" creationId="{10862629-F354-BC7F-1E7A-9C0ED76D2243}"/>
          </ac:spMkLst>
        </pc:spChg>
        <pc:spChg chg="mod">
          <ac:chgData name="Jassem Abbasi" userId="a485637c-5d5c-44af-8411-f95acc3236b6" providerId="ADAL" clId="{B67E75DF-61F4-4BDD-83F6-F3A9FEB4B984}" dt="2024-02-22T09:52:54.409" v="2357" actId="27803"/>
          <ac:spMkLst>
            <pc:docMk/>
            <pc:sldMk cId="3942064285" sldId="256"/>
            <ac:spMk id="10317" creationId="{DBEAEFB0-D06C-5945-B263-FC76E0A9ADCA}"/>
          </ac:spMkLst>
        </pc:spChg>
        <pc:spChg chg="mod">
          <ac:chgData name="Jassem Abbasi" userId="a485637c-5d5c-44af-8411-f95acc3236b6" providerId="ADAL" clId="{B67E75DF-61F4-4BDD-83F6-F3A9FEB4B984}" dt="2024-02-22T09:52:54.409" v="2357" actId="27803"/>
          <ac:spMkLst>
            <pc:docMk/>
            <pc:sldMk cId="3942064285" sldId="256"/>
            <ac:spMk id="10318" creationId="{82455920-9D52-8608-2A83-86831B4900A6}"/>
          </ac:spMkLst>
        </pc:spChg>
        <pc:spChg chg="mod">
          <ac:chgData name="Jassem Abbasi" userId="a485637c-5d5c-44af-8411-f95acc3236b6" providerId="ADAL" clId="{B67E75DF-61F4-4BDD-83F6-F3A9FEB4B984}" dt="2024-02-22T09:52:54.409" v="2357" actId="27803"/>
          <ac:spMkLst>
            <pc:docMk/>
            <pc:sldMk cId="3942064285" sldId="256"/>
            <ac:spMk id="10319" creationId="{B8DCB08D-590D-DC0E-AA47-5CC87B6F548E}"/>
          </ac:spMkLst>
        </pc:spChg>
        <pc:spChg chg="mod">
          <ac:chgData name="Jassem Abbasi" userId="a485637c-5d5c-44af-8411-f95acc3236b6" providerId="ADAL" clId="{B67E75DF-61F4-4BDD-83F6-F3A9FEB4B984}" dt="2024-02-22T09:52:54.409" v="2357" actId="27803"/>
          <ac:spMkLst>
            <pc:docMk/>
            <pc:sldMk cId="3942064285" sldId="256"/>
            <ac:spMk id="10320" creationId="{329FCEF8-39C0-69BA-6F49-0C2375974DE9}"/>
          </ac:spMkLst>
        </pc:spChg>
        <pc:spChg chg="mod">
          <ac:chgData name="Jassem Abbasi" userId="a485637c-5d5c-44af-8411-f95acc3236b6" providerId="ADAL" clId="{B67E75DF-61F4-4BDD-83F6-F3A9FEB4B984}" dt="2024-02-22T09:52:54.409" v="2357" actId="27803"/>
          <ac:spMkLst>
            <pc:docMk/>
            <pc:sldMk cId="3942064285" sldId="256"/>
            <ac:spMk id="10321" creationId="{868514DA-7CD7-5107-B74F-6904D053B2CD}"/>
          </ac:spMkLst>
        </pc:spChg>
        <pc:spChg chg="mod">
          <ac:chgData name="Jassem Abbasi" userId="a485637c-5d5c-44af-8411-f95acc3236b6" providerId="ADAL" clId="{B67E75DF-61F4-4BDD-83F6-F3A9FEB4B984}" dt="2024-02-22T09:52:54.409" v="2357" actId="27803"/>
          <ac:spMkLst>
            <pc:docMk/>
            <pc:sldMk cId="3942064285" sldId="256"/>
            <ac:spMk id="10322" creationId="{1C453395-2BF6-02BA-C88C-44BC1B133204}"/>
          </ac:spMkLst>
        </pc:spChg>
        <pc:spChg chg="mod">
          <ac:chgData name="Jassem Abbasi" userId="a485637c-5d5c-44af-8411-f95acc3236b6" providerId="ADAL" clId="{B67E75DF-61F4-4BDD-83F6-F3A9FEB4B984}" dt="2024-02-22T09:52:54.409" v="2357" actId="27803"/>
          <ac:spMkLst>
            <pc:docMk/>
            <pc:sldMk cId="3942064285" sldId="256"/>
            <ac:spMk id="10323" creationId="{496FC991-C666-7999-8EBD-F84FB74132F8}"/>
          </ac:spMkLst>
        </pc:spChg>
        <pc:spChg chg="mod">
          <ac:chgData name="Jassem Abbasi" userId="a485637c-5d5c-44af-8411-f95acc3236b6" providerId="ADAL" clId="{B67E75DF-61F4-4BDD-83F6-F3A9FEB4B984}" dt="2024-02-22T09:52:54.409" v="2357" actId="27803"/>
          <ac:spMkLst>
            <pc:docMk/>
            <pc:sldMk cId="3942064285" sldId="256"/>
            <ac:spMk id="10324" creationId="{D346FB55-2014-68D9-13B2-3CA51C2A3FD0}"/>
          </ac:spMkLst>
        </pc:spChg>
        <pc:spChg chg="mod">
          <ac:chgData name="Jassem Abbasi" userId="a485637c-5d5c-44af-8411-f95acc3236b6" providerId="ADAL" clId="{B67E75DF-61F4-4BDD-83F6-F3A9FEB4B984}" dt="2024-02-22T09:52:54.409" v="2357" actId="27803"/>
          <ac:spMkLst>
            <pc:docMk/>
            <pc:sldMk cId="3942064285" sldId="256"/>
            <ac:spMk id="10325" creationId="{672B73CA-B2A1-A450-B678-4991750D6F17}"/>
          </ac:spMkLst>
        </pc:spChg>
        <pc:spChg chg="mod">
          <ac:chgData name="Jassem Abbasi" userId="a485637c-5d5c-44af-8411-f95acc3236b6" providerId="ADAL" clId="{B67E75DF-61F4-4BDD-83F6-F3A9FEB4B984}" dt="2024-02-22T09:52:54.409" v="2357" actId="27803"/>
          <ac:spMkLst>
            <pc:docMk/>
            <pc:sldMk cId="3942064285" sldId="256"/>
            <ac:spMk id="10326" creationId="{C5FA79AD-7FC7-B188-5A3D-21FC86F4B0B2}"/>
          </ac:spMkLst>
        </pc:spChg>
        <pc:spChg chg="mod">
          <ac:chgData name="Jassem Abbasi" userId="a485637c-5d5c-44af-8411-f95acc3236b6" providerId="ADAL" clId="{B67E75DF-61F4-4BDD-83F6-F3A9FEB4B984}" dt="2024-02-22T09:52:54.409" v="2357" actId="27803"/>
          <ac:spMkLst>
            <pc:docMk/>
            <pc:sldMk cId="3942064285" sldId="256"/>
            <ac:spMk id="10327" creationId="{F16F3EBA-BCD7-C94A-4F0A-E05999DC5CB8}"/>
          </ac:spMkLst>
        </pc:spChg>
        <pc:spChg chg="mod">
          <ac:chgData name="Jassem Abbasi" userId="a485637c-5d5c-44af-8411-f95acc3236b6" providerId="ADAL" clId="{B67E75DF-61F4-4BDD-83F6-F3A9FEB4B984}" dt="2024-02-22T09:52:54.409" v="2357" actId="27803"/>
          <ac:spMkLst>
            <pc:docMk/>
            <pc:sldMk cId="3942064285" sldId="256"/>
            <ac:spMk id="10328" creationId="{7AEBFBF6-C9A7-262C-13F9-DD8DD1B5292A}"/>
          </ac:spMkLst>
        </pc:spChg>
        <pc:spChg chg="mod">
          <ac:chgData name="Jassem Abbasi" userId="a485637c-5d5c-44af-8411-f95acc3236b6" providerId="ADAL" clId="{B67E75DF-61F4-4BDD-83F6-F3A9FEB4B984}" dt="2024-02-22T09:52:54.409" v="2357" actId="27803"/>
          <ac:spMkLst>
            <pc:docMk/>
            <pc:sldMk cId="3942064285" sldId="256"/>
            <ac:spMk id="10329" creationId="{3D4FEE04-C276-E5EE-2DAF-6A09BE2F97D9}"/>
          </ac:spMkLst>
        </pc:spChg>
        <pc:spChg chg="mod">
          <ac:chgData name="Jassem Abbasi" userId="a485637c-5d5c-44af-8411-f95acc3236b6" providerId="ADAL" clId="{B67E75DF-61F4-4BDD-83F6-F3A9FEB4B984}" dt="2024-02-22T09:52:54.409" v="2357" actId="27803"/>
          <ac:spMkLst>
            <pc:docMk/>
            <pc:sldMk cId="3942064285" sldId="256"/>
            <ac:spMk id="10330" creationId="{25EBE65E-53AA-E21C-3941-45D0FA99E51C}"/>
          </ac:spMkLst>
        </pc:spChg>
        <pc:spChg chg="mod">
          <ac:chgData name="Jassem Abbasi" userId="a485637c-5d5c-44af-8411-f95acc3236b6" providerId="ADAL" clId="{B67E75DF-61F4-4BDD-83F6-F3A9FEB4B984}" dt="2024-02-22T09:52:54.409" v="2357" actId="27803"/>
          <ac:spMkLst>
            <pc:docMk/>
            <pc:sldMk cId="3942064285" sldId="256"/>
            <ac:spMk id="10331" creationId="{09D4C564-8063-E38B-27AA-B156FD64D32C}"/>
          </ac:spMkLst>
        </pc:spChg>
        <pc:spChg chg="mod">
          <ac:chgData name="Jassem Abbasi" userId="a485637c-5d5c-44af-8411-f95acc3236b6" providerId="ADAL" clId="{B67E75DF-61F4-4BDD-83F6-F3A9FEB4B984}" dt="2024-02-22T09:52:54.409" v="2357" actId="27803"/>
          <ac:spMkLst>
            <pc:docMk/>
            <pc:sldMk cId="3942064285" sldId="256"/>
            <ac:spMk id="10332" creationId="{8355F4FD-27B7-0515-77DD-D0F84919DA0D}"/>
          </ac:spMkLst>
        </pc:spChg>
        <pc:spChg chg="mod">
          <ac:chgData name="Jassem Abbasi" userId="a485637c-5d5c-44af-8411-f95acc3236b6" providerId="ADAL" clId="{B67E75DF-61F4-4BDD-83F6-F3A9FEB4B984}" dt="2024-02-22T09:52:54.409" v="2357" actId="27803"/>
          <ac:spMkLst>
            <pc:docMk/>
            <pc:sldMk cId="3942064285" sldId="256"/>
            <ac:spMk id="10333" creationId="{361B2738-7C10-7FC4-DFA1-DE863BCEBC49}"/>
          </ac:spMkLst>
        </pc:spChg>
        <pc:spChg chg="mod">
          <ac:chgData name="Jassem Abbasi" userId="a485637c-5d5c-44af-8411-f95acc3236b6" providerId="ADAL" clId="{B67E75DF-61F4-4BDD-83F6-F3A9FEB4B984}" dt="2024-02-22T09:52:54.409" v="2357" actId="27803"/>
          <ac:spMkLst>
            <pc:docMk/>
            <pc:sldMk cId="3942064285" sldId="256"/>
            <ac:spMk id="10334" creationId="{7BD2E94C-2D5E-147E-F378-223490B1999A}"/>
          </ac:spMkLst>
        </pc:spChg>
        <pc:spChg chg="mod">
          <ac:chgData name="Jassem Abbasi" userId="a485637c-5d5c-44af-8411-f95acc3236b6" providerId="ADAL" clId="{B67E75DF-61F4-4BDD-83F6-F3A9FEB4B984}" dt="2024-02-22T09:52:54.409" v="2357" actId="27803"/>
          <ac:spMkLst>
            <pc:docMk/>
            <pc:sldMk cId="3942064285" sldId="256"/>
            <ac:spMk id="10335" creationId="{F8660DAC-C7D1-39E8-1997-5E6911D6961E}"/>
          </ac:spMkLst>
        </pc:spChg>
        <pc:spChg chg="mod">
          <ac:chgData name="Jassem Abbasi" userId="a485637c-5d5c-44af-8411-f95acc3236b6" providerId="ADAL" clId="{B67E75DF-61F4-4BDD-83F6-F3A9FEB4B984}" dt="2024-02-22T09:52:54.409" v="2357" actId="27803"/>
          <ac:spMkLst>
            <pc:docMk/>
            <pc:sldMk cId="3942064285" sldId="256"/>
            <ac:spMk id="10336" creationId="{09588654-50C5-F695-3169-5F482D4C59C0}"/>
          </ac:spMkLst>
        </pc:spChg>
        <pc:spChg chg="mod">
          <ac:chgData name="Jassem Abbasi" userId="a485637c-5d5c-44af-8411-f95acc3236b6" providerId="ADAL" clId="{B67E75DF-61F4-4BDD-83F6-F3A9FEB4B984}" dt="2024-02-22T09:52:54.409" v="2357" actId="27803"/>
          <ac:spMkLst>
            <pc:docMk/>
            <pc:sldMk cId="3942064285" sldId="256"/>
            <ac:spMk id="10337" creationId="{9AA3CCF9-4E4B-0D52-029F-3BEF037349F0}"/>
          </ac:spMkLst>
        </pc:spChg>
        <pc:spChg chg="mod">
          <ac:chgData name="Jassem Abbasi" userId="a485637c-5d5c-44af-8411-f95acc3236b6" providerId="ADAL" clId="{B67E75DF-61F4-4BDD-83F6-F3A9FEB4B984}" dt="2024-02-22T09:52:54.409" v="2357" actId="27803"/>
          <ac:spMkLst>
            <pc:docMk/>
            <pc:sldMk cId="3942064285" sldId="256"/>
            <ac:spMk id="10338" creationId="{3D1AA5FC-BC3E-6254-D715-6DF01A81E5CA}"/>
          </ac:spMkLst>
        </pc:spChg>
        <pc:spChg chg="mod">
          <ac:chgData name="Jassem Abbasi" userId="a485637c-5d5c-44af-8411-f95acc3236b6" providerId="ADAL" clId="{B67E75DF-61F4-4BDD-83F6-F3A9FEB4B984}" dt="2024-02-22T09:52:54.409" v="2357" actId="27803"/>
          <ac:spMkLst>
            <pc:docMk/>
            <pc:sldMk cId="3942064285" sldId="256"/>
            <ac:spMk id="10339" creationId="{9798906B-C0F9-01AE-051C-E394606FB23A}"/>
          </ac:spMkLst>
        </pc:spChg>
        <pc:spChg chg="mod">
          <ac:chgData name="Jassem Abbasi" userId="a485637c-5d5c-44af-8411-f95acc3236b6" providerId="ADAL" clId="{B67E75DF-61F4-4BDD-83F6-F3A9FEB4B984}" dt="2024-02-22T09:52:54.409" v="2357" actId="27803"/>
          <ac:spMkLst>
            <pc:docMk/>
            <pc:sldMk cId="3942064285" sldId="256"/>
            <ac:spMk id="10340" creationId="{9FD45E20-24F6-B42F-ABBC-35F71CB5E8C4}"/>
          </ac:spMkLst>
        </pc:spChg>
        <pc:spChg chg="mod">
          <ac:chgData name="Jassem Abbasi" userId="a485637c-5d5c-44af-8411-f95acc3236b6" providerId="ADAL" clId="{B67E75DF-61F4-4BDD-83F6-F3A9FEB4B984}" dt="2024-02-22T09:52:54.409" v="2357" actId="27803"/>
          <ac:spMkLst>
            <pc:docMk/>
            <pc:sldMk cId="3942064285" sldId="256"/>
            <ac:spMk id="10341" creationId="{946FBCAC-DDBF-734D-02DA-4984C3BC22B6}"/>
          </ac:spMkLst>
        </pc:spChg>
        <pc:spChg chg="mod">
          <ac:chgData name="Jassem Abbasi" userId="a485637c-5d5c-44af-8411-f95acc3236b6" providerId="ADAL" clId="{B67E75DF-61F4-4BDD-83F6-F3A9FEB4B984}" dt="2024-02-22T09:52:54.409" v="2357" actId="27803"/>
          <ac:spMkLst>
            <pc:docMk/>
            <pc:sldMk cId="3942064285" sldId="256"/>
            <ac:spMk id="10342" creationId="{B26B82F3-BB67-325F-E057-AE85CD8E4E6F}"/>
          </ac:spMkLst>
        </pc:spChg>
        <pc:spChg chg="mod">
          <ac:chgData name="Jassem Abbasi" userId="a485637c-5d5c-44af-8411-f95acc3236b6" providerId="ADAL" clId="{B67E75DF-61F4-4BDD-83F6-F3A9FEB4B984}" dt="2024-02-22T09:52:54.409" v="2357" actId="27803"/>
          <ac:spMkLst>
            <pc:docMk/>
            <pc:sldMk cId="3942064285" sldId="256"/>
            <ac:spMk id="10343" creationId="{1FE95555-90A5-887A-281F-4EE02C18F36A}"/>
          </ac:spMkLst>
        </pc:spChg>
        <pc:spChg chg="mod">
          <ac:chgData name="Jassem Abbasi" userId="a485637c-5d5c-44af-8411-f95acc3236b6" providerId="ADAL" clId="{B67E75DF-61F4-4BDD-83F6-F3A9FEB4B984}" dt="2024-02-22T09:52:54.409" v="2357" actId="27803"/>
          <ac:spMkLst>
            <pc:docMk/>
            <pc:sldMk cId="3942064285" sldId="256"/>
            <ac:spMk id="10344" creationId="{5870777A-2BE2-2096-90C0-3F153C12CCC7}"/>
          </ac:spMkLst>
        </pc:spChg>
        <pc:spChg chg="mod">
          <ac:chgData name="Jassem Abbasi" userId="a485637c-5d5c-44af-8411-f95acc3236b6" providerId="ADAL" clId="{B67E75DF-61F4-4BDD-83F6-F3A9FEB4B984}" dt="2024-02-22T09:52:54.409" v="2357" actId="27803"/>
          <ac:spMkLst>
            <pc:docMk/>
            <pc:sldMk cId="3942064285" sldId="256"/>
            <ac:spMk id="10345" creationId="{1321E150-CA5A-6F57-1BE9-EFDFC2A7594B}"/>
          </ac:spMkLst>
        </pc:spChg>
        <pc:spChg chg="mod">
          <ac:chgData name="Jassem Abbasi" userId="a485637c-5d5c-44af-8411-f95acc3236b6" providerId="ADAL" clId="{B67E75DF-61F4-4BDD-83F6-F3A9FEB4B984}" dt="2024-02-22T09:52:54.409" v="2357" actId="27803"/>
          <ac:spMkLst>
            <pc:docMk/>
            <pc:sldMk cId="3942064285" sldId="256"/>
            <ac:spMk id="10346" creationId="{38DCF832-FA71-20F3-983F-B8B78EAE4206}"/>
          </ac:spMkLst>
        </pc:spChg>
        <pc:spChg chg="mod">
          <ac:chgData name="Jassem Abbasi" userId="a485637c-5d5c-44af-8411-f95acc3236b6" providerId="ADAL" clId="{B67E75DF-61F4-4BDD-83F6-F3A9FEB4B984}" dt="2024-02-22T09:52:54.409" v="2357" actId="27803"/>
          <ac:spMkLst>
            <pc:docMk/>
            <pc:sldMk cId="3942064285" sldId="256"/>
            <ac:spMk id="10347" creationId="{3FDFF3DD-F328-7B5C-034F-851AE7245F46}"/>
          </ac:spMkLst>
        </pc:spChg>
        <pc:spChg chg="mod">
          <ac:chgData name="Jassem Abbasi" userId="a485637c-5d5c-44af-8411-f95acc3236b6" providerId="ADAL" clId="{B67E75DF-61F4-4BDD-83F6-F3A9FEB4B984}" dt="2024-02-22T09:52:54.409" v="2357" actId="27803"/>
          <ac:spMkLst>
            <pc:docMk/>
            <pc:sldMk cId="3942064285" sldId="256"/>
            <ac:spMk id="10348" creationId="{9995028B-87C2-B306-1799-319549591A56}"/>
          </ac:spMkLst>
        </pc:spChg>
        <pc:spChg chg="mod">
          <ac:chgData name="Jassem Abbasi" userId="a485637c-5d5c-44af-8411-f95acc3236b6" providerId="ADAL" clId="{B67E75DF-61F4-4BDD-83F6-F3A9FEB4B984}" dt="2024-02-22T09:52:54.409" v="2357" actId="27803"/>
          <ac:spMkLst>
            <pc:docMk/>
            <pc:sldMk cId="3942064285" sldId="256"/>
            <ac:spMk id="10349" creationId="{DE646E7D-81B4-793E-8655-1AE0C4091B51}"/>
          </ac:spMkLst>
        </pc:spChg>
        <pc:spChg chg="mod">
          <ac:chgData name="Jassem Abbasi" userId="a485637c-5d5c-44af-8411-f95acc3236b6" providerId="ADAL" clId="{B67E75DF-61F4-4BDD-83F6-F3A9FEB4B984}" dt="2024-02-22T09:52:54.409" v="2357" actId="27803"/>
          <ac:spMkLst>
            <pc:docMk/>
            <pc:sldMk cId="3942064285" sldId="256"/>
            <ac:spMk id="10350" creationId="{A8C38B9E-4349-A27A-ED9B-64C05649C80C}"/>
          </ac:spMkLst>
        </pc:spChg>
        <pc:spChg chg="mod">
          <ac:chgData name="Jassem Abbasi" userId="a485637c-5d5c-44af-8411-f95acc3236b6" providerId="ADAL" clId="{B67E75DF-61F4-4BDD-83F6-F3A9FEB4B984}" dt="2024-02-22T09:52:54.409" v="2357" actId="27803"/>
          <ac:spMkLst>
            <pc:docMk/>
            <pc:sldMk cId="3942064285" sldId="256"/>
            <ac:spMk id="10351" creationId="{7618FB8A-7702-D57A-D08D-6C512119FF36}"/>
          </ac:spMkLst>
        </pc:spChg>
        <pc:spChg chg="mod">
          <ac:chgData name="Jassem Abbasi" userId="a485637c-5d5c-44af-8411-f95acc3236b6" providerId="ADAL" clId="{B67E75DF-61F4-4BDD-83F6-F3A9FEB4B984}" dt="2024-02-22T09:52:54.409" v="2357" actId="27803"/>
          <ac:spMkLst>
            <pc:docMk/>
            <pc:sldMk cId="3942064285" sldId="256"/>
            <ac:spMk id="10352" creationId="{76D1B97B-C4E5-41C7-6B40-0FEDAA9EB6DC}"/>
          </ac:spMkLst>
        </pc:spChg>
        <pc:spChg chg="mod">
          <ac:chgData name="Jassem Abbasi" userId="a485637c-5d5c-44af-8411-f95acc3236b6" providerId="ADAL" clId="{B67E75DF-61F4-4BDD-83F6-F3A9FEB4B984}" dt="2024-02-22T09:52:54.409" v="2357" actId="27803"/>
          <ac:spMkLst>
            <pc:docMk/>
            <pc:sldMk cId="3942064285" sldId="256"/>
            <ac:spMk id="10353" creationId="{2F046697-91A9-45AF-5977-CF19B4972B3C}"/>
          </ac:spMkLst>
        </pc:spChg>
        <pc:spChg chg="mod">
          <ac:chgData name="Jassem Abbasi" userId="a485637c-5d5c-44af-8411-f95acc3236b6" providerId="ADAL" clId="{B67E75DF-61F4-4BDD-83F6-F3A9FEB4B984}" dt="2024-02-22T09:52:54.409" v="2357" actId="27803"/>
          <ac:spMkLst>
            <pc:docMk/>
            <pc:sldMk cId="3942064285" sldId="256"/>
            <ac:spMk id="10354" creationId="{21C53DE6-59BC-6EE4-3351-B81EDA253B28}"/>
          </ac:spMkLst>
        </pc:spChg>
        <pc:spChg chg="mod">
          <ac:chgData name="Jassem Abbasi" userId="a485637c-5d5c-44af-8411-f95acc3236b6" providerId="ADAL" clId="{B67E75DF-61F4-4BDD-83F6-F3A9FEB4B984}" dt="2024-02-22T09:52:54.409" v="2357" actId="27803"/>
          <ac:spMkLst>
            <pc:docMk/>
            <pc:sldMk cId="3942064285" sldId="256"/>
            <ac:spMk id="10355" creationId="{06EBC146-9008-E549-0593-835579597E2B}"/>
          </ac:spMkLst>
        </pc:spChg>
        <pc:spChg chg="mod">
          <ac:chgData name="Jassem Abbasi" userId="a485637c-5d5c-44af-8411-f95acc3236b6" providerId="ADAL" clId="{B67E75DF-61F4-4BDD-83F6-F3A9FEB4B984}" dt="2024-02-22T09:52:54.409" v="2357" actId="27803"/>
          <ac:spMkLst>
            <pc:docMk/>
            <pc:sldMk cId="3942064285" sldId="256"/>
            <ac:spMk id="10356" creationId="{E1898BE1-E49B-19E3-37B0-E0F47E621F71}"/>
          </ac:spMkLst>
        </pc:spChg>
        <pc:spChg chg="mod">
          <ac:chgData name="Jassem Abbasi" userId="a485637c-5d5c-44af-8411-f95acc3236b6" providerId="ADAL" clId="{B67E75DF-61F4-4BDD-83F6-F3A9FEB4B984}" dt="2024-02-22T09:52:54.409" v="2357" actId="27803"/>
          <ac:spMkLst>
            <pc:docMk/>
            <pc:sldMk cId="3942064285" sldId="256"/>
            <ac:spMk id="10357" creationId="{42BF0617-E12A-728B-16E7-837F3C972BF4}"/>
          </ac:spMkLst>
        </pc:spChg>
        <pc:spChg chg="mod">
          <ac:chgData name="Jassem Abbasi" userId="a485637c-5d5c-44af-8411-f95acc3236b6" providerId="ADAL" clId="{B67E75DF-61F4-4BDD-83F6-F3A9FEB4B984}" dt="2024-02-22T09:52:54.409" v="2357" actId="27803"/>
          <ac:spMkLst>
            <pc:docMk/>
            <pc:sldMk cId="3942064285" sldId="256"/>
            <ac:spMk id="10358" creationId="{FB8FB4E7-72DD-A927-B235-D9A9F4663A0B}"/>
          </ac:spMkLst>
        </pc:spChg>
        <pc:spChg chg="mod">
          <ac:chgData name="Jassem Abbasi" userId="a485637c-5d5c-44af-8411-f95acc3236b6" providerId="ADAL" clId="{B67E75DF-61F4-4BDD-83F6-F3A9FEB4B984}" dt="2024-02-22T09:52:54.409" v="2357" actId="27803"/>
          <ac:spMkLst>
            <pc:docMk/>
            <pc:sldMk cId="3942064285" sldId="256"/>
            <ac:spMk id="10359" creationId="{59E798DF-AE41-043C-3B90-36980DD0A9E3}"/>
          </ac:spMkLst>
        </pc:spChg>
        <pc:spChg chg="mod">
          <ac:chgData name="Jassem Abbasi" userId="a485637c-5d5c-44af-8411-f95acc3236b6" providerId="ADAL" clId="{B67E75DF-61F4-4BDD-83F6-F3A9FEB4B984}" dt="2024-02-22T09:52:54.409" v="2357" actId="27803"/>
          <ac:spMkLst>
            <pc:docMk/>
            <pc:sldMk cId="3942064285" sldId="256"/>
            <ac:spMk id="10360" creationId="{4D50CE56-2341-7661-EDF7-CBBB4CC5C4A3}"/>
          </ac:spMkLst>
        </pc:spChg>
        <pc:spChg chg="mod">
          <ac:chgData name="Jassem Abbasi" userId="a485637c-5d5c-44af-8411-f95acc3236b6" providerId="ADAL" clId="{B67E75DF-61F4-4BDD-83F6-F3A9FEB4B984}" dt="2024-02-22T09:52:54.409" v="2357" actId="27803"/>
          <ac:spMkLst>
            <pc:docMk/>
            <pc:sldMk cId="3942064285" sldId="256"/>
            <ac:spMk id="10361" creationId="{24A79F9C-CB19-B1FD-7836-804449702EEA}"/>
          </ac:spMkLst>
        </pc:spChg>
        <pc:spChg chg="mod">
          <ac:chgData name="Jassem Abbasi" userId="a485637c-5d5c-44af-8411-f95acc3236b6" providerId="ADAL" clId="{B67E75DF-61F4-4BDD-83F6-F3A9FEB4B984}" dt="2024-02-22T09:52:54.409" v="2357" actId="27803"/>
          <ac:spMkLst>
            <pc:docMk/>
            <pc:sldMk cId="3942064285" sldId="256"/>
            <ac:spMk id="10362" creationId="{62C5F3BF-8EAD-99B5-9B5C-88BA4862217A}"/>
          </ac:spMkLst>
        </pc:spChg>
        <pc:spChg chg="mod">
          <ac:chgData name="Jassem Abbasi" userId="a485637c-5d5c-44af-8411-f95acc3236b6" providerId="ADAL" clId="{B67E75DF-61F4-4BDD-83F6-F3A9FEB4B984}" dt="2024-02-22T09:52:54.409" v="2357" actId="27803"/>
          <ac:spMkLst>
            <pc:docMk/>
            <pc:sldMk cId="3942064285" sldId="256"/>
            <ac:spMk id="10363" creationId="{AFD307CC-DF8F-3EB5-96F6-AB471E3DD096}"/>
          </ac:spMkLst>
        </pc:spChg>
        <pc:spChg chg="mod">
          <ac:chgData name="Jassem Abbasi" userId="a485637c-5d5c-44af-8411-f95acc3236b6" providerId="ADAL" clId="{B67E75DF-61F4-4BDD-83F6-F3A9FEB4B984}" dt="2024-02-22T09:52:54.409" v="2357" actId="27803"/>
          <ac:spMkLst>
            <pc:docMk/>
            <pc:sldMk cId="3942064285" sldId="256"/>
            <ac:spMk id="10364" creationId="{18B816D7-F880-1C8A-C86E-72111E2EC341}"/>
          </ac:spMkLst>
        </pc:spChg>
        <pc:spChg chg="mod">
          <ac:chgData name="Jassem Abbasi" userId="a485637c-5d5c-44af-8411-f95acc3236b6" providerId="ADAL" clId="{B67E75DF-61F4-4BDD-83F6-F3A9FEB4B984}" dt="2024-02-22T09:52:54.409" v="2357" actId="27803"/>
          <ac:spMkLst>
            <pc:docMk/>
            <pc:sldMk cId="3942064285" sldId="256"/>
            <ac:spMk id="10365" creationId="{F9317F43-7AA5-8C6F-60E9-489CFCD101F7}"/>
          </ac:spMkLst>
        </pc:spChg>
        <pc:spChg chg="mod">
          <ac:chgData name="Jassem Abbasi" userId="a485637c-5d5c-44af-8411-f95acc3236b6" providerId="ADAL" clId="{B67E75DF-61F4-4BDD-83F6-F3A9FEB4B984}" dt="2024-02-22T09:52:54.409" v="2357" actId="27803"/>
          <ac:spMkLst>
            <pc:docMk/>
            <pc:sldMk cId="3942064285" sldId="256"/>
            <ac:spMk id="10366" creationId="{928BE093-0977-045B-AEA3-EA8DB529959C}"/>
          </ac:spMkLst>
        </pc:spChg>
        <pc:spChg chg="mod">
          <ac:chgData name="Jassem Abbasi" userId="a485637c-5d5c-44af-8411-f95acc3236b6" providerId="ADAL" clId="{B67E75DF-61F4-4BDD-83F6-F3A9FEB4B984}" dt="2024-02-22T09:52:54.409" v="2357" actId="27803"/>
          <ac:spMkLst>
            <pc:docMk/>
            <pc:sldMk cId="3942064285" sldId="256"/>
            <ac:spMk id="10367" creationId="{1482CADA-3F71-977F-A8E9-4C219B15F457}"/>
          </ac:spMkLst>
        </pc:spChg>
        <pc:spChg chg="mod">
          <ac:chgData name="Jassem Abbasi" userId="a485637c-5d5c-44af-8411-f95acc3236b6" providerId="ADAL" clId="{B67E75DF-61F4-4BDD-83F6-F3A9FEB4B984}" dt="2024-02-22T09:52:54.409" v="2357" actId="27803"/>
          <ac:spMkLst>
            <pc:docMk/>
            <pc:sldMk cId="3942064285" sldId="256"/>
            <ac:spMk id="10368" creationId="{C9A0C085-16F4-DCBC-636F-C89A2CBB81E9}"/>
          </ac:spMkLst>
        </pc:spChg>
        <pc:spChg chg="mod">
          <ac:chgData name="Jassem Abbasi" userId="a485637c-5d5c-44af-8411-f95acc3236b6" providerId="ADAL" clId="{B67E75DF-61F4-4BDD-83F6-F3A9FEB4B984}" dt="2024-02-22T09:52:54.409" v="2357" actId="27803"/>
          <ac:spMkLst>
            <pc:docMk/>
            <pc:sldMk cId="3942064285" sldId="256"/>
            <ac:spMk id="10369" creationId="{71BD60FE-4ACC-A4DC-82E3-0165DA3F4791}"/>
          </ac:spMkLst>
        </pc:spChg>
        <pc:spChg chg="mod">
          <ac:chgData name="Jassem Abbasi" userId="a485637c-5d5c-44af-8411-f95acc3236b6" providerId="ADAL" clId="{B67E75DF-61F4-4BDD-83F6-F3A9FEB4B984}" dt="2024-02-22T09:52:54.409" v="2357" actId="27803"/>
          <ac:spMkLst>
            <pc:docMk/>
            <pc:sldMk cId="3942064285" sldId="256"/>
            <ac:spMk id="10370" creationId="{A15C242B-CEC3-4660-78F7-C789F3D89048}"/>
          </ac:spMkLst>
        </pc:spChg>
        <pc:spChg chg="mod">
          <ac:chgData name="Jassem Abbasi" userId="a485637c-5d5c-44af-8411-f95acc3236b6" providerId="ADAL" clId="{B67E75DF-61F4-4BDD-83F6-F3A9FEB4B984}" dt="2024-02-22T09:52:54.409" v="2357" actId="27803"/>
          <ac:spMkLst>
            <pc:docMk/>
            <pc:sldMk cId="3942064285" sldId="256"/>
            <ac:spMk id="10371" creationId="{E1B9C05D-3B6D-3C57-807E-D458AB12252D}"/>
          </ac:spMkLst>
        </pc:spChg>
        <pc:spChg chg="mod">
          <ac:chgData name="Jassem Abbasi" userId="a485637c-5d5c-44af-8411-f95acc3236b6" providerId="ADAL" clId="{B67E75DF-61F4-4BDD-83F6-F3A9FEB4B984}" dt="2024-02-22T09:52:54.409" v="2357" actId="27803"/>
          <ac:spMkLst>
            <pc:docMk/>
            <pc:sldMk cId="3942064285" sldId="256"/>
            <ac:spMk id="10372" creationId="{826AE584-FED1-0BC9-C667-E2ACD6C81254}"/>
          </ac:spMkLst>
        </pc:spChg>
        <pc:spChg chg="mod">
          <ac:chgData name="Jassem Abbasi" userId="a485637c-5d5c-44af-8411-f95acc3236b6" providerId="ADAL" clId="{B67E75DF-61F4-4BDD-83F6-F3A9FEB4B984}" dt="2024-02-22T09:52:54.409" v="2357" actId="27803"/>
          <ac:spMkLst>
            <pc:docMk/>
            <pc:sldMk cId="3942064285" sldId="256"/>
            <ac:spMk id="10373" creationId="{B1AD1F56-6B55-CA05-E4D0-D866A95293D3}"/>
          </ac:spMkLst>
        </pc:spChg>
        <pc:spChg chg="mod">
          <ac:chgData name="Jassem Abbasi" userId="a485637c-5d5c-44af-8411-f95acc3236b6" providerId="ADAL" clId="{B67E75DF-61F4-4BDD-83F6-F3A9FEB4B984}" dt="2024-02-22T09:52:54.409" v="2357" actId="27803"/>
          <ac:spMkLst>
            <pc:docMk/>
            <pc:sldMk cId="3942064285" sldId="256"/>
            <ac:spMk id="10374" creationId="{A65D2228-393D-1679-99D3-8D838C598F15}"/>
          </ac:spMkLst>
        </pc:spChg>
        <pc:spChg chg="mod">
          <ac:chgData name="Jassem Abbasi" userId="a485637c-5d5c-44af-8411-f95acc3236b6" providerId="ADAL" clId="{B67E75DF-61F4-4BDD-83F6-F3A9FEB4B984}" dt="2024-02-22T09:52:54.409" v="2357" actId="27803"/>
          <ac:spMkLst>
            <pc:docMk/>
            <pc:sldMk cId="3942064285" sldId="256"/>
            <ac:spMk id="10375" creationId="{A8581075-34AF-BF9A-1009-D499F1A7CB0E}"/>
          </ac:spMkLst>
        </pc:spChg>
        <pc:spChg chg="mod">
          <ac:chgData name="Jassem Abbasi" userId="a485637c-5d5c-44af-8411-f95acc3236b6" providerId="ADAL" clId="{B67E75DF-61F4-4BDD-83F6-F3A9FEB4B984}" dt="2024-02-22T09:52:54.409" v="2357" actId="27803"/>
          <ac:spMkLst>
            <pc:docMk/>
            <pc:sldMk cId="3942064285" sldId="256"/>
            <ac:spMk id="10376" creationId="{C769F8D1-AF71-D2F0-B949-D27EE28120C6}"/>
          </ac:spMkLst>
        </pc:spChg>
        <pc:spChg chg="mod">
          <ac:chgData name="Jassem Abbasi" userId="a485637c-5d5c-44af-8411-f95acc3236b6" providerId="ADAL" clId="{B67E75DF-61F4-4BDD-83F6-F3A9FEB4B984}" dt="2024-02-22T09:52:54.409" v="2357" actId="27803"/>
          <ac:spMkLst>
            <pc:docMk/>
            <pc:sldMk cId="3942064285" sldId="256"/>
            <ac:spMk id="10377" creationId="{11A020E2-BA81-AA91-77F4-2C35D7EA0BD2}"/>
          </ac:spMkLst>
        </pc:spChg>
        <pc:spChg chg="mod">
          <ac:chgData name="Jassem Abbasi" userId="a485637c-5d5c-44af-8411-f95acc3236b6" providerId="ADAL" clId="{B67E75DF-61F4-4BDD-83F6-F3A9FEB4B984}" dt="2024-02-22T09:52:54.409" v="2357" actId="27803"/>
          <ac:spMkLst>
            <pc:docMk/>
            <pc:sldMk cId="3942064285" sldId="256"/>
            <ac:spMk id="10378" creationId="{66881F65-A750-1D30-762E-45A914DF31C6}"/>
          </ac:spMkLst>
        </pc:spChg>
        <pc:spChg chg="mod">
          <ac:chgData name="Jassem Abbasi" userId="a485637c-5d5c-44af-8411-f95acc3236b6" providerId="ADAL" clId="{B67E75DF-61F4-4BDD-83F6-F3A9FEB4B984}" dt="2024-02-22T09:52:54.409" v="2357" actId="27803"/>
          <ac:spMkLst>
            <pc:docMk/>
            <pc:sldMk cId="3942064285" sldId="256"/>
            <ac:spMk id="10379" creationId="{BABFFEE7-208F-8192-E1EC-66C0FFD31086}"/>
          </ac:spMkLst>
        </pc:spChg>
        <pc:spChg chg="mod">
          <ac:chgData name="Jassem Abbasi" userId="a485637c-5d5c-44af-8411-f95acc3236b6" providerId="ADAL" clId="{B67E75DF-61F4-4BDD-83F6-F3A9FEB4B984}" dt="2024-02-22T09:52:54.409" v="2357" actId="27803"/>
          <ac:spMkLst>
            <pc:docMk/>
            <pc:sldMk cId="3942064285" sldId="256"/>
            <ac:spMk id="10380" creationId="{B2C76A69-774B-4A53-6D84-488268B0DDDF}"/>
          </ac:spMkLst>
        </pc:spChg>
        <pc:spChg chg="mod">
          <ac:chgData name="Jassem Abbasi" userId="a485637c-5d5c-44af-8411-f95acc3236b6" providerId="ADAL" clId="{B67E75DF-61F4-4BDD-83F6-F3A9FEB4B984}" dt="2024-02-22T09:52:54.409" v="2357" actId="27803"/>
          <ac:spMkLst>
            <pc:docMk/>
            <pc:sldMk cId="3942064285" sldId="256"/>
            <ac:spMk id="10381" creationId="{4FC355AB-6AFE-6E8B-E0C4-4BC1896B489B}"/>
          </ac:spMkLst>
        </pc:spChg>
        <pc:spChg chg="mod">
          <ac:chgData name="Jassem Abbasi" userId="a485637c-5d5c-44af-8411-f95acc3236b6" providerId="ADAL" clId="{B67E75DF-61F4-4BDD-83F6-F3A9FEB4B984}" dt="2024-02-22T09:52:54.409" v="2357" actId="27803"/>
          <ac:spMkLst>
            <pc:docMk/>
            <pc:sldMk cId="3942064285" sldId="256"/>
            <ac:spMk id="10382" creationId="{5B75EC90-7392-87E4-D533-BB81D4A0E0BC}"/>
          </ac:spMkLst>
        </pc:spChg>
        <pc:spChg chg="mod">
          <ac:chgData name="Jassem Abbasi" userId="a485637c-5d5c-44af-8411-f95acc3236b6" providerId="ADAL" clId="{B67E75DF-61F4-4BDD-83F6-F3A9FEB4B984}" dt="2024-02-22T09:52:54.409" v="2357" actId="27803"/>
          <ac:spMkLst>
            <pc:docMk/>
            <pc:sldMk cId="3942064285" sldId="256"/>
            <ac:spMk id="10383" creationId="{A40FE9CC-B4E5-4E81-FC25-2E7B23A69C4F}"/>
          </ac:spMkLst>
        </pc:spChg>
        <pc:spChg chg="mod">
          <ac:chgData name="Jassem Abbasi" userId="a485637c-5d5c-44af-8411-f95acc3236b6" providerId="ADAL" clId="{B67E75DF-61F4-4BDD-83F6-F3A9FEB4B984}" dt="2024-02-22T09:52:54.409" v="2357" actId="27803"/>
          <ac:spMkLst>
            <pc:docMk/>
            <pc:sldMk cId="3942064285" sldId="256"/>
            <ac:spMk id="10384" creationId="{45CEB7CD-069A-DBB8-11CD-F16C03D70D60}"/>
          </ac:spMkLst>
        </pc:spChg>
        <pc:spChg chg="mod">
          <ac:chgData name="Jassem Abbasi" userId="a485637c-5d5c-44af-8411-f95acc3236b6" providerId="ADAL" clId="{B67E75DF-61F4-4BDD-83F6-F3A9FEB4B984}" dt="2024-02-22T09:52:54.409" v="2357" actId="27803"/>
          <ac:spMkLst>
            <pc:docMk/>
            <pc:sldMk cId="3942064285" sldId="256"/>
            <ac:spMk id="10385" creationId="{46056992-628E-E630-6E6A-4C1CD8FEE6B9}"/>
          </ac:spMkLst>
        </pc:spChg>
        <pc:spChg chg="mod">
          <ac:chgData name="Jassem Abbasi" userId="a485637c-5d5c-44af-8411-f95acc3236b6" providerId="ADAL" clId="{B67E75DF-61F4-4BDD-83F6-F3A9FEB4B984}" dt="2024-02-22T09:52:54.409" v="2357" actId="27803"/>
          <ac:spMkLst>
            <pc:docMk/>
            <pc:sldMk cId="3942064285" sldId="256"/>
            <ac:spMk id="10386" creationId="{47768ABC-CD1D-0147-3582-7159BD502BD7}"/>
          </ac:spMkLst>
        </pc:spChg>
        <pc:spChg chg="mod">
          <ac:chgData name="Jassem Abbasi" userId="a485637c-5d5c-44af-8411-f95acc3236b6" providerId="ADAL" clId="{B67E75DF-61F4-4BDD-83F6-F3A9FEB4B984}" dt="2024-02-22T09:52:54.409" v="2357" actId="27803"/>
          <ac:spMkLst>
            <pc:docMk/>
            <pc:sldMk cId="3942064285" sldId="256"/>
            <ac:spMk id="10387" creationId="{927B53F8-CE0B-500B-AABD-1BF6AEEA63EB}"/>
          </ac:spMkLst>
        </pc:spChg>
        <pc:spChg chg="mod">
          <ac:chgData name="Jassem Abbasi" userId="a485637c-5d5c-44af-8411-f95acc3236b6" providerId="ADAL" clId="{B67E75DF-61F4-4BDD-83F6-F3A9FEB4B984}" dt="2024-02-22T09:52:54.409" v="2357" actId="27803"/>
          <ac:spMkLst>
            <pc:docMk/>
            <pc:sldMk cId="3942064285" sldId="256"/>
            <ac:spMk id="10388" creationId="{256FF7F2-CAF8-447C-977A-0520148A3ADD}"/>
          </ac:spMkLst>
        </pc:spChg>
        <pc:spChg chg="mod">
          <ac:chgData name="Jassem Abbasi" userId="a485637c-5d5c-44af-8411-f95acc3236b6" providerId="ADAL" clId="{B67E75DF-61F4-4BDD-83F6-F3A9FEB4B984}" dt="2024-02-22T09:52:54.409" v="2357" actId="27803"/>
          <ac:spMkLst>
            <pc:docMk/>
            <pc:sldMk cId="3942064285" sldId="256"/>
            <ac:spMk id="10389" creationId="{8EC2132B-E4AB-6C85-D102-3ADC58988B09}"/>
          </ac:spMkLst>
        </pc:spChg>
        <pc:spChg chg="mod">
          <ac:chgData name="Jassem Abbasi" userId="a485637c-5d5c-44af-8411-f95acc3236b6" providerId="ADAL" clId="{B67E75DF-61F4-4BDD-83F6-F3A9FEB4B984}" dt="2024-02-22T09:52:54.409" v="2357" actId="27803"/>
          <ac:spMkLst>
            <pc:docMk/>
            <pc:sldMk cId="3942064285" sldId="256"/>
            <ac:spMk id="10390" creationId="{25BE86A9-BAA3-21CD-DEB3-FB5185B6DC03}"/>
          </ac:spMkLst>
        </pc:spChg>
        <pc:spChg chg="mod">
          <ac:chgData name="Jassem Abbasi" userId="a485637c-5d5c-44af-8411-f95acc3236b6" providerId="ADAL" clId="{B67E75DF-61F4-4BDD-83F6-F3A9FEB4B984}" dt="2024-02-22T09:52:54.409" v="2357" actId="27803"/>
          <ac:spMkLst>
            <pc:docMk/>
            <pc:sldMk cId="3942064285" sldId="256"/>
            <ac:spMk id="10391" creationId="{0D03D0BA-5269-CBB0-1846-A6B2A17D9538}"/>
          </ac:spMkLst>
        </pc:spChg>
        <pc:spChg chg="mod">
          <ac:chgData name="Jassem Abbasi" userId="a485637c-5d5c-44af-8411-f95acc3236b6" providerId="ADAL" clId="{B67E75DF-61F4-4BDD-83F6-F3A9FEB4B984}" dt="2024-02-22T09:52:54.409" v="2357" actId="27803"/>
          <ac:spMkLst>
            <pc:docMk/>
            <pc:sldMk cId="3942064285" sldId="256"/>
            <ac:spMk id="10392" creationId="{330C801E-4E85-FCDF-B151-ACD13788D379}"/>
          </ac:spMkLst>
        </pc:spChg>
        <pc:spChg chg="mod">
          <ac:chgData name="Jassem Abbasi" userId="a485637c-5d5c-44af-8411-f95acc3236b6" providerId="ADAL" clId="{B67E75DF-61F4-4BDD-83F6-F3A9FEB4B984}" dt="2024-02-22T09:52:54.409" v="2357" actId="27803"/>
          <ac:spMkLst>
            <pc:docMk/>
            <pc:sldMk cId="3942064285" sldId="256"/>
            <ac:spMk id="10393" creationId="{64044C4F-C958-41C8-39A0-5ABADC05F990}"/>
          </ac:spMkLst>
        </pc:spChg>
        <pc:spChg chg="mod">
          <ac:chgData name="Jassem Abbasi" userId="a485637c-5d5c-44af-8411-f95acc3236b6" providerId="ADAL" clId="{B67E75DF-61F4-4BDD-83F6-F3A9FEB4B984}" dt="2024-02-22T09:52:54.409" v="2357" actId="27803"/>
          <ac:spMkLst>
            <pc:docMk/>
            <pc:sldMk cId="3942064285" sldId="256"/>
            <ac:spMk id="10394" creationId="{5458BB8F-D374-9784-DD97-0600380E2BC5}"/>
          </ac:spMkLst>
        </pc:spChg>
        <pc:spChg chg="mod">
          <ac:chgData name="Jassem Abbasi" userId="a485637c-5d5c-44af-8411-f95acc3236b6" providerId="ADAL" clId="{B67E75DF-61F4-4BDD-83F6-F3A9FEB4B984}" dt="2024-02-22T09:52:54.409" v="2357" actId="27803"/>
          <ac:spMkLst>
            <pc:docMk/>
            <pc:sldMk cId="3942064285" sldId="256"/>
            <ac:spMk id="10395" creationId="{1518DFD9-B819-8547-123A-E2C7EA2986A8}"/>
          </ac:spMkLst>
        </pc:spChg>
        <pc:spChg chg="mod">
          <ac:chgData name="Jassem Abbasi" userId="a485637c-5d5c-44af-8411-f95acc3236b6" providerId="ADAL" clId="{B67E75DF-61F4-4BDD-83F6-F3A9FEB4B984}" dt="2024-02-22T09:52:54.409" v="2357" actId="27803"/>
          <ac:spMkLst>
            <pc:docMk/>
            <pc:sldMk cId="3942064285" sldId="256"/>
            <ac:spMk id="10396" creationId="{26518665-FF15-310B-032F-C933CB2E3D6E}"/>
          </ac:spMkLst>
        </pc:spChg>
        <pc:spChg chg="mod">
          <ac:chgData name="Jassem Abbasi" userId="a485637c-5d5c-44af-8411-f95acc3236b6" providerId="ADAL" clId="{B67E75DF-61F4-4BDD-83F6-F3A9FEB4B984}" dt="2024-02-22T09:52:54.409" v="2357" actId="27803"/>
          <ac:spMkLst>
            <pc:docMk/>
            <pc:sldMk cId="3942064285" sldId="256"/>
            <ac:spMk id="10397" creationId="{07877419-8104-AE78-67ED-5AE0EF71AED7}"/>
          </ac:spMkLst>
        </pc:spChg>
        <pc:spChg chg="mod">
          <ac:chgData name="Jassem Abbasi" userId="a485637c-5d5c-44af-8411-f95acc3236b6" providerId="ADAL" clId="{B67E75DF-61F4-4BDD-83F6-F3A9FEB4B984}" dt="2024-02-22T09:52:54.409" v="2357" actId="27803"/>
          <ac:spMkLst>
            <pc:docMk/>
            <pc:sldMk cId="3942064285" sldId="256"/>
            <ac:spMk id="10398" creationId="{40382F46-EE1E-4826-1313-9145534D74D7}"/>
          </ac:spMkLst>
        </pc:spChg>
        <pc:spChg chg="mod">
          <ac:chgData name="Jassem Abbasi" userId="a485637c-5d5c-44af-8411-f95acc3236b6" providerId="ADAL" clId="{B67E75DF-61F4-4BDD-83F6-F3A9FEB4B984}" dt="2024-02-22T09:52:54.409" v="2357" actId="27803"/>
          <ac:spMkLst>
            <pc:docMk/>
            <pc:sldMk cId="3942064285" sldId="256"/>
            <ac:spMk id="10399" creationId="{3A02C944-BF1C-3A81-486B-409164940737}"/>
          </ac:spMkLst>
        </pc:spChg>
        <pc:spChg chg="mod">
          <ac:chgData name="Jassem Abbasi" userId="a485637c-5d5c-44af-8411-f95acc3236b6" providerId="ADAL" clId="{B67E75DF-61F4-4BDD-83F6-F3A9FEB4B984}" dt="2024-02-22T09:52:54.409" v="2357" actId="27803"/>
          <ac:spMkLst>
            <pc:docMk/>
            <pc:sldMk cId="3942064285" sldId="256"/>
            <ac:spMk id="10400" creationId="{4FFB5E0F-0EBC-B0AE-B541-BA7882CD6A29}"/>
          </ac:spMkLst>
        </pc:spChg>
        <pc:spChg chg="mod">
          <ac:chgData name="Jassem Abbasi" userId="a485637c-5d5c-44af-8411-f95acc3236b6" providerId="ADAL" clId="{B67E75DF-61F4-4BDD-83F6-F3A9FEB4B984}" dt="2024-02-22T09:52:54.409" v="2357" actId="27803"/>
          <ac:spMkLst>
            <pc:docMk/>
            <pc:sldMk cId="3942064285" sldId="256"/>
            <ac:spMk id="10401" creationId="{66E3D1D1-BEC0-1E29-A58B-401EAEB173A8}"/>
          </ac:spMkLst>
        </pc:spChg>
        <pc:spChg chg="mod">
          <ac:chgData name="Jassem Abbasi" userId="a485637c-5d5c-44af-8411-f95acc3236b6" providerId="ADAL" clId="{B67E75DF-61F4-4BDD-83F6-F3A9FEB4B984}" dt="2024-02-22T09:52:54.409" v="2357" actId="27803"/>
          <ac:spMkLst>
            <pc:docMk/>
            <pc:sldMk cId="3942064285" sldId="256"/>
            <ac:spMk id="10402" creationId="{CA431436-DB3C-630B-0847-4C34A0D335D9}"/>
          </ac:spMkLst>
        </pc:spChg>
        <pc:spChg chg="mod">
          <ac:chgData name="Jassem Abbasi" userId="a485637c-5d5c-44af-8411-f95acc3236b6" providerId="ADAL" clId="{B67E75DF-61F4-4BDD-83F6-F3A9FEB4B984}" dt="2024-02-22T09:52:54.409" v="2357" actId="27803"/>
          <ac:spMkLst>
            <pc:docMk/>
            <pc:sldMk cId="3942064285" sldId="256"/>
            <ac:spMk id="10403" creationId="{29B3DE8E-C0A2-47F0-AC2B-330263B9E51A}"/>
          </ac:spMkLst>
        </pc:spChg>
        <pc:spChg chg="mod">
          <ac:chgData name="Jassem Abbasi" userId="a485637c-5d5c-44af-8411-f95acc3236b6" providerId="ADAL" clId="{B67E75DF-61F4-4BDD-83F6-F3A9FEB4B984}" dt="2024-02-22T09:52:54.409" v="2357" actId="27803"/>
          <ac:spMkLst>
            <pc:docMk/>
            <pc:sldMk cId="3942064285" sldId="256"/>
            <ac:spMk id="10404" creationId="{1F1C79A7-871F-6A95-BCCE-C8B046E6A700}"/>
          </ac:spMkLst>
        </pc:spChg>
        <pc:spChg chg="mod">
          <ac:chgData name="Jassem Abbasi" userId="a485637c-5d5c-44af-8411-f95acc3236b6" providerId="ADAL" clId="{B67E75DF-61F4-4BDD-83F6-F3A9FEB4B984}" dt="2024-02-22T09:52:54.409" v="2357" actId="27803"/>
          <ac:spMkLst>
            <pc:docMk/>
            <pc:sldMk cId="3942064285" sldId="256"/>
            <ac:spMk id="10405" creationId="{7295C6E1-0DAA-3295-5588-90AB9A2CAE3C}"/>
          </ac:spMkLst>
        </pc:spChg>
        <pc:spChg chg="mod">
          <ac:chgData name="Jassem Abbasi" userId="a485637c-5d5c-44af-8411-f95acc3236b6" providerId="ADAL" clId="{B67E75DF-61F4-4BDD-83F6-F3A9FEB4B984}" dt="2024-02-22T09:52:54.409" v="2357" actId="27803"/>
          <ac:spMkLst>
            <pc:docMk/>
            <pc:sldMk cId="3942064285" sldId="256"/>
            <ac:spMk id="10406" creationId="{C497B8AE-9D2E-2617-B89B-68C57BD9BB0B}"/>
          </ac:spMkLst>
        </pc:spChg>
        <pc:spChg chg="mod">
          <ac:chgData name="Jassem Abbasi" userId="a485637c-5d5c-44af-8411-f95acc3236b6" providerId="ADAL" clId="{B67E75DF-61F4-4BDD-83F6-F3A9FEB4B984}" dt="2024-02-22T09:52:54.409" v="2357" actId="27803"/>
          <ac:spMkLst>
            <pc:docMk/>
            <pc:sldMk cId="3942064285" sldId="256"/>
            <ac:spMk id="10407" creationId="{FED14007-E6CB-FAA6-5850-41B591382C5F}"/>
          </ac:spMkLst>
        </pc:spChg>
        <pc:spChg chg="mod">
          <ac:chgData name="Jassem Abbasi" userId="a485637c-5d5c-44af-8411-f95acc3236b6" providerId="ADAL" clId="{B67E75DF-61F4-4BDD-83F6-F3A9FEB4B984}" dt="2024-02-22T09:52:54.409" v="2357" actId="27803"/>
          <ac:spMkLst>
            <pc:docMk/>
            <pc:sldMk cId="3942064285" sldId="256"/>
            <ac:spMk id="10408" creationId="{336769C9-6F57-84AF-5FBA-AFEBAFA7F7AD}"/>
          </ac:spMkLst>
        </pc:spChg>
        <pc:spChg chg="mod">
          <ac:chgData name="Jassem Abbasi" userId="a485637c-5d5c-44af-8411-f95acc3236b6" providerId="ADAL" clId="{B67E75DF-61F4-4BDD-83F6-F3A9FEB4B984}" dt="2024-02-22T09:52:54.409" v="2357" actId="27803"/>
          <ac:spMkLst>
            <pc:docMk/>
            <pc:sldMk cId="3942064285" sldId="256"/>
            <ac:spMk id="10409" creationId="{359CD51F-192F-06D4-202C-7BF66363DCBD}"/>
          </ac:spMkLst>
        </pc:spChg>
        <pc:spChg chg="mod">
          <ac:chgData name="Jassem Abbasi" userId="a485637c-5d5c-44af-8411-f95acc3236b6" providerId="ADAL" clId="{B67E75DF-61F4-4BDD-83F6-F3A9FEB4B984}" dt="2024-02-22T09:52:54.409" v="2357" actId="27803"/>
          <ac:spMkLst>
            <pc:docMk/>
            <pc:sldMk cId="3942064285" sldId="256"/>
            <ac:spMk id="10410" creationId="{5A74B60F-1EB7-89B1-A490-5E64C94FDE2F}"/>
          </ac:spMkLst>
        </pc:spChg>
        <pc:spChg chg="mod">
          <ac:chgData name="Jassem Abbasi" userId="a485637c-5d5c-44af-8411-f95acc3236b6" providerId="ADAL" clId="{B67E75DF-61F4-4BDD-83F6-F3A9FEB4B984}" dt="2024-02-22T09:52:54.409" v="2357" actId="27803"/>
          <ac:spMkLst>
            <pc:docMk/>
            <pc:sldMk cId="3942064285" sldId="256"/>
            <ac:spMk id="10411" creationId="{F360D57B-7C25-8225-4434-248E6D45DEDC}"/>
          </ac:spMkLst>
        </pc:spChg>
        <pc:spChg chg="mod">
          <ac:chgData name="Jassem Abbasi" userId="a485637c-5d5c-44af-8411-f95acc3236b6" providerId="ADAL" clId="{B67E75DF-61F4-4BDD-83F6-F3A9FEB4B984}" dt="2024-02-22T09:52:54.409" v="2357" actId="27803"/>
          <ac:spMkLst>
            <pc:docMk/>
            <pc:sldMk cId="3942064285" sldId="256"/>
            <ac:spMk id="10412" creationId="{D7724F3F-317B-EDD2-E4D7-2A1C07AEAF07}"/>
          </ac:spMkLst>
        </pc:spChg>
        <pc:spChg chg="mod">
          <ac:chgData name="Jassem Abbasi" userId="a485637c-5d5c-44af-8411-f95acc3236b6" providerId="ADAL" clId="{B67E75DF-61F4-4BDD-83F6-F3A9FEB4B984}" dt="2024-02-22T09:52:54.409" v="2357" actId="27803"/>
          <ac:spMkLst>
            <pc:docMk/>
            <pc:sldMk cId="3942064285" sldId="256"/>
            <ac:spMk id="10413" creationId="{C2299E6A-0DA9-1C1A-B321-9D21DF563CE4}"/>
          </ac:spMkLst>
        </pc:spChg>
        <pc:spChg chg="mod">
          <ac:chgData name="Jassem Abbasi" userId="a485637c-5d5c-44af-8411-f95acc3236b6" providerId="ADAL" clId="{B67E75DF-61F4-4BDD-83F6-F3A9FEB4B984}" dt="2024-02-22T09:52:54.409" v="2357" actId="27803"/>
          <ac:spMkLst>
            <pc:docMk/>
            <pc:sldMk cId="3942064285" sldId="256"/>
            <ac:spMk id="10414" creationId="{451887E5-78EF-6B79-DF4C-02D92354603A}"/>
          </ac:spMkLst>
        </pc:spChg>
        <pc:spChg chg="mod">
          <ac:chgData name="Jassem Abbasi" userId="a485637c-5d5c-44af-8411-f95acc3236b6" providerId="ADAL" clId="{B67E75DF-61F4-4BDD-83F6-F3A9FEB4B984}" dt="2024-02-22T09:52:54.409" v="2357" actId="27803"/>
          <ac:spMkLst>
            <pc:docMk/>
            <pc:sldMk cId="3942064285" sldId="256"/>
            <ac:spMk id="10415" creationId="{18ED713E-A211-80C0-040D-7E7156C841F0}"/>
          </ac:spMkLst>
        </pc:spChg>
        <pc:spChg chg="mod">
          <ac:chgData name="Jassem Abbasi" userId="a485637c-5d5c-44af-8411-f95acc3236b6" providerId="ADAL" clId="{B67E75DF-61F4-4BDD-83F6-F3A9FEB4B984}" dt="2024-02-22T09:52:54.409" v="2357" actId="27803"/>
          <ac:spMkLst>
            <pc:docMk/>
            <pc:sldMk cId="3942064285" sldId="256"/>
            <ac:spMk id="10416" creationId="{95E2EC6C-A370-4BE5-538D-C4369D794E82}"/>
          </ac:spMkLst>
        </pc:spChg>
        <pc:spChg chg="mod">
          <ac:chgData name="Jassem Abbasi" userId="a485637c-5d5c-44af-8411-f95acc3236b6" providerId="ADAL" clId="{B67E75DF-61F4-4BDD-83F6-F3A9FEB4B984}" dt="2024-02-22T09:52:54.409" v="2357" actId="27803"/>
          <ac:spMkLst>
            <pc:docMk/>
            <pc:sldMk cId="3942064285" sldId="256"/>
            <ac:spMk id="10417" creationId="{6C4F88A9-A98A-DA07-3D27-24EAE6927C2C}"/>
          </ac:spMkLst>
        </pc:spChg>
        <pc:spChg chg="mod">
          <ac:chgData name="Jassem Abbasi" userId="a485637c-5d5c-44af-8411-f95acc3236b6" providerId="ADAL" clId="{B67E75DF-61F4-4BDD-83F6-F3A9FEB4B984}" dt="2024-02-22T09:52:54.409" v="2357" actId="27803"/>
          <ac:spMkLst>
            <pc:docMk/>
            <pc:sldMk cId="3942064285" sldId="256"/>
            <ac:spMk id="10418" creationId="{0BC58DF9-423B-6B81-F95E-099ACE8DD60B}"/>
          </ac:spMkLst>
        </pc:spChg>
        <pc:spChg chg="mod">
          <ac:chgData name="Jassem Abbasi" userId="a485637c-5d5c-44af-8411-f95acc3236b6" providerId="ADAL" clId="{B67E75DF-61F4-4BDD-83F6-F3A9FEB4B984}" dt="2024-02-22T09:52:54.409" v="2357" actId="27803"/>
          <ac:spMkLst>
            <pc:docMk/>
            <pc:sldMk cId="3942064285" sldId="256"/>
            <ac:spMk id="10419" creationId="{456EA8C4-AEF5-EC72-76BF-A5A578C79CCD}"/>
          </ac:spMkLst>
        </pc:spChg>
        <pc:spChg chg="mod">
          <ac:chgData name="Jassem Abbasi" userId="a485637c-5d5c-44af-8411-f95acc3236b6" providerId="ADAL" clId="{B67E75DF-61F4-4BDD-83F6-F3A9FEB4B984}" dt="2024-02-22T09:52:54.409" v="2357" actId="27803"/>
          <ac:spMkLst>
            <pc:docMk/>
            <pc:sldMk cId="3942064285" sldId="256"/>
            <ac:spMk id="10420" creationId="{49D1F64C-CAAA-0456-75BF-88EBFDA89F6A}"/>
          </ac:spMkLst>
        </pc:spChg>
        <pc:spChg chg="mod">
          <ac:chgData name="Jassem Abbasi" userId="a485637c-5d5c-44af-8411-f95acc3236b6" providerId="ADAL" clId="{B67E75DF-61F4-4BDD-83F6-F3A9FEB4B984}" dt="2024-02-22T09:52:54.409" v="2357" actId="27803"/>
          <ac:spMkLst>
            <pc:docMk/>
            <pc:sldMk cId="3942064285" sldId="256"/>
            <ac:spMk id="10421" creationId="{EB01E36D-4000-6A1B-1633-922891BB2206}"/>
          </ac:spMkLst>
        </pc:spChg>
        <pc:spChg chg="mod">
          <ac:chgData name="Jassem Abbasi" userId="a485637c-5d5c-44af-8411-f95acc3236b6" providerId="ADAL" clId="{B67E75DF-61F4-4BDD-83F6-F3A9FEB4B984}" dt="2024-02-22T09:52:54.409" v="2357" actId="27803"/>
          <ac:spMkLst>
            <pc:docMk/>
            <pc:sldMk cId="3942064285" sldId="256"/>
            <ac:spMk id="10422" creationId="{CB504A8D-C1B4-5260-F795-80860A16A770}"/>
          </ac:spMkLst>
        </pc:spChg>
        <pc:spChg chg="mod">
          <ac:chgData name="Jassem Abbasi" userId="a485637c-5d5c-44af-8411-f95acc3236b6" providerId="ADAL" clId="{B67E75DF-61F4-4BDD-83F6-F3A9FEB4B984}" dt="2024-02-22T09:52:54.409" v="2357" actId="27803"/>
          <ac:spMkLst>
            <pc:docMk/>
            <pc:sldMk cId="3942064285" sldId="256"/>
            <ac:spMk id="10423" creationId="{F1071440-708E-2F9F-0D72-3CF912ABD4E3}"/>
          </ac:spMkLst>
        </pc:spChg>
        <pc:spChg chg="mod">
          <ac:chgData name="Jassem Abbasi" userId="a485637c-5d5c-44af-8411-f95acc3236b6" providerId="ADAL" clId="{B67E75DF-61F4-4BDD-83F6-F3A9FEB4B984}" dt="2024-02-22T09:52:54.409" v="2357" actId="27803"/>
          <ac:spMkLst>
            <pc:docMk/>
            <pc:sldMk cId="3942064285" sldId="256"/>
            <ac:spMk id="10424" creationId="{1999773F-CB16-FC05-124B-01FE785FE90E}"/>
          </ac:spMkLst>
        </pc:spChg>
        <pc:spChg chg="mod">
          <ac:chgData name="Jassem Abbasi" userId="a485637c-5d5c-44af-8411-f95acc3236b6" providerId="ADAL" clId="{B67E75DF-61F4-4BDD-83F6-F3A9FEB4B984}" dt="2024-02-22T09:52:54.409" v="2357" actId="27803"/>
          <ac:spMkLst>
            <pc:docMk/>
            <pc:sldMk cId="3942064285" sldId="256"/>
            <ac:spMk id="10425" creationId="{C8CCB611-F1D2-B382-A56C-C27A5E5296A5}"/>
          </ac:spMkLst>
        </pc:spChg>
        <pc:spChg chg="mod">
          <ac:chgData name="Jassem Abbasi" userId="a485637c-5d5c-44af-8411-f95acc3236b6" providerId="ADAL" clId="{B67E75DF-61F4-4BDD-83F6-F3A9FEB4B984}" dt="2024-02-22T09:52:54.409" v="2357" actId="27803"/>
          <ac:spMkLst>
            <pc:docMk/>
            <pc:sldMk cId="3942064285" sldId="256"/>
            <ac:spMk id="10426" creationId="{3ADF4A60-58EC-7F68-CFE6-F1EA7F44919B}"/>
          </ac:spMkLst>
        </pc:spChg>
        <pc:spChg chg="mod">
          <ac:chgData name="Jassem Abbasi" userId="a485637c-5d5c-44af-8411-f95acc3236b6" providerId="ADAL" clId="{B67E75DF-61F4-4BDD-83F6-F3A9FEB4B984}" dt="2024-02-22T09:52:54.409" v="2357" actId="27803"/>
          <ac:spMkLst>
            <pc:docMk/>
            <pc:sldMk cId="3942064285" sldId="256"/>
            <ac:spMk id="10427" creationId="{39EA8AA1-0F71-6268-C4CC-EAD80F05CEB5}"/>
          </ac:spMkLst>
        </pc:spChg>
        <pc:spChg chg="mod">
          <ac:chgData name="Jassem Abbasi" userId="a485637c-5d5c-44af-8411-f95acc3236b6" providerId="ADAL" clId="{B67E75DF-61F4-4BDD-83F6-F3A9FEB4B984}" dt="2024-02-22T09:52:54.409" v="2357" actId="27803"/>
          <ac:spMkLst>
            <pc:docMk/>
            <pc:sldMk cId="3942064285" sldId="256"/>
            <ac:spMk id="10428" creationId="{000BE3AA-676A-F5DB-E073-88506F73B7F1}"/>
          </ac:spMkLst>
        </pc:spChg>
        <pc:spChg chg="mod">
          <ac:chgData name="Jassem Abbasi" userId="a485637c-5d5c-44af-8411-f95acc3236b6" providerId="ADAL" clId="{B67E75DF-61F4-4BDD-83F6-F3A9FEB4B984}" dt="2024-02-22T09:52:54.409" v="2357" actId="27803"/>
          <ac:spMkLst>
            <pc:docMk/>
            <pc:sldMk cId="3942064285" sldId="256"/>
            <ac:spMk id="10429" creationId="{38ED3D8F-6BD2-5418-E826-BF772649A754}"/>
          </ac:spMkLst>
        </pc:spChg>
        <pc:spChg chg="mod">
          <ac:chgData name="Jassem Abbasi" userId="a485637c-5d5c-44af-8411-f95acc3236b6" providerId="ADAL" clId="{B67E75DF-61F4-4BDD-83F6-F3A9FEB4B984}" dt="2024-02-22T09:52:54.409" v="2357" actId="27803"/>
          <ac:spMkLst>
            <pc:docMk/>
            <pc:sldMk cId="3942064285" sldId="256"/>
            <ac:spMk id="10430" creationId="{9F26EEC9-81E1-B714-B1B0-43B01FFF2C2D}"/>
          </ac:spMkLst>
        </pc:spChg>
        <pc:spChg chg="mod">
          <ac:chgData name="Jassem Abbasi" userId="a485637c-5d5c-44af-8411-f95acc3236b6" providerId="ADAL" clId="{B67E75DF-61F4-4BDD-83F6-F3A9FEB4B984}" dt="2024-02-22T09:52:54.409" v="2357" actId="27803"/>
          <ac:spMkLst>
            <pc:docMk/>
            <pc:sldMk cId="3942064285" sldId="256"/>
            <ac:spMk id="10431" creationId="{2B93F749-0A4C-AE4F-140E-F4AA4601F431}"/>
          </ac:spMkLst>
        </pc:spChg>
        <pc:spChg chg="mod">
          <ac:chgData name="Jassem Abbasi" userId="a485637c-5d5c-44af-8411-f95acc3236b6" providerId="ADAL" clId="{B67E75DF-61F4-4BDD-83F6-F3A9FEB4B984}" dt="2024-02-22T09:52:54.409" v="2357" actId="27803"/>
          <ac:spMkLst>
            <pc:docMk/>
            <pc:sldMk cId="3942064285" sldId="256"/>
            <ac:spMk id="10432" creationId="{71378D6E-D8D3-EB4C-A4A5-405DBCA5BA82}"/>
          </ac:spMkLst>
        </pc:spChg>
        <pc:spChg chg="mod">
          <ac:chgData name="Jassem Abbasi" userId="a485637c-5d5c-44af-8411-f95acc3236b6" providerId="ADAL" clId="{B67E75DF-61F4-4BDD-83F6-F3A9FEB4B984}" dt="2024-02-22T09:52:54.409" v="2357" actId="27803"/>
          <ac:spMkLst>
            <pc:docMk/>
            <pc:sldMk cId="3942064285" sldId="256"/>
            <ac:spMk id="10433" creationId="{4091F50D-9900-D506-653B-0CC0F8593D61}"/>
          </ac:spMkLst>
        </pc:spChg>
        <pc:spChg chg="mod">
          <ac:chgData name="Jassem Abbasi" userId="a485637c-5d5c-44af-8411-f95acc3236b6" providerId="ADAL" clId="{B67E75DF-61F4-4BDD-83F6-F3A9FEB4B984}" dt="2024-02-22T09:52:54.409" v="2357" actId="27803"/>
          <ac:spMkLst>
            <pc:docMk/>
            <pc:sldMk cId="3942064285" sldId="256"/>
            <ac:spMk id="10434" creationId="{68F6602E-1C45-8D53-D10E-5BDD27CF7932}"/>
          </ac:spMkLst>
        </pc:spChg>
        <pc:spChg chg="mod">
          <ac:chgData name="Jassem Abbasi" userId="a485637c-5d5c-44af-8411-f95acc3236b6" providerId="ADAL" clId="{B67E75DF-61F4-4BDD-83F6-F3A9FEB4B984}" dt="2024-02-22T09:52:54.409" v="2357" actId="27803"/>
          <ac:spMkLst>
            <pc:docMk/>
            <pc:sldMk cId="3942064285" sldId="256"/>
            <ac:spMk id="10435" creationId="{E2DFC252-C289-3A4C-6555-3193BD81FC7E}"/>
          </ac:spMkLst>
        </pc:spChg>
        <pc:spChg chg="mod">
          <ac:chgData name="Jassem Abbasi" userId="a485637c-5d5c-44af-8411-f95acc3236b6" providerId="ADAL" clId="{B67E75DF-61F4-4BDD-83F6-F3A9FEB4B984}" dt="2024-02-22T09:52:54.409" v="2357" actId="27803"/>
          <ac:spMkLst>
            <pc:docMk/>
            <pc:sldMk cId="3942064285" sldId="256"/>
            <ac:spMk id="10436" creationId="{539F9841-878D-0AF6-21C4-375EE2960B12}"/>
          </ac:spMkLst>
        </pc:spChg>
        <pc:spChg chg="mod">
          <ac:chgData name="Jassem Abbasi" userId="a485637c-5d5c-44af-8411-f95acc3236b6" providerId="ADAL" clId="{B67E75DF-61F4-4BDD-83F6-F3A9FEB4B984}" dt="2024-02-22T09:52:54.409" v="2357" actId="27803"/>
          <ac:spMkLst>
            <pc:docMk/>
            <pc:sldMk cId="3942064285" sldId="256"/>
            <ac:spMk id="10437" creationId="{6191042E-3A08-9FC3-4841-71E771DFC6AF}"/>
          </ac:spMkLst>
        </pc:spChg>
        <pc:spChg chg="mod">
          <ac:chgData name="Jassem Abbasi" userId="a485637c-5d5c-44af-8411-f95acc3236b6" providerId="ADAL" clId="{B67E75DF-61F4-4BDD-83F6-F3A9FEB4B984}" dt="2024-02-22T09:52:54.409" v="2357" actId="27803"/>
          <ac:spMkLst>
            <pc:docMk/>
            <pc:sldMk cId="3942064285" sldId="256"/>
            <ac:spMk id="10438" creationId="{C17A8669-B6E3-FA34-71A6-DE6D48EB5600}"/>
          </ac:spMkLst>
        </pc:spChg>
        <pc:spChg chg="mod">
          <ac:chgData name="Jassem Abbasi" userId="a485637c-5d5c-44af-8411-f95acc3236b6" providerId="ADAL" clId="{B67E75DF-61F4-4BDD-83F6-F3A9FEB4B984}" dt="2024-02-22T09:52:54.409" v="2357" actId="27803"/>
          <ac:spMkLst>
            <pc:docMk/>
            <pc:sldMk cId="3942064285" sldId="256"/>
            <ac:spMk id="10439" creationId="{03AC8098-0111-AD7F-D9FF-285853E16CDF}"/>
          </ac:spMkLst>
        </pc:spChg>
        <pc:spChg chg="mod">
          <ac:chgData name="Jassem Abbasi" userId="a485637c-5d5c-44af-8411-f95acc3236b6" providerId="ADAL" clId="{B67E75DF-61F4-4BDD-83F6-F3A9FEB4B984}" dt="2024-02-22T09:52:54.409" v="2357" actId="27803"/>
          <ac:spMkLst>
            <pc:docMk/>
            <pc:sldMk cId="3942064285" sldId="256"/>
            <ac:spMk id="10440" creationId="{0E636D90-FBD0-535E-8D0D-C96F47C9C09E}"/>
          </ac:spMkLst>
        </pc:spChg>
        <pc:spChg chg="mod">
          <ac:chgData name="Jassem Abbasi" userId="a485637c-5d5c-44af-8411-f95acc3236b6" providerId="ADAL" clId="{B67E75DF-61F4-4BDD-83F6-F3A9FEB4B984}" dt="2024-02-22T09:52:54.409" v="2357" actId="27803"/>
          <ac:spMkLst>
            <pc:docMk/>
            <pc:sldMk cId="3942064285" sldId="256"/>
            <ac:spMk id="10441" creationId="{1C4C21F0-7BFC-8BEA-94D6-578C37CD2077}"/>
          </ac:spMkLst>
        </pc:spChg>
        <pc:spChg chg="mod">
          <ac:chgData name="Jassem Abbasi" userId="a485637c-5d5c-44af-8411-f95acc3236b6" providerId="ADAL" clId="{B67E75DF-61F4-4BDD-83F6-F3A9FEB4B984}" dt="2024-02-22T09:52:54.409" v="2357" actId="27803"/>
          <ac:spMkLst>
            <pc:docMk/>
            <pc:sldMk cId="3942064285" sldId="256"/>
            <ac:spMk id="10442" creationId="{F1D196D9-30C3-504D-83BA-ECC2DDE97857}"/>
          </ac:spMkLst>
        </pc:spChg>
        <pc:spChg chg="mod">
          <ac:chgData name="Jassem Abbasi" userId="a485637c-5d5c-44af-8411-f95acc3236b6" providerId="ADAL" clId="{B67E75DF-61F4-4BDD-83F6-F3A9FEB4B984}" dt="2024-02-22T09:52:54.409" v="2357" actId="27803"/>
          <ac:spMkLst>
            <pc:docMk/>
            <pc:sldMk cId="3942064285" sldId="256"/>
            <ac:spMk id="10443" creationId="{64E1E443-5DC6-057D-859D-773BD760A08E}"/>
          </ac:spMkLst>
        </pc:spChg>
        <pc:spChg chg="mod">
          <ac:chgData name="Jassem Abbasi" userId="a485637c-5d5c-44af-8411-f95acc3236b6" providerId="ADAL" clId="{B67E75DF-61F4-4BDD-83F6-F3A9FEB4B984}" dt="2024-02-22T09:52:54.409" v="2357" actId="27803"/>
          <ac:spMkLst>
            <pc:docMk/>
            <pc:sldMk cId="3942064285" sldId="256"/>
            <ac:spMk id="10444" creationId="{F8F5057D-844B-F916-8C5E-6211367A6961}"/>
          </ac:spMkLst>
        </pc:spChg>
        <pc:spChg chg="mod">
          <ac:chgData name="Jassem Abbasi" userId="a485637c-5d5c-44af-8411-f95acc3236b6" providerId="ADAL" clId="{B67E75DF-61F4-4BDD-83F6-F3A9FEB4B984}" dt="2024-02-22T09:52:54.409" v="2357" actId="27803"/>
          <ac:spMkLst>
            <pc:docMk/>
            <pc:sldMk cId="3942064285" sldId="256"/>
            <ac:spMk id="10445" creationId="{AA0CF159-A20D-DEB6-CD41-5B3A9E60032D}"/>
          </ac:spMkLst>
        </pc:spChg>
        <pc:spChg chg="mod">
          <ac:chgData name="Jassem Abbasi" userId="a485637c-5d5c-44af-8411-f95acc3236b6" providerId="ADAL" clId="{B67E75DF-61F4-4BDD-83F6-F3A9FEB4B984}" dt="2024-02-22T09:52:54.409" v="2357" actId="27803"/>
          <ac:spMkLst>
            <pc:docMk/>
            <pc:sldMk cId="3942064285" sldId="256"/>
            <ac:spMk id="10446" creationId="{60F871DC-2796-A75D-A008-8A4C1A8941BF}"/>
          </ac:spMkLst>
        </pc:spChg>
        <pc:spChg chg="mod">
          <ac:chgData name="Jassem Abbasi" userId="a485637c-5d5c-44af-8411-f95acc3236b6" providerId="ADAL" clId="{B67E75DF-61F4-4BDD-83F6-F3A9FEB4B984}" dt="2024-02-22T09:52:54.409" v="2357" actId="27803"/>
          <ac:spMkLst>
            <pc:docMk/>
            <pc:sldMk cId="3942064285" sldId="256"/>
            <ac:spMk id="10447" creationId="{446328FD-4834-2585-4BA4-3C3F2AC98D96}"/>
          </ac:spMkLst>
        </pc:spChg>
        <pc:spChg chg="mod">
          <ac:chgData name="Jassem Abbasi" userId="a485637c-5d5c-44af-8411-f95acc3236b6" providerId="ADAL" clId="{B67E75DF-61F4-4BDD-83F6-F3A9FEB4B984}" dt="2024-02-22T09:52:54.409" v="2357" actId="27803"/>
          <ac:spMkLst>
            <pc:docMk/>
            <pc:sldMk cId="3942064285" sldId="256"/>
            <ac:spMk id="10448" creationId="{07FA452C-148C-D655-2B8A-D3EC3636BA2D}"/>
          </ac:spMkLst>
        </pc:spChg>
        <pc:spChg chg="mod">
          <ac:chgData name="Jassem Abbasi" userId="a485637c-5d5c-44af-8411-f95acc3236b6" providerId="ADAL" clId="{B67E75DF-61F4-4BDD-83F6-F3A9FEB4B984}" dt="2024-02-22T09:52:54.409" v="2357" actId="27803"/>
          <ac:spMkLst>
            <pc:docMk/>
            <pc:sldMk cId="3942064285" sldId="256"/>
            <ac:spMk id="10449" creationId="{65172CE2-8D1D-A764-DD77-0B75EA3B580A}"/>
          </ac:spMkLst>
        </pc:spChg>
        <pc:spChg chg="mod">
          <ac:chgData name="Jassem Abbasi" userId="a485637c-5d5c-44af-8411-f95acc3236b6" providerId="ADAL" clId="{B67E75DF-61F4-4BDD-83F6-F3A9FEB4B984}" dt="2024-02-22T09:52:54.409" v="2357" actId="27803"/>
          <ac:spMkLst>
            <pc:docMk/>
            <pc:sldMk cId="3942064285" sldId="256"/>
            <ac:spMk id="10450" creationId="{84AE1BCB-8470-C04C-DE83-590907896454}"/>
          </ac:spMkLst>
        </pc:spChg>
        <pc:spChg chg="mod">
          <ac:chgData name="Jassem Abbasi" userId="a485637c-5d5c-44af-8411-f95acc3236b6" providerId="ADAL" clId="{B67E75DF-61F4-4BDD-83F6-F3A9FEB4B984}" dt="2024-02-22T09:52:54.409" v="2357" actId="27803"/>
          <ac:spMkLst>
            <pc:docMk/>
            <pc:sldMk cId="3942064285" sldId="256"/>
            <ac:spMk id="10451" creationId="{4DB74A22-5123-6375-D2B0-A20E641B8A05}"/>
          </ac:spMkLst>
        </pc:spChg>
        <pc:spChg chg="mod">
          <ac:chgData name="Jassem Abbasi" userId="a485637c-5d5c-44af-8411-f95acc3236b6" providerId="ADAL" clId="{B67E75DF-61F4-4BDD-83F6-F3A9FEB4B984}" dt="2024-02-22T09:52:54.409" v="2357" actId="27803"/>
          <ac:spMkLst>
            <pc:docMk/>
            <pc:sldMk cId="3942064285" sldId="256"/>
            <ac:spMk id="10452" creationId="{71503D7A-C140-B6EB-CFED-A0800467E052}"/>
          </ac:spMkLst>
        </pc:spChg>
        <pc:spChg chg="mod">
          <ac:chgData name="Jassem Abbasi" userId="a485637c-5d5c-44af-8411-f95acc3236b6" providerId="ADAL" clId="{B67E75DF-61F4-4BDD-83F6-F3A9FEB4B984}" dt="2024-02-22T09:52:54.409" v="2357" actId="27803"/>
          <ac:spMkLst>
            <pc:docMk/>
            <pc:sldMk cId="3942064285" sldId="256"/>
            <ac:spMk id="10453" creationId="{CDD1BE76-4CD3-EB05-787C-E8071C23DB5B}"/>
          </ac:spMkLst>
        </pc:spChg>
        <pc:spChg chg="mod">
          <ac:chgData name="Jassem Abbasi" userId="a485637c-5d5c-44af-8411-f95acc3236b6" providerId="ADAL" clId="{B67E75DF-61F4-4BDD-83F6-F3A9FEB4B984}" dt="2024-02-22T09:52:54.409" v="2357" actId="27803"/>
          <ac:spMkLst>
            <pc:docMk/>
            <pc:sldMk cId="3942064285" sldId="256"/>
            <ac:spMk id="10454" creationId="{214E4997-620E-A127-AD47-5E92BAE80C48}"/>
          </ac:spMkLst>
        </pc:spChg>
        <pc:spChg chg="mod">
          <ac:chgData name="Jassem Abbasi" userId="a485637c-5d5c-44af-8411-f95acc3236b6" providerId="ADAL" clId="{B67E75DF-61F4-4BDD-83F6-F3A9FEB4B984}" dt="2024-02-22T09:52:54.409" v="2357" actId="27803"/>
          <ac:spMkLst>
            <pc:docMk/>
            <pc:sldMk cId="3942064285" sldId="256"/>
            <ac:spMk id="10455" creationId="{982854C7-31D5-6EDA-B8AE-25AE701E3312}"/>
          </ac:spMkLst>
        </pc:spChg>
        <pc:spChg chg="mod">
          <ac:chgData name="Jassem Abbasi" userId="a485637c-5d5c-44af-8411-f95acc3236b6" providerId="ADAL" clId="{B67E75DF-61F4-4BDD-83F6-F3A9FEB4B984}" dt="2024-02-22T09:52:54.409" v="2357" actId="27803"/>
          <ac:spMkLst>
            <pc:docMk/>
            <pc:sldMk cId="3942064285" sldId="256"/>
            <ac:spMk id="10456" creationId="{CCF9A207-1811-1FFC-65AF-BB39E64571B8}"/>
          </ac:spMkLst>
        </pc:spChg>
        <pc:spChg chg="mod">
          <ac:chgData name="Jassem Abbasi" userId="a485637c-5d5c-44af-8411-f95acc3236b6" providerId="ADAL" clId="{B67E75DF-61F4-4BDD-83F6-F3A9FEB4B984}" dt="2024-02-22T09:52:54.409" v="2357" actId="27803"/>
          <ac:spMkLst>
            <pc:docMk/>
            <pc:sldMk cId="3942064285" sldId="256"/>
            <ac:spMk id="10457" creationId="{015333E0-C87B-4D38-EA93-F9CDB9E89BFC}"/>
          </ac:spMkLst>
        </pc:spChg>
        <pc:spChg chg="mod">
          <ac:chgData name="Jassem Abbasi" userId="a485637c-5d5c-44af-8411-f95acc3236b6" providerId="ADAL" clId="{B67E75DF-61F4-4BDD-83F6-F3A9FEB4B984}" dt="2024-02-22T09:52:54.409" v="2357" actId="27803"/>
          <ac:spMkLst>
            <pc:docMk/>
            <pc:sldMk cId="3942064285" sldId="256"/>
            <ac:spMk id="10458" creationId="{BBEA269F-154E-2AD4-8DE1-6ACE1D5B8D19}"/>
          </ac:spMkLst>
        </pc:spChg>
        <pc:spChg chg="mod">
          <ac:chgData name="Jassem Abbasi" userId="a485637c-5d5c-44af-8411-f95acc3236b6" providerId="ADAL" clId="{B67E75DF-61F4-4BDD-83F6-F3A9FEB4B984}" dt="2024-02-22T09:52:54.409" v="2357" actId="27803"/>
          <ac:spMkLst>
            <pc:docMk/>
            <pc:sldMk cId="3942064285" sldId="256"/>
            <ac:spMk id="10459" creationId="{F98825FC-C26A-4339-2212-0C9F903113DC}"/>
          </ac:spMkLst>
        </pc:spChg>
        <pc:spChg chg="mod">
          <ac:chgData name="Jassem Abbasi" userId="a485637c-5d5c-44af-8411-f95acc3236b6" providerId="ADAL" clId="{B67E75DF-61F4-4BDD-83F6-F3A9FEB4B984}" dt="2024-02-22T09:52:54.409" v="2357" actId="27803"/>
          <ac:spMkLst>
            <pc:docMk/>
            <pc:sldMk cId="3942064285" sldId="256"/>
            <ac:spMk id="10460" creationId="{C445053F-0F79-F441-B1E0-22E10A18F70F}"/>
          </ac:spMkLst>
        </pc:spChg>
        <pc:spChg chg="mod">
          <ac:chgData name="Jassem Abbasi" userId="a485637c-5d5c-44af-8411-f95acc3236b6" providerId="ADAL" clId="{B67E75DF-61F4-4BDD-83F6-F3A9FEB4B984}" dt="2024-02-22T09:52:54.409" v="2357" actId="27803"/>
          <ac:spMkLst>
            <pc:docMk/>
            <pc:sldMk cId="3942064285" sldId="256"/>
            <ac:spMk id="10461" creationId="{D63C7503-115D-4F4C-F010-4E51D4603C64}"/>
          </ac:spMkLst>
        </pc:spChg>
        <pc:spChg chg="mod">
          <ac:chgData name="Jassem Abbasi" userId="a485637c-5d5c-44af-8411-f95acc3236b6" providerId="ADAL" clId="{B67E75DF-61F4-4BDD-83F6-F3A9FEB4B984}" dt="2024-02-22T09:52:54.409" v="2357" actId="27803"/>
          <ac:spMkLst>
            <pc:docMk/>
            <pc:sldMk cId="3942064285" sldId="256"/>
            <ac:spMk id="10462" creationId="{83BF6D1C-6C02-0770-6368-DCA9B35D914B}"/>
          </ac:spMkLst>
        </pc:spChg>
        <pc:spChg chg="mod">
          <ac:chgData name="Jassem Abbasi" userId="a485637c-5d5c-44af-8411-f95acc3236b6" providerId="ADAL" clId="{B67E75DF-61F4-4BDD-83F6-F3A9FEB4B984}" dt="2024-02-22T09:52:54.409" v="2357" actId="27803"/>
          <ac:spMkLst>
            <pc:docMk/>
            <pc:sldMk cId="3942064285" sldId="256"/>
            <ac:spMk id="10463" creationId="{DDD5FADC-C552-7631-CE44-27BECED8F896}"/>
          </ac:spMkLst>
        </pc:spChg>
        <pc:spChg chg="mod">
          <ac:chgData name="Jassem Abbasi" userId="a485637c-5d5c-44af-8411-f95acc3236b6" providerId="ADAL" clId="{B67E75DF-61F4-4BDD-83F6-F3A9FEB4B984}" dt="2024-02-22T09:52:54.409" v="2357" actId="27803"/>
          <ac:spMkLst>
            <pc:docMk/>
            <pc:sldMk cId="3942064285" sldId="256"/>
            <ac:spMk id="10464" creationId="{0BDE0224-041A-745D-D394-B4E8FDA2B223}"/>
          </ac:spMkLst>
        </pc:spChg>
        <pc:spChg chg="mod">
          <ac:chgData name="Jassem Abbasi" userId="a485637c-5d5c-44af-8411-f95acc3236b6" providerId="ADAL" clId="{B67E75DF-61F4-4BDD-83F6-F3A9FEB4B984}" dt="2024-02-22T09:52:54.409" v="2357" actId="27803"/>
          <ac:spMkLst>
            <pc:docMk/>
            <pc:sldMk cId="3942064285" sldId="256"/>
            <ac:spMk id="10465" creationId="{2A473E33-41F6-17A4-A2E8-29BE1D844A0F}"/>
          </ac:spMkLst>
        </pc:spChg>
        <pc:spChg chg="mod">
          <ac:chgData name="Jassem Abbasi" userId="a485637c-5d5c-44af-8411-f95acc3236b6" providerId="ADAL" clId="{B67E75DF-61F4-4BDD-83F6-F3A9FEB4B984}" dt="2024-02-22T09:52:54.409" v="2357" actId="27803"/>
          <ac:spMkLst>
            <pc:docMk/>
            <pc:sldMk cId="3942064285" sldId="256"/>
            <ac:spMk id="10466" creationId="{8DDDB596-90D5-0337-2D85-37C40E99AE7B}"/>
          </ac:spMkLst>
        </pc:spChg>
        <pc:spChg chg="mod">
          <ac:chgData name="Jassem Abbasi" userId="a485637c-5d5c-44af-8411-f95acc3236b6" providerId="ADAL" clId="{B67E75DF-61F4-4BDD-83F6-F3A9FEB4B984}" dt="2024-02-22T09:52:54.409" v="2357" actId="27803"/>
          <ac:spMkLst>
            <pc:docMk/>
            <pc:sldMk cId="3942064285" sldId="256"/>
            <ac:spMk id="10467" creationId="{42A51C1E-1C94-F419-E4C4-2CAC7506D46C}"/>
          </ac:spMkLst>
        </pc:spChg>
        <pc:spChg chg="mod">
          <ac:chgData name="Jassem Abbasi" userId="a485637c-5d5c-44af-8411-f95acc3236b6" providerId="ADAL" clId="{B67E75DF-61F4-4BDD-83F6-F3A9FEB4B984}" dt="2024-02-22T09:52:54.409" v="2357" actId="27803"/>
          <ac:spMkLst>
            <pc:docMk/>
            <pc:sldMk cId="3942064285" sldId="256"/>
            <ac:spMk id="10468" creationId="{09BAC38B-4ADC-0286-953B-875BF0DB6A16}"/>
          </ac:spMkLst>
        </pc:spChg>
        <pc:spChg chg="mod">
          <ac:chgData name="Jassem Abbasi" userId="a485637c-5d5c-44af-8411-f95acc3236b6" providerId="ADAL" clId="{B67E75DF-61F4-4BDD-83F6-F3A9FEB4B984}" dt="2024-02-22T09:52:54.409" v="2357" actId="27803"/>
          <ac:spMkLst>
            <pc:docMk/>
            <pc:sldMk cId="3942064285" sldId="256"/>
            <ac:spMk id="10469" creationId="{0169FFC5-263B-83AB-D362-680F5255043C}"/>
          </ac:spMkLst>
        </pc:spChg>
        <pc:spChg chg="mod">
          <ac:chgData name="Jassem Abbasi" userId="a485637c-5d5c-44af-8411-f95acc3236b6" providerId="ADAL" clId="{B67E75DF-61F4-4BDD-83F6-F3A9FEB4B984}" dt="2024-02-22T09:52:54.409" v="2357" actId="27803"/>
          <ac:spMkLst>
            <pc:docMk/>
            <pc:sldMk cId="3942064285" sldId="256"/>
            <ac:spMk id="10470" creationId="{45D4A4A5-33D6-A5E1-ED7B-558DFE95E4B5}"/>
          </ac:spMkLst>
        </pc:spChg>
        <pc:spChg chg="mod">
          <ac:chgData name="Jassem Abbasi" userId="a485637c-5d5c-44af-8411-f95acc3236b6" providerId="ADAL" clId="{B67E75DF-61F4-4BDD-83F6-F3A9FEB4B984}" dt="2024-02-22T09:52:54.409" v="2357" actId="27803"/>
          <ac:spMkLst>
            <pc:docMk/>
            <pc:sldMk cId="3942064285" sldId="256"/>
            <ac:spMk id="10471" creationId="{8EDEB0AB-EC0C-28CC-E19C-6C1849D108AC}"/>
          </ac:spMkLst>
        </pc:spChg>
        <pc:spChg chg="mod">
          <ac:chgData name="Jassem Abbasi" userId="a485637c-5d5c-44af-8411-f95acc3236b6" providerId="ADAL" clId="{B67E75DF-61F4-4BDD-83F6-F3A9FEB4B984}" dt="2024-02-22T09:52:54.409" v="2357" actId="27803"/>
          <ac:spMkLst>
            <pc:docMk/>
            <pc:sldMk cId="3942064285" sldId="256"/>
            <ac:spMk id="10472" creationId="{3555F825-54DA-BE03-04AE-3118614FD39E}"/>
          </ac:spMkLst>
        </pc:spChg>
        <pc:spChg chg="mod">
          <ac:chgData name="Jassem Abbasi" userId="a485637c-5d5c-44af-8411-f95acc3236b6" providerId="ADAL" clId="{B67E75DF-61F4-4BDD-83F6-F3A9FEB4B984}" dt="2024-02-22T09:52:54.409" v="2357" actId="27803"/>
          <ac:spMkLst>
            <pc:docMk/>
            <pc:sldMk cId="3942064285" sldId="256"/>
            <ac:spMk id="10473" creationId="{6AA7C3D3-C14C-7AF6-9726-BD23AC73955F}"/>
          </ac:spMkLst>
        </pc:spChg>
        <pc:spChg chg="mod">
          <ac:chgData name="Jassem Abbasi" userId="a485637c-5d5c-44af-8411-f95acc3236b6" providerId="ADAL" clId="{B67E75DF-61F4-4BDD-83F6-F3A9FEB4B984}" dt="2024-02-22T09:52:54.409" v="2357" actId="27803"/>
          <ac:spMkLst>
            <pc:docMk/>
            <pc:sldMk cId="3942064285" sldId="256"/>
            <ac:spMk id="10474" creationId="{5E422757-F1FB-3F58-0814-651E92F67387}"/>
          </ac:spMkLst>
        </pc:spChg>
        <pc:spChg chg="mod">
          <ac:chgData name="Jassem Abbasi" userId="a485637c-5d5c-44af-8411-f95acc3236b6" providerId="ADAL" clId="{B67E75DF-61F4-4BDD-83F6-F3A9FEB4B984}" dt="2024-02-22T09:52:54.409" v="2357" actId="27803"/>
          <ac:spMkLst>
            <pc:docMk/>
            <pc:sldMk cId="3942064285" sldId="256"/>
            <ac:spMk id="10475" creationId="{A1C2D835-A9DB-5808-B1CE-EB976A5BC061}"/>
          </ac:spMkLst>
        </pc:spChg>
        <pc:spChg chg="mod">
          <ac:chgData name="Jassem Abbasi" userId="a485637c-5d5c-44af-8411-f95acc3236b6" providerId="ADAL" clId="{B67E75DF-61F4-4BDD-83F6-F3A9FEB4B984}" dt="2024-02-22T09:52:54.409" v="2357" actId="27803"/>
          <ac:spMkLst>
            <pc:docMk/>
            <pc:sldMk cId="3942064285" sldId="256"/>
            <ac:spMk id="10476" creationId="{B80F8681-4A68-E2BF-9F91-062F562C8665}"/>
          </ac:spMkLst>
        </pc:spChg>
        <pc:spChg chg="mod">
          <ac:chgData name="Jassem Abbasi" userId="a485637c-5d5c-44af-8411-f95acc3236b6" providerId="ADAL" clId="{B67E75DF-61F4-4BDD-83F6-F3A9FEB4B984}" dt="2024-02-22T09:52:54.409" v="2357" actId="27803"/>
          <ac:spMkLst>
            <pc:docMk/>
            <pc:sldMk cId="3942064285" sldId="256"/>
            <ac:spMk id="10477" creationId="{3D7BF777-0FF3-6310-12AD-7F9CD372D795}"/>
          </ac:spMkLst>
        </pc:spChg>
        <pc:spChg chg="mod">
          <ac:chgData name="Jassem Abbasi" userId="a485637c-5d5c-44af-8411-f95acc3236b6" providerId="ADAL" clId="{B67E75DF-61F4-4BDD-83F6-F3A9FEB4B984}" dt="2024-02-22T09:52:54.409" v="2357" actId="27803"/>
          <ac:spMkLst>
            <pc:docMk/>
            <pc:sldMk cId="3942064285" sldId="256"/>
            <ac:spMk id="10478" creationId="{54D59E90-45CE-D03F-D07F-FC3F29DAF780}"/>
          </ac:spMkLst>
        </pc:spChg>
        <pc:spChg chg="mod">
          <ac:chgData name="Jassem Abbasi" userId="a485637c-5d5c-44af-8411-f95acc3236b6" providerId="ADAL" clId="{B67E75DF-61F4-4BDD-83F6-F3A9FEB4B984}" dt="2024-02-22T09:52:54.409" v="2357" actId="27803"/>
          <ac:spMkLst>
            <pc:docMk/>
            <pc:sldMk cId="3942064285" sldId="256"/>
            <ac:spMk id="10479" creationId="{D9DB4D13-BCEC-0549-8B84-B7023DD31F05}"/>
          </ac:spMkLst>
        </pc:spChg>
        <pc:spChg chg="mod">
          <ac:chgData name="Jassem Abbasi" userId="a485637c-5d5c-44af-8411-f95acc3236b6" providerId="ADAL" clId="{B67E75DF-61F4-4BDD-83F6-F3A9FEB4B984}" dt="2024-02-22T09:52:54.409" v="2357" actId="27803"/>
          <ac:spMkLst>
            <pc:docMk/>
            <pc:sldMk cId="3942064285" sldId="256"/>
            <ac:spMk id="10480" creationId="{F2424012-43BC-EE70-2E89-B62D72590ABF}"/>
          </ac:spMkLst>
        </pc:spChg>
        <pc:spChg chg="mod">
          <ac:chgData name="Jassem Abbasi" userId="a485637c-5d5c-44af-8411-f95acc3236b6" providerId="ADAL" clId="{B67E75DF-61F4-4BDD-83F6-F3A9FEB4B984}" dt="2024-02-22T09:52:54.409" v="2357" actId="27803"/>
          <ac:spMkLst>
            <pc:docMk/>
            <pc:sldMk cId="3942064285" sldId="256"/>
            <ac:spMk id="10481" creationId="{0414FCF0-06A6-91C1-462B-051AB7E01D79}"/>
          </ac:spMkLst>
        </pc:spChg>
        <pc:spChg chg="mod">
          <ac:chgData name="Jassem Abbasi" userId="a485637c-5d5c-44af-8411-f95acc3236b6" providerId="ADAL" clId="{B67E75DF-61F4-4BDD-83F6-F3A9FEB4B984}" dt="2024-02-22T09:52:54.409" v="2357" actId="27803"/>
          <ac:spMkLst>
            <pc:docMk/>
            <pc:sldMk cId="3942064285" sldId="256"/>
            <ac:spMk id="10482" creationId="{ED1179E1-D939-E3F1-9911-9A582DE909DC}"/>
          </ac:spMkLst>
        </pc:spChg>
        <pc:spChg chg="mod">
          <ac:chgData name="Jassem Abbasi" userId="a485637c-5d5c-44af-8411-f95acc3236b6" providerId="ADAL" clId="{B67E75DF-61F4-4BDD-83F6-F3A9FEB4B984}" dt="2024-02-22T09:52:54.409" v="2357" actId="27803"/>
          <ac:spMkLst>
            <pc:docMk/>
            <pc:sldMk cId="3942064285" sldId="256"/>
            <ac:spMk id="10483" creationId="{26AC3C25-09D7-53E8-B810-EC5D96918C9C}"/>
          </ac:spMkLst>
        </pc:spChg>
        <pc:spChg chg="mod">
          <ac:chgData name="Jassem Abbasi" userId="a485637c-5d5c-44af-8411-f95acc3236b6" providerId="ADAL" clId="{B67E75DF-61F4-4BDD-83F6-F3A9FEB4B984}" dt="2024-02-22T09:52:54.409" v="2357" actId="27803"/>
          <ac:spMkLst>
            <pc:docMk/>
            <pc:sldMk cId="3942064285" sldId="256"/>
            <ac:spMk id="10484" creationId="{2463CCE1-21D1-1698-9F60-AE390C993E92}"/>
          </ac:spMkLst>
        </pc:spChg>
        <pc:spChg chg="mod">
          <ac:chgData name="Jassem Abbasi" userId="a485637c-5d5c-44af-8411-f95acc3236b6" providerId="ADAL" clId="{B67E75DF-61F4-4BDD-83F6-F3A9FEB4B984}" dt="2024-02-22T09:52:54.409" v="2357" actId="27803"/>
          <ac:spMkLst>
            <pc:docMk/>
            <pc:sldMk cId="3942064285" sldId="256"/>
            <ac:spMk id="10485" creationId="{5B08F70A-7F9D-E5CD-BB69-D5DB2689351E}"/>
          </ac:spMkLst>
        </pc:spChg>
        <pc:spChg chg="mod">
          <ac:chgData name="Jassem Abbasi" userId="a485637c-5d5c-44af-8411-f95acc3236b6" providerId="ADAL" clId="{B67E75DF-61F4-4BDD-83F6-F3A9FEB4B984}" dt="2024-02-22T09:52:54.409" v="2357" actId="27803"/>
          <ac:spMkLst>
            <pc:docMk/>
            <pc:sldMk cId="3942064285" sldId="256"/>
            <ac:spMk id="10486" creationId="{5AFAFF4A-A754-4609-35F0-AB540FC0580E}"/>
          </ac:spMkLst>
        </pc:spChg>
        <pc:spChg chg="mod">
          <ac:chgData name="Jassem Abbasi" userId="a485637c-5d5c-44af-8411-f95acc3236b6" providerId="ADAL" clId="{B67E75DF-61F4-4BDD-83F6-F3A9FEB4B984}" dt="2024-02-22T09:52:54.409" v="2357" actId="27803"/>
          <ac:spMkLst>
            <pc:docMk/>
            <pc:sldMk cId="3942064285" sldId="256"/>
            <ac:spMk id="10487" creationId="{EFC7E16E-E5D9-81BA-97A9-A4BEF0386719}"/>
          </ac:spMkLst>
        </pc:spChg>
        <pc:spChg chg="mod">
          <ac:chgData name="Jassem Abbasi" userId="a485637c-5d5c-44af-8411-f95acc3236b6" providerId="ADAL" clId="{B67E75DF-61F4-4BDD-83F6-F3A9FEB4B984}" dt="2024-02-22T09:52:54.409" v="2357" actId="27803"/>
          <ac:spMkLst>
            <pc:docMk/>
            <pc:sldMk cId="3942064285" sldId="256"/>
            <ac:spMk id="10488" creationId="{686E1866-C321-E5BB-5104-86A435232797}"/>
          </ac:spMkLst>
        </pc:spChg>
        <pc:spChg chg="mod">
          <ac:chgData name="Jassem Abbasi" userId="a485637c-5d5c-44af-8411-f95acc3236b6" providerId="ADAL" clId="{B67E75DF-61F4-4BDD-83F6-F3A9FEB4B984}" dt="2024-02-22T09:52:54.409" v="2357" actId="27803"/>
          <ac:spMkLst>
            <pc:docMk/>
            <pc:sldMk cId="3942064285" sldId="256"/>
            <ac:spMk id="10489" creationId="{F5859714-A2EA-BCF1-21E3-C551221423AC}"/>
          </ac:spMkLst>
        </pc:spChg>
        <pc:spChg chg="mod">
          <ac:chgData name="Jassem Abbasi" userId="a485637c-5d5c-44af-8411-f95acc3236b6" providerId="ADAL" clId="{B67E75DF-61F4-4BDD-83F6-F3A9FEB4B984}" dt="2024-02-22T09:52:54.409" v="2357" actId="27803"/>
          <ac:spMkLst>
            <pc:docMk/>
            <pc:sldMk cId="3942064285" sldId="256"/>
            <ac:spMk id="10490" creationId="{E5675F46-2E67-6CDB-D9B0-5913FAEC4B21}"/>
          </ac:spMkLst>
        </pc:spChg>
        <pc:spChg chg="mod">
          <ac:chgData name="Jassem Abbasi" userId="a485637c-5d5c-44af-8411-f95acc3236b6" providerId="ADAL" clId="{B67E75DF-61F4-4BDD-83F6-F3A9FEB4B984}" dt="2024-02-22T09:52:54.409" v="2357" actId="27803"/>
          <ac:spMkLst>
            <pc:docMk/>
            <pc:sldMk cId="3942064285" sldId="256"/>
            <ac:spMk id="10491" creationId="{E15BB854-83FE-4061-06A4-52435C707BCF}"/>
          </ac:spMkLst>
        </pc:spChg>
        <pc:spChg chg="mod">
          <ac:chgData name="Jassem Abbasi" userId="a485637c-5d5c-44af-8411-f95acc3236b6" providerId="ADAL" clId="{B67E75DF-61F4-4BDD-83F6-F3A9FEB4B984}" dt="2024-02-22T09:52:54.409" v="2357" actId="27803"/>
          <ac:spMkLst>
            <pc:docMk/>
            <pc:sldMk cId="3942064285" sldId="256"/>
            <ac:spMk id="10492" creationId="{F584BB8A-387E-DBFA-9610-91585B90DF9B}"/>
          </ac:spMkLst>
        </pc:spChg>
        <pc:spChg chg="mod">
          <ac:chgData name="Jassem Abbasi" userId="a485637c-5d5c-44af-8411-f95acc3236b6" providerId="ADAL" clId="{B67E75DF-61F4-4BDD-83F6-F3A9FEB4B984}" dt="2024-02-22T09:52:54.409" v="2357" actId="27803"/>
          <ac:spMkLst>
            <pc:docMk/>
            <pc:sldMk cId="3942064285" sldId="256"/>
            <ac:spMk id="10493" creationId="{6F97FF9A-385A-4C8F-36D6-286AEEFF6BA4}"/>
          </ac:spMkLst>
        </pc:spChg>
        <pc:spChg chg="mod">
          <ac:chgData name="Jassem Abbasi" userId="a485637c-5d5c-44af-8411-f95acc3236b6" providerId="ADAL" clId="{B67E75DF-61F4-4BDD-83F6-F3A9FEB4B984}" dt="2024-02-22T09:52:54.409" v="2357" actId="27803"/>
          <ac:spMkLst>
            <pc:docMk/>
            <pc:sldMk cId="3942064285" sldId="256"/>
            <ac:spMk id="10494" creationId="{1ACB0622-8013-6B86-A37A-C5F3066D2930}"/>
          </ac:spMkLst>
        </pc:spChg>
        <pc:spChg chg="mod">
          <ac:chgData name="Jassem Abbasi" userId="a485637c-5d5c-44af-8411-f95acc3236b6" providerId="ADAL" clId="{B67E75DF-61F4-4BDD-83F6-F3A9FEB4B984}" dt="2024-02-22T09:52:54.409" v="2357" actId="27803"/>
          <ac:spMkLst>
            <pc:docMk/>
            <pc:sldMk cId="3942064285" sldId="256"/>
            <ac:spMk id="10495" creationId="{629153C5-EAEE-6BB4-B577-B4A3311C4F4A}"/>
          </ac:spMkLst>
        </pc:spChg>
        <pc:spChg chg="mod">
          <ac:chgData name="Jassem Abbasi" userId="a485637c-5d5c-44af-8411-f95acc3236b6" providerId="ADAL" clId="{B67E75DF-61F4-4BDD-83F6-F3A9FEB4B984}" dt="2024-02-22T09:52:54.409" v="2357" actId="27803"/>
          <ac:spMkLst>
            <pc:docMk/>
            <pc:sldMk cId="3942064285" sldId="256"/>
            <ac:spMk id="10496" creationId="{E385EB83-B264-339A-6907-0EFF2CC4C9A4}"/>
          </ac:spMkLst>
        </pc:spChg>
        <pc:spChg chg="mod">
          <ac:chgData name="Jassem Abbasi" userId="a485637c-5d5c-44af-8411-f95acc3236b6" providerId="ADAL" clId="{B67E75DF-61F4-4BDD-83F6-F3A9FEB4B984}" dt="2024-02-22T09:52:54.409" v="2357" actId="27803"/>
          <ac:spMkLst>
            <pc:docMk/>
            <pc:sldMk cId="3942064285" sldId="256"/>
            <ac:spMk id="10497" creationId="{0682C9C6-0680-A7C0-5018-84F32C06DFE7}"/>
          </ac:spMkLst>
        </pc:spChg>
        <pc:spChg chg="mod">
          <ac:chgData name="Jassem Abbasi" userId="a485637c-5d5c-44af-8411-f95acc3236b6" providerId="ADAL" clId="{B67E75DF-61F4-4BDD-83F6-F3A9FEB4B984}" dt="2024-02-22T09:52:54.409" v="2357" actId="27803"/>
          <ac:spMkLst>
            <pc:docMk/>
            <pc:sldMk cId="3942064285" sldId="256"/>
            <ac:spMk id="10498" creationId="{DD98CDE3-5F36-E62F-EAD9-4DF13A234804}"/>
          </ac:spMkLst>
        </pc:spChg>
        <pc:spChg chg="mod">
          <ac:chgData name="Jassem Abbasi" userId="a485637c-5d5c-44af-8411-f95acc3236b6" providerId="ADAL" clId="{B67E75DF-61F4-4BDD-83F6-F3A9FEB4B984}" dt="2024-02-22T09:52:54.409" v="2357" actId="27803"/>
          <ac:spMkLst>
            <pc:docMk/>
            <pc:sldMk cId="3942064285" sldId="256"/>
            <ac:spMk id="10499" creationId="{6F8A2CB4-E6EC-700A-5DDA-BCF786D04413}"/>
          </ac:spMkLst>
        </pc:spChg>
        <pc:spChg chg="mod">
          <ac:chgData name="Jassem Abbasi" userId="a485637c-5d5c-44af-8411-f95acc3236b6" providerId="ADAL" clId="{B67E75DF-61F4-4BDD-83F6-F3A9FEB4B984}" dt="2024-02-22T09:52:54.409" v="2357" actId="27803"/>
          <ac:spMkLst>
            <pc:docMk/>
            <pc:sldMk cId="3942064285" sldId="256"/>
            <ac:spMk id="10500" creationId="{210A2126-1238-7DA1-18D3-BCFCED08AE4C}"/>
          </ac:spMkLst>
        </pc:spChg>
        <pc:spChg chg="mod">
          <ac:chgData name="Jassem Abbasi" userId="a485637c-5d5c-44af-8411-f95acc3236b6" providerId="ADAL" clId="{B67E75DF-61F4-4BDD-83F6-F3A9FEB4B984}" dt="2024-02-22T09:52:54.409" v="2357" actId="27803"/>
          <ac:spMkLst>
            <pc:docMk/>
            <pc:sldMk cId="3942064285" sldId="256"/>
            <ac:spMk id="10501" creationId="{8F0B13FA-D2E7-51F4-F53F-65E3B45752A6}"/>
          </ac:spMkLst>
        </pc:spChg>
        <pc:spChg chg="mod">
          <ac:chgData name="Jassem Abbasi" userId="a485637c-5d5c-44af-8411-f95acc3236b6" providerId="ADAL" clId="{B67E75DF-61F4-4BDD-83F6-F3A9FEB4B984}" dt="2024-02-22T09:52:54.409" v="2357" actId="27803"/>
          <ac:spMkLst>
            <pc:docMk/>
            <pc:sldMk cId="3942064285" sldId="256"/>
            <ac:spMk id="10502" creationId="{A848787E-6759-2660-7664-10DB5BE6A225}"/>
          </ac:spMkLst>
        </pc:spChg>
        <pc:spChg chg="mod">
          <ac:chgData name="Jassem Abbasi" userId="a485637c-5d5c-44af-8411-f95acc3236b6" providerId="ADAL" clId="{B67E75DF-61F4-4BDD-83F6-F3A9FEB4B984}" dt="2024-02-22T09:52:54.409" v="2357" actId="27803"/>
          <ac:spMkLst>
            <pc:docMk/>
            <pc:sldMk cId="3942064285" sldId="256"/>
            <ac:spMk id="10503" creationId="{451F7F1A-55BC-9257-B4FF-CFF9E23539A2}"/>
          </ac:spMkLst>
        </pc:spChg>
        <pc:spChg chg="mod">
          <ac:chgData name="Jassem Abbasi" userId="a485637c-5d5c-44af-8411-f95acc3236b6" providerId="ADAL" clId="{B67E75DF-61F4-4BDD-83F6-F3A9FEB4B984}" dt="2024-02-22T09:52:54.409" v="2357" actId="27803"/>
          <ac:spMkLst>
            <pc:docMk/>
            <pc:sldMk cId="3942064285" sldId="256"/>
            <ac:spMk id="10504" creationId="{CDD7F43F-E769-F249-4799-0A032177DE17}"/>
          </ac:spMkLst>
        </pc:spChg>
        <pc:spChg chg="mod">
          <ac:chgData name="Jassem Abbasi" userId="a485637c-5d5c-44af-8411-f95acc3236b6" providerId="ADAL" clId="{B67E75DF-61F4-4BDD-83F6-F3A9FEB4B984}" dt="2024-02-22T09:52:54.409" v="2357" actId="27803"/>
          <ac:spMkLst>
            <pc:docMk/>
            <pc:sldMk cId="3942064285" sldId="256"/>
            <ac:spMk id="10505" creationId="{049A844F-C7D7-6927-A548-F08BAD0670FE}"/>
          </ac:spMkLst>
        </pc:spChg>
        <pc:spChg chg="mod">
          <ac:chgData name="Jassem Abbasi" userId="a485637c-5d5c-44af-8411-f95acc3236b6" providerId="ADAL" clId="{B67E75DF-61F4-4BDD-83F6-F3A9FEB4B984}" dt="2024-02-22T09:52:54.409" v="2357" actId="27803"/>
          <ac:spMkLst>
            <pc:docMk/>
            <pc:sldMk cId="3942064285" sldId="256"/>
            <ac:spMk id="10506" creationId="{CA2EDACE-A621-2413-1047-4AE4F34BE0BE}"/>
          </ac:spMkLst>
        </pc:spChg>
        <pc:spChg chg="mod">
          <ac:chgData name="Jassem Abbasi" userId="a485637c-5d5c-44af-8411-f95acc3236b6" providerId="ADAL" clId="{B67E75DF-61F4-4BDD-83F6-F3A9FEB4B984}" dt="2024-02-22T09:52:54.409" v="2357" actId="27803"/>
          <ac:spMkLst>
            <pc:docMk/>
            <pc:sldMk cId="3942064285" sldId="256"/>
            <ac:spMk id="10507" creationId="{65056DCC-11DD-36B4-C7B6-3DBFEE0293DB}"/>
          </ac:spMkLst>
        </pc:spChg>
        <pc:spChg chg="mod">
          <ac:chgData name="Jassem Abbasi" userId="a485637c-5d5c-44af-8411-f95acc3236b6" providerId="ADAL" clId="{B67E75DF-61F4-4BDD-83F6-F3A9FEB4B984}" dt="2024-02-22T09:52:54.409" v="2357" actId="27803"/>
          <ac:spMkLst>
            <pc:docMk/>
            <pc:sldMk cId="3942064285" sldId="256"/>
            <ac:spMk id="10508" creationId="{694EFA50-8786-E0C1-C6CE-DC324DC7714B}"/>
          </ac:spMkLst>
        </pc:spChg>
        <pc:spChg chg="mod">
          <ac:chgData name="Jassem Abbasi" userId="a485637c-5d5c-44af-8411-f95acc3236b6" providerId="ADAL" clId="{B67E75DF-61F4-4BDD-83F6-F3A9FEB4B984}" dt="2024-02-22T09:52:54.409" v="2357" actId="27803"/>
          <ac:spMkLst>
            <pc:docMk/>
            <pc:sldMk cId="3942064285" sldId="256"/>
            <ac:spMk id="10509" creationId="{1929E4C0-EAAC-7EA0-D47E-393AF469CB8A}"/>
          </ac:spMkLst>
        </pc:spChg>
        <pc:spChg chg="mod">
          <ac:chgData name="Jassem Abbasi" userId="a485637c-5d5c-44af-8411-f95acc3236b6" providerId="ADAL" clId="{B67E75DF-61F4-4BDD-83F6-F3A9FEB4B984}" dt="2024-02-22T09:52:54.409" v="2357" actId="27803"/>
          <ac:spMkLst>
            <pc:docMk/>
            <pc:sldMk cId="3942064285" sldId="256"/>
            <ac:spMk id="10510" creationId="{EFCB8AD6-7215-B8FD-BB7C-2AC5E614595E}"/>
          </ac:spMkLst>
        </pc:spChg>
        <pc:spChg chg="mod">
          <ac:chgData name="Jassem Abbasi" userId="a485637c-5d5c-44af-8411-f95acc3236b6" providerId="ADAL" clId="{B67E75DF-61F4-4BDD-83F6-F3A9FEB4B984}" dt="2024-02-22T09:52:54.409" v="2357" actId="27803"/>
          <ac:spMkLst>
            <pc:docMk/>
            <pc:sldMk cId="3942064285" sldId="256"/>
            <ac:spMk id="10511" creationId="{DA20D533-1ED3-F3DC-A208-1C41DD9806D9}"/>
          </ac:spMkLst>
        </pc:spChg>
        <pc:spChg chg="mod">
          <ac:chgData name="Jassem Abbasi" userId="a485637c-5d5c-44af-8411-f95acc3236b6" providerId="ADAL" clId="{B67E75DF-61F4-4BDD-83F6-F3A9FEB4B984}" dt="2024-02-22T09:52:54.409" v="2357" actId="27803"/>
          <ac:spMkLst>
            <pc:docMk/>
            <pc:sldMk cId="3942064285" sldId="256"/>
            <ac:spMk id="10512" creationId="{40001123-4C9E-70A1-D485-6DBD8E14D46A}"/>
          </ac:spMkLst>
        </pc:spChg>
        <pc:spChg chg="mod">
          <ac:chgData name="Jassem Abbasi" userId="a485637c-5d5c-44af-8411-f95acc3236b6" providerId="ADAL" clId="{B67E75DF-61F4-4BDD-83F6-F3A9FEB4B984}" dt="2024-02-22T09:52:54.409" v="2357" actId="27803"/>
          <ac:spMkLst>
            <pc:docMk/>
            <pc:sldMk cId="3942064285" sldId="256"/>
            <ac:spMk id="10513" creationId="{C2343BB8-0D3D-C2E7-DF8E-D175C489E696}"/>
          </ac:spMkLst>
        </pc:spChg>
        <pc:spChg chg="mod">
          <ac:chgData name="Jassem Abbasi" userId="a485637c-5d5c-44af-8411-f95acc3236b6" providerId="ADAL" clId="{B67E75DF-61F4-4BDD-83F6-F3A9FEB4B984}" dt="2024-02-22T09:52:54.409" v="2357" actId="27803"/>
          <ac:spMkLst>
            <pc:docMk/>
            <pc:sldMk cId="3942064285" sldId="256"/>
            <ac:spMk id="10514" creationId="{3E115BAD-C8E0-2EB8-E7B1-B5DD529329EE}"/>
          </ac:spMkLst>
        </pc:spChg>
        <pc:spChg chg="mod">
          <ac:chgData name="Jassem Abbasi" userId="a485637c-5d5c-44af-8411-f95acc3236b6" providerId="ADAL" clId="{B67E75DF-61F4-4BDD-83F6-F3A9FEB4B984}" dt="2024-02-22T09:52:54.409" v="2357" actId="27803"/>
          <ac:spMkLst>
            <pc:docMk/>
            <pc:sldMk cId="3942064285" sldId="256"/>
            <ac:spMk id="10515" creationId="{F8630A28-112F-3400-3F5B-68DFE922476B}"/>
          </ac:spMkLst>
        </pc:spChg>
        <pc:spChg chg="mod">
          <ac:chgData name="Jassem Abbasi" userId="a485637c-5d5c-44af-8411-f95acc3236b6" providerId="ADAL" clId="{B67E75DF-61F4-4BDD-83F6-F3A9FEB4B984}" dt="2024-02-22T09:52:54.409" v="2357" actId="27803"/>
          <ac:spMkLst>
            <pc:docMk/>
            <pc:sldMk cId="3942064285" sldId="256"/>
            <ac:spMk id="10516" creationId="{95C8702F-BF9B-46C1-5F6D-2D428CC26F0F}"/>
          </ac:spMkLst>
        </pc:spChg>
        <pc:spChg chg="mod">
          <ac:chgData name="Jassem Abbasi" userId="a485637c-5d5c-44af-8411-f95acc3236b6" providerId="ADAL" clId="{B67E75DF-61F4-4BDD-83F6-F3A9FEB4B984}" dt="2024-02-22T09:52:54.409" v="2357" actId="27803"/>
          <ac:spMkLst>
            <pc:docMk/>
            <pc:sldMk cId="3942064285" sldId="256"/>
            <ac:spMk id="10517" creationId="{E520B471-3793-00BF-94EE-6FB47070395A}"/>
          </ac:spMkLst>
        </pc:spChg>
        <pc:spChg chg="mod">
          <ac:chgData name="Jassem Abbasi" userId="a485637c-5d5c-44af-8411-f95acc3236b6" providerId="ADAL" clId="{B67E75DF-61F4-4BDD-83F6-F3A9FEB4B984}" dt="2024-02-22T09:52:54.409" v="2357" actId="27803"/>
          <ac:spMkLst>
            <pc:docMk/>
            <pc:sldMk cId="3942064285" sldId="256"/>
            <ac:spMk id="10518" creationId="{C9B51188-3E35-2CE4-92F0-B07F0791995F}"/>
          </ac:spMkLst>
        </pc:spChg>
        <pc:spChg chg="mod">
          <ac:chgData name="Jassem Abbasi" userId="a485637c-5d5c-44af-8411-f95acc3236b6" providerId="ADAL" clId="{B67E75DF-61F4-4BDD-83F6-F3A9FEB4B984}" dt="2024-02-22T09:52:54.409" v="2357" actId="27803"/>
          <ac:spMkLst>
            <pc:docMk/>
            <pc:sldMk cId="3942064285" sldId="256"/>
            <ac:spMk id="10519" creationId="{C8BD4431-FBD1-66FA-A564-9402C5F3FF1B}"/>
          </ac:spMkLst>
        </pc:spChg>
        <pc:spChg chg="mod">
          <ac:chgData name="Jassem Abbasi" userId="a485637c-5d5c-44af-8411-f95acc3236b6" providerId="ADAL" clId="{B67E75DF-61F4-4BDD-83F6-F3A9FEB4B984}" dt="2024-02-22T09:52:54.409" v="2357" actId="27803"/>
          <ac:spMkLst>
            <pc:docMk/>
            <pc:sldMk cId="3942064285" sldId="256"/>
            <ac:spMk id="10520" creationId="{FC21FFA7-7043-57C7-034D-24812751633B}"/>
          </ac:spMkLst>
        </pc:spChg>
        <pc:spChg chg="mod">
          <ac:chgData name="Jassem Abbasi" userId="a485637c-5d5c-44af-8411-f95acc3236b6" providerId="ADAL" clId="{B67E75DF-61F4-4BDD-83F6-F3A9FEB4B984}" dt="2024-02-22T09:52:54.409" v="2357" actId="27803"/>
          <ac:spMkLst>
            <pc:docMk/>
            <pc:sldMk cId="3942064285" sldId="256"/>
            <ac:spMk id="10521" creationId="{71BA7025-77B8-3209-CE16-61FD02142D74}"/>
          </ac:spMkLst>
        </pc:spChg>
        <pc:spChg chg="mod">
          <ac:chgData name="Jassem Abbasi" userId="a485637c-5d5c-44af-8411-f95acc3236b6" providerId="ADAL" clId="{B67E75DF-61F4-4BDD-83F6-F3A9FEB4B984}" dt="2024-02-22T09:52:54.409" v="2357" actId="27803"/>
          <ac:spMkLst>
            <pc:docMk/>
            <pc:sldMk cId="3942064285" sldId="256"/>
            <ac:spMk id="10522" creationId="{9DA28ABF-19FB-A541-985B-E1BC57E284EF}"/>
          </ac:spMkLst>
        </pc:spChg>
        <pc:spChg chg="mod">
          <ac:chgData name="Jassem Abbasi" userId="a485637c-5d5c-44af-8411-f95acc3236b6" providerId="ADAL" clId="{B67E75DF-61F4-4BDD-83F6-F3A9FEB4B984}" dt="2024-02-22T09:52:54.409" v="2357" actId="27803"/>
          <ac:spMkLst>
            <pc:docMk/>
            <pc:sldMk cId="3942064285" sldId="256"/>
            <ac:spMk id="10523" creationId="{71D9A1A2-BB30-2068-4AA7-703687180491}"/>
          </ac:spMkLst>
        </pc:spChg>
        <pc:spChg chg="mod">
          <ac:chgData name="Jassem Abbasi" userId="a485637c-5d5c-44af-8411-f95acc3236b6" providerId="ADAL" clId="{B67E75DF-61F4-4BDD-83F6-F3A9FEB4B984}" dt="2024-02-22T09:52:54.409" v="2357" actId="27803"/>
          <ac:spMkLst>
            <pc:docMk/>
            <pc:sldMk cId="3942064285" sldId="256"/>
            <ac:spMk id="10524" creationId="{E7554312-B97B-2DE1-5E82-82930CF733CE}"/>
          </ac:spMkLst>
        </pc:spChg>
        <pc:spChg chg="mod">
          <ac:chgData name="Jassem Abbasi" userId="a485637c-5d5c-44af-8411-f95acc3236b6" providerId="ADAL" clId="{B67E75DF-61F4-4BDD-83F6-F3A9FEB4B984}" dt="2024-02-22T09:52:54.409" v="2357" actId="27803"/>
          <ac:spMkLst>
            <pc:docMk/>
            <pc:sldMk cId="3942064285" sldId="256"/>
            <ac:spMk id="10525" creationId="{DD3A67D2-B694-06E3-8783-CF01B670C8BE}"/>
          </ac:spMkLst>
        </pc:spChg>
        <pc:spChg chg="mod">
          <ac:chgData name="Jassem Abbasi" userId="a485637c-5d5c-44af-8411-f95acc3236b6" providerId="ADAL" clId="{B67E75DF-61F4-4BDD-83F6-F3A9FEB4B984}" dt="2024-02-22T09:52:54.409" v="2357" actId="27803"/>
          <ac:spMkLst>
            <pc:docMk/>
            <pc:sldMk cId="3942064285" sldId="256"/>
            <ac:spMk id="10526" creationId="{8B13F460-2800-AECD-B470-CEF3514BC2CC}"/>
          </ac:spMkLst>
        </pc:spChg>
        <pc:spChg chg="mod">
          <ac:chgData name="Jassem Abbasi" userId="a485637c-5d5c-44af-8411-f95acc3236b6" providerId="ADAL" clId="{B67E75DF-61F4-4BDD-83F6-F3A9FEB4B984}" dt="2024-02-22T09:52:54.409" v="2357" actId="27803"/>
          <ac:spMkLst>
            <pc:docMk/>
            <pc:sldMk cId="3942064285" sldId="256"/>
            <ac:spMk id="10527" creationId="{F3068BF1-97C8-A79A-FE58-ADED6D0A2BE2}"/>
          </ac:spMkLst>
        </pc:spChg>
        <pc:spChg chg="mod">
          <ac:chgData name="Jassem Abbasi" userId="a485637c-5d5c-44af-8411-f95acc3236b6" providerId="ADAL" clId="{B67E75DF-61F4-4BDD-83F6-F3A9FEB4B984}" dt="2024-02-22T09:52:54.409" v="2357" actId="27803"/>
          <ac:spMkLst>
            <pc:docMk/>
            <pc:sldMk cId="3942064285" sldId="256"/>
            <ac:spMk id="10528" creationId="{6E7D243C-2F56-E11B-9D36-21499946C801}"/>
          </ac:spMkLst>
        </pc:spChg>
        <pc:spChg chg="mod">
          <ac:chgData name="Jassem Abbasi" userId="a485637c-5d5c-44af-8411-f95acc3236b6" providerId="ADAL" clId="{B67E75DF-61F4-4BDD-83F6-F3A9FEB4B984}" dt="2024-02-22T09:52:54.409" v="2357" actId="27803"/>
          <ac:spMkLst>
            <pc:docMk/>
            <pc:sldMk cId="3942064285" sldId="256"/>
            <ac:spMk id="10529" creationId="{5F5D99AA-C639-7672-1B66-E3617856A10D}"/>
          </ac:spMkLst>
        </pc:spChg>
        <pc:spChg chg="mod">
          <ac:chgData name="Jassem Abbasi" userId="a485637c-5d5c-44af-8411-f95acc3236b6" providerId="ADAL" clId="{B67E75DF-61F4-4BDD-83F6-F3A9FEB4B984}" dt="2024-02-22T09:52:54.409" v="2357" actId="27803"/>
          <ac:spMkLst>
            <pc:docMk/>
            <pc:sldMk cId="3942064285" sldId="256"/>
            <ac:spMk id="10530" creationId="{41BD5240-FF98-D823-9515-1359D51D108A}"/>
          </ac:spMkLst>
        </pc:spChg>
        <pc:spChg chg="mod">
          <ac:chgData name="Jassem Abbasi" userId="a485637c-5d5c-44af-8411-f95acc3236b6" providerId="ADAL" clId="{B67E75DF-61F4-4BDD-83F6-F3A9FEB4B984}" dt="2024-02-22T09:52:54.409" v="2357" actId="27803"/>
          <ac:spMkLst>
            <pc:docMk/>
            <pc:sldMk cId="3942064285" sldId="256"/>
            <ac:spMk id="10531" creationId="{816E3F51-66DF-9EF8-3994-95962D45CEFB}"/>
          </ac:spMkLst>
        </pc:spChg>
        <pc:spChg chg="mod">
          <ac:chgData name="Jassem Abbasi" userId="a485637c-5d5c-44af-8411-f95acc3236b6" providerId="ADAL" clId="{B67E75DF-61F4-4BDD-83F6-F3A9FEB4B984}" dt="2024-02-22T09:52:54.409" v="2357" actId="27803"/>
          <ac:spMkLst>
            <pc:docMk/>
            <pc:sldMk cId="3942064285" sldId="256"/>
            <ac:spMk id="10532" creationId="{CC1EC68F-FB7D-949D-00D3-3F090140B6A9}"/>
          </ac:spMkLst>
        </pc:spChg>
        <pc:spChg chg="mod">
          <ac:chgData name="Jassem Abbasi" userId="a485637c-5d5c-44af-8411-f95acc3236b6" providerId="ADAL" clId="{B67E75DF-61F4-4BDD-83F6-F3A9FEB4B984}" dt="2024-02-22T09:52:54.409" v="2357" actId="27803"/>
          <ac:spMkLst>
            <pc:docMk/>
            <pc:sldMk cId="3942064285" sldId="256"/>
            <ac:spMk id="10533" creationId="{F1F3F2D8-9107-6DE5-D370-FB8EAFEE53AB}"/>
          </ac:spMkLst>
        </pc:spChg>
        <pc:spChg chg="mod">
          <ac:chgData name="Jassem Abbasi" userId="a485637c-5d5c-44af-8411-f95acc3236b6" providerId="ADAL" clId="{B67E75DF-61F4-4BDD-83F6-F3A9FEB4B984}" dt="2024-02-22T09:52:54.409" v="2357" actId="27803"/>
          <ac:spMkLst>
            <pc:docMk/>
            <pc:sldMk cId="3942064285" sldId="256"/>
            <ac:spMk id="10534" creationId="{00785913-A5DD-F907-3C71-3DD442A9568F}"/>
          </ac:spMkLst>
        </pc:spChg>
        <pc:spChg chg="mod">
          <ac:chgData name="Jassem Abbasi" userId="a485637c-5d5c-44af-8411-f95acc3236b6" providerId="ADAL" clId="{B67E75DF-61F4-4BDD-83F6-F3A9FEB4B984}" dt="2024-02-22T09:52:54.409" v="2357" actId="27803"/>
          <ac:spMkLst>
            <pc:docMk/>
            <pc:sldMk cId="3942064285" sldId="256"/>
            <ac:spMk id="10535" creationId="{EC8BD61F-68D4-856E-05E0-7342B1E3CCD9}"/>
          </ac:spMkLst>
        </pc:spChg>
        <pc:spChg chg="mod">
          <ac:chgData name="Jassem Abbasi" userId="a485637c-5d5c-44af-8411-f95acc3236b6" providerId="ADAL" clId="{B67E75DF-61F4-4BDD-83F6-F3A9FEB4B984}" dt="2024-02-22T09:52:54.409" v="2357" actId="27803"/>
          <ac:spMkLst>
            <pc:docMk/>
            <pc:sldMk cId="3942064285" sldId="256"/>
            <ac:spMk id="10536" creationId="{B17A32DF-9D2D-C785-C1ED-25039DAB0E54}"/>
          </ac:spMkLst>
        </pc:spChg>
        <pc:spChg chg="mod">
          <ac:chgData name="Jassem Abbasi" userId="a485637c-5d5c-44af-8411-f95acc3236b6" providerId="ADAL" clId="{B67E75DF-61F4-4BDD-83F6-F3A9FEB4B984}" dt="2024-02-22T09:52:54.409" v="2357" actId="27803"/>
          <ac:spMkLst>
            <pc:docMk/>
            <pc:sldMk cId="3942064285" sldId="256"/>
            <ac:spMk id="10537" creationId="{EFA2A380-CF55-CFB2-87B2-71D0016E2DF1}"/>
          </ac:spMkLst>
        </pc:spChg>
        <pc:spChg chg="mod">
          <ac:chgData name="Jassem Abbasi" userId="a485637c-5d5c-44af-8411-f95acc3236b6" providerId="ADAL" clId="{B67E75DF-61F4-4BDD-83F6-F3A9FEB4B984}" dt="2024-02-22T09:52:54.409" v="2357" actId="27803"/>
          <ac:spMkLst>
            <pc:docMk/>
            <pc:sldMk cId="3942064285" sldId="256"/>
            <ac:spMk id="10538" creationId="{C296B375-1458-9DB2-42AE-B5B6E1FA130D}"/>
          </ac:spMkLst>
        </pc:spChg>
        <pc:spChg chg="mod">
          <ac:chgData name="Jassem Abbasi" userId="a485637c-5d5c-44af-8411-f95acc3236b6" providerId="ADAL" clId="{B67E75DF-61F4-4BDD-83F6-F3A9FEB4B984}" dt="2024-02-22T09:52:54.409" v="2357" actId="27803"/>
          <ac:spMkLst>
            <pc:docMk/>
            <pc:sldMk cId="3942064285" sldId="256"/>
            <ac:spMk id="10539" creationId="{9C6D5891-10B5-8DBF-9FF9-CB6705EA64F9}"/>
          </ac:spMkLst>
        </pc:spChg>
        <pc:spChg chg="mod">
          <ac:chgData name="Jassem Abbasi" userId="a485637c-5d5c-44af-8411-f95acc3236b6" providerId="ADAL" clId="{B67E75DF-61F4-4BDD-83F6-F3A9FEB4B984}" dt="2024-02-22T09:52:54.409" v="2357" actId="27803"/>
          <ac:spMkLst>
            <pc:docMk/>
            <pc:sldMk cId="3942064285" sldId="256"/>
            <ac:spMk id="10540" creationId="{83D84AE9-F33C-FC71-19F8-AB83DED1033D}"/>
          </ac:spMkLst>
        </pc:spChg>
        <pc:spChg chg="mod">
          <ac:chgData name="Jassem Abbasi" userId="a485637c-5d5c-44af-8411-f95acc3236b6" providerId="ADAL" clId="{B67E75DF-61F4-4BDD-83F6-F3A9FEB4B984}" dt="2024-02-22T09:52:54.409" v="2357" actId="27803"/>
          <ac:spMkLst>
            <pc:docMk/>
            <pc:sldMk cId="3942064285" sldId="256"/>
            <ac:spMk id="10541" creationId="{496199AB-738C-E6A4-636B-FDBC9A2E60BC}"/>
          </ac:spMkLst>
        </pc:spChg>
        <pc:spChg chg="mod">
          <ac:chgData name="Jassem Abbasi" userId="a485637c-5d5c-44af-8411-f95acc3236b6" providerId="ADAL" clId="{B67E75DF-61F4-4BDD-83F6-F3A9FEB4B984}" dt="2024-02-22T09:52:54.409" v="2357" actId="27803"/>
          <ac:spMkLst>
            <pc:docMk/>
            <pc:sldMk cId="3942064285" sldId="256"/>
            <ac:spMk id="10542" creationId="{702A580F-1485-202C-EF50-B3DC2D643BC8}"/>
          </ac:spMkLst>
        </pc:spChg>
        <pc:spChg chg="mod">
          <ac:chgData name="Jassem Abbasi" userId="a485637c-5d5c-44af-8411-f95acc3236b6" providerId="ADAL" clId="{B67E75DF-61F4-4BDD-83F6-F3A9FEB4B984}" dt="2024-02-22T09:52:54.409" v="2357" actId="27803"/>
          <ac:spMkLst>
            <pc:docMk/>
            <pc:sldMk cId="3942064285" sldId="256"/>
            <ac:spMk id="10543" creationId="{8AD83627-0CF6-05A0-A98F-DFBFFB4DD283}"/>
          </ac:spMkLst>
        </pc:spChg>
        <pc:spChg chg="mod">
          <ac:chgData name="Jassem Abbasi" userId="a485637c-5d5c-44af-8411-f95acc3236b6" providerId="ADAL" clId="{B67E75DF-61F4-4BDD-83F6-F3A9FEB4B984}" dt="2024-02-22T09:52:54.409" v="2357" actId="27803"/>
          <ac:spMkLst>
            <pc:docMk/>
            <pc:sldMk cId="3942064285" sldId="256"/>
            <ac:spMk id="10544" creationId="{6F3931CC-AEED-B10E-9911-1F5A5D6491F7}"/>
          </ac:spMkLst>
        </pc:spChg>
        <pc:spChg chg="mod">
          <ac:chgData name="Jassem Abbasi" userId="a485637c-5d5c-44af-8411-f95acc3236b6" providerId="ADAL" clId="{B67E75DF-61F4-4BDD-83F6-F3A9FEB4B984}" dt="2024-02-22T09:52:54.409" v="2357" actId="27803"/>
          <ac:spMkLst>
            <pc:docMk/>
            <pc:sldMk cId="3942064285" sldId="256"/>
            <ac:spMk id="10545" creationId="{8B568B01-461C-B53E-BFD0-85729CD0B145}"/>
          </ac:spMkLst>
        </pc:spChg>
        <pc:spChg chg="mod">
          <ac:chgData name="Jassem Abbasi" userId="a485637c-5d5c-44af-8411-f95acc3236b6" providerId="ADAL" clId="{B67E75DF-61F4-4BDD-83F6-F3A9FEB4B984}" dt="2024-02-22T09:52:54.409" v="2357" actId="27803"/>
          <ac:spMkLst>
            <pc:docMk/>
            <pc:sldMk cId="3942064285" sldId="256"/>
            <ac:spMk id="10546" creationId="{3F972034-D536-42F0-0F8E-7CF9738A67CC}"/>
          </ac:spMkLst>
        </pc:spChg>
        <pc:spChg chg="mod">
          <ac:chgData name="Jassem Abbasi" userId="a485637c-5d5c-44af-8411-f95acc3236b6" providerId="ADAL" clId="{B67E75DF-61F4-4BDD-83F6-F3A9FEB4B984}" dt="2024-02-22T09:52:54.409" v="2357" actId="27803"/>
          <ac:spMkLst>
            <pc:docMk/>
            <pc:sldMk cId="3942064285" sldId="256"/>
            <ac:spMk id="10547" creationId="{F739EB9C-58A4-F8C6-4F95-333F4B86A3F7}"/>
          </ac:spMkLst>
        </pc:spChg>
        <pc:spChg chg="mod">
          <ac:chgData name="Jassem Abbasi" userId="a485637c-5d5c-44af-8411-f95acc3236b6" providerId="ADAL" clId="{B67E75DF-61F4-4BDD-83F6-F3A9FEB4B984}" dt="2024-02-22T09:52:54.409" v="2357" actId="27803"/>
          <ac:spMkLst>
            <pc:docMk/>
            <pc:sldMk cId="3942064285" sldId="256"/>
            <ac:spMk id="10548" creationId="{E1433BC1-2C26-6D24-483C-984DFCF460D5}"/>
          </ac:spMkLst>
        </pc:spChg>
        <pc:spChg chg="mod">
          <ac:chgData name="Jassem Abbasi" userId="a485637c-5d5c-44af-8411-f95acc3236b6" providerId="ADAL" clId="{B67E75DF-61F4-4BDD-83F6-F3A9FEB4B984}" dt="2024-02-22T09:52:54.409" v="2357" actId="27803"/>
          <ac:spMkLst>
            <pc:docMk/>
            <pc:sldMk cId="3942064285" sldId="256"/>
            <ac:spMk id="10549" creationId="{B56437BF-073F-AAFC-8E2D-215DAD62F40F}"/>
          </ac:spMkLst>
        </pc:spChg>
        <pc:spChg chg="mod">
          <ac:chgData name="Jassem Abbasi" userId="a485637c-5d5c-44af-8411-f95acc3236b6" providerId="ADAL" clId="{B67E75DF-61F4-4BDD-83F6-F3A9FEB4B984}" dt="2024-02-22T09:52:54.409" v="2357" actId="27803"/>
          <ac:spMkLst>
            <pc:docMk/>
            <pc:sldMk cId="3942064285" sldId="256"/>
            <ac:spMk id="10550" creationId="{038CCE0A-2761-3734-8B18-FCAA0819D2B7}"/>
          </ac:spMkLst>
        </pc:spChg>
        <pc:spChg chg="mod">
          <ac:chgData name="Jassem Abbasi" userId="a485637c-5d5c-44af-8411-f95acc3236b6" providerId="ADAL" clId="{B67E75DF-61F4-4BDD-83F6-F3A9FEB4B984}" dt="2024-02-22T09:52:54.409" v="2357" actId="27803"/>
          <ac:spMkLst>
            <pc:docMk/>
            <pc:sldMk cId="3942064285" sldId="256"/>
            <ac:spMk id="10551" creationId="{62F257EA-3190-5B3A-74E9-A4CD7E7C2B65}"/>
          </ac:spMkLst>
        </pc:spChg>
        <pc:spChg chg="mod">
          <ac:chgData name="Jassem Abbasi" userId="a485637c-5d5c-44af-8411-f95acc3236b6" providerId="ADAL" clId="{B67E75DF-61F4-4BDD-83F6-F3A9FEB4B984}" dt="2024-02-22T09:52:54.409" v="2357" actId="27803"/>
          <ac:spMkLst>
            <pc:docMk/>
            <pc:sldMk cId="3942064285" sldId="256"/>
            <ac:spMk id="10552" creationId="{00CB2273-D863-044C-E544-3B1E1AAB858C}"/>
          </ac:spMkLst>
        </pc:spChg>
        <pc:spChg chg="mod">
          <ac:chgData name="Jassem Abbasi" userId="a485637c-5d5c-44af-8411-f95acc3236b6" providerId="ADAL" clId="{B67E75DF-61F4-4BDD-83F6-F3A9FEB4B984}" dt="2024-02-22T09:52:54.409" v="2357" actId="27803"/>
          <ac:spMkLst>
            <pc:docMk/>
            <pc:sldMk cId="3942064285" sldId="256"/>
            <ac:spMk id="10553" creationId="{57411899-9AEA-047C-F320-1FF3FD810756}"/>
          </ac:spMkLst>
        </pc:spChg>
        <pc:spChg chg="mod">
          <ac:chgData name="Jassem Abbasi" userId="a485637c-5d5c-44af-8411-f95acc3236b6" providerId="ADAL" clId="{B67E75DF-61F4-4BDD-83F6-F3A9FEB4B984}" dt="2024-02-22T09:52:54.409" v="2357" actId="27803"/>
          <ac:spMkLst>
            <pc:docMk/>
            <pc:sldMk cId="3942064285" sldId="256"/>
            <ac:spMk id="10554" creationId="{573D6CA5-6F18-CDA4-1C75-D7F16340851F}"/>
          </ac:spMkLst>
        </pc:spChg>
        <pc:spChg chg="mod">
          <ac:chgData name="Jassem Abbasi" userId="a485637c-5d5c-44af-8411-f95acc3236b6" providerId="ADAL" clId="{B67E75DF-61F4-4BDD-83F6-F3A9FEB4B984}" dt="2024-02-22T09:52:54.409" v="2357" actId="27803"/>
          <ac:spMkLst>
            <pc:docMk/>
            <pc:sldMk cId="3942064285" sldId="256"/>
            <ac:spMk id="10555" creationId="{8A9CFD59-D390-90B5-B14E-6FE2CFC0FCCE}"/>
          </ac:spMkLst>
        </pc:spChg>
        <pc:spChg chg="mod">
          <ac:chgData name="Jassem Abbasi" userId="a485637c-5d5c-44af-8411-f95acc3236b6" providerId="ADAL" clId="{B67E75DF-61F4-4BDD-83F6-F3A9FEB4B984}" dt="2024-02-22T09:52:54.409" v="2357" actId="27803"/>
          <ac:spMkLst>
            <pc:docMk/>
            <pc:sldMk cId="3942064285" sldId="256"/>
            <ac:spMk id="10556" creationId="{87CD63B1-1710-CDD8-3C3F-9C5A30B9DB5F}"/>
          </ac:spMkLst>
        </pc:spChg>
        <pc:spChg chg="mod">
          <ac:chgData name="Jassem Abbasi" userId="a485637c-5d5c-44af-8411-f95acc3236b6" providerId="ADAL" clId="{B67E75DF-61F4-4BDD-83F6-F3A9FEB4B984}" dt="2024-02-22T09:52:54.409" v="2357" actId="27803"/>
          <ac:spMkLst>
            <pc:docMk/>
            <pc:sldMk cId="3942064285" sldId="256"/>
            <ac:spMk id="10557" creationId="{49798660-7C80-DE3D-C506-85F7723DC517}"/>
          </ac:spMkLst>
        </pc:spChg>
        <pc:spChg chg="mod">
          <ac:chgData name="Jassem Abbasi" userId="a485637c-5d5c-44af-8411-f95acc3236b6" providerId="ADAL" clId="{B67E75DF-61F4-4BDD-83F6-F3A9FEB4B984}" dt="2024-02-22T09:52:54.409" v="2357" actId="27803"/>
          <ac:spMkLst>
            <pc:docMk/>
            <pc:sldMk cId="3942064285" sldId="256"/>
            <ac:spMk id="10558" creationId="{F644768D-83BB-CEC2-E69A-E1DF0EE27EDA}"/>
          </ac:spMkLst>
        </pc:spChg>
        <pc:spChg chg="mod">
          <ac:chgData name="Jassem Abbasi" userId="a485637c-5d5c-44af-8411-f95acc3236b6" providerId="ADAL" clId="{B67E75DF-61F4-4BDD-83F6-F3A9FEB4B984}" dt="2024-02-22T09:52:54.409" v="2357" actId="27803"/>
          <ac:spMkLst>
            <pc:docMk/>
            <pc:sldMk cId="3942064285" sldId="256"/>
            <ac:spMk id="10559" creationId="{354E478E-D6CB-5DAB-7E66-41D3F75F17E9}"/>
          </ac:spMkLst>
        </pc:spChg>
        <pc:spChg chg="mod">
          <ac:chgData name="Jassem Abbasi" userId="a485637c-5d5c-44af-8411-f95acc3236b6" providerId="ADAL" clId="{B67E75DF-61F4-4BDD-83F6-F3A9FEB4B984}" dt="2024-02-22T09:52:54.409" v="2357" actId="27803"/>
          <ac:spMkLst>
            <pc:docMk/>
            <pc:sldMk cId="3942064285" sldId="256"/>
            <ac:spMk id="10560" creationId="{326099BE-14C2-858D-B133-0D4706135369}"/>
          </ac:spMkLst>
        </pc:spChg>
        <pc:spChg chg="mod">
          <ac:chgData name="Jassem Abbasi" userId="a485637c-5d5c-44af-8411-f95acc3236b6" providerId="ADAL" clId="{B67E75DF-61F4-4BDD-83F6-F3A9FEB4B984}" dt="2024-02-22T09:52:54.409" v="2357" actId="27803"/>
          <ac:spMkLst>
            <pc:docMk/>
            <pc:sldMk cId="3942064285" sldId="256"/>
            <ac:spMk id="10561" creationId="{EA7DB7B8-B9BE-EF4E-AEE7-7122F93E11BF}"/>
          </ac:spMkLst>
        </pc:spChg>
        <pc:spChg chg="mod">
          <ac:chgData name="Jassem Abbasi" userId="a485637c-5d5c-44af-8411-f95acc3236b6" providerId="ADAL" clId="{B67E75DF-61F4-4BDD-83F6-F3A9FEB4B984}" dt="2024-02-22T09:52:54.409" v="2357" actId="27803"/>
          <ac:spMkLst>
            <pc:docMk/>
            <pc:sldMk cId="3942064285" sldId="256"/>
            <ac:spMk id="10562" creationId="{C7171891-3AD6-1C23-984C-19F36E622161}"/>
          </ac:spMkLst>
        </pc:spChg>
        <pc:spChg chg="mod">
          <ac:chgData name="Jassem Abbasi" userId="a485637c-5d5c-44af-8411-f95acc3236b6" providerId="ADAL" clId="{B67E75DF-61F4-4BDD-83F6-F3A9FEB4B984}" dt="2024-02-22T09:52:54.409" v="2357" actId="27803"/>
          <ac:spMkLst>
            <pc:docMk/>
            <pc:sldMk cId="3942064285" sldId="256"/>
            <ac:spMk id="10563" creationId="{03A71027-3244-74DC-9189-057230A6880F}"/>
          </ac:spMkLst>
        </pc:spChg>
        <pc:spChg chg="mod">
          <ac:chgData name="Jassem Abbasi" userId="a485637c-5d5c-44af-8411-f95acc3236b6" providerId="ADAL" clId="{B67E75DF-61F4-4BDD-83F6-F3A9FEB4B984}" dt="2024-02-22T09:52:54.409" v="2357" actId="27803"/>
          <ac:spMkLst>
            <pc:docMk/>
            <pc:sldMk cId="3942064285" sldId="256"/>
            <ac:spMk id="10564" creationId="{76A7A29E-FD09-6A84-A7F3-AB7499F5A3FB}"/>
          </ac:spMkLst>
        </pc:spChg>
        <pc:spChg chg="mod">
          <ac:chgData name="Jassem Abbasi" userId="a485637c-5d5c-44af-8411-f95acc3236b6" providerId="ADAL" clId="{B67E75DF-61F4-4BDD-83F6-F3A9FEB4B984}" dt="2024-02-22T09:52:54.409" v="2357" actId="27803"/>
          <ac:spMkLst>
            <pc:docMk/>
            <pc:sldMk cId="3942064285" sldId="256"/>
            <ac:spMk id="10565" creationId="{4D7CC3CF-3154-B811-2B87-B724276FAF86}"/>
          </ac:spMkLst>
        </pc:spChg>
        <pc:spChg chg="mod">
          <ac:chgData name="Jassem Abbasi" userId="a485637c-5d5c-44af-8411-f95acc3236b6" providerId="ADAL" clId="{B67E75DF-61F4-4BDD-83F6-F3A9FEB4B984}" dt="2024-02-22T09:52:54.409" v="2357" actId="27803"/>
          <ac:spMkLst>
            <pc:docMk/>
            <pc:sldMk cId="3942064285" sldId="256"/>
            <ac:spMk id="10566" creationId="{1A2C27A1-C88A-6612-DFFA-364D47BCA0B5}"/>
          </ac:spMkLst>
        </pc:spChg>
        <pc:spChg chg="mod">
          <ac:chgData name="Jassem Abbasi" userId="a485637c-5d5c-44af-8411-f95acc3236b6" providerId="ADAL" clId="{B67E75DF-61F4-4BDD-83F6-F3A9FEB4B984}" dt="2024-02-22T09:52:54.409" v="2357" actId="27803"/>
          <ac:spMkLst>
            <pc:docMk/>
            <pc:sldMk cId="3942064285" sldId="256"/>
            <ac:spMk id="10567" creationId="{D58C0E17-C267-FC36-59F3-493DFD08242C}"/>
          </ac:spMkLst>
        </pc:spChg>
        <pc:spChg chg="mod">
          <ac:chgData name="Jassem Abbasi" userId="a485637c-5d5c-44af-8411-f95acc3236b6" providerId="ADAL" clId="{B67E75DF-61F4-4BDD-83F6-F3A9FEB4B984}" dt="2024-02-22T09:52:54.409" v="2357" actId="27803"/>
          <ac:spMkLst>
            <pc:docMk/>
            <pc:sldMk cId="3942064285" sldId="256"/>
            <ac:spMk id="10568" creationId="{E64E886A-0D13-F0E4-3969-386CE4FD54F6}"/>
          </ac:spMkLst>
        </pc:spChg>
        <pc:spChg chg="mod">
          <ac:chgData name="Jassem Abbasi" userId="a485637c-5d5c-44af-8411-f95acc3236b6" providerId="ADAL" clId="{B67E75DF-61F4-4BDD-83F6-F3A9FEB4B984}" dt="2024-02-22T09:52:54.409" v="2357" actId="27803"/>
          <ac:spMkLst>
            <pc:docMk/>
            <pc:sldMk cId="3942064285" sldId="256"/>
            <ac:spMk id="10569" creationId="{FB21D228-9ACD-AE41-B275-EC3BC7C425C5}"/>
          </ac:spMkLst>
        </pc:spChg>
        <pc:spChg chg="mod">
          <ac:chgData name="Jassem Abbasi" userId="a485637c-5d5c-44af-8411-f95acc3236b6" providerId="ADAL" clId="{B67E75DF-61F4-4BDD-83F6-F3A9FEB4B984}" dt="2024-02-22T09:52:54.409" v="2357" actId="27803"/>
          <ac:spMkLst>
            <pc:docMk/>
            <pc:sldMk cId="3942064285" sldId="256"/>
            <ac:spMk id="10570" creationId="{A98B9F76-FF90-143E-598B-DD79044BD89B}"/>
          </ac:spMkLst>
        </pc:spChg>
        <pc:spChg chg="mod">
          <ac:chgData name="Jassem Abbasi" userId="a485637c-5d5c-44af-8411-f95acc3236b6" providerId="ADAL" clId="{B67E75DF-61F4-4BDD-83F6-F3A9FEB4B984}" dt="2024-02-22T09:52:54.409" v="2357" actId="27803"/>
          <ac:spMkLst>
            <pc:docMk/>
            <pc:sldMk cId="3942064285" sldId="256"/>
            <ac:spMk id="10571" creationId="{54E3BD88-83C1-8E3C-E53D-24FBA68817F7}"/>
          </ac:spMkLst>
        </pc:spChg>
        <pc:spChg chg="mod">
          <ac:chgData name="Jassem Abbasi" userId="a485637c-5d5c-44af-8411-f95acc3236b6" providerId="ADAL" clId="{B67E75DF-61F4-4BDD-83F6-F3A9FEB4B984}" dt="2024-02-22T09:52:54.409" v="2357" actId="27803"/>
          <ac:spMkLst>
            <pc:docMk/>
            <pc:sldMk cId="3942064285" sldId="256"/>
            <ac:spMk id="10572" creationId="{1D68AB15-9990-458B-1D34-BB7CB98097E6}"/>
          </ac:spMkLst>
        </pc:spChg>
        <pc:spChg chg="mod">
          <ac:chgData name="Jassem Abbasi" userId="a485637c-5d5c-44af-8411-f95acc3236b6" providerId="ADAL" clId="{B67E75DF-61F4-4BDD-83F6-F3A9FEB4B984}" dt="2024-02-22T09:52:54.409" v="2357" actId="27803"/>
          <ac:spMkLst>
            <pc:docMk/>
            <pc:sldMk cId="3942064285" sldId="256"/>
            <ac:spMk id="10573" creationId="{940CEA44-8364-3009-2542-6FD5E1DD75E8}"/>
          </ac:spMkLst>
        </pc:spChg>
        <pc:spChg chg="mod">
          <ac:chgData name="Jassem Abbasi" userId="a485637c-5d5c-44af-8411-f95acc3236b6" providerId="ADAL" clId="{B67E75DF-61F4-4BDD-83F6-F3A9FEB4B984}" dt="2024-02-22T09:52:54.409" v="2357" actId="27803"/>
          <ac:spMkLst>
            <pc:docMk/>
            <pc:sldMk cId="3942064285" sldId="256"/>
            <ac:spMk id="10574" creationId="{12661BEF-D26E-CBCC-EF7E-9D02F3326D09}"/>
          </ac:spMkLst>
        </pc:spChg>
        <pc:spChg chg="mod">
          <ac:chgData name="Jassem Abbasi" userId="a485637c-5d5c-44af-8411-f95acc3236b6" providerId="ADAL" clId="{B67E75DF-61F4-4BDD-83F6-F3A9FEB4B984}" dt="2024-02-22T09:52:54.409" v="2357" actId="27803"/>
          <ac:spMkLst>
            <pc:docMk/>
            <pc:sldMk cId="3942064285" sldId="256"/>
            <ac:spMk id="10575" creationId="{604062C8-0A95-37A1-A9DD-D8D954FF98E0}"/>
          </ac:spMkLst>
        </pc:spChg>
        <pc:spChg chg="mod">
          <ac:chgData name="Jassem Abbasi" userId="a485637c-5d5c-44af-8411-f95acc3236b6" providerId="ADAL" clId="{B67E75DF-61F4-4BDD-83F6-F3A9FEB4B984}" dt="2024-02-22T09:52:54.409" v="2357" actId="27803"/>
          <ac:spMkLst>
            <pc:docMk/>
            <pc:sldMk cId="3942064285" sldId="256"/>
            <ac:spMk id="10576" creationId="{AC16C868-F38A-AE4E-DE07-A1E7D8580FEB}"/>
          </ac:spMkLst>
        </pc:spChg>
        <pc:spChg chg="mod">
          <ac:chgData name="Jassem Abbasi" userId="a485637c-5d5c-44af-8411-f95acc3236b6" providerId="ADAL" clId="{B67E75DF-61F4-4BDD-83F6-F3A9FEB4B984}" dt="2024-02-22T09:52:54.409" v="2357" actId="27803"/>
          <ac:spMkLst>
            <pc:docMk/>
            <pc:sldMk cId="3942064285" sldId="256"/>
            <ac:spMk id="10577" creationId="{1D4A3FC4-F0BF-AC1D-3C6F-3C5B2C4DE73E}"/>
          </ac:spMkLst>
        </pc:spChg>
        <pc:spChg chg="mod">
          <ac:chgData name="Jassem Abbasi" userId="a485637c-5d5c-44af-8411-f95acc3236b6" providerId="ADAL" clId="{B67E75DF-61F4-4BDD-83F6-F3A9FEB4B984}" dt="2024-02-22T09:52:54.409" v="2357" actId="27803"/>
          <ac:spMkLst>
            <pc:docMk/>
            <pc:sldMk cId="3942064285" sldId="256"/>
            <ac:spMk id="10578" creationId="{F02D7956-BE11-D782-EB49-D217B64630B7}"/>
          </ac:spMkLst>
        </pc:spChg>
        <pc:spChg chg="mod">
          <ac:chgData name="Jassem Abbasi" userId="a485637c-5d5c-44af-8411-f95acc3236b6" providerId="ADAL" clId="{B67E75DF-61F4-4BDD-83F6-F3A9FEB4B984}" dt="2024-02-22T09:52:54.409" v="2357" actId="27803"/>
          <ac:spMkLst>
            <pc:docMk/>
            <pc:sldMk cId="3942064285" sldId="256"/>
            <ac:spMk id="10579" creationId="{ADB3D52F-DD1C-3CFC-4E66-0609A3337A34}"/>
          </ac:spMkLst>
        </pc:spChg>
        <pc:spChg chg="mod">
          <ac:chgData name="Jassem Abbasi" userId="a485637c-5d5c-44af-8411-f95acc3236b6" providerId="ADAL" clId="{B67E75DF-61F4-4BDD-83F6-F3A9FEB4B984}" dt="2024-02-22T09:52:54.409" v="2357" actId="27803"/>
          <ac:spMkLst>
            <pc:docMk/>
            <pc:sldMk cId="3942064285" sldId="256"/>
            <ac:spMk id="10580" creationId="{C08E19BA-53F8-CC5D-D183-528410446C23}"/>
          </ac:spMkLst>
        </pc:spChg>
        <pc:spChg chg="mod">
          <ac:chgData name="Jassem Abbasi" userId="a485637c-5d5c-44af-8411-f95acc3236b6" providerId="ADAL" clId="{B67E75DF-61F4-4BDD-83F6-F3A9FEB4B984}" dt="2024-02-22T09:52:54.409" v="2357" actId="27803"/>
          <ac:spMkLst>
            <pc:docMk/>
            <pc:sldMk cId="3942064285" sldId="256"/>
            <ac:spMk id="10581" creationId="{3A05C5C8-7402-DFDF-06B6-E53CF89DA648}"/>
          </ac:spMkLst>
        </pc:spChg>
        <pc:spChg chg="mod">
          <ac:chgData name="Jassem Abbasi" userId="a485637c-5d5c-44af-8411-f95acc3236b6" providerId="ADAL" clId="{B67E75DF-61F4-4BDD-83F6-F3A9FEB4B984}" dt="2024-02-22T09:52:54.409" v="2357" actId="27803"/>
          <ac:spMkLst>
            <pc:docMk/>
            <pc:sldMk cId="3942064285" sldId="256"/>
            <ac:spMk id="10582" creationId="{F5E665AA-AC60-8BE9-8E1C-0D03B8055B6D}"/>
          </ac:spMkLst>
        </pc:spChg>
        <pc:spChg chg="mod">
          <ac:chgData name="Jassem Abbasi" userId="a485637c-5d5c-44af-8411-f95acc3236b6" providerId="ADAL" clId="{B67E75DF-61F4-4BDD-83F6-F3A9FEB4B984}" dt="2024-02-22T09:52:54.409" v="2357" actId="27803"/>
          <ac:spMkLst>
            <pc:docMk/>
            <pc:sldMk cId="3942064285" sldId="256"/>
            <ac:spMk id="10583" creationId="{A74F5380-F207-3879-8B75-4CBD9A67ADE8}"/>
          </ac:spMkLst>
        </pc:spChg>
        <pc:spChg chg="mod">
          <ac:chgData name="Jassem Abbasi" userId="a485637c-5d5c-44af-8411-f95acc3236b6" providerId="ADAL" clId="{B67E75DF-61F4-4BDD-83F6-F3A9FEB4B984}" dt="2024-02-22T09:52:54.409" v="2357" actId="27803"/>
          <ac:spMkLst>
            <pc:docMk/>
            <pc:sldMk cId="3942064285" sldId="256"/>
            <ac:spMk id="10584" creationId="{FA2AEA0F-A042-2078-1647-51104C331BAF}"/>
          </ac:spMkLst>
        </pc:spChg>
        <pc:spChg chg="mod">
          <ac:chgData name="Jassem Abbasi" userId="a485637c-5d5c-44af-8411-f95acc3236b6" providerId="ADAL" clId="{B67E75DF-61F4-4BDD-83F6-F3A9FEB4B984}" dt="2024-02-22T09:52:54.409" v="2357" actId="27803"/>
          <ac:spMkLst>
            <pc:docMk/>
            <pc:sldMk cId="3942064285" sldId="256"/>
            <ac:spMk id="10585" creationId="{F35A164B-9BAC-EC4A-9530-0420294AEF7F}"/>
          </ac:spMkLst>
        </pc:spChg>
        <pc:spChg chg="mod">
          <ac:chgData name="Jassem Abbasi" userId="a485637c-5d5c-44af-8411-f95acc3236b6" providerId="ADAL" clId="{B67E75DF-61F4-4BDD-83F6-F3A9FEB4B984}" dt="2024-02-22T09:52:54.409" v="2357" actId="27803"/>
          <ac:spMkLst>
            <pc:docMk/>
            <pc:sldMk cId="3942064285" sldId="256"/>
            <ac:spMk id="10586" creationId="{5582A816-721B-07B4-C5B1-50A0CCB7966D}"/>
          </ac:spMkLst>
        </pc:spChg>
        <pc:spChg chg="mod">
          <ac:chgData name="Jassem Abbasi" userId="a485637c-5d5c-44af-8411-f95acc3236b6" providerId="ADAL" clId="{B67E75DF-61F4-4BDD-83F6-F3A9FEB4B984}" dt="2024-02-22T09:52:54.409" v="2357" actId="27803"/>
          <ac:spMkLst>
            <pc:docMk/>
            <pc:sldMk cId="3942064285" sldId="256"/>
            <ac:spMk id="10587" creationId="{54AE5433-4714-2F11-466B-F5C0C404CDF6}"/>
          </ac:spMkLst>
        </pc:spChg>
        <pc:spChg chg="mod">
          <ac:chgData name="Jassem Abbasi" userId="a485637c-5d5c-44af-8411-f95acc3236b6" providerId="ADAL" clId="{B67E75DF-61F4-4BDD-83F6-F3A9FEB4B984}" dt="2024-02-22T09:52:54.409" v="2357" actId="27803"/>
          <ac:spMkLst>
            <pc:docMk/>
            <pc:sldMk cId="3942064285" sldId="256"/>
            <ac:spMk id="10588" creationId="{08B9C3B4-D52F-1952-6CE5-090FE89BB8B2}"/>
          </ac:spMkLst>
        </pc:spChg>
        <pc:spChg chg="mod">
          <ac:chgData name="Jassem Abbasi" userId="a485637c-5d5c-44af-8411-f95acc3236b6" providerId="ADAL" clId="{B67E75DF-61F4-4BDD-83F6-F3A9FEB4B984}" dt="2024-02-22T09:52:54.409" v="2357" actId="27803"/>
          <ac:spMkLst>
            <pc:docMk/>
            <pc:sldMk cId="3942064285" sldId="256"/>
            <ac:spMk id="10589" creationId="{D31FA4AB-A56B-AB4E-A906-6BC16C70FEAF}"/>
          </ac:spMkLst>
        </pc:spChg>
        <pc:spChg chg="mod">
          <ac:chgData name="Jassem Abbasi" userId="a485637c-5d5c-44af-8411-f95acc3236b6" providerId="ADAL" clId="{B67E75DF-61F4-4BDD-83F6-F3A9FEB4B984}" dt="2024-02-22T09:52:54.409" v="2357" actId="27803"/>
          <ac:spMkLst>
            <pc:docMk/>
            <pc:sldMk cId="3942064285" sldId="256"/>
            <ac:spMk id="10590" creationId="{7C17C20A-4711-E6AF-C692-64A2A9ECA4D2}"/>
          </ac:spMkLst>
        </pc:spChg>
        <pc:spChg chg="mod">
          <ac:chgData name="Jassem Abbasi" userId="a485637c-5d5c-44af-8411-f95acc3236b6" providerId="ADAL" clId="{B67E75DF-61F4-4BDD-83F6-F3A9FEB4B984}" dt="2024-02-22T09:52:54.409" v="2357" actId="27803"/>
          <ac:spMkLst>
            <pc:docMk/>
            <pc:sldMk cId="3942064285" sldId="256"/>
            <ac:spMk id="10591" creationId="{3E553739-1C7B-C862-E35D-8C3115319892}"/>
          </ac:spMkLst>
        </pc:spChg>
        <pc:spChg chg="mod">
          <ac:chgData name="Jassem Abbasi" userId="a485637c-5d5c-44af-8411-f95acc3236b6" providerId="ADAL" clId="{B67E75DF-61F4-4BDD-83F6-F3A9FEB4B984}" dt="2024-02-22T09:52:54.409" v="2357" actId="27803"/>
          <ac:spMkLst>
            <pc:docMk/>
            <pc:sldMk cId="3942064285" sldId="256"/>
            <ac:spMk id="10592" creationId="{B730546F-FC44-0E79-7808-AF0FA674C4BC}"/>
          </ac:spMkLst>
        </pc:spChg>
        <pc:spChg chg="mod">
          <ac:chgData name="Jassem Abbasi" userId="a485637c-5d5c-44af-8411-f95acc3236b6" providerId="ADAL" clId="{B67E75DF-61F4-4BDD-83F6-F3A9FEB4B984}" dt="2024-02-22T09:52:54.409" v="2357" actId="27803"/>
          <ac:spMkLst>
            <pc:docMk/>
            <pc:sldMk cId="3942064285" sldId="256"/>
            <ac:spMk id="10593" creationId="{0B2C59E8-62A9-64E5-AAC6-F57414D7CAF5}"/>
          </ac:spMkLst>
        </pc:spChg>
        <pc:spChg chg="mod">
          <ac:chgData name="Jassem Abbasi" userId="a485637c-5d5c-44af-8411-f95acc3236b6" providerId="ADAL" clId="{B67E75DF-61F4-4BDD-83F6-F3A9FEB4B984}" dt="2024-02-22T09:52:54.409" v="2357" actId="27803"/>
          <ac:spMkLst>
            <pc:docMk/>
            <pc:sldMk cId="3942064285" sldId="256"/>
            <ac:spMk id="10594" creationId="{281FC7C3-1CC5-D76B-2B9F-8B07DFE43617}"/>
          </ac:spMkLst>
        </pc:spChg>
        <pc:spChg chg="mod">
          <ac:chgData name="Jassem Abbasi" userId="a485637c-5d5c-44af-8411-f95acc3236b6" providerId="ADAL" clId="{B67E75DF-61F4-4BDD-83F6-F3A9FEB4B984}" dt="2024-02-22T09:52:54.409" v="2357" actId="27803"/>
          <ac:spMkLst>
            <pc:docMk/>
            <pc:sldMk cId="3942064285" sldId="256"/>
            <ac:spMk id="10595" creationId="{B5AFB683-F8A6-1C3E-2244-4A03209CC943}"/>
          </ac:spMkLst>
        </pc:spChg>
        <pc:spChg chg="mod">
          <ac:chgData name="Jassem Abbasi" userId="a485637c-5d5c-44af-8411-f95acc3236b6" providerId="ADAL" clId="{B67E75DF-61F4-4BDD-83F6-F3A9FEB4B984}" dt="2024-02-22T09:52:54.409" v="2357" actId="27803"/>
          <ac:spMkLst>
            <pc:docMk/>
            <pc:sldMk cId="3942064285" sldId="256"/>
            <ac:spMk id="10596" creationId="{E510311F-98CF-5883-2CFA-F24E69793EC5}"/>
          </ac:spMkLst>
        </pc:spChg>
        <pc:spChg chg="mod">
          <ac:chgData name="Jassem Abbasi" userId="a485637c-5d5c-44af-8411-f95acc3236b6" providerId="ADAL" clId="{B67E75DF-61F4-4BDD-83F6-F3A9FEB4B984}" dt="2024-02-22T09:52:54.409" v="2357" actId="27803"/>
          <ac:spMkLst>
            <pc:docMk/>
            <pc:sldMk cId="3942064285" sldId="256"/>
            <ac:spMk id="10597" creationId="{7F95FDA4-366F-E46B-EBB5-3BE8E3DD3145}"/>
          </ac:spMkLst>
        </pc:spChg>
        <pc:spChg chg="mod">
          <ac:chgData name="Jassem Abbasi" userId="a485637c-5d5c-44af-8411-f95acc3236b6" providerId="ADAL" clId="{B67E75DF-61F4-4BDD-83F6-F3A9FEB4B984}" dt="2024-02-22T09:52:54.409" v="2357" actId="27803"/>
          <ac:spMkLst>
            <pc:docMk/>
            <pc:sldMk cId="3942064285" sldId="256"/>
            <ac:spMk id="10598" creationId="{E896F5A6-ED72-0E33-52AA-6D6C2FB46146}"/>
          </ac:spMkLst>
        </pc:spChg>
        <pc:spChg chg="mod">
          <ac:chgData name="Jassem Abbasi" userId="a485637c-5d5c-44af-8411-f95acc3236b6" providerId="ADAL" clId="{B67E75DF-61F4-4BDD-83F6-F3A9FEB4B984}" dt="2024-02-22T09:52:54.409" v="2357" actId="27803"/>
          <ac:spMkLst>
            <pc:docMk/>
            <pc:sldMk cId="3942064285" sldId="256"/>
            <ac:spMk id="10599" creationId="{EEDEF6B4-4B48-D79B-DC64-C0A1A8641A26}"/>
          </ac:spMkLst>
        </pc:spChg>
        <pc:spChg chg="mod">
          <ac:chgData name="Jassem Abbasi" userId="a485637c-5d5c-44af-8411-f95acc3236b6" providerId="ADAL" clId="{B67E75DF-61F4-4BDD-83F6-F3A9FEB4B984}" dt="2024-02-22T09:52:54.409" v="2357" actId="27803"/>
          <ac:spMkLst>
            <pc:docMk/>
            <pc:sldMk cId="3942064285" sldId="256"/>
            <ac:spMk id="10600" creationId="{F76E2948-754D-AFB5-8187-10149F98D6CB}"/>
          </ac:spMkLst>
        </pc:spChg>
        <pc:spChg chg="mod">
          <ac:chgData name="Jassem Abbasi" userId="a485637c-5d5c-44af-8411-f95acc3236b6" providerId="ADAL" clId="{B67E75DF-61F4-4BDD-83F6-F3A9FEB4B984}" dt="2024-02-22T09:52:54.409" v="2357" actId="27803"/>
          <ac:spMkLst>
            <pc:docMk/>
            <pc:sldMk cId="3942064285" sldId="256"/>
            <ac:spMk id="10601" creationId="{6136E3BA-2CBE-C90C-AC5F-34652D68FCAF}"/>
          </ac:spMkLst>
        </pc:spChg>
        <pc:spChg chg="mod">
          <ac:chgData name="Jassem Abbasi" userId="a485637c-5d5c-44af-8411-f95acc3236b6" providerId="ADAL" clId="{B67E75DF-61F4-4BDD-83F6-F3A9FEB4B984}" dt="2024-02-22T09:52:54.409" v="2357" actId="27803"/>
          <ac:spMkLst>
            <pc:docMk/>
            <pc:sldMk cId="3942064285" sldId="256"/>
            <ac:spMk id="10602" creationId="{EAF96DAB-B924-3784-80EA-3341016B4E51}"/>
          </ac:spMkLst>
        </pc:spChg>
        <pc:spChg chg="mod">
          <ac:chgData name="Jassem Abbasi" userId="a485637c-5d5c-44af-8411-f95acc3236b6" providerId="ADAL" clId="{B67E75DF-61F4-4BDD-83F6-F3A9FEB4B984}" dt="2024-02-22T09:52:54.409" v="2357" actId="27803"/>
          <ac:spMkLst>
            <pc:docMk/>
            <pc:sldMk cId="3942064285" sldId="256"/>
            <ac:spMk id="10603" creationId="{48837578-3307-2360-32E4-0CF86A5D1234}"/>
          </ac:spMkLst>
        </pc:spChg>
        <pc:spChg chg="mod">
          <ac:chgData name="Jassem Abbasi" userId="a485637c-5d5c-44af-8411-f95acc3236b6" providerId="ADAL" clId="{B67E75DF-61F4-4BDD-83F6-F3A9FEB4B984}" dt="2024-02-22T09:52:54.409" v="2357" actId="27803"/>
          <ac:spMkLst>
            <pc:docMk/>
            <pc:sldMk cId="3942064285" sldId="256"/>
            <ac:spMk id="10604" creationId="{E3A04941-A619-B1AB-3CD1-31A3F3CC8A0E}"/>
          </ac:spMkLst>
        </pc:spChg>
        <pc:spChg chg="mod">
          <ac:chgData name="Jassem Abbasi" userId="a485637c-5d5c-44af-8411-f95acc3236b6" providerId="ADAL" clId="{B67E75DF-61F4-4BDD-83F6-F3A9FEB4B984}" dt="2024-02-22T09:52:54.409" v="2357" actId="27803"/>
          <ac:spMkLst>
            <pc:docMk/>
            <pc:sldMk cId="3942064285" sldId="256"/>
            <ac:spMk id="10605" creationId="{BB1D58DE-3BBC-7820-03B7-8C088DDDBF48}"/>
          </ac:spMkLst>
        </pc:spChg>
        <pc:spChg chg="mod">
          <ac:chgData name="Jassem Abbasi" userId="a485637c-5d5c-44af-8411-f95acc3236b6" providerId="ADAL" clId="{B67E75DF-61F4-4BDD-83F6-F3A9FEB4B984}" dt="2024-02-22T09:52:54.409" v="2357" actId="27803"/>
          <ac:spMkLst>
            <pc:docMk/>
            <pc:sldMk cId="3942064285" sldId="256"/>
            <ac:spMk id="10606" creationId="{82A40FD8-DA6B-0BB8-C5D5-AC2E7ABD1F14}"/>
          </ac:spMkLst>
        </pc:spChg>
        <pc:spChg chg="mod">
          <ac:chgData name="Jassem Abbasi" userId="a485637c-5d5c-44af-8411-f95acc3236b6" providerId="ADAL" clId="{B67E75DF-61F4-4BDD-83F6-F3A9FEB4B984}" dt="2024-02-22T09:52:54.409" v="2357" actId="27803"/>
          <ac:spMkLst>
            <pc:docMk/>
            <pc:sldMk cId="3942064285" sldId="256"/>
            <ac:spMk id="10607" creationId="{B1B05DC7-B05D-D044-7FB2-C800F7A5E5B1}"/>
          </ac:spMkLst>
        </pc:spChg>
        <pc:spChg chg="mod">
          <ac:chgData name="Jassem Abbasi" userId="a485637c-5d5c-44af-8411-f95acc3236b6" providerId="ADAL" clId="{B67E75DF-61F4-4BDD-83F6-F3A9FEB4B984}" dt="2024-02-22T09:52:54.409" v="2357" actId="27803"/>
          <ac:spMkLst>
            <pc:docMk/>
            <pc:sldMk cId="3942064285" sldId="256"/>
            <ac:spMk id="10608" creationId="{441750EF-0AF3-6A2F-2367-BD0EFBC9DF98}"/>
          </ac:spMkLst>
        </pc:spChg>
        <pc:spChg chg="mod">
          <ac:chgData name="Jassem Abbasi" userId="a485637c-5d5c-44af-8411-f95acc3236b6" providerId="ADAL" clId="{B67E75DF-61F4-4BDD-83F6-F3A9FEB4B984}" dt="2024-02-22T09:52:54.409" v="2357" actId="27803"/>
          <ac:spMkLst>
            <pc:docMk/>
            <pc:sldMk cId="3942064285" sldId="256"/>
            <ac:spMk id="10609" creationId="{A215C969-9F93-53E3-AD19-050C85048B2C}"/>
          </ac:spMkLst>
        </pc:spChg>
        <pc:spChg chg="mod">
          <ac:chgData name="Jassem Abbasi" userId="a485637c-5d5c-44af-8411-f95acc3236b6" providerId="ADAL" clId="{B67E75DF-61F4-4BDD-83F6-F3A9FEB4B984}" dt="2024-02-22T09:52:54.409" v="2357" actId="27803"/>
          <ac:spMkLst>
            <pc:docMk/>
            <pc:sldMk cId="3942064285" sldId="256"/>
            <ac:spMk id="10610" creationId="{4E0D24C0-DFA8-87FB-E2AC-02000C1592A2}"/>
          </ac:spMkLst>
        </pc:spChg>
        <pc:spChg chg="mod">
          <ac:chgData name="Jassem Abbasi" userId="a485637c-5d5c-44af-8411-f95acc3236b6" providerId="ADAL" clId="{B67E75DF-61F4-4BDD-83F6-F3A9FEB4B984}" dt="2024-02-22T09:52:54.409" v="2357" actId="27803"/>
          <ac:spMkLst>
            <pc:docMk/>
            <pc:sldMk cId="3942064285" sldId="256"/>
            <ac:spMk id="10611" creationId="{CDF769FF-24E3-6CB4-0D26-1ABB17101568}"/>
          </ac:spMkLst>
        </pc:spChg>
        <pc:spChg chg="mod">
          <ac:chgData name="Jassem Abbasi" userId="a485637c-5d5c-44af-8411-f95acc3236b6" providerId="ADAL" clId="{B67E75DF-61F4-4BDD-83F6-F3A9FEB4B984}" dt="2024-02-22T09:52:54.409" v="2357" actId="27803"/>
          <ac:spMkLst>
            <pc:docMk/>
            <pc:sldMk cId="3942064285" sldId="256"/>
            <ac:spMk id="10612" creationId="{1E6E8108-3818-A3CA-A8C3-98499858D629}"/>
          </ac:spMkLst>
        </pc:spChg>
        <pc:spChg chg="mod">
          <ac:chgData name="Jassem Abbasi" userId="a485637c-5d5c-44af-8411-f95acc3236b6" providerId="ADAL" clId="{B67E75DF-61F4-4BDD-83F6-F3A9FEB4B984}" dt="2024-02-22T09:52:54.409" v="2357" actId="27803"/>
          <ac:spMkLst>
            <pc:docMk/>
            <pc:sldMk cId="3942064285" sldId="256"/>
            <ac:spMk id="10613" creationId="{D109BDE4-39B5-3FDA-A986-2EB440CC76B3}"/>
          </ac:spMkLst>
        </pc:spChg>
        <pc:spChg chg="mod">
          <ac:chgData name="Jassem Abbasi" userId="a485637c-5d5c-44af-8411-f95acc3236b6" providerId="ADAL" clId="{B67E75DF-61F4-4BDD-83F6-F3A9FEB4B984}" dt="2024-02-22T09:52:54.409" v="2357" actId="27803"/>
          <ac:spMkLst>
            <pc:docMk/>
            <pc:sldMk cId="3942064285" sldId="256"/>
            <ac:spMk id="10614" creationId="{A3B047E9-F062-94A9-2683-D96558942161}"/>
          </ac:spMkLst>
        </pc:spChg>
        <pc:spChg chg="mod">
          <ac:chgData name="Jassem Abbasi" userId="a485637c-5d5c-44af-8411-f95acc3236b6" providerId="ADAL" clId="{B67E75DF-61F4-4BDD-83F6-F3A9FEB4B984}" dt="2024-02-22T09:52:54.409" v="2357" actId="27803"/>
          <ac:spMkLst>
            <pc:docMk/>
            <pc:sldMk cId="3942064285" sldId="256"/>
            <ac:spMk id="10615" creationId="{53509C40-C96C-B0B6-BE94-009CC2D460D2}"/>
          </ac:spMkLst>
        </pc:spChg>
        <pc:spChg chg="mod">
          <ac:chgData name="Jassem Abbasi" userId="a485637c-5d5c-44af-8411-f95acc3236b6" providerId="ADAL" clId="{B67E75DF-61F4-4BDD-83F6-F3A9FEB4B984}" dt="2024-02-22T09:52:54.409" v="2357" actId="27803"/>
          <ac:spMkLst>
            <pc:docMk/>
            <pc:sldMk cId="3942064285" sldId="256"/>
            <ac:spMk id="10616" creationId="{AD1670A4-8CBA-2C43-5107-2E341B91D6E6}"/>
          </ac:spMkLst>
        </pc:spChg>
        <pc:spChg chg="mod">
          <ac:chgData name="Jassem Abbasi" userId="a485637c-5d5c-44af-8411-f95acc3236b6" providerId="ADAL" clId="{B67E75DF-61F4-4BDD-83F6-F3A9FEB4B984}" dt="2024-02-22T09:52:54.409" v="2357" actId="27803"/>
          <ac:spMkLst>
            <pc:docMk/>
            <pc:sldMk cId="3942064285" sldId="256"/>
            <ac:spMk id="10617" creationId="{41EC72C3-46A1-5E9D-5B5F-FFF316025185}"/>
          </ac:spMkLst>
        </pc:spChg>
        <pc:spChg chg="mod">
          <ac:chgData name="Jassem Abbasi" userId="a485637c-5d5c-44af-8411-f95acc3236b6" providerId="ADAL" clId="{B67E75DF-61F4-4BDD-83F6-F3A9FEB4B984}" dt="2024-02-22T09:52:54.409" v="2357" actId="27803"/>
          <ac:spMkLst>
            <pc:docMk/>
            <pc:sldMk cId="3942064285" sldId="256"/>
            <ac:spMk id="10618" creationId="{BBB3FF5A-11A6-81DC-1D31-9145278B88DC}"/>
          </ac:spMkLst>
        </pc:spChg>
        <pc:spChg chg="mod">
          <ac:chgData name="Jassem Abbasi" userId="a485637c-5d5c-44af-8411-f95acc3236b6" providerId="ADAL" clId="{B67E75DF-61F4-4BDD-83F6-F3A9FEB4B984}" dt="2024-02-22T09:52:54.409" v="2357" actId="27803"/>
          <ac:spMkLst>
            <pc:docMk/>
            <pc:sldMk cId="3942064285" sldId="256"/>
            <ac:spMk id="10619" creationId="{E8BD3542-B012-138E-605D-8C4B1152A987}"/>
          </ac:spMkLst>
        </pc:spChg>
        <pc:spChg chg="mod">
          <ac:chgData name="Jassem Abbasi" userId="a485637c-5d5c-44af-8411-f95acc3236b6" providerId="ADAL" clId="{B67E75DF-61F4-4BDD-83F6-F3A9FEB4B984}" dt="2024-02-22T09:52:54.409" v="2357" actId="27803"/>
          <ac:spMkLst>
            <pc:docMk/>
            <pc:sldMk cId="3942064285" sldId="256"/>
            <ac:spMk id="10620" creationId="{BC632142-8948-8E71-F4C8-235736FC8257}"/>
          </ac:spMkLst>
        </pc:spChg>
        <pc:spChg chg="mod">
          <ac:chgData name="Jassem Abbasi" userId="a485637c-5d5c-44af-8411-f95acc3236b6" providerId="ADAL" clId="{B67E75DF-61F4-4BDD-83F6-F3A9FEB4B984}" dt="2024-02-22T09:52:54.409" v="2357" actId="27803"/>
          <ac:spMkLst>
            <pc:docMk/>
            <pc:sldMk cId="3942064285" sldId="256"/>
            <ac:spMk id="10621" creationId="{428E532B-C514-6751-86D9-776E52739343}"/>
          </ac:spMkLst>
        </pc:spChg>
        <pc:spChg chg="mod">
          <ac:chgData name="Jassem Abbasi" userId="a485637c-5d5c-44af-8411-f95acc3236b6" providerId="ADAL" clId="{B67E75DF-61F4-4BDD-83F6-F3A9FEB4B984}" dt="2024-02-22T09:52:54.409" v="2357" actId="27803"/>
          <ac:spMkLst>
            <pc:docMk/>
            <pc:sldMk cId="3942064285" sldId="256"/>
            <ac:spMk id="10622" creationId="{1F743CC3-2BC2-9B21-784F-0A14F6C850D5}"/>
          </ac:spMkLst>
        </pc:spChg>
        <pc:spChg chg="mod">
          <ac:chgData name="Jassem Abbasi" userId="a485637c-5d5c-44af-8411-f95acc3236b6" providerId="ADAL" clId="{B67E75DF-61F4-4BDD-83F6-F3A9FEB4B984}" dt="2024-02-22T09:52:54.409" v="2357" actId="27803"/>
          <ac:spMkLst>
            <pc:docMk/>
            <pc:sldMk cId="3942064285" sldId="256"/>
            <ac:spMk id="10623" creationId="{DDE3967F-62BE-6669-217C-8CDB51D86660}"/>
          </ac:spMkLst>
        </pc:spChg>
        <pc:spChg chg="mod">
          <ac:chgData name="Jassem Abbasi" userId="a485637c-5d5c-44af-8411-f95acc3236b6" providerId="ADAL" clId="{B67E75DF-61F4-4BDD-83F6-F3A9FEB4B984}" dt="2024-02-22T09:52:54.409" v="2357" actId="27803"/>
          <ac:spMkLst>
            <pc:docMk/>
            <pc:sldMk cId="3942064285" sldId="256"/>
            <ac:spMk id="10624" creationId="{4D8BFE86-CCAC-8F71-D850-BA6EE3639445}"/>
          </ac:spMkLst>
        </pc:spChg>
        <pc:spChg chg="mod">
          <ac:chgData name="Jassem Abbasi" userId="a485637c-5d5c-44af-8411-f95acc3236b6" providerId="ADAL" clId="{B67E75DF-61F4-4BDD-83F6-F3A9FEB4B984}" dt="2024-02-22T09:52:54.409" v="2357" actId="27803"/>
          <ac:spMkLst>
            <pc:docMk/>
            <pc:sldMk cId="3942064285" sldId="256"/>
            <ac:spMk id="10625" creationId="{28B58649-E6C3-D1DA-8F3D-49B7FAC87098}"/>
          </ac:spMkLst>
        </pc:spChg>
        <pc:spChg chg="mod">
          <ac:chgData name="Jassem Abbasi" userId="a485637c-5d5c-44af-8411-f95acc3236b6" providerId="ADAL" clId="{B67E75DF-61F4-4BDD-83F6-F3A9FEB4B984}" dt="2024-02-22T09:52:54.409" v="2357" actId="27803"/>
          <ac:spMkLst>
            <pc:docMk/>
            <pc:sldMk cId="3942064285" sldId="256"/>
            <ac:spMk id="10626" creationId="{4ABA47AA-34D4-0AA9-FE80-EA82E7EF79B6}"/>
          </ac:spMkLst>
        </pc:spChg>
        <pc:spChg chg="mod">
          <ac:chgData name="Jassem Abbasi" userId="a485637c-5d5c-44af-8411-f95acc3236b6" providerId="ADAL" clId="{B67E75DF-61F4-4BDD-83F6-F3A9FEB4B984}" dt="2024-02-22T09:52:54.409" v="2357" actId="27803"/>
          <ac:spMkLst>
            <pc:docMk/>
            <pc:sldMk cId="3942064285" sldId="256"/>
            <ac:spMk id="10627" creationId="{206ACC94-DAB0-92A7-26B9-933EB02CD92C}"/>
          </ac:spMkLst>
        </pc:spChg>
        <pc:spChg chg="mod">
          <ac:chgData name="Jassem Abbasi" userId="a485637c-5d5c-44af-8411-f95acc3236b6" providerId="ADAL" clId="{B67E75DF-61F4-4BDD-83F6-F3A9FEB4B984}" dt="2024-02-22T09:52:54.409" v="2357" actId="27803"/>
          <ac:spMkLst>
            <pc:docMk/>
            <pc:sldMk cId="3942064285" sldId="256"/>
            <ac:spMk id="10628" creationId="{257F47F3-2B1F-0988-733E-ED039C0FB78B}"/>
          </ac:spMkLst>
        </pc:spChg>
        <pc:spChg chg="mod">
          <ac:chgData name="Jassem Abbasi" userId="a485637c-5d5c-44af-8411-f95acc3236b6" providerId="ADAL" clId="{B67E75DF-61F4-4BDD-83F6-F3A9FEB4B984}" dt="2024-02-22T09:52:54.409" v="2357" actId="27803"/>
          <ac:spMkLst>
            <pc:docMk/>
            <pc:sldMk cId="3942064285" sldId="256"/>
            <ac:spMk id="10629" creationId="{A49ACE6A-36AE-A059-B69B-0B4538567D46}"/>
          </ac:spMkLst>
        </pc:spChg>
        <pc:spChg chg="mod">
          <ac:chgData name="Jassem Abbasi" userId="a485637c-5d5c-44af-8411-f95acc3236b6" providerId="ADAL" clId="{B67E75DF-61F4-4BDD-83F6-F3A9FEB4B984}" dt="2024-02-22T09:52:54.409" v="2357" actId="27803"/>
          <ac:spMkLst>
            <pc:docMk/>
            <pc:sldMk cId="3942064285" sldId="256"/>
            <ac:spMk id="10630" creationId="{64336D77-DA3C-EF0F-B132-C0DCD8EA0BEC}"/>
          </ac:spMkLst>
        </pc:spChg>
        <pc:spChg chg="mod">
          <ac:chgData name="Jassem Abbasi" userId="a485637c-5d5c-44af-8411-f95acc3236b6" providerId="ADAL" clId="{B67E75DF-61F4-4BDD-83F6-F3A9FEB4B984}" dt="2024-02-22T09:52:54.409" v="2357" actId="27803"/>
          <ac:spMkLst>
            <pc:docMk/>
            <pc:sldMk cId="3942064285" sldId="256"/>
            <ac:spMk id="10631" creationId="{9E1F385A-DA8F-76F4-55F8-E0CCBFF13086}"/>
          </ac:spMkLst>
        </pc:spChg>
        <pc:spChg chg="mod">
          <ac:chgData name="Jassem Abbasi" userId="a485637c-5d5c-44af-8411-f95acc3236b6" providerId="ADAL" clId="{B67E75DF-61F4-4BDD-83F6-F3A9FEB4B984}" dt="2024-02-22T09:52:54.409" v="2357" actId="27803"/>
          <ac:spMkLst>
            <pc:docMk/>
            <pc:sldMk cId="3942064285" sldId="256"/>
            <ac:spMk id="10632" creationId="{9230E423-AEE9-7D54-FC54-D25F0DF204CF}"/>
          </ac:spMkLst>
        </pc:spChg>
        <pc:spChg chg="mod">
          <ac:chgData name="Jassem Abbasi" userId="a485637c-5d5c-44af-8411-f95acc3236b6" providerId="ADAL" clId="{B67E75DF-61F4-4BDD-83F6-F3A9FEB4B984}" dt="2024-02-22T09:52:54.409" v="2357" actId="27803"/>
          <ac:spMkLst>
            <pc:docMk/>
            <pc:sldMk cId="3942064285" sldId="256"/>
            <ac:spMk id="10633" creationId="{A6C97A10-8878-EE9E-1845-F867EEC242CA}"/>
          </ac:spMkLst>
        </pc:spChg>
        <pc:spChg chg="mod">
          <ac:chgData name="Jassem Abbasi" userId="a485637c-5d5c-44af-8411-f95acc3236b6" providerId="ADAL" clId="{B67E75DF-61F4-4BDD-83F6-F3A9FEB4B984}" dt="2024-02-22T09:52:54.409" v="2357" actId="27803"/>
          <ac:spMkLst>
            <pc:docMk/>
            <pc:sldMk cId="3942064285" sldId="256"/>
            <ac:spMk id="10634" creationId="{D5C6964D-D279-8104-A1A3-59E8BDB034DB}"/>
          </ac:spMkLst>
        </pc:spChg>
        <pc:spChg chg="mod">
          <ac:chgData name="Jassem Abbasi" userId="a485637c-5d5c-44af-8411-f95acc3236b6" providerId="ADAL" clId="{B67E75DF-61F4-4BDD-83F6-F3A9FEB4B984}" dt="2024-02-22T09:52:54.409" v="2357" actId="27803"/>
          <ac:spMkLst>
            <pc:docMk/>
            <pc:sldMk cId="3942064285" sldId="256"/>
            <ac:spMk id="10635" creationId="{498E414E-684C-9A13-FEB3-45DDB96CDE8C}"/>
          </ac:spMkLst>
        </pc:spChg>
        <pc:spChg chg="mod">
          <ac:chgData name="Jassem Abbasi" userId="a485637c-5d5c-44af-8411-f95acc3236b6" providerId="ADAL" clId="{B67E75DF-61F4-4BDD-83F6-F3A9FEB4B984}" dt="2024-02-22T09:52:54.409" v="2357" actId="27803"/>
          <ac:spMkLst>
            <pc:docMk/>
            <pc:sldMk cId="3942064285" sldId="256"/>
            <ac:spMk id="10636" creationId="{F2BFE465-66BB-9D05-FC3B-3AA261C8D5B4}"/>
          </ac:spMkLst>
        </pc:spChg>
        <pc:spChg chg="mod">
          <ac:chgData name="Jassem Abbasi" userId="a485637c-5d5c-44af-8411-f95acc3236b6" providerId="ADAL" clId="{B67E75DF-61F4-4BDD-83F6-F3A9FEB4B984}" dt="2024-02-22T09:52:54.409" v="2357" actId="27803"/>
          <ac:spMkLst>
            <pc:docMk/>
            <pc:sldMk cId="3942064285" sldId="256"/>
            <ac:spMk id="10637" creationId="{97DB0803-CE03-4628-A634-C915181ECF16}"/>
          </ac:spMkLst>
        </pc:spChg>
        <pc:spChg chg="mod">
          <ac:chgData name="Jassem Abbasi" userId="a485637c-5d5c-44af-8411-f95acc3236b6" providerId="ADAL" clId="{B67E75DF-61F4-4BDD-83F6-F3A9FEB4B984}" dt="2024-02-22T09:52:54.409" v="2357" actId="27803"/>
          <ac:spMkLst>
            <pc:docMk/>
            <pc:sldMk cId="3942064285" sldId="256"/>
            <ac:spMk id="10638" creationId="{383970AE-2206-9C83-81AD-053F47937743}"/>
          </ac:spMkLst>
        </pc:spChg>
        <pc:spChg chg="mod">
          <ac:chgData name="Jassem Abbasi" userId="a485637c-5d5c-44af-8411-f95acc3236b6" providerId="ADAL" clId="{B67E75DF-61F4-4BDD-83F6-F3A9FEB4B984}" dt="2024-02-22T09:52:54.409" v="2357" actId="27803"/>
          <ac:spMkLst>
            <pc:docMk/>
            <pc:sldMk cId="3942064285" sldId="256"/>
            <ac:spMk id="10639" creationId="{95EF0F1A-566F-1DD0-0FF7-F54AD36ED68A}"/>
          </ac:spMkLst>
        </pc:spChg>
        <pc:spChg chg="mod">
          <ac:chgData name="Jassem Abbasi" userId="a485637c-5d5c-44af-8411-f95acc3236b6" providerId="ADAL" clId="{B67E75DF-61F4-4BDD-83F6-F3A9FEB4B984}" dt="2024-02-22T09:52:54.409" v="2357" actId="27803"/>
          <ac:spMkLst>
            <pc:docMk/>
            <pc:sldMk cId="3942064285" sldId="256"/>
            <ac:spMk id="10640" creationId="{656B58E2-F062-5E03-EB48-F352015DED40}"/>
          </ac:spMkLst>
        </pc:spChg>
        <pc:spChg chg="mod">
          <ac:chgData name="Jassem Abbasi" userId="a485637c-5d5c-44af-8411-f95acc3236b6" providerId="ADAL" clId="{B67E75DF-61F4-4BDD-83F6-F3A9FEB4B984}" dt="2024-02-22T09:52:54.409" v="2357" actId="27803"/>
          <ac:spMkLst>
            <pc:docMk/>
            <pc:sldMk cId="3942064285" sldId="256"/>
            <ac:spMk id="10641" creationId="{2B2E228A-61EE-F2D0-E0E9-80F72685508D}"/>
          </ac:spMkLst>
        </pc:spChg>
        <pc:spChg chg="mod">
          <ac:chgData name="Jassem Abbasi" userId="a485637c-5d5c-44af-8411-f95acc3236b6" providerId="ADAL" clId="{B67E75DF-61F4-4BDD-83F6-F3A9FEB4B984}" dt="2024-02-22T09:52:54.409" v="2357" actId="27803"/>
          <ac:spMkLst>
            <pc:docMk/>
            <pc:sldMk cId="3942064285" sldId="256"/>
            <ac:spMk id="10642" creationId="{178C218F-B5F0-7FCD-3B3C-CFD96DEABC47}"/>
          </ac:spMkLst>
        </pc:spChg>
        <pc:spChg chg="mod">
          <ac:chgData name="Jassem Abbasi" userId="a485637c-5d5c-44af-8411-f95acc3236b6" providerId="ADAL" clId="{B67E75DF-61F4-4BDD-83F6-F3A9FEB4B984}" dt="2024-02-22T09:52:54.409" v="2357" actId="27803"/>
          <ac:spMkLst>
            <pc:docMk/>
            <pc:sldMk cId="3942064285" sldId="256"/>
            <ac:spMk id="10643" creationId="{D8364EC4-54FD-DE60-4EDF-7F105B80474E}"/>
          </ac:spMkLst>
        </pc:spChg>
        <pc:spChg chg="mod">
          <ac:chgData name="Jassem Abbasi" userId="a485637c-5d5c-44af-8411-f95acc3236b6" providerId="ADAL" clId="{B67E75DF-61F4-4BDD-83F6-F3A9FEB4B984}" dt="2024-02-22T09:52:54.409" v="2357" actId="27803"/>
          <ac:spMkLst>
            <pc:docMk/>
            <pc:sldMk cId="3942064285" sldId="256"/>
            <ac:spMk id="10644" creationId="{3684C0B1-6CC8-9C08-1D5F-233872E5A7B2}"/>
          </ac:spMkLst>
        </pc:spChg>
        <pc:spChg chg="mod">
          <ac:chgData name="Jassem Abbasi" userId="a485637c-5d5c-44af-8411-f95acc3236b6" providerId="ADAL" clId="{B67E75DF-61F4-4BDD-83F6-F3A9FEB4B984}" dt="2024-02-22T09:52:54.409" v="2357" actId="27803"/>
          <ac:spMkLst>
            <pc:docMk/>
            <pc:sldMk cId="3942064285" sldId="256"/>
            <ac:spMk id="10645" creationId="{AC23600A-E425-D856-302D-595D09FD1D17}"/>
          </ac:spMkLst>
        </pc:spChg>
        <pc:spChg chg="mod">
          <ac:chgData name="Jassem Abbasi" userId="a485637c-5d5c-44af-8411-f95acc3236b6" providerId="ADAL" clId="{B67E75DF-61F4-4BDD-83F6-F3A9FEB4B984}" dt="2024-02-22T09:52:54.409" v="2357" actId="27803"/>
          <ac:spMkLst>
            <pc:docMk/>
            <pc:sldMk cId="3942064285" sldId="256"/>
            <ac:spMk id="10646" creationId="{BAA03DC7-052F-0585-E9F7-E43C7AB0D2F5}"/>
          </ac:spMkLst>
        </pc:spChg>
        <pc:spChg chg="mod">
          <ac:chgData name="Jassem Abbasi" userId="a485637c-5d5c-44af-8411-f95acc3236b6" providerId="ADAL" clId="{B67E75DF-61F4-4BDD-83F6-F3A9FEB4B984}" dt="2024-02-22T09:52:54.409" v="2357" actId="27803"/>
          <ac:spMkLst>
            <pc:docMk/>
            <pc:sldMk cId="3942064285" sldId="256"/>
            <ac:spMk id="10647" creationId="{DF52142E-7419-0880-2302-A4C9E8818C8A}"/>
          </ac:spMkLst>
        </pc:spChg>
        <pc:spChg chg="mod">
          <ac:chgData name="Jassem Abbasi" userId="a485637c-5d5c-44af-8411-f95acc3236b6" providerId="ADAL" clId="{B67E75DF-61F4-4BDD-83F6-F3A9FEB4B984}" dt="2024-02-22T09:52:54.409" v="2357" actId="27803"/>
          <ac:spMkLst>
            <pc:docMk/>
            <pc:sldMk cId="3942064285" sldId="256"/>
            <ac:spMk id="10648" creationId="{A3161FA6-4B72-CC7F-180F-79AEDE2CFE55}"/>
          </ac:spMkLst>
        </pc:spChg>
        <pc:spChg chg="mod">
          <ac:chgData name="Jassem Abbasi" userId="a485637c-5d5c-44af-8411-f95acc3236b6" providerId="ADAL" clId="{B67E75DF-61F4-4BDD-83F6-F3A9FEB4B984}" dt="2024-02-22T09:52:54.409" v="2357" actId="27803"/>
          <ac:spMkLst>
            <pc:docMk/>
            <pc:sldMk cId="3942064285" sldId="256"/>
            <ac:spMk id="10649" creationId="{49480DCA-7664-3306-E86F-C3F4466ADEA1}"/>
          </ac:spMkLst>
        </pc:spChg>
        <pc:spChg chg="mod">
          <ac:chgData name="Jassem Abbasi" userId="a485637c-5d5c-44af-8411-f95acc3236b6" providerId="ADAL" clId="{B67E75DF-61F4-4BDD-83F6-F3A9FEB4B984}" dt="2024-02-22T09:52:54.409" v="2357" actId="27803"/>
          <ac:spMkLst>
            <pc:docMk/>
            <pc:sldMk cId="3942064285" sldId="256"/>
            <ac:spMk id="10650" creationId="{6AE827FC-AF80-123F-5667-58644F1DCE0C}"/>
          </ac:spMkLst>
        </pc:spChg>
        <pc:spChg chg="mod">
          <ac:chgData name="Jassem Abbasi" userId="a485637c-5d5c-44af-8411-f95acc3236b6" providerId="ADAL" clId="{B67E75DF-61F4-4BDD-83F6-F3A9FEB4B984}" dt="2024-02-22T09:52:54.409" v="2357" actId="27803"/>
          <ac:spMkLst>
            <pc:docMk/>
            <pc:sldMk cId="3942064285" sldId="256"/>
            <ac:spMk id="10651" creationId="{E8F8FBDD-084C-E0B5-B27C-1326404DF698}"/>
          </ac:spMkLst>
        </pc:spChg>
        <pc:spChg chg="mod">
          <ac:chgData name="Jassem Abbasi" userId="a485637c-5d5c-44af-8411-f95acc3236b6" providerId="ADAL" clId="{B67E75DF-61F4-4BDD-83F6-F3A9FEB4B984}" dt="2024-02-22T09:52:54.409" v="2357" actId="27803"/>
          <ac:spMkLst>
            <pc:docMk/>
            <pc:sldMk cId="3942064285" sldId="256"/>
            <ac:spMk id="10652" creationId="{DA6569A3-DB3B-7494-D552-51BA7A0B3868}"/>
          </ac:spMkLst>
        </pc:spChg>
        <pc:spChg chg="mod">
          <ac:chgData name="Jassem Abbasi" userId="a485637c-5d5c-44af-8411-f95acc3236b6" providerId="ADAL" clId="{B67E75DF-61F4-4BDD-83F6-F3A9FEB4B984}" dt="2024-02-22T09:52:54.409" v="2357" actId="27803"/>
          <ac:spMkLst>
            <pc:docMk/>
            <pc:sldMk cId="3942064285" sldId="256"/>
            <ac:spMk id="10653" creationId="{B095AB38-BF6D-C6FD-CA79-76A7BB482430}"/>
          </ac:spMkLst>
        </pc:spChg>
        <pc:spChg chg="mod">
          <ac:chgData name="Jassem Abbasi" userId="a485637c-5d5c-44af-8411-f95acc3236b6" providerId="ADAL" clId="{B67E75DF-61F4-4BDD-83F6-F3A9FEB4B984}" dt="2024-02-22T09:52:54.409" v="2357" actId="27803"/>
          <ac:spMkLst>
            <pc:docMk/>
            <pc:sldMk cId="3942064285" sldId="256"/>
            <ac:spMk id="10654" creationId="{FA65E314-E205-694F-7891-FB849B129E10}"/>
          </ac:spMkLst>
        </pc:spChg>
        <pc:spChg chg="mod">
          <ac:chgData name="Jassem Abbasi" userId="a485637c-5d5c-44af-8411-f95acc3236b6" providerId="ADAL" clId="{B67E75DF-61F4-4BDD-83F6-F3A9FEB4B984}" dt="2024-02-22T09:52:54.409" v="2357" actId="27803"/>
          <ac:spMkLst>
            <pc:docMk/>
            <pc:sldMk cId="3942064285" sldId="256"/>
            <ac:spMk id="10655" creationId="{7835962D-0C10-6605-8CB3-3C05BD324EE6}"/>
          </ac:spMkLst>
        </pc:spChg>
        <pc:spChg chg="mod">
          <ac:chgData name="Jassem Abbasi" userId="a485637c-5d5c-44af-8411-f95acc3236b6" providerId="ADAL" clId="{B67E75DF-61F4-4BDD-83F6-F3A9FEB4B984}" dt="2024-02-22T09:52:54.409" v="2357" actId="27803"/>
          <ac:spMkLst>
            <pc:docMk/>
            <pc:sldMk cId="3942064285" sldId="256"/>
            <ac:spMk id="10656" creationId="{2D319051-4855-7E28-A469-4C55D7698705}"/>
          </ac:spMkLst>
        </pc:spChg>
        <pc:spChg chg="mod">
          <ac:chgData name="Jassem Abbasi" userId="a485637c-5d5c-44af-8411-f95acc3236b6" providerId="ADAL" clId="{B67E75DF-61F4-4BDD-83F6-F3A9FEB4B984}" dt="2024-02-22T09:52:54.409" v="2357" actId="27803"/>
          <ac:spMkLst>
            <pc:docMk/>
            <pc:sldMk cId="3942064285" sldId="256"/>
            <ac:spMk id="10657" creationId="{06AF3D56-501F-F7C3-1C53-C145560CF191}"/>
          </ac:spMkLst>
        </pc:spChg>
        <pc:spChg chg="mod">
          <ac:chgData name="Jassem Abbasi" userId="a485637c-5d5c-44af-8411-f95acc3236b6" providerId="ADAL" clId="{B67E75DF-61F4-4BDD-83F6-F3A9FEB4B984}" dt="2024-02-22T09:52:54.409" v="2357" actId="27803"/>
          <ac:spMkLst>
            <pc:docMk/>
            <pc:sldMk cId="3942064285" sldId="256"/>
            <ac:spMk id="10658" creationId="{8E561C48-4ABD-0D7A-921C-8AD49E33877C}"/>
          </ac:spMkLst>
        </pc:spChg>
        <pc:spChg chg="mod">
          <ac:chgData name="Jassem Abbasi" userId="a485637c-5d5c-44af-8411-f95acc3236b6" providerId="ADAL" clId="{B67E75DF-61F4-4BDD-83F6-F3A9FEB4B984}" dt="2024-02-22T09:52:54.409" v="2357" actId="27803"/>
          <ac:spMkLst>
            <pc:docMk/>
            <pc:sldMk cId="3942064285" sldId="256"/>
            <ac:spMk id="10659" creationId="{4C3D6D09-D080-95AF-8CD3-1CFC6E96ECE9}"/>
          </ac:spMkLst>
        </pc:spChg>
        <pc:spChg chg="mod">
          <ac:chgData name="Jassem Abbasi" userId="a485637c-5d5c-44af-8411-f95acc3236b6" providerId="ADAL" clId="{B67E75DF-61F4-4BDD-83F6-F3A9FEB4B984}" dt="2024-02-22T09:52:54.409" v="2357" actId="27803"/>
          <ac:spMkLst>
            <pc:docMk/>
            <pc:sldMk cId="3942064285" sldId="256"/>
            <ac:spMk id="10660" creationId="{20F5F4D5-1AEF-94E4-7651-09AE58B0C94D}"/>
          </ac:spMkLst>
        </pc:spChg>
        <pc:spChg chg="mod">
          <ac:chgData name="Jassem Abbasi" userId="a485637c-5d5c-44af-8411-f95acc3236b6" providerId="ADAL" clId="{B67E75DF-61F4-4BDD-83F6-F3A9FEB4B984}" dt="2024-02-22T09:52:54.409" v="2357" actId="27803"/>
          <ac:spMkLst>
            <pc:docMk/>
            <pc:sldMk cId="3942064285" sldId="256"/>
            <ac:spMk id="10661" creationId="{CF1910C5-BE4C-B4E5-F67E-C2554AEBE9D3}"/>
          </ac:spMkLst>
        </pc:spChg>
        <pc:spChg chg="mod">
          <ac:chgData name="Jassem Abbasi" userId="a485637c-5d5c-44af-8411-f95acc3236b6" providerId="ADAL" clId="{B67E75DF-61F4-4BDD-83F6-F3A9FEB4B984}" dt="2024-02-22T09:52:54.409" v="2357" actId="27803"/>
          <ac:spMkLst>
            <pc:docMk/>
            <pc:sldMk cId="3942064285" sldId="256"/>
            <ac:spMk id="10662" creationId="{6BF7DDF4-EC9A-E333-BA8D-E9659B621DEE}"/>
          </ac:spMkLst>
        </pc:spChg>
        <pc:spChg chg="mod">
          <ac:chgData name="Jassem Abbasi" userId="a485637c-5d5c-44af-8411-f95acc3236b6" providerId="ADAL" clId="{B67E75DF-61F4-4BDD-83F6-F3A9FEB4B984}" dt="2024-02-22T09:52:54.409" v="2357" actId="27803"/>
          <ac:spMkLst>
            <pc:docMk/>
            <pc:sldMk cId="3942064285" sldId="256"/>
            <ac:spMk id="10663" creationId="{FE091094-080D-D67F-BBCA-C444E4951679}"/>
          </ac:spMkLst>
        </pc:spChg>
        <pc:spChg chg="mod">
          <ac:chgData name="Jassem Abbasi" userId="a485637c-5d5c-44af-8411-f95acc3236b6" providerId="ADAL" clId="{B67E75DF-61F4-4BDD-83F6-F3A9FEB4B984}" dt="2024-02-22T09:52:54.409" v="2357" actId="27803"/>
          <ac:spMkLst>
            <pc:docMk/>
            <pc:sldMk cId="3942064285" sldId="256"/>
            <ac:spMk id="10664" creationId="{EAFE7876-30FC-D7A9-A64E-0E28E3BC787F}"/>
          </ac:spMkLst>
        </pc:spChg>
        <pc:spChg chg="mod">
          <ac:chgData name="Jassem Abbasi" userId="a485637c-5d5c-44af-8411-f95acc3236b6" providerId="ADAL" clId="{B67E75DF-61F4-4BDD-83F6-F3A9FEB4B984}" dt="2024-02-22T09:52:54.409" v="2357" actId="27803"/>
          <ac:spMkLst>
            <pc:docMk/>
            <pc:sldMk cId="3942064285" sldId="256"/>
            <ac:spMk id="10665" creationId="{0DF45F68-248F-A9FD-CBFE-6792FDBF84E4}"/>
          </ac:spMkLst>
        </pc:spChg>
        <pc:spChg chg="mod">
          <ac:chgData name="Jassem Abbasi" userId="a485637c-5d5c-44af-8411-f95acc3236b6" providerId="ADAL" clId="{B67E75DF-61F4-4BDD-83F6-F3A9FEB4B984}" dt="2024-02-22T09:52:54.409" v="2357" actId="27803"/>
          <ac:spMkLst>
            <pc:docMk/>
            <pc:sldMk cId="3942064285" sldId="256"/>
            <ac:spMk id="10666" creationId="{7FCB37D2-12AF-8495-7CAF-717C3028548C}"/>
          </ac:spMkLst>
        </pc:spChg>
        <pc:spChg chg="mod">
          <ac:chgData name="Jassem Abbasi" userId="a485637c-5d5c-44af-8411-f95acc3236b6" providerId="ADAL" clId="{B67E75DF-61F4-4BDD-83F6-F3A9FEB4B984}" dt="2024-02-22T09:52:54.409" v="2357" actId="27803"/>
          <ac:spMkLst>
            <pc:docMk/>
            <pc:sldMk cId="3942064285" sldId="256"/>
            <ac:spMk id="10667" creationId="{E4E05418-7BB2-2A7C-28D0-AFDF2F227DBB}"/>
          </ac:spMkLst>
        </pc:spChg>
        <pc:spChg chg="mod">
          <ac:chgData name="Jassem Abbasi" userId="a485637c-5d5c-44af-8411-f95acc3236b6" providerId="ADAL" clId="{B67E75DF-61F4-4BDD-83F6-F3A9FEB4B984}" dt="2024-02-22T09:52:54.409" v="2357" actId="27803"/>
          <ac:spMkLst>
            <pc:docMk/>
            <pc:sldMk cId="3942064285" sldId="256"/>
            <ac:spMk id="10668" creationId="{4FBAFB9A-D760-3BFB-5F33-FB20E4CE79AF}"/>
          </ac:spMkLst>
        </pc:spChg>
        <pc:spChg chg="mod">
          <ac:chgData name="Jassem Abbasi" userId="a485637c-5d5c-44af-8411-f95acc3236b6" providerId="ADAL" clId="{B67E75DF-61F4-4BDD-83F6-F3A9FEB4B984}" dt="2024-02-22T09:52:54.409" v="2357" actId="27803"/>
          <ac:spMkLst>
            <pc:docMk/>
            <pc:sldMk cId="3942064285" sldId="256"/>
            <ac:spMk id="10669" creationId="{C4E4707B-AFD5-B99D-3C31-39E8CB22B526}"/>
          </ac:spMkLst>
        </pc:spChg>
        <pc:spChg chg="mod">
          <ac:chgData name="Jassem Abbasi" userId="a485637c-5d5c-44af-8411-f95acc3236b6" providerId="ADAL" clId="{B67E75DF-61F4-4BDD-83F6-F3A9FEB4B984}" dt="2024-02-22T09:52:54.409" v="2357" actId="27803"/>
          <ac:spMkLst>
            <pc:docMk/>
            <pc:sldMk cId="3942064285" sldId="256"/>
            <ac:spMk id="10670" creationId="{AB1A2C60-4C58-DAA5-B740-78FC7C73EA95}"/>
          </ac:spMkLst>
        </pc:spChg>
        <pc:spChg chg="mod">
          <ac:chgData name="Jassem Abbasi" userId="a485637c-5d5c-44af-8411-f95acc3236b6" providerId="ADAL" clId="{B67E75DF-61F4-4BDD-83F6-F3A9FEB4B984}" dt="2024-02-22T09:52:54.409" v="2357" actId="27803"/>
          <ac:spMkLst>
            <pc:docMk/>
            <pc:sldMk cId="3942064285" sldId="256"/>
            <ac:spMk id="10671" creationId="{855B9639-EA5D-9A59-7E67-5ECB554F1D84}"/>
          </ac:spMkLst>
        </pc:spChg>
        <pc:spChg chg="mod">
          <ac:chgData name="Jassem Abbasi" userId="a485637c-5d5c-44af-8411-f95acc3236b6" providerId="ADAL" clId="{B67E75DF-61F4-4BDD-83F6-F3A9FEB4B984}" dt="2024-02-22T09:52:54.409" v="2357" actId="27803"/>
          <ac:spMkLst>
            <pc:docMk/>
            <pc:sldMk cId="3942064285" sldId="256"/>
            <ac:spMk id="10672" creationId="{AFD663F2-866C-C3CB-D1D6-34E4F3A98EB8}"/>
          </ac:spMkLst>
        </pc:spChg>
        <pc:spChg chg="mod">
          <ac:chgData name="Jassem Abbasi" userId="a485637c-5d5c-44af-8411-f95acc3236b6" providerId="ADAL" clId="{B67E75DF-61F4-4BDD-83F6-F3A9FEB4B984}" dt="2024-02-22T09:52:54.409" v="2357" actId="27803"/>
          <ac:spMkLst>
            <pc:docMk/>
            <pc:sldMk cId="3942064285" sldId="256"/>
            <ac:spMk id="10673" creationId="{ED0BB519-2CCD-F980-58AC-0167A187BB05}"/>
          </ac:spMkLst>
        </pc:spChg>
        <pc:spChg chg="mod">
          <ac:chgData name="Jassem Abbasi" userId="a485637c-5d5c-44af-8411-f95acc3236b6" providerId="ADAL" clId="{B67E75DF-61F4-4BDD-83F6-F3A9FEB4B984}" dt="2024-02-22T09:52:54.409" v="2357" actId="27803"/>
          <ac:spMkLst>
            <pc:docMk/>
            <pc:sldMk cId="3942064285" sldId="256"/>
            <ac:spMk id="10674" creationId="{6C763651-790B-4B6C-E31E-A92A7FACD95A}"/>
          </ac:spMkLst>
        </pc:spChg>
        <pc:spChg chg="mod">
          <ac:chgData name="Jassem Abbasi" userId="a485637c-5d5c-44af-8411-f95acc3236b6" providerId="ADAL" clId="{B67E75DF-61F4-4BDD-83F6-F3A9FEB4B984}" dt="2024-02-22T09:52:54.409" v="2357" actId="27803"/>
          <ac:spMkLst>
            <pc:docMk/>
            <pc:sldMk cId="3942064285" sldId="256"/>
            <ac:spMk id="10675" creationId="{75EC73C3-5D4C-ED9E-E905-F4BD0DE70F70}"/>
          </ac:spMkLst>
        </pc:spChg>
        <pc:spChg chg="mod">
          <ac:chgData name="Jassem Abbasi" userId="a485637c-5d5c-44af-8411-f95acc3236b6" providerId="ADAL" clId="{B67E75DF-61F4-4BDD-83F6-F3A9FEB4B984}" dt="2024-02-22T09:52:54.409" v="2357" actId="27803"/>
          <ac:spMkLst>
            <pc:docMk/>
            <pc:sldMk cId="3942064285" sldId="256"/>
            <ac:spMk id="10676" creationId="{D031F9DB-EF14-A9A5-3BBC-5191F432AAE1}"/>
          </ac:spMkLst>
        </pc:spChg>
        <pc:spChg chg="mod">
          <ac:chgData name="Jassem Abbasi" userId="a485637c-5d5c-44af-8411-f95acc3236b6" providerId="ADAL" clId="{B67E75DF-61F4-4BDD-83F6-F3A9FEB4B984}" dt="2024-02-22T09:52:54.409" v="2357" actId="27803"/>
          <ac:spMkLst>
            <pc:docMk/>
            <pc:sldMk cId="3942064285" sldId="256"/>
            <ac:spMk id="10677" creationId="{479C0F5E-27D1-0F88-69C4-D71BE1095805}"/>
          </ac:spMkLst>
        </pc:spChg>
        <pc:spChg chg="mod">
          <ac:chgData name="Jassem Abbasi" userId="a485637c-5d5c-44af-8411-f95acc3236b6" providerId="ADAL" clId="{B67E75DF-61F4-4BDD-83F6-F3A9FEB4B984}" dt="2024-02-22T09:52:54.409" v="2357" actId="27803"/>
          <ac:spMkLst>
            <pc:docMk/>
            <pc:sldMk cId="3942064285" sldId="256"/>
            <ac:spMk id="10678" creationId="{C191CEA2-A19E-D695-229C-69DAC5FCE8C0}"/>
          </ac:spMkLst>
        </pc:spChg>
        <pc:spChg chg="mod">
          <ac:chgData name="Jassem Abbasi" userId="a485637c-5d5c-44af-8411-f95acc3236b6" providerId="ADAL" clId="{B67E75DF-61F4-4BDD-83F6-F3A9FEB4B984}" dt="2024-02-22T09:52:54.409" v="2357" actId="27803"/>
          <ac:spMkLst>
            <pc:docMk/>
            <pc:sldMk cId="3942064285" sldId="256"/>
            <ac:spMk id="10679" creationId="{7549D5D4-B343-A1E8-BBAA-45321FC2F741}"/>
          </ac:spMkLst>
        </pc:spChg>
        <pc:spChg chg="mod">
          <ac:chgData name="Jassem Abbasi" userId="a485637c-5d5c-44af-8411-f95acc3236b6" providerId="ADAL" clId="{B67E75DF-61F4-4BDD-83F6-F3A9FEB4B984}" dt="2024-02-22T09:52:54.409" v="2357" actId="27803"/>
          <ac:spMkLst>
            <pc:docMk/>
            <pc:sldMk cId="3942064285" sldId="256"/>
            <ac:spMk id="10680" creationId="{2C5CF745-BC8B-BA49-533C-DCB8B535680D}"/>
          </ac:spMkLst>
        </pc:spChg>
        <pc:spChg chg="mod">
          <ac:chgData name="Jassem Abbasi" userId="a485637c-5d5c-44af-8411-f95acc3236b6" providerId="ADAL" clId="{B67E75DF-61F4-4BDD-83F6-F3A9FEB4B984}" dt="2024-02-22T09:52:54.409" v="2357" actId="27803"/>
          <ac:spMkLst>
            <pc:docMk/>
            <pc:sldMk cId="3942064285" sldId="256"/>
            <ac:spMk id="10681" creationId="{16BB1CA0-DA19-0F7E-1435-BDDD99AF6A13}"/>
          </ac:spMkLst>
        </pc:spChg>
        <pc:spChg chg="mod">
          <ac:chgData name="Jassem Abbasi" userId="a485637c-5d5c-44af-8411-f95acc3236b6" providerId="ADAL" clId="{B67E75DF-61F4-4BDD-83F6-F3A9FEB4B984}" dt="2024-02-22T09:52:54.409" v="2357" actId="27803"/>
          <ac:spMkLst>
            <pc:docMk/>
            <pc:sldMk cId="3942064285" sldId="256"/>
            <ac:spMk id="10682" creationId="{9593EBBE-D805-D68B-D3F7-3833A8B9B2CB}"/>
          </ac:spMkLst>
        </pc:spChg>
        <pc:spChg chg="mod">
          <ac:chgData name="Jassem Abbasi" userId="a485637c-5d5c-44af-8411-f95acc3236b6" providerId="ADAL" clId="{B67E75DF-61F4-4BDD-83F6-F3A9FEB4B984}" dt="2024-02-22T09:52:54.409" v="2357" actId="27803"/>
          <ac:spMkLst>
            <pc:docMk/>
            <pc:sldMk cId="3942064285" sldId="256"/>
            <ac:spMk id="10683" creationId="{E178801F-C34D-E598-2AC2-80BB45A31B3A}"/>
          </ac:spMkLst>
        </pc:spChg>
        <pc:spChg chg="mod">
          <ac:chgData name="Jassem Abbasi" userId="a485637c-5d5c-44af-8411-f95acc3236b6" providerId="ADAL" clId="{B67E75DF-61F4-4BDD-83F6-F3A9FEB4B984}" dt="2024-02-22T09:52:54.409" v="2357" actId="27803"/>
          <ac:spMkLst>
            <pc:docMk/>
            <pc:sldMk cId="3942064285" sldId="256"/>
            <ac:spMk id="10684" creationId="{37AA10FD-0D8F-1C00-E1BA-973AEE17CC78}"/>
          </ac:spMkLst>
        </pc:spChg>
        <pc:spChg chg="mod">
          <ac:chgData name="Jassem Abbasi" userId="a485637c-5d5c-44af-8411-f95acc3236b6" providerId="ADAL" clId="{B67E75DF-61F4-4BDD-83F6-F3A9FEB4B984}" dt="2024-02-22T09:52:54.409" v="2357" actId="27803"/>
          <ac:spMkLst>
            <pc:docMk/>
            <pc:sldMk cId="3942064285" sldId="256"/>
            <ac:spMk id="10685" creationId="{C97C96FD-FEC6-2111-44EF-38036F4D7B72}"/>
          </ac:spMkLst>
        </pc:spChg>
        <pc:spChg chg="mod">
          <ac:chgData name="Jassem Abbasi" userId="a485637c-5d5c-44af-8411-f95acc3236b6" providerId="ADAL" clId="{B67E75DF-61F4-4BDD-83F6-F3A9FEB4B984}" dt="2024-02-22T09:52:54.409" v="2357" actId="27803"/>
          <ac:spMkLst>
            <pc:docMk/>
            <pc:sldMk cId="3942064285" sldId="256"/>
            <ac:spMk id="10686" creationId="{BB8EBE3F-EB30-5ACF-8EEE-821E431E7546}"/>
          </ac:spMkLst>
        </pc:spChg>
        <pc:spChg chg="mod">
          <ac:chgData name="Jassem Abbasi" userId="a485637c-5d5c-44af-8411-f95acc3236b6" providerId="ADAL" clId="{B67E75DF-61F4-4BDD-83F6-F3A9FEB4B984}" dt="2024-02-22T09:52:54.409" v="2357" actId="27803"/>
          <ac:spMkLst>
            <pc:docMk/>
            <pc:sldMk cId="3942064285" sldId="256"/>
            <ac:spMk id="10687" creationId="{75B7A05D-3E83-00F9-E0A8-74B6875B4C44}"/>
          </ac:spMkLst>
        </pc:spChg>
        <pc:spChg chg="mod">
          <ac:chgData name="Jassem Abbasi" userId="a485637c-5d5c-44af-8411-f95acc3236b6" providerId="ADAL" clId="{B67E75DF-61F4-4BDD-83F6-F3A9FEB4B984}" dt="2024-02-22T09:52:54.409" v="2357" actId="27803"/>
          <ac:spMkLst>
            <pc:docMk/>
            <pc:sldMk cId="3942064285" sldId="256"/>
            <ac:spMk id="10688" creationId="{B168E737-B194-904F-051B-DCE8D728E69A}"/>
          </ac:spMkLst>
        </pc:spChg>
        <pc:spChg chg="mod">
          <ac:chgData name="Jassem Abbasi" userId="a485637c-5d5c-44af-8411-f95acc3236b6" providerId="ADAL" clId="{B67E75DF-61F4-4BDD-83F6-F3A9FEB4B984}" dt="2024-02-22T09:52:54.409" v="2357" actId="27803"/>
          <ac:spMkLst>
            <pc:docMk/>
            <pc:sldMk cId="3942064285" sldId="256"/>
            <ac:spMk id="10689" creationId="{6457B969-56A3-C151-25D4-A14E7C11E985}"/>
          </ac:spMkLst>
        </pc:spChg>
        <pc:spChg chg="mod">
          <ac:chgData name="Jassem Abbasi" userId="a485637c-5d5c-44af-8411-f95acc3236b6" providerId="ADAL" clId="{B67E75DF-61F4-4BDD-83F6-F3A9FEB4B984}" dt="2024-02-22T09:52:54.409" v="2357" actId="27803"/>
          <ac:spMkLst>
            <pc:docMk/>
            <pc:sldMk cId="3942064285" sldId="256"/>
            <ac:spMk id="10690" creationId="{A6CFD4E9-05AA-25B9-A8C8-47498086F8FE}"/>
          </ac:spMkLst>
        </pc:spChg>
        <pc:spChg chg="mod">
          <ac:chgData name="Jassem Abbasi" userId="a485637c-5d5c-44af-8411-f95acc3236b6" providerId="ADAL" clId="{B67E75DF-61F4-4BDD-83F6-F3A9FEB4B984}" dt="2024-02-22T09:52:54.409" v="2357" actId="27803"/>
          <ac:spMkLst>
            <pc:docMk/>
            <pc:sldMk cId="3942064285" sldId="256"/>
            <ac:spMk id="10691" creationId="{BFF3077A-155D-B28F-3509-D973EC11DC03}"/>
          </ac:spMkLst>
        </pc:spChg>
        <pc:spChg chg="mod">
          <ac:chgData name="Jassem Abbasi" userId="a485637c-5d5c-44af-8411-f95acc3236b6" providerId="ADAL" clId="{B67E75DF-61F4-4BDD-83F6-F3A9FEB4B984}" dt="2024-02-22T09:52:54.409" v="2357" actId="27803"/>
          <ac:spMkLst>
            <pc:docMk/>
            <pc:sldMk cId="3942064285" sldId="256"/>
            <ac:spMk id="10692" creationId="{1FBAB272-68EE-CCBF-D134-95C368F0A90D}"/>
          </ac:spMkLst>
        </pc:spChg>
        <pc:spChg chg="mod">
          <ac:chgData name="Jassem Abbasi" userId="a485637c-5d5c-44af-8411-f95acc3236b6" providerId="ADAL" clId="{B67E75DF-61F4-4BDD-83F6-F3A9FEB4B984}" dt="2024-02-22T09:52:54.409" v="2357" actId="27803"/>
          <ac:spMkLst>
            <pc:docMk/>
            <pc:sldMk cId="3942064285" sldId="256"/>
            <ac:spMk id="10693" creationId="{2024B585-D137-87A9-C6EF-CA22EA1A391F}"/>
          </ac:spMkLst>
        </pc:spChg>
        <pc:spChg chg="mod">
          <ac:chgData name="Jassem Abbasi" userId="a485637c-5d5c-44af-8411-f95acc3236b6" providerId="ADAL" clId="{B67E75DF-61F4-4BDD-83F6-F3A9FEB4B984}" dt="2024-02-22T09:52:54.409" v="2357" actId="27803"/>
          <ac:spMkLst>
            <pc:docMk/>
            <pc:sldMk cId="3942064285" sldId="256"/>
            <ac:spMk id="10694" creationId="{125E2289-4FE7-65D9-C5E2-D912B9BA16E4}"/>
          </ac:spMkLst>
        </pc:spChg>
        <pc:spChg chg="mod">
          <ac:chgData name="Jassem Abbasi" userId="a485637c-5d5c-44af-8411-f95acc3236b6" providerId="ADAL" clId="{B67E75DF-61F4-4BDD-83F6-F3A9FEB4B984}" dt="2024-02-22T09:52:54.409" v="2357" actId="27803"/>
          <ac:spMkLst>
            <pc:docMk/>
            <pc:sldMk cId="3942064285" sldId="256"/>
            <ac:spMk id="10695" creationId="{9EFB1266-318E-0189-AFD3-582BE0F2F5CD}"/>
          </ac:spMkLst>
        </pc:spChg>
        <pc:spChg chg="mod">
          <ac:chgData name="Jassem Abbasi" userId="a485637c-5d5c-44af-8411-f95acc3236b6" providerId="ADAL" clId="{B67E75DF-61F4-4BDD-83F6-F3A9FEB4B984}" dt="2024-02-22T09:52:54.409" v="2357" actId="27803"/>
          <ac:spMkLst>
            <pc:docMk/>
            <pc:sldMk cId="3942064285" sldId="256"/>
            <ac:spMk id="10696" creationId="{F18B6622-B34A-4B82-1552-5EF06DCAE54D}"/>
          </ac:spMkLst>
        </pc:spChg>
        <pc:spChg chg="mod">
          <ac:chgData name="Jassem Abbasi" userId="a485637c-5d5c-44af-8411-f95acc3236b6" providerId="ADAL" clId="{B67E75DF-61F4-4BDD-83F6-F3A9FEB4B984}" dt="2024-02-22T09:52:54.409" v="2357" actId="27803"/>
          <ac:spMkLst>
            <pc:docMk/>
            <pc:sldMk cId="3942064285" sldId="256"/>
            <ac:spMk id="10697" creationId="{E6A43FD4-94E9-AFCD-8DAC-3A30F826B803}"/>
          </ac:spMkLst>
        </pc:spChg>
        <pc:spChg chg="mod">
          <ac:chgData name="Jassem Abbasi" userId="a485637c-5d5c-44af-8411-f95acc3236b6" providerId="ADAL" clId="{B67E75DF-61F4-4BDD-83F6-F3A9FEB4B984}" dt="2024-02-22T09:52:54.409" v="2357" actId="27803"/>
          <ac:spMkLst>
            <pc:docMk/>
            <pc:sldMk cId="3942064285" sldId="256"/>
            <ac:spMk id="10698" creationId="{87524048-BAD1-4583-6706-838ADC13032B}"/>
          </ac:spMkLst>
        </pc:spChg>
        <pc:spChg chg="mod">
          <ac:chgData name="Jassem Abbasi" userId="a485637c-5d5c-44af-8411-f95acc3236b6" providerId="ADAL" clId="{B67E75DF-61F4-4BDD-83F6-F3A9FEB4B984}" dt="2024-02-22T09:52:54.409" v="2357" actId="27803"/>
          <ac:spMkLst>
            <pc:docMk/>
            <pc:sldMk cId="3942064285" sldId="256"/>
            <ac:spMk id="10699" creationId="{4E181454-9D23-AFB0-CFB7-8A7FCF1154A6}"/>
          </ac:spMkLst>
        </pc:spChg>
        <pc:spChg chg="mod">
          <ac:chgData name="Jassem Abbasi" userId="a485637c-5d5c-44af-8411-f95acc3236b6" providerId="ADAL" clId="{B67E75DF-61F4-4BDD-83F6-F3A9FEB4B984}" dt="2024-02-22T09:52:54.409" v="2357" actId="27803"/>
          <ac:spMkLst>
            <pc:docMk/>
            <pc:sldMk cId="3942064285" sldId="256"/>
            <ac:spMk id="10700" creationId="{78A9E0DD-4ECF-1A9F-751B-5C0CFB85E90B}"/>
          </ac:spMkLst>
        </pc:spChg>
        <pc:spChg chg="mod">
          <ac:chgData name="Jassem Abbasi" userId="a485637c-5d5c-44af-8411-f95acc3236b6" providerId="ADAL" clId="{B67E75DF-61F4-4BDD-83F6-F3A9FEB4B984}" dt="2024-02-22T09:52:54.409" v="2357" actId="27803"/>
          <ac:spMkLst>
            <pc:docMk/>
            <pc:sldMk cId="3942064285" sldId="256"/>
            <ac:spMk id="10701" creationId="{B370B302-CA7C-4FD9-6B6A-BAC8D098CFFF}"/>
          </ac:spMkLst>
        </pc:spChg>
        <pc:spChg chg="mod">
          <ac:chgData name="Jassem Abbasi" userId="a485637c-5d5c-44af-8411-f95acc3236b6" providerId="ADAL" clId="{B67E75DF-61F4-4BDD-83F6-F3A9FEB4B984}" dt="2024-02-22T09:52:54.409" v="2357" actId="27803"/>
          <ac:spMkLst>
            <pc:docMk/>
            <pc:sldMk cId="3942064285" sldId="256"/>
            <ac:spMk id="10702" creationId="{2B5D5F35-03A9-B0E9-872D-599FC1FF378D}"/>
          </ac:spMkLst>
        </pc:spChg>
        <pc:spChg chg="mod">
          <ac:chgData name="Jassem Abbasi" userId="a485637c-5d5c-44af-8411-f95acc3236b6" providerId="ADAL" clId="{B67E75DF-61F4-4BDD-83F6-F3A9FEB4B984}" dt="2024-02-22T09:52:54.409" v="2357" actId="27803"/>
          <ac:spMkLst>
            <pc:docMk/>
            <pc:sldMk cId="3942064285" sldId="256"/>
            <ac:spMk id="10703" creationId="{96513295-765E-F161-8758-24AFDAEAE0F1}"/>
          </ac:spMkLst>
        </pc:spChg>
        <pc:spChg chg="mod">
          <ac:chgData name="Jassem Abbasi" userId="a485637c-5d5c-44af-8411-f95acc3236b6" providerId="ADAL" clId="{B67E75DF-61F4-4BDD-83F6-F3A9FEB4B984}" dt="2024-02-22T09:52:54.409" v="2357" actId="27803"/>
          <ac:spMkLst>
            <pc:docMk/>
            <pc:sldMk cId="3942064285" sldId="256"/>
            <ac:spMk id="10704" creationId="{8ABBE3FE-52A5-965B-4B07-8B7E52995AD7}"/>
          </ac:spMkLst>
        </pc:spChg>
        <pc:spChg chg="mod">
          <ac:chgData name="Jassem Abbasi" userId="a485637c-5d5c-44af-8411-f95acc3236b6" providerId="ADAL" clId="{B67E75DF-61F4-4BDD-83F6-F3A9FEB4B984}" dt="2024-02-22T09:52:54.409" v="2357" actId="27803"/>
          <ac:spMkLst>
            <pc:docMk/>
            <pc:sldMk cId="3942064285" sldId="256"/>
            <ac:spMk id="10705" creationId="{6AE1FC34-44FD-C7F0-CC88-D6058346AE13}"/>
          </ac:spMkLst>
        </pc:spChg>
        <pc:spChg chg="mod">
          <ac:chgData name="Jassem Abbasi" userId="a485637c-5d5c-44af-8411-f95acc3236b6" providerId="ADAL" clId="{B67E75DF-61F4-4BDD-83F6-F3A9FEB4B984}" dt="2024-02-22T09:52:54.409" v="2357" actId="27803"/>
          <ac:spMkLst>
            <pc:docMk/>
            <pc:sldMk cId="3942064285" sldId="256"/>
            <ac:spMk id="10706" creationId="{783980EA-A663-7475-4DD2-1BD8FCB6543A}"/>
          </ac:spMkLst>
        </pc:spChg>
        <pc:spChg chg="mod">
          <ac:chgData name="Jassem Abbasi" userId="a485637c-5d5c-44af-8411-f95acc3236b6" providerId="ADAL" clId="{B67E75DF-61F4-4BDD-83F6-F3A9FEB4B984}" dt="2024-02-22T09:52:54.409" v="2357" actId="27803"/>
          <ac:spMkLst>
            <pc:docMk/>
            <pc:sldMk cId="3942064285" sldId="256"/>
            <ac:spMk id="10707" creationId="{67A0CFA3-D096-39B0-2873-E2E8FFD3004C}"/>
          </ac:spMkLst>
        </pc:spChg>
        <pc:spChg chg="mod">
          <ac:chgData name="Jassem Abbasi" userId="a485637c-5d5c-44af-8411-f95acc3236b6" providerId="ADAL" clId="{B67E75DF-61F4-4BDD-83F6-F3A9FEB4B984}" dt="2024-02-22T09:52:54.409" v="2357" actId="27803"/>
          <ac:spMkLst>
            <pc:docMk/>
            <pc:sldMk cId="3942064285" sldId="256"/>
            <ac:spMk id="10708" creationId="{98040109-F22E-3E48-1580-33A8FC41BDFC}"/>
          </ac:spMkLst>
        </pc:spChg>
        <pc:spChg chg="mod">
          <ac:chgData name="Jassem Abbasi" userId="a485637c-5d5c-44af-8411-f95acc3236b6" providerId="ADAL" clId="{B67E75DF-61F4-4BDD-83F6-F3A9FEB4B984}" dt="2024-02-22T09:52:54.409" v="2357" actId="27803"/>
          <ac:spMkLst>
            <pc:docMk/>
            <pc:sldMk cId="3942064285" sldId="256"/>
            <ac:spMk id="10709" creationId="{B0EF576D-948A-D3D6-FE19-1899588E7F59}"/>
          </ac:spMkLst>
        </pc:spChg>
        <pc:spChg chg="mod">
          <ac:chgData name="Jassem Abbasi" userId="a485637c-5d5c-44af-8411-f95acc3236b6" providerId="ADAL" clId="{B67E75DF-61F4-4BDD-83F6-F3A9FEB4B984}" dt="2024-02-22T09:52:54.409" v="2357" actId="27803"/>
          <ac:spMkLst>
            <pc:docMk/>
            <pc:sldMk cId="3942064285" sldId="256"/>
            <ac:spMk id="10710" creationId="{58DC1A17-41FB-4F09-4E0C-9AB14A862EB6}"/>
          </ac:spMkLst>
        </pc:spChg>
        <pc:spChg chg="mod">
          <ac:chgData name="Jassem Abbasi" userId="a485637c-5d5c-44af-8411-f95acc3236b6" providerId="ADAL" clId="{B67E75DF-61F4-4BDD-83F6-F3A9FEB4B984}" dt="2024-02-22T09:52:54.409" v="2357" actId="27803"/>
          <ac:spMkLst>
            <pc:docMk/>
            <pc:sldMk cId="3942064285" sldId="256"/>
            <ac:spMk id="10711" creationId="{8ED7E852-601C-27BC-F339-B7A2452B0954}"/>
          </ac:spMkLst>
        </pc:spChg>
        <pc:spChg chg="mod">
          <ac:chgData name="Jassem Abbasi" userId="a485637c-5d5c-44af-8411-f95acc3236b6" providerId="ADAL" clId="{B67E75DF-61F4-4BDD-83F6-F3A9FEB4B984}" dt="2024-02-22T09:52:54.409" v="2357" actId="27803"/>
          <ac:spMkLst>
            <pc:docMk/>
            <pc:sldMk cId="3942064285" sldId="256"/>
            <ac:spMk id="10712" creationId="{5F699EE9-4AE1-FD83-26F3-97243BD2BBC3}"/>
          </ac:spMkLst>
        </pc:spChg>
        <pc:spChg chg="mod">
          <ac:chgData name="Jassem Abbasi" userId="a485637c-5d5c-44af-8411-f95acc3236b6" providerId="ADAL" clId="{B67E75DF-61F4-4BDD-83F6-F3A9FEB4B984}" dt="2024-02-22T09:52:54.409" v="2357" actId="27803"/>
          <ac:spMkLst>
            <pc:docMk/>
            <pc:sldMk cId="3942064285" sldId="256"/>
            <ac:spMk id="10713" creationId="{AF1A648E-6EDD-DBE6-BB9D-234622AD05A8}"/>
          </ac:spMkLst>
        </pc:spChg>
        <pc:spChg chg="mod">
          <ac:chgData name="Jassem Abbasi" userId="a485637c-5d5c-44af-8411-f95acc3236b6" providerId="ADAL" clId="{B67E75DF-61F4-4BDD-83F6-F3A9FEB4B984}" dt="2024-02-22T09:52:54.409" v="2357" actId="27803"/>
          <ac:spMkLst>
            <pc:docMk/>
            <pc:sldMk cId="3942064285" sldId="256"/>
            <ac:spMk id="10714" creationId="{CB2120CD-DA07-B847-BD32-19701E7B63C3}"/>
          </ac:spMkLst>
        </pc:spChg>
        <pc:spChg chg="mod">
          <ac:chgData name="Jassem Abbasi" userId="a485637c-5d5c-44af-8411-f95acc3236b6" providerId="ADAL" clId="{B67E75DF-61F4-4BDD-83F6-F3A9FEB4B984}" dt="2024-02-22T09:52:54.409" v="2357" actId="27803"/>
          <ac:spMkLst>
            <pc:docMk/>
            <pc:sldMk cId="3942064285" sldId="256"/>
            <ac:spMk id="10715" creationId="{5543B6A7-4D50-2942-056F-41FA8DE6CC95}"/>
          </ac:spMkLst>
        </pc:spChg>
        <pc:spChg chg="mod">
          <ac:chgData name="Jassem Abbasi" userId="a485637c-5d5c-44af-8411-f95acc3236b6" providerId="ADAL" clId="{B67E75DF-61F4-4BDD-83F6-F3A9FEB4B984}" dt="2024-02-22T09:52:54.409" v="2357" actId="27803"/>
          <ac:spMkLst>
            <pc:docMk/>
            <pc:sldMk cId="3942064285" sldId="256"/>
            <ac:spMk id="10716" creationId="{B923392A-41B3-99D8-A709-229B5A8395C5}"/>
          </ac:spMkLst>
        </pc:spChg>
        <pc:spChg chg="mod">
          <ac:chgData name="Jassem Abbasi" userId="a485637c-5d5c-44af-8411-f95acc3236b6" providerId="ADAL" clId="{B67E75DF-61F4-4BDD-83F6-F3A9FEB4B984}" dt="2024-02-22T09:52:54.409" v="2357" actId="27803"/>
          <ac:spMkLst>
            <pc:docMk/>
            <pc:sldMk cId="3942064285" sldId="256"/>
            <ac:spMk id="10717" creationId="{229819E7-818D-CB09-837C-88A86B4034AB}"/>
          </ac:spMkLst>
        </pc:spChg>
        <pc:spChg chg="mod">
          <ac:chgData name="Jassem Abbasi" userId="a485637c-5d5c-44af-8411-f95acc3236b6" providerId="ADAL" clId="{B67E75DF-61F4-4BDD-83F6-F3A9FEB4B984}" dt="2024-02-22T09:52:54.409" v="2357" actId="27803"/>
          <ac:spMkLst>
            <pc:docMk/>
            <pc:sldMk cId="3942064285" sldId="256"/>
            <ac:spMk id="10718" creationId="{D5B38686-5629-9735-14A3-F31B58A78692}"/>
          </ac:spMkLst>
        </pc:spChg>
        <pc:spChg chg="mod">
          <ac:chgData name="Jassem Abbasi" userId="a485637c-5d5c-44af-8411-f95acc3236b6" providerId="ADAL" clId="{B67E75DF-61F4-4BDD-83F6-F3A9FEB4B984}" dt="2024-02-22T09:52:54.409" v="2357" actId="27803"/>
          <ac:spMkLst>
            <pc:docMk/>
            <pc:sldMk cId="3942064285" sldId="256"/>
            <ac:spMk id="10719" creationId="{4FF64D71-33EE-7870-6BE6-5EBD68E99E99}"/>
          </ac:spMkLst>
        </pc:spChg>
        <pc:spChg chg="mod">
          <ac:chgData name="Jassem Abbasi" userId="a485637c-5d5c-44af-8411-f95acc3236b6" providerId="ADAL" clId="{B67E75DF-61F4-4BDD-83F6-F3A9FEB4B984}" dt="2024-02-22T09:52:54.409" v="2357" actId="27803"/>
          <ac:spMkLst>
            <pc:docMk/>
            <pc:sldMk cId="3942064285" sldId="256"/>
            <ac:spMk id="10720" creationId="{1B7B828F-36A0-854D-B1FD-AFD385F3FB2E}"/>
          </ac:spMkLst>
        </pc:spChg>
        <pc:spChg chg="mod">
          <ac:chgData name="Jassem Abbasi" userId="a485637c-5d5c-44af-8411-f95acc3236b6" providerId="ADAL" clId="{B67E75DF-61F4-4BDD-83F6-F3A9FEB4B984}" dt="2024-02-22T09:52:54.409" v="2357" actId="27803"/>
          <ac:spMkLst>
            <pc:docMk/>
            <pc:sldMk cId="3942064285" sldId="256"/>
            <ac:spMk id="10721" creationId="{20F31C82-36FA-C427-2209-7DDDEAD47407}"/>
          </ac:spMkLst>
        </pc:spChg>
        <pc:spChg chg="mod">
          <ac:chgData name="Jassem Abbasi" userId="a485637c-5d5c-44af-8411-f95acc3236b6" providerId="ADAL" clId="{B67E75DF-61F4-4BDD-83F6-F3A9FEB4B984}" dt="2024-02-22T09:52:54.409" v="2357" actId="27803"/>
          <ac:spMkLst>
            <pc:docMk/>
            <pc:sldMk cId="3942064285" sldId="256"/>
            <ac:spMk id="10722" creationId="{09E1A1C2-9A39-50D0-92E5-F6CD94DBCC5C}"/>
          </ac:spMkLst>
        </pc:spChg>
        <pc:spChg chg="mod">
          <ac:chgData name="Jassem Abbasi" userId="a485637c-5d5c-44af-8411-f95acc3236b6" providerId="ADAL" clId="{B67E75DF-61F4-4BDD-83F6-F3A9FEB4B984}" dt="2024-02-22T09:52:54.409" v="2357" actId="27803"/>
          <ac:spMkLst>
            <pc:docMk/>
            <pc:sldMk cId="3942064285" sldId="256"/>
            <ac:spMk id="10723" creationId="{0AB525FC-B020-7EB0-0157-738B278BD596}"/>
          </ac:spMkLst>
        </pc:spChg>
        <pc:spChg chg="mod">
          <ac:chgData name="Jassem Abbasi" userId="a485637c-5d5c-44af-8411-f95acc3236b6" providerId="ADAL" clId="{B67E75DF-61F4-4BDD-83F6-F3A9FEB4B984}" dt="2024-02-22T09:52:54.409" v="2357" actId="27803"/>
          <ac:spMkLst>
            <pc:docMk/>
            <pc:sldMk cId="3942064285" sldId="256"/>
            <ac:spMk id="10724" creationId="{DC959916-C69B-023D-8CF7-84FA2D23B0C1}"/>
          </ac:spMkLst>
        </pc:spChg>
        <pc:spChg chg="mod">
          <ac:chgData name="Jassem Abbasi" userId="a485637c-5d5c-44af-8411-f95acc3236b6" providerId="ADAL" clId="{B67E75DF-61F4-4BDD-83F6-F3A9FEB4B984}" dt="2024-02-22T09:52:54.409" v="2357" actId="27803"/>
          <ac:spMkLst>
            <pc:docMk/>
            <pc:sldMk cId="3942064285" sldId="256"/>
            <ac:spMk id="10725" creationId="{2886787D-48CA-27A1-76E7-8C2745179A3E}"/>
          </ac:spMkLst>
        </pc:spChg>
        <pc:spChg chg="mod">
          <ac:chgData name="Jassem Abbasi" userId="a485637c-5d5c-44af-8411-f95acc3236b6" providerId="ADAL" clId="{B67E75DF-61F4-4BDD-83F6-F3A9FEB4B984}" dt="2024-02-22T09:52:54.409" v="2357" actId="27803"/>
          <ac:spMkLst>
            <pc:docMk/>
            <pc:sldMk cId="3942064285" sldId="256"/>
            <ac:spMk id="10726" creationId="{AA7B76FE-6937-918C-1E9F-5461A0711831}"/>
          </ac:spMkLst>
        </pc:spChg>
        <pc:spChg chg="mod">
          <ac:chgData name="Jassem Abbasi" userId="a485637c-5d5c-44af-8411-f95acc3236b6" providerId="ADAL" clId="{B67E75DF-61F4-4BDD-83F6-F3A9FEB4B984}" dt="2024-02-22T09:52:54.409" v="2357" actId="27803"/>
          <ac:spMkLst>
            <pc:docMk/>
            <pc:sldMk cId="3942064285" sldId="256"/>
            <ac:spMk id="10727" creationId="{DC7A56B6-58C9-B6D2-F15D-5F6C719FCB7F}"/>
          </ac:spMkLst>
        </pc:spChg>
        <pc:spChg chg="mod">
          <ac:chgData name="Jassem Abbasi" userId="a485637c-5d5c-44af-8411-f95acc3236b6" providerId="ADAL" clId="{B67E75DF-61F4-4BDD-83F6-F3A9FEB4B984}" dt="2024-02-22T09:52:54.409" v="2357" actId="27803"/>
          <ac:spMkLst>
            <pc:docMk/>
            <pc:sldMk cId="3942064285" sldId="256"/>
            <ac:spMk id="10728" creationId="{D3D09201-B1C5-74BB-143F-B6BE44919D46}"/>
          </ac:spMkLst>
        </pc:spChg>
        <pc:spChg chg="mod">
          <ac:chgData name="Jassem Abbasi" userId="a485637c-5d5c-44af-8411-f95acc3236b6" providerId="ADAL" clId="{B67E75DF-61F4-4BDD-83F6-F3A9FEB4B984}" dt="2024-02-22T09:52:54.409" v="2357" actId="27803"/>
          <ac:spMkLst>
            <pc:docMk/>
            <pc:sldMk cId="3942064285" sldId="256"/>
            <ac:spMk id="10729" creationId="{732150E8-AFFF-6C57-3985-6DF6C8DB7409}"/>
          </ac:spMkLst>
        </pc:spChg>
        <pc:spChg chg="mod">
          <ac:chgData name="Jassem Abbasi" userId="a485637c-5d5c-44af-8411-f95acc3236b6" providerId="ADAL" clId="{B67E75DF-61F4-4BDD-83F6-F3A9FEB4B984}" dt="2024-02-22T09:52:54.409" v="2357" actId="27803"/>
          <ac:spMkLst>
            <pc:docMk/>
            <pc:sldMk cId="3942064285" sldId="256"/>
            <ac:spMk id="10730" creationId="{9ACF7496-C56A-48BF-FF8C-952F71CEEDAB}"/>
          </ac:spMkLst>
        </pc:spChg>
        <pc:spChg chg="mod">
          <ac:chgData name="Jassem Abbasi" userId="a485637c-5d5c-44af-8411-f95acc3236b6" providerId="ADAL" clId="{B67E75DF-61F4-4BDD-83F6-F3A9FEB4B984}" dt="2024-02-22T09:52:54.409" v="2357" actId="27803"/>
          <ac:spMkLst>
            <pc:docMk/>
            <pc:sldMk cId="3942064285" sldId="256"/>
            <ac:spMk id="10731" creationId="{42DB07A4-7839-2D7E-D714-8521BA180F43}"/>
          </ac:spMkLst>
        </pc:spChg>
        <pc:spChg chg="mod">
          <ac:chgData name="Jassem Abbasi" userId="a485637c-5d5c-44af-8411-f95acc3236b6" providerId="ADAL" clId="{B67E75DF-61F4-4BDD-83F6-F3A9FEB4B984}" dt="2024-02-22T09:52:54.409" v="2357" actId="27803"/>
          <ac:spMkLst>
            <pc:docMk/>
            <pc:sldMk cId="3942064285" sldId="256"/>
            <ac:spMk id="10732" creationId="{59D5884A-6145-0B04-3F62-13C762ADF2AD}"/>
          </ac:spMkLst>
        </pc:spChg>
        <pc:spChg chg="mod">
          <ac:chgData name="Jassem Abbasi" userId="a485637c-5d5c-44af-8411-f95acc3236b6" providerId="ADAL" clId="{B67E75DF-61F4-4BDD-83F6-F3A9FEB4B984}" dt="2024-02-22T09:52:54.409" v="2357" actId="27803"/>
          <ac:spMkLst>
            <pc:docMk/>
            <pc:sldMk cId="3942064285" sldId="256"/>
            <ac:spMk id="10733" creationId="{739BB1EA-A91D-FD36-33B0-FA2D4269FD3F}"/>
          </ac:spMkLst>
        </pc:spChg>
        <pc:spChg chg="mod">
          <ac:chgData name="Jassem Abbasi" userId="a485637c-5d5c-44af-8411-f95acc3236b6" providerId="ADAL" clId="{B67E75DF-61F4-4BDD-83F6-F3A9FEB4B984}" dt="2024-02-22T09:52:54.409" v="2357" actId="27803"/>
          <ac:spMkLst>
            <pc:docMk/>
            <pc:sldMk cId="3942064285" sldId="256"/>
            <ac:spMk id="10734" creationId="{21D4705F-86F2-7A43-027C-5DBD636CF4D1}"/>
          </ac:spMkLst>
        </pc:spChg>
        <pc:spChg chg="mod">
          <ac:chgData name="Jassem Abbasi" userId="a485637c-5d5c-44af-8411-f95acc3236b6" providerId="ADAL" clId="{B67E75DF-61F4-4BDD-83F6-F3A9FEB4B984}" dt="2024-02-22T09:52:54.409" v="2357" actId="27803"/>
          <ac:spMkLst>
            <pc:docMk/>
            <pc:sldMk cId="3942064285" sldId="256"/>
            <ac:spMk id="10735" creationId="{8E50796B-3546-353B-6E4F-94198427A999}"/>
          </ac:spMkLst>
        </pc:spChg>
        <pc:spChg chg="mod">
          <ac:chgData name="Jassem Abbasi" userId="a485637c-5d5c-44af-8411-f95acc3236b6" providerId="ADAL" clId="{B67E75DF-61F4-4BDD-83F6-F3A9FEB4B984}" dt="2024-02-22T09:52:54.409" v="2357" actId="27803"/>
          <ac:spMkLst>
            <pc:docMk/>
            <pc:sldMk cId="3942064285" sldId="256"/>
            <ac:spMk id="10736" creationId="{528C6C98-AEB0-A740-4BA4-FA18A52E4128}"/>
          </ac:spMkLst>
        </pc:spChg>
        <pc:spChg chg="mod">
          <ac:chgData name="Jassem Abbasi" userId="a485637c-5d5c-44af-8411-f95acc3236b6" providerId="ADAL" clId="{B67E75DF-61F4-4BDD-83F6-F3A9FEB4B984}" dt="2024-02-22T09:52:54.409" v="2357" actId="27803"/>
          <ac:spMkLst>
            <pc:docMk/>
            <pc:sldMk cId="3942064285" sldId="256"/>
            <ac:spMk id="10737" creationId="{1AC456D9-58EB-502B-93FD-BE7CB45AD262}"/>
          </ac:spMkLst>
        </pc:spChg>
        <pc:spChg chg="mod">
          <ac:chgData name="Jassem Abbasi" userId="a485637c-5d5c-44af-8411-f95acc3236b6" providerId="ADAL" clId="{B67E75DF-61F4-4BDD-83F6-F3A9FEB4B984}" dt="2024-02-22T09:52:54.409" v="2357" actId="27803"/>
          <ac:spMkLst>
            <pc:docMk/>
            <pc:sldMk cId="3942064285" sldId="256"/>
            <ac:spMk id="10738" creationId="{6869A5EF-A6B1-E418-3DEC-6C8A58F43691}"/>
          </ac:spMkLst>
        </pc:spChg>
        <pc:spChg chg="mod">
          <ac:chgData name="Jassem Abbasi" userId="a485637c-5d5c-44af-8411-f95acc3236b6" providerId="ADAL" clId="{B67E75DF-61F4-4BDD-83F6-F3A9FEB4B984}" dt="2024-02-22T09:52:54.409" v="2357" actId="27803"/>
          <ac:spMkLst>
            <pc:docMk/>
            <pc:sldMk cId="3942064285" sldId="256"/>
            <ac:spMk id="10739" creationId="{280CE916-D782-0045-9E70-C157ECD78BCC}"/>
          </ac:spMkLst>
        </pc:spChg>
        <pc:spChg chg="mod">
          <ac:chgData name="Jassem Abbasi" userId="a485637c-5d5c-44af-8411-f95acc3236b6" providerId="ADAL" clId="{B67E75DF-61F4-4BDD-83F6-F3A9FEB4B984}" dt="2024-02-22T09:52:54.409" v="2357" actId="27803"/>
          <ac:spMkLst>
            <pc:docMk/>
            <pc:sldMk cId="3942064285" sldId="256"/>
            <ac:spMk id="10740" creationId="{2402CA6E-C5D6-641E-94E2-93A6CDBB8473}"/>
          </ac:spMkLst>
        </pc:spChg>
        <pc:spChg chg="mod">
          <ac:chgData name="Jassem Abbasi" userId="a485637c-5d5c-44af-8411-f95acc3236b6" providerId="ADAL" clId="{B67E75DF-61F4-4BDD-83F6-F3A9FEB4B984}" dt="2024-02-22T09:52:54.409" v="2357" actId="27803"/>
          <ac:spMkLst>
            <pc:docMk/>
            <pc:sldMk cId="3942064285" sldId="256"/>
            <ac:spMk id="10741" creationId="{F52BAC6C-4F54-42DA-9B8D-B15D14EB3635}"/>
          </ac:spMkLst>
        </pc:spChg>
        <pc:spChg chg="mod">
          <ac:chgData name="Jassem Abbasi" userId="a485637c-5d5c-44af-8411-f95acc3236b6" providerId="ADAL" clId="{B67E75DF-61F4-4BDD-83F6-F3A9FEB4B984}" dt="2024-02-22T09:52:54.409" v="2357" actId="27803"/>
          <ac:spMkLst>
            <pc:docMk/>
            <pc:sldMk cId="3942064285" sldId="256"/>
            <ac:spMk id="10742" creationId="{B4DB800A-1245-CC60-3034-BA505D63B144}"/>
          </ac:spMkLst>
        </pc:spChg>
        <pc:spChg chg="mod">
          <ac:chgData name="Jassem Abbasi" userId="a485637c-5d5c-44af-8411-f95acc3236b6" providerId="ADAL" clId="{B67E75DF-61F4-4BDD-83F6-F3A9FEB4B984}" dt="2024-02-22T09:52:54.409" v="2357" actId="27803"/>
          <ac:spMkLst>
            <pc:docMk/>
            <pc:sldMk cId="3942064285" sldId="256"/>
            <ac:spMk id="10743" creationId="{BC1B7781-9031-4CB0-1153-F92A43094951}"/>
          </ac:spMkLst>
        </pc:spChg>
        <pc:spChg chg="mod">
          <ac:chgData name="Jassem Abbasi" userId="a485637c-5d5c-44af-8411-f95acc3236b6" providerId="ADAL" clId="{B67E75DF-61F4-4BDD-83F6-F3A9FEB4B984}" dt="2024-02-22T09:52:54.409" v="2357" actId="27803"/>
          <ac:spMkLst>
            <pc:docMk/>
            <pc:sldMk cId="3942064285" sldId="256"/>
            <ac:spMk id="10744" creationId="{3C9ACF11-BB44-9191-6C4F-2E90A39AB50F}"/>
          </ac:spMkLst>
        </pc:spChg>
        <pc:spChg chg="mod">
          <ac:chgData name="Jassem Abbasi" userId="a485637c-5d5c-44af-8411-f95acc3236b6" providerId="ADAL" clId="{B67E75DF-61F4-4BDD-83F6-F3A9FEB4B984}" dt="2024-02-22T09:52:54.409" v="2357" actId="27803"/>
          <ac:spMkLst>
            <pc:docMk/>
            <pc:sldMk cId="3942064285" sldId="256"/>
            <ac:spMk id="10745" creationId="{64B75203-E888-6B7E-6F9F-0EE2700596AB}"/>
          </ac:spMkLst>
        </pc:spChg>
        <pc:spChg chg="mod">
          <ac:chgData name="Jassem Abbasi" userId="a485637c-5d5c-44af-8411-f95acc3236b6" providerId="ADAL" clId="{B67E75DF-61F4-4BDD-83F6-F3A9FEB4B984}" dt="2024-02-22T09:52:54.409" v="2357" actId="27803"/>
          <ac:spMkLst>
            <pc:docMk/>
            <pc:sldMk cId="3942064285" sldId="256"/>
            <ac:spMk id="10746" creationId="{B924B280-4A24-7493-167B-90B548C70C52}"/>
          </ac:spMkLst>
        </pc:spChg>
        <pc:spChg chg="mod">
          <ac:chgData name="Jassem Abbasi" userId="a485637c-5d5c-44af-8411-f95acc3236b6" providerId="ADAL" clId="{B67E75DF-61F4-4BDD-83F6-F3A9FEB4B984}" dt="2024-02-22T09:52:54.409" v="2357" actId="27803"/>
          <ac:spMkLst>
            <pc:docMk/>
            <pc:sldMk cId="3942064285" sldId="256"/>
            <ac:spMk id="10747" creationId="{71EAB76A-F8A2-66E8-6058-FBB3CC5C840F}"/>
          </ac:spMkLst>
        </pc:spChg>
        <pc:spChg chg="mod">
          <ac:chgData name="Jassem Abbasi" userId="a485637c-5d5c-44af-8411-f95acc3236b6" providerId="ADAL" clId="{B67E75DF-61F4-4BDD-83F6-F3A9FEB4B984}" dt="2024-02-22T09:52:54.409" v="2357" actId="27803"/>
          <ac:spMkLst>
            <pc:docMk/>
            <pc:sldMk cId="3942064285" sldId="256"/>
            <ac:spMk id="10748" creationId="{E90A958C-49E1-14DD-990C-1A55047D004C}"/>
          </ac:spMkLst>
        </pc:spChg>
        <pc:spChg chg="mod">
          <ac:chgData name="Jassem Abbasi" userId="a485637c-5d5c-44af-8411-f95acc3236b6" providerId="ADAL" clId="{B67E75DF-61F4-4BDD-83F6-F3A9FEB4B984}" dt="2024-02-22T09:52:54.409" v="2357" actId="27803"/>
          <ac:spMkLst>
            <pc:docMk/>
            <pc:sldMk cId="3942064285" sldId="256"/>
            <ac:spMk id="10749" creationId="{7FBFF27F-4338-9B89-4FE2-07CBA06B8784}"/>
          </ac:spMkLst>
        </pc:spChg>
        <pc:spChg chg="mod">
          <ac:chgData name="Jassem Abbasi" userId="a485637c-5d5c-44af-8411-f95acc3236b6" providerId="ADAL" clId="{B67E75DF-61F4-4BDD-83F6-F3A9FEB4B984}" dt="2024-02-22T09:52:54.409" v="2357" actId="27803"/>
          <ac:spMkLst>
            <pc:docMk/>
            <pc:sldMk cId="3942064285" sldId="256"/>
            <ac:spMk id="10750" creationId="{07620384-73D8-DDBD-AC35-751164EA6818}"/>
          </ac:spMkLst>
        </pc:spChg>
        <pc:spChg chg="mod">
          <ac:chgData name="Jassem Abbasi" userId="a485637c-5d5c-44af-8411-f95acc3236b6" providerId="ADAL" clId="{B67E75DF-61F4-4BDD-83F6-F3A9FEB4B984}" dt="2024-02-22T09:52:54.409" v="2357" actId="27803"/>
          <ac:spMkLst>
            <pc:docMk/>
            <pc:sldMk cId="3942064285" sldId="256"/>
            <ac:spMk id="10751" creationId="{5F16284E-5126-F439-43DF-615D7C8420E0}"/>
          </ac:spMkLst>
        </pc:spChg>
        <pc:spChg chg="mod">
          <ac:chgData name="Jassem Abbasi" userId="a485637c-5d5c-44af-8411-f95acc3236b6" providerId="ADAL" clId="{B67E75DF-61F4-4BDD-83F6-F3A9FEB4B984}" dt="2024-02-22T09:52:54.409" v="2357" actId="27803"/>
          <ac:spMkLst>
            <pc:docMk/>
            <pc:sldMk cId="3942064285" sldId="256"/>
            <ac:spMk id="10752" creationId="{08326698-7F9C-D5AC-8B1F-63453271C692}"/>
          </ac:spMkLst>
        </pc:spChg>
        <pc:spChg chg="mod">
          <ac:chgData name="Jassem Abbasi" userId="a485637c-5d5c-44af-8411-f95acc3236b6" providerId="ADAL" clId="{B67E75DF-61F4-4BDD-83F6-F3A9FEB4B984}" dt="2024-02-22T09:52:54.409" v="2357" actId="27803"/>
          <ac:spMkLst>
            <pc:docMk/>
            <pc:sldMk cId="3942064285" sldId="256"/>
            <ac:spMk id="10753" creationId="{F74B1460-E9DF-426F-3F99-EA7BFD58A3DB}"/>
          </ac:spMkLst>
        </pc:spChg>
        <pc:spChg chg="mod">
          <ac:chgData name="Jassem Abbasi" userId="a485637c-5d5c-44af-8411-f95acc3236b6" providerId="ADAL" clId="{B67E75DF-61F4-4BDD-83F6-F3A9FEB4B984}" dt="2024-02-22T09:52:54.409" v="2357" actId="27803"/>
          <ac:spMkLst>
            <pc:docMk/>
            <pc:sldMk cId="3942064285" sldId="256"/>
            <ac:spMk id="10754" creationId="{282DB626-DD37-F4E6-C7B6-6BB650671B30}"/>
          </ac:spMkLst>
        </pc:spChg>
        <pc:spChg chg="mod">
          <ac:chgData name="Jassem Abbasi" userId="a485637c-5d5c-44af-8411-f95acc3236b6" providerId="ADAL" clId="{B67E75DF-61F4-4BDD-83F6-F3A9FEB4B984}" dt="2024-02-22T09:52:54.409" v="2357" actId="27803"/>
          <ac:spMkLst>
            <pc:docMk/>
            <pc:sldMk cId="3942064285" sldId="256"/>
            <ac:spMk id="10755" creationId="{3BB486F2-37F5-B2EA-E835-4C5FC589D1CA}"/>
          </ac:spMkLst>
        </pc:spChg>
        <pc:spChg chg="mod">
          <ac:chgData name="Jassem Abbasi" userId="a485637c-5d5c-44af-8411-f95acc3236b6" providerId="ADAL" clId="{B67E75DF-61F4-4BDD-83F6-F3A9FEB4B984}" dt="2024-02-22T09:52:54.409" v="2357" actId="27803"/>
          <ac:spMkLst>
            <pc:docMk/>
            <pc:sldMk cId="3942064285" sldId="256"/>
            <ac:spMk id="10756" creationId="{77E6112C-4D75-B32D-8696-CD233F790DE8}"/>
          </ac:spMkLst>
        </pc:spChg>
        <pc:spChg chg="mod">
          <ac:chgData name="Jassem Abbasi" userId="a485637c-5d5c-44af-8411-f95acc3236b6" providerId="ADAL" clId="{B67E75DF-61F4-4BDD-83F6-F3A9FEB4B984}" dt="2024-02-22T09:52:54.409" v="2357" actId="27803"/>
          <ac:spMkLst>
            <pc:docMk/>
            <pc:sldMk cId="3942064285" sldId="256"/>
            <ac:spMk id="10757" creationId="{2B5C298F-31C9-D862-9329-43C35545AC48}"/>
          </ac:spMkLst>
        </pc:spChg>
        <pc:spChg chg="mod">
          <ac:chgData name="Jassem Abbasi" userId="a485637c-5d5c-44af-8411-f95acc3236b6" providerId="ADAL" clId="{B67E75DF-61F4-4BDD-83F6-F3A9FEB4B984}" dt="2024-02-22T09:52:54.409" v="2357" actId="27803"/>
          <ac:spMkLst>
            <pc:docMk/>
            <pc:sldMk cId="3942064285" sldId="256"/>
            <ac:spMk id="10758" creationId="{5C4BE34F-A719-99B6-506C-C438D59C2635}"/>
          </ac:spMkLst>
        </pc:spChg>
        <pc:spChg chg="mod">
          <ac:chgData name="Jassem Abbasi" userId="a485637c-5d5c-44af-8411-f95acc3236b6" providerId="ADAL" clId="{B67E75DF-61F4-4BDD-83F6-F3A9FEB4B984}" dt="2024-02-22T09:52:54.409" v="2357" actId="27803"/>
          <ac:spMkLst>
            <pc:docMk/>
            <pc:sldMk cId="3942064285" sldId="256"/>
            <ac:spMk id="10759" creationId="{AFA820D5-C007-58B2-98BA-F43AA03BE9F2}"/>
          </ac:spMkLst>
        </pc:spChg>
        <pc:spChg chg="mod">
          <ac:chgData name="Jassem Abbasi" userId="a485637c-5d5c-44af-8411-f95acc3236b6" providerId="ADAL" clId="{B67E75DF-61F4-4BDD-83F6-F3A9FEB4B984}" dt="2024-02-22T09:52:54.409" v="2357" actId="27803"/>
          <ac:spMkLst>
            <pc:docMk/>
            <pc:sldMk cId="3942064285" sldId="256"/>
            <ac:spMk id="10760" creationId="{9E76AE42-2B5F-0957-EABE-FE1D55B6A9F1}"/>
          </ac:spMkLst>
        </pc:spChg>
        <pc:spChg chg="mod">
          <ac:chgData name="Jassem Abbasi" userId="a485637c-5d5c-44af-8411-f95acc3236b6" providerId="ADAL" clId="{B67E75DF-61F4-4BDD-83F6-F3A9FEB4B984}" dt="2024-02-22T09:52:54.409" v="2357" actId="27803"/>
          <ac:spMkLst>
            <pc:docMk/>
            <pc:sldMk cId="3942064285" sldId="256"/>
            <ac:spMk id="10761" creationId="{39A82FEE-E334-4220-B879-2E8B396D5361}"/>
          </ac:spMkLst>
        </pc:spChg>
        <pc:spChg chg="mod">
          <ac:chgData name="Jassem Abbasi" userId="a485637c-5d5c-44af-8411-f95acc3236b6" providerId="ADAL" clId="{B67E75DF-61F4-4BDD-83F6-F3A9FEB4B984}" dt="2024-02-22T09:52:54.409" v="2357" actId="27803"/>
          <ac:spMkLst>
            <pc:docMk/>
            <pc:sldMk cId="3942064285" sldId="256"/>
            <ac:spMk id="10762" creationId="{7EA1F251-C3E6-407C-990F-C3DEF09DCEE7}"/>
          </ac:spMkLst>
        </pc:spChg>
        <pc:spChg chg="mod">
          <ac:chgData name="Jassem Abbasi" userId="a485637c-5d5c-44af-8411-f95acc3236b6" providerId="ADAL" clId="{B67E75DF-61F4-4BDD-83F6-F3A9FEB4B984}" dt="2024-02-22T09:52:54.409" v="2357" actId="27803"/>
          <ac:spMkLst>
            <pc:docMk/>
            <pc:sldMk cId="3942064285" sldId="256"/>
            <ac:spMk id="10763" creationId="{166F9F7B-A097-0507-1835-35497436B67F}"/>
          </ac:spMkLst>
        </pc:spChg>
        <pc:spChg chg="mod">
          <ac:chgData name="Jassem Abbasi" userId="a485637c-5d5c-44af-8411-f95acc3236b6" providerId="ADAL" clId="{B67E75DF-61F4-4BDD-83F6-F3A9FEB4B984}" dt="2024-02-22T09:52:54.409" v="2357" actId="27803"/>
          <ac:spMkLst>
            <pc:docMk/>
            <pc:sldMk cId="3942064285" sldId="256"/>
            <ac:spMk id="10764" creationId="{79D73459-FB54-B076-E5FD-6804AEDDCAD0}"/>
          </ac:spMkLst>
        </pc:spChg>
        <pc:spChg chg="mod">
          <ac:chgData name="Jassem Abbasi" userId="a485637c-5d5c-44af-8411-f95acc3236b6" providerId="ADAL" clId="{B67E75DF-61F4-4BDD-83F6-F3A9FEB4B984}" dt="2024-02-22T09:52:54.409" v="2357" actId="27803"/>
          <ac:spMkLst>
            <pc:docMk/>
            <pc:sldMk cId="3942064285" sldId="256"/>
            <ac:spMk id="10765" creationId="{2FFF5C6C-8BDE-2231-D089-1C0C6DE3DC6B}"/>
          </ac:spMkLst>
        </pc:spChg>
        <pc:spChg chg="mod">
          <ac:chgData name="Jassem Abbasi" userId="a485637c-5d5c-44af-8411-f95acc3236b6" providerId="ADAL" clId="{B67E75DF-61F4-4BDD-83F6-F3A9FEB4B984}" dt="2024-02-22T09:52:54.409" v="2357" actId="27803"/>
          <ac:spMkLst>
            <pc:docMk/>
            <pc:sldMk cId="3942064285" sldId="256"/>
            <ac:spMk id="10766" creationId="{EB12911F-2896-C363-6960-9A4CA03CC0E1}"/>
          </ac:spMkLst>
        </pc:spChg>
        <pc:spChg chg="mod">
          <ac:chgData name="Jassem Abbasi" userId="a485637c-5d5c-44af-8411-f95acc3236b6" providerId="ADAL" clId="{B67E75DF-61F4-4BDD-83F6-F3A9FEB4B984}" dt="2024-02-22T09:52:54.409" v="2357" actId="27803"/>
          <ac:spMkLst>
            <pc:docMk/>
            <pc:sldMk cId="3942064285" sldId="256"/>
            <ac:spMk id="10767" creationId="{B3B928C1-522E-0642-9899-1FB77647139E}"/>
          </ac:spMkLst>
        </pc:spChg>
        <pc:spChg chg="mod">
          <ac:chgData name="Jassem Abbasi" userId="a485637c-5d5c-44af-8411-f95acc3236b6" providerId="ADAL" clId="{B67E75DF-61F4-4BDD-83F6-F3A9FEB4B984}" dt="2024-02-22T09:52:54.409" v="2357" actId="27803"/>
          <ac:spMkLst>
            <pc:docMk/>
            <pc:sldMk cId="3942064285" sldId="256"/>
            <ac:spMk id="10768" creationId="{B3B0943D-B874-7101-46EC-6C530F621A63}"/>
          </ac:spMkLst>
        </pc:spChg>
        <pc:spChg chg="mod">
          <ac:chgData name="Jassem Abbasi" userId="a485637c-5d5c-44af-8411-f95acc3236b6" providerId="ADAL" clId="{B67E75DF-61F4-4BDD-83F6-F3A9FEB4B984}" dt="2024-02-22T09:52:54.409" v="2357" actId="27803"/>
          <ac:spMkLst>
            <pc:docMk/>
            <pc:sldMk cId="3942064285" sldId="256"/>
            <ac:spMk id="10769" creationId="{B190D27B-266D-D5E5-5817-7DD6446EDF2C}"/>
          </ac:spMkLst>
        </pc:spChg>
        <pc:spChg chg="mod">
          <ac:chgData name="Jassem Abbasi" userId="a485637c-5d5c-44af-8411-f95acc3236b6" providerId="ADAL" clId="{B67E75DF-61F4-4BDD-83F6-F3A9FEB4B984}" dt="2024-02-22T09:52:54.409" v="2357" actId="27803"/>
          <ac:spMkLst>
            <pc:docMk/>
            <pc:sldMk cId="3942064285" sldId="256"/>
            <ac:spMk id="10770" creationId="{6F70A95E-19C2-277B-5416-74B1F5FBC54F}"/>
          </ac:spMkLst>
        </pc:spChg>
        <pc:spChg chg="mod">
          <ac:chgData name="Jassem Abbasi" userId="a485637c-5d5c-44af-8411-f95acc3236b6" providerId="ADAL" clId="{B67E75DF-61F4-4BDD-83F6-F3A9FEB4B984}" dt="2024-02-22T09:52:54.409" v="2357" actId="27803"/>
          <ac:spMkLst>
            <pc:docMk/>
            <pc:sldMk cId="3942064285" sldId="256"/>
            <ac:spMk id="10771" creationId="{4F40AD36-6E3A-3892-38A7-5C2C6B55C5F9}"/>
          </ac:spMkLst>
        </pc:spChg>
        <pc:spChg chg="mod">
          <ac:chgData name="Jassem Abbasi" userId="a485637c-5d5c-44af-8411-f95acc3236b6" providerId="ADAL" clId="{B67E75DF-61F4-4BDD-83F6-F3A9FEB4B984}" dt="2024-02-22T09:52:54.409" v="2357" actId="27803"/>
          <ac:spMkLst>
            <pc:docMk/>
            <pc:sldMk cId="3942064285" sldId="256"/>
            <ac:spMk id="10772" creationId="{27724435-4A31-74E4-210E-A593E640A8E6}"/>
          </ac:spMkLst>
        </pc:spChg>
        <pc:spChg chg="mod">
          <ac:chgData name="Jassem Abbasi" userId="a485637c-5d5c-44af-8411-f95acc3236b6" providerId="ADAL" clId="{B67E75DF-61F4-4BDD-83F6-F3A9FEB4B984}" dt="2024-02-22T09:52:54.409" v="2357" actId="27803"/>
          <ac:spMkLst>
            <pc:docMk/>
            <pc:sldMk cId="3942064285" sldId="256"/>
            <ac:spMk id="10773" creationId="{6FAE6021-A77F-EE6D-5198-E427156F1DDB}"/>
          </ac:spMkLst>
        </pc:spChg>
        <pc:spChg chg="mod">
          <ac:chgData name="Jassem Abbasi" userId="a485637c-5d5c-44af-8411-f95acc3236b6" providerId="ADAL" clId="{B67E75DF-61F4-4BDD-83F6-F3A9FEB4B984}" dt="2024-02-22T09:52:54.409" v="2357" actId="27803"/>
          <ac:spMkLst>
            <pc:docMk/>
            <pc:sldMk cId="3942064285" sldId="256"/>
            <ac:spMk id="10774" creationId="{AE2CF1BE-44EB-D902-18EF-1E5966BC6387}"/>
          </ac:spMkLst>
        </pc:spChg>
        <pc:spChg chg="mod">
          <ac:chgData name="Jassem Abbasi" userId="a485637c-5d5c-44af-8411-f95acc3236b6" providerId="ADAL" clId="{B67E75DF-61F4-4BDD-83F6-F3A9FEB4B984}" dt="2024-02-22T09:52:54.409" v="2357" actId="27803"/>
          <ac:spMkLst>
            <pc:docMk/>
            <pc:sldMk cId="3942064285" sldId="256"/>
            <ac:spMk id="10775" creationId="{BEBAFAAC-0FB9-85A5-5125-C2D7B7B97005}"/>
          </ac:spMkLst>
        </pc:spChg>
        <pc:spChg chg="mod">
          <ac:chgData name="Jassem Abbasi" userId="a485637c-5d5c-44af-8411-f95acc3236b6" providerId="ADAL" clId="{B67E75DF-61F4-4BDD-83F6-F3A9FEB4B984}" dt="2024-02-22T09:52:54.409" v="2357" actId="27803"/>
          <ac:spMkLst>
            <pc:docMk/>
            <pc:sldMk cId="3942064285" sldId="256"/>
            <ac:spMk id="10776" creationId="{8C79B331-4592-6772-AD4D-E08409859B3C}"/>
          </ac:spMkLst>
        </pc:spChg>
        <pc:spChg chg="mod">
          <ac:chgData name="Jassem Abbasi" userId="a485637c-5d5c-44af-8411-f95acc3236b6" providerId="ADAL" clId="{B67E75DF-61F4-4BDD-83F6-F3A9FEB4B984}" dt="2024-02-22T09:52:54.409" v="2357" actId="27803"/>
          <ac:spMkLst>
            <pc:docMk/>
            <pc:sldMk cId="3942064285" sldId="256"/>
            <ac:spMk id="10777" creationId="{01D012C6-F1D6-1631-7C7E-BBCB7436F820}"/>
          </ac:spMkLst>
        </pc:spChg>
        <pc:spChg chg="mod">
          <ac:chgData name="Jassem Abbasi" userId="a485637c-5d5c-44af-8411-f95acc3236b6" providerId="ADAL" clId="{B67E75DF-61F4-4BDD-83F6-F3A9FEB4B984}" dt="2024-02-22T09:52:54.409" v="2357" actId="27803"/>
          <ac:spMkLst>
            <pc:docMk/>
            <pc:sldMk cId="3942064285" sldId="256"/>
            <ac:spMk id="10778" creationId="{57CCD352-5FE2-51C3-7547-4363C40B35E6}"/>
          </ac:spMkLst>
        </pc:spChg>
        <pc:spChg chg="mod">
          <ac:chgData name="Jassem Abbasi" userId="a485637c-5d5c-44af-8411-f95acc3236b6" providerId="ADAL" clId="{B67E75DF-61F4-4BDD-83F6-F3A9FEB4B984}" dt="2024-02-22T09:52:54.409" v="2357" actId="27803"/>
          <ac:spMkLst>
            <pc:docMk/>
            <pc:sldMk cId="3942064285" sldId="256"/>
            <ac:spMk id="10779" creationId="{A052BC74-1AA9-8269-627A-CCBC0B42C0BE}"/>
          </ac:spMkLst>
        </pc:spChg>
        <pc:spChg chg="mod">
          <ac:chgData name="Jassem Abbasi" userId="a485637c-5d5c-44af-8411-f95acc3236b6" providerId="ADAL" clId="{B67E75DF-61F4-4BDD-83F6-F3A9FEB4B984}" dt="2024-02-22T09:52:54.409" v="2357" actId="27803"/>
          <ac:spMkLst>
            <pc:docMk/>
            <pc:sldMk cId="3942064285" sldId="256"/>
            <ac:spMk id="10780" creationId="{E9CBFAE1-6F5D-9346-B391-4D346D8E8CBB}"/>
          </ac:spMkLst>
        </pc:spChg>
        <pc:spChg chg="mod">
          <ac:chgData name="Jassem Abbasi" userId="a485637c-5d5c-44af-8411-f95acc3236b6" providerId="ADAL" clId="{B67E75DF-61F4-4BDD-83F6-F3A9FEB4B984}" dt="2024-02-22T09:52:54.409" v="2357" actId="27803"/>
          <ac:spMkLst>
            <pc:docMk/>
            <pc:sldMk cId="3942064285" sldId="256"/>
            <ac:spMk id="10781" creationId="{08283B83-BFAE-2410-AF6D-113189F9D148}"/>
          </ac:spMkLst>
        </pc:spChg>
        <pc:spChg chg="mod">
          <ac:chgData name="Jassem Abbasi" userId="a485637c-5d5c-44af-8411-f95acc3236b6" providerId="ADAL" clId="{B67E75DF-61F4-4BDD-83F6-F3A9FEB4B984}" dt="2024-02-22T09:52:54.409" v="2357" actId="27803"/>
          <ac:spMkLst>
            <pc:docMk/>
            <pc:sldMk cId="3942064285" sldId="256"/>
            <ac:spMk id="10782" creationId="{A365FDB7-C733-5C49-E6BA-422DD8AF49FC}"/>
          </ac:spMkLst>
        </pc:spChg>
        <pc:spChg chg="mod">
          <ac:chgData name="Jassem Abbasi" userId="a485637c-5d5c-44af-8411-f95acc3236b6" providerId="ADAL" clId="{B67E75DF-61F4-4BDD-83F6-F3A9FEB4B984}" dt="2024-02-22T09:52:54.409" v="2357" actId="27803"/>
          <ac:spMkLst>
            <pc:docMk/>
            <pc:sldMk cId="3942064285" sldId="256"/>
            <ac:spMk id="10783" creationId="{8AD9CA73-1361-BFD7-899A-BB347DE3933F}"/>
          </ac:spMkLst>
        </pc:spChg>
        <pc:spChg chg="mod">
          <ac:chgData name="Jassem Abbasi" userId="a485637c-5d5c-44af-8411-f95acc3236b6" providerId="ADAL" clId="{B67E75DF-61F4-4BDD-83F6-F3A9FEB4B984}" dt="2024-02-22T09:52:54.409" v="2357" actId="27803"/>
          <ac:spMkLst>
            <pc:docMk/>
            <pc:sldMk cId="3942064285" sldId="256"/>
            <ac:spMk id="10784" creationId="{C8B72E06-16A5-91BE-4591-BAA57D4304BB}"/>
          </ac:spMkLst>
        </pc:spChg>
        <pc:spChg chg="mod">
          <ac:chgData name="Jassem Abbasi" userId="a485637c-5d5c-44af-8411-f95acc3236b6" providerId="ADAL" clId="{B67E75DF-61F4-4BDD-83F6-F3A9FEB4B984}" dt="2024-02-22T09:52:54.409" v="2357" actId="27803"/>
          <ac:spMkLst>
            <pc:docMk/>
            <pc:sldMk cId="3942064285" sldId="256"/>
            <ac:spMk id="10785" creationId="{3F2AC54E-049C-2915-8214-61B47951C316}"/>
          </ac:spMkLst>
        </pc:spChg>
        <pc:spChg chg="mod">
          <ac:chgData name="Jassem Abbasi" userId="a485637c-5d5c-44af-8411-f95acc3236b6" providerId="ADAL" clId="{B67E75DF-61F4-4BDD-83F6-F3A9FEB4B984}" dt="2024-02-22T09:52:54.409" v="2357" actId="27803"/>
          <ac:spMkLst>
            <pc:docMk/>
            <pc:sldMk cId="3942064285" sldId="256"/>
            <ac:spMk id="10786" creationId="{54B57961-7B81-9227-32D8-A3221D00B527}"/>
          </ac:spMkLst>
        </pc:spChg>
        <pc:spChg chg="mod">
          <ac:chgData name="Jassem Abbasi" userId="a485637c-5d5c-44af-8411-f95acc3236b6" providerId="ADAL" clId="{B67E75DF-61F4-4BDD-83F6-F3A9FEB4B984}" dt="2024-02-22T09:52:54.409" v="2357" actId="27803"/>
          <ac:spMkLst>
            <pc:docMk/>
            <pc:sldMk cId="3942064285" sldId="256"/>
            <ac:spMk id="10787" creationId="{940FE88D-C8E9-8E88-CBF5-D3838C756FE2}"/>
          </ac:spMkLst>
        </pc:spChg>
        <pc:spChg chg="mod">
          <ac:chgData name="Jassem Abbasi" userId="a485637c-5d5c-44af-8411-f95acc3236b6" providerId="ADAL" clId="{B67E75DF-61F4-4BDD-83F6-F3A9FEB4B984}" dt="2024-02-22T09:52:54.409" v="2357" actId="27803"/>
          <ac:spMkLst>
            <pc:docMk/>
            <pc:sldMk cId="3942064285" sldId="256"/>
            <ac:spMk id="10788" creationId="{CE2C7B58-B3AF-A3D8-D373-A00C64884B66}"/>
          </ac:spMkLst>
        </pc:spChg>
        <pc:spChg chg="mod">
          <ac:chgData name="Jassem Abbasi" userId="a485637c-5d5c-44af-8411-f95acc3236b6" providerId="ADAL" clId="{B67E75DF-61F4-4BDD-83F6-F3A9FEB4B984}" dt="2024-02-22T09:52:54.409" v="2357" actId="27803"/>
          <ac:spMkLst>
            <pc:docMk/>
            <pc:sldMk cId="3942064285" sldId="256"/>
            <ac:spMk id="10789" creationId="{2F667A69-BE1C-B07F-A6DE-CD79E966A4F5}"/>
          </ac:spMkLst>
        </pc:spChg>
        <pc:spChg chg="mod">
          <ac:chgData name="Jassem Abbasi" userId="a485637c-5d5c-44af-8411-f95acc3236b6" providerId="ADAL" clId="{B67E75DF-61F4-4BDD-83F6-F3A9FEB4B984}" dt="2024-02-22T09:52:54.409" v="2357" actId="27803"/>
          <ac:spMkLst>
            <pc:docMk/>
            <pc:sldMk cId="3942064285" sldId="256"/>
            <ac:spMk id="10790" creationId="{3B3055CE-3388-4539-8025-AF64FD3FA516}"/>
          </ac:spMkLst>
        </pc:spChg>
        <pc:spChg chg="mod">
          <ac:chgData name="Jassem Abbasi" userId="a485637c-5d5c-44af-8411-f95acc3236b6" providerId="ADAL" clId="{B67E75DF-61F4-4BDD-83F6-F3A9FEB4B984}" dt="2024-02-22T09:52:54.409" v="2357" actId="27803"/>
          <ac:spMkLst>
            <pc:docMk/>
            <pc:sldMk cId="3942064285" sldId="256"/>
            <ac:spMk id="10791" creationId="{7561E0E2-401C-0D4D-0B66-FDCF2CFA09D9}"/>
          </ac:spMkLst>
        </pc:spChg>
        <pc:spChg chg="mod">
          <ac:chgData name="Jassem Abbasi" userId="a485637c-5d5c-44af-8411-f95acc3236b6" providerId="ADAL" clId="{B67E75DF-61F4-4BDD-83F6-F3A9FEB4B984}" dt="2024-02-22T09:52:54.409" v="2357" actId="27803"/>
          <ac:spMkLst>
            <pc:docMk/>
            <pc:sldMk cId="3942064285" sldId="256"/>
            <ac:spMk id="10792" creationId="{FCF21C6E-CA27-A599-4786-034384F87E80}"/>
          </ac:spMkLst>
        </pc:spChg>
        <pc:spChg chg="mod">
          <ac:chgData name="Jassem Abbasi" userId="a485637c-5d5c-44af-8411-f95acc3236b6" providerId="ADAL" clId="{B67E75DF-61F4-4BDD-83F6-F3A9FEB4B984}" dt="2024-02-22T09:52:54.409" v="2357" actId="27803"/>
          <ac:spMkLst>
            <pc:docMk/>
            <pc:sldMk cId="3942064285" sldId="256"/>
            <ac:spMk id="10793" creationId="{575096D6-5FB1-76B8-7993-7EFF75E83BDA}"/>
          </ac:spMkLst>
        </pc:spChg>
        <pc:spChg chg="mod">
          <ac:chgData name="Jassem Abbasi" userId="a485637c-5d5c-44af-8411-f95acc3236b6" providerId="ADAL" clId="{B67E75DF-61F4-4BDD-83F6-F3A9FEB4B984}" dt="2024-02-22T09:52:54.409" v="2357" actId="27803"/>
          <ac:spMkLst>
            <pc:docMk/>
            <pc:sldMk cId="3942064285" sldId="256"/>
            <ac:spMk id="10794" creationId="{5DFE2439-3E25-3F2B-DA31-1814B796295D}"/>
          </ac:spMkLst>
        </pc:spChg>
        <pc:spChg chg="mod">
          <ac:chgData name="Jassem Abbasi" userId="a485637c-5d5c-44af-8411-f95acc3236b6" providerId="ADAL" clId="{B67E75DF-61F4-4BDD-83F6-F3A9FEB4B984}" dt="2024-02-22T09:52:54.409" v="2357" actId="27803"/>
          <ac:spMkLst>
            <pc:docMk/>
            <pc:sldMk cId="3942064285" sldId="256"/>
            <ac:spMk id="10795" creationId="{DB244F61-3A4F-FE17-775A-9A8F656E8E70}"/>
          </ac:spMkLst>
        </pc:spChg>
        <pc:spChg chg="mod">
          <ac:chgData name="Jassem Abbasi" userId="a485637c-5d5c-44af-8411-f95acc3236b6" providerId="ADAL" clId="{B67E75DF-61F4-4BDD-83F6-F3A9FEB4B984}" dt="2024-02-22T09:52:54.409" v="2357" actId="27803"/>
          <ac:spMkLst>
            <pc:docMk/>
            <pc:sldMk cId="3942064285" sldId="256"/>
            <ac:spMk id="10796" creationId="{18A10ACB-85CC-24F3-C631-C73A141C4C1A}"/>
          </ac:spMkLst>
        </pc:spChg>
        <pc:spChg chg="mod">
          <ac:chgData name="Jassem Abbasi" userId="a485637c-5d5c-44af-8411-f95acc3236b6" providerId="ADAL" clId="{B67E75DF-61F4-4BDD-83F6-F3A9FEB4B984}" dt="2024-02-22T09:52:54.409" v="2357" actId="27803"/>
          <ac:spMkLst>
            <pc:docMk/>
            <pc:sldMk cId="3942064285" sldId="256"/>
            <ac:spMk id="10797" creationId="{8E1245AC-7FEA-10AE-9872-957BD22BFF41}"/>
          </ac:spMkLst>
        </pc:spChg>
        <pc:spChg chg="mod">
          <ac:chgData name="Jassem Abbasi" userId="a485637c-5d5c-44af-8411-f95acc3236b6" providerId="ADAL" clId="{B67E75DF-61F4-4BDD-83F6-F3A9FEB4B984}" dt="2024-02-22T09:52:54.409" v="2357" actId="27803"/>
          <ac:spMkLst>
            <pc:docMk/>
            <pc:sldMk cId="3942064285" sldId="256"/>
            <ac:spMk id="10798" creationId="{8C267D4B-6676-344D-D0CB-8249D49B0109}"/>
          </ac:spMkLst>
        </pc:spChg>
        <pc:spChg chg="mod">
          <ac:chgData name="Jassem Abbasi" userId="a485637c-5d5c-44af-8411-f95acc3236b6" providerId="ADAL" clId="{B67E75DF-61F4-4BDD-83F6-F3A9FEB4B984}" dt="2024-02-22T09:52:54.409" v="2357" actId="27803"/>
          <ac:spMkLst>
            <pc:docMk/>
            <pc:sldMk cId="3942064285" sldId="256"/>
            <ac:spMk id="10799" creationId="{FFE34152-DE1B-7BA9-4F36-AE6CA5CC0E45}"/>
          </ac:spMkLst>
        </pc:spChg>
        <pc:spChg chg="mod">
          <ac:chgData name="Jassem Abbasi" userId="a485637c-5d5c-44af-8411-f95acc3236b6" providerId="ADAL" clId="{B67E75DF-61F4-4BDD-83F6-F3A9FEB4B984}" dt="2024-02-22T09:52:54.409" v="2357" actId="27803"/>
          <ac:spMkLst>
            <pc:docMk/>
            <pc:sldMk cId="3942064285" sldId="256"/>
            <ac:spMk id="10800" creationId="{F3BBDEC4-2B59-EFE1-285E-470E5A8F42CE}"/>
          </ac:spMkLst>
        </pc:spChg>
        <pc:spChg chg="mod">
          <ac:chgData name="Jassem Abbasi" userId="a485637c-5d5c-44af-8411-f95acc3236b6" providerId="ADAL" clId="{B67E75DF-61F4-4BDD-83F6-F3A9FEB4B984}" dt="2024-02-22T09:52:54.409" v="2357" actId="27803"/>
          <ac:spMkLst>
            <pc:docMk/>
            <pc:sldMk cId="3942064285" sldId="256"/>
            <ac:spMk id="10801" creationId="{0F01DEF7-1B0E-7F81-BB9F-F22E72EAE933}"/>
          </ac:spMkLst>
        </pc:spChg>
        <pc:spChg chg="mod">
          <ac:chgData name="Jassem Abbasi" userId="a485637c-5d5c-44af-8411-f95acc3236b6" providerId="ADAL" clId="{B67E75DF-61F4-4BDD-83F6-F3A9FEB4B984}" dt="2024-02-22T09:52:54.409" v="2357" actId="27803"/>
          <ac:spMkLst>
            <pc:docMk/>
            <pc:sldMk cId="3942064285" sldId="256"/>
            <ac:spMk id="10802" creationId="{BE3305D9-4F87-D2E3-7FDA-5FCC067AED35}"/>
          </ac:spMkLst>
        </pc:spChg>
        <pc:spChg chg="mod">
          <ac:chgData name="Jassem Abbasi" userId="a485637c-5d5c-44af-8411-f95acc3236b6" providerId="ADAL" clId="{B67E75DF-61F4-4BDD-83F6-F3A9FEB4B984}" dt="2024-02-22T09:52:54.409" v="2357" actId="27803"/>
          <ac:spMkLst>
            <pc:docMk/>
            <pc:sldMk cId="3942064285" sldId="256"/>
            <ac:spMk id="10803" creationId="{C6C34C85-9832-A31E-AEF3-CC14232B5D17}"/>
          </ac:spMkLst>
        </pc:spChg>
        <pc:spChg chg="mod">
          <ac:chgData name="Jassem Abbasi" userId="a485637c-5d5c-44af-8411-f95acc3236b6" providerId="ADAL" clId="{B67E75DF-61F4-4BDD-83F6-F3A9FEB4B984}" dt="2024-02-22T09:52:54.409" v="2357" actId="27803"/>
          <ac:spMkLst>
            <pc:docMk/>
            <pc:sldMk cId="3942064285" sldId="256"/>
            <ac:spMk id="10804" creationId="{315D7A13-CF87-F82D-7484-A72D469D9829}"/>
          </ac:spMkLst>
        </pc:spChg>
        <pc:spChg chg="mod">
          <ac:chgData name="Jassem Abbasi" userId="a485637c-5d5c-44af-8411-f95acc3236b6" providerId="ADAL" clId="{B67E75DF-61F4-4BDD-83F6-F3A9FEB4B984}" dt="2024-02-22T09:52:54.409" v="2357" actId="27803"/>
          <ac:spMkLst>
            <pc:docMk/>
            <pc:sldMk cId="3942064285" sldId="256"/>
            <ac:spMk id="10805" creationId="{B2D322B4-4603-6D73-A848-F58D98B7BBC3}"/>
          </ac:spMkLst>
        </pc:spChg>
        <pc:spChg chg="mod">
          <ac:chgData name="Jassem Abbasi" userId="a485637c-5d5c-44af-8411-f95acc3236b6" providerId="ADAL" clId="{B67E75DF-61F4-4BDD-83F6-F3A9FEB4B984}" dt="2024-02-22T09:52:54.409" v="2357" actId="27803"/>
          <ac:spMkLst>
            <pc:docMk/>
            <pc:sldMk cId="3942064285" sldId="256"/>
            <ac:spMk id="10806" creationId="{BD6DAF2B-5ECA-F185-3ABC-7166CCCE7395}"/>
          </ac:spMkLst>
        </pc:spChg>
        <pc:spChg chg="mod">
          <ac:chgData name="Jassem Abbasi" userId="a485637c-5d5c-44af-8411-f95acc3236b6" providerId="ADAL" clId="{B67E75DF-61F4-4BDD-83F6-F3A9FEB4B984}" dt="2024-02-22T09:52:54.409" v="2357" actId="27803"/>
          <ac:spMkLst>
            <pc:docMk/>
            <pc:sldMk cId="3942064285" sldId="256"/>
            <ac:spMk id="10807" creationId="{E2F7B7FE-3D40-433F-0144-77E1F845CD89}"/>
          </ac:spMkLst>
        </pc:spChg>
        <pc:spChg chg="mod">
          <ac:chgData name="Jassem Abbasi" userId="a485637c-5d5c-44af-8411-f95acc3236b6" providerId="ADAL" clId="{B67E75DF-61F4-4BDD-83F6-F3A9FEB4B984}" dt="2024-02-22T09:52:54.409" v="2357" actId="27803"/>
          <ac:spMkLst>
            <pc:docMk/>
            <pc:sldMk cId="3942064285" sldId="256"/>
            <ac:spMk id="10808" creationId="{A59B0387-DA65-D81C-0DF5-CF6FE53F7FE4}"/>
          </ac:spMkLst>
        </pc:spChg>
        <pc:spChg chg="mod">
          <ac:chgData name="Jassem Abbasi" userId="a485637c-5d5c-44af-8411-f95acc3236b6" providerId="ADAL" clId="{B67E75DF-61F4-4BDD-83F6-F3A9FEB4B984}" dt="2024-02-22T09:52:54.409" v="2357" actId="27803"/>
          <ac:spMkLst>
            <pc:docMk/>
            <pc:sldMk cId="3942064285" sldId="256"/>
            <ac:spMk id="10809" creationId="{CD82F1E7-7232-1DAE-4A09-60B7178335F6}"/>
          </ac:spMkLst>
        </pc:spChg>
        <pc:spChg chg="mod">
          <ac:chgData name="Jassem Abbasi" userId="a485637c-5d5c-44af-8411-f95acc3236b6" providerId="ADAL" clId="{B67E75DF-61F4-4BDD-83F6-F3A9FEB4B984}" dt="2024-02-22T09:52:54.409" v="2357" actId="27803"/>
          <ac:spMkLst>
            <pc:docMk/>
            <pc:sldMk cId="3942064285" sldId="256"/>
            <ac:spMk id="10810" creationId="{E77ACD46-CD51-0F8C-8FAD-21E715402920}"/>
          </ac:spMkLst>
        </pc:spChg>
        <pc:spChg chg="mod">
          <ac:chgData name="Jassem Abbasi" userId="a485637c-5d5c-44af-8411-f95acc3236b6" providerId="ADAL" clId="{B67E75DF-61F4-4BDD-83F6-F3A9FEB4B984}" dt="2024-02-22T09:52:54.409" v="2357" actId="27803"/>
          <ac:spMkLst>
            <pc:docMk/>
            <pc:sldMk cId="3942064285" sldId="256"/>
            <ac:spMk id="10811" creationId="{CD8D2222-EB61-AA95-BD8A-23E60BF038BB}"/>
          </ac:spMkLst>
        </pc:spChg>
        <pc:spChg chg="mod">
          <ac:chgData name="Jassem Abbasi" userId="a485637c-5d5c-44af-8411-f95acc3236b6" providerId="ADAL" clId="{B67E75DF-61F4-4BDD-83F6-F3A9FEB4B984}" dt="2024-02-22T09:52:54.409" v="2357" actId="27803"/>
          <ac:spMkLst>
            <pc:docMk/>
            <pc:sldMk cId="3942064285" sldId="256"/>
            <ac:spMk id="10812" creationId="{760EFE5D-326C-0857-2D6D-36D3FA27AA56}"/>
          </ac:spMkLst>
        </pc:spChg>
        <pc:spChg chg="mod">
          <ac:chgData name="Jassem Abbasi" userId="a485637c-5d5c-44af-8411-f95acc3236b6" providerId="ADAL" clId="{B67E75DF-61F4-4BDD-83F6-F3A9FEB4B984}" dt="2024-02-22T09:52:54.409" v="2357" actId="27803"/>
          <ac:spMkLst>
            <pc:docMk/>
            <pc:sldMk cId="3942064285" sldId="256"/>
            <ac:spMk id="10813" creationId="{BA5CD710-1569-56AF-3CF3-C168D00D586C}"/>
          </ac:spMkLst>
        </pc:spChg>
        <pc:spChg chg="mod">
          <ac:chgData name="Jassem Abbasi" userId="a485637c-5d5c-44af-8411-f95acc3236b6" providerId="ADAL" clId="{B67E75DF-61F4-4BDD-83F6-F3A9FEB4B984}" dt="2024-02-22T09:52:54.409" v="2357" actId="27803"/>
          <ac:spMkLst>
            <pc:docMk/>
            <pc:sldMk cId="3942064285" sldId="256"/>
            <ac:spMk id="10814" creationId="{0F898365-697C-E23F-17EF-B3235010C183}"/>
          </ac:spMkLst>
        </pc:spChg>
        <pc:spChg chg="mod">
          <ac:chgData name="Jassem Abbasi" userId="a485637c-5d5c-44af-8411-f95acc3236b6" providerId="ADAL" clId="{B67E75DF-61F4-4BDD-83F6-F3A9FEB4B984}" dt="2024-02-22T09:52:54.409" v="2357" actId="27803"/>
          <ac:spMkLst>
            <pc:docMk/>
            <pc:sldMk cId="3942064285" sldId="256"/>
            <ac:spMk id="10815" creationId="{D450C25D-FFD5-80FC-68DF-47872526E0F5}"/>
          </ac:spMkLst>
        </pc:spChg>
        <pc:spChg chg="mod">
          <ac:chgData name="Jassem Abbasi" userId="a485637c-5d5c-44af-8411-f95acc3236b6" providerId="ADAL" clId="{B67E75DF-61F4-4BDD-83F6-F3A9FEB4B984}" dt="2024-02-22T09:52:54.409" v="2357" actId="27803"/>
          <ac:spMkLst>
            <pc:docMk/>
            <pc:sldMk cId="3942064285" sldId="256"/>
            <ac:spMk id="10816" creationId="{B8085CDB-6983-EA5F-E75F-94BDD25AFCE7}"/>
          </ac:spMkLst>
        </pc:spChg>
        <pc:spChg chg="mod">
          <ac:chgData name="Jassem Abbasi" userId="a485637c-5d5c-44af-8411-f95acc3236b6" providerId="ADAL" clId="{B67E75DF-61F4-4BDD-83F6-F3A9FEB4B984}" dt="2024-02-22T09:52:54.409" v="2357" actId="27803"/>
          <ac:spMkLst>
            <pc:docMk/>
            <pc:sldMk cId="3942064285" sldId="256"/>
            <ac:spMk id="10817" creationId="{16F3E5F5-2410-2805-8E96-82847995539C}"/>
          </ac:spMkLst>
        </pc:spChg>
        <pc:spChg chg="mod">
          <ac:chgData name="Jassem Abbasi" userId="a485637c-5d5c-44af-8411-f95acc3236b6" providerId="ADAL" clId="{B67E75DF-61F4-4BDD-83F6-F3A9FEB4B984}" dt="2024-02-22T09:52:54.409" v="2357" actId="27803"/>
          <ac:spMkLst>
            <pc:docMk/>
            <pc:sldMk cId="3942064285" sldId="256"/>
            <ac:spMk id="10818" creationId="{19B86D90-9BEB-F447-4313-5CEC107C372E}"/>
          </ac:spMkLst>
        </pc:spChg>
        <pc:spChg chg="mod">
          <ac:chgData name="Jassem Abbasi" userId="a485637c-5d5c-44af-8411-f95acc3236b6" providerId="ADAL" clId="{B67E75DF-61F4-4BDD-83F6-F3A9FEB4B984}" dt="2024-02-22T09:52:54.409" v="2357" actId="27803"/>
          <ac:spMkLst>
            <pc:docMk/>
            <pc:sldMk cId="3942064285" sldId="256"/>
            <ac:spMk id="10819" creationId="{0AD96536-642B-FC44-6823-93175BFC4A3E}"/>
          </ac:spMkLst>
        </pc:spChg>
        <pc:spChg chg="mod">
          <ac:chgData name="Jassem Abbasi" userId="a485637c-5d5c-44af-8411-f95acc3236b6" providerId="ADAL" clId="{B67E75DF-61F4-4BDD-83F6-F3A9FEB4B984}" dt="2024-02-22T09:52:54.409" v="2357" actId="27803"/>
          <ac:spMkLst>
            <pc:docMk/>
            <pc:sldMk cId="3942064285" sldId="256"/>
            <ac:spMk id="10820" creationId="{EA282007-4928-943C-2249-54217FD40F8F}"/>
          </ac:spMkLst>
        </pc:spChg>
        <pc:spChg chg="mod">
          <ac:chgData name="Jassem Abbasi" userId="a485637c-5d5c-44af-8411-f95acc3236b6" providerId="ADAL" clId="{B67E75DF-61F4-4BDD-83F6-F3A9FEB4B984}" dt="2024-02-22T09:52:54.409" v="2357" actId="27803"/>
          <ac:spMkLst>
            <pc:docMk/>
            <pc:sldMk cId="3942064285" sldId="256"/>
            <ac:spMk id="10821" creationId="{8B4F30B0-D486-316B-421C-467CB9015F60}"/>
          </ac:spMkLst>
        </pc:spChg>
        <pc:spChg chg="mod">
          <ac:chgData name="Jassem Abbasi" userId="a485637c-5d5c-44af-8411-f95acc3236b6" providerId="ADAL" clId="{B67E75DF-61F4-4BDD-83F6-F3A9FEB4B984}" dt="2024-02-22T09:52:54.409" v="2357" actId="27803"/>
          <ac:spMkLst>
            <pc:docMk/>
            <pc:sldMk cId="3942064285" sldId="256"/>
            <ac:spMk id="10822" creationId="{B398718D-B27B-25E6-B527-3733AA00D5A7}"/>
          </ac:spMkLst>
        </pc:spChg>
        <pc:spChg chg="mod">
          <ac:chgData name="Jassem Abbasi" userId="a485637c-5d5c-44af-8411-f95acc3236b6" providerId="ADAL" clId="{B67E75DF-61F4-4BDD-83F6-F3A9FEB4B984}" dt="2024-02-22T09:52:54.409" v="2357" actId="27803"/>
          <ac:spMkLst>
            <pc:docMk/>
            <pc:sldMk cId="3942064285" sldId="256"/>
            <ac:spMk id="10823" creationId="{276C00AB-335B-CA6D-C4C8-88908941C9E3}"/>
          </ac:spMkLst>
        </pc:spChg>
        <pc:spChg chg="mod">
          <ac:chgData name="Jassem Abbasi" userId="a485637c-5d5c-44af-8411-f95acc3236b6" providerId="ADAL" clId="{B67E75DF-61F4-4BDD-83F6-F3A9FEB4B984}" dt="2024-02-22T09:52:54.409" v="2357" actId="27803"/>
          <ac:spMkLst>
            <pc:docMk/>
            <pc:sldMk cId="3942064285" sldId="256"/>
            <ac:spMk id="10824" creationId="{6A78EEE2-4B19-FF4D-F2C1-0D4DE8302824}"/>
          </ac:spMkLst>
        </pc:spChg>
        <pc:spChg chg="mod">
          <ac:chgData name="Jassem Abbasi" userId="a485637c-5d5c-44af-8411-f95acc3236b6" providerId="ADAL" clId="{B67E75DF-61F4-4BDD-83F6-F3A9FEB4B984}" dt="2024-02-22T09:52:54.409" v="2357" actId="27803"/>
          <ac:spMkLst>
            <pc:docMk/>
            <pc:sldMk cId="3942064285" sldId="256"/>
            <ac:spMk id="10825" creationId="{7171EF0C-D622-ADA9-6B7B-AF9E404F561E}"/>
          </ac:spMkLst>
        </pc:spChg>
        <pc:spChg chg="mod">
          <ac:chgData name="Jassem Abbasi" userId="a485637c-5d5c-44af-8411-f95acc3236b6" providerId="ADAL" clId="{B67E75DF-61F4-4BDD-83F6-F3A9FEB4B984}" dt="2024-02-22T09:52:54.409" v="2357" actId="27803"/>
          <ac:spMkLst>
            <pc:docMk/>
            <pc:sldMk cId="3942064285" sldId="256"/>
            <ac:spMk id="10826" creationId="{E9934AE6-BE75-3978-0B9B-ADA5B5F3B665}"/>
          </ac:spMkLst>
        </pc:spChg>
        <pc:spChg chg="mod">
          <ac:chgData name="Jassem Abbasi" userId="a485637c-5d5c-44af-8411-f95acc3236b6" providerId="ADAL" clId="{B67E75DF-61F4-4BDD-83F6-F3A9FEB4B984}" dt="2024-02-22T09:52:54.409" v="2357" actId="27803"/>
          <ac:spMkLst>
            <pc:docMk/>
            <pc:sldMk cId="3942064285" sldId="256"/>
            <ac:spMk id="10827" creationId="{24EF0D09-0069-FC4E-598F-B49846D492E9}"/>
          </ac:spMkLst>
        </pc:spChg>
        <pc:spChg chg="mod">
          <ac:chgData name="Jassem Abbasi" userId="a485637c-5d5c-44af-8411-f95acc3236b6" providerId="ADAL" clId="{B67E75DF-61F4-4BDD-83F6-F3A9FEB4B984}" dt="2024-02-22T09:52:54.409" v="2357" actId="27803"/>
          <ac:spMkLst>
            <pc:docMk/>
            <pc:sldMk cId="3942064285" sldId="256"/>
            <ac:spMk id="10828" creationId="{DFE9CF5E-F798-BCC3-287D-7438315761A9}"/>
          </ac:spMkLst>
        </pc:spChg>
        <pc:spChg chg="mod">
          <ac:chgData name="Jassem Abbasi" userId="a485637c-5d5c-44af-8411-f95acc3236b6" providerId="ADAL" clId="{B67E75DF-61F4-4BDD-83F6-F3A9FEB4B984}" dt="2024-02-22T09:52:54.409" v="2357" actId="27803"/>
          <ac:spMkLst>
            <pc:docMk/>
            <pc:sldMk cId="3942064285" sldId="256"/>
            <ac:spMk id="10829" creationId="{120200E1-8B77-A342-F974-AA06961C0270}"/>
          </ac:spMkLst>
        </pc:spChg>
        <pc:spChg chg="mod">
          <ac:chgData name="Jassem Abbasi" userId="a485637c-5d5c-44af-8411-f95acc3236b6" providerId="ADAL" clId="{B67E75DF-61F4-4BDD-83F6-F3A9FEB4B984}" dt="2024-02-22T09:52:54.409" v="2357" actId="27803"/>
          <ac:spMkLst>
            <pc:docMk/>
            <pc:sldMk cId="3942064285" sldId="256"/>
            <ac:spMk id="10830" creationId="{FAFE8FF0-BB5D-289B-C429-ABB423CF0E5F}"/>
          </ac:spMkLst>
        </pc:spChg>
        <pc:spChg chg="mod">
          <ac:chgData name="Jassem Abbasi" userId="a485637c-5d5c-44af-8411-f95acc3236b6" providerId="ADAL" clId="{B67E75DF-61F4-4BDD-83F6-F3A9FEB4B984}" dt="2024-02-22T09:52:54.409" v="2357" actId="27803"/>
          <ac:spMkLst>
            <pc:docMk/>
            <pc:sldMk cId="3942064285" sldId="256"/>
            <ac:spMk id="10831" creationId="{4043F190-9859-64E7-6EC7-12942722A3F6}"/>
          </ac:spMkLst>
        </pc:spChg>
        <pc:spChg chg="mod">
          <ac:chgData name="Jassem Abbasi" userId="a485637c-5d5c-44af-8411-f95acc3236b6" providerId="ADAL" clId="{B67E75DF-61F4-4BDD-83F6-F3A9FEB4B984}" dt="2024-02-22T09:52:54.409" v="2357" actId="27803"/>
          <ac:spMkLst>
            <pc:docMk/>
            <pc:sldMk cId="3942064285" sldId="256"/>
            <ac:spMk id="10832" creationId="{178B22F7-7A2B-4F4A-D722-AC3FFF74F830}"/>
          </ac:spMkLst>
        </pc:spChg>
        <pc:spChg chg="mod">
          <ac:chgData name="Jassem Abbasi" userId="a485637c-5d5c-44af-8411-f95acc3236b6" providerId="ADAL" clId="{B67E75DF-61F4-4BDD-83F6-F3A9FEB4B984}" dt="2024-02-22T09:52:54.409" v="2357" actId="27803"/>
          <ac:spMkLst>
            <pc:docMk/>
            <pc:sldMk cId="3942064285" sldId="256"/>
            <ac:spMk id="10833" creationId="{2C3BC41F-B172-FDFC-89F0-572F0DC6400A}"/>
          </ac:spMkLst>
        </pc:spChg>
        <pc:spChg chg="mod">
          <ac:chgData name="Jassem Abbasi" userId="a485637c-5d5c-44af-8411-f95acc3236b6" providerId="ADAL" clId="{B67E75DF-61F4-4BDD-83F6-F3A9FEB4B984}" dt="2024-02-22T09:52:54.409" v="2357" actId="27803"/>
          <ac:spMkLst>
            <pc:docMk/>
            <pc:sldMk cId="3942064285" sldId="256"/>
            <ac:spMk id="10834" creationId="{4B4D5FB4-0AD9-E69C-680A-33A12C4D2283}"/>
          </ac:spMkLst>
        </pc:spChg>
        <pc:spChg chg="mod">
          <ac:chgData name="Jassem Abbasi" userId="a485637c-5d5c-44af-8411-f95acc3236b6" providerId="ADAL" clId="{B67E75DF-61F4-4BDD-83F6-F3A9FEB4B984}" dt="2024-02-22T09:52:54.409" v="2357" actId="27803"/>
          <ac:spMkLst>
            <pc:docMk/>
            <pc:sldMk cId="3942064285" sldId="256"/>
            <ac:spMk id="10835" creationId="{C204D322-2ED7-EA8F-9CB6-975AA6E0E670}"/>
          </ac:spMkLst>
        </pc:spChg>
        <pc:spChg chg="mod">
          <ac:chgData name="Jassem Abbasi" userId="a485637c-5d5c-44af-8411-f95acc3236b6" providerId="ADAL" clId="{B67E75DF-61F4-4BDD-83F6-F3A9FEB4B984}" dt="2024-02-22T09:52:54.409" v="2357" actId="27803"/>
          <ac:spMkLst>
            <pc:docMk/>
            <pc:sldMk cId="3942064285" sldId="256"/>
            <ac:spMk id="10836" creationId="{1F948ED2-A84E-9F6E-4E04-B03453E35805}"/>
          </ac:spMkLst>
        </pc:spChg>
        <pc:spChg chg="mod">
          <ac:chgData name="Jassem Abbasi" userId="a485637c-5d5c-44af-8411-f95acc3236b6" providerId="ADAL" clId="{B67E75DF-61F4-4BDD-83F6-F3A9FEB4B984}" dt="2024-02-22T09:52:54.409" v="2357" actId="27803"/>
          <ac:spMkLst>
            <pc:docMk/>
            <pc:sldMk cId="3942064285" sldId="256"/>
            <ac:spMk id="10837" creationId="{EBBAE660-F75E-D497-7D9B-8F9777E43826}"/>
          </ac:spMkLst>
        </pc:spChg>
        <pc:spChg chg="mod">
          <ac:chgData name="Jassem Abbasi" userId="a485637c-5d5c-44af-8411-f95acc3236b6" providerId="ADAL" clId="{B67E75DF-61F4-4BDD-83F6-F3A9FEB4B984}" dt="2024-02-22T09:52:54.409" v="2357" actId="27803"/>
          <ac:spMkLst>
            <pc:docMk/>
            <pc:sldMk cId="3942064285" sldId="256"/>
            <ac:spMk id="10838" creationId="{5B03E354-C644-7623-87F9-F78558BEE4A4}"/>
          </ac:spMkLst>
        </pc:spChg>
        <pc:spChg chg="mod">
          <ac:chgData name="Jassem Abbasi" userId="a485637c-5d5c-44af-8411-f95acc3236b6" providerId="ADAL" clId="{B67E75DF-61F4-4BDD-83F6-F3A9FEB4B984}" dt="2024-02-22T09:52:54.409" v="2357" actId="27803"/>
          <ac:spMkLst>
            <pc:docMk/>
            <pc:sldMk cId="3942064285" sldId="256"/>
            <ac:spMk id="10839" creationId="{60C9F21D-92C5-DFC9-B503-01F2B015CB69}"/>
          </ac:spMkLst>
        </pc:spChg>
        <pc:spChg chg="mod">
          <ac:chgData name="Jassem Abbasi" userId="a485637c-5d5c-44af-8411-f95acc3236b6" providerId="ADAL" clId="{B67E75DF-61F4-4BDD-83F6-F3A9FEB4B984}" dt="2024-02-22T09:52:54.409" v="2357" actId="27803"/>
          <ac:spMkLst>
            <pc:docMk/>
            <pc:sldMk cId="3942064285" sldId="256"/>
            <ac:spMk id="10840" creationId="{D171188A-46AA-5BA2-B88C-F42912EA44F7}"/>
          </ac:spMkLst>
        </pc:spChg>
        <pc:spChg chg="mod">
          <ac:chgData name="Jassem Abbasi" userId="a485637c-5d5c-44af-8411-f95acc3236b6" providerId="ADAL" clId="{B67E75DF-61F4-4BDD-83F6-F3A9FEB4B984}" dt="2024-02-22T09:52:54.409" v="2357" actId="27803"/>
          <ac:spMkLst>
            <pc:docMk/>
            <pc:sldMk cId="3942064285" sldId="256"/>
            <ac:spMk id="10841" creationId="{815736E4-10EA-FA04-EC3F-356ECAA462FB}"/>
          </ac:spMkLst>
        </pc:spChg>
        <pc:spChg chg="mod">
          <ac:chgData name="Jassem Abbasi" userId="a485637c-5d5c-44af-8411-f95acc3236b6" providerId="ADAL" clId="{B67E75DF-61F4-4BDD-83F6-F3A9FEB4B984}" dt="2024-02-22T09:52:54.409" v="2357" actId="27803"/>
          <ac:spMkLst>
            <pc:docMk/>
            <pc:sldMk cId="3942064285" sldId="256"/>
            <ac:spMk id="10842" creationId="{CCBA994A-54CA-7CDB-83A4-0BC5E97BB2B4}"/>
          </ac:spMkLst>
        </pc:spChg>
        <pc:spChg chg="mod">
          <ac:chgData name="Jassem Abbasi" userId="a485637c-5d5c-44af-8411-f95acc3236b6" providerId="ADAL" clId="{B67E75DF-61F4-4BDD-83F6-F3A9FEB4B984}" dt="2024-02-22T09:52:54.409" v="2357" actId="27803"/>
          <ac:spMkLst>
            <pc:docMk/>
            <pc:sldMk cId="3942064285" sldId="256"/>
            <ac:spMk id="10843" creationId="{715414BD-C517-5914-BEDA-2F97918C850A}"/>
          </ac:spMkLst>
        </pc:spChg>
        <pc:spChg chg="mod">
          <ac:chgData name="Jassem Abbasi" userId="a485637c-5d5c-44af-8411-f95acc3236b6" providerId="ADAL" clId="{B67E75DF-61F4-4BDD-83F6-F3A9FEB4B984}" dt="2024-02-22T09:52:54.409" v="2357" actId="27803"/>
          <ac:spMkLst>
            <pc:docMk/>
            <pc:sldMk cId="3942064285" sldId="256"/>
            <ac:spMk id="10844" creationId="{F1DC9454-B436-9F62-5C21-BFDA85111FA3}"/>
          </ac:spMkLst>
        </pc:spChg>
        <pc:spChg chg="mod">
          <ac:chgData name="Jassem Abbasi" userId="a485637c-5d5c-44af-8411-f95acc3236b6" providerId="ADAL" clId="{B67E75DF-61F4-4BDD-83F6-F3A9FEB4B984}" dt="2024-02-22T09:52:54.409" v="2357" actId="27803"/>
          <ac:spMkLst>
            <pc:docMk/>
            <pc:sldMk cId="3942064285" sldId="256"/>
            <ac:spMk id="10845" creationId="{2918452A-1218-A5A4-E7E4-BC5BC868BEE9}"/>
          </ac:spMkLst>
        </pc:spChg>
        <pc:spChg chg="mod">
          <ac:chgData name="Jassem Abbasi" userId="a485637c-5d5c-44af-8411-f95acc3236b6" providerId="ADAL" clId="{B67E75DF-61F4-4BDD-83F6-F3A9FEB4B984}" dt="2024-02-22T09:52:54.409" v="2357" actId="27803"/>
          <ac:spMkLst>
            <pc:docMk/>
            <pc:sldMk cId="3942064285" sldId="256"/>
            <ac:spMk id="10846" creationId="{7B48ACF5-8249-E94A-1E04-351E61439754}"/>
          </ac:spMkLst>
        </pc:spChg>
        <pc:spChg chg="mod">
          <ac:chgData name="Jassem Abbasi" userId="a485637c-5d5c-44af-8411-f95acc3236b6" providerId="ADAL" clId="{B67E75DF-61F4-4BDD-83F6-F3A9FEB4B984}" dt="2024-02-22T09:52:54.409" v="2357" actId="27803"/>
          <ac:spMkLst>
            <pc:docMk/>
            <pc:sldMk cId="3942064285" sldId="256"/>
            <ac:spMk id="10847" creationId="{F591271F-13F9-4F9F-739E-8AC80423078F}"/>
          </ac:spMkLst>
        </pc:spChg>
        <pc:spChg chg="mod">
          <ac:chgData name="Jassem Abbasi" userId="a485637c-5d5c-44af-8411-f95acc3236b6" providerId="ADAL" clId="{B67E75DF-61F4-4BDD-83F6-F3A9FEB4B984}" dt="2024-02-22T09:52:54.409" v="2357" actId="27803"/>
          <ac:spMkLst>
            <pc:docMk/>
            <pc:sldMk cId="3942064285" sldId="256"/>
            <ac:spMk id="10848" creationId="{CC2DE2BD-A726-7224-A7F4-155545A378CE}"/>
          </ac:spMkLst>
        </pc:spChg>
        <pc:spChg chg="mod">
          <ac:chgData name="Jassem Abbasi" userId="a485637c-5d5c-44af-8411-f95acc3236b6" providerId="ADAL" clId="{B67E75DF-61F4-4BDD-83F6-F3A9FEB4B984}" dt="2024-02-22T09:52:54.409" v="2357" actId="27803"/>
          <ac:spMkLst>
            <pc:docMk/>
            <pc:sldMk cId="3942064285" sldId="256"/>
            <ac:spMk id="10849" creationId="{C5C38B4A-928A-CE39-0B4A-F6D3F98CC3E5}"/>
          </ac:spMkLst>
        </pc:spChg>
        <pc:spChg chg="mod">
          <ac:chgData name="Jassem Abbasi" userId="a485637c-5d5c-44af-8411-f95acc3236b6" providerId="ADAL" clId="{B67E75DF-61F4-4BDD-83F6-F3A9FEB4B984}" dt="2024-02-22T09:52:54.409" v="2357" actId="27803"/>
          <ac:spMkLst>
            <pc:docMk/>
            <pc:sldMk cId="3942064285" sldId="256"/>
            <ac:spMk id="10850" creationId="{050FE9A6-2806-F23E-CD24-E5D654ACD6C9}"/>
          </ac:spMkLst>
        </pc:spChg>
        <pc:spChg chg="mod">
          <ac:chgData name="Jassem Abbasi" userId="a485637c-5d5c-44af-8411-f95acc3236b6" providerId="ADAL" clId="{B67E75DF-61F4-4BDD-83F6-F3A9FEB4B984}" dt="2024-02-22T09:52:54.409" v="2357" actId="27803"/>
          <ac:spMkLst>
            <pc:docMk/>
            <pc:sldMk cId="3942064285" sldId="256"/>
            <ac:spMk id="10851" creationId="{7E0E55C4-6622-00BA-A95B-2E1A794D3325}"/>
          </ac:spMkLst>
        </pc:spChg>
        <pc:spChg chg="mod">
          <ac:chgData name="Jassem Abbasi" userId="a485637c-5d5c-44af-8411-f95acc3236b6" providerId="ADAL" clId="{B67E75DF-61F4-4BDD-83F6-F3A9FEB4B984}" dt="2024-02-22T09:52:54.409" v="2357" actId="27803"/>
          <ac:spMkLst>
            <pc:docMk/>
            <pc:sldMk cId="3942064285" sldId="256"/>
            <ac:spMk id="10852" creationId="{0470B3D3-F3F3-9B6C-49CE-CBBEB8E5BF18}"/>
          </ac:spMkLst>
        </pc:spChg>
        <pc:spChg chg="mod">
          <ac:chgData name="Jassem Abbasi" userId="a485637c-5d5c-44af-8411-f95acc3236b6" providerId="ADAL" clId="{B67E75DF-61F4-4BDD-83F6-F3A9FEB4B984}" dt="2024-02-22T09:52:54.409" v="2357" actId="27803"/>
          <ac:spMkLst>
            <pc:docMk/>
            <pc:sldMk cId="3942064285" sldId="256"/>
            <ac:spMk id="10853" creationId="{665B8670-0891-7BEB-CCB9-08843BB91EBE}"/>
          </ac:spMkLst>
        </pc:spChg>
        <pc:spChg chg="mod">
          <ac:chgData name="Jassem Abbasi" userId="a485637c-5d5c-44af-8411-f95acc3236b6" providerId="ADAL" clId="{B67E75DF-61F4-4BDD-83F6-F3A9FEB4B984}" dt="2024-02-22T09:52:54.409" v="2357" actId="27803"/>
          <ac:spMkLst>
            <pc:docMk/>
            <pc:sldMk cId="3942064285" sldId="256"/>
            <ac:spMk id="10854" creationId="{4B1B4BA7-4CA3-280F-4821-C283CEA8AC03}"/>
          </ac:spMkLst>
        </pc:spChg>
        <pc:spChg chg="mod">
          <ac:chgData name="Jassem Abbasi" userId="a485637c-5d5c-44af-8411-f95acc3236b6" providerId="ADAL" clId="{B67E75DF-61F4-4BDD-83F6-F3A9FEB4B984}" dt="2024-02-22T09:52:54.409" v="2357" actId="27803"/>
          <ac:spMkLst>
            <pc:docMk/>
            <pc:sldMk cId="3942064285" sldId="256"/>
            <ac:spMk id="10855" creationId="{4556161A-2E5F-A6EC-2DC4-BECE3D18B7B1}"/>
          </ac:spMkLst>
        </pc:spChg>
        <pc:spChg chg="mod">
          <ac:chgData name="Jassem Abbasi" userId="a485637c-5d5c-44af-8411-f95acc3236b6" providerId="ADAL" clId="{B67E75DF-61F4-4BDD-83F6-F3A9FEB4B984}" dt="2024-02-22T09:52:54.409" v="2357" actId="27803"/>
          <ac:spMkLst>
            <pc:docMk/>
            <pc:sldMk cId="3942064285" sldId="256"/>
            <ac:spMk id="10856" creationId="{5ACF378F-2D6D-B61C-6C4A-405CBBDE1E49}"/>
          </ac:spMkLst>
        </pc:spChg>
        <pc:spChg chg="mod">
          <ac:chgData name="Jassem Abbasi" userId="a485637c-5d5c-44af-8411-f95acc3236b6" providerId="ADAL" clId="{B67E75DF-61F4-4BDD-83F6-F3A9FEB4B984}" dt="2024-02-22T09:52:54.409" v="2357" actId="27803"/>
          <ac:spMkLst>
            <pc:docMk/>
            <pc:sldMk cId="3942064285" sldId="256"/>
            <ac:spMk id="10857" creationId="{5C589D89-65CE-F561-440E-20B39DEA5772}"/>
          </ac:spMkLst>
        </pc:spChg>
        <pc:spChg chg="mod">
          <ac:chgData name="Jassem Abbasi" userId="a485637c-5d5c-44af-8411-f95acc3236b6" providerId="ADAL" clId="{B67E75DF-61F4-4BDD-83F6-F3A9FEB4B984}" dt="2024-02-22T09:52:54.409" v="2357" actId="27803"/>
          <ac:spMkLst>
            <pc:docMk/>
            <pc:sldMk cId="3942064285" sldId="256"/>
            <ac:spMk id="10858" creationId="{7B44D2C3-FD97-4822-DE8B-F42D4BED4ED9}"/>
          </ac:spMkLst>
        </pc:spChg>
        <pc:spChg chg="mod">
          <ac:chgData name="Jassem Abbasi" userId="a485637c-5d5c-44af-8411-f95acc3236b6" providerId="ADAL" clId="{B67E75DF-61F4-4BDD-83F6-F3A9FEB4B984}" dt="2024-02-22T09:52:54.409" v="2357" actId="27803"/>
          <ac:spMkLst>
            <pc:docMk/>
            <pc:sldMk cId="3942064285" sldId="256"/>
            <ac:spMk id="10859" creationId="{446D6031-AD49-8884-9EE8-4DBA0192FF63}"/>
          </ac:spMkLst>
        </pc:spChg>
        <pc:spChg chg="mod">
          <ac:chgData name="Jassem Abbasi" userId="a485637c-5d5c-44af-8411-f95acc3236b6" providerId="ADAL" clId="{B67E75DF-61F4-4BDD-83F6-F3A9FEB4B984}" dt="2024-02-22T09:52:54.409" v="2357" actId="27803"/>
          <ac:spMkLst>
            <pc:docMk/>
            <pc:sldMk cId="3942064285" sldId="256"/>
            <ac:spMk id="10860" creationId="{361B55D8-A521-8C16-A5BB-3B1D904DC612}"/>
          </ac:spMkLst>
        </pc:spChg>
        <pc:spChg chg="mod">
          <ac:chgData name="Jassem Abbasi" userId="a485637c-5d5c-44af-8411-f95acc3236b6" providerId="ADAL" clId="{B67E75DF-61F4-4BDD-83F6-F3A9FEB4B984}" dt="2024-02-22T09:52:54.409" v="2357" actId="27803"/>
          <ac:spMkLst>
            <pc:docMk/>
            <pc:sldMk cId="3942064285" sldId="256"/>
            <ac:spMk id="10861" creationId="{6F6ADCDF-CFB5-6BC6-B40E-B918E0ECAB27}"/>
          </ac:spMkLst>
        </pc:spChg>
        <pc:spChg chg="mod">
          <ac:chgData name="Jassem Abbasi" userId="a485637c-5d5c-44af-8411-f95acc3236b6" providerId="ADAL" clId="{B67E75DF-61F4-4BDD-83F6-F3A9FEB4B984}" dt="2024-02-22T09:52:54.409" v="2357" actId="27803"/>
          <ac:spMkLst>
            <pc:docMk/>
            <pc:sldMk cId="3942064285" sldId="256"/>
            <ac:spMk id="10862" creationId="{CCBE8277-A6BE-3E8E-8B7C-980C4A3C5F5E}"/>
          </ac:spMkLst>
        </pc:spChg>
        <pc:spChg chg="mod">
          <ac:chgData name="Jassem Abbasi" userId="a485637c-5d5c-44af-8411-f95acc3236b6" providerId="ADAL" clId="{B67E75DF-61F4-4BDD-83F6-F3A9FEB4B984}" dt="2024-02-22T09:52:54.409" v="2357" actId="27803"/>
          <ac:spMkLst>
            <pc:docMk/>
            <pc:sldMk cId="3942064285" sldId="256"/>
            <ac:spMk id="10863" creationId="{8AD13F5B-4053-58C0-3F19-C28513097E27}"/>
          </ac:spMkLst>
        </pc:spChg>
        <pc:spChg chg="mod">
          <ac:chgData name="Jassem Abbasi" userId="a485637c-5d5c-44af-8411-f95acc3236b6" providerId="ADAL" clId="{B67E75DF-61F4-4BDD-83F6-F3A9FEB4B984}" dt="2024-02-22T09:52:54.409" v="2357" actId="27803"/>
          <ac:spMkLst>
            <pc:docMk/>
            <pc:sldMk cId="3942064285" sldId="256"/>
            <ac:spMk id="10864" creationId="{E3D62DF6-62EB-3075-4BE5-2FCB0B2BA54F}"/>
          </ac:spMkLst>
        </pc:spChg>
        <pc:spChg chg="mod">
          <ac:chgData name="Jassem Abbasi" userId="a485637c-5d5c-44af-8411-f95acc3236b6" providerId="ADAL" clId="{B67E75DF-61F4-4BDD-83F6-F3A9FEB4B984}" dt="2024-02-22T09:52:54.409" v="2357" actId="27803"/>
          <ac:spMkLst>
            <pc:docMk/>
            <pc:sldMk cId="3942064285" sldId="256"/>
            <ac:spMk id="10865" creationId="{B77915C8-E8A8-B4EA-5C60-E6C2ACC3FD7A}"/>
          </ac:spMkLst>
        </pc:spChg>
        <pc:spChg chg="mod">
          <ac:chgData name="Jassem Abbasi" userId="a485637c-5d5c-44af-8411-f95acc3236b6" providerId="ADAL" clId="{B67E75DF-61F4-4BDD-83F6-F3A9FEB4B984}" dt="2024-02-22T09:52:54.409" v="2357" actId="27803"/>
          <ac:spMkLst>
            <pc:docMk/>
            <pc:sldMk cId="3942064285" sldId="256"/>
            <ac:spMk id="10866" creationId="{3F742355-3A33-C3B3-B3CE-C4B53BD95703}"/>
          </ac:spMkLst>
        </pc:spChg>
        <pc:spChg chg="mod">
          <ac:chgData name="Jassem Abbasi" userId="a485637c-5d5c-44af-8411-f95acc3236b6" providerId="ADAL" clId="{B67E75DF-61F4-4BDD-83F6-F3A9FEB4B984}" dt="2024-02-22T09:52:54.409" v="2357" actId="27803"/>
          <ac:spMkLst>
            <pc:docMk/>
            <pc:sldMk cId="3942064285" sldId="256"/>
            <ac:spMk id="10867" creationId="{C962A060-DC69-7AF0-A683-09C0B9CD19D3}"/>
          </ac:spMkLst>
        </pc:spChg>
        <pc:spChg chg="mod">
          <ac:chgData name="Jassem Abbasi" userId="a485637c-5d5c-44af-8411-f95acc3236b6" providerId="ADAL" clId="{B67E75DF-61F4-4BDD-83F6-F3A9FEB4B984}" dt="2024-02-22T09:52:54.409" v="2357" actId="27803"/>
          <ac:spMkLst>
            <pc:docMk/>
            <pc:sldMk cId="3942064285" sldId="256"/>
            <ac:spMk id="10868" creationId="{41949C01-58FA-C914-7BE2-B75EFDA0126A}"/>
          </ac:spMkLst>
        </pc:spChg>
        <pc:spChg chg="mod">
          <ac:chgData name="Jassem Abbasi" userId="a485637c-5d5c-44af-8411-f95acc3236b6" providerId="ADAL" clId="{B67E75DF-61F4-4BDD-83F6-F3A9FEB4B984}" dt="2024-02-22T09:52:54.409" v="2357" actId="27803"/>
          <ac:spMkLst>
            <pc:docMk/>
            <pc:sldMk cId="3942064285" sldId="256"/>
            <ac:spMk id="10869" creationId="{73D2FA4C-B975-310E-C46A-0F4ADC38DC6E}"/>
          </ac:spMkLst>
        </pc:spChg>
        <pc:spChg chg="mod">
          <ac:chgData name="Jassem Abbasi" userId="a485637c-5d5c-44af-8411-f95acc3236b6" providerId="ADAL" clId="{B67E75DF-61F4-4BDD-83F6-F3A9FEB4B984}" dt="2024-02-22T09:52:54.409" v="2357" actId="27803"/>
          <ac:spMkLst>
            <pc:docMk/>
            <pc:sldMk cId="3942064285" sldId="256"/>
            <ac:spMk id="10870" creationId="{F6EB7CE8-A71A-6BD1-A0DE-A784A33553B1}"/>
          </ac:spMkLst>
        </pc:spChg>
        <pc:spChg chg="mod">
          <ac:chgData name="Jassem Abbasi" userId="a485637c-5d5c-44af-8411-f95acc3236b6" providerId="ADAL" clId="{B67E75DF-61F4-4BDD-83F6-F3A9FEB4B984}" dt="2024-02-22T09:52:54.409" v="2357" actId="27803"/>
          <ac:spMkLst>
            <pc:docMk/>
            <pc:sldMk cId="3942064285" sldId="256"/>
            <ac:spMk id="10871" creationId="{9DE17725-0F36-90CF-745C-C042ED18DF0F}"/>
          </ac:spMkLst>
        </pc:spChg>
        <pc:spChg chg="mod">
          <ac:chgData name="Jassem Abbasi" userId="a485637c-5d5c-44af-8411-f95acc3236b6" providerId="ADAL" clId="{B67E75DF-61F4-4BDD-83F6-F3A9FEB4B984}" dt="2024-02-22T09:52:54.409" v="2357" actId="27803"/>
          <ac:spMkLst>
            <pc:docMk/>
            <pc:sldMk cId="3942064285" sldId="256"/>
            <ac:spMk id="10872" creationId="{9B49BD0C-730C-1F27-AE93-3AF44DF3D9B7}"/>
          </ac:spMkLst>
        </pc:spChg>
        <pc:spChg chg="mod">
          <ac:chgData name="Jassem Abbasi" userId="a485637c-5d5c-44af-8411-f95acc3236b6" providerId="ADAL" clId="{B67E75DF-61F4-4BDD-83F6-F3A9FEB4B984}" dt="2024-02-22T09:52:54.409" v="2357" actId="27803"/>
          <ac:spMkLst>
            <pc:docMk/>
            <pc:sldMk cId="3942064285" sldId="256"/>
            <ac:spMk id="10873" creationId="{C5638966-339B-3F1A-6A8E-AEC63E57C5D5}"/>
          </ac:spMkLst>
        </pc:spChg>
        <pc:spChg chg="mod">
          <ac:chgData name="Jassem Abbasi" userId="a485637c-5d5c-44af-8411-f95acc3236b6" providerId="ADAL" clId="{B67E75DF-61F4-4BDD-83F6-F3A9FEB4B984}" dt="2024-02-22T09:52:54.409" v="2357" actId="27803"/>
          <ac:spMkLst>
            <pc:docMk/>
            <pc:sldMk cId="3942064285" sldId="256"/>
            <ac:spMk id="10874" creationId="{D6F3A867-27AB-0BA1-7DBC-6A5B67421EC8}"/>
          </ac:spMkLst>
        </pc:spChg>
        <pc:spChg chg="mod">
          <ac:chgData name="Jassem Abbasi" userId="a485637c-5d5c-44af-8411-f95acc3236b6" providerId="ADAL" clId="{B67E75DF-61F4-4BDD-83F6-F3A9FEB4B984}" dt="2024-02-22T09:52:54.409" v="2357" actId="27803"/>
          <ac:spMkLst>
            <pc:docMk/>
            <pc:sldMk cId="3942064285" sldId="256"/>
            <ac:spMk id="10875" creationId="{B320C9B1-73B3-BBA1-48AD-F7CE9640F10C}"/>
          </ac:spMkLst>
        </pc:spChg>
        <pc:spChg chg="mod">
          <ac:chgData name="Jassem Abbasi" userId="a485637c-5d5c-44af-8411-f95acc3236b6" providerId="ADAL" clId="{B67E75DF-61F4-4BDD-83F6-F3A9FEB4B984}" dt="2024-02-22T09:52:54.409" v="2357" actId="27803"/>
          <ac:spMkLst>
            <pc:docMk/>
            <pc:sldMk cId="3942064285" sldId="256"/>
            <ac:spMk id="10876" creationId="{3974275A-7E9E-FDA6-9C06-3B5519BCEBE3}"/>
          </ac:spMkLst>
        </pc:spChg>
        <pc:spChg chg="mod">
          <ac:chgData name="Jassem Abbasi" userId="a485637c-5d5c-44af-8411-f95acc3236b6" providerId="ADAL" clId="{B67E75DF-61F4-4BDD-83F6-F3A9FEB4B984}" dt="2024-02-22T09:52:54.409" v="2357" actId="27803"/>
          <ac:spMkLst>
            <pc:docMk/>
            <pc:sldMk cId="3942064285" sldId="256"/>
            <ac:spMk id="10877" creationId="{0ABC555B-B905-6880-11E3-0C7D0DBE5727}"/>
          </ac:spMkLst>
        </pc:spChg>
        <pc:spChg chg="mod">
          <ac:chgData name="Jassem Abbasi" userId="a485637c-5d5c-44af-8411-f95acc3236b6" providerId="ADAL" clId="{B67E75DF-61F4-4BDD-83F6-F3A9FEB4B984}" dt="2024-02-22T09:52:54.409" v="2357" actId="27803"/>
          <ac:spMkLst>
            <pc:docMk/>
            <pc:sldMk cId="3942064285" sldId="256"/>
            <ac:spMk id="10878" creationId="{FBF01783-3D49-59C0-7C58-D512163889BD}"/>
          </ac:spMkLst>
        </pc:spChg>
        <pc:spChg chg="mod">
          <ac:chgData name="Jassem Abbasi" userId="a485637c-5d5c-44af-8411-f95acc3236b6" providerId="ADAL" clId="{B67E75DF-61F4-4BDD-83F6-F3A9FEB4B984}" dt="2024-02-22T09:52:54.409" v="2357" actId="27803"/>
          <ac:spMkLst>
            <pc:docMk/>
            <pc:sldMk cId="3942064285" sldId="256"/>
            <ac:spMk id="10879" creationId="{C165F16D-F741-EB6B-A87E-1D2B6B0EA8D1}"/>
          </ac:spMkLst>
        </pc:spChg>
        <pc:spChg chg="mod">
          <ac:chgData name="Jassem Abbasi" userId="a485637c-5d5c-44af-8411-f95acc3236b6" providerId="ADAL" clId="{B67E75DF-61F4-4BDD-83F6-F3A9FEB4B984}" dt="2024-02-22T09:52:54.409" v="2357" actId="27803"/>
          <ac:spMkLst>
            <pc:docMk/>
            <pc:sldMk cId="3942064285" sldId="256"/>
            <ac:spMk id="10880" creationId="{A438CCF1-571D-9183-D678-6D62DA2F3CB6}"/>
          </ac:spMkLst>
        </pc:spChg>
        <pc:spChg chg="mod">
          <ac:chgData name="Jassem Abbasi" userId="a485637c-5d5c-44af-8411-f95acc3236b6" providerId="ADAL" clId="{B67E75DF-61F4-4BDD-83F6-F3A9FEB4B984}" dt="2024-02-22T09:52:54.409" v="2357" actId="27803"/>
          <ac:spMkLst>
            <pc:docMk/>
            <pc:sldMk cId="3942064285" sldId="256"/>
            <ac:spMk id="10881" creationId="{B00C9773-4BAE-4A5A-88FC-B97A921F790A}"/>
          </ac:spMkLst>
        </pc:spChg>
        <pc:spChg chg="mod">
          <ac:chgData name="Jassem Abbasi" userId="a485637c-5d5c-44af-8411-f95acc3236b6" providerId="ADAL" clId="{B67E75DF-61F4-4BDD-83F6-F3A9FEB4B984}" dt="2024-02-22T09:52:54.409" v="2357" actId="27803"/>
          <ac:spMkLst>
            <pc:docMk/>
            <pc:sldMk cId="3942064285" sldId="256"/>
            <ac:spMk id="10882" creationId="{CA323B8A-C381-5900-7568-150FE0CA2CB9}"/>
          </ac:spMkLst>
        </pc:spChg>
        <pc:spChg chg="mod">
          <ac:chgData name="Jassem Abbasi" userId="a485637c-5d5c-44af-8411-f95acc3236b6" providerId="ADAL" clId="{B67E75DF-61F4-4BDD-83F6-F3A9FEB4B984}" dt="2024-02-22T09:52:54.409" v="2357" actId="27803"/>
          <ac:spMkLst>
            <pc:docMk/>
            <pc:sldMk cId="3942064285" sldId="256"/>
            <ac:spMk id="10883" creationId="{F9445E6E-A1E7-0CE8-4C26-FD6930E08214}"/>
          </ac:spMkLst>
        </pc:spChg>
        <pc:spChg chg="mod">
          <ac:chgData name="Jassem Abbasi" userId="a485637c-5d5c-44af-8411-f95acc3236b6" providerId="ADAL" clId="{B67E75DF-61F4-4BDD-83F6-F3A9FEB4B984}" dt="2024-02-22T09:52:54.409" v="2357" actId="27803"/>
          <ac:spMkLst>
            <pc:docMk/>
            <pc:sldMk cId="3942064285" sldId="256"/>
            <ac:spMk id="10884" creationId="{0C746D77-A712-B4B6-AB5A-DA9A25C3F042}"/>
          </ac:spMkLst>
        </pc:spChg>
        <pc:spChg chg="mod">
          <ac:chgData name="Jassem Abbasi" userId="a485637c-5d5c-44af-8411-f95acc3236b6" providerId="ADAL" clId="{B67E75DF-61F4-4BDD-83F6-F3A9FEB4B984}" dt="2024-02-22T09:52:54.409" v="2357" actId="27803"/>
          <ac:spMkLst>
            <pc:docMk/>
            <pc:sldMk cId="3942064285" sldId="256"/>
            <ac:spMk id="10885" creationId="{431A7AAD-9CF8-E3C7-1DA3-2A8DBD3840C2}"/>
          </ac:spMkLst>
        </pc:spChg>
        <pc:spChg chg="mod">
          <ac:chgData name="Jassem Abbasi" userId="a485637c-5d5c-44af-8411-f95acc3236b6" providerId="ADAL" clId="{B67E75DF-61F4-4BDD-83F6-F3A9FEB4B984}" dt="2024-02-22T09:52:54.409" v="2357" actId="27803"/>
          <ac:spMkLst>
            <pc:docMk/>
            <pc:sldMk cId="3942064285" sldId="256"/>
            <ac:spMk id="10886" creationId="{FB2B575C-3DC1-3BA4-B9AD-401EB6FEC42E}"/>
          </ac:spMkLst>
        </pc:spChg>
        <pc:spChg chg="mod">
          <ac:chgData name="Jassem Abbasi" userId="a485637c-5d5c-44af-8411-f95acc3236b6" providerId="ADAL" clId="{B67E75DF-61F4-4BDD-83F6-F3A9FEB4B984}" dt="2024-02-22T09:52:54.409" v="2357" actId="27803"/>
          <ac:spMkLst>
            <pc:docMk/>
            <pc:sldMk cId="3942064285" sldId="256"/>
            <ac:spMk id="10887" creationId="{7A51A45D-E42D-01B6-AD39-EF17577B0502}"/>
          </ac:spMkLst>
        </pc:spChg>
        <pc:spChg chg="mod">
          <ac:chgData name="Jassem Abbasi" userId="a485637c-5d5c-44af-8411-f95acc3236b6" providerId="ADAL" clId="{B67E75DF-61F4-4BDD-83F6-F3A9FEB4B984}" dt="2024-02-22T09:52:54.409" v="2357" actId="27803"/>
          <ac:spMkLst>
            <pc:docMk/>
            <pc:sldMk cId="3942064285" sldId="256"/>
            <ac:spMk id="10888" creationId="{B8426733-70C2-2966-8425-611FFDB57945}"/>
          </ac:spMkLst>
        </pc:spChg>
        <pc:spChg chg="mod">
          <ac:chgData name="Jassem Abbasi" userId="a485637c-5d5c-44af-8411-f95acc3236b6" providerId="ADAL" clId="{B67E75DF-61F4-4BDD-83F6-F3A9FEB4B984}" dt="2024-02-22T09:52:54.409" v="2357" actId="27803"/>
          <ac:spMkLst>
            <pc:docMk/>
            <pc:sldMk cId="3942064285" sldId="256"/>
            <ac:spMk id="10889" creationId="{6B8D8AB3-5671-FEDC-C6D7-8EBB39319BDB}"/>
          </ac:spMkLst>
        </pc:spChg>
        <pc:spChg chg="mod">
          <ac:chgData name="Jassem Abbasi" userId="a485637c-5d5c-44af-8411-f95acc3236b6" providerId="ADAL" clId="{B67E75DF-61F4-4BDD-83F6-F3A9FEB4B984}" dt="2024-02-22T09:52:54.409" v="2357" actId="27803"/>
          <ac:spMkLst>
            <pc:docMk/>
            <pc:sldMk cId="3942064285" sldId="256"/>
            <ac:spMk id="10890" creationId="{EDC06976-A999-91CD-C84C-03EA3061B3ED}"/>
          </ac:spMkLst>
        </pc:spChg>
        <pc:spChg chg="mod">
          <ac:chgData name="Jassem Abbasi" userId="a485637c-5d5c-44af-8411-f95acc3236b6" providerId="ADAL" clId="{B67E75DF-61F4-4BDD-83F6-F3A9FEB4B984}" dt="2024-02-22T09:52:54.409" v="2357" actId="27803"/>
          <ac:spMkLst>
            <pc:docMk/>
            <pc:sldMk cId="3942064285" sldId="256"/>
            <ac:spMk id="10891" creationId="{66B8E7B9-B1C3-DA13-3E48-F99BCA30FA9C}"/>
          </ac:spMkLst>
        </pc:spChg>
        <pc:spChg chg="mod">
          <ac:chgData name="Jassem Abbasi" userId="a485637c-5d5c-44af-8411-f95acc3236b6" providerId="ADAL" clId="{B67E75DF-61F4-4BDD-83F6-F3A9FEB4B984}" dt="2024-02-22T09:52:54.409" v="2357" actId="27803"/>
          <ac:spMkLst>
            <pc:docMk/>
            <pc:sldMk cId="3942064285" sldId="256"/>
            <ac:spMk id="10892" creationId="{C62BD078-E414-8186-ECAC-1762CF9B6203}"/>
          </ac:spMkLst>
        </pc:spChg>
        <pc:spChg chg="mod">
          <ac:chgData name="Jassem Abbasi" userId="a485637c-5d5c-44af-8411-f95acc3236b6" providerId="ADAL" clId="{B67E75DF-61F4-4BDD-83F6-F3A9FEB4B984}" dt="2024-02-22T09:52:54.409" v="2357" actId="27803"/>
          <ac:spMkLst>
            <pc:docMk/>
            <pc:sldMk cId="3942064285" sldId="256"/>
            <ac:spMk id="10893" creationId="{0C414520-C63A-BF59-468E-082CCF018AF4}"/>
          </ac:spMkLst>
        </pc:spChg>
        <pc:spChg chg="mod">
          <ac:chgData name="Jassem Abbasi" userId="a485637c-5d5c-44af-8411-f95acc3236b6" providerId="ADAL" clId="{B67E75DF-61F4-4BDD-83F6-F3A9FEB4B984}" dt="2024-02-22T09:52:54.409" v="2357" actId="27803"/>
          <ac:spMkLst>
            <pc:docMk/>
            <pc:sldMk cId="3942064285" sldId="256"/>
            <ac:spMk id="10894" creationId="{17330A50-E0B6-D823-09FE-CE3BFF9A5438}"/>
          </ac:spMkLst>
        </pc:spChg>
        <pc:spChg chg="mod">
          <ac:chgData name="Jassem Abbasi" userId="a485637c-5d5c-44af-8411-f95acc3236b6" providerId="ADAL" clId="{B67E75DF-61F4-4BDD-83F6-F3A9FEB4B984}" dt="2024-02-22T09:52:54.409" v="2357" actId="27803"/>
          <ac:spMkLst>
            <pc:docMk/>
            <pc:sldMk cId="3942064285" sldId="256"/>
            <ac:spMk id="10895" creationId="{4515F405-6C9F-AC2E-5DCD-5C2D8807DF8C}"/>
          </ac:spMkLst>
        </pc:spChg>
        <pc:spChg chg="mod">
          <ac:chgData name="Jassem Abbasi" userId="a485637c-5d5c-44af-8411-f95acc3236b6" providerId="ADAL" clId="{B67E75DF-61F4-4BDD-83F6-F3A9FEB4B984}" dt="2024-02-22T09:52:54.409" v="2357" actId="27803"/>
          <ac:spMkLst>
            <pc:docMk/>
            <pc:sldMk cId="3942064285" sldId="256"/>
            <ac:spMk id="10896" creationId="{06C17F13-1597-8F56-D235-B250965B69CB}"/>
          </ac:spMkLst>
        </pc:spChg>
        <pc:spChg chg="mod">
          <ac:chgData name="Jassem Abbasi" userId="a485637c-5d5c-44af-8411-f95acc3236b6" providerId="ADAL" clId="{B67E75DF-61F4-4BDD-83F6-F3A9FEB4B984}" dt="2024-02-22T09:52:54.409" v="2357" actId="27803"/>
          <ac:spMkLst>
            <pc:docMk/>
            <pc:sldMk cId="3942064285" sldId="256"/>
            <ac:spMk id="10897" creationId="{980BD8D2-6E85-F510-270C-A67C5983DC51}"/>
          </ac:spMkLst>
        </pc:spChg>
        <pc:spChg chg="mod">
          <ac:chgData name="Jassem Abbasi" userId="a485637c-5d5c-44af-8411-f95acc3236b6" providerId="ADAL" clId="{B67E75DF-61F4-4BDD-83F6-F3A9FEB4B984}" dt="2024-02-22T09:52:54.409" v="2357" actId="27803"/>
          <ac:spMkLst>
            <pc:docMk/>
            <pc:sldMk cId="3942064285" sldId="256"/>
            <ac:spMk id="10898" creationId="{62CE3720-F080-3BCB-7005-F9E8DCA39396}"/>
          </ac:spMkLst>
        </pc:spChg>
        <pc:spChg chg="mod">
          <ac:chgData name="Jassem Abbasi" userId="a485637c-5d5c-44af-8411-f95acc3236b6" providerId="ADAL" clId="{B67E75DF-61F4-4BDD-83F6-F3A9FEB4B984}" dt="2024-02-22T09:52:54.409" v="2357" actId="27803"/>
          <ac:spMkLst>
            <pc:docMk/>
            <pc:sldMk cId="3942064285" sldId="256"/>
            <ac:spMk id="10899" creationId="{5EFACD10-9242-3414-2F4A-AE3177DFEF8A}"/>
          </ac:spMkLst>
        </pc:spChg>
        <pc:spChg chg="mod">
          <ac:chgData name="Jassem Abbasi" userId="a485637c-5d5c-44af-8411-f95acc3236b6" providerId="ADAL" clId="{B67E75DF-61F4-4BDD-83F6-F3A9FEB4B984}" dt="2024-02-22T09:52:54.409" v="2357" actId="27803"/>
          <ac:spMkLst>
            <pc:docMk/>
            <pc:sldMk cId="3942064285" sldId="256"/>
            <ac:spMk id="10900" creationId="{85FB7F18-1D1D-F330-0F03-D3B1DAD8A851}"/>
          </ac:spMkLst>
        </pc:spChg>
        <pc:spChg chg="mod">
          <ac:chgData name="Jassem Abbasi" userId="a485637c-5d5c-44af-8411-f95acc3236b6" providerId="ADAL" clId="{B67E75DF-61F4-4BDD-83F6-F3A9FEB4B984}" dt="2024-02-22T09:52:54.409" v="2357" actId="27803"/>
          <ac:spMkLst>
            <pc:docMk/>
            <pc:sldMk cId="3942064285" sldId="256"/>
            <ac:spMk id="10901" creationId="{E4EB9CCC-5029-51A9-96D7-5D045CFD053A}"/>
          </ac:spMkLst>
        </pc:spChg>
        <pc:spChg chg="mod">
          <ac:chgData name="Jassem Abbasi" userId="a485637c-5d5c-44af-8411-f95acc3236b6" providerId="ADAL" clId="{B67E75DF-61F4-4BDD-83F6-F3A9FEB4B984}" dt="2024-02-22T09:52:54.409" v="2357" actId="27803"/>
          <ac:spMkLst>
            <pc:docMk/>
            <pc:sldMk cId="3942064285" sldId="256"/>
            <ac:spMk id="10902" creationId="{CC31E23C-25D5-5E5D-BFFE-AD1606FC6879}"/>
          </ac:spMkLst>
        </pc:spChg>
        <pc:spChg chg="mod">
          <ac:chgData name="Jassem Abbasi" userId="a485637c-5d5c-44af-8411-f95acc3236b6" providerId="ADAL" clId="{B67E75DF-61F4-4BDD-83F6-F3A9FEB4B984}" dt="2024-02-22T09:52:54.409" v="2357" actId="27803"/>
          <ac:spMkLst>
            <pc:docMk/>
            <pc:sldMk cId="3942064285" sldId="256"/>
            <ac:spMk id="10903" creationId="{D30191FB-5EEF-CEAD-9D70-44FB8FB85486}"/>
          </ac:spMkLst>
        </pc:spChg>
        <pc:spChg chg="mod">
          <ac:chgData name="Jassem Abbasi" userId="a485637c-5d5c-44af-8411-f95acc3236b6" providerId="ADAL" clId="{B67E75DF-61F4-4BDD-83F6-F3A9FEB4B984}" dt="2024-02-22T09:52:54.409" v="2357" actId="27803"/>
          <ac:spMkLst>
            <pc:docMk/>
            <pc:sldMk cId="3942064285" sldId="256"/>
            <ac:spMk id="10904" creationId="{71636024-5EED-565E-3650-D9658CE71336}"/>
          </ac:spMkLst>
        </pc:spChg>
        <pc:spChg chg="mod">
          <ac:chgData name="Jassem Abbasi" userId="a485637c-5d5c-44af-8411-f95acc3236b6" providerId="ADAL" clId="{B67E75DF-61F4-4BDD-83F6-F3A9FEB4B984}" dt="2024-02-22T09:52:54.409" v="2357" actId="27803"/>
          <ac:spMkLst>
            <pc:docMk/>
            <pc:sldMk cId="3942064285" sldId="256"/>
            <ac:spMk id="10905" creationId="{6EB16D3D-A01D-B442-971A-1C4D4DC69579}"/>
          </ac:spMkLst>
        </pc:spChg>
        <pc:spChg chg="mod">
          <ac:chgData name="Jassem Abbasi" userId="a485637c-5d5c-44af-8411-f95acc3236b6" providerId="ADAL" clId="{B67E75DF-61F4-4BDD-83F6-F3A9FEB4B984}" dt="2024-02-22T09:52:54.409" v="2357" actId="27803"/>
          <ac:spMkLst>
            <pc:docMk/>
            <pc:sldMk cId="3942064285" sldId="256"/>
            <ac:spMk id="10906" creationId="{7171E680-FC08-E757-03AF-FA40F9EDB4FE}"/>
          </ac:spMkLst>
        </pc:spChg>
        <pc:spChg chg="mod">
          <ac:chgData name="Jassem Abbasi" userId="a485637c-5d5c-44af-8411-f95acc3236b6" providerId="ADAL" clId="{B67E75DF-61F4-4BDD-83F6-F3A9FEB4B984}" dt="2024-02-22T09:52:54.409" v="2357" actId="27803"/>
          <ac:spMkLst>
            <pc:docMk/>
            <pc:sldMk cId="3942064285" sldId="256"/>
            <ac:spMk id="10907" creationId="{8B0B1A1D-2100-9EB4-1BFF-958B417B1E3B}"/>
          </ac:spMkLst>
        </pc:spChg>
        <pc:spChg chg="mod">
          <ac:chgData name="Jassem Abbasi" userId="a485637c-5d5c-44af-8411-f95acc3236b6" providerId="ADAL" clId="{B67E75DF-61F4-4BDD-83F6-F3A9FEB4B984}" dt="2024-02-22T09:52:54.409" v="2357" actId="27803"/>
          <ac:spMkLst>
            <pc:docMk/>
            <pc:sldMk cId="3942064285" sldId="256"/>
            <ac:spMk id="10908" creationId="{4745CFD3-A2B5-D032-C8D8-7784AFF0A146}"/>
          </ac:spMkLst>
        </pc:spChg>
        <pc:spChg chg="mod">
          <ac:chgData name="Jassem Abbasi" userId="a485637c-5d5c-44af-8411-f95acc3236b6" providerId="ADAL" clId="{B67E75DF-61F4-4BDD-83F6-F3A9FEB4B984}" dt="2024-02-22T09:52:54.409" v="2357" actId="27803"/>
          <ac:spMkLst>
            <pc:docMk/>
            <pc:sldMk cId="3942064285" sldId="256"/>
            <ac:spMk id="10909" creationId="{70E16143-6F20-2C38-85A4-D6E831838023}"/>
          </ac:spMkLst>
        </pc:spChg>
        <pc:spChg chg="mod">
          <ac:chgData name="Jassem Abbasi" userId="a485637c-5d5c-44af-8411-f95acc3236b6" providerId="ADAL" clId="{B67E75DF-61F4-4BDD-83F6-F3A9FEB4B984}" dt="2024-02-22T09:52:54.409" v="2357" actId="27803"/>
          <ac:spMkLst>
            <pc:docMk/>
            <pc:sldMk cId="3942064285" sldId="256"/>
            <ac:spMk id="10910" creationId="{5D5D9C8B-D133-C82F-FB06-30BBB3F4C482}"/>
          </ac:spMkLst>
        </pc:spChg>
        <pc:spChg chg="mod">
          <ac:chgData name="Jassem Abbasi" userId="a485637c-5d5c-44af-8411-f95acc3236b6" providerId="ADAL" clId="{B67E75DF-61F4-4BDD-83F6-F3A9FEB4B984}" dt="2024-02-22T09:52:54.409" v="2357" actId="27803"/>
          <ac:spMkLst>
            <pc:docMk/>
            <pc:sldMk cId="3942064285" sldId="256"/>
            <ac:spMk id="10911" creationId="{DA6B7C77-23E4-66BC-23ED-1306286EC9FB}"/>
          </ac:spMkLst>
        </pc:spChg>
        <pc:spChg chg="mod">
          <ac:chgData name="Jassem Abbasi" userId="a485637c-5d5c-44af-8411-f95acc3236b6" providerId="ADAL" clId="{B67E75DF-61F4-4BDD-83F6-F3A9FEB4B984}" dt="2024-02-22T09:52:54.409" v="2357" actId="27803"/>
          <ac:spMkLst>
            <pc:docMk/>
            <pc:sldMk cId="3942064285" sldId="256"/>
            <ac:spMk id="10912" creationId="{BEE89783-C38F-37E9-E6C0-3B291C7F9FA2}"/>
          </ac:spMkLst>
        </pc:spChg>
        <pc:spChg chg="mod">
          <ac:chgData name="Jassem Abbasi" userId="a485637c-5d5c-44af-8411-f95acc3236b6" providerId="ADAL" clId="{B67E75DF-61F4-4BDD-83F6-F3A9FEB4B984}" dt="2024-02-22T09:52:54.409" v="2357" actId="27803"/>
          <ac:spMkLst>
            <pc:docMk/>
            <pc:sldMk cId="3942064285" sldId="256"/>
            <ac:spMk id="10913" creationId="{ACE3C7B5-6CED-C239-C239-534FAE820F05}"/>
          </ac:spMkLst>
        </pc:spChg>
        <pc:spChg chg="mod">
          <ac:chgData name="Jassem Abbasi" userId="a485637c-5d5c-44af-8411-f95acc3236b6" providerId="ADAL" clId="{B67E75DF-61F4-4BDD-83F6-F3A9FEB4B984}" dt="2024-02-22T09:52:54.409" v="2357" actId="27803"/>
          <ac:spMkLst>
            <pc:docMk/>
            <pc:sldMk cId="3942064285" sldId="256"/>
            <ac:spMk id="10914" creationId="{05B5CA6A-6691-FF12-5749-E61C3F2AFF32}"/>
          </ac:spMkLst>
        </pc:spChg>
        <pc:spChg chg="mod">
          <ac:chgData name="Jassem Abbasi" userId="a485637c-5d5c-44af-8411-f95acc3236b6" providerId="ADAL" clId="{B67E75DF-61F4-4BDD-83F6-F3A9FEB4B984}" dt="2024-02-22T09:52:54.409" v="2357" actId="27803"/>
          <ac:spMkLst>
            <pc:docMk/>
            <pc:sldMk cId="3942064285" sldId="256"/>
            <ac:spMk id="10915" creationId="{9A64D874-E6D5-6336-8C3D-BD38F5DBFBEE}"/>
          </ac:spMkLst>
        </pc:spChg>
        <pc:spChg chg="mod">
          <ac:chgData name="Jassem Abbasi" userId="a485637c-5d5c-44af-8411-f95acc3236b6" providerId="ADAL" clId="{B67E75DF-61F4-4BDD-83F6-F3A9FEB4B984}" dt="2024-02-22T09:52:54.409" v="2357" actId="27803"/>
          <ac:spMkLst>
            <pc:docMk/>
            <pc:sldMk cId="3942064285" sldId="256"/>
            <ac:spMk id="10916" creationId="{DA5F2368-12CD-77BF-E511-149BBB2EA7EB}"/>
          </ac:spMkLst>
        </pc:spChg>
        <pc:spChg chg="mod">
          <ac:chgData name="Jassem Abbasi" userId="a485637c-5d5c-44af-8411-f95acc3236b6" providerId="ADAL" clId="{B67E75DF-61F4-4BDD-83F6-F3A9FEB4B984}" dt="2024-02-22T09:52:54.409" v="2357" actId="27803"/>
          <ac:spMkLst>
            <pc:docMk/>
            <pc:sldMk cId="3942064285" sldId="256"/>
            <ac:spMk id="10917" creationId="{CC385607-7E05-2792-DF1E-578FB870CA75}"/>
          </ac:spMkLst>
        </pc:spChg>
        <pc:spChg chg="mod">
          <ac:chgData name="Jassem Abbasi" userId="a485637c-5d5c-44af-8411-f95acc3236b6" providerId="ADAL" clId="{B67E75DF-61F4-4BDD-83F6-F3A9FEB4B984}" dt="2024-02-22T09:52:54.409" v="2357" actId="27803"/>
          <ac:spMkLst>
            <pc:docMk/>
            <pc:sldMk cId="3942064285" sldId="256"/>
            <ac:spMk id="10918" creationId="{E4593C5C-EAC4-D706-E849-9D6608ABB62B}"/>
          </ac:spMkLst>
        </pc:spChg>
        <pc:spChg chg="mod">
          <ac:chgData name="Jassem Abbasi" userId="a485637c-5d5c-44af-8411-f95acc3236b6" providerId="ADAL" clId="{B67E75DF-61F4-4BDD-83F6-F3A9FEB4B984}" dt="2024-02-22T09:52:54.409" v="2357" actId="27803"/>
          <ac:spMkLst>
            <pc:docMk/>
            <pc:sldMk cId="3942064285" sldId="256"/>
            <ac:spMk id="10919" creationId="{64B2D0AD-2495-9375-8CB3-BC8E9581F077}"/>
          </ac:spMkLst>
        </pc:spChg>
        <pc:spChg chg="mod">
          <ac:chgData name="Jassem Abbasi" userId="a485637c-5d5c-44af-8411-f95acc3236b6" providerId="ADAL" clId="{B67E75DF-61F4-4BDD-83F6-F3A9FEB4B984}" dt="2024-02-22T09:52:54.409" v="2357" actId="27803"/>
          <ac:spMkLst>
            <pc:docMk/>
            <pc:sldMk cId="3942064285" sldId="256"/>
            <ac:spMk id="10920" creationId="{2C69EC06-9D38-2BF2-77D5-CBBA68194CB8}"/>
          </ac:spMkLst>
        </pc:spChg>
        <pc:spChg chg="mod">
          <ac:chgData name="Jassem Abbasi" userId="a485637c-5d5c-44af-8411-f95acc3236b6" providerId="ADAL" clId="{B67E75DF-61F4-4BDD-83F6-F3A9FEB4B984}" dt="2024-02-22T09:52:54.409" v="2357" actId="27803"/>
          <ac:spMkLst>
            <pc:docMk/>
            <pc:sldMk cId="3942064285" sldId="256"/>
            <ac:spMk id="10921" creationId="{FDBA38D7-3B3A-3BF2-8B97-BA21945F6B8E}"/>
          </ac:spMkLst>
        </pc:spChg>
        <pc:spChg chg="mod">
          <ac:chgData name="Jassem Abbasi" userId="a485637c-5d5c-44af-8411-f95acc3236b6" providerId="ADAL" clId="{B67E75DF-61F4-4BDD-83F6-F3A9FEB4B984}" dt="2024-02-22T09:52:54.409" v="2357" actId="27803"/>
          <ac:spMkLst>
            <pc:docMk/>
            <pc:sldMk cId="3942064285" sldId="256"/>
            <ac:spMk id="10922" creationId="{CED4E34C-5012-5DD3-00A8-8D361A360662}"/>
          </ac:spMkLst>
        </pc:spChg>
        <pc:spChg chg="mod">
          <ac:chgData name="Jassem Abbasi" userId="a485637c-5d5c-44af-8411-f95acc3236b6" providerId="ADAL" clId="{B67E75DF-61F4-4BDD-83F6-F3A9FEB4B984}" dt="2024-02-22T09:52:54.409" v="2357" actId="27803"/>
          <ac:spMkLst>
            <pc:docMk/>
            <pc:sldMk cId="3942064285" sldId="256"/>
            <ac:spMk id="10923" creationId="{5022FA26-4F80-64EF-393C-9D421251FF3E}"/>
          </ac:spMkLst>
        </pc:spChg>
        <pc:spChg chg="mod">
          <ac:chgData name="Jassem Abbasi" userId="a485637c-5d5c-44af-8411-f95acc3236b6" providerId="ADAL" clId="{B67E75DF-61F4-4BDD-83F6-F3A9FEB4B984}" dt="2024-02-22T09:52:54.409" v="2357" actId="27803"/>
          <ac:spMkLst>
            <pc:docMk/>
            <pc:sldMk cId="3942064285" sldId="256"/>
            <ac:spMk id="10924" creationId="{7A47D95F-7400-985F-7DB8-D044642138BC}"/>
          </ac:spMkLst>
        </pc:spChg>
        <pc:spChg chg="mod">
          <ac:chgData name="Jassem Abbasi" userId="a485637c-5d5c-44af-8411-f95acc3236b6" providerId="ADAL" clId="{B67E75DF-61F4-4BDD-83F6-F3A9FEB4B984}" dt="2024-02-22T09:52:54.409" v="2357" actId="27803"/>
          <ac:spMkLst>
            <pc:docMk/>
            <pc:sldMk cId="3942064285" sldId="256"/>
            <ac:spMk id="10925" creationId="{AC7CE151-F6CF-D6AD-B9B6-C3A8E24EA2D8}"/>
          </ac:spMkLst>
        </pc:spChg>
        <pc:spChg chg="mod">
          <ac:chgData name="Jassem Abbasi" userId="a485637c-5d5c-44af-8411-f95acc3236b6" providerId="ADAL" clId="{B67E75DF-61F4-4BDD-83F6-F3A9FEB4B984}" dt="2024-02-22T09:52:54.409" v="2357" actId="27803"/>
          <ac:spMkLst>
            <pc:docMk/>
            <pc:sldMk cId="3942064285" sldId="256"/>
            <ac:spMk id="10926" creationId="{431942C8-C48D-A98D-39EF-825F6DA53A77}"/>
          </ac:spMkLst>
        </pc:spChg>
        <pc:spChg chg="mod">
          <ac:chgData name="Jassem Abbasi" userId="a485637c-5d5c-44af-8411-f95acc3236b6" providerId="ADAL" clId="{B67E75DF-61F4-4BDD-83F6-F3A9FEB4B984}" dt="2024-02-22T09:52:54.409" v="2357" actId="27803"/>
          <ac:spMkLst>
            <pc:docMk/>
            <pc:sldMk cId="3942064285" sldId="256"/>
            <ac:spMk id="10927" creationId="{8CF67363-B290-57F1-D910-AFCD95B87703}"/>
          </ac:spMkLst>
        </pc:spChg>
        <pc:spChg chg="mod">
          <ac:chgData name="Jassem Abbasi" userId="a485637c-5d5c-44af-8411-f95acc3236b6" providerId="ADAL" clId="{B67E75DF-61F4-4BDD-83F6-F3A9FEB4B984}" dt="2024-02-22T09:52:54.409" v="2357" actId="27803"/>
          <ac:spMkLst>
            <pc:docMk/>
            <pc:sldMk cId="3942064285" sldId="256"/>
            <ac:spMk id="10928" creationId="{1DCCF58B-4A21-4B5C-A7F3-1909593C79FD}"/>
          </ac:spMkLst>
        </pc:spChg>
        <pc:spChg chg="mod">
          <ac:chgData name="Jassem Abbasi" userId="a485637c-5d5c-44af-8411-f95acc3236b6" providerId="ADAL" clId="{B67E75DF-61F4-4BDD-83F6-F3A9FEB4B984}" dt="2024-02-22T09:52:54.409" v="2357" actId="27803"/>
          <ac:spMkLst>
            <pc:docMk/>
            <pc:sldMk cId="3942064285" sldId="256"/>
            <ac:spMk id="10929" creationId="{BC103867-F6C5-78F7-8030-082470D1F793}"/>
          </ac:spMkLst>
        </pc:spChg>
        <pc:spChg chg="mod">
          <ac:chgData name="Jassem Abbasi" userId="a485637c-5d5c-44af-8411-f95acc3236b6" providerId="ADAL" clId="{B67E75DF-61F4-4BDD-83F6-F3A9FEB4B984}" dt="2024-02-22T09:52:54.409" v="2357" actId="27803"/>
          <ac:spMkLst>
            <pc:docMk/>
            <pc:sldMk cId="3942064285" sldId="256"/>
            <ac:spMk id="10930" creationId="{34A17EF2-7703-BF30-5333-FED5CB03E1C8}"/>
          </ac:spMkLst>
        </pc:spChg>
        <pc:spChg chg="mod">
          <ac:chgData name="Jassem Abbasi" userId="a485637c-5d5c-44af-8411-f95acc3236b6" providerId="ADAL" clId="{B67E75DF-61F4-4BDD-83F6-F3A9FEB4B984}" dt="2024-02-22T09:52:54.409" v="2357" actId="27803"/>
          <ac:spMkLst>
            <pc:docMk/>
            <pc:sldMk cId="3942064285" sldId="256"/>
            <ac:spMk id="10931" creationId="{1FCB6E0D-B1CD-CC8E-8C26-6E01D9BAE58F}"/>
          </ac:spMkLst>
        </pc:spChg>
        <pc:spChg chg="mod">
          <ac:chgData name="Jassem Abbasi" userId="a485637c-5d5c-44af-8411-f95acc3236b6" providerId="ADAL" clId="{B67E75DF-61F4-4BDD-83F6-F3A9FEB4B984}" dt="2024-02-22T09:52:54.409" v="2357" actId="27803"/>
          <ac:spMkLst>
            <pc:docMk/>
            <pc:sldMk cId="3942064285" sldId="256"/>
            <ac:spMk id="10932" creationId="{A99E7576-3C18-C1C0-DC42-91534A815EC4}"/>
          </ac:spMkLst>
        </pc:spChg>
        <pc:spChg chg="mod">
          <ac:chgData name="Jassem Abbasi" userId="a485637c-5d5c-44af-8411-f95acc3236b6" providerId="ADAL" clId="{B67E75DF-61F4-4BDD-83F6-F3A9FEB4B984}" dt="2024-02-22T09:52:54.409" v="2357" actId="27803"/>
          <ac:spMkLst>
            <pc:docMk/>
            <pc:sldMk cId="3942064285" sldId="256"/>
            <ac:spMk id="10933" creationId="{7E6AB64B-76A6-C372-1436-A7BEF77DB557}"/>
          </ac:spMkLst>
        </pc:spChg>
        <pc:spChg chg="mod">
          <ac:chgData name="Jassem Abbasi" userId="a485637c-5d5c-44af-8411-f95acc3236b6" providerId="ADAL" clId="{B67E75DF-61F4-4BDD-83F6-F3A9FEB4B984}" dt="2024-02-22T09:52:54.409" v="2357" actId="27803"/>
          <ac:spMkLst>
            <pc:docMk/>
            <pc:sldMk cId="3942064285" sldId="256"/>
            <ac:spMk id="10934" creationId="{2DAC41C1-E0A3-4A6B-185F-24A457FD81DE}"/>
          </ac:spMkLst>
        </pc:spChg>
        <pc:spChg chg="mod">
          <ac:chgData name="Jassem Abbasi" userId="a485637c-5d5c-44af-8411-f95acc3236b6" providerId="ADAL" clId="{B67E75DF-61F4-4BDD-83F6-F3A9FEB4B984}" dt="2024-02-22T09:52:54.409" v="2357" actId="27803"/>
          <ac:spMkLst>
            <pc:docMk/>
            <pc:sldMk cId="3942064285" sldId="256"/>
            <ac:spMk id="10935" creationId="{AC636128-2274-658D-DB9F-5BC1504D7379}"/>
          </ac:spMkLst>
        </pc:spChg>
        <pc:spChg chg="mod">
          <ac:chgData name="Jassem Abbasi" userId="a485637c-5d5c-44af-8411-f95acc3236b6" providerId="ADAL" clId="{B67E75DF-61F4-4BDD-83F6-F3A9FEB4B984}" dt="2024-02-22T09:52:54.409" v="2357" actId="27803"/>
          <ac:spMkLst>
            <pc:docMk/>
            <pc:sldMk cId="3942064285" sldId="256"/>
            <ac:spMk id="10936" creationId="{0FDEF924-903C-3583-05D3-61387E4ADD8A}"/>
          </ac:spMkLst>
        </pc:spChg>
        <pc:spChg chg="mod">
          <ac:chgData name="Jassem Abbasi" userId="a485637c-5d5c-44af-8411-f95acc3236b6" providerId="ADAL" clId="{B67E75DF-61F4-4BDD-83F6-F3A9FEB4B984}" dt="2024-02-22T09:52:54.409" v="2357" actId="27803"/>
          <ac:spMkLst>
            <pc:docMk/>
            <pc:sldMk cId="3942064285" sldId="256"/>
            <ac:spMk id="10937" creationId="{1624816C-30E7-215D-A851-3EF2C41E5DF1}"/>
          </ac:spMkLst>
        </pc:spChg>
        <pc:spChg chg="mod">
          <ac:chgData name="Jassem Abbasi" userId="a485637c-5d5c-44af-8411-f95acc3236b6" providerId="ADAL" clId="{B67E75DF-61F4-4BDD-83F6-F3A9FEB4B984}" dt="2024-02-22T09:52:54.409" v="2357" actId="27803"/>
          <ac:spMkLst>
            <pc:docMk/>
            <pc:sldMk cId="3942064285" sldId="256"/>
            <ac:spMk id="10938" creationId="{F61E4B41-AA89-A63C-0D1B-F2D5E89D0281}"/>
          </ac:spMkLst>
        </pc:spChg>
        <pc:spChg chg="mod">
          <ac:chgData name="Jassem Abbasi" userId="a485637c-5d5c-44af-8411-f95acc3236b6" providerId="ADAL" clId="{B67E75DF-61F4-4BDD-83F6-F3A9FEB4B984}" dt="2024-02-22T09:52:54.409" v="2357" actId="27803"/>
          <ac:spMkLst>
            <pc:docMk/>
            <pc:sldMk cId="3942064285" sldId="256"/>
            <ac:spMk id="10939" creationId="{2E866B37-D5AE-776A-A741-B490E73F4C9E}"/>
          </ac:spMkLst>
        </pc:spChg>
        <pc:spChg chg="mod">
          <ac:chgData name="Jassem Abbasi" userId="a485637c-5d5c-44af-8411-f95acc3236b6" providerId="ADAL" clId="{B67E75DF-61F4-4BDD-83F6-F3A9FEB4B984}" dt="2024-02-22T09:52:54.409" v="2357" actId="27803"/>
          <ac:spMkLst>
            <pc:docMk/>
            <pc:sldMk cId="3942064285" sldId="256"/>
            <ac:spMk id="10940" creationId="{C0220A88-8FFF-C883-5438-1B943AD68912}"/>
          </ac:spMkLst>
        </pc:spChg>
        <pc:spChg chg="mod">
          <ac:chgData name="Jassem Abbasi" userId="a485637c-5d5c-44af-8411-f95acc3236b6" providerId="ADAL" clId="{B67E75DF-61F4-4BDD-83F6-F3A9FEB4B984}" dt="2024-02-22T09:52:54.409" v="2357" actId="27803"/>
          <ac:spMkLst>
            <pc:docMk/>
            <pc:sldMk cId="3942064285" sldId="256"/>
            <ac:spMk id="10941" creationId="{15A8DD55-0604-926F-27C9-1695F6170AA4}"/>
          </ac:spMkLst>
        </pc:spChg>
        <pc:spChg chg="mod">
          <ac:chgData name="Jassem Abbasi" userId="a485637c-5d5c-44af-8411-f95acc3236b6" providerId="ADAL" clId="{B67E75DF-61F4-4BDD-83F6-F3A9FEB4B984}" dt="2024-02-22T09:52:54.409" v="2357" actId="27803"/>
          <ac:spMkLst>
            <pc:docMk/>
            <pc:sldMk cId="3942064285" sldId="256"/>
            <ac:spMk id="10942" creationId="{59E113FC-41D8-1C68-4FFC-EE3C431C26AC}"/>
          </ac:spMkLst>
        </pc:spChg>
        <pc:spChg chg="mod">
          <ac:chgData name="Jassem Abbasi" userId="a485637c-5d5c-44af-8411-f95acc3236b6" providerId="ADAL" clId="{B67E75DF-61F4-4BDD-83F6-F3A9FEB4B984}" dt="2024-02-22T09:52:54.409" v="2357" actId="27803"/>
          <ac:spMkLst>
            <pc:docMk/>
            <pc:sldMk cId="3942064285" sldId="256"/>
            <ac:spMk id="10943" creationId="{C7C05A58-CD4A-FDDC-A175-73C0CCB3804C}"/>
          </ac:spMkLst>
        </pc:spChg>
        <pc:spChg chg="mod">
          <ac:chgData name="Jassem Abbasi" userId="a485637c-5d5c-44af-8411-f95acc3236b6" providerId="ADAL" clId="{B67E75DF-61F4-4BDD-83F6-F3A9FEB4B984}" dt="2024-02-22T09:52:54.409" v="2357" actId="27803"/>
          <ac:spMkLst>
            <pc:docMk/>
            <pc:sldMk cId="3942064285" sldId="256"/>
            <ac:spMk id="10944" creationId="{2DA72D30-2A59-401C-AFA1-5E8B7671A3FC}"/>
          </ac:spMkLst>
        </pc:spChg>
        <pc:spChg chg="mod">
          <ac:chgData name="Jassem Abbasi" userId="a485637c-5d5c-44af-8411-f95acc3236b6" providerId="ADAL" clId="{B67E75DF-61F4-4BDD-83F6-F3A9FEB4B984}" dt="2024-02-22T09:52:54.409" v="2357" actId="27803"/>
          <ac:spMkLst>
            <pc:docMk/>
            <pc:sldMk cId="3942064285" sldId="256"/>
            <ac:spMk id="10945" creationId="{AEEC4E78-25C3-4C93-1DFE-E2CD6428C617}"/>
          </ac:spMkLst>
        </pc:spChg>
        <pc:spChg chg="mod">
          <ac:chgData name="Jassem Abbasi" userId="a485637c-5d5c-44af-8411-f95acc3236b6" providerId="ADAL" clId="{B67E75DF-61F4-4BDD-83F6-F3A9FEB4B984}" dt="2024-02-22T09:52:54.409" v="2357" actId="27803"/>
          <ac:spMkLst>
            <pc:docMk/>
            <pc:sldMk cId="3942064285" sldId="256"/>
            <ac:spMk id="10946" creationId="{C131BE28-88C5-E4FA-5EA2-C53278A418CB}"/>
          </ac:spMkLst>
        </pc:spChg>
        <pc:spChg chg="mod">
          <ac:chgData name="Jassem Abbasi" userId="a485637c-5d5c-44af-8411-f95acc3236b6" providerId="ADAL" clId="{B67E75DF-61F4-4BDD-83F6-F3A9FEB4B984}" dt="2024-02-22T09:52:54.409" v="2357" actId="27803"/>
          <ac:spMkLst>
            <pc:docMk/>
            <pc:sldMk cId="3942064285" sldId="256"/>
            <ac:spMk id="10947" creationId="{F0959171-59EA-0B76-A944-E5522E0A4EC8}"/>
          </ac:spMkLst>
        </pc:spChg>
        <pc:spChg chg="mod">
          <ac:chgData name="Jassem Abbasi" userId="a485637c-5d5c-44af-8411-f95acc3236b6" providerId="ADAL" clId="{B67E75DF-61F4-4BDD-83F6-F3A9FEB4B984}" dt="2024-02-22T09:52:54.409" v="2357" actId="27803"/>
          <ac:spMkLst>
            <pc:docMk/>
            <pc:sldMk cId="3942064285" sldId="256"/>
            <ac:spMk id="10948" creationId="{E20DED58-F591-6B60-40C0-2BEC295B3971}"/>
          </ac:spMkLst>
        </pc:spChg>
        <pc:spChg chg="mod">
          <ac:chgData name="Jassem Abbasi" userId="a485637c-5d5c-44af-8411-f95acc3236b6" providerId="ADAL" clId="{B67E75DF-61F4-4BDD-83F6-F3A9FEB4B984}" dt="2024-02-22T09:52:54.409" v="2357" actId="27803"/>
          <ac:spMkLst>
            <pc:docMk/>
            <pc:sldMk cId="3942064285" sldId="256"/>
            <ac:spMk id="10949" creationId="{C7C5C4DA-3306-4292-DC70-5F5FBE6C549D}"/>
          </ac:spMkLst>
        </pc:spChg>
        <pc:spChg chg="mod">
          <ac:chgData name="Jassem Abbasi" userId="a485637c-5d5c-44af-8411-f95acc3236b6" providerId="ADAL" clId="{B67E75DF-61F4-4BDD-83F6-F3A9FEB4B984}" dt="2024-02-22T09:52:54.409" v="2357" actId="27803"/>
          <ac:spMkLst>
            <pc:docMk/>
            <pc:sldMk cId="3942064285" sldId="256"/>
            <ac:spMk id="10950" creationId="{31A1D510-6776-01CE-C29A-A150BEBE8D8E}"/>
          </ac:spMkLst>
        </pc:spChg>
        <pc:spChg chg="mod">
          <ac:chgData name="Jassem Abbasi" userId="a485637c-5d5c-44af-8411-f95acc3236b6" providerId="ADAL" clId="{B67E75DF-61F4-4BDD-83F6-F3A9FEB4B984}" dt="2024-02-22T09:52:54.409" v="2357" actId="27803"/>
          <ac:spMkLst>
            <pc:docMk/>
            <pc:sldMk cId="3942064285" sldId="256"/>
            <ac:spMk id="10951" creationId="{18AD63E7-9505-6C70-4D65-2A1E5B71A123}"/>
          </ac:spMkLst>
        </pc:spChg>
        <pc:spChg chg="mod">
          <ac:chgData name="Jassem Abbasi" userId="a485637c-5d5c-44af-8411-f95acc3236b6" providerId="ADAL" clId="{B67E75DF-61F4-4BDD-83F6-F3A9FEB4B984}" dt="2024-02-22T09:52:54.409" v="2357" actId="27803"/>
          <ac:spMkLst>
            <pc:docMk/>
            <pc:sldMk cId="3942064285" sldId="256"/>
            <ac:spMk id="10952" creationId="{68777A00-6694-FB6B-5B99-DE18F82A9EDC}"/>
          </ac:spMkLst>
        </pc:spChg>
        <pc:spChg chg="mod">
          <ac:chgData name="Jassem Abbasi" userId="a485637c-5d5c-44af-8411-f95acc3236b6" providerId="ADAL" clId="{B67E75DF-61F4-4BDD-83F6-F3A9FEB4B984}" dt="2024-02-22T09:52:54.409" v="2357" actId="27803"/>
          <ac:spMkLst>
            <pc:docMk/>
            <pc:sldMk cId="3942064285" sldId="256"/>
            <ac:spMk id="10953" creationId="{1506172F-9366-589E-3031-9030B9B8AE98}"/>
          </ac:spMkLst>
        </pc:spChg>
        <pc:spChg chg="mod">
          <ac:chgData name="Jassem Abbasi" userId="a485637c-5d5c-44af-8411-f95acc3236b6" providerId="ADAL" clId="{B67E75DF-61F4-4BDD-83F6-F3A9FEB4B984}" dt="2024-02-22T09:52:54.409" v="2357" actId="27803"/>
          <ac:spMkLst>
            <pc:docMk/>
            <pc:sldMk cId="3942064285" sldId="256"/>
            <ac:spMk id="10954" creationId="{4096B551-0A95-9518-9969-617BBF4C20ED}"/>
          </ac:spMkLst>
        </pc:spChg>
        <pc:spChg chg="mod">
          <ac:chgData name="Jassem Abbasi" userId="a485637c-5d5c-44af-8411-f95acc3236b6" providerId="ADAL" clId="{B67E75DF-61F4-4BDD-83F6-F3A9FEB4B984}" dt="2024-02-22T09:52:54.409" v="2357" actId="27803"/>
          <ac:spMkLst>
            <pc:docMk/>
            <pc:sldMk cId="3942064285" sldId="256"/>
            <ac:spMk id="10955" creationId="{7A6CAB34-2614-621F-6687-E463634DC8C6}"/>
          </ac:spMkLst>
        </pc:spChg>
        <pc:spChg chg="mod">
          <ac:chgData name="Jassem Abbasi" userId="a485637c-5d5c-44af-8411-f95acc3236b6" providerId="ADAL" clId="{B67E75DF-61F4-4BDD-83F6-F3A9FEB4B984}" dt="2024-02-22T09:52:54.409" v="2357" actId="27803"/>
          <ac:spMkLst>
            <pc:docMk/>
            <pc:sldMk cId="3942064285" sldId="256"/>
            <ac:spMk id="10956" creationId="{076C1CE0-EC1F-CC02-7BAF-7330E63F1899}"/>
          </ac:spMkLst>
        </pc:spChg>
        <pc:spChg chg="mod">
          <ac:chgData name="Jassem Abbasi" userId="a485637c-5d5c-44af-8411-f95acc3236b6" providerId="ADAL" clId="{B67E75DF-61F4-4BDD-83F6-F3A9FEB4B984}" dt="2024-02-22T09:52:54.409" v="2357" actId="27803"/>
          <ac:spMkLst>
            <pc:docMk/>
            <pc:sldMk cId="3942064285" sldId="256"/>
            <ac:spMk id="10957" creationId="{551D0353-55C4-8BED-7E14-D739396979B7}"/>
          </ac:spMkLst>
        </pc:spChg>
        <pc:spChg chg="mod">
          <ac:chgData name="Jassem Abbasi" userId="a485637c-5d5c-44af-8411-f95acc3236b6" providerId="ADAL" clId="{B67E75DF-61F4-4BDD-83F6-F3A9FEB4B984}" dt="2024-02-22T09:52:54.409" v="2357" actId="27803"/>
          <ac:spMkLst>
            <pc:docMk/>
            <pc:sldMk cId="3942064285" sldId="256"/>
            <ac:spMk id="10958" creationId="{A0699373-0B49-7357-1D46-263D1419E60A}"/>
          </ac:spMkLst>
        </pc:spChg>
        <pc:spChg chg="mod">
          <ac:chgData name="Jassem Abbasi" userId="a485637c-5d5c-44af-8411-f95acc3236b6" providerId="ADAL" clId="{B67E75DF-61F4-4BDD-83F6-F3A9FEB4B984}" dt="2024-02-22T09:52:54.409" v="2357" actId="27803"/>
          <ac:spMkLst>
            <pc:docMk/>
            <pc:sldMk cId="3942064285" sldId="256"/>
            <ac:spMk id="10959" creationId="{EF0BDA4D-2F7E-6FB5-0C3A-698B1E7D71D4}"/>
          </ac:spMkLst>
        </pc:spChg>
        <pc:spChg chg="mod">
          <ac:chgData name="Jassem Abbasi" userId="a485637c-5d5c-44af-8411-f95acc3236b6" providerId="ADAL" clId="{B67E75DF-61F4-4BDD-83F6-F3A9FEB4B984}" dt="2024-02-22T09:52:54.409" v="2357" actId="27803"/>
          <ac:spMkLst>
            <pc:docMk/>
            <pc:sldMk cId="3942064285" sldId="256"/>
            <ac:spMk id="10960" creationId="{38DBE89F-5A72-186F-9A6B-46AA5A124FD2}"/>
          </ac:spMkLst>
        </pc:spChg>
        <pc:spChg chg="mod">
          <ac:chgData name="Jassem Abbasi" userId="a485637c-5d5c-44af-8411-f95acc3236b6" providerId="ADAL" clId="{B67E75DF-61F4-4BDD-83F6-F3A9FEB4B984}" dt="2024-02-22T09:52:54.409" v="2357" actId="27803"/>
          <ac:spMkLst>
            <pc:docMk/>
            <pc:sldMk cId="3942064285" sldId="256"/>
            <ac:spMk id="10961" creationId="{8E671E8D-CF16-C255-EE01-E9BD515F9043}"/>
          </ac:spMkLst>
        </pc:spChg>
        <pc:spChg chg="mod">
          <ac:chgData name="Jassem Abbasi" userId="a485637c-5d5c-44af-8411-f95acc3236b6" providerId="ADAL" clId="{B67E75DF-61F4-4BDD-83F6-F3A9FEB4B984}" dt="2024-02-22T09:52:54.409" v="2357" actId="27803"/>
          <ac:spMkLst>
            <pc:docMk/>
            <pc:sldMk cId="3942064285" sldId="256"/>
            <ac:spMk id="10962" creationId="{066B0CD7-AEA0-6327-0B40-65FBF3DED304}"/>
          </ac:spMkLst>
        </pc:spChg>
        <pc:spChg chg="mod">
          <ac:chgData name="Jassem Abbasi" userId="a485637c-5d5c-44af-8411-f95acc3236b6" providerId="ADAL" clId="{B67E75DF-61F4-4BDD-83F6-F3A9FEB4B984}" dt="2024-02-22T09:52:54.409" v="2357" actId="27803"/>
          <ac:spMkLst>
            <pc:docMk/>
            <pc:sldMk cId="3942064285" sldId="256"/>
            <ac:spMk id="10963" creationId="{57AC995C-B734-DFC9-C3EB-F2FD5770B004}"/>
          </ac:spMkLst>
        </pc:spChg>
        <pc:spChg chg="mod">
          <ac:chgData name="Jassem Abbasi" userId="a485637c-5d5c-44af-8411-f95acc3236b6" providerId="ADAL" clId="{B67E75DF-61F4-4BDD-83F6-F3A9FEB4B984}" dt="2024-02-22T09:52:54.409" v="2357" actId="27803"/>
          <ac:spMkLst>
            <pc:docMk/>
            <pc:sldMk cId="3942064285" sldId="256"/>
            <ac:spMk id="10964" creationId="{84A1AAB5-FBC1-C017-C95C-1B385C1DA5D5}"/>
          </ac:spMkLst>
        </pc:spChg>
        <pc:spChg chg="mod">
          <ac:chgData name="Jassem Abbasi" userId="a485637c-5d5c-44af-8411-f95acc3236b6" providerId="ADAL" clId="{B67E75DF-61F4-4BDD-83F6-F3A9FEB4B984}" dt="2024-02-22T09:52:54.409" v="2357" actId="27803"/>
          <ac:spMkLst>
            <pc:docMk/>
            <pc:sldMk cId="3942064285" sldId="256"/>
            <ac:spMk id="10965" creationId="{BA92224F-2096-4A27-903F-944E0713187C}"/>
          </ac:spMkLst>
        </pc:spChg>
        <pc:spChg chg="mod">
          <ac:chgData name="Jassem Abbasi" userId="a485637c-5d5c-44af-8411-f95acc3236b6" providerId="ADAL" clId="{B67E75DF-61F4-4BDD-83F6-F3A9FEB4B984}" dt="2024-02-22T09:52:54.409" v="2357" actId="27803"/>
          <ac:spMkLst>
            <pc:docMk/>
            <pc:sldMk cId="3942064285" sldId="256"/>
            <ac:spMk id="10966" creationId="{140F9487-D582-E1B1-76F1-489F8C8B2229}"/>
          </ac:spMkLst>
        </pc:spChg>
        <pc:spChg chg="mod">
          <ac:chgData name="Jassem Abbasi" userId="a485637c-5d5c-44af-8411-f95acc3236b6" providerId="ADAL" clId="{B67E75DF-61F4-4BDD-83F6-F3A9FEB4B984}" dt="2024-02-22T09:52:54.409" v="2357" actId="27803"/>
          <ac:spMkLst>
            <pc:docMk/>
            <pc:sldMk cId="3942064285" sldId="256"/>
            <ac:spMk id="10967" creationId="{CA298BD0-C5C7-7BC9-79A0-F4E3A33FDBB0}"/>
          </ac:spMkLst>
        </pc:spChg>
        <pc:spChg chg="mod">
          <ac:chgData name="Jassem Abbasi" userId="a485637c-5d5c-44af-8411-f95acc3236b6" providerId="ADAL" clId="{B67E75DF-61F4-4BDD-83F6-F3A9FEB4B984}" dt="2024-02-22T09:52:54.409" v="2357" actId="27803"/>
          <ac:spMkLst>
            <pc:docMk/>
            <pc:sldMk cId="3942064285" sldId="256"/>
            <ac:spMk id="10968" creationId="{4AE21928-3CDA-CAC9-655E-236D30B9DA1E}"/>
          </ac:spMkLst>
        </pc:spChg>
        <pc:spChg chg="mod">
          <ac:chgData name="Jassem Abbasi" userId="a485637c-5d5c-44af-8411-f95acc3236b6" providerId="ADAL" clId="{B67E75DF-61F4-4BDD-83F6-F3A9FEB4B984}" dt="2024-02-22T09:52:54.409" v="2357" actId="27803"/>
          <ac:spMkLst>
            <pc:docMk/>
            <pc:sldMk cId="3942064285" sldId="256"/>
            <ac:spMk id="10969" creationId="{0FE37D0F-A34D-9EFF-889B-BA19165D06A5}"/>
          </ac:spMkLst>
        </pc:spChg>
        <pc:spChg chg="mod">
          <ac:chgData name="Jassem Abbasi" userId="a485637c-5d5c-44af-8411-f95acc3236b6" providerId="ADAL" clId="{B67E75DF-61F4-4BDD-83F6-F3A9FEB4B984}" dt="2024-02-22T09:52:54.409" v="2357" actId="27803"/>
          <ac:spMkLst>
            <pc:docMk/>
            <pc:sldMk cId="3942064285" sldId="256"/>
            <ac:spMk id="10970" creationId="{6A22CDAB-DDA6-655D-D718-941B5F9060B2}"/>
          </ac:spMkLst>
        </pc:spChg>
        <pc:spChg chg="mod">
          <ac:chgData name="Jassem Abbasi" userId="a485637c-5d5c-44af-8411-f95acc3236b6" providerId="ADAL" clId="{B67E75DF-61F4-4BDD-83F6-F3A9FEB4B984}" dt="2024-02-22T09:52:54.409" v="2357" actId="27803"/>
          <ac:spMkLst>
            <pc:docMk/>
            <pc:sldMk cId="3942064285" sldId="256"/>
            <ac:spMk id="10971" creationId="{7200B974-3D6A-C107-077C-1AD1F75F298B}"/>
          </ac:spMkLst>
        </pc:spChg>
        <pc:spChg chg="mod">
          <ac:chgData name="Jassem Abbasi" userId="a485637c-5d5c-44af-8411-f95acc3236b6" providerId="ADAL" clId="{B67E75DF-61F4-4BDD-83F6-F3A9FEB4B984}" dt="2024-02-22T09:52:54.409" v="2357" actId="27803"/>
          <ac:spMkLst>
            <pc:docMk/>
            <pc:sldMk cId="3942064285" sldId="256"/>
            <ac:spMk id="10972" creationId="{542A73CD-ACC3-DE66-6AE2-A7D9E70B68EB}"/>
          </ac:spMkLst>
        </pc:spChg>
        <pc:spChg chg="mod">
          <ac:chgData name="Jassem Abbasi" userId="a485637c-5d5c-44af-8411-f95acc3236b6" providerId="ADAL" clId="{B67E75DF-61F4-4BDD-83F6-F3A9FEB4B984}" dt="2024-02-22T09:52:54.409" v="2357" actId="27803"/>
          <ac:spMkLst>
            <pc:docMk/>
            <pc:sldMk cId="3942064285" sldId="256"/>
            <ac:spMk id="10973" creationId="{3D728274-C6E6-87D9-A528-76BF033DC512}"/>
          </ac:spMkLst>
        </pc:spChg>
        <pc:spChg chg="mod">
          <ac:chgData name="Jassem Abbasi" userId="a485637c-5d5c-44af-8411-f95acc3236b6" providerId="ADAL" clId="{B67E75DF-61F4-4BDD-83F6-F3A9FEB4B984}" dt="2024-02-22T09:52:54.409" v="2357" actId="27803"/>
          <ac:spMkLst>
            <pc:docMk/>
            <pc:sldMk cId="3942064285" sldId="256"/>
            <ac:spMk id="10974" creationId="{67FD7C9A-2C20-F33C-C75A-465DEA8BC00C}"/>
          </ac:spMkLst>
        </pc:spChg>
        <pc:spChg chg="mod">
          <ac:chgData name="Jassem Abbasi" userId="a485637c-5d5c-44af-8411-f95acc3236b6" providerId="ADAL" clId="{B67E75DF-61F4-4BDD-83F6-F3A9FEB4B984}" dt="2024-02-22T09:52:54.409" v="2357" actId="27803"/>
          <ac:spMkLst>
            <pc:docMk/>
            <pc:sldMk cId="3942064285" sldId="256"/>
            <ac:spMk id="10975" creationId="{A71A7C3C-D3C9-E297-8E54-4B44B38EE1E7}"/>
          </ac:spMkLst>
        </pc:spChg>
        <pc:spChg chg="mod">
          <ac:chgData name="Jassem Abbasi" userId="a485637c-5d5c-44af-8411-f95acc3236b6" providerId="ADAL" clId="{B67E75DF-61F4-4BDD-83F6-F3A9FEB4B984}" dt="2024-02-22T09:52:54.409" v="2357" actId="27803"/>
          <ac:spMkLst>
            <pc:docMk/>
            <pc:sldMk cId="3942064285" sldId="256"/>
            <ac:spMk id="10976" creationId="{69A2D3C8-4345-1254-E7BC-C0EE047D4A75}"/>
          </ac:spMkLst>
        </pc:spChg>
        <pc:spChg chg="mod">
          <ac:chgData name="Jassem Abbasi" userId="a485637c-5d5c-44af-8411-f95acc3236b6" providerId="ADAL" clId="{B67E75DF-61F4-4BDD-83F6-F3A9FEB4B984}" dt="2024-02-22T09:52:54.409" v="2357" actId="27803"/>
          <ac:spMkLst>
            <pc:docMk/>
            <pc:sldMk cId="3942064285" sldId="256"/>
            <ac:spMk id="10977" creationId="{621E4124-9704-EFF7-B3C8-43C8A771D128}"/>
          </ac:spMkLst>
        </pc:spChg>
        <pc:spChg chg="mod">
          <ac:chgData name="Jassem Abbasi" userId="a485637c-5d5c-44af-8411-f95acc3236b6" providerId="ADAL" clId="{B67E75DF-61F4-4BDD-83F6-F3A9FEB4B984}" dt="2024-02-22T09:52:54.409" v="2357" actId="27803"/>
          <ac:spMkLst>
            <pc:docMk/>
            <pc:sldMk cId="3942064285" sldId="256"/>
            <ac:spMk id="10978" creationId="{162689DA-1FBB-B75A-AAD3-FE306A6A7CF8}"/>
          </ac:spMkLst>
        </pc:spChg>
        <pc:spChg chg="mod">
          <ac:chgData name="Jassem Abbasi" userId="a485637c-5d5c-44af-8411-f95acc3236b6" providerId="ADAL" clId="{B67E75DF-61F4-4BDD-83F6-F3A9FEB4B984}" dt="2024-02-22T09:52:54.409" v="2357" actId="27803"/>
          <ac:spMkLst>
            <pc:docMk/>
            <pc:sldMk cId="3942064285" sldId="256"/>
            <ac:spMk id="10979" creationId="{271C3660-344B-59FE-245D-A96185DC48D5}"/>
          </ac:spMkLst>
        </pc:spChg>
        <pc:spChg chg="mod">
          <ac:chgData name="Jassem Abbasi" userId="a485637c-5d5c-44af-8411-f95acc3236b6" providerId="ADAL" clId="{B67E75DF-61F4-4BDD-83F6-F3A9FEB4B984}" dt="2024-02-22T09:52:54.409" v="2357" actId="27803"/>
          <ac:spMkLst>
            <pc:docMk/>
            <pc:sldMk cId="3942064285" sldId="256"/>
            <ac:spMk id="10980" creationId="{E613E60C-B925-0769-3E32-AE7749FF7F1A}"/>
          </ac:spMkLst>
        </pc:spChg>
        <pc:spChg chg="mod">
          <ac:chgData name="Jassem Abbasi" userId="a485637c-5d5c-44af-8411-f95acc3236b6" providerId="ADAL" clId="{B67E75DF-61F4-4BDD-83F6-F3A9FEB4B984}" dt="2024-02-22T09:52:54.409" v="2357" actId="27803"/>
          <ac:spMkLst>
            <pc:docMk/>
            <pc:sldMk cId="3942064285" sldId="256"/>
            <ac:spMk id="10981" creationId="{B6608404-545F-EA8A-2925-A05CD6BEE969}"/>
          </ac:spMkLst>
        </pc:spChg>
        <pc:spChg chg="mod">
          <ac:chgData name="Jassem Abbasi" userId="a485637c-5d5c-44af-8411-f95acc3236b6" providerId="ADAL" clId="{B67E75DF-61F4-4BDD-83F6-F3A9FEB4B984}" dt="2024-02-22T09:52:54.409" v="2357" actId="27803"/>
          <ac:spMkLst>
            <pc:docMk/>
            <pc:sldMk cId="3942064285" sldId="256"/>
            <ac:spMk id="10982" creationId="{360612CC-37B7-D8B2-72CA-CF8D2297BEB0}"/>
          </ac:spMkLst>
        </pc:spChg>
        <pc:spChg chg="mod">
          <ac:chgData name="Jassem Abbasi" userId="a485637c-5d5c-44af-8411-f95acc3236b6" providerId="ADAL" clId="{B67E75DF-61F4-4BDD-83F6-F3A9FEB4B984}" dt="2024-02-22T09:52:54.409" v="2357" actId="27803"/>
          <ac:spMkLst>
            <pc:docMk/>
            <pc:sldMk cId="3942064285" sldId="256"/>
            <ac:spMk id="10983" creationId="{0B0CC8DB-844A-FC56-FA11-992E40D20016}"/>
          </ac:spMkLst>
        </pc:spChg>
        <pc:spChg chg="mod">
          <ac:chgData name="Jassem Abbasi" userId="a485637c-5d5c-44af-8411-f95acc3236b6" providerId="ADAL" clId="{B67E75DF-61F4-4BDD-83F6-F3A9FEB4B984}" dt="2024-02-22T09:52:54.409" v="2357" actId="27803"/>
          <ac:spMkLst>
            <pc:docMk/>
            <pc:sldMk cId="3942064285" sldId="256"/>
            <ac:spMk id="10984" creationId="{1E35EDC3-B6F0-FF4B-09E7-F14DBF3D5914}"/>
          </ac:spMkLst>
        </pc:spChg>
        <pc:spChg chg="mod">
          <ac:chgData name="Jassem Abbasi" userId="a485637c-5d5c-44af-8411-f95acc3236b6" providerId="ADAL" clId="{B67E75DF-61F4-4BDD-83F6-F3A9FEB4B984}" dt="2024-02-22T09:52:54.409" v="2357" actId="27803"/>
          <ac:spMkLst>
            <pc:docMk/>
            <pc:sldMk cId="3942064285" sldId="256"/>
            <ac:spMk id="10985" creationId="{45FA785E-A47C-CD44-527F-CD09657012C7}"/>
          </ac:spMkLst>
        </pc:spChg>
        <pc:spChg chg="mod">
          <ac:chgData name="Jassem Abbasi" userId="a485637c-5d5c-44af-8411-f95acc3236b6" providerId="ADAL" clId="{B67E75DF-61F4-4BDD-83F6-F3A9FEB4B984}" dt="2024-02-22T09:52:54.409" v="2357" actId="27803"/>
          <ac:spMkLst>
            <pc:docMk/>
            <pc:sldMk cId="3942064285" sldId="256"/>
            <ac:spMk id="10986" creationId="{5CB241F3-3927-17AB-7B1A-7DA5F83AC61F}"/>
          </ac:spMkLst>
        </pc:spChg>
        <pc:spChg chg="mod">
          <ac:chgData name="Jassem Abbasi" userId="a485637c-5d5c-44af-8411-f95acc3236b6" providerId="ADAL" clId="{B67E75DF-61F4-4BDD-83F6-F3A9FEB4B984}" dt="2024-02-22T09:52:54.409" v="2357" actId="27803"/>
          <ac:spMkLst>
            <pc:docMk/>
            <pc:sldMk cId="3942064285" sldId="256"/>
            <ac:spMk id="10987" creationId="{34A3A3E5-281E-D16E-F5BB-25FB859A51ED}"/>
          </ac:spMkLst>
        </pc:spChg>
        <pc:spChg chg="mod">
          <ac:chgData name="Jassem Abbasi" userId="a485637c-5d5c-44af-8411-f95acc3236b6" providerId="ADAL" clId="{B67E75DF-61F4-4BDD-83F6-F3A9FEB4B984}" dt="2024-02-22T09:52:54.409" v="2357" actId="27803"/>
          <ac:spMkLst>
            <pc:docMk/>
            <pc:sldMk cId="3942064285" sldId="256"/>
            <ac:spMk id="10988" creationId="{FCED9EE3-B5C8-ACF9-0664-E2B4FF57C67C}"/>
          </ac:spMkLst>
        </pc:spChg>
        <pc:spChg chg="mod">
          <ac:chgData name="Jassem Abbasi" userId="a485637c-5d5c-44af-8411-f95acc3236b6" providerId="ADAL" clId="{B67E75DF-61F4-4BDD-83F6-F3A9FEB4B984}" dt="2024-02-22T09:52:54.409" v="2357" actId="27803"/>
          <ac:spMkLst>
            <pc:docMk/>
            <pc:sldMk cId="3942064285" sldId="256"/>
            <ac:spMk id="10989" creationId="{DC50AD76-13C1-C14A-B731-F34E4B90F350}"/>
          </ac:spMkLst>
        </pc:spChg>
        <pc:spChg chg="mod">
          <ac:chgData name="Jassem Abbasi" userId="a485637c-5d5c-44af-8411-f95acc3236b6" providerId="ADAL" clId="{B67E75DF-61F4-4BDD-83F6-F3A9FEB4B984}" dt="2024-02-22T09:52:54.409" v="2357" actId="27803"/>
          <ac:spMkLst>
            <pc:docMk/>
            <pc:sldMk cId="3942064285" sldId="256"/>
            <ac:spMk id="10990" creationId="{73EFAC8F-0987-3473-AD70-2747BB10B8FF}"/>
          </ac:spMkLst>
        </pc:spChg>
        <pc:spChg chg="mod">
          <ac:chgData name="Jassem Abbasi" userId="a485637c-5d5c-44af-8411-f95acc3236b6" providerId="ADAL" clId="{B67E75DF-61F4-4BDD-83F6-F3A9FEB4B984}" dt="2024-02-22T09:52:54.409" v="2357" actId="27803"/>
          <ac:spMkLst>
            <pc:docMk/>
            <pc:sldMk cId="3942064285" sldId="256"/>
            <ac:spMk id="10991" creationId="{5322266B-506A-75D7-6B5D-634B5B18A5D0}"/>
          </ac:spMkLst>
        </pc:spChg>
        <pc:spChg chg="mod">
          <ac:chgData name="Jassem Abbasi" userId="a485637c-5d5c-44af-8411-f95acc3236b6" providerId="ADAL" clId="{B67E75DF-61F4-4BDD-83F6-F3A9FEB4B984}" dt="2024-02-22T09:52:54.409" v="2357" actId="27803"/>
          <ac:spMkLst>
            <pc:docMk/>
            <pc:sldMk cId="3942064285" sldId="256"/>
            <ac:spMk id="10992" creationId="{B709852D-E330-0A95-65E0-4E3E4B9499E4}"/>
          </ac:spMkLst>
        </pc:spChg>
        <pc:spChg chg="mod">
          <ac:chgData name="Jassem Abbasi" userId="a485637c-5d5c-44af-8411-f95acc3236b6" providerId="ADAL" clId="{B67E75DF-61F4-4BDD-83F6-F3A9FEB4B984}" dt="2024-02-22T09:52:54.409" v="2357" actId="27803"/>
          <ac:spMkLst>
            <pc:docMk/>
            <pc:sldMk cId="3942064285" sldId="256"/>
            <ac:spMk id="10993" creationId="{584E0B5F-50A3-C394-3D55-84E5DC692C8D}"/>
          </ac:spMkLst>
        </pc:spChg>
        <pc:spChg chg="mod">
          <ac:chgData name="Jassem Abbasi" userId="a485637c-5d5c-44af-8411-f95acc3236b6" providerId="ADAL" clId="{B67E75DF-61F4-4BDD-83F6-F3A9FEB4B984}" dt="2024-02-22T09:52:54.409" v="2357" actId="27803"/>
          <ac:spMkLst>
            <pc:docMk/>
            <pc:sldMk cId="3942064285" sldId="256"/>
            <ac:spMk id="10994" creationId="{40DAD1B2-6682-5C6C-F51E-6D37ABD72815}"/>
          </ac:spMkLst>
        </pc:spChg>
        <pc:spChg chg="mod">
          <ac:chgData name="Jassem Abbasi" userId="a485637c-5d5c-44af-8411-f95acc3236b6" providerId="ADAL" clId="{B67E75DF-61F4-4BDD-83F6-F3A9FEB4B984}" dt="2024-02-22T09:52:54.409" v="2357" actId="27803"/>
          <ac:spMkLst>
            <pc:docMk/>
            <pc:sldMk cId="3942064285" sldId="256"/>
            <ac:spMk id="10995" creationId="{0E673A7C-1EC2-320E-CC0D-19AF7D8BDC0D}"/>
          </ac:spMkLst>
        </pc:spChg>
        <pc:spChg chg="mod">
          <ac:chgData name="Jassem Abbasi" userId="a485637c-5d5c-44af-8411-f95acc3236b6" providerId="ADAL" clId="{B67E75DF-61F4-4BDD-83F6-F3A9FEB4B984}" dt="2024-02-22T09:52:54.409" v="2357" actId="27803"/>
          <ac:spMkLst>
            <pc:docMk/>
            <pc:sldMk cId="3942064285" sldId="256"/>
            <ac:spMk id="10996" creationId="{F7058162-38C7-7B7D-D98F-BB8BAB8CEEB9}"/>
          </ac:spMkLst>
        </pc:spChg>
        <pc:spChg chg="mod">
          <ac:chgData name="Jassem Abbasi" userId="a485637c-5d5c-44af-8411-f95acc3236b6" providerId="ADAL" clId="{B67E75DF-61F4-4BDD-83F6-F3A9FEB4B984}" dt="2024-02-22T09:52:54.409" v="2357" actId="27803"/>
          <ac:spMkLst>
            <pc:docMk/>
            <pc:sldMk cId="3942064285" sldId="256"/>
            <ac:spMk id="10997" creationId="{DE30F343-2C97-0811-FE27-7679B9EA3844}"/>
          </ac:spMkLst>
        </pc:spChg>
        <pc:spChg chg="mod">
          <ac:chgData name="Jassem Abbasi" userId="a485637c-5d5c-44af-8411-f95acc3236b6" providerId="ADAL" clId="{B67E75DF-61F4-4BDD-83F6-F3A9FEB4B984}" dt="2024-02-22T09:52:54.409" v="2357" actId="27803"/>
          <ac:spMkLst>
            <pc:docMk/>
            <pc:sldMk cId="3942064285" sldId="256"/>
            <ac:spMk id="10998" creationId="{97BF8551-7E44-E4C1-AA49-933F610BC745}"/>
          </ac:spMkLst>
        </pc:spChg>
        <pc:spChg chg="mod">
          <ac:chgData name="Jassem Abbasi" userId="a485637c-5d5c-44af-8411-f95acc3236b6" providerId="ADAL" clId="{B67E75DF-61F4-4BDD-83F6-F3A9FEB4B984}" dt="2024-02-22T09:52:54.409" v="2357" actId="27803"/>
          <ac:spMkLst>
            <pc:docMk/>
            <pc:sldMk cId="3942064285" sldId="256"/>
            <ac:spMk id="10999" creationId="{C0B1A5E1-4DFC-A51A-A68F-FA1F5B617322}"/>
          </ac:spMkLst>
        </pc:spChg>
        <pc:spChg chg="mod">
          <ac:chgData name="Jassem Abbasi" userId="a485637c-5d5c-44af-8411-f95acc3236b6" providerId="ADAL" clId="{B67E75DF-61F4-4BDD-83F6-F3A9FEB4B984}" dt="2024-02-22T09:52:54.409" v="2357" actId="27803"/>
          <ac:spMkLst>
            <pc:docMk/>
            <pc:sldMk cId="3942064285" sldId="256"/>
            <ac:spMk id="11000" creationId="{6D9ABD62-6F79-412D-690E-9FE09C690FA4}"/>
          </ac:spMkLst>
        </pc:spChg>
        <pc:spChg chg="mod">
          <ac:chgData name="Jassem Abbasi" userId="a485637c-5d5c-44af-8411-f95acc3236b6" providerId="ADAL" clId="{B67E75DF-61F4-4BDD-83F6-F3A9FEB4B984}" dt="2024-02-22T09:52:54.409" v="2357" actId="27803"/>
          <ac:spMkLst>
            <pc:docMk/>
            <pc:sldMk cId="3942064285" sldId="256"/>
            <ac:spMk id="11001" creationId="{18B1562A-D5C0-5118-A47A-E80ACEBA4F95}"/>
          </ac:spMkLst>
        </pc:spChg>
        <pc:spChg chg="mod">
          <ac:chgData name="Jassem Abbasi" userId="a485637c-5d5c-44af-8411-f95acc3236b6" providerId="ADAL" clId="{B67E75DF-61F4-4BDD-83F6-F3A9FEB4B984}" dt="2024-02-22T09:52:54.409" v="2357" actId="27803"/>
          <ac:spMkLst>
            <pc:docMk/>
            <pc:sldMk cId="3942064285" sldId="256"/>
            <ac:spMk id="11002" creationId="{61CD38B5-2B62-6CBB-87B0-5B93424C91DF}"/>
          </ac:spMkLst>
        </pc:spChg>
        <pc:spChg chg="mod">
          <ac:chgData name="Jassem Abbasi" userId="a485637c-5d5c-44af-8411-f95acc3236b6" providerId="ADAL" clId="{B67E75DF-61F4-4BDD-83F6-F3A9FEB4B984}" dt="2024-02-22T09:52:54.409" v="2357" actId="27803"/>
          <ac:spMkLst>
            <pc:docMk/>
            <pc:sldMk cId="3942064285" sldId="256"/>
            <ac:spMk id="11003" creationId="{893082A4-F07E-5EDC-BCA1-F426861999DE}"/>
          </ac:spMkLst>
        </pc:spChg>
        <pc:spChg chg="mod">
          <ac:chgData name="Jassem Abbasi" userId="a485637c-5d5c-44af-8411-f95acc3236b6" providerId="ADAL" clId="{B67E75DF-61F4-4BDD-83F6-F3A9FEB4B984}" dt="2024-02-22T09:52:54.409" v="2357" actId="27803"/>
          <ac:spMkLst>
            <pc:docMk/>
            <pc:sldMk cId="3942064285" sldId="256"/>
            <ac:spMk id="11004" creationId="{5C676A77-174C-7124-2D32-C760736F09B0}"/>
          </ac:spMkLst>
        </pc:spChg>
        <pc:spChg chg="mod">
          <ac:chgData name="Jassem Abbasi" userId="a485637c-5d5c-44af-8411-f95acc3236b6" providerId="ADAL" clId="{B67E75DF-61F4-4BDD-83F6-F3A9FEB4B984}" dt="2024-02-22T09:52:54.409" v="2357" actId="27803"/>
          <ac:spMkLst>
            <pc:docMk/>
            <pc:sldMk cId="3942064285" sldId="256"/>
            <ac:spMk id="11005" creationId="{1F3FDA41-3048-B4AA-020F-37230CB39A67}"/>
          </ac:spMkLst>
        </pc:spChg>
        <pc:spChg chg="mod">
          <ac:chgData name="Jassem Abbasi" userId="a485637c-5d5c-44af-8411-f95acc3236b6" providerId="ADAL" clId="{B67E75DF-61F4-4BDD-83F6-F3A9FEB4B984}" dt="2024-02-22T09:52:54.409" v="2357" actId="27803"/>
          <ac:spMkLst>
            <pc:docMk/>
            <pc:sldMk cId="3942064285" sldId="256"/>
            <ac:spMk id="11006" creationId="{BFEB57F6-7EFB-D605-92AD-D59A6E164E86}"/>
          </ac:spMkLst>
        </pc:spChg>
        <pc:spChg chg="mod">
          <ac:chgData name="Jassem Abbasi" userId="a485637c-5d5c-44af-8411-f95acc3236b6" providerId="ADAL" clId="{B67E75DF-61F4-4BDD-83F6-F3A9FEB4B984}" dt="2024-02-22T09:52:54.409" v="2357" actId="27803"/>
          <ac:spMkLst>
            <pc:docMk/>
            <pc:sldMk cId="3942064285" sldId="256"/>
            <ac:spMk id="11007" creationId="{154F5EC4-067C-D1E4-BC76-3CE2D20DC75F}"/>
          </ac:spMkLst>
        </pc:spChg>
        <pc:spChg chg="mod">
          <ac:chgData name="Jassem Abbasi" userId="a485637c-5d5c-44af-8411-f95acc3236b6" providerId="ADAL" clId="{B67E75DF-61F4-4BDD-83F6-F3A9FEB4B984}" dt="2024-02-22T09:52:54.409" v="2357" actId="27803"/>
          <ac:spMkLst>
            <pc:docMk/>
            <pc:sldMk cId="3942064285" sldId="256"/>
            <ac:spMk id="11008" creationId="{345947AB-5232-3776-466E-BC1BF26F0092}"/>
          </ac:spMkLst>
        </pc:spChg>
        <pc:spChg chg="mod">
          <ac:chgData name="Jassem Abbasi" userId="a485637c-5d5c-44af-8411-f95acc3236b6" providerId="ADAL" clId="{B67E75DF-61F4-4BDD-83F6-F3A9FEB4B984}" dt="2024-02-22T09:52:54.409" v="2357" actId="27803"/>
          <ac:spMkLst>
            <pc:docMk/>
            <pc:sldMk cId="3942064285" sldId="256"/>
            <ac:spMk id="11009" creationId="{DA86BA0A-DF09-98D9-466C-031C536BCE4A}"/>
          </ac:spMkLst>
        </pc:spChg>
        <pc:spChg chg="mod">
          <ac:chgData name="Jassem Abbasi" userId="a485637c-5d5c-44af-8411-f95acc3236b6" providerId="ADAL" clId="{B67E75DF-61F4-4BDD-83F6-F3A9FEB4B984}" dt="2024-02-22T09:52:54.409" v="2357" actId="27803"/>
          <ac:spMkLst>
            <pc:docMk/>
            <pc:sldMk cId="3942064285" sldId="256"/>
            <ac:spMk id="11010" creationId="{F718DF8B-C9CE-BA8F-73AE-B8857F3BED7C}"/>
          </ac:spMkLst>
        </pc:spChg>
        <pc:spChg chg="mod">
          <ac:chgData name="Jassem Abbasi" userId="a485637c-5d5c-44af-8411-f95acc3236b6" providerId="ADAL" clId="{B67E75DF-61F4-4BDD-83F6-F3A9FEB4B984}" dt="2024-02-22T09:52:54.409" v="2357" actId="27803"/>
          <ac:spMkLst>
            <pc:docMk/>
            <pc:sldMk cId="3942064285" sldId="256"/>
            <ac:spMk id="11011" creationId="{5EBFDB7F-9390-D892-B2D4-EAF767FBB37B}"/>
          </ac:spMkLst>
        </pc:spChg>
        <pc:spChg chg="mod">
          <ac:chgData name="Jassem Abbasi" userId="a485637c-5d5c-44af-8411-f95acc3236b6" providerId="ADAL" clId="{B67E75DF-61F4-4BDD-83F6-F3A9FEB4B984}" dt="2024-02-22T09:52:54.409" v="2357" actId="27803"/>
          <ac:spMkLst>
            <pc:docMk/>
            <pc:sldMk cId="3942064285" sldId="256"/>
            <ac:spMk id="11012" creationId="{2F76BC27-BA9E-8FEB-E4C1-2288AEDBBBE8}"/>
          </ac:spMkLst>
        </pc:spChg>
        <pc:spChg chg="mod">
          <ac:chgData name="Jassem Abbasi" userId="a485637c-5d5c-44af-8411-f95acc3236b6" providerId="ADAL" clId="{B67E75DF-61F4-4BDD-83F6-F3A9FEB4B984}" dt="2024-02-22T09:52:54.409" v="2357" actId="27803"/>
          <ac:spMkLst>
            <pc:docMk/>
            <pc:sldMk cId="3942064285" sldId="256"/>
            <ac:spMk id="11014" creationId="{E9C2A8A7-27D6-EFA3-B748-1E1A79F2B14A}"/>
          </ac:spMkLst>
        </pc:spChg>
        <pc:spChg chg="mod">
          <ac:chgData name="Jassem Abbasi" userId="a485637c-5d5c-44af-8411-f95acc3236b6" providerId="ADAL" clId="{B67E75DF-61F4-4BDD-83F6-F3A9FEB4B984}" dt="2024-02-22T09:52:54.409" v="2357" actId="27803"/>
          <ac:spMkLst>
            <pc:docMk/>
            <pc:sldMk cId="3942064285" sldId="256"/>
            <ac:spMk id="11016" creationId="{D3C8EEDF-6772-6455-FCB6-6C91EEEB738C}"/>
          </ac:spMkLst>
        </pc:spChg>
        <pc:spChg chg="mod">
          <ac:chgData name="Jassem Abbasi" userId="a485637c-5d5c-44af-8411-f95acc3236b6" providerId="ADAL" clId="{B67E75DF-61F4-4BDD-83F6-F3A9FEB4B984}" dt="2024-02-22T09:52:54.409" v="2357" actId="27803"/>
          <ac:spMkLst>
            <pc:docMk/>
            <pc:sldMk cId="3942064285" sldId="256"/>
            <ac:spMk id="11019" creationId="{3E253BED-BFA8-2E3D-6D40-9F033DD54AE5}"/>
          </ac:spMkLst>
        </pc:spChg>
        <pc:spChg chg="mod">
          <ac:chgData name="Jassem Abbasi" userId="a485637c-5d5c-44af-8411-f95acc3236b6" providerId="ADAL" clId="{B67E75DF-61F4-4BDD-83F6-F3A9FEB4B984}" dt="2024-02-22T09:52:54.409" v="2357" actId="27803"/>
          <ac:spMkLst>
            <pc:docMk/>
            <pc:sldMk cId="3942064285" sldId="256"/>
            <ac:spMk id="11020" creationId="{8EB1E878-715B-72DB-7DD2-2B3D667EC540}"/>
          </ac:spMkLst>
        </pc:spChg>
        <pc:spChg chg="mod">
          <ac:chgData name="Jassem Abbasi" userId="a485637c-5d5c-44af-8411-f95acc3236b6" providerId="ADAL" clId="{B67E75DF-61F4-4BDD-83F6-F3A9FEB4B984}" dt="2024-02-22T09:52:54.409" v="2357" actId="27803"/>
          <ac:spMkLst>
            <pc:docMk/>
            <pc:sldMk cId="3942064285" sldId="256"/>
            <ac:spMk id="11021" creationId="{2266E1FB-A7D4-37F6-C0A9-297BD3E942F5}"/>
          </ac:spMkLst>
        </pc:spChg>
        <pc:spChg chg="mod">
          <ac:chgData name="Jassem Abbasi" userId="a485637c-5d5c-44af-8411-f95acc3236b6" providerId="ADAL" clId="{B67E75DF-61F4-4BDD-83F6-F3A9FEB4B984}" dt="2024-02-22T09:52:54.409" v="2357" actId="27803"/>
          <ac:spMkLst>
            <pc:docMk/>
            <pc:sldMk cId="3942064285" sldId="256"/>
            <ac:spMk id="11022" creationId="{C47D13C2-EC04-C81F-DCB0-1555DC61B2B0}"/>
          </ac:spMkLst>
        </pc:spChg>
        <pc:spChg chg="mod">
          <ac:chgData name="Jassem Abbasi" userId="a485637c-5d5c-44af-8411-f95acc3236b6" providerId="ADAL" clId="{B67E75DF-61F4-4BDD-83F6-F3A9FEB4B984}" dt="2024-02-22T09:52:54.409" v="2357" actId="27803"/>
          <ac:spMkLst>
            <pc:docMk/>
            <pc:sldMk cId="3942064285" sldId="256"/>
            <ac:spMk id="11023" creationId="{5896941A-B79F-B177-BA02-DA7503E56B36}"/>
          </ac:spMkLst>
        </pc:spChg>
        <pc:spChg chg="mod">
          <ac:chgData name="Jassem Abbasi" userId="a485637c-5d5c-44af-8411-f95acc3236b6" providerId="ADAL" clId="{B67E75DF-61F4-4BDD-83F6-F3A9FEB4B984}" dt="2024-02-22T09:52:54.409" v="2357" actId="27803"/>
          <ac:spMkLst>
            <pc:docMk/>
            <pc:sldMk cId="3942064285" sldId="256"/>
            <ac:spMk id="11024" creationId="{7978DE2B-1D1A-9539-ADA5-708F48BBE8D4}"/>
          </ac:spMkLst>
        </pc:spChg>
        <pc:spChg chg="mod">
          <ac:chgData name="Jassem Abbasi" userId="a485637c-5d5c-44af-8411-f95acc3236b6" providerId="ADAL" clId="{B67E75DF-61F4-4BDD-83F6-F3A9FEB4B984}" dt="2024-02-22T09:52:54.409" v="2357" actId="27803"/>
          <ac:spMkLst>
            <pc:docMk/>
            <pc:sldMk cId="3942064285" sldId="256"/>
            <ac:spMk id="11025" creationId="{962EBD3A-BD5A-734F-DABF-9C73FD5CE677}"/>
          </ac:spMkLst>
        </pc:spChg>
        <pc:spChg chg="mod">
          <ac:chgData name="Jassem Abbasi" userId="a485637c-5d5c-44af-8411-f95acc3236b6" providerId="ADAL" clId="{B67E75DF-61F4-4BDD-83F6-F3A9FEB4B984}" dt="2024-02-22T09:52:54.409" v="2357" actId="27803"/>
          <ac:spMkLst>
            <pc:docMk/>
            <pc:sldMk cId="3942064285" sldId="256"/>
            <ac:spMk id="11026" creationId="{4148C07F-5176-BC80-C6A6-8A9312FC6D40}"/>
          </ac:spMkLst>
        </pc:spChg>
        <pc:spChg chg="mod">
          <ac:chgData name="Jassem Abbasi" userId="a485637c-5d5c-44af-8411-f95acc3236b6" providerId="ADAL" clId="{B67E75DF-61F4-4BDD-83F6-F3A9FEB4B984}" dt="2024-02-22T09:52:54.409" v="2357" actId="27803"/>
          <ac:spMkLst>
            <pc:docMk/>
            <pc:sldMk cId="3942064285" sldId="256"/>
            <ac:spMk id="11027" creationId="{A099F45B-61CA-9963-CF07-A9DEDB31C8A6}"/>
          </ac:spMkLst>
        </pc:spChg>
        <pc:spChg chg="mod">
          <ac:chgData name="Jassem Abbasi" userId="a485637c-5d5c-44af-8411-f95acc3236b6" providerId="ADAL" clId="{B67E75DF-61F4-4BDD-83F6-F3A9FEB4B984}" dt="2024-02-22T09:52:54.409" v="2357" actId="27803"/>
          <ac:spMkLst>
            <pc:docMk/>
            <pc:sldMk cId="3942064285" sldId="256"/>
            <ac:spMk id="11028" creationId="{A3BDC1CB-98FC-57CF-35DF-BC51B041584D}"/>
          </ac:spMkLst>
        </pc:spChg>
        <pc:spChg chg="mod">
          <ac:chgData name="Jassem Abbasi" userId="a485637c-5d5c-44af-8411-f95acc3236b6" providerId="ADAL" clId="{B67E75DF-61F4-4BDD-83F6-F3A9FEB4B984}" dt="2024-02-22T09:52:54.409" v="2357" actId="27803"/>
          <ac:spMkLst>
            <pc:docMk/>
            <pc:sldMk cId="3942064285" sldId="256"/>
            <ac:spMk id="11029" creationId="{8214428F-B706-6F60-AF29-7DACE9D858E5}"/>
          </ac:spMkLst>
        </pc:spChg>
        <pc:spChg chg="mod">
          <ac:chgData name="Jassem Abbasi" userId="a485637c-5d5c-44af-8411-f95acc3236b6" providerId="ADAL" clId="{B67E75DF-61F4-4BDD-83F6-F3A9FEB4B984}" dt="2024-02-22T09:52:54.409" v="2357" actId="27803"/>
          <ac:spMkLst>
            <pc:docMk/>
            <pc:sldMk cId="3942064285" sldId="256"/>
            <ac:spMk id="11030" creationId="{0A0FE770-8B28-D617-C82A-48D4087265D9}"/>
          </ac:spMkLst>
        </pc:spChg>
        <pc:spChg chg="mod">
          <ac:chgData name="Jassem Abbasi" userId="a485637c-5d5c-44af-8411-f95acc3236b6" providerId="ADAL" clId="{B67E75DF-61F4-4BDD-83F6-F3A9FEB4B984}" dt="2024-02-22T09:52:54.409" v="2357" actId="27803"/>
          <ac:spMkLst>
            <pc:docMk/>
            <pc:sldMk cId="3942064285" sldId="256"/>
            <ac:spMk id="11031" creationId="{D25018A6-E7E1-829D-898A-15EEDD19CC47}"/>
          </ac:spMkLst>
        </pc:spChg>
        <pc:spChg chg="mod">
          <ac:chgData name="Jassem Abbasi" userId="a485637c-5d5c-44af-8411-f95acc3236b6" providerId="ADAL" clId="{B67E75DF-61F4-4BDD-83F6-F3A9FEB4B984}" dt="2024-02-22T09:52:54.409" v="2357" actId="27803"/>
          <ac:spMkLst>
            <pc:docMk/>
            <pc:sldMk cId="3942064285" sldId="256"/>
            <ac:spMk id="11032" creationId="{CCA247E4-9694-7974-16AE-58963567E25B}"/>
          </ac:spMkLst>
        </pc:spChg>
        <pc:spChg chg="mod">
          <ac:chgData name="Jassem Abbasi" userId="a485637c-5d5c-44af-8411-f95acc3236b6" providerId="ADAL" clId="{B67E75DF-61F4-4BDD-83F6-F3A9FEB4B984}" dt="2024-02-22T09:52:54.409" v="2357" actId="27803"/>
          <ac:spMkLst>
            <pc:docMk/>
            <pc:sldMk cId="3942064285" sldId="256"/>
            <ac:spMk id="11033" creationId="{36ABBC47-2CC3-C6E5-6E3B-11F61EF51EB9}"/>
          </ac:spMkLst>
        </pc:spChg>
        <pc:spChg chg="mod">
          <ac:chgData name="Jassem Abbasi" userId="a485637c-5d5c-44af-8411-f95acc3236b6" providerId="ADAL" clId="{B67E75DF-61F4-4BDD-83F6-F3A9FEB4B984}" dt="2024-02-22T09:52:54.409" v="2357" actId="27803"/>
          <ac:spMkLst>
            <pc:docMk/>
            <pc:sldMk cId="3942064285" sldId="256"/>
            <ac:spMk id="11034" creationId="{044CF327-5B13-B16F-9670-25D0D65B1ED0}"/>
          </ac:spMkLst>
        </pc:spChg>
        <pc:spChg chg="mod">
          <ac:chgData name="Jassem Abbasi" userId="a485637c-5d5c-44af-8411-f95acc3236b6" providerId="ADAL" clId="{B67E75DF-61F4-4BDD-83F6-F3A9FEB4B984}" dt="2024-02-22T09:52:54.409" v="2357" actId="27803"/>
          <ac:spMkLst>
            <pc:docMk/>
            <pc:sldMk cId="3942064285" sldId="256"/>
            <ac:spMk id="11035" creationId="{89404B9E-C9A2-7599-CA4E-205086D9F46F}"/>
          </ac:spMkLst>
        </pc:spChg>
        <pc:spChg chg="mod">
          <ac:chgData name="Jassem Abbasi" userId="a485637c-5d5c-44af-8411-f95acc3236b6" providerId="ADAL" clId="{B67E75DF-61F4-4BDD-83F6-F3A9FEB4B984}" dt="2024-02-22T09:52:54.409" v="2357" actId="27803"/>
          <ac:spMkLst>
            <pc:docMk/>
            <pc:sldMk cId="3942064285" sldId="256"/>
            <ac:spMk id="11036" creationId="{349977DA-A132-9175-E668-7CFB57CAE5F3}"/>
          </ac:spMkLst>
        </pc:spChg>
        <pc:spChg chg="mod">
          <ac:chgData name="Jassem Abbasi" userId="a485637c-5d5c-44af-8411-f95acc3236b6" providerId="ADAL" clId="{B67E75DF-61F4-4BDD-83F6-F3A9FEB4B984}" dt="2024-02-22T09:52:54.409" v="2357" actId="27803"/>
          <ac:spMkLst>
            <pc:docMk/>
            <pc:sldMk cId="3942064285" sldId="256"/>
            <ac:spMk id="11037" creationId="{1AC5CEB7-8B0E-C74C-CE29-434087EC11C3}"/>
          </ac:spMkLst>
        </pc:spChg>
        <pc:spChg chg="mod">
          <ac:chgData name="Jassem Abbasi" userId="a485637c-5d5c-44af-8411-f95acc3236b6" providerId="ADAL" clId="{B67E75DF-61F4-4BDD-83F6-F3A9FEB4B984}" dt="2024-02-22T09:52:54.409" v="2357" actId="27803"/>
          <ac:spMkLst>
            <pc:docMk/>
            <pc:sldMk cId="3942064285" sldId="256"/>
            <ac:spMk id="11038" creationId="{76304C09-F522-FA97-F04B-B464275384DD}"/>
          </ac:spMkLst>
        </pc:spChg>
        <pc:spChg chg="mod">
          <ac:chgData name="Jassem Abbasi" userId="a485637c-5d5c-44af-8411-f95acc3236b6" providerId="ADAL" clId="{B67E75DF-61F4-4BDD-83F6-F3A9FEB4B984}" dt="2024-02-22T09:52:54.409" v="2357" actId="27803"/>
          <ac:spMkLst>
            <pc:docMk/>
            <pc:sldMk cId="3942064285" sldId="256"/>
            <ac:spMk id="11039" creationId="{89B5F7C5-8B0E-D85F-8823-2D40A22D08F8}"/>
          </ac:spMkLst>
        </pc:spChg>
        <pc:spChg chg="mod">
          <ac:chgData name="Jassem Abbasi" userId="a485637c-5d5c-44af-8411-f95acc3236b6" providerId="ADAL" clId="{B67E75DF-61F4-4BDD-83F6-F3A9FEB4B984}" dt="2024-02-22T09:52:54.409" v="2357" actId="27803"/>
          <ac:spMkLst>
            <pc:docMk/>
            <pc:sldMk cId="3942064285" sldId="256"/>
            <ac:spMk id="11040" creationId="{09399848-2EB6-F9BF-E26A-6B75D702A47B}"/>
          </ac:spMkLst>
        </pc:spChg>
        <pc:spChg chg="mod">
          <ac:chgData name="Jassem Abbasi" userId="a485637c-5d5c-44af-8411-f95acc3236b6" providerId="ADAL" clId="{B67E75DF-61F4-4BDD-83F6-F3A9FEB4B984}" dt="2024-02-22T09:52:54.409" v="2357" actId="27803"/>
          <ac:spMkLst>
            <pc:docMk/>
            <pc:sldMk cId="3942064285" sldId="256"/>
            <ac:spMk id="11041" creationId="{B0F38C00-C33E-9CFF-5F81-E9BE12561EAD}"/>
          </ac:spMkLst>
        </pc:spChg>
        <pc:spChg chg="mod">
          <ac:chgData name="Jassem Abbasi" userId="a485637c-5d5c-44af-8411-f95acc3236b6" providerId="ADAL" clId="{B67E75DF-61F4-4BDD-83F6-F3A9FEB4B984}" dt="2024-02-22T09:52:54.409" v="2357" actId="27803"/>
          <ac:spMkLst>
            <pc:docMk/>
            <pc:sldMk cId="3942064285" sldId="256"/>
            <ac:spMk id="11042" creationId="{7BC997B8-09BA-EA85-BCCB-A911AD4716B9}"/>
          </ac:spMkLst>
        </pc:spChg>
        <pc:spChg chg="mod">
          <ac:chgData name="Jassem Abbasi" userId="a485637c-5d5c-44af-8411-f95acc3236b6" providerId="ADAL" clId="{B67E75DF-61F4-4BDD-83F6-F3A9FEB4B984}" dt="2024-02-22T09:52:54.409" v="2357" actId="27803"/>
          <ac:spMkLst>
            <pc:docMk/>
            <pc:sldMk cId="3942064285" sldId="256"/>
            <ac:spMk id="11043" creationId="{26A53B45-FAAB-8AC0-943B-32E92C5CA1D4}"/>
          </ac:spMkLst>
        </pc:spChg>
        <pc:spChg chg="mod">
          <ac:chgData name="Jassem Abbasi" userId="a485637c-5d5c-44af-8411-f95acc3236b6" providerId="ADAL" clId="{B67E75DF-61F4-4BDD-83F6-F3A9FEB4B984}" dt="2024-02-22T09:52:54.409" v="2357" actId="27803"/>
          <ac:spMkLst>
            <pc:docMk/>
            <pc:sldMk cId="3942064285" sldId="256"/>
            <ac:spMk id="11044" creationId="{B2290A5B-2E6C-94D1-1645-8B670D979B30}"/>
          </ac:spMkLst>
        </pc:spChg>
        <pc:spChg chg="mod">
          <ac:chgData name="Jassem Abbasi" userId="a485637c-5d5c-44af-8411-f95acc3236b6" providerId="ADAL" clId="{B67E75DF-61F4-4BDD-83F6-F3A9FEB4B984}" dt="2024-02-22T09:52:54.409" v="2357" actId="27803"/>
          <ac:spMkLst>
            <pc:docMk/>
            <pc:sldMk cId="3942064285" sldId="256"/>
            <ac:spMk id="11045" creationId="{7F04CCF1-9470-5F52-C317-9F6D9B8A352F}"/>
          </ac:spMkLst>
        </pc:spChg>
        <pc:spChg chg="mod">
          <ac:chgData name="Jassem Abbasi" userId="a485637c-5d5c-44af-8411-f95acc3236b6" providerId="ADAL" clId="{B67E75DF-61F4-4BDD-83F6-F3A9FEB4B984}" dt="2024-02-22T09:52:54.409" v="2357" actId="27803"/>
          <ac:spMkLst>
            <pc:docMk/>
            <pc:sldMk cId="3942064285" sldId="256"/>
            <ac:spMk id="11046" creationId="{414C5724-194F-5893-44F0-AB18B43A55D4}"/>
          </ac:spMkLst>
        </pc:spChg>
        <pc:spChg chg="mod">
          <ac:chgData name="Jassem Abbasi" userId="a485637c-5d5c-44af-8411-f95acc3236b6" providerId="ADAL" clId="{B67E75DF-61F4-4BDD-83F6-F3A9FEB4B984}" dt="2024-02-22T09:52:54.409" v="2357" actId="27803"/>
          <ac:spMkLst>
            <pc:docMk/>
            <pc:sldMk cId="3942064285" sldId="256"/>
            <ac:spMk id="11047" creationId="{350DD57F-0114-40F9-06F2-A96908C49029}"/>
          </ac:spMkLst>
        </pc:spChg>
        <pc:spChg chg="mod">
          <ac:chgData name="Jassem Abbasi" userId="a485637c-5d5c-44af-8411-f95acc3236b6" providerId="ADAL" clId="{B67E75DF-61F4-4BDD-83F6-F3A9FEB4B984}" dt="2024-02-22T09:52:54.409" v="2357" actId="27803"/>
          <ac:spMkLst>
            <pc:docMk/>
            <pc:sldMk cId="3942064285" sldId="256"/>
            <ac:spMk id="11048" creationId="{1F354E0C-ACC0-0942-3875-3D1C622ADC75}"/>
          </ac:spMkLst>
        </pc:spChg>
        <pc:spChg chg="mod">
          <ac:chgData name="Jassem Abbasi" userId="a485637c-5d5c-44af-8411-f95acc3236b6" providerId="ADAL" clId="{B67E75DF-61F4-4BDD-83F6-F3A9FEB4B984}" dt="2024-02-22T09:52:54.409" v="2357" actId="27803"/>
          <ac:spMkLst>
            <pc:docMk/>
            <pc:sldMk cId="3942064285" sldId="256"/>
            <ac:spMk id="11049" creationId="{8C15632E-9907-28B3-8B07-D09A5EF6EC03}"/>
          </ac:spMkLst>
        </pc:spChg>
        <pc:spChg chg="mod">
          <ac:chgData name="Jassem Abbasi" userId="a485637c-5d5c-44af-8411-f95acc3236b6" providerId="ADAL" clId="{B67E75DF-61F4-4BDD-83F6-F3A9FEB4B984}" dt="2024-02-22T09:52:54.409" v="2357" actId="27803"/>
          <ac:spMkLst>
            <pc:docMk/>
            <pc:sldMk cId="3942064285" sldId="256"/>
            <ac:spMk id="11050" creationId="{D00A6AF7-25A1-034B-2AFE-AC94BB5D4E32}"/>
          </ac:spMkLst>
        </pc:spChg>
        <pc:spChg chg="mod">
          <ac:chgData name="Jassem Abbasi" userId="a485637c-5d5c-44af-8411-f95acc3236b6" providerId="ADAL" clId="{B67E75DF-61F4-4BDD-83F6-F3A9FEB4B984}" dt="2024-02-22T09:52:54.409" v="2357" actId="27803"/>
          <ac:spMkLst>
            <pc:docMk/>
            <pc:sldMk cId="3942064285" sldId="256"/>
            <ac:spMk id="11051" creationId="{9F6A950F-6151-EA0E-3862-08588AC09B08}"/>
          </ac:spMkLst>
        </pc:spChg>
        <pc:spChg chg="mod">
          <ac:chgData name="Jassem Abbasi" userId="a485637c-5d5c-44af-8411-f95acc3236b6" providerId="ADAL" clId="{B67E75DF-61F4-4BDD-83F6-F3A9FEB4B984}" dt="2024-02-22T09:52:54.409" v="2357" actId="27803"/>
          <ac:spMkLst>
            <pc:docMk/>
            <pc:sldMk cId="3942064285" sldId="256"/>
            <ac:spMk id="11052" creationId="{3F4B52FC-325B-242B-DEF1-BE83ED3DD5E8}"/>
          </ac:spMkLst>
        </pc:spChg>
        <pc:spChg chg="mod">
          <ac:chgData name="Jassem Abbasi" userId="a485637c-5d5c-44af-8411-f95acc3236b6" providerId="ADAL" clId="{B67E75DF-61F4-4BDD-83F6-F3A9FEB4B984}" dt="2024-02-22T09:52:54.409" v="2357" actId="27803"/>
          <ac:spMkLst>
            <pc:docMk/>
            <pc:sldMk cId="3942064285" sldId="256"/>
            <ac:spMk id="11053" creationId="{DB567FBD-EDF5-0C6F-CD97-54EE71867CCD}"/>
          </ac:spMkLst>
        </pc:spChg>
        <pc:spChg chg="mod">
          <ac:chgData name="Jassem Abbasi" userId="a485637c-5d5c-44af-8411-f95acc3236b6" providerId="ADAL" clId="{B67E75DF-61F4-4BDD-83F6-F3A9FEB4B984}" dt="2024-02-22T09:52:54.409" v="2357" actId="27803"/>
          <ac:spMkLst>
            <pc:docMk/>
            <pc:sldMk cId="3942064285" sldId="256"/>
            <ac:spMk id="11054" creationId="{27BCCB9E-03D1-C0DD-E0A7-F4BD8121BDC9}"/>
          </ac:spMkLst>
        </pc:spChg>
        <pc:spChg chg="mod">
          <ac:chgData name="Jassem Abbasi" userId="a485637c-5d5c-44af-8411-f95acc3236b6" providerId="ADAL" clId="{B67E75DF-61F4-4BDD-83F6-F3A9FEB4B984}" dt="2024-02-22T09:52:54.409" v="2357" actId="27803"/>
          <ac:spMkLst>
            <pc:docMk/>
            <pc:sldMk cId="3942064285" sldId="256"/>
            <ac:spMk id="11055" creationId="{8F6FCF07-E4D3-085B-C6F4-571E24E31F22}"/>
          </ac:spMkLst>
        </pc:spChg>
        <pc:spChg chg="mod">
          <ac:chgData name="Jassem Abbasi" userId="a485637c-5d5c-44af-8411-f95acc3236b6" providerId="ADAL" clId="{B67E75DF-61F4-4BDD-83F6-F3A9FEB4B984}" dt="2024-02-22T09:52:54.409" v="2357" actId="27803"/>
          <ac:spMkLst>
            <pc:docMk/>
            <pc:sldMk cId="3942064285" sldId="256"/>
            <ac:spMk id="11056" creationId="{5B966F2B-DA73-9202-2321-7E9EA9942E85}"/>
          </ac:spMkLst>
        </pc:spChg>
        <pc:spChg chg="mod">
          <ac:chgData name="Jassem Abbasi" userId="a485637c-5d5c-44af-8411-f95acc3236b6" providerId="ADAL" clId="{B67E75DF-61F4-4BDD-83F6-F3A9FEB4B984}" dt="2024-02-22T09:52:54.409" v="2357" actId="27803"/>
          <ac:spMkLst>
            <pc:docMk/>
            <pc:sldMk cId="3942064285" sldId="256"/>
            <ac:spMk id="11057" creationId="{3DD203E6-1FB6-FE44-DC25-53729E7C42C4}"/>
          </ac:spMkLst>
        </pc:spChg>
        <pc:spChg chg="mod">
          <ac:chgData name="Jassem Abbasi" userId="a485637c-5d5c-44af-8411-f95acc3236b6" providerId="ADAL" clId="{B67E75DF-61F4-4BDD-83F6-F3A9FEB4B984}" dt="2024-02-22T09:52:54.409" v="2357" actId="27803"/>
          <ac:spMkLst>
            <pc:docMk/>
            <pc:sldMk cId="3942064285" sldId="256"/>
            <ac:spMk id="11058" creationId="{B3283506-8273-C827-D33A-142E46C816C2}"/>
          </ac:spMkLst>
        </pc:spChg>
        <pc:spChg chg="mod">
          <ac:chgData name="Jassem Abbasi" userId="a485637c-5d5c-44af-8411-f95acc3236b6" providerId="ADAL" clId="{B67E75DF-61F4-4BDD-83F6-F3A9FEB4B984}" dt="2024-02-22T09:52:54.409" v="2357" actId="27803"/>
          <ac:spMkLst>
            <pc:docMk/>
            <pc:sldMk cId="3942064285" sldId="256"/>
            <ac:spMk id="11059" creationId="{41B63E5E-94EE-BBDD-E89E-597F7FE11BE0}"/>
          </ac:spMkLst>
        </pc:spChg>
        <pc:spChg chg="mod">
          <ac:chgData name="Jassem Abbasi" userId="a485637c-5d5c-44af-8411-f95acc3236b6" providerId="ADAL" clId="{B67E75DF-61F4-4BDD-83F6-F3A9FEB4B984}" dt="2024-02-22T09:52:54.409" v="2357" actId="27803"/>
          <ac:spMkLst>
            <pc:docMk/>
            <pc:sldMk cId="3942064285" sldId="256"/>
            <ac:spMk id="11060" creationId="{A70772FD-1796-C19F-2622-E5DBF86997A2}"/>
          </ac:spMkLst>
        </pc:spChg>
        <pc:spChg chg="mod">
          <ac:chgData name="Jassem Abbasi" userId="a485637c-5d5c-44af-8411-f95acc3236b6" providerId="ADAL" clId="{B67E75DF-61F4-4BDD-83F6-F3A9FEB4B984}" dt="2024-02-22T09:52:54.409" v="2357" actId="27803"/>
          <ac:spMkLst>
            <pc:docMk/>
            <pc:sldMk cId="3942064285" sldId="256"/>
            <ac:spMk id="11061" creationId="{034F362E-3E34-4CCD-910E-735FF824DAFB}"/>
          </ac:spMkLst>
        </pc:spChg>
        <pc:spChg chg="mod">
          <ac:chgData name="Jassem Abbasi" userId="a485637c-5d5c-44af-8411-f95acc3236b6" providerId="ADAL" clId="{B67E75DF-61F4-4BDD-83F6-F3A9FEB4B984}" dt="2024-02-22T09:52:54.409" v="2357" actId="27803"/>
          <ac:spMkLst>
            <pc:docMk/>
            <pc:sldMk cId="3942064285" sldId="256"/>
            <ac:spMk id="11062" creationId="{0F68B92E-F55B-E6CC-BE72-D13F1C711163}"/>
          </ac:spMkLst>
        </pc:spChg>
        <pc:spChg chg="mod">
          <ac:chgData name="Jassem Abbasi" userId="a485637c-5d5c-44af-8411-f95acc3236b6" providerId="ADAL" clId="{B67E75DF-61F4-4BDD-83F6-F3A9FEB4B984}" dt="2024-02-22T09:52:54.409" v="2357" actId="27803"/>
          <ac:spMkLst>
            <pc:docMk/>
            <pc:sldMk cId="3942064285" sldId="256"/>
            <ac:spMk id="11063" creationId="{0D1D9AC0-49E8-9AA9-F02B-FA8EA6E640FC}"/>
          </ac:spMkLst>
        </pc:spChg>
        <pc:spChg chg="mod">
          <ac:chgData name="Jassem Abbasi" userId="a485637c-5d5c-44af-8411-f95acc3236b6" providerId="ADAL" clId="{B67E75DF-61F4-4BDD-83F6-F3A9FEB4B984}" dt="2024-02-22T09:52:54.409" v="2357" actId="27803"/>
          <ac:spMkLst>
            <pc:docMk/>
            <pc:sldMk cId="3942064285" sldId="256"/>
            <ac:spMk id="11064" creationId="{E14332C2-0C7B-9EEC-D8B0-BE6FE48D88B0}"/>
          </ac:spMkLst>
        </pc:spChg>
        <pc:spChg chg="mod">
          <ac:chgData name="Jassem Abbasi" userId="a485637c-5d5c-44af-8411-f95acc3236b6" providerId="ADAL" clId="{B67E75DF-61F4-4BDD-83F6-F3A9FEB4B984}" dt="2024-02-22T09:52:54.409" v="2357" actId="27803"/>
          <ac:spMkLst>
            <pc:docMk/>
            <pc:sldMk cId="3942064285" sldId="256"/>
            <ac:spMk id="11065" creationId="{EC379640-9121-6C67-E254-A4740D4BD9A8}"/>
          </ac:spMkLst>
        </pc:spChg>
        <pc:spChg chg="mod">
          <ac:chgData name="Jassem Abbasi" userId="a485637c-5d5c-44af-8411-f95acc3236b6" providerId="ADAL" clId="{B67E75DF-61F4-4BDD-83F6-F3A9FEB4B984}" dt="2024-02-22T09:52:54.409" v="2357" actId="27803"/>
          <ac:spMkLst>
            <pc:docMk/>
            <pc:sldMk cId="3942064285" sldId="256"/>
            <ac:spMk id="11066" creationId="{47C6EFC4-9BCC-7733-9EE4-849898D1F860}"/>
          </ac:spMkLst>
        </pc:spChg>
        <pc:spChg chg="mod">
          <ac:chgData name="Jassem Abbasi" userId="a485637c-5d5c-44af-8411-f95acc3236b6" providerId="ADAL" clId="{B67E75DF-61F4-4BDD-83F6-F3A9FEB4B984}" dt="2024-02-22T09:52:54.409" v="2357" actId="27803"/>
          <ac:spMkLst>
            <pc:docMk/>
            <pc:sldMk cId="3942064285" sldId="256"/>
            <ac:spMk id="11067" creationId="{60811958-DD9C-6212-CF47-5156333A3517}"/>
          </ac:spMkLst>
        </pc:spChg>
        <pc:spChg chg="mod">
          <ac:chgData name="Jassem Abbasi" userId="a485637c-5d5c-44af-8411-f95acc3236b6" providerId="ADAL" clId="{B67E75DF-61F4-4BDD-83F6-F3A9FEB4B984}" dt="2024-02-22T09:52:54.409" v="2357" actId="27803"/>
          <ac:spMkLst>
            <pc:docMk/>
            <pc:sldMk cId="3942064285" sldId="256"/>
            <ac:spMk id="11068" creationId="{7E493BAD-4471-6304-6E01-DCF66B403A4A}"/>
          </ac:spMkLst>
        </pc:spChg>
        <pc:spChg chg="mod">
          <ac:chgData name="Jassem Abbasi" userId="a485637c-5d5c-44af-8411-f95acc3236b6" providerId="ADAL" clId="{B67E75DF-61F4-4BDD-83F6-F3A9FEB4B984}" dt="2024-02-22T09:52:54.409" v="2357" actId="27803"/>
          <ac:spMkLst>
            <pc:docMk/>
            <pc:sldMk cId="3942064285" sldId="256"/>
            <ac:spMk id="11069" creationId="{E78474EF-FEE5-1A98-1DF1-768BEFB68411}"/>
          </ac:spMkLst>
        </pc:spChg>
        <pc:spChg chg="mod">
          <ac:chgData name="Jassem Abbasi" userId="a485637c-5d5c-44af-8411-f95acc3236b6" providerId="ADAL" clId="{B67E75DF-61F4-4BDD-83F6-F3A9FEB4B984}" dt="2024-02-22T09:52:54.409" v="2357" actId="27803"/>
          <ac:spMkLst>
            <pc:docMk/>
            <pc:sldMk cId="3942064285" sldId="256"/>
            <ac:spMk id="11070" creationId="{21C2B643-0ED0-D60C-DE12-33A87ACAC68F}"/>
          </ac:spMkLst>
        </pc:spChg>
        <pc:spChg chg="mod">
          <ac:chgData name="Jassem Abbasi" userId="a485637c-5d5c-44af-8411-f95acc3236b6" providerId="ADAL" clId="{B67E75DF-61F4-4BDD-83F6-F3A9FEB4B984}" dt="2024-02-22T09:52:54.409" v="2357" actId="27803"/>
          <ac:spMkLst>
            <pc:docMk/>
            <pc:sldMk cId="3942064285" sldId="256"/>
            <ac:spMk id="11071" creationId="{58EAF74E-0AE7-56B7-3CDB-418536CA9939}"/>
          </ac:spMkLst>
        </pc:spChg>
        <pc:spChg chg="mod">
          <ac:chgData name="Jassem Abbasi" userId="a485637c-5d5c-44af-8411-f95acc3236b6" providerId="ADAL" clId="{B67E75DF-61F4-4BDD-83F6-F3A9FEB4B984}" dt="2024-02-22T09:52:54.409" v="2357" actId="27803"/>
          <ac:spMkLst>
            <pc:docMk/>
            <pc:sldMk cId="3942064285" sldId="256"/>
            <ac:spMk id="11072" creationId="{D3B73F23-821C-4BA9-A7B2-F1A33CCDF4FD}"/>
          </ac:spMkLst>
        </pc:spChg>
        <pc:spChg chg="mod">
          <ac:chgData name="Jassem Abbasi" userId="a485637c-5d5c-44af-8411-f95acc3236b6" providerId="ADAL" clId="{B67E75DF-61F4-4BDD-83F6-F3A9FEB4B984}" dt="2024-02-22T09:52:54.409" v="2357" actId="27803"/>
          <ac:spMkLst>
            <pc:docMk/>
            <pc:sldMk cId="3942064285" sldId="256"/>
            <ac:spMk id="11073" creationId="{8D3DA30F-8E72-1548-9313-79589396EC0E}"/>
          </ac:spMkLst>
        </pc:spChg>
        <pc:spChg chg="mod">
          <ac:chgData name="Jassem Abbasi" userId="a485637c-5d5c-44af-8411-f95acc3236b6" providerId="ADAL" clId="{B67E75DF-61F4-4BDD-83F6-F3A9FEB4B984}" dt="2024-02-22T09:52:54.409" v="2357" actId="27803"/>
          <ac:spMkLst>
            <pc:docMk/>
            <pc:sldMk cId="3942064285" sldId="256"/>
            <ac:spMk id="11074" creationId="{C5F2A645-BF0E-76F4-F7BB-8260C98CA589}"/>
          </ac:spMkLst>
        </pc:spChg>
        <pc:spChg chg="mod">
          <ac:chgData name="Jassem Abbasi" userId="a485637c-5d5c-44af-8411-f95acc3236b6" providerId="ADAL" clId="{B67E75DF-61F4-4BDD-83F6-F3A9FEB4B984}" dt="2024-02-22T09:52:54.409" v="2357" actId="27803"/>
          <ac:spMkLst>
            <pc:docMk/>
            <pc:sldMk cId="3942064285" sldId="256"/>
            <ac:spMk id="11075" creationId="{F4FA06C0-894D-65F5-9033-611D457325DD}"/>
          </ac:spMkLst>
        </pc:spChg>
        <pc:spChg chg="mod">
          <ac:chgData name="Jassem Abbasi" userId="a485637c-5d5c-44af-8411-f95acc3236b6" providerId="ADAL" clId="{B67E75DF-61F4-4BDD-83F6-F3A9FEB4B984}" dt="2024-02-22T09:52:54.409" v="2357" actId="27803"/>
          <ac:spMkLst>
            <pc:docMk/>
            <pc:sldMk cId="3942064285" sldId="256"/>
            <ac:spMk id="11076" creationId="{82948111-2557-1BCA-1470-B6F409CEE1B8}"/>
          </ac:spMkLst>
        </pc:spChg>
        <pc:spChg chg="mod">
          <ac:chgData name="Jassem Abbasi" userId="a485637c-5d5c-44af-8411-f95acc3236b6" providerId="ADAL" clId="{B67E75DF-61F4-4BDD-83F6-F3A9FEB4B984}" dt="2024-02-22T09:52:54.409" v="2357" actId="27803"/>
          <ac:spMkLst>
            <pc:docMk/>
            <pc:sldMk cId="3942064285" sldId="256"/>
            <ac:spMk id="11077" creationId="{09A3183E-455C-F5BC-646A-B2D815AED4FE}"/>
          </ac:spMkLst>
        </pc:spChg>
        <pc:spChg chg="mod">
          <ac:chgData name="Jassem Abbasi" userId="a485637c-5d5c-44af-8411-f95acc3236b6" providerId="ADAL" clId="{B67E75DF-61F4-4BDD-83F6-F3A9FEB4B984}" dt="2024-02-22T09:52:54.409" v="2357" actId="27803"/>
          <ac:spMkLst>
            <pc:docMk/>
            <pc:sldMk cId="3942064285" sldId="256"/>
            <ac:spMk id="11078" creationId="{D3741AD6-A4FC-B68F-F409-378133FFA365}"/>
          </ac:spMkLst>
        </pc:spChg>
        <pc:spChg chg="mod">
          <ac:chgData name="Jassem Abbasi" userId="a485637c-5d5c-44af-8411-f95acc3236b6" providerId="ADAL" clId="{B67E75DF-61F4-4BDD-83F6-F3A9FEB4B984}" dt="2024-02-22T09:52:54.409" v="2357" actId="27803"/>
          <ac:spMkLst>
            <pc:docMk/>
            <pc:sldMk cId="3942064285" sldId="256"/>
            <ac:spMk id="11079" creationId="{FBBA629C-582E-5272-1E23-7E4B3ED62A84}"/>
          </ac:spMkLst>
        </pc:spChg>
        <pc:spChg chg="mod">
          <ac:chgData name="Jassem Abbasi" userId="a485637c-5d5c-44af-8411-f95acc3236b6" providerId="ADAL" clId="{B67E75DF-61F4-4BDD-83F6-F3A9FEB4B984}" dt="2024-02-22T09:52:54.409" v="2357" actId="27803"/>
          <ac:spMkLst>
            <pc:docMk/>
            <pc:sldMk cId="3942064285" sldId="256"/>
            <ac:spMk id="11080" creationId="{718329E3-E729-F96C-586A-B60B2B704C84}"/>
          </ac:spMkLst>
        </pc:spChg>
        <pc:spChg chg="mod">
          <ac:chgData name="Jassem Abbasi" userId="a485637c-5d5c-44af-8411-f95acc3236b6" providerId="ADAL" clId="{B67E75DF-61F4-4BDD-83F6-F3A9FEB4B984}" dt="2024-02-22T09:52:54.409" v="2357" actId="27803"/>
          <ac:spMkLst>
            <pc:docMk/>
            <pc:sldMk cId="3942064285" sldId="256"/>
            <ac:spMk id="11081" creationId="{754D38F7-9DEA-B11C-3B26-15868F4A3F02}"/>
          </ac:spMkLst>
        </pc:spChg>
        <pc:spChg chg="mod">
          <ac:chgData name="Jassem Abbasi" userId="a485637c-5d5c-44af-8411-f95acc3236b6" providerId="ADAL" clId="{B67E75DF-61F4-4BDD-83F6-F3A9FEB4B984}" dt="2024-02-22T09:52:54.409" v="2357" actId="27803"/>
          <ac:spMkLst>
            <pc:docMk/>
            <pc:sldMk cId="3942064285" sldId="256"/>
            <ac:spMk id="11082" creationId="{C8EB8A23-86D3-527F-35FF-49185402B576}"/>
          </ac:spMkLst>
        </pc:spChg>
        <pc:spChg chg="mod">
          <ac:chgData name="Jassem Abbasi" userId="a485637c-5d5c-44af-8411-f95acc3236b6" providerId="ADAL" clId="{B67E75DF-61F4-4BDD-83F6-F3A9FEB4B984}" dt="2024-02-22T09:52:54.409" v="2357" actId="27803"/>
          <ac:spMkLst>
            <pc:docMk/>
            <pc:sldMk cId="3942064285" sldId="256"/>
            <ac:spMk id="11083" creationId="{77708083-B78C-23F8-B2BC-B71A2877F42B}"/>
          </ac:spMkLst>
        </pc:spChg>
        <pc:spChg chg="mod">
          <ac:chgData name="Jassem Abbasi" userId="a485637c-5d5c-44af-8411-f95acc3236b6" providerId="ADAL" clId="{B67E75DF-61F4-4BDD-83F6-F3A9FEB4B984}" dt="2024-02-22T09:52:54.409" v="2357" actId="27803"/>
          <ac:spMkLst>
            <pc:docMk/>
            <pc:sldMk cId="3942064285" sldId="256"/>
            <ac:spMk id="11084" creationId="{444B68F5-1DA0-661D-B4B8-71536C50D8AF}"/>
          </ac:spMkLst>
        </pc:spChg>
        <pc:spChg chg="mod">
          <ac:chgData name="Jassem Abbasi" userId="a485637c-5d5c-44af-8411-f95acc3236b6" providerId="ADAL" clId="{B67E75DF-61F4-4BDD-83F6-F3A9FEB4B984}" dt="2024-02-22T09:52:54.409" v="2357" actId="27803"/>
          <ac:spMkLst>
            <pc:docMk/>
            <pc:sldMk cId="3942064285" sldId="256"/>
            <ac:spMk id="11085" creationId="{7B308E97-00FC-2232-D8AD-2724EF3550A9}"/>
          </ac:spMkLst>
        </pc:spChg>
        <pc:spChg chg="mod">
          <ac:chgData name="Jassem Abbasi" userId="a485637c-5d5c-44af-8411-f95acc3236b6" providerId="ADAL" clId="{B67E75DF-61F4-4BDD-83F6-F3A9FEB4B984}" dt="2024-02-22T09:52:54.409" v="2357" actId="27803"/>
          <ac:spMkLst>
            <pc:docMk/>
            <pc:sldMk cId="3942064285" sldId="256"/>
            <ac:spMk id="11086" creationId="{F6EBB06E-B0F6-FD7E-0666-1FC2DC961363}"/>
          </ac:spMkLst>
        </pc:spChg>
        <pc:spChg chg="mod">
          <ac:chgData name="Jassem Abbasi" userId="a485637c-5d5c-44af-8411-f95acc3236b6" providerId="ADAL" clId="{B67E75DF-61F4-4BDD-83F6-F3A9FEB4B984}" dt="2024-02-22T09:52:54.409" v="2357" actId="27803"/>
          <ac:spMkLst>
            <pc:docMk/>
            <pc:sldMk cId="3942064285" sldId="256"/>
            <ac:spMk id="11087" creationId="{13E3E239-D834-4D46-EFB2-16CC5F814836}"/>
          </ac:spMkLst>
        </pc:spChg>
        <pc:spChg chg="mod">
          <ac:chgData name="Jassem Abbasi" userId="a485637c-5d5c-44af-8411-f95acc3236b6" providerId="ADAL" clId="{B67E75DF-61F4-4BDD-83F6-F3A9FEB4B984}" dt="2024-02-22T09:52:54.409" v="2357" actId="27803"/>
          <ac:spMkLst>
            <pc:docMk/>
            <pc:sldMk cId="3942064285" sldId="256"/>
            <ac:spMk id="11088" creationId="{53C96E6E-F965-6E28-22A8-72589533AD6B}"/>
          </ac:spMkLst>
        </pc:spChg>
        <pc:spChg chg="mod">
          <ac:chgData name="Jassem Abbasi" userId="a485637c-5d5c-44af-8411-f95acc3236b6" providerId="ADAL" clId="{B67E75DF-61F4-4BDD-83F6-F3A9FEB4B984}" dt="2024-02-22T09:52:54.409" v="2357" actId="27803"/>
          <ac:spMkLst>
            <pc:docMk/>
            <pc:sldMk cId="3942064285" sldId="256"/>
            <ac:spMk id="11089" creationId="{F345A22C-CC49-D877-EE5B-657DDEDF7854}"/>
          </ac:spMkLst>
        </pc:spChg>
        <pc:spChg chg="mod">
          <ac:chgData name="Jassem Abbasi" userId="a485637c-5d5c-44af-8411-f95acc3236b6" providerId="ADAL" clId="{B67E75DF-61F4-4BDD-83F6-F3A9FEB4B984}" dt="2024-02-22T09:52:54.409" v="2357" actId="27803"/>
          <ac:spMkLst>
            <pc:docMk/>
            <pc:sldMk cId="3942064285" sldId="256"/>
            <ac:spMk id="11090" creationId="{9E08C864-2AC6-F700-EA7A-0AB07DB28E11}"/>
          </ac:spMkLst>
        </pc:spChg>
        <pc:spChg chg="mod">
          <ac:chgData name="Jassem Abbasi" userId="a485637c-5d5c-44af-8411-f95acc3236b6" providerId="ADAL" clId="{B67E75DF-61F4-4BDD-83F6-F3A9FEB4B984}" dt="2024-02-22T09:52:54.409" v="2357" actId="27803"/>
          <ac:spMkLst>
            <pc:docMk/>
            <pc:sldMk cId="3942064285" sldId="256"/>
            <ac:spMk id="11091" creationId="{BCA049A2-7F76-5CA4-D305-7255156861C7}"/>
          </ac:spMkLst>
        </pc:spChg>
        <pc:spChg chg="mod">
          <ac:chgData name="Jassem Abbasi" userId="a485637c-5d5c-44af-8411-f95acc3236b6" providerId="ADAL" clId="{B67E75DF-61F4-4BDD-83F6-F3A9FEB4B984}" dt="2024-02-22T09:52:54.409" v="2357" actId="27803"/>
          <ac:spMkLst>
            <pc:docMk/>
            <pc:sldMk cId="3942064285" sldId="256"/>
            <ac:spMk id="11092" creationId="{3F5E2E80-F767-E016-1D99-FDA791EF53E3}"/>
          </ac:spMkLst>
        </pc:spChg>
        <pc:spChg chg="mod">
          <ac:chgData name="Jassem Abbasi" userId="a485637c-5d5c-44af-8411-f95acc3236b6" providerId="ADAL" clId="{B67E75DF-61F4-4BDD-83F6-F3A9FEB4B984}" dt="2024-02-22T09:52:54.409" v="2357" actId="27803"/>
          <ac:spMkLst>
            <pc:docMk/>
            <pc:sldMk cId="3942064285" sldId="256"/>
            <ac:spMk id="11093" creationId="{E7745AB4-67BB-CA19-3D3E-03D31B8F7ECA}"/>
          </ac:spMkLst>
        </pc:spChg>
        <pc:spChg chg="mod">
          <ac:chgData name="Jassem Abbasi" userId="a485637c-5d5c-44af-8411-f95acc3236b6" providerId="ADAL" clId="{B67E75DF-61F4-4BDD-83F6-F3A9FEB4B984}" dt="2024-02-22T09:52:54.409" v="2357" actId="27803"/>
          <ac:spMkLst>
            <pc:docMk/>
            <pc:sldMk cId="3942064285" sldId="256"/>
            <ac:spMk id="11094" creationId="{8887DF19-E600-8259-86FC-80F4DCFC5BCA}"/>
          </ac:spMkLst>
        </pc:spChg>
        <pc:spChg chg="mod">
          <ac:chgData name="Jassem Abbasi" userId="a485637c-5d5c-44af-8411-f95acc3236b6" providerId="ADAL" clId="{B67E75DF-61F4-4BDD-83F6-F3A9FEB4B984}" dt="2024-02-22T09:52:54.409" v="2357" actId="27803"/>
          <ac:spMkLst>
            <pc:docMk/>
            <pc:sldMk cId="3942064285" sldId="256"/>
            <ac:spMk id="11095" creationId="{68E89AF2-EE2A-6D3C-2943-1B2DCB3A2FD2}"/>
          </ac:spMkLst>
        </pc:spChg>
        <pc:spChg chg="mod">
          <ac:chgData name="Jassem Abbasi" userId="a485637c-5d5c-44af-8411-f95acc3236b6" providerId="ADAL" clId="{B67E75DF-61F4-4BDD-83F6-F3A9FEB4B984}" dt="2024-02-22T09:52:54.409" v="2357" actId="27803"/>
          <ac:spMkLst>
            <pc:docMk/>
            <pc:sldMk cId="3942064285" sldId="256"/>
            <ac:spMk id="11096" creationId="{7079C024-187E-303C-4F8F-7ADC938FE7FA}"/>
          </ac:spMkLst>
        </pc:spChg>
        <pc:spChg chg="mod">
          <ac:chgData name="Jassem Abbasi" userId="a485637c-5d5c-44af-8411-f95acc3236b6" providerId="ADAL" clId="{B67E75DF-61F4-4BDD-83F6-F3A9FEB4B984}" dt="2024-02-22T09:52:54.409" v="2357" actId="27803"/>
          <ac:spMkLst>
            <pc:docMk/>
            <pc:sldMk cId="3942064285" sldId="256"/>
            <ac:spMk id="11097" creationId="{55BC62FA-0923-20D9-69DA-810488A46ABE}"/>
          </ac:spMkLst>
        </pc:spChg>
        <pc:spChg chg="mod">
          <ac:chgData name="Jassem Abbasi" userId="a485637c-5d5c-44af-8411-f95acc3236b6" providerId="ADAL" clId="{B67E75DF-61F4-4BDD-83F6-F3A9FEB4B984}" dt="2024-02-22T09:52:54.409" v="2357" actId="27803"/>
          <ac:spMkLst>
            <pc:docMk/>
            <pc:sldMk cId="3942064285" sldId="256"/>
            <ac:spMk id="11098" creationId="{7745A60A-18DE-D03E-C996-AF0DAC8A7FCC}"/>
          </ac:spMkLst>
        </pc:spChg>
        <pc:spChg chg="mod">
          <ac:chgData name="Jassem Abbasi" userId="a485637c-5d5c-44af-8411-f95acc3236b6" providerId="ADAL" clId="{B67E75DF-61F4-4BDD-83F6-F3A9FEB4B984}" dt="2024-02-22T09:52:54.409" v="2357" actId="27803"/>
          <ac:spMkLst>
            <pc:docMk/>
            <pc:sldMk cId="3942064285" sldId="256"/>
            <ac:spMk id="11099" creationId="{C4A10C37-1A5E-D72F-9E6D-9FA252C3783C}"/>
          </ac:spMkLst>
        </pc:spChg>
        <pc:spChg chg="mod">
          <ac:chgData name="Jassem Abbasi" userId="a485637c-5d5c-44af-8411-f95acc3236b6" providerId="ADAL" clId="{B67E75DF-61F4-4BDD-83F6-F3A9FEB4B984}" dt="2024-02-22T09:52:54.409" v="2357" actId="27803"/>
          <ac:spMkLst>
            <pc:docMk/>
            <pc:sldMk cId="3942064285" sldId="256"/>
            <ac:spMk id="11100" creationId="{9BC0B11B-1C14-C95B-C6B9-822840A9EFB2}"/>
          </ac:spMkLst>
        </pc:spChg>
        <pc:spChg chg="mod">
          <ac:chgData name="Jassem Abbasi" userId="a485637c-5d5c-44af-8411-f95acc3236b6" providerId="ADAL" clId="{B67E75DF-61F4-4BDD-83F6-F3A9FEB4B984}" dt="2024-02-22T09:52:54.409" v="2357" actId="27803"/>
          <ac:spMkLst>
            <pc:docMk/>
            <pc:sldMk cId="3942064285" sldId="256"/>
            <ac:spMk id="11101" creationId="{7E449D4A-A5DB-656E-C661-2FD1226E4BB4}"/>
          </ac:spMkLst>
        </pc:spChg>
        <pc:spChg chg="mod">
          <ac:chgData name="Jassem Abbasi" userId="a485637c-5d5c-44af-8411-f95acc3236b6" providerId="ADAL" clId="{B67E75DF-61F4-4BDD-83F6-F3A9FEB4B984}" dt="2024-02-22T09:52:54.409" v="2357" actId="27803"/>
          <ac:spMkLst>
            <pc:docMk/>
            <pc:sldMk cId="3942064285" sldId="256"/>
            <ac:spMk id="11102" creationId="{F94F0B7D-1FB7-5CC1-C5DE-B3879EC30277}"/>
          </ac:spMkLst>
        </pc:spChg>
        <pc:spChg chg="mod">
          <ac:chgData name="Jassem Abbasi" userId="a485637c-5d5c-44af-8411-f95acc3236b6" providerId="ADAL" clId="{B67E75DF-61F4-4BDD-83F6-F3A9FEB4B984}" dt="2024-02-22T09:52:54.409" v="2357" actId="27803"/>
          <ac:spMkLst>
            <pc:docMk/>
            <pc:sldMk cId="3942064285" sldId="256"/>
            <ac:spMk id="11103" creationId="{985E1D25-366A-1B4C-0307-F4CFE4D01373}"/>
          </ac:spMkLst>
        </pc:spChg>
        <pc:spChg chg="mod">
          <ac:chgData name="Jassem Abbasi" userId="a485637c-5d5c-44af-8411-f95acc3236b6" providerId="ADAL" clId="{B67E75DF-61F4-4BDD-83F6-F3A9FEB4B984}" dt="2024-02-22T09:52:54.409" v="2357" actId="27803"/>
          <ac:spMkLst>
            <pc:docMk/>
            <pc:sldMk cId="3942064285" sldId="256"/>
            <ac:spMk id="11104" creationId="{0569629B-454B-CC37-3A6A-3AB14407F4F3}"/>
          </ac:spMkLst>
        </pc:spChg>
        <pc:spChg chg="mod">
          <ac:chgData name="Jassem Abbasi" userId="a485637c-5d5c-44af-8411-f95acc3236b6" providerId="ADAL" clId="{B67E75DF-61F4-4BDD-83F6-F3A9FEB4B984}" dt="2024-02-22T09:52:54.409" v="2357" actId="27803"/>
          <ac:spMkLst>
            <pc:docMk/>
            <pc:sldMk cId="3942064285" sldId="256"/>
            <ac:spMk id="11105" creationId="{C3778ABA-202C-EDBA-41E6-1EC2B03BC60C}"/>
          </ac:spMkLst>
        </pc:spChg>
        <pc:spChg chg="mod">
          <ac:chgData name="Jassem Abbasi" userId="a485637c-5d5c-44af-8411-f95acc3236b6" providerId="ADAL" clId="{B67E75DF-61F4-4BDD-83F6-F3A9FEB4B984}" dt="2024-02-22T09:52:54.409" v="2357" actId="27803"/>
          <ac:spMkLst>
            <pc:docMk/>
            <pc:sldMk cId="3942064285" sldId="256"/>
            <ac:spMk id="11106" creationId="{CDAA6451-8121-2B04-AF20-AC15EA4A4821}"/>
          </ac:spMkLst>
        </pc:spChg>
        <pc:spChg chg="mod">
          <ac:chgData name="Jassem Abbasi" userId="a485637c-5d5c-44af-8411-f95acc3236b6" providerId="ADAL" clId="{B67E75DF-61F4-4BDD-83F6-F3A9FEB4B984}" dt="2024-02-22T09:52:54.409" v="2357" actId="27803"/>
          <ac:spMkLst>
            <pc:docMk/>
            <pc:sldMk cId="3942064285" sldId="256"/>
            <ac:spMk id="11107" creationId="{10FEA1A6-A08D-7AF7-753C-565CC4C469D1}"/>
          </ac:spMkLst>
        </pc:spChg>
        <pc:spChg chg="mod">
          <ac:chgData name="Jassem Abbasi" userId="a485637c-5d5c-44af-8411-f95acc3236b6" providerId="ADAL" clId="{B67E75DF-61F4-4BDD-83F6-F3A9FEB4B984}" dt="2024-02-22T09:52:54.409" v="2357" actId="27803"/>
          <ac:spMkLst>
            <pc:docMk/>
            <pc:sldMk cId="3942064285" sldId="256"/>
            <ac:spMk id="11108" creationId="{648367EE-EB31-1AC4-45D6-562193FD0C24}"/>
          </ac:spMkLst>
        </pc:spChg>
        <pc:spChg chg="mod">
          <ac:chgData name="Jassem Abbasi" userId="a485637c-5d5c-44af-8411-f95acc3236b6" providerId="ADAL" clId="{B67E75DF-61F4-4BDD-83F6-F3A9FEB4B984}" dt="2024-02-22T09:52:54.409" v="2357" actId="27803"/>
          <ac:spMkLst>
            <pc:docMk/>
            <pc:sldMk cId="3942064285" sldId="256"/>
            <ac:spMk id="11109" creationId="{89A5AB2F-3588-DA37-F0DD-1F8D82951FAC}"/>
          </ac:spMkLst>
        </pc:spChg>
        <pc:spChg chg="mod">
          <ac:chgData name="Jassem Abbasi" userId="a485637c-5d5c-44af-8411-f95acc3236b6" providerId="ADAL" clId="{B67E75DF-61F4-4BDD-83F6-F3A9FEB4B984}" dt="2024-02-22T09:52:54.409" v="2357" actId="27803"/>
          <ac:spMkLst>
            <pc:docMk/>
            <pc:sldMk cId="3942064285" sldId="256"/>
            <ac:spMk id="11110" creationId="{E396C9B3-7462-A6B6-0D2E-A5B26020C491}"/>
          </ac:spMkLst>
        </pc:spChg>
        <pc:spChg chg="mod">
          <ac:chgData name="Jassem Abbasi" userId="a485637c-5d5c-44af-8411-f95acc3236b6" providerId="ADAL" clId="{B67E75DF-61F4-4BDD-83F6-F3A9FEB4B984}" dt="2024-02-22T09:52:54.409" v="2357" actId="27803"/>
          <ac:spMkLst>
            <pc:docMk/>
            <pc:sldMk cId="3942064285" sldId="256"/>
            <ac:spMk id="11111" creationId="{FBC3F3D9-B75D-1E0F-C3F4-0B7EFF9B40CF}"/>
          </ac:spMkLst>
        </pc:spChg>
        <pc:spChg chg="mod">
          <ac:chgData name="Jassem Abbasi" userId="a485637c-5d5c-44af-8411-f95acc3236b6" providerId="ADAL" clId="{B67E75DF-61F4-4BDD-83F6-F3A9FEB4B984}" dt="2024-02-22T09:52:54.409" v="2357" actId="27803"/>
          <ac:spMkLst>
            <pc:docMk/>
            <pc:sldMk cId="3942064285" sldId="256"/>
            <ac:spMk id="11112" creationId="{D8766F5E-A125-0C17-46C3-CFFA32EB7288}"/>
          </ac:spMkLst>
        </pc:spChg>
        <pc:spChg chg="mod">
          <ac:chgData name="Jassem Abbasi" userId="a485637c-5d5c-44af-8411-f95acc3236b6" providerId="ADAL" clId="{B67E75DF-61F4-4BDD-83F6-F3A9FEB4B984}" dt="2024-02-22T09:52:54.409" v="2357" actId="27803"/>
          <ac:spMkLst>
            <pc:docMk/>
            <pc:sldMk cId="3942064285" sldId="256"/>
            <ac:spMk id="11113" creationId="{161611F3-4214-32FD-A903-DFEBF0116565}"/>
          </ac:spMkLst>
        </pc:spChg>
        <pc:spChg chg="mod">
          <ac:chgData name="Jassem Abbasi" userId="a485637c-5d5c-44af-8411-f95acc3236b6" providerId="ADAL" clId="{B67E75DF-61F4-4BDD-83F6-F3A9FEB4B984}" dt="2024-02-22T09:52:54.409" v="2357" actId="27803"/>
          <ac:spMkLst>
            <pc:docMk/>
            <pc:sldMk cId="3942064285" sldId="256"/>
            <ac:spMk id="11114" creationId="{8E1537C5-AFA3-F955-C998-B10EDCFD9C74}"/>
          </ac:spMkLst>
        </pc:spChg>
        <pc:spChg chg="mod">
          <ac:chgData name="Jassem Abbasi" userId="a485637c-5d5c-44af-8411-f95acc3236b6" providerId="ADAL" clId="{B67E75DF-61F4-4BDD-83F6-F3A9FEB4B984}" dt="2024-02-22T09:52:54.409" v="2357" actId="27803"/>
          <ac:spMkLst>
            <pc:docMk/>
            <pc:sldMk cId="3942064285" sldId="256"/>
            <ac:spMk id="11115" creationId="{D108CE98-CDBD-9B08-B49B-37F4B0FDF14F}"/>
          </ac:spMkLst>
        </pc:spChg>
        <pc:spChg chg="mod">
          <ac:chgData name="Jassem Abbasi" userId="a485637c-5d5c-44af-8411-f95acc3236b6" providerId="ADAL" clId="{B67E75DF-61F4-4BDD-83F6-F3A9FEB4B984}" dt="2024-02-22T09:52:54.409" v="2357" actId="27803"/>
          <ac:spMkLst>
            <pc:docMk/>
            <pc:sldMk cId="3942064285" sldId="256"/>
            <ac:spMk id="11116" creationId="{766E9B56-30DE-F1B5-800E-06C00A30316A}"/>
          </ac:spMkLst>
        </pc:spChg>
        <pc:spChg chg="mod">
          <ac:chgData name="Jassem Abbasi" userId="a485637c-5d5c-44af-8411-f95acc3236b6" providerId="ADAL" clId="{B67E75DF-61F4-4BDD-83F6-F3A9FEB4B984}" dt="2024-02-22T09:52:54.409" v="2357" actId="27803"/>
          <ac:spMkLst>
            <pc:docMk/>
            <pc:sldMk cId="3942064285" sldId="256"/>
            <ac:spMk id="11117" creationId="{14542087-D150-7D58-3897-90D893DD68B8}"/>
          </ac:spMkLst>
        </pc:spChg>
        <pc:spChg chg="mod">
          <ac:chgData name="Jassem Abbasi" userId="a485637c-5d5c-44af-8411-f95acc3236b6" providerId="ADAL" clId="{B67E75DF-61F4-4BDD-83F6-F3A9FEB4B984}" dt="2024-02-22T09:52:54.409" v="2357" actId="27803"/>
          <ac:spMkLst>
            <pc:docMk/>
            <pc:sldMk cId="3942064285" sldId="256"/>
            <ac:spMk id="11118" creationId="{558533E0-C78F-09F9-A432-50FDFD3942AE}"/>
          </ac:spMkLst>
        </pc:spChg>
        <pc:spChg chg="mod">
          <ac:chgData name="Jassem Abbasi" userId="a485637c-5d5c-44af-8411-f95acc3236b6" providerId="ADAL" clId="{B67E75DF-61F4-4BDD-83F6-F3A9FEB4B984}" dt="2024-02-22T09:52:54.409" v="2357" actId="27803"/>
          <ac:spMkLst>
            <pc:docMk/>
            <pc:sldMk cId="3942064285" sldId="256"/>
            <ac:spMk id="11119" creationId="{B588B8F6-CA5A-3889-91EE-635002794DF4}"/>
          </ac:spMkLst>
        </pc:spChg>
        <pc:spChg chg="mod">
          <ac:chgData name="Jassem Abbasi" userId="a485637c-5d5c-44af-8411-f95acc3236b6" providerId="ADAL" clId="{B67E75DF-61F4-4BDD-83F6-F3A9FEB4B984}" dt="2024-02-22T09:52:54.409" v="2357" actId="27803"/>
          <ac:spMkLst>
            <pc:docMk/>
            <pc:sldMk cId="3942064285" sldId="256"/>
            <ac:spMk id="11120" creationId="{A80C665E-F3DD-7D84-499C-C2E8222C3C49}"/>
          </ac:spMkLst>
        </pc:spChg>
        <pc:spChg chg="mod">
          <ac:chgData name="Jassem Abbasi" userId="a485637c-5d5c-44af-8411-f95acc3236b6" providerId="ADAL" clId="{B67E75DF-61F4-4BDD-83F6-F3A9FEB4B984}" dt="2024-02-22T09:52:54.409" v="2357" actId="27803"/>
          <ac:spMkLst>
            <pc:docMk/>
            <pc:sldMk cId="3942064285" sldId="256"/>
            <ac:spMk id="11121" creationId="{5C456D43-C1D7-AEE5-64E5-D3B893FCC070}"/>
          </ac:spMkLst>
        </pc:spChg>
        <pc:spChg chg="mod">
          <ac:chgData name="Jassem Abbasi" userId="a485637c-5d5c-44af-8411-f95acc3236b6" providerId="ADAL" clId="{B67E75DF-61F4-4BDD-83F6-F3A9FEB4B984}" dt="2024-02-22T09:52:54.409" v="2357" actId="27803"/>
          <ac:spMkLst>
            <pc:docMk/>
            <pc:sldMk cId="3942064285" sldId="256"/>
            <ac:spMk id="11122" creationId="{B8197CB8-7EBD-9251-0793-50AE3ED5D3EF}"/>
          </ac:spMkLst>
        </pc:spChg>
        <pc:spChg chg="mod">
          <ac:chgData name="Jassem Abbasi" userId="a485637c-5d5c-44af-8411-f95acc3236b6" providerId="ADAL" clId="{B67E75DF-61F4-4BDD-83F6-F3A9FEB4B984}" dt="2024-02-22T09:52:54.409" v="2357" actId="27803"/>
          <ac:spMkLst>
            <pc:docMk/>
            <pc:sldMk cId="3942064285" sldId="256"/>
            <ac:spMk id="11123" creationId="{7D6CDF97-1104-1E70-7FEE-2ACA30D089F3}"/>
          </ac:spMkLst>
        </pc:spChg>
        <pc:spChg chg="mod">
          <ac:chgData name="Jassem Abbasi" userId="a485637c-5d5c-44af-8411-f95acc3236b6" providerId="ADAL" clId="{B67E75DF-61F4-4BDD-83F6-F3A9FEB4B984}" dt="2024-02-22T09:52:54.409" v="2357" actId="27803"/>
          <ac:spMkLst>
            <pc:docMk/>
            <pc:sldMk cId="3942064285" sldId="256"/>
            <ac:spMk id="11124" creationId="{F5AD6E85-98CF-BCEC-E5AF-CD0044556482}"/>
          </ac:spMkLst>
        </pc:spChg>
        <pc:spChg chg="mod">
          <ac:chgData name="Jassem Abbasi" userId="a485637c-5d5c-44af-8411-f95acc3236b6" providerId="ADAL" clId="{B67E75DF-61F4-4BDD-83F6-F3A9FEB4B984}" dt="2024-02-22T09:52:54.409" v="2357" actId="27803"/>
          <ac:spMkLst>
            <pc:docMk/>
            <pc:sldMk cId="3942064285" sldId="256"/>
            <ac:spMk id="11125" creationId="{DBB8C349-AC3F-C427-0157-5DF810C05745}"/>
          </ac:spMkLst>
        </pc:spChg>
        <pc:spChg chg="mod">
          <ac:chgData name="Jassem Abbasi" userId="a485637c-5d5c-44af-8411-f95acc3236b6" providerId="ADAL" clId="{B67E75DF-61F4-4BDD-83F6-F3A9FEB4B984}" dt="2024-02-22T09:52:54.409" v="2357" actId="27803"/>
          <ac:spMkLst>
            <pc:docMk/>
            <pc:sldMk cId="3942064285" sldId="256"/>
            <ac:spMk id="11126" creationId="{3F84FC88-E3BC-702C-C8A9-134B48DF39A9}"/>
          </ac:spMkLst>
        </pc:spChg>
        <pc:spChg chg="mod">
          <ac:chgData name="Jassem Abbasi" userId="a485637c-5d5c-44af-8411-f95acc3236b6" providerId="ADAL" clId="{B67E75DF-61F4-4BDD-83F6-F3A9FEB4B984}" dt="2024-02-22T09:52:54.409" v="2357" actId="27803"/>
          <ac:spMkLst>
            <pc:docMk/>
            <pc:sldMk cId="3942064285" sldId="256"/>
            <ac:spMk id="11127" creationId="{2CC509D5-48D5-6360-4D8F-5A89F83E5CED}"/>
          </ac:spMkLst>
        </pc:spChg>
        <pc:spChg chg="mod">
          <ac:chgData name="Jassem Abbasi" userId="a485637c-5d5c-44af-8411-f95acc3236b6" providerId="ADAL" clId="{B67E75DF-61F4-4BDD-83F6-F3A9FEB4B984}" dt="2024-02-22T09:52:54.409" v="2357" actId="27803"/>
          <ac:spMkLst>
            <pc:docMk/>
            <pc:sldMk cId="3942064285" sldId="256"/>
            <ac:spMk id="11128" creationId="{81A8AADB-6355-213F-BD2A-B770C8941647}"/>
          </ac:spMkLst>
        </pc:spChg>
        <pc:spChg chg="mod">
          <ac:chgData name="Jassem Abbasi" userId="a485637c-5d5c-44af-8411-f95acc3236b6" providerId="ADAL" clId="{B67E75DF-61F4-4BDD-83F6-F3A9FEB4B984}" dt="2024-02-22T09:52:54.409" v="2357" actId="27803"/>
          <ac:spMkLst>
            <pc:docMk/>
            <pc:sldMk cId="3942064285" sldId="256"/>
            <ac:spMk id="11129" creationId="{3A9109C7-B29F-663E-802E-D12D95AAEE67}"/>
          </ac:spMkLst>
        </pc:spChg>
        <pc:spChg chg="mod">
          <ac:chgData name="Jassem Abbasi" userId="a485637c-5d5c-44af-8411-f95acc3236b6" providerId="ADAL" clId="{B67E75DF-61F4-4BDD-83F6-F3A9FEB4B984}" dt="2024-02-22T09:52:54.409" v="2357" actId="27803"/>
          <ac:spMkLst>
            <pc:docMk/>
            <pc:sldMk cId="3942064285" sldId="256"/>
            <ac:spMk id="11130" creationId="{7A1453B9-56E6-BBD5-92A7-77B5FA96A089}"/>
          </ac:spMkLst>
        </pc:spChg>
        <pc:spChg chg="mod">
          <ac:chgData name="Jassem Abbasi" userId="a485637c-5d5c-44af-8411-f95acc3236b6" providerId="ADAL" clId="{B67E75DF-61F4-4BDD-83F6-F3A9FEB4B984}" dt="2024-02-22T09:52:54.409" v="2357" actId="27803"/>
          <ac:spMkLst>
            <pc:docMk/>
            <pc:sldMk cId="3942064285" sldId="256"/>
            <ac:spMk id="11131" creationId="{8D710F64-1EA9-3FDC-019F-A99BD2739AC3}"/>
          </ac:spMkLst>
        </pc:spChg>
        <pc:spChg chg="mod">
          <ac:chgData name="Jassem Abbasi" userId="a485637c-5d5c-44af-8411-f95acc3236b6" providerId="ADAL" clId="{B67E75DF-61F4-4BDD-83F6-F3A9FEB4B984}" dt="2024-02-22T09:52:54.409" v="2357" actId="27803"/>
          <ac:spMkLst>
            <pc:docMk/>
            <pc:sldMk cId="3942064285" sldId="256"/>
            <ac:spMk id="11132" creationId="{8741E66F-21ED-682E-2876-CE6E1A022575}"/>
          </ac:spMkLst>
        </pc:spChg>
        <pc:spChg chg="mod">
          <ac:chgData name="Jassem Abbasi" userId="a485637c-5d5c-44af-8411-f95acc3236b6" providerId="ADAL" clId="{B67E75DF-61F4-4BDD-83F6-F3A9FEB4B984}" dt="2024-02-22T09:52:54.409" v="2357" actId="27803"/>
          <ac:spMkLst>
            <pc:docMk/>
            <pc:sldMk cId="3942064285" sldId="256"/>
            <ac:spMk id="11133" creationId="{2B1C9B08-A1C1-1975-FDDE-8C4BBE4458FA}"/>
          </ac:spMkLst>
        </pc:spChg>
        <pc:spChg chg="mod">
          <ac:chgData name="Jassem Abbasi" userId="a485637c-5d5c-44af-8411-f95acc3236b6" providerId="ADAL" clId="{B67E75DF-61F4-4BDD-83F6-F3A9FEB4B984}" dt="2024-02-22T09:52:54.409" v="2357" actId="27803"/>
          <ac:spMkLst>
            <pc:docMk/>
            <pc:sldMk cId="3942064285" sldId="256"/>
            <ac:spMk id="11134" creationId="{7398A7D1-700A-5BD5-B5D3-703D3105C7C1}"/>
          </ac:spMkLst>
        </pc:spChg>
        <pc:spChg chg="mod">
          <ac:chgData name="Jassem Abbasi" userId="a485637c-5d5c-44af-8411-f95acc3236b6" providerId="ADAL" clId="{B67E75DF-61F4-4BDD-83F6-F3A9FEB4B984}" dt="2024-02-22T09:52:54.409" v="2357" actId="27803"/>
          <ac:spMkLst>
            <pc:docMk/>
            <pc:sldMk cId="3942064285" sldId="256"/>
            <ac:spMk id="11135" creationId="{05589D39-56AA-6DA9-822B-A32DD6B11C0D}"/>
          </ac:spMkLst>
        </pc:spChg>
        <pc:spChg chg="mod">
          <ac:chgData name="Jassem Abbasi" userId="a485637c-5d5c-44af-8411-f95acc3236b6" providerId="ADAL" clId="{B67E75DF-61F4-4BDD-83F6-F3A9FEB4B984}" dt="2024-02-22T09:52:54.409" v="2357" actId="27803"/>
          <ac:spMkLst>
            <pc:docMk/>
            <pc:sldMk cId="3942064285" sldId="256"/>
            <ac:spMk id="11136" creationId="{3F9221D0-7B7E-C994-E2A8-4059F2ED111A}"/>
          </ac:spMkLst>
        </pc:spChg>
        <pc:spChg chg="mod">
          <ac:chgData name="Jassem Abbasi" userId="a485637c-5d5c-44af-8411-f95acc3236b6" providerId="ADAL" clId="{B67E75DF-61F4-4BDD-83F6-F3A9FEB4B984}" dt="2024-02-22T09:52:54.409" v="2357" actId="27803"/>
          <ac:spMkLst>
            <pc:docMk/>
            <pc:sldMk cId="3942064285" sldId="256"/>
            <ac:spMk id="11137" creationId="{CCCCA611-8896-736A-6ACD-21D5038271C9}"/>
          </ac:spMkLst>
        </pc:spChg>
        <pc:spChg chg="mod">
          <ac:chgData name="Jassem Abbasi" userId="a485637c-5d5c-44af-8411-f95acc3236b6" providerId="ADAL" clId="{B67E75DF-61F4-4BDD-83F6-F3A9FEB4B984}" dt="2024-02-22T09:52:54.409" v="2357" actId="27803"/>
          <ac:spMkLst>
            <pc:docMk/>
            <pc:sldMk cId="3942064285" sldId="256"/>
            <ac:spMk id="11138" creationId="{DC2E802A-29A9-8603-BEC6-8AF18E96724C}"/>
          </ac:spMkLst>
        </pc:spChg>
        <pc:spChg chg="mod">
          <ac:chgData name="Jassem Abbasi" userId="a485637c-5d5c-44af-8411-f95acc3236b6" providerId="ADAL" clId="{B67E75DF-61F4-4BDD-83F6-F3A9FEB4B984}" dt="2024-02-22T09:52:54.409" v="2357" actId="27803"/>
          <ac:spMkLst>
            <pc:docMk/>
            <pc:sldMk cId="3942064285" sldId="256"/>
            <ac:spMk id="11139" creationId="{76BF57DC-31E9-A906-3F56-0B36A58491B6}"/>
          </ac:spMkLst>
        </pc:spChg>
        <pc:spChg chg="mod">
          <ac:chgData name="Jassem Abbasi" userId="a485637c-5d5c-44af-8411-f95acc3236b6" providerId="ADAL" clId="{B67E75DF-61F4-4BDD-83F6-F3A9FEB4B984}" dt="2024-02-22T09:52:54.409" v="2357" actId="27803"/>
          <ac:spMkLst>
            <pc:docMk/>
            <pc:sldMk cId="3942064285" sldId="256"/>
            <ac:spMk id="11140" creationId="{B763A055-BD29-72AF-2F2F-D59E56FAFF5A}"/>
          </ac:spMkLst>
        </pc:spChg>
        <pc:spChg chg="mod">
          <ac:chgData name="Jassem Abbasi" userId="a485637c-5d5c-44af-8411-f95acc3236b6" providerId="ADAL" clId="{B67E75DF-61F4-4BDD-83F6-F3A9FEB4B984}" dt="2024-02-22T09:52:54.409" v="2357" actId="27803"/>
          <ac:spMkLst>
            <pc:docMk/>
            <pc:sldMk cId="3942064285" sldId="256"/>
            <ac:spMk id="11141" creationId="{8C090E8E-0310-06C2-994C-5A546D1ADB8E}"/>
          </ac:spMkLst>
        </pc:spChg>
        <pc:spChg chg="mod">
          <ac:chgData name="Jassem Abbasi" userId="a485637c-5d5c-44af-8411-f95acc3236b6" providerId="ADAL" clId="{B67E75DF-61F4-4BDD-83F6-F3A9FEB4B984}" dt="2024-02-22T09:52:54.409" v="2357" actId="27803"/>
          <ac:spMkLst>
            <pc:docMk/>
            <pc:sldMk cId="3942064285" sldId="256"/>
            <ac:spMk id="11142" creationId="{D0E60292-2292-9A9B-FCD3-08E6F212F6A5}"/>
          </ac:spMkLst>
        </pc:spChg>
        <pc:spChg chg="mod">
          <ac:chgData name="Jassem Abbasi" userId="a485637c-5d5c-44af-8411-f95acc3236b6" providerId="ADAL" clId="{B67E75DF-61F4-4BDD-83F6-F3A9FEB4B984}" dt="2024-02-22T09:52:54.409" v="2357" actId="27803"/>
          <ac:spMkLst>
            <pc:docMk/>
            <pc:sldMk cId="3942064285" sldId="256"/>
            <ac:spMk id="11143" creationId="{67D6DDA1-FA84-2B27-FD9B-C13DB23C22C6}"/>
          </ac:spMkLst>
        </pc:spChg>
        <pc:spChg chg="mod">
          <ac:chgData name="Jassem Abbasi" userId="a485637c-5d5c-44af-8411-f95acc3236b6" providerId="ADAL" clId="{B67E75DF-61F4-4BDD-83F6-F3A9FEB4B984}" dt="2024-02-22T09:52:54.409" v="2357" actId="27803"/>
          <ac:spMkLst>
            <pc:docMk/>
            <pc:sldMk cId="3942064285" sldId="256"/>
            <ac:spMk id="11144" creationId="{C383BBCD-5DD7-05E7-D8FF-A7AAA73C7AE2}"/>
          </ac:spMkLst>
        </pc:spChg>
        <pc:spChg chg="mod">
          <ac:chgData name="Jassem Abbasi" userId="a485637c-5d5c-44af-8411-f95acc3236b6" providerId="ADAL" clId="{B67E75DF-61F4-4BDD-83F6-F3A9FEB4B984}" dt="2024-02-22T09:52:54.409" v="2357" actId="27803"/>
          <ac:spMkLst>
            <pc:docMk/>
            <pc:sldMk cId="3942064285" sldId="256"/>
            <ac:spMk id="11145" creationId="{34647FBC-BA1D-2541-7A36-BFE821CCF1FA}"/>
          </ac:spMkLst>
        </pc:spChg>
        <pc:spChg chg="mod">
          <ac:chgData name="Jassem Abbasi" userId="a485637c-5d5c-44af-8411-f95acc3236b6" providerId="ADAL" clId="{B67E75DF-61F4-4BDD-83F6-F3A9FEB4B984}" dt="2024-02-22T09:52:54.409" v="2357" actId="27803"/>
          <ac:spMkLst>
            <pc:docMk/>
            <pc:sldMk cId="3942064285" sldId="256"/>
            <ac:spMk id="11146" creationId="{CA272D2E-14A8-0D0C-81CD-3117EF728A25}"/>
          </ac:spMkLst>
        </pc:spChg>
        <pc:spChg chg="mod">
          <ac:chgData name="Jassem Abbasi" userId="a485637c-5d5c-44af-8411-f95acc3236b6" providerId="ADAL" clId="{B67E75DF-61F4-4BDD-83F6-F3A9FEB4B984}" dt="2024-02-22T09:52:54.409" v="2357" actId="27803"/>
          <ac:spMkLst>
            <pc:docMk/>
            <pc:sldMk cId="3942064285" sldId="256"/>
            <ac:spMk id="11147" creationId="{BBF7DB9B-34FF-5742-14A2-BF862ECA5E8F}"/>
          </ac:spMkLst>
        </pc:spChg>
        <pc:spChg chg="mod">
          <ac:chgData name="Jassem Abbasi" userId="a485637c-5d5c-44af-8411-f95acc3236b6" providerId="ADAL" clId="{B67E75DF-61F4-4BDD-83F6-F3A9FEB4B984}" dt="2024-02-22T09:52:54.409" v="2357" actId="27803"/>
          <ac:spMkLst>
            <pc:docMk/>
            <pc:sldMk cId="3942064285" sldId="256"/>
            <ac:spMk id="11148" creationId="{DDB6DB8B-7C7F-F0CD-E249-4AD0CDDDCB73}"/>
          </ac:spMkLst>
        </pc:spChg>
        <pc:spChg chg="mod">
          <ac:chgData name="Jassem Abbasi" userId="a485637c-5d5c-44af-8411-f95acc3236b6" providerId="ADAL" clId="{B67E75DF-61F4-4BDD-83F6-F3A9FEB4B984}" dt="2024-02-22T09:52:54.409" v="2357" actId="27803"/>
          <ac:spMkLst>
            <pc:docMk/>
            <pc:sldMk cId="3942064285" sldId="256"/>
            <ac:spMk id="11149" creationId="{8C0A1D4C-A916-65AF-767B-2FBDE64FC256}"/>
          </ac:spMkLst>
        </pc:spChg>
        <pc:spChg chg="mod">
          <ac:chgData name="Jassem Abbasi" userId="a485637c-5d5c-44af-8411-f95acc3236b6" providerId="ADAL" clId="{B67E75DF-61F4-4BDD-83F6-F3A9FEB4B984}" dt="2024-02-22T09:52:54.409" v="2357" actId="27803"/>
          <ac:spMkLst>
            <pc:docMk/>
            <pc:sldMk cId="3942064285" sldId="256"/>
            <ac:spMk id="11150" creationId="{5AB4A803-7132-B797-48A0-1F279A2937A8}"/>
          </ac:spMkLst>
        </pc:spChg>
        <pc:spChg chg="mod">
          <ac:chgData name="Jassem Abbasi" userId="a485637c-5d5c-44af-8411-f95acc3236b6" providerId="ADAL" clId="{B67E75DF-61F4-4BDD-83F6-F3A9FEB4B984}" dt="2024-02-22T09:52:54.409" v="2357" actId="27803"/>
          <ac:spMkLst>
            <pc:docMk/>
            <pc:sldMk cId="3942064285" sldId="256"/>
            <ac:spMk id="11151" creationId="{542DE0AC-AEF8-F7AC-468C-9B11CD13D76A}"/>
          </ac:spMkLst>
        </pc:spChg>
        <pc:spChg chg="mod">
          <ac:chgData name="Jassem Abbasi" userId="a485637c-5d5c-44af-8411-f95acc3236b6" providerId="ADAL" clId="{B67E75DF-61F4-4BDD-83F6-F3A9FEB4B984}" dt="2024-02-22T09:52:54.409" v="2357" actId="27803"/>
          <ac:spMkLst>
            <pc:docMk/>
            <pc:sldMk cId="3942064285" sldId="256"/>
            <ac:spMk id="11152" creationId="{580A7E78-5A17-9D8E-EAFF-51B9B1EAA562}"/>
          </ac:spMkLst>
        </pc:spChg>
        <pc:spChg chg="mod">
          <ac:chgData name="Jassem Abbasi" userId="a485637c-5d5c-44af-8411-f95acc3236b6" providerId="ADAL" clId="{B67E75DF-61F4-4BDD-83F6-F3A9FEB4B984}" dt="2024-02-22T09:52:54.409" v="2357" actId="27803"/>
          <ac:spMkLst>
            <pc:docMk/>
            <pc:sldMk cId="3942064285" sldId="256"/>
            <ac:spMk id="11153" creationId="{ABFA6E67-EAEA-4EA0-5B78-BA5C3F224995}"/>
          </ac:spMkLst>
        </pc:spChg>
        <pc:spChg chg="mod">
          <ac:chgData name="Jassem Abbasi" userId="a485637c-5d5c-44af-8411-f95acc3236b6" providerId="ADAL" clId="{B67E75DF-61F4-4BDD-83F6-F3A9FEB4B984}" dt="2024-02-22T09:52:54.409" v="2357" actId="27803"/>
          <ac:spMkLst>
            <pc:docMk/>
            <pc:sldMk cId="3942064285" sldId="256"/>
            <ac:spMk id="11154" creationId="{F5E9E6B4-D86A-BDBD-BA8D-7C48A2A28FC6}"/>
          </ac:spMkLst>
        </pc:spChg>
        <pc:spChg chg="mod">
          <ac:chgData name="Jassem Abbasi" userId="a485637c-5d5c-44af-8411-f95acc3236b6" providerId="ADAL" clId="{B67E75DF-61F4-4BDD-83F6-F3A9FEB4B984}" dt="2024-02-22T09:52:54.409" v="2357" actId="27803"/>
          <ac:spMkLst>
            <pc:docMk/>
            <pc:sldMk cId="3942064285" sldId="256"/>
            <ac:spMk id="11155" creationId="{75EF5FFB-91F9-7FD6-9A61-DE6FF26FEBD3}"/>
          </ac:spMkLst>
        </pc:spChg>
        <pc:spChg chg="mod">
          <ac:chgData name="Jassem Abbasi" userId="a485637c-5d5c-44af-8411-f95acc3236b6" providerId="ADAL" clId="{B67E75DF-61F4-4BDD-83F6-F3A9FEB4B984}" dt="2024-02-22T09:52:54.409" v="2357" actId="27803"/>
          <ac:spMkLst>
            <pc:docMk/>
            <pc:sldMk cId="3942064285" sldId="256"/>
            <ac:spMk id="11156" creationId="{C3EF79C8-F4DA-FE86-777F-D6F2B3A7515B}"/>
          </ac:spMkLst>
        </pc:spChg>
        <pc:spChg chg="mod">
          <ac:chgData name="Jassem Abbasi" userId="a485637c-5d5c-44af-8411-f95acc3236b6" providerId="ADAL" clId="{B67E75DF-61F4-4BDD-83F6-F3A9FEB4B984}" dt="2024-02-22T09:52:54.409" v="2357" actId="27803"/>
          <ac:spMkLst>
            <pc:docMk/>
            <pc:sldMk cId="3942064285" sldId="256"/>
            <ac:spMk id="11157" creationId="{7BA7FAB9-924E-067F-209D-C683824F6912}"/>
          </ac:spMkLst>
        </pc:spChg>
        <pc:spChg chg="mod">
          <ac:chgData name="Jassem Abbasi" userId="a485637c-5d5c-44af-8411-f95acc3236b6" providerId="ADAL" clId="{B67E75DF-61F4-4BDD-83F6-F3A9FEB4B984}" dt="2024-02-22T09:52:54.409" v="2357" actId="27803"/>
          <ac:spMkLst>
            <pc:docMk/>
            <pc:sldMk cId="3942064285" sldId="256"/>
            <ac:spMk id="11158" creationId="{6FBEF69F-958F-057B-F4B5-D06D30BB4345}"/>
          </ac:spMkLst>
        </pc:spChg>
        <pc:spChg chg="mod">
          <ac:chgData name="Jassem Abbasi" userId="a485637c-5d5c-44af-8411-f95acc3236b6" providerId="ADAL" clId="{B67E75DF-61F4-4BDD-83F6-F3A9FEB4B984}" dt="2024-02-22T09:52:54.409" v="2357" actId="27803"/>
          <ac:spMkLst>
            <pc:docMk/>
            <pc:sldMk cId="3942064285" sldId="256"/>
            <ac:spMk id="11159" creationId="{69E808DD-9145-082A-74B0-507A13DA9DE6}"/>
          </ac:spMkLst>
        </pc:spChg>
        <pc:spChg chg="mod">
          <ac:chgData name="Jassem Abbasi" userId="a485637c-5d5c-44af-8411-f95acc3236b6" providerId="ADAL" clId="{B67E75DF-61F4-4BDD-83F6-F3A9FEB4B984}" dt="2024-02-22T09:52:54.409" v="2357" actId="27803"/>
          <ac:spMkLst>
            <pc:docMk/>
            <pc:sldMk cId="3942064285" sldId="256"/>
            <ac:spMk id="11160" creationId="{89AFB2AE-ED65-55E0-05B4-248BA43A8EFB}"/>
          </ac:spMkLst>
        </pc:spChg>
        <pc:spChg chg="mod">
          <ac:chgData name="Jassem Abbasi" userId="a485637c-5d5c-44af-8411-f95acc3236b6" providerId="ADAL" clId="{B67E75DF-61F4-4BDD-83F6-F3A9FEB4B984}" dt="2024-02-22T09:52:54.409" v="2357" actId="27803"/>
          <ac:spMkLst>
            <pc:docMk/>
            <pc:sldMk cId="3942064285" sldId="256"/>
            <ac:spMk id="11161" creationId="{0D184AF1-A2DE-67DB-2054-030FF768BF61}"/>
          </ac:spMkLst>
        </pc:spChg>
        <pc:spChg chg="mod">
          <ac:chgData name="Jassem Abbasi" userId="a485637c-5d5c-44af-8411-f95acc3236b6" providerId="ADAL" clId="{B67E75DF-61F4-4BDD-83F6-F3A9FEB4B984}" dt="2024-02-22T09:52:54.409" v="2357" actId="27803"/>
          <ac:spMkLst>
            <pc:docMk/>
            <pc:sldMk cId="3942064285" sldId="256"/>
            <ac:spMk id="11162" creationId="{3F206C81-DA28-5205-F1E7-ED39EC589242}"/>
          </ac:spMkLst>
        </pc:spChg>
        <pc:spChg chg="mod">
          <ac:chgData name="Jassem Abbasi" userId="a485637c-5d5c-44af-8411-f95acc3236b6" providerId="ADAL" clId="{B67E75DF-61F4-4BDD-83F6-F3A9FEB4B984}" dt="2024-02-22T09:52:54.409" v="2357" actId="27803"/>
          <ac:spMkLst>
            <pc:docMk/>
            <pc:sldMk cId="3942064285" sldId="256"/>
            <ac:spMk id="11163" creationId="{D851BAE3-6FB3-EE06-E737-FEFB5FFDE098}"/>
          </ac:spMkLst>
        </pc:spChg>
        <pc:spChg chg="mod">
          <ac:chgData name="Jassem Abbasi" userId="a485637c-5d5c-44af-8411-f95acc3236b6" providerId="ADAL" clId="{B67E75DF-61F4-4BDD-83F6-F3A9FEB4B984}" dt="2024-02-22T09:52:54.409" v="2357" actId="27803"/>
          <ac:spMkLst>
            <pc:docMk/>
            <pc:sldMk cId="3942064285" sldId="256"/>
            <ac:spMk id="11164" creationId="{0106CA63-9BB3-42A8-36BF-56B090F30A1D}"/>
          </ac:spMkLst>
        </pc:spChg>
        <pc:spChg chg="mod">
          <ac:chgData name="Jassem Abbasi" userId="a485637c-5d5c-44af-8411-f95acc3236b6" providerId="ADAL" clId="{B67E75DF-61F4-4BDD-83F6-F3A9FEB4B984}" dt="2024-02-22T09:52:54.409" v="2357" actId="27803"/>
          <ac:spMkLst>
            <pc:docMk/>
            <pc:sldMk cId="3942064285" sldId="256"/>
            <ac:spMk id="11165" creationId="{B4712681-0B0E-2B81-8ADC-DEB3523D840F}"/>
          </ac:spMkLst>
        </pc:spChg>
        <pc:spChg chg="mod">
          <ac:chgData name="Jassem Abbasi" userId="a485637c-5d5c-44af-8411-f95acc3236b6" providerId="ADAL" clId="{B67E75DF-61F4-4BDD-83F6-F3A9FEB4B984}" dt="2024-02-22T09:52:54.409" v="2357" actId="27803"/>
          <ac:spMkLst>
            <pc:docMk/>
            <pc:sldMk cId="3942064285" sldId="256"/>
            <ac:spMk id="11166" creationId="{EF4CD5B1-125F-2E10-9738-BB640B69090D}"/>
          </ac:spMkLst>
        </pc:spChg>
        <pc:spChg chg="mod">
          <ac:chgData name="Jassem Abbasi" userId="a485637c-5d5c-44af-8411-f95acc3236b6" providerId="ADAL" clId="{B67E75DF-61F4-4BDD-83F6-F3A9FEB4B984}" dt="2024-02-22T09:52:54.409" v="2357" actId="27803"/>
          <ac:spMkLst>
            <pc:docMk/>
            <pc:sldMk cId="3942064285" sldId="256"/>
            <ac:spMk id="11167" creationId="{221E3739-171E-42EA-1886-977FE0104473}"/>
          </ac:spMkLst>
        </pc:spChg>
        <pc:spChg chg="mod">
          <ac:chgData name="Jassem Abbasi" userId="a485637c-5d5c-44af-8411-f95acc3236b6" providerId="ADAL" clId="{B67E75DF-61F4-4BDD-83F6-F3A9FEB4B984}" dt="2024-02-22T09:52:54.409" v="2357" actId="27803"/>
          <ac:spMkLst>
            <pc:docMk/>
            <pc:sldMk cId="3942064285" sldId="256"/>
            <ac:spMk id="11168" creationId="{D213C371-B0F1-036D-4047-3FAF62EFF38F}"/>
          </ac:spMkLst>
        </pc:spChg>
        <pc:spChg chg="mod">
          <ac:chgData name="Jassem Abbasi" userId="a485637c-5d5c-44af-8411-f95acc3236b6" providerId="ADAL" clId="{B67E75DF-61F4-4BDD-83F6-F3A9FEB4B984}" dt="2024-02-22T09:52:54.409" v="2357" actId="27803"/>
          <ac:spMkLst>
            <pc:docMk/>
            <pc:sldMk cId="3942064285" sldId="256"/>
            <ac:spMk id="11169" creationId="{9B38825A-03EA-164A-2206-8A796F6D768C}"/>
          </ac:spMkLst>
        </pc:spChg>
        <pc:spChg chg="mod">
          <ac:chgData name="Jassem Abbasi" userId="a485637c-5d5c-44af-8411-f95acc3236b6" providerId="ADAL" clId="{B67E75DF-61F4-4BDD-83F6-F3A9FEB4B984}" dt="2024-02-22T09:52:54.409" v="2357" actId="27803"/>
          <ac:spMkLst>
            <pc:docMk/>
            <pc:sldMk cId="3942064285" sldId="256"/>
            <ac:spMk id="11170" creationId="{92C27DC5-76B6-02B6-2F01-0BF83BC1CF96}"/>
          </ac:spMkLst>
        </pc:spChg>
        <pc:spChg chg="mod">
          <ac:chgData name="Jassem Abbasi" userId="a485637c-5d5c-44af-8411-f95acc3236b6" providerId="ADAL" clId="{B67E75DF-61F4-4BDD-83F6-F3A9FEB4B984}" dt="2024-02-22T09:52:54.409" v="2357" actId="27803"/>
          <ac:spMkLst>
            <pc:docMk/>
            <pc:sldMk cId="3942064285" sldId="256"/>
            <ac:spMk id="11171" creationId="{83504044-C042-5A07-D513-8C7ED407CA23}"/>
          </ac:spMkLst>
        </pc:spChg>
        <pc:spChg chg="mod">
          <ac:chgData name="Jassem Abbasi" userId="a485637c-5d5c-44af-8411-f95acc3236b6" providerId="ADAL" clId="{B67E75DF-61F4-4BDD-83F6-F3A9FEB4B984}" dt="2024-02-22T09:52:54.409" v="2357" actId="27803"/>
          <ac:spMkLst>
            <pc:docMk/>
            <pc:sldMk cId="3942064285" sldId="256"/>
            <ac:spMk id="11172" creationId="{4011B7BE-940F-A3D9-1AA7-E94611F7CDAF}"/>
          </ac:spMkLst>
        </pc:spChg>
        <pc:spChg chg="mod">
          <ac:chgData name="Jassem Abbasi" userId="a485637c-5d5c-44af-8411-f95acc3236b6" providerId="ADAL" clId="{B67E75DF-61F4-4BDD-83F6-F3A9FEB4B984}" dt="2024-02-22T09:52:54.409" v="2357" actId="27803"/>
          <ac:spMkLst>
            <pc:docMk/>
            <pc:sldMk cId="3942064285" sldId="256"/>
            <ac:spMk id="11173" creationId="{E45CE2D5-037A-D885-FA19-FD75F79DA53D}"/>
          </ac:spMkLst>
        </pc:spChg>
        <pc:spChg chg="mod">
          <ac:chgData name="Jassem Abbasi" userId="a485637c-5d5c-44af-8411-f95acc3236b6" providerId="ADAL" clId="{B67E75DF-61F4-4BDD-83F6-F3A9FEB4B984}" dt="2024-02-22T09:52:54.409" v="2357" actId="27803"/>
          <ac:spMkLst>
            <pc:docMk/>
            <pc:sldMk cId="3942064285" sldId="256"/>
            <ac:spMk id="11174" creationId="{99E8538C-B7D4-37FD-C9D0-B7CFC30A3800}"/>
          </ac:spMkLst>
        </pc:spChg>
        <pc:spChg chg="mod">
          <ac:chgData name="Jassem Abbasi" userId="a485637c-5d5c-44af-8411-f95acc3236b6" providerId="ADAL" clId="{B67E75DF-61F4-4BDD-83F6-F3A9FEB4B984}" dt="2024-02-22T09:52:54.409" v="2357" actId="27803"/>
          <ac:spMkLst>
            <pc:docMk/>
            <pc:sldMk cId="3942064285" sldId="256"/>
            <ac:spMk id="11175" creationId="{D3AF5CBE-1461-D1D8-A70C-D62480C207FD}"/>
          </ac:spMkLst>
        </pc:spChg>
        <pc:spChg chg="mod">
          <ac:chgData name="Jassem Abbasi" userId="a485637c-5d5c-44af-8411-f95acc3236b6" providerId="ADAL" clId="{B67E75DF-61F4-4BDD-83F6-F3A9FEB4B984}" dt="2024-02-22T09:52:54.409" v="2357" actId="27803"/>
          <ac:spMkLst>
            <pc:docMk/>
            <pc:sldMk cId="3942064285" sldId="256"/>
            <ac:spMk id="11176" creationId="{9263398B-5E71-F4CC-1C01-9923C8FFC5C9}"/>
          </ac:spMkLst>
        </pc:spChg>
        <pc:spChg chg="mod">
          <ac:chgData name="Jassem Abbasi" userId="a485637c-5d5c-44af-8411-f95acc3236b6" providerId="ADAL" clId="{B67E75DF-61F4-4BDD-83F6-F3A9FEB4B984}" dt="2024-02-22T09:52:54.409" v="2357" actId="27803"/>
          <ac:spMkLst>
            <pc:docMk/>
            <pc:sldMk cId="3942064285" sldId="256"/>
            <ac:spMk id="11177" creationId="{4CEA3A27-021B-0D3B-B544-27776D0DB487}"/>
          </ac:spMkLst>
        </pc:spChg>
        <pc:spChg chg="mod">
          <ac:chgData name="Jassem Abbasi" userId="a485637c-5d5c-44af-8411-f95acc3236b6" providerId="ADAL" clId="{B67E75DF-61F4-4BDD-83F6-F3A9FEB4B984}" dt="2024-02-22T09:52:54.409" v="2357" actId="27803"/>
          <ac:spMkLst>
            <pc:docMk/>
            <pc:sldMk cId="3942064285" sldId="256"/>
            <ac:spMk id="11178" creationId="{AB699ECE-A45C-AD82-B36B-510AB260694D}"/>
          </ac:spMkLst>
        </pc:spChg>
        <pc:spChg chg="mod">
          <ac:chgData name="Jassem Abbasi" userId="a485637c-5d5c-44af-8411-f95acc3236b6" providerId="ADAL" clId="{B67E75DF-61F4-4BDD-83F6-F3A9FEB4B984}" dt="2024-02-22T09:52:54.409" v="2357" actId="27803"/>
          <ac:spMkLst>
            <pc:docMk/>
            <pc:sldMk cId="3942064285" sldId="256"/>
            <ac:spMk id="11179" creationId="{8E3AD459-33A8-24D9-EF22-875429DF6189}"/>
          </ac:spMkLst>
        </pc:spChg>
        <pc:spChg chg="mod">
          <ac:chgData name="Jassem Abbasi" userId="a485637c-5d5c-44af-8411-f95acc3236b6" providerId="ADAL" clId="{B67E75DF-61F4-4BDD-83F6-F3A9FEB4B984}" dt="2024-02-22T09:52:54.409" v="2357" actId="27803"/>
          <ac:spMkLst>
            <pc:docMk/>
            <pc:sldMk cId="3942064285" sldId="256"/>
            <ac:spMk id="11180" creationId="{BF002562-8946-2A91-5B0C-928424990400}"/>
          </ac:spMkLst>
        </pc:spChg>
        <pc:spChg chg="mod">
          <ac:chgData name="Jassem Abbasi" userId="a485637c-5d5c-44af-8411-f95acc3236b6" providerId="ADAL" clId="{B67E75DF-61F4-4BDD-83F6-F3A9FEB4B984}" dt="2024-02-22T09:52:54.409" v="2357" actId="27803"/>
          <ac:spMkLst>
            <pc:docMk/>
            <pc:sldMk cId="3942064285" sldId="256"/>
            <ac:spMk id="11181" creationId="{44F360A2-8B6A-A228-2EFC-B5C5033F5C43}"/>
          </ac:spMkLst>
        </pc:spChg>
        <pc:spChg chg="mod">
          <ac:chgData name="Jassem Abbasi" userId="a485637c-5d5c-44af-8411-f95acc3236b6" providerId="ADAL" clId="{B67E75DF-61F4-4BDD-83F6-F3A9FEB4B984}" dt="2024-02-22T09:52:54.409" v="2357" actId="27803"/>
          <ac:spMkLst>
            <pc:docMk/>
            <pc:sldMk cId="3942064285" sldId="256"/>
            <ac:spMk id="11182" creationId="{1793D3EC-BD66-492C-CA3F-8312BA70FD5A}"/>
          </ac:spMkLst>
        </pc:spChg>
        <pc:spChg chg="mod">
          <ac:chgData name="Jassem Abbasi" userId="a485637c-5d5c-44af-8411-f95acc3236b6" providerId="ADAL" clId="{B67E75DF-61F4-4BDD-83F6-F3A9FEB4B984}" dt="2024-02-22T09:52:54.409" v="2357" actId="27803"/>
          <ac:spMkLst>
            <pc:docMk/>
            <pc:sldMk cId="3942064285" sldId="256"/>
            <ac:spMk id="11183" creationId="{4AA23B3D-CBCE-D34D-271B-D536E506D520}"/>
          </ac:spMkLst>
        </pc:spChg>
        <pc:spChg chg="mod">
          <ac:chgData name="Jassem Abbasi" userId="a485637c-5d5c-44af-8411-f95acc3236b6" providerId="ADAL" clId="{B67E75DF-61F4-4BDD-83F6-F3A9FEB4B984}" dt="2024-02-22T09:52:54.409" v="2357" actId="27803"/>
          <ac:spMkLst>
            <pc:docMk/>
            <pc:sldMk cId="3942064285" sldId="256"/>
            <ac:spMk id="11184" creationId="{6F91BDBE-6747-0E01-396C-E0F8FF7FFFC1}"/>
          </ac:spMkLst>
        </pc:spChg>
        <pc:spChg chg="mod">
          <ac:chgData name="Jassem Abbasi" userId="a485637c-5d5c-44af-8411-f95acc3236b6" providerId="ADAL" clId="{B67E75DF-61F4-4BDD-83F6-F3A9FEB4B984}" dt="2024-02-22T09:52:54.409" v="2357" actId="27803"/>
          <ac:spMkLst>
            <pc:docMk/>
            <pc:sldMk cId="3942064285" sldId="256"/>
            <ac:spMk id="11185" creationId="{C77C58D4-4406-0D22-36CA-CE4E30D25CC7}"/>
          </ac:spMkLst>
        </pc:spChg>
        <pc:spChg chg="mod">
          <ac:chgData name="Jassem Abbasi" userId="a485637c-5d5c-44af-8411-f95acc3236b6" providerId="ADAL" clId="{B67E75DF-61F4-4BDD-83F6-F3A9FEB4B984}" dt="2024-02-22T09:52:54.409" v="2357" actId="27803"/>
          <ac:spMkLst>
            <pc:docMk/>
            <pc:sldMk cId="3942064285" sldId="256"/>
            <ac:spMk id="11186" creationId="{546739E1-013A-FA97-8DB5-FC9A642F9899}"/>
          </ac:spMkLst>
        </pc:spChg>
        <pc:spChg chg="mod">
          <ac:chgData name="Jassem Abbasi" userId="a485637c-5d5c-44af-8411-f95acc3236b6" providerId="ADAL" clId="{B67E75DF-61F4-4BDD-83F6-F3A9FEB4B984}" dt="2024-02-22T09:52:54.409" v="2357" actId="27803"/>
          <ac:spMkLst>
            <pc:docMk/>
            <pc:sldMk cId="3942064285" sldId="256"/>
            <ac:spMk id="11187" creationId="{36AE4345-9679-E798-64BA-1ECF1C588ACC}"/>
          </ac:spMkLst>
        </pc:spChg>
        <pc:spChg chg="mod">
          <ac:chgData name="Jassem Abbasi" userId="a485637c-5d5c-44af-8411-f95acc3236b6" providerId="ADAL" clId="{B67E75DF-61F4-4BDD-83F6-F3A9FEB4B984}" dt="2024-02-22T09:52:54.409" v="2357" actId="27803"/>
          <ac:spMkLst>
            <pc:docMk/>
            <pc:sldMk cId="3942064285" sldId="256"/>
            <ac:spMk id="11188" creationId="{362C95B3-4A61-8E89-D808-8C6A413C8DB2}"/>
          </ac:spMkLst>
        </pc:spChg>
        <pc:spChg chg="mod">
          <ac:chgData name="Jassem Abbasi" userId="a485637c-5d5c-44af-8411-f95acc3236b6" providerId="ADAL" clId="{B67E75DF-61F4-4BDD-83F6-F3A9FEB4B984}" dt="2024-02-22T09:52:54.409" v="2357" actId="27803"/>
          <ac:spMkLst>
            <pc:docMk/>
            <pc:sldMk cId="3942064285" sldId="256"/>
            <ac:spMk id="11189" creationId="{E79B6F5E-5F20-C906-DBD5-73C1A5AE708C}"/>
          </ac:spMkLst>
        </pc:spChg>
        <pc:spChg chg="mod">
          <ac:chgData name="Jassem Abbasi" userId="a485637c-5d5c-44af-8411-f95acc3236b6" providerId="ADAL" clId="{B67E75DF-61F4-4BDD-83F6-F3A9FEB4B984}" dt="2024-02-22T09:52:54.409" v="2357" actId="27803"/>
          <ac:spMkLst>
            <pc:docMk/>
            <pc:sldMk cId="3942064285" sldId="256"/>
            <ac:spMk id="11190" creationId="{02E1BFC2-FAB0-653A-5D69-2B6C2D74DFB6}"/>
          </ac:spMkLst>
        </pc:spChg>
        <pc:spChg chg="mod">
          <ac:chgData name="Jassem Abbasi" userId="a485637c-5d5c-44af-8411-f95acc3236b6" providerId="ADAL" clId="{B67E75DF-61F4-4BDD-83F6-F3A9FEB4B984}" dt="2024-02-22T09:52:54.409" v="2357" actId="27803"/>
          <ac:spMkLst>
            <pc:docMk/>
            <pc:sldMk cId="3942064285" sldId="256"/>
            <ac:spMk id="11191" creationId="{03FCE6C1-FC5A-0143-370B-6A6D6E2178B6}"/>
          </ac:spMkLst>
        </pc:spChg>
        <pc:spChg chg="mod">
          <ac:chgData name="Jassem Abbasi" userId="a485637c-5d5c-44af-8411-f95acc3236b6" providerId="ADAL" clId="{B67E75DF-61F4-4BDD-83F6-F3A9FEB4B984}" dt="2024-02-22T09:52:54.409" v="2357" actId="27803"/>
          <ac:spMkLst>
            <pc:docMk/>
            <pc:sldMk cId="3942064285" sldId="256"/>
            <ac:spMk id="11192" creationId="{3453EB00-3758-51FA-4363-A27B4D7419ED}"/>
          </ac:spMkLst>
        </pc:spChg>
        <pc:spChg chg="mod">
          <ac:chgData name="Jassem Abbasi" userId="a485637c-5d5c-44af-8411-f95acc3236b6" providerId="ADAL" clId="{B67E75DF-61F4-4BDD-83F6-F3A9FEB4B984}" dt="2024-02-22T09:52:54.409" v="2357" actId="27803"/>
          <ac:spMkLst>
            <pc:docMk/>
            <pc:sldMk cId="3942064285" sldId="256"/>
            <ac:spMk id="11193" creationId="{B62A24D7-3F2B-D2B8-920E-0A10B70FEA75}"/>
          </ac:spMkLst>
        </pc:spChg>
        <pc:spChg chg="mod">
          <ac:chgData name="Jassem Abbasi" userId="a485637c-5d5c-44af-8411-f95acc3236b6" providerId="ADAL" clId="{B67E75DF-61F4-4BDD-83F6-F3A9FEB4B984}" dt="2024-02-22T09:52:54.409" v="2357" actId="27803"/>
          <ac:spMkLst>
            <pc:docMk/>
            <pc:sldMk cId="3942064285" sldId="256"/>
            <ac:spMk id="11194" creationId="{1466F455-96FB-B28C-7E65-399BED4F071F}"/>
          </ac:spMkLst>
        </pc:spChg>
        <pc:spChg chg="mod">
          <ac:chgData name="Jassem Abbasi" userId="a485637c-5d5c-44af-8411-f95acc3236b6" providerId="ADAL" clId="{B67E75DF-61F4-4BDD-83F6-F3A9FEB4B984}" dt="2024-02-22T09:52:54.409" v="2357" actId="27803"/>
          <ac:spMkLst>
            <pc:docMk/>
            <pc:sldMk cId="3942064285" sldId="256"/>
            <ac:spMk id="11195" creationId="{457E6463-0292-4F8A-4146-1E20152EE543}"/>
          </ac:spMkLst>
        </pc:spChg>
        <pc:spChg chg="mod">
          <ac:chgData name="Jassem Abbasi" userId="a485637c-5d5c-44af-8411-f95acc3236b6" providerId="ADAL" clId="{B67E75DF-61F4-4BDD-83F6-F3A9FEB4B984}" dt="2024-02-22T09:52:54.409" v="2357" actId="27803"/>
          <ac:spMkLst>
            <pc:docMk/>
            <pc:sldMk cId="3942064285" sldId="256"/>
            <ac:spMk id="11196" creationId="{2B129626-2817-FC12-5671-24EE247BE53F}"/>
          </ac:spMkLst>
        </pc:spChg>
        <pc:spChg chg="mod">
          <ac:chgData name="Jassem Abbasi" userId="a485637c-5d5c-44af-8411-f95acc3236b6" providerId="ADAL" clId="{B67E75DF-61F4-4BDD-83F6-F3A9FEB4B984}" dt="2024-02-22T09:52:54.409" v="2357" actId="27803"/>
          <ac:spMkLst>
            <pc:docMk/>
            <pc:sldMk cId="3942064285" sldId="256"/>
            <ac:spMk id="11197" creationId="{6C2130C2-E4F5-2510-A336-E20F9BE4CD6E}"/>
          </ac:spMkLst>
        </pc:spChg>
        <pc:spChg chg="mod">
          <ac:chgData name="Jassem Abbasi" userId="a485637c-5d5c-44af-8411-f95acc3236b6" providerId="ADAL" clId="{B67E75DF-61F4-4BDD-83F6-F3A9FEB4B984}" dt="2024-02-22T09:52:54.409" v="2357" actId="27803"/>
          <ac:spMkLst>
            <pc:docMk/>
            <pc:sldMk cId="3942064285" sldId="256"/>
            <ac:spMk id="11198" creationId="{950E45CB-FAD6-98F7-101E-616CBD9A3E6D}"/>
          </ac:spMkLst>
        </pc:spChg>
        <pc:spChg chg="mod">
          <ac:chgData name="Jassem Abbasi" userId="a485637c-5d5c-44af-8411-f95acc3236b6" providerId="ADAL" clId="{B67E75DF-61F4-4BDD-83F6-F3A9FEB4B984}" dt="2024-02-22T09:52:54.409" v="2357" actId="27803"/>
          <ac:spMkLst>
            <pc:docMk/>
            <pc:sldMk cId="3942064285" sldId="256"/>
            <ac:spMk id="11199" creationId="{92B10EC9-0911-F384-9414-561AE158C493}"/>
          </ac:spMkLst>
        </pc:spChg>
        <pc:spChg chg="mod">
          <ac:chgData name="Jassem Abbasi" userId="a485637c-5d5c-44af-8411-f95acc3236b6" providerId="ADAL" clId="{B67E75DF-61F4-4BDD-83F6-F3A9FEB4B984}" dt="2024-02-22T09:52:54.409" v="2357" actId="27803"/>
          <ac:spMkLst>
            <pc:docMk/>
            <pc:sldMk cId="3942064285" sldId="256"/>
            <ac:spMk id="11200" creationId="{18F47855-F37D-10D8-98B8-B30E3D7C059E}"/>
          </ac:spMkLst>
        </pc:spChg>
        <pc:spChg chg="mod">
          <ac:chgData name="Jassem Abbasi" userId="a485637c-5d5c-44af-8411-f95acc3236b6" providerId="ADAL" clId="{B67E75DF-61F4-4BDD-83F6-F3A9FEB4B984}" dt="2024-02-22T09:52:54.409" v="2357" actId="27803"/>
          <ac:spMkLst>
            <pc:docMk/>
            <pc:sldMk cId="3942064285" sldId="256"/>
            <ac:spMk id="11201" creationId="{7BE31ABE-2E4B-720B-5947-EFAE084C02E3}"/>
          </ac:spMkLst>
        </pc:spChg>
        <pc:spChg chg="mod">
          <ac:chgData name="Jassem Abbasi" userId="a485637c-5d5c-44af-8411-f95acc3236b6" providerId="ADAL" clId="{B67E75DF-61F4-4BDD-83F6-F3A9FEB4B984}" dt="2024-02-22T09:52:54.409" v="2357" actId="27803"/>
          <ac:spMkLst>
            <pc:docMk/>
            <pc:sldMk cId="3942064285" sldId="256"/>
            <ac:spMk id="11202" creationId="{DEA858AD-E473-C30A-8884-750502A25B84}"/>
          </ac:spMkLst>
        </pc:spChg>
        <pc:spChg chg="mod">
          <ac:chgData name="Jassem Abbasi" userId="a485637c-5d5c-44af-8411-f95acc3236b6" providerId="ADAL" clId="{B67E75DF-61F4-4BDD-83F6-F3A9FEB4B984}" dt="2024-02-22T09:52:54.409" v="2357" actId="27803"/>
          <ac:spMkLst>
            <pc:docMk/>
            <pc:sldMk cId="3942064285" sldId="256"/>
            <ac:spMk id="11203" creationId="{DE8F3BB3-4CC4-8D10-0DB7-10518BCAFA97}"/>
          </ac:spMkLst>
        </pc:spChg>
        <pc:spChg chg="mod">
          <ac:chgData name="Jassem Abbasi" userId="a485637c-5d5c-44af-8411-f95acc3236b6" providerId="ADAL" clId="{B67E75DF-61F4-4BDD-83F6-F3A9FEB4B984}" dt="2024-02-22T09:52:54.409" v="2357" actId="27803"/>
          <ac:spMkLst>
            <pc:docMk/>
            <pc:sldMk cId="3942064285" sldId="256"/>
            <ac:spMk id="11204" creationId="{481F5B1D-02CF-139E-CEDF-2842F04F9AEE}"/>
          </ac:spMkLst>
        </pc:spChg>
        <pc:spChg chg="mod">
          <ac:chgData name="Jassem Abbasi" userId="a485637c-5d5c-44af-8411-f95acc3236b6" providerId="ADAL" clId="{B67E75DF-61F4-4BDD-83F6-F3A9FEB4B984}" dt="2024-02-22T09:52:54.409" v="2357" actId="27803"/>
          <ac:spMkLst>
            <pc:docMk/>
            <pc:sldMk cId="3942064285" sldId="256"/>
            <ac:spMk id="11205" creationId="{14232EA3-E5A2-6B75-8526-CC91F09C01B5}"/>
          </ac:spMkLst>
        </pc:spChg>
        <pc:spChg chg="mod">
          <ac:chgData name="Jassem Abbasi" userId="a485637c-5d5c-44af-8411-f95acc3236b6" providerId="ADAL" clId="{B67E75DF-61F4-4BDD-83F6-F3A9FEB4B984}" dt="2024-02-22T09:52:54.409" v="2357" actId="27803"/>
          <ac:spMkLst>
            <pc:docMk/>
            <pc:sldMk cId="3942064285" sldId="256"/>
            <ac:spMk id="11206" creationId="{D63772A3-1DE9-00C9-7972-2E8993B477A0}"/>
          </ac:spMkLst>
        </pc:spChg>
        <pc:spChg chg="mod">
          <ac:chgData name="Jassem Abbasi" userId="a485637c-5d5c-44af-8411-f95acc3236b6" providerId="ADAL" clId="{B67E75DF-61F4-4BDD-83F6-F3A9FEB4B984}" dt="2024-02-22T09:52:54.409" v="2357" actId="27803"/>
          <ac:spMkLst>
            <pc:docMk/>
            <pc:sldMk cId="3942064285" sldId="256"/>
            <ac:spMk id="11207" creationId="{B299605B-A610-E76B-7718-7D8DD7E3A30D}"/>
          </ac:spMkLst>
        </pc:spChg>
        <pc:spChg chg="mod">
          <ac:chgData name="Jassem Abbasi" userId="a485637c-5d5c-44af-8411-f95acc3236b6" providerId="ADAL" clId="{B67E75DF-61F4-4BDD-83F6-F3A9FEB4B984}" dt="2024-02-22T09:52:54.409" v="2357" actId="27803"/>
          <ac:spMkLst>
            <pc:docMk/>
            <pc:sldMk cId="3942064285" sldId="256"/>
            <ac:spMk id="11208" creationId="{FF95C976-B4B7-94EA-7C92-C7218E92CA6F}"/>
          </ac:spMkLst>
        </pc:spChg>
        <pc:spChg chg="mod">
          <ac:chgData name="Jassem Abbasi" userId="a485637c-5d5c-44af-8411-f95acc3236b6" providerId="ADAL" clId="{B67E75DF-61F4-4BDD-83F6-F3A9FEB4B984}" dt="2024-02-22T09:52:54.409" v="2357" actId="27803"/>
          <ac:spMkLst>
            <pc:docMk/>
            <pc:sldMk cId="3942064285" sldId="256"/>
            <ac:spMk id="11209" creationId="{9765B401-F8B7-C841-A0F8-6DBEC5AF3A8B}"/>
          </ac:spMkLst>
        </pc:spChg>
        <pc:spChg chg="mod">
          <ac:chgData name="Jassem Abbasi" userId="a485637c-5d5c-44af-8411-f95acc3236b6" providerId="ADAL" clId="{B67E75DF-61F4-4BDD-83F6-F3A9FEB4B984}" dt="2024-02-22T09:52:54.409" v="2357" actId="27803"/>
          <ac:spMkLst>
            <pc:docMk/>
            <pc:sldMk cId="3942064285" sldId="256"/>
            <ac:spMk id="11210" creationId="{A1781454-7EF1-26F8-5582-1615D2644DAC}"/>
          </ac:spMkLst>
        </pc:spChg>
        <pc:spChg chg="mod">
          <ac:chgData name="Jassem Abbasi" userId="a485637c-5d5c-44af-8411-f95acc3236b6" providerId="ADAL" clId="{B67E75DF-61F4-4BDD-83F6-F3A9FEB4B984}" dt="2024-02-22T09:52:54.409" v="2357" actId="27803"/>
          <ac:spMkLst>
            <pc:docMk/>
            <pc:sldMk cId="3942064285" sldId="256"/>
            <ac:spMk id="11211" creationId="{B70C72A9-6F17-B714-721D-EF9593BD6BBE}"/>
          </ac:spMkLst>
        </pc:spChg>
        <pc:spChg chg="mod">
          <ac:chgData name="Jassem Abbasi" userId="a485637c-5d5c-44af-8411-f95acc3236b6" providerId="ADAL" clId="{B67E75DF-61F4-4BDD-83F6-F3A9FEB4B984}" dt="2024-02-22T09:52:54.409" v="2357" actId="27803"/>
          <ac:spMkLst>
            <pc:docMk/>
            <pc:sldMk cId="3942064285" sldId="256"/>
            <ac:spMk id="11212" creationId="{5389C5EE-025C-998F-6198-276B55699D86}"/>
          </ac:spMkLst>
        </pc:spChg>
        <pc:spChg chg="mod">
          <ac:chgData name="Jassem Abbasi" userId="a485637c-5d5c-44af-8411-f95acc3236b6" providerId="ADAL" clId="{B67E75DF-61F4-4BDD-83F6-F3A9FEB4B984}" dt="2024-02-22T09:52:54.409" v="2357" actId="27803"/>
          <ac:spMkLst>
            <pc:docMk/>
            <pc:sldMk cId="3942064285" sldId="256"/>
            <ac:spMk id="11213" creationId="{2CC2E5D9-22E8-7BFE-AB6C-B07D7FE5A559}"/>
          </ac:spMkLst>
        </pc:spChg>
        <pc:spChg chg="mod">
          <ac:chgData name="Jassem Abbasi" userId="a485637c-5d5c-44af-8411-f95acc3236b6" providerId="ADAL" clId="{B67E75DF-61F4-4BDD-83F6-F3A9FEB4B984}" dt="2024-02-22T09:52:54.409" v="2357" actId="27803"/>
          <ac:spMkLst>
            <pc:docMk/>
            <pc:sldMk cId="3942064285" sldId="256"/>
            <ac:spMk id="11214" creationId="{9A1547FE-FEFD-63C3-54F3-074D30EA22B7}"/>
          </ac:spMkLst>
        </pc:spChg>
        <pc:spChg chg="mod">
          <ac:chgData name="Jassem Abbasi" userId="a485637c-5d5c-44af-8411-f95acc3236b6" providerId="ADAL" clId="{B67E75DF-61F4-4BDD-83F6-F3A9FEB4B984}" dt="2024-02-22T09:52:54.409" v="2357" actId="27803"/>
          <ac:spMkLst>
            <pc:docMk/>
            <pc:sldMk cId="3942064285" sldId="256"/>
            <ac:spMk id="11215" creationId="{97364BA3-9614-B8C6-CAD1-A75D0E3912B4}"/>
          </ac:spMkLst>
        </pc:spChg>
        <pc:spChg chg="mod">
          <ac:chgData name="Jassem Abbasi" userId="a485637c-5d5c-44af-8411-f95acc3236b6" providerId="ADAL" clId="{B67E75DF-61F4-4BDD-83F6-F3A9FEB4B984}" dt="2024-02-22T09:52:54.409" v="2357" actId="27803"/>
          <ac:spMkLst>
            <pc:docMk/>
            <pc:sldMk cId="3942064285" sldId="256"/>
            <ac:spMk id="11216" creationId="{075B2C4A-FF59-A6F3-4877-68F4CE3E1E3F}"/>
          </ac:spMkLst>
        </pc:spChg>
        <pc:spChg chg="mod">
          <ac:chgData name="Jassem Abbasi" userId="a485637c-5d5c-44af-8411-f95acc3236b6" providerId="ADAL" clId="{B67E75DF-61F4-4BDD-83F6-F3A9FEB4B984}" dt="2024-02-22T09:52:54.409" v="2357" actId="27803"/>
          <ac:spMkLst>
            <pc:docMk/>
            <pc:sldMk cId="3942064285" sldId="256"/>
            <ac:spMk id="11217" creationId="{3FA15CE6-7C06-AA69-4AB7-13C111575E47}"/>
          </ac:spMkLst>
        </pc:spChg>
        <pc:spChg chg="mod">
          <ac:chgData name="Jassem Abbasi" userId="a485637c-5d5c-44af-8411-f95acc3236b6" providerId="ADAL" clId="{B67E75DF-61F4-4BDD-83F6-F3A9FEB4B984}" dt="2024-02-22T09:52:54.409" v="2357" actId="27803"/>
          <ac:spMkLst>
            <pc:docMk/>
            <pc:sldMk cId="3942064285" sldId="256"/>
            <ac:spMk id="11218" creationId="{B7D09D9F-F7B8-9F68-A3B8-77604378CDF8}"/>
          </ac:spMkLst>
        </pc:spChg>
        <pc:spChg chg="mod">
          <ac:chgData name="Jassem Abbasi" userId="a485637c-5d5c-44af-8411-f95acc3236b6" providerId="ADAL" clId="{B67E75DF-61F4-4BDD-83F6-F3A9FEB4B984}" dt="2024-02-22T09:52:54.409" v="2357" actId="27803"/>
          <ac:spMkLst>
            <pc:docMk/>
            <pc:sldMk cId="3942064285" sldId="256"/>
            <ac:spMk id="11219" creationId="{A1EEC3F4-AAE3-38B9-9112-05B5A3F210D8}"/>
          </ac:spMkLst>
        </pc:spChg>
        <pc:spChg chg="mod">
          <ac:chgData name="Jassem Abbasi" userId="a485637c-5d5c-44af-8411-f95acc3236b6" providerId="ADAL" clId="{B67E75DF-61F4-4BDD-83F6-F3A9FEB4B984}" dt="2024-02-22T09:52:54.409" v="2357" actId="27803"/>
          <ac:spMkLst>
            <pc:docMk/>
            <pc:sldMk cId="3942064285" sldId="256"/>
            <ac:spMk id="11220" creationId="{B467AD8E-9870-91FA-E3DB-A7156D2F2F55}"/>
          </ac:spMkLst>
        </pc:spChg>
        <pc:spChg chg="mod">
          <ac:chgData name="Jassem Abbasi" userId="a485637c-5d5c-44af-8411-f95acc3236b6" providerId="ADAL" clId="{B67E75DF-61F4-4BDD-83F6-F3A9FEB4B984}" dt="2024-02-22T09:52:54.409" v="2357" actId="27803"/>
          <ac:spMkLst>
            <pc:docMk/>
            <pc:sldMk cId="3942064285" sldId="256"/>
            <ac:spMk id="11221" creationId="{7F17232B-678C-8B7F-4FA5-AE3152BF8675}"/>
          </ac:spMkLst>
        </pc:spChg>
        <pc:spChg chg="mod">
          <ac:chgData name="Jassem Abbasi" userId="a485637c-5d5c-44af-8411-f95acc3236b6" providerId="ADAL" clId="{B67E75DF-61F4-4BDD-83F6-F3A9FEB4B984}" dt="2024-02-22T09:52:54.409" v="2357" actId="27803"/>
          <ac:spMkLst>
            <pc:docMk/>
            <pc:sldMk cId="3942064285" sldId="256"/>
            <ac:spMk id="11222" creationId="{A08996B1-CE19-0A11-5846-31955EDC9629}"/>
          </ac:spMkLst>
        </pc:spChg>
        <pc:spChg chg="mod">
          <ac:chgData name="Jassem Abbasi" userId="a485637c-5d5c-44af-8411-f95acc3236b6" providerId="ADAL" clId="{B67E75DF-61F4-4BDD-83F6-F3A9FEB4B984}" dt="2024-02-22T09:52:54.409" v="2357" actId="27803"/>
          <ac:spMkLst>
            <pc:docMk/>
            <pc:sldMk cId="3942064285" sldId="256"/>
            <ac:spMk id="11223" creationId="{F9FF4878-4314-3102-CFBC-2FBFE3BB7698}"/>
          </ac:spMkLst>
        </pc:spChg>
        <pc:spChg chg="mod">
          <ac:chgData name="Jassem Abbasi" userId="a485637c-5d5c-44af-8411-f95acc3236b6" providerId="ADAL" clId="{B67E75DF-61F4-4BDD-83F6-F3A9FEB4B984}" dt="2024-02-22T09:52:54.409" v="2357" actId="27803"/>
          <ac:spMkLst>
            <pc:docMk/>
            <pc:sldMk cId="3942064285" sldId="256"/>
            <ac:spMk id="11224" creationId="{8DE41C45-3239-0129-115B-FA760298E9AD}"/>
          </ac:spMkLst>
        </pc:spChg>
        <pc:spChg chg="mod">
          <ac:chgData name="Jassem Abbasi" userId="a485637c-5d5c-44af-8411-f95acc3236b6" providerId="ADAL" clId="{B67E75DF-61F4-4BDD-83F6-F3A9FEB4B984}" dt="2024-02-22T09:52:54.409" v="2357" actId="27803"/>
          <ac:spMkLst>
            <pc:docMk/>
            <pc:sldMk cId="3942064285" sldId="256"/>
            <ac:spMk id="11225" creationId="{410BDCF5-FA49-6A03-D7BD-8809259365B7}"/>
          </ac:spMkLst>
        </pc:spChg>
        <pc:spChg chg="mod">
          <ac:chgData name="Jassem Abbasi" userId="a485637c-5d5c-44af-8411-f95acc3236b6" providerId="ADAL" clId="{B67E75DF-61F4-4BDD-83F6-F3A9FEB4B984}" dt="2024-02-22T09:52:54.409" v="2357" actId="27803"/>
          <ac:spMkLst>
            <pc:docMk/>
            <pc:sldMk cId="3942064285" sldId="256"/>
            <ac:spMk id="11226" creationId="{CCAD8529-D6B7-7241-BC7C-538B171DA444}"/>
          </ac:spMkLst>
        </pc:spChg>
        <pc:spChg chg="mod">
          <ac:chgData name="Jassem Abbasi" userId="a485637c-5d5c-44af-8411-f95acc3236b6" providerId="ADAL" clId="{B67E75DF-61F4-4BDD-83F6-F3A9FEB4B984}" dt="2024-02-22T09:52:54.409" v="2357" actId="27803"/>
          <ac:spMkLst>
            <pc:docMk/>
            <pc:sldMk cId="3942064285" sldId="256"/>
            <ac:spMk id="11227" creationId="{F9BCCAAF-73CD-EFA0-8616-E815EC2AF461}"/>
          </ac:spMkLst>
        </pc:spChg>
        <pc:spChg chg="mod">
          <ac:chgData name="Jassem Abbasi" userId="a485637c-5d5c-44af-8411-f95acc3236b6" providerId="ADAL" clId="{B67E75DF-61F4-4BDD-83F6-F3A9FEB4B984}" dt="2024-02-22T09:52:54.409" v="2357" actId="27803"/>
          <ac:spMkLst>
            <pc:docMk/>
            <pc:sldMk cId="3942064285" sldId="256"/>
            <ac:spMk id="11228" creationId="{8879054B-C923-7C00-4EE5-EA9D1AA37A59}"/>
          </ac:spMkLst>
        </pc:spChg>
        <pc:spChg chg="mod">
          <ac:chgData name="Jassem Abbasi" userId="a485637c-5d5c-44af-8411-f95acc3236b6" providerId="ADAL" clId="{B67E75DF-61F4-4BDD-83F6-F3A9FEB4B984}" dt="2024-02-22T09:52:54.409" v="2357" actId="27803"/>
          <ac:spMkLst>
            <pc:docMk/>
            <pc:sldMk cId="3942064285" sldId="256"/>
            <ac:spMk id="11229" creationId="{C8678C12-F60F-1E9F-8F2D-1BC63EB609F9}"/>
          </ac:spMkLst>
        </pc:spChg>
        <pc:spChg chg="mod">
          <ac:chgData name="Jassem Abbasi" userId="a485637c-5d5c-44af-8411-f95acc3236b6" providerId="ADAL" clId="{B67E75DF-61F4-4BDD-83F6-F3A9FEB4B984}" dt="2024-02-22T09:52:54.409" v="2357" actId="27803"/>
          <ac:spMkLst>
            <pc:docMk/>
            <pc:sldMk cId="3942064285" sldId="256"/>
            <ac:spMk id="11230" creationId="{1E7F576A-8744-9FDA-D09A-E201024FA692}"/>
          </ac:spMkLst>
        </pc:spChg>
        <pc:spChg chg="mod">
          <ac:chgData name="Jassem Abbasi" userId="a485637c-5d5c-44af-8411-f95acc3236b6" providerId="ADAL" clId="{B67E75DF-61F4-4BDD-83F6-F3A9FEB4B984}" dt="2024-02-22T09:52:54.409" v="2357" actId="27803"/>
          <ac:spMkLst>
            <pc:docMk/>
            <pc:sldMk cId="3942064285" sldId="256"/>
            <ac:spMk id="11231" creationId="{024D1C50-4BB7-5FC5-106D-FB79C115A187}"/>
          </ac:spMkLst>
        </pc:spChg>
        <pc:spChg chg="mod">
          <ac:chgData name="Jassem Abbasi" userId="a485637c-5d5c-44af-8411-f95acc3236b6" providerId="ADAL" clId="{B67E75DF-61F4-4BDD-83F6-F3A9FEB4B984}" dt="2024-02-22T09:52:54.409" v="2357" actId="27803"/>
          <ac:spMkLst>
            <pc:docMk/>
            <pc:sldMk cId="3942064285" sldId="256"/>
            <ac:spMk id="11232" creationId="{E6EF6B32-C1CA-2171-5C8C-EC47C66C2288}"/>
          </ac:spMkLst>
        </pc:spChg>
        <pc:spChg chg="mod">
          <ac:chgData name="Jassem Abbasi" userId="a485637c-5d5c-44af-8411-f95acc3236b6" providerId="ADAL" clId="{B67E75DF-61F4-4BDD-83F6-F3A9FEB4B984}" dt="2024-02-22T09:52:54.409" v="2357" actId="27803"/>
          <ac:spMkLst>
            <pc:docMk/>
            <pc:sldMk cId="3942064285" sldId="256"/>
            <ac:spMk id="11233" creationId="{DE1661ED-5263-041F-070D-EEDF6236A32C}"/>
          </ac:spMkLst>
        </pc:spChg>
        <pc:spChg chg="mod">
          <ac:chgData name="Jassem Abbasi" userId="a485637c-5d5c-44af-8411-f95acc3236b6" providerId="ADAL" clId="{B67E75DF-61F4-4BDD-83F6-F3A9FEB4B984}" dt="2024-02-22T09:52:54.409" v="2357" actId="27803"/>
          <ac:spMkLst>
            <pc:docMk/>
            <pc:sldMk cId="3942064285" sldId="256"/>
            <ac:spMk id="11234" creationId="{F2A01D80-3CEB-9D7A-4B54-BE28EDE762E1}"/>
          </ac:spMkLst>
        </pc:spChg>
        <pc:spChg chg="mod">
          <ac:chgData name="Jassem Abbasi" userId="a485637c-5d5c-44af-8411-f95acc3236b6" providerId="ADAL" clId="{B67E75DF-61F4-4BDD-83F6-F3A9FEB4B984}" dt="2024-02-22T09:52:54.409" v="2357" actId="27803"/>
          <ac:spMkLst>
            <pc:docMk/>
            <pc:sldMk cId="3942064285" sldId="256"/>
            <ac:spMk id="11235" creationId="{C97E425C-DB86-179B-2553-639A5B809C34}"/>
          </ac:spMkLst>
        </pc:spChg>
        <pc:spChg chg="mod">
          <ac:chgData name="Jassem Abbasi" userId="a485637c-5d5c-44af-8411-f95acc3236b6" providerId="ADAL" clId="{B67E75DF-61F4-4BDD-83F6-F3A9FEB4B984}" dt="2024-02-22T09:52:54.409" v="2357" actId="27803"/>
          <ac:spMkLst>
            <pc:docMk/>
            <pc:sldMk cId="3942064285" sldId="256"/>
            <ac:spMk id="11236" creationId="{9E8484F9-E810-0156-80E4-3ED8138911E3}"/>
          </ac:spMkLst>
        </pc:spChg>
        <pc:spChg chg="mod">
          <ac:chgData name="Jassem Abbasi" userId="a485637c-5d5c-44af-8411-f95acc3236b6" providerId="ADAL" clId="{B67E75DF-61F4-4BDD-83F6-F3A9FEB4B984}" dt="2024-02-22T09:52:54.409" v="2357" actId="27803"/>
          <ac:spMkLst>
            <pc:docMk/>
            <pc:sldMk cId="3942064285" sldId="256"/>
            <ac:spMk id="11237" creationId="{E1473715-4C31-8933-D930-4DA505D3C683}"/>
          </ac:spMkLst>
        </pc:spChg>
        <pc:spChg chg="mod">
          <ac:chgData name="Jassem Abbasi" userId="a485637c-5d5c-44af-8411-f95acc3236b6" providerId="ADAL" clId="{B67E75DF-61F4-4BDD-83F6-F3A9FEB4B984}" dt="2024-02-22T09:52:54.409" v="2357" actId="27803"/>
          <ac:spMkLst>
            <pc:docMk/>
            <pc:sldMk cId="3942064285" sldId="256"/>
            <ac:spMk id="11238" creationId="{231A618D-9616-79B2-42DE-49CE84E1A088}"/>
          </ac:spMkLst>
        </pc:spChg>
        <pc:spChg chg="mod">
          <ac:chgData name="Jassem Abbasi" userId="a485637c-5d5c-44af-8411-f95acc3236b6" providerId="ADAL" clId="{B67E75DF-61F4-4BDD-83F6-F3A9FEB4B984}" dt="2024-02-22T09:52:54.409" v="2357" actId="27803"/>
          <ac:spMkLst>
            <pc:docMk/>
            <pc:sldMk cId="3942064285" sldId="256"/>
            <ac:spMk id="11239" creationId="{F51D87B8-C3A6-E494-E296-6F2EA573587D}"/>
          </ac:spMkLst>
        </pc:spChg>
        <pc:spChg chg="mod">
          <ac:chgData name="Jassem Abbasi" userId="a485637c-5d5c-44af-8411-f95acc3236b6" providerId="ADAL" clId="{B67E75DF-61F4-4BDD-83F6-F3A9FEB4B984}" dt="2024-02-22T09:52:54.409" v="2357" actId="27803"/>
          <ac:spMkLst>
            <pc:docMk/>
            <pc:sldMk cId="3942064285" sldId="256"/>
            <ac:spMk id="11240" creationId="{90C538E7-28AC-766B-1A0B-26F994730816}"/>
          </ac:spMkLst>
        </pc:spChg>
        <pc:spChg chg="mod">
          <ac:chgData name="Jassem Abbasi" userId="a485637c-5d5c-44af-8411-f95acc3236b6" providerId="ADAL" clId="{B67E75DF-61F4-4BDD-83F6-F3A9FEB4B984}" dt="2024-02-22T09:52:54.409" v="2357" actId="27803"/>
          <ac:spMkLst>
            <pc:docMk/>
            <pc:sldMk cId="3942064285" sldId="256"/>
            <ac:spMk id="11241" creationId="{C35A626E-C456-A3DB-C8A7-C2F7E281C277}"/>
          </ac:spMkLst>
        </pc:spChg>
        <pc:spChg chg="mod">
          <ac:chgData name="Jassem Abbasi" userId="a485637c-5d5c-44af-8411-f95acc3236b6" providerId="ADAL" clId="{B67E75DF-61F4-4BDD-83F6-F3A9FEB4B984}" dt="2024-02-22T09:52:54.409" v="2357" actId="27803"/>
          <ac:spMkLst>
            <pc:docMk/>
            <pc:sldMk cId="3942064285" sldId="256"/>
            <ac:spMk id="11242" creationId="{C199239F-B818-EB3F-F216-B5A653376B88}"/>
          </ac:spMkLst>
        </pc:spChg>
        <pc:spChg chg="mod">
          <ac:chgData name="Jassem Abbasi" userId="a485637c-5d5c-44af-8411-f95acc3236b6" providerId="ADAL" clId="{B67E75DF-61F4-4BDD-83F6-F3A9FEB4B984}" dt="2024-02-22T09:52:54.409" v="2357" actId="27803"/>
          <ac:spMkLst>
            <pc:docMk/>
            <pc:sldMk cId="3942064285" sldId="256"/>
            <ac:spMk id="11243" creationId="{22E141DF-0A81-1198-198B-90484CE57F52}"/>
          </ac:spMkLst>
        </pc:spChg>
        <pc:spChg chg="mod">
          <ac:chgData name="Jassem Abbasi" userId="a485637c-5d5c-44af-8411-f95acc3236b6" providerId="ADAL" clId="{B67E75DF-61F4-4BDD-83F6-F3A9FEB4B984}" dt="2024-02-22T09:52:54.409" v="2357" actId="27803"/>
          <ac:spMkLst>
            <pc:docMk/>
            <pc:sldMk cId="3942064285" sldId="256"/>
            <ac:spMk id="11244" creationId="{3DE53CC6-71B8-F843-1D70-F5B30D6165C3}"/>
          </ac:spMkLst>
        </pc:spChg>
        <pc:spChg chg="mod">
          <ac:chgData name="Jassem Abbasi" userId="a485637c-5d5c-44af-8411-f95acc3236b6" providerId="ADAL" clId="{B67E75DF-61F4-4BDD-83F6-F3A9FEB4B984}" dt="2024-02-22T09:52:54.409" v="2357" actId="27803"/>
          <ac:spMkLst>
            <pc:docMk/>
            <pc:sldMk cId="3942064285" sldId="256"/>
            <ac:spMk id="11245" creationId="{2B56F4F2-C003-1078-91F7-544B80F8EA35}"/>
          </ac:spMkLst>
        </pc:spChg>
        <pc:spChg chg="mod">
          <ac:chgData name="Jassem Abbasi" userId="a485637c-5d5c-44af-8411-f95acc3236b6" providerId="ADAL" clId="{B67E75DF-61F4-4BDD-83F6-F3A9FEB4B984}" dt="2024-02-22T09:52:54.409" v="2357" actId="27803"/>
          <ac:spMkLst>
            <pc:docMk/>
            <pc:sldMk cId="3942064285" sldId="256"/>
            <ac:spMk id="11246" creationId="{2F6BB8F4-4CAF-1D7C-4AD7-78EE3DBD24D0}"/>
          </ac:spMkLst>
        </pc:spChg>
        <pc:spChg chg="mod">
          <ac:chgData name="Jassem Abbasi" userId="a485637c-5d5c-44af-8411-f95acc3236b6" providerId="ADAL" clId="{B67E75DF-61F4-4BDD-83F6-F3A9FEB4B984}" dt="2024-02-22T09:52:54.409" v="2357" actId="27803"/>
          <ac:spMkLst>
            <pc:docMk/>
            <pc:sldMk cId="3942064285" sldId="256"/>
            <ac:spMk id="11247" creationId="{4FD58DE7-123B-AC6A-F10C-829ABFEFC28D}"/>
          </ac:spMkLst>
        </pc:spChg>
        <pc:spChg chg="mod">
          <ac:chgData name="Jassem Abbasi" userId="a485637c-5d5c-44af-8411-f95acc3236b6" providerId="ADAL" clId="{B67E75DF-61F4-4BDD-83F6-F3A9FEB4B984}" dt="2024-02-22T09:52:54.409" v="2357" actId="27803"/>
          <ac:spMkLst>
            <pc:docMk/>
            <pc:sldMk cId="3942064285" sldId="256"/>
            <ac:spMk id="11248" creationId="{3A38D9D8-1F09-356E-5DD8-EBF7BBBC5667}"/>
          </ac:spMkLst>
        </pc:spChg>
        <pc:spChg chg="mod">
          <ac:chgData name="Jassem Abbasi" userId="a485637c-5d5c-44af-8411-f95acc3236b6" providerId="ADAL" clId="{B67E75DF-61F4-4BDD-83F6-F3A9FEB4B984}" dt="2024-02-22T09:52:54.409" v="2357" actId="27803"/>
          <ac:spMkLst>
            <pc:docMk/>
            <pc:sldMk cId="3942064285" sldId="256"/>
            <ac:spMk id="11249" creationId="{DB80871D-5EEA-844A-4BE9-0051A15AB0C1}"/>
          </ac:spMkLst>
        </pc:spChg>
        <pc:spChg chg="mod">
          <ac:chgData name="Jassem Abbasi" userId="a485637c-5d5c-44af-8411-f95acc3236b6" providerId="ADAL" clId="{B67E75DF-61F4-4BDD-83F6-F3A9FEB4B984}" dt="2024-02-22T09:52:54.409" v="2357" actId="27803"/>
          <ac:spMkLst>
            <pc:docMk/>
            <pc:sldMk cId="3942064285" sldId="256"/>
            <ac:spMk id="11250" creationId="{455A9590-5658-09F6-E889-D7F4FF440810}"/>
          </ac:spMkLst>
        </pc:spChg>
        <pc:spChg chg="mod">
          <ac:chgData name="Jassem Abbasi" userId="a485637c-5d5c-44af-8411-f95acc3236b6" providerId="ADAL" clId="{B67E75DF-61F4-4BDD-83F6-F3A9FEB4B984}" dt="2024-02-22T09:52:54.409" v="2357" actId="27803"/>
          <ac:spMkLst>
            <pc:docMk/>
            <pc:sldMk cId="3942064285" sldId="256"/>
            <ac:spMk id="11251" creationId="{FDAB1C4F-0BC5-17B9-C943-1B19B8C0CF0F}"/>
          </ac:spMkLst>
        </pc:spChg>
        <pc:spChg chg="mod">
          <ac:chgData name="Jassem Abbasi" userId="a485637c-5d5c-44af-8411-f95acc3236b6" providerId="ADAL" clId="{B67E75DF-61F4-4BDD-83F6-F3A9FEB4B984}" dt="2024-02-22T09:52:54.409" v="2357" actId="27803"/>
          <ac:spMkLst>
            <pc:docMk/>
            <pc:sldMk cId="3942064285" sldId="256"/>
            <ac:spMk id="11252" creationId="{A58587FF-786E-EAF3-1EE4-52094ACC26FC}"/>
          </ac:spMkLst>
        </pc:spChg>
        <pc:spChg chg="mod">
          <ac:chgData name="Jassem Abbasi" userId="a485637c-5d5c-44af-8411-f95acc3236b6" providerId="ADAL" clId="{B67E75DF-61F4-4BDD-83F6-F3A9FEB4B984}" dt="2024-02-22T09:52:54.409" v="2357" actId="27803"/>
          <ac:spMkLst>
            <pc:docMk/>
            <pc:sldMk cId="3942064285" sldId="256"/>
            <ac:spMk id="11253" creationId="{E36F893A-60B7-668A-35FA-D757E760A2BF}"/>
          </ac:spMkLst>
        </pc:spChg>
        <pc:spChg chg="mod">
          <ac:chgData name="Jassem Abbasi" userId="a485637c-5d5c-44af-8411-f95acc3236b6" providerId="ADAL" clId="{B67E75DF-61F4-4BDD-83F6-F3A9FEB4B984}" dt="2024-02-22T09:52:54.409" v="2357" actId="27803"/>
          <ac:spMkLst>
            <pc:docMk/>
            <pc:sldMk cId="3942064285" sldId="256"/>
            <ac:spMk id="11254" creationId="{669E99E2-A288-9C99-D4F8-E5A9DF2DB505}"/>
          </ac:spMkLst>
        </pc:spChg>
        <pc:spChg chg="mod">
          <ac:chgData name="Jassem Abbasi" userId="a485637c-5d5c-44af-8411-f95acc3236b6" providerId="ADAL" clId="{B67E75DF-61F4-4BDD-83F6-F3A9FEB4B984}" dt="2024-02-22T09:52:54.409" v="2357" actId="27803"/>
          <ac:spMkLst>
            <pc:docMk/>
            <pc:sldMk cId="3942064285" sldId="256"/>
            <ac:spMk id="11255" creationId="{3F33A07F-7AEA-80BC-B15F-4FBF21C6CAD6}"/>
          </ac:spMkLst>
        </pc:spChg>
        <pc:spChg chg="mod">
          <ac:chgData name="Jassem Abbasi" userId="a485637c-5d5c-44af-8411-f95acc3236b6" providerId="ADAL" clId="{B67E75DF-61F4-4BDD-83F6-F3A9FEB4B984}" dt="2024-02-22T09:52:54.409" v="2357" actId="27803"/>
          <ac:spMkLst>
            <pc:docMk/>
            <pc:sldMk cId="3942064285" sldId="256"/>
            <ac:spMk id="11256" creationId="{E047113E-3435-B713-3383-5CB29E81577E}"/>
          </ac:spMkLst>
        </pc:spChg>
        <pc:spChg chg="mod">
          <ac:chgData name="Jassem Abbasi" userId="a485637c-5d5c-44af-8411-f95acc3236b6" providerId="ADAL" clId="{B67E75DF-61F4-4BDD-83F6-F3A9FEB4B984}" dt="2024-02-22T09:52:54.409" v="2357" actId="27803"/>
          <ac:spMkLst>
            <pc:docMk/>
            <pc:sldMk cId="3942064285" sldId="256"/>
            <ac:spMk id="11257" creationId="{41980816-BF34-BE46-FC68-3888600D6464}"/>
          </ac:spMkLst>
        </pc:spChg>
        <pc:spChg chg="mod">
          <ac:chgData name="Jassem Abbasi" userId="a485637c-5d5c-44af-8411-f95acc3236b6" providerId="ADAL" clId="{B67E75DF-61F4-4BDD-83F6-F3A9FEB4B984}" dt="2024-02-22T09:52:54.409" v="2357" actId="27803"/>
          <ac:spMkLst>
            <pc:docMk/>
            <pc:sldMk cId="3942064285" sldId="256"/>
            <ac:spMk id="11258" creationId="{5E639D15-8A83-D21E-6522-844336598D76}"/>
          </ac:spMkLst>
        </pc:spChg>
        <pc:spChg chg="mod">
          <ac:chgData name="Jassem Abbasi" userId="a485637c-5d5c-44af-8411-f95acc3236b6" providerId="ADAL" clId="{B67E75DF-61F4-4BDD-83F6-F3A9FEB4B984}" dt="2024-02-22T09:52:54.409" v="2357" actId="27803"/>
          <ac:spMkLst>
            <pc:docMk/>
            <pc:sldMk cId="3942064285" sldId="256"/>
            <ac:spMk id="11259" creationId="{D4691372-947D-918F-9253-319C2937B521}"/>
          </ac:spMkLst>
        </pc:spChg>
        <pc:spChg chg="mod">
          <ac:chgData name="Jassem Abbasi" userId="a485637c-5d5c-44af-8411-f95acc3236b6" providerId="ADAL" clId="{B67E75DF-61F4-4BDD-83F6-F3A9FEB4B984}" dt="2024-02-22T09:52:54.409" v="2357" actId="27803"/>
          <ac:spMkLst>
            <pc:docMk/>
            <pc:sldMk cId="3942064285" sldId="256"/>
            <ac:spMk id="11260" creationId="{CB3797DA-1A17-9B18-F7D2-647189FD80D0}"/>
          </ac:spMkLst>
        </pc:spChg>
        <pc:spChg chg="mod">
          <ac:chgData name="Jassem Abbasi" userId="a485637c-5d5c-44af-8411-f95acc3236b6" providerId="ADAL" clId="{B67E75DF-61F4-4BDD-83F6-F3A9FEB4B984}" dt="2024-02-22T09:52:54.409" v="2357" actId="27803"/>
          <ac:spMkLst>
            <pc:docMk/>
            <pc:sldMk cId="3942064285" sldId="256"/>
            <ac:spMk id="11261" creationId="{708F3A0E-0A35-E90F-74B6-3B268E0225C3}"/>
          </ac:spMkLst>
        </pc:spChg>
        <pc:spChg chg="mod">
          <ac:chgData name="Jassem Abbasi" userId="a485637c-5d5c-44af-8411-f95acc3236b6" providerId="ADAL" clId="{B67E75DF-61F4-4BDD-83F6-F3A9FEB4B984}" dt="2024-02-22T09:52:54.409" v="2357" actId="27803"/>
          <ac:spMkLst>
            <pc:docMk/>
            <pc:sldMk cId="3942064285" sldId="256"/>
            <ac:spMk id="11262" creationId="{55088840-FC8E-D3BA-4168-319F3892F83C}"/>
          </ac:spMkLst>
        </pc:spChg>
        <pc:spChg chg="mod">
          <ac:chgData name="Jassem Abbasi" userId="a485637c-5d5c-44af-8411-f95acc3236b6" providerId="ADAL" clId="{B67E75DF-61F4-4BDD-83F6-F3A9FEB4B984}" dt="2024-02-22T09:52:54.409" v="2357" actId="27803"/>
          <ac:spMkLst>
            <pc:docMk/>
            <pc:sldMk cId="3942064285" sldId="256"/>
            <ac:spMk id="11263" creationId="{8F50DC5A-7C4F-9082-84E0-802E0CCF834B}"/>
          </ac:spMkLst>
        </pc:spChg>
        <pc:spChg chg="mod">
          <ac:chgData name="Jassem Abbasi" userId="a485637c-5d5c-44af-8411-f95acc3236b6" providerId="ADAL" clId="{B67E75DF-61F4-4BDD-83F6-F3A9FEB4B984}" dt="2024-02-22T09:52:54.409" v="2357" actId="27803"/>
          <ac:spMkLst>
            <pc:docMk/>
            <pc:sldMk cId="3942064285" sldId="256"/>
            <ac:spMk id="11264" creationId="{9846E3C3-2953-FB02-F66D-4C574C11DC56}"/>
          </ac:spMkLst>
        </pc:spChg>
        <pc:spChg chg="mod">
          <ac:chgData name="Jassem Abbasi" userId="a485637c-5d5c-44af-8411-f95acc3236b6" providerId="ADAL" clId="{B67E75DF-61F4-4BDD-83F6-F3A9FEB4B984}" dt="2024-02-22T09:52:54.409" v="2357" actId="27803"/>
          <ac:spMkLst>
            <pc:docMk/>
            <pc:sldMk cId="3942064285" sldId="256"/>
            <ac:spMk id="11265" creationId="{834A9671-5E40-D97B-DF17-4789519D6F38}"/>
          </ac:spMkLst>
        </pc:spChg>
        <pc:spChg chg="mod">
          <ac:chgData name="Jassem Abbasi" userId="a485637c-5d5c-44af-8411-f95acc3236b6" providerId="ADAL" clId="{B67E75DF-61F4-4BDD-83F6-F3A9FEB4B984}" dt="2024-02-22T09:52:54.409" v="2357" actId="27803"/>
          <ac:spMkLst>
            <pc:docMk/>
            <pc:sldMk cId="3942064285" sldId="256"/>
            <ac:spMk id="11266" creationId="{1E16F3BA-B06B-5F52-0C14-6FA3B467BEEE}"/>
          </ac:spMkLst>
        </pc:spChg>
        <pc:spChg chg="mod">
          <ac:chgData name="Jassem Abbasi" userId="a485637c-5d5c-44af-8411-f95acc3236b6" providerId="ADAL" clId="{B67E75DF-61F4-4BDD-83F6-F3A9FEB4B984}" dt="2024-02-22T09:52:54.409" v="2357" actId="27803"/>
          <ac:spMkLst>
            <pc:docMk/>
            <pc:sldMk cId="3942064285" sldId="256"/>
            <ac:spMk id="11267" creationId="{80307A7D-5748-8217-9A88-943136401CB4}"/>
          </ac:spMkLst>
        </pc:spChg>
        <pc:spChg chg="mod">
          <ac:chgData name="Jassem Abbasi" userId="a485637c-5d5c-44af-8411-f95acc3236b6" providerId="ADAL" clId="{B67E75DF-61F4-4BDD-83F6-F3A9FEB4B984}" dt="2024-02-22T09:52:54.409" v="2357" actId="27803"/>
          <ac:spMkLst>
            <pc:docMk/>
            <pc:sldMk cId="3942064285" sldId="256"/>
            <ac:spMk id="11268" creationId="{685A3039-3F1F-3C64-8D95-CFF83F300571}"/>
          </ac:spMkLst>
        </pc:spChg>
        <pc:spChg chg="mod">
          <ac:chgData name="Jassem Abbasi" userId="a485637c-5d5c-44af-8411-f95acc3236b6" providerId="ADAL" clId="{B67E75DF-61F4-4BDD-83F6-F3A9FEB4B984}" dt="2024-02-22T09:52:54.409" v="2357" actId="27803"/>
          <ac:spMkLst>
            <pc:docMk/>
            <pc:sldMk cId="3942064285" sldId="256"/>
            <ac:spMk id="11269" creationId="{E1CD4055-D2FD-C08C-EAC8-E72E629588F0}"/>
          </ac:spMkLst>
        </pc:spChg>
        <pc:spChg chg="mod">
          <ac:chgData name="Jassem Abbasi" userId="a485637c-5d5c-44af-8411-f95acc3236b6" providerId="ADAL" clId="{B67E75DF-61F4-4BDD-83F6-F3A9FEB4B984}" dt="2024-02-22T09:52:54.409" v="2357" actId="27803"/>
          <ac:spMkLst>
            <pc:docMk/>
            <pc:sldMk cId="3942064285" sldId="256"/>
            <ac:spMk id="11270" creationId="{9E527D4D-AAA3-A687-4C6C-535C582C4C40}"/>
          </ac:spMkLst>
        </pc:spChg>
        <pc:spChg chg="mod">
          <ac:chgData name="Jassem Abbasi" userId="a485637c-5d5c-44af-8411-f95acc3236b6" providerId="ADAL" clId="{B67E75DF-61F4-4BDD-83F6-F3A9FEB4B984}" dt="2024-02-22T09:52:54.409" v="2357" actId="27803"/>
          <ac:spMkLst>
            <pc:docMk/>
            <pc:sldMk cId="3942064285" sldId="256"/>
            <ac:spMk id="11271" creationId="{D66C159F-E2CF-3A70-17B4-5E4D614AF40B}"/>
          </ac:spMkLst>
        </pc:spChg>
        <pc:spChg chg="mod">
          <ac:chgData name="Jassem Abbasi" userId="a485637c-5d5c-44af-8411-f95acc3236b6" providerId="ADAL" clId="{B67E75DF-61F4-4BDD-83F6-F3A9FEB4B984}" dt="2024-02-22T09:52:54.409" v="2357" actId="27803"/>
          <ac:spMkLst>
            <pc:docMk/>
            <pc:sldMk cId="3942064285" sldId="256"/>
            <ac:spMk id="11272" creationId="{56A108FF-529D-96C6-C74F-52E97B245E6E}"/>
          </ac:spMkLst>
        </pc:spChg>
        <pc:spChg chg="mod">
          <ac:chgData name="Jassem Abbasi" userId="a485637c-5d5c-44af-8411-f95acc3236b6" providerId="ADAL" clId="{B67E75DF-61F4-4BDD-83F6-F3A9FEB4B984}" dt="2024-02-22T09:52:54.409" v="2357" actId="27803"/>
          <ac:spMkLst>
            <pc:docMk/>
            <pc:sldMk cId="3942064285" sldId="256"/>
            <ac:spMk id="11273" creationId="{2A60EAFF-FD40-ACC3-74C6-C8636AF4F66A}"/>
          </ac:spMkLst>
        </pc:spChg>
        <pc:spChg chg="mod">
          <ac:chgData name="Jassem Abbasi" userId="a485637c-5d5c-44af-8411-f95acc3236b6" providerId="ADAL" clId="{B67E75DF-61F4-4BDD-83F6-F3A9FEB4B984}" dt="2024-02-22T09:52:54.409" v="2357" actId="27803"/>
          <ac:spMkLst>
            <pc:docMk/>
            <pc:sldMk cId="3942064285" sldId="256"/>
            <ac:spMk id="11274" creationId="{97CED2E7-E51C-0AB1-EB16-A346F17F9A54}"/>
          </ac:spMkLst>
        </pc:spChg>
        <pc:spChg chg="mod">
          <ac:chgData name="Jassem Abbasi" userId="a485637c-5d5c-44af-8411-f95acc3236b6" providerId="ADAL" clId="{B67E75DF-61F4-4BDD-83F6-F3A9FEB4B984}" dt="2024-02-22T09:52:54.409" v="2357" actId="27803"/>
          <ac:spMkLst>
            <pc:docMk/>
            <pc:sldMk cId="3942064285" sldId="256"/>
            <ac:spMk id="11275" creationId="{4018DCDE-21D6-37E2-1A39-708940B88E55}"/>
          </ac:spMkLst>
        </pc:spChg>
        <pc:spChg chg="mod">
          <ac:chgData name="Jassem Abbasi" userId="a485637c-5d5c-44af-8411-f95acc3236b6" providerId="ADAL" clId="{B67E75DF-61F4-4BDD-83F6-F3A9FEB4B984}" dt="2024-02-22T09:52:54.409" v="2357" actId="27803"/>
          <ac:spMkLst>
            <pc:docMk/>
            <pc:sldMk cId="3942064285" sldId="256"/>
            <ac:spMk id="11276" creationId="{3565A9C3-13DE-6187-B851-129BD0D1A52F}"/>
          </ac:spMkLst>
        </pc:spChg>
        <pc:spChg chg="mod">
          <ac:chgData name="Jassem Abbasi" userId="a485637c-5d5c-44af-8411-f95acc3236b6" providerId="ADAL" clId="{B67E75DF-61F4-4BDD-83F6-F3A9FEB4B984}" dt="2024-02-22T09:52:54.409" v="2357" actId="27803"/>
          <ac:spMkLst>
            <pc:docMk/>
            <pc:sldMk cId="3942064285" sldId="256"/>
            <ac:spMk id="11277" creationId="{47A83125-2A04-B8E9-7BE3-F861F1E208C0}"/>
          </ac:spMkLst>
        </pc:spChg>
        <pc:spChg chg="mod">
          <ac:chgData name="Jassem Abbasi" userId="a485637c-5d5c-44af-8411-f95acc3236b6" providerId="ADAL" clId="{B67E75DF-61F4-4BDD-83F6-F3A9FEB4B984}" dt="2024-02-22T09:52:54.409" v="2357" actId="27803"/>
          <ac:spMkLst>
            <pc:docMk/>
            <pc:sldMk cId="3942064285" sldId="256"/>
            <ac:spMk id="11278" creationId="{C2712CAD-96F9-4BE6-1DB0-9EDEA7018513}"/>
          </ac:spMkLst>
        </pc:spChg>
        <pc:spChg chg="mod">
          <ac:chgData name="Jassem Abbasi" userId="a485637c-5d5c-44af-8411-f95acc3236b6" providerId="ADAL" clId="{B67E75DF-61F4-4BDD-83F6-F3A9FEB4B984}" dt="2024-02-22T09:52:54.409" v="2357" actId="27803"/>
          <ac:spMkLst>
            <pc:docMk/>
            <pc:sldMk cId="3942064285" sldId="256"/>
            <ac:spMk id="11279" creationId="{7DD40B94-3230-9447-DCD4-754C30E25EFD}"/>
          </ac:spMkLst>
        </pc:spChg>
        <pc:spChg chg="mod">
          <ac:chgData name="Jassem Abbasi" userId="a485637c-5d5c-44af-8411-f95acc3236b6" providerId="ADAL" clId="{B67E75DF-61F4-4BDD-83F6-F3A9FEB4B984}" dt="2024-02-22T09:52:54.409" v="2357" actId="27803"/>
          <ac:spMkLst>
            <pc:docMk/>
            <pc:sldMk cId="3942064285" sldId="256"/>
            <ac:spMk id="11280" creationId="{8C084839-5E03-34A1-8D4F-D7719FB8FE19}"/>
          </ac:spMkLst>
        </pc:spChg>
        <pc:spChg chg="mod">
          <ac:chgData name="Jassem Abbasi" userId="a485637c-5d5c-44af-8411-f95acc3236b6" providerId="ADAL" clId="{B67E75DF-61F4-4BDD-83F6-F3A9FEB4B984}" dt="2024-02-22T09:52:54.409" v="2357" actId="27803"/>
          <ac:spMkLst>
            <pc:docMk/>
            <pc:sldMk cId="3942064285" sldId="256"/>
            <ac:spMk id="11281" creationId="{8CA48888-EFE3-7BAC-BC64-3F6F564369D6}"/>
          </ac:spMkLst>
        </pc:spChg>
        <pc:spChg chg="mod">
          <ac:chgData name="Jassem Abbasi" userId="a485637c-5d5c-44af-8411-f95acc3236b6" providerId="ADAL" clId="{B67E75DF-61F4-4BDD-83F6-F3A9FEB4B984}" dt="2024-02-22T09:52:54.409" v="2357" actId="27803"/>
          <ac:spMkLst>
            <pc:docMk/>
            <pc:sldMk cId="3942064285" sldId="256"/>
            <ac:spMk id="11282" creationId="{DAE3ACA5-C8CD-BAEB-AF9A-855C63EC0989}"/>
          </ac:spMkLst>
        </pc:spChg>
        <pc:spChg chg="mod">
          <ac:chgData name="Jassem Abbasi" userId="a485637c-5d5c-44af-8411-f95acc3236b6" providerId="ADAL" clId="{B67E75DF-61F4-4BDD-83F6-F3A9FEB4B984}" dt="2024-02-22T09:52:54.409" v="2357" actId="27803"/>
          <ac:spMkLst>
            <pc:docMk/>
            <pc:sldMk cId="3942064285" sldId="256"/>
            <ac:spMk id="11283" creationId="{6091A069-4221-0CD5-B3C0-B8D2DF605B5F}"/>
          </ac:spMkLst>
        </pc:spChg>
        <pc:spChg chg="mod">
          <ac:chgData name="Jassem Abbasi" userId="a485637c-5d5c-44af-8411-f95acc3236b6" providerId="ADAL" clId="{B67E75DF-61F4-4BDD-83F6-F3A9FEB4B984}" dt="2024-02-22T09:52:54.409" v="2357" actId="27803"/>
          <ac:spMkLst>
            <pc:docMk/>
            <pc:sldMk cId="3942064285" sldId="256"/>
            <ac:spMk id="11284" creationId="{DCD2304C-FE95-F466-057D-886986FE646A}"/>
          </ac:spMkLst>
        </pc:spChg>
        <pc:spChg chg="mod">
          <ac:chgData name="Jassem Abbasi" userId="a485637c-5d5c-44af-8411-f95acc3236b6" providerId="ADAL" clId="{B67E75DF-61F4-4BDD-83F6-F3A9FEB4B984}" dt="2024-02-22T09:52:54.409" v="2357" actId="27803"/>
          <ac:spMkLst>
            <pc:docMk/>
            <pc:sldMk cId="3942064285" sldId="256"/>
            <ac:spMk id="11285" creationId="{8A2AFEC2-2998-5D93-AE02-42E3CC45DC42}"/>
          </ac:spMkLst>
        </pc:spChg>
        <pc:spChg chg="mod">
          <ac:chgData name="Jassem Abbasi" userId="a485637c-5d5c-44af-8411-f95acc3236b6" providerId="ADAL" clId="{B67E75DF-61F4-4BDD-83F6-F3A9FEB4B984}" dt="2024-02-22T09:52:54.409" v="2357" actId="27803"/>
          <ac:spMkLst>
            <pc:docMk/>
            <pc:sldMk cId="3942064285" sldId="256"/>
            <ac:spMk id="11286" creationId="{1BCFB2F2-83F3-AEE5-B883-4CD756CA36FA}"/>
          </ac:spMkLst>
        </pc:spChg>
        <pc:spChg chg="mod">
          <ac:chgData name="Jassem Abbasi" userId="a485637c-5d5c-44af-8411-f95acc3236b6" providerId="ADAL" clId="{B67E75DF-61F4-4BDD-83F6-F3A9FEB4B984}" dt="2024-02-22T09:52:54.409" v="2357" actId="27803"/>
          <ac:spMkLst>
            <pc:docMk/>
            <pc:sldMk cId="3942064285" sldId="256"/>
            <ac:spMk id="11287" creationId="{120090F5-E71B-94B2-FADC-8CCDDCF880BA}"/>
          </ac:spMkLst>
        </pc:spChg>
        <pc:spChg chg="mod">
          <ac:chgData name="Jassem Abbasi" userId="a485637c-5d5c-44af-8411-f95acc3236b6" providerId="ADAL" clId="{B67E75DF-61F4-4BDD-83F6-F3A9FEB4B984}" dt="2024-02-22T09:52:54.409" v="2357" actId="27803"/>
          <ac:spMkLst>
            <pc:docMk/>
            <pc:sldMk cId="3942064285" sldId="256"/>
            <ac:spMk id="11288" creationId="{556CA8BD-5298-B4D7-E998-872BA7DFCDAD}"/>
          </ac:spMkLst>
        </pc:spChg>
        <pc:spChg chg="mod">
          <ac:chgData name="Jassem Abbasi" userId="a485637c-5d5c-44af-8411-f95acc3236b6" providerId="ADAL" clId="{B67E75DF-61F4-4BDD-83F6-F3A9FEB4B984}" dt="2024-02-22T09:52:54.409" v="2357" actId="27803"/>
          <ac:spMkLst>
            <pc:docMk/>
            <pc:sldMk cId="3942064285" sldId="256"/>
            <ac:spMk id="11289" creationId="{09C483FB-CD97-65C7-090E-EF9409B54AFB}"/>
          </ac:spMkLst>
        </pc:spChg>
        <pc:spChg chg="mod">
          <ac:chgData name="Jassem Abbasi" userId="a485637c-5d5c-44af-8411-f95acc3236b6" providerId="ADAL" clId="{B67E75DF-61F4-4BDD-83F6-F3A9FEB4B984}" dt="2024-02-22T09:52:54.409" v="2357" actId="27803"/>
          <ac:spMkLst>
            <pc:docMk/>
            <pc:sldMk cId="3942064285" sldId="256"/>
            <ac:spMk id="11290" creationId="{A0CCDAF3-5A78-FA9C-2AAE-42C9D62EDD73}"/>
          </ac:spMkLst>
        </pc:spChg>
        <pc:spChg chg="mod">
          <ac:chgData name="Jassem Abbasi" userId="a485637c-5d5c-44af-8411-f95acc3236b6" providerId="ADAL" clId="{B67E75DF-61F4-4BDD-83F6-F3A9FEB4B984}" dt="2024-02-22T09:52:54.409" v="2357" actId="27803"/>
          <ac:spMkLst>
            <pc:docMk/>
            <pc:sldMk cId="3942064285" sldId="256"/>
            <ac:spMk id="11291" creationId="{72A5881B-0B0C-D02D-B8BB-BB21768BD744}"/>
          </ac:spMkLst>
        </pc:spChg>
        <pc:spChg chg="mod">
          <ac:chgData name="Jassem Abbasi" userId="a485637c-5d5c-44af-8411-f95acc3236b6" providerId="ADAL" clId="{B67E75DF-61F4-4BDD-83F6-F3A9FEB4B984}" dt="2024-02-22T09:52:54.409" v="2357" actId="27803"/>
          <ac:spMkLst>
            <pc:docMk/>
            <pc:sldMk cId="3942064285" sldId="256"/>
            <ac:spMk id="11292" creationId="{568DF386-250E-396C-047D-35F1C953475B}"/>
          </ac:spMkLst>
        </pc:spChg>
        <pc:spChg chg="mod">
          <ac:chgData name="Jassem Abbasi" userId="a485637c-5d5c-44af-8411-f95acc3236b6" providerId="ADAL" clId="{B67E75DF-61F4-4BDD-83F6-F3A9FEB4B984}" dt="2024-02-22T09:52:54.409" v="2357" actId="27803"/>
          <ac:spMkLst>
            <pc:docMk/>
            <pc:sldMk cId="3942064285" sldId="256"/>
            <ac:spMk id="11293" creationId="{9B1A1DA0-585F-ABA6-934C-F3506FFF1108}"/>
          </ac:spMkLst>
        </pc:spChg>
        <pc:spChg chg="mod">
          <ac:chgData name="Jassem Abbasi" userId="a485637c-5d5c-44af-8411-f95acc3236b6" providerId="ADAL" clId="{B67E75DF-61F4-4BDD-83F6-F3A9FEB4B984}" dt="2024-02-22T09:52:54.409" v="2357" actId="27803"/>
          <ac:spMkLst>
            <pc:docMk/>
            <pc:sldMk cId="3942064285" sldId="256"/>
            <ac:spMk id="11294" creationId="{4BEC8C58-7F7D-B92D-2267-6CF4F8490402}"/>
          </ac:spMkLst>
        </pc:spChg>
        <pc:spChg chg="mod">
          <ac:chgData name="Jassem Abbasi" userId="a485637c-5d5c-44af-8411-f95acc3236b6" providerId="ADAL" clId="{B67E75DF-61F4-4BDD-83F6-F3A9FEB4B984}" dt="2024-02-22T09:52:54.409" v="2357" actId="27803"/>
          <ac:spMkLst>
            <pc:docMk/>
            <pc:sldMk cId="3942064285" sldId="256"/>
            <ac:spMk id="11295" creationId="{9B300D14-3D33-CE75-85A8-E368F55F0542}"/>
          </ac:spMkLst>
        </pc:spChg>
        <pc:spChg chg="mod">
          <ac:chgData name="Jassem Abbasi" userId="a485637c-5d5c-44af-8411-f95acc3236b6" providerId="ADAL" clId="{B67E75DF-61F4-4BDD-83F6-F3A9FEB4B984}" dt="2024-02-22T09:52:54.409" v="2357" actId="27803"/>
          <ac:spMkLst>
            <pc:docMk/>
            <pc:sldMk cId="3942064285" sldId="256"/>
            <ac:spMk id="11296" creationId="{9506CDB8-51A9-EDD4-2382-600C334A840A}"/>
          </ac:spMkLst>
        </pc:spChg>
        <pc:spChg chg="mod">
          <ac:chgData name="Jassem Abbasi" userId="a485637c-5d5c-44af-8411-f95acc3236b6" providerId="ADAL" clId="{B67E75DF-61F4-4BDD-83F6-F3A9FEB4B984}" dt="2024-02-22T09:52:54.409" v="2357" actId="27803"/>
          <ac:spMkLst>
            <pc:docMk/>
            <pc:sldMk cId="3942064285" sldId="256"/>
            <ac:spMk id="11297" creationId="{BBD4F070-CF20-7AEF-5846-579B49A1C652}"/>
          </ac:spMkLst>
        </pc:spChg>
        <pc:spChg chg="mod">
          <ac:chgData name="Jassem Abbasi" userId="a485637c-5d5c-44af-8411-f95acc3236b6" providerId="ADAL" clId="{B67E75DF-61F4-4BDD-83F6-F3A9FEB4B984}" dt="2024-02-22T09:52:54.409" v="2357" actId="27803"/>
          <ac:spMkLst>
            <pc:docMk/>
            <pc:sldMk cId="3942064285" sldId="256"/>
            <ac:spMk id="11298" creationId="{C0F7A139-7409-7CFD-3683-716DECFAD211}"/>
          </ac:spMkLst>
        </pc:spChg>
        <pc:spChg chg="mod">
          <ac:chgData name="Jassem Abbasi" userId="a485637c-5d5c-44af-8411-f95acc3236b6" providerId="ADAL" clId="{B67E75DF-61F4-4BDD-83F6-F3A9FEB4B984}" dt="2024-02-22T09:52:54.409" v="2357" actId="27803"/>
          <ac:spMkLst>
            <pc:docMk/>
            <pc:sldMk cId="3942064285" sldId="256"/>
            <ac:spMk id="11299" creationId="{5FB87A3E-8A9B-67DE-4D5F-43C2DE8500FA}"/>
          </ac:spMkLst>
        </pc:spChg>
        <pc:spChg chg="mod">
          <ac:chgData name="Jassem Abbasi" userId="a485637c-5d5c-44af-8411-f95acc3236b6" providerId="ADAL" clId="{B67E75DF-61F4-4BDD-83F6-F3A9FEB4B984}" dt="2024-02-22T09:52:54.409" v="2357" actId="27803"/>
          <ac:spMkLst>
            <pc:docMk/>
            <pc:sldMk cId="3942064285" sldId="256"/>
            <ac:spMk id="11300" creationId="{E25D5FBD-E73E-70C0-809D-37BB9FB82460}"/>
          </ac:spMkLst>
        </pc:spChg>
        <pc:spChg chg="mod">
          <ac:chgData name="Jassem Abbasi" userId="a485637c-5d5c-44af-8411-f95acc3236b6" providerId="ADAL" clId="{B67E75DF-61F4-4BDD-83F6-F3A9FEB4B984}" dt="2024-02-22T09:52:54.409" v="2357" actId="27803"/>
          <ac:spMkLst>
            <pc:docMk/>
            <pc:sldMk cId="3942064285" sldId="256"/>
            <ac:spMk id="11301" creationId="{C5F23F70-CCE4-C4DD-0267-FC3B3A2F531F}"/>
          </ac:spMkLst>
        </pc:spChg>
        <pc:spChg chg="mod">
          <ac:chgData name="Jassem Abbasi" userId="a485637c-5d5c-44af-8411-f95acc3236b6" providerId="ADAL" clId="{B67E75DF-61F4-4BDD-83F6-F3A9FEB4B984}" dt="2024-02-22T09:52:54.409" v="2357" actId="27803"/>
          <ac:spMkLst>
            <pc:docMk/>
            <pc:sldMk cId="3942064285" sldId="256"/>
            <ac:spMk id="11302" creationId="{3783E661-2C96-CDF1-873C-0BB02142AD5E}"/>
          </ac:spMkLst>
        </pc:spChg>
        <pc:spChg chg="mod">
          <ac:chgData name="Jassem Abbasi" userId="a485637c-5d5c-44af-8411-f95acc3236b6" providerId="ADAL" clId="{B67E75DF-61F4-4BDD-83F6-F3A9FEB4B984}" dt="2024-02-22T09:52:54.409" v="2357" actId="27803"/>
          <ac:spMkLst>
            <pc:docMk/>
            <pc:sldMk cId="3942064285" sldId="256"/>
            <ac:spMk id="11303" creationId="{A3505836-574A-1871-6EAB-B54CECAEBB61}"/>
          </ac:spMkLst>
        </pc:spChg>
        <pc:spChg chg="mod">
          <ac:chgData name="Jassem Abbasi" userId="a485637c-5d5c-44af-8411-f95acc3236b6" providerId="ADAL" clId="{B67E75DF-61F4-4BDD-83F6-F3A9FEB4B984}" dt="2024-02-22T09:52:54.409" v="2357" actId="27803"/>
          <ac:spMkLst>
            <pc:docMk/>
            <pc:sldMk cId="3942064285" sldId="256"/>
            <ac:spMk id="11304" creationId="{9AF41B7C-AA6B-1C41-7EA3-009187AA604E}"/>
          </ac:spMkLst>
        </pc:spChg>
        <pc:spChg chg="mod">
          <ac:chgData name="Jassem Abbasi" userId="a485637c-5d5c-44af-8411-f95acc3236b6" providerId="ADAL" clId="{B67E75DF-61F4-4BDD-83F6-F3A9FEB4B984}" dt="2024-02-22T09:52:54.409" v="2357" actId="27803"/>
          <ac:spMkLst>
            <pc:docMk/>
            <pc:sldMk cId="3942064285" sldId="256"/>
            <ac:spMk id="11305" creationId="{E8244082-CDB3-E9E6-851A-705EA6BDB207}"/>
          </ac:spMkLst>
        </pc:spChg>
        <pc:spChg chg="mod">
          <ac:chgData name="Jassem Abbasi" userId="a485637c-5d5c-44af-8411-f95acc3236b6" providerId="ADAL" clId="{B67E75DF-61F4-4BDD-83F6-F3A9FEB4B984}" dt="2024-02-22T09:52:54.409" v="2357" actId="27803"/>
          <ac:spMkLst>
            <pc:docMk/>
            <pc:sldMk cId="3942064285" sldId="256"/>
            <ac:spMk id="11306" creationId="{A685CE1F-7403-DAC8-D970-C9D66854634C}"/>
          </ac:spMkLst>
        </pc:spChg>
        <pc:spChg chg="mod">
          <ac:chgData name="Jassem Abbasi" userId="a485637c-5d5c-44af-8411-f95acc3236b6" providerId="ADAL" clId="{B67E75DF-61F4-4BDD-83F6-F3A9FEB4B984}" dt="2024-02-22T09:52:54.409" v="2357" actId="27803"/>
          <ac:spMkLst>
            <pc:docMk/>
            <pc:sldMk cId="3942064285" sldId="256"/>
            <ac:spMk id="11307" creationId="{47A70F0A-91F6-E087-62EF-A0B9DBC4C603}"/>
          </ac:spMkLst>
        </pc:spChg>
        <pc:spChg chg="mod">
          <ac:chgData name="Jassem Abbasi" userId="a485637c-5d5c-44af-8411-f95acc3236b6" providerId="ADAL" clId="{B67E75DF-61F4-4BDD-83F6-F3A9FEB4B984}" dt="2024-02-22T09:52:54.409" v="2357" actId="27803"/>
          <ac:spMkLst>
            <pc:docMk/>
            <pc:sldMk cId="3942064285" sldId="256"/>
            <ac:spMk id="11308" creationId="{349728DC-9CBA-8755-78C1-9A1B6D15B051}"/>
          </ac:spMkLst>
        </pc:spChg>
        <pc:spChg chg="mod">
          <ac:chgData name="Jassem Abbasi" userId="a485637c-5d5c-44af-8411-f95acc3236b6" providerId="ADAL" clId="{B67E75DF-61F4-4BDD-83F6-F3A9FEB4B984}" dt="2024-02-22T09:52:54.409" v="2357" actId="27803"/>
          <ac:spMkLst>
            <pc:docMk/>
            <pc:sldMk cId="3942064285" sldId="256"/>
            <ac:spMk id="11309" creationId="{BF10FB05-BAAB-EE5D-E163-0CD20DA4D70A}"/>
          </ac:spMkLst>
        </pc:spChg>
        <pc:spChg chg="mod">
          <ac:chgData name="Jassem Abbasi" userId="a485637c-5d5c-44af-8411-f95acc3236b6" providerId="ADAL" clId="{B67E75DF-61F4-4BDD-83F6-F3A9FEB4B984}" dt="2024-02-22T09:52:54.409" v="2357" actId="27803"/>
          <ac:spMkLst>
            <pc:docMk/>
            <pc:sldMk cId="3942064285" sldId="256"/>
            <ac:spMk id="11310" creationId="{625F5ED1-C170-DF99-5751-956ADE38E8FC}"/>
          </ac:spMkLst>
        </pc:spChg>
        <pc:spChg chg="mod">
          <ac:chgData name="Jassem Abbasi" userId="a485637c-5d5c-44af-8411-f95acc3236b6" providerId="ADAL" clId="{B67E75DF-61F4-4BDD-83F6-F3A9FEB4B984}" dt="2024-02-22T09:52:54.409" v="2357" actId="27803"/>
          <ac:spMkLst>
            <pc:docMk/>
            <pc:sldMk cId="3942064285" sldId="256"/>
            <ac:spMk id="11311" creationId="{34D9CBE0-35A2-F197-B2C3-4E0913EB9EA2}"/>
          </ac:spMkLst>
        </pc:spChg>
        <pc:spChg chg="mod">
          <ac:chgData name="Jassem Abbasi" userId="a485637c-5d5c-44af-8411-f95acc3236b6" providerId="ADAL" clId="{B67E75DF-61F4-4BDD-83F6-F3A9FEB4B984}" dt="2024-02-22T09:52:54.409" v="2357" actId="27803"/>
          <ac:spMkLst>
            <pc:docMk/>
            <pc:sldMk cId="3942064285" sldId="256"/>
            <ac:spMk id="11312" creationId="{2EAC1898-C5FF-D219-678A-E5302CBFDF74}"/>
          </ac:spMkLst>
        </pc:spChg>
        <pc:spChg chg="mod">
          <ac:chgData name="Jassem Abbasi" userId="a485637c-5d5c-44af-8411-f95acc3236b6" providerId="ADAL" clId="{B67E75DF-61F4-4BDD-83F6-F3A9FEB4B984}" dt="2024-02-22T09:52:54.409" v="2357" actId="27803"/>
          <ac:spMkLst>
            <pc:docMk/>
            <pc:sldMk cId="3942064285" sldId="256"/>
            <ac:spMk id="11313" creationId="{18A9A099-FF59-23B6-3473-2E06136E4164}"/>
          </ac:spMkLst>
        </pc:spChg>
        <pc:spChg chg="mod">
          <ac:chgData name="Jassem Abbasi" userId="a485637c-5d5c-44af-8411-f95acc3236b6" providerId="ADAL" clId="{B67E75DF-61F4-4BDD-83F6-F3A9FEB4B984}" dt="2024-02-22T09:52:54.409" v="2357" actId="27803"/>
          <ac:spMkLst>
            <pc:docMk/>
            <pc:sldMk cId="3942064285" sldId="256"/>
            <ac:spMk id="11314" creationId="{D69E3AD0-C6EE-942A-42A2-43A0F09AD93B}"/>
          </ac:spMkLst>
        </pc:spChg>
        <pc:spChg chg="mod">
          <ac:chgData name="Jassem Abbasi" userId="a485637c-5d5c-44af-8411-f95acc3236b6" providerId="ADAL" clId="{B67E75DF-61F4-4BDD-83F6-F3A9FEB4B984}" dt="2024-02-22T09:52:54.409" v="2357" actId="27803"/>
          <ac:spMkLst>
            <pc:docMk/>
            <pc:sldMk cId="3942064285" sldId="256"/>
            <ac:spMk id="11315" creationId="{64D26BB2-29D8-1B3F-FCDE-37ED14FA7202}"/>
          </ac:spMkLst>
        </pc:spChg>
        <pc:spChg chg="mod">
          <ac:chgData name="Jassem Abbasi" userId="a485637c-5d5c-44af-8411-f95acc3236b6" providerId="ADAL" clId="{B67E75DF-61F4-4BDD-83F6-F3A9FEB4B984}" dt="2024-02-22T09:52:54.409" v="2357" actId="27803"/>
          <ac:spMkLst>
            <pc:docMk/>
            <pc:sldMk cId="3942064285" sldId="256"/>
            <ac:spMk id="11316" creationId="{4D05DED2-F0D4-A731-5892-67C96605773F}"/>
          </ac:spMkLst>
        </pc:spChg>
        <pc:spChg chg="mod">
          <ac:chgData name="Jassem Abbasi" userId="a485637c-5d5c-44af-8411-f95acc3236b6" providerId="ADAL" clId="{B67E75DF-61F4-4BDD-83F6-F3A9FEB4B984}" dt="2024-02-22T09:52:54.409" v="2357" actId="27803"/>
          <ac:spMkLst>
            <pc:docMk/>
            <pc:sldMk cId="3942064285" sldId="256"/>
            <ac:spMk id="11317" creationId="{E78CA25D-6596-1E4D-11CC-955E708880C4}"/>
          </ac:spMkLst>
        </pc:spChg>
        <pc:spChg chg="mod">
          <ac:chgData name="Jassem Abbasi" userId="a485637c-5d5c-44af-8411-f95acc3236b6" providerId="ADAL" clId="{B67E75DF-61F4-4BDD-83F6-F3A9FEB4B984}" dt="2024-02-22T09:52:54.409" v="2357" actId="27803"/>
          <ac:spMkLst>
            <pc:docMk/>
            <pc:sldMk cId="3942064285" sldId="256"/>
            <ac:spMk id="11318" creationId="{63DE7E0E-6DB8-53DF-555E-8FBD0DBA4E73}"/>
          </ac:spMkLst>
        </pc:spChg>
        <pc:spChg chg="mod">
          <ac:chgData name="Jassem Abbasi" userId="a485637c-5d5c-44af-8411-f95acc3236b6" providerId="ADAL" clId="{B67E75DF-61F4-4BDD-83F6-F3A9FEB4B984}" dt="2024-02-22T09:52:54.409" v="2357" actId="27803"/>
          <ac:spMkLst>
            <pc:docMk/>
            <pc:sldMk cId="3942064285" sldId="256"/>
            <ac:spMk id="11319" creationId="{A7889E29-DFB9-3D7B-37DE-67FB48D3149C}"/>
          </ac:spMkLst>
        </pc:spChg>
        <pc:spChg chg="mod">
          <ac:chgData name="Jassem Abbasi" userId="a485637c-5d5c-44af-8411-f95acc3236b6" providerId="ADAL" clId="{B67E75DF-61F4-4BDD-83F6-F3A9FEB4B984}" dt="2024-02-22T09:52:54.409" v="2357" actId="27803"/>
          <ac:spMkLst>
            <pc:docMk/>
            <pc:sldMk cId="3942064285" sldId="256"/>
            <ac:spMk id="11320" creationId="{9D146DD9-460E-B9D2-192D-8EAB02F1A87C}"/>
          </ac:spMkLst>
        </pc:spChg>
        <pc:spChg chg="mod">
          <ac:chgData name="Jassem Abbasi" userId="a485637c-5d5c-44af-8411-f95acc3236b6" providerId="ADAL" clId="{B67E75DF-61F4-4BDD-83F6-F3A9FEB4B984}" dt="2024-02-22T09:52:54.409" v="2357" actId="27803"/>
          <ac:spMkLst>
            <pc:docMk/>
            <pc:sldMk cId="3942064285" sldId="256"/>
            <ac:spMk id="11321" creationId="{79135D98-FFE4-825D-A19F-9AB84A847123}"/>
          </ac:spMkLst>
        </pc:spChg>
        <pc:spChg chg="mod">
          <ac:chgData name="Jassem Abbasi" userId="a485637c-5d5c-44af-8411-f95acc3236b6" providerId="ADAL" clId="{B67E75DF-61F4-4BDD-83F6-F3A9FEB4B984}" dt="2024-02-22T09:52:54.409" v="2357" actId="27803"/>
          <ac:spMkLst>
            <pc:docMk/>
            <pc:sldMk cId="3942064285" sldId="256"/>
            <ac:spMk id="11322" creationId="{6928273B-E98B-9DA8-83B3-83B03D179C39}"/>
          </ac:spMkLst>
        </pc:spChg>
        <pc:spChg chg="mod">
          <ac:chgData name="Jassem Abbasi" userId="a485637c-5d5c-44af-8411-f95acc3236b6" providerId="ADAL" clId="{B67E75DF-61F4-4BDD-83F6-F3A9FEB4B984}" dt="2024-02-22T09:52:54.409" v="2357" actId="27803"/>
          <ac:spMkLst>
            <pc:docMk/>
            <pc:sldMk cId="3942064285" sldId="256"/>
            <ac:spMk id="11323" creationId="{0E8782B1-6F9A-D107-D75C-2B88BE9EADEB}"/>
          </ac:spMkLst>
        </pc:spChg>
        <pc:spChg chg="mod">
          <ac:chgData name="Jassem Abbasi" userId="a485637c-5d5c-44af-8411-f95acc3236b6" providerId="ADAL" clId="{B67E75DF-61F4-4BDD-83F6-F3A9FEB4B984}" dt="2024-02-22T09:52:54.409" v="2357" actId="27803"/>
          <ac:spMkLst>
            <pc:docMk/>
            <pc:sldMk cId="3942064285" sldId="256"/>
            <ac:spMk id="11324" creationId="{C2B654E4-EAE4-BB00-3808-1D1AF2A999A6}"/>
          </ac:spMkLst>
        </pc:spChg>
        <pc:spChg chg="mod">
          <ac:chgData name="Jassem Abbasi" userId="a485637c-5d5c-44af-8411-f95acc3236b6" providerId="ADAL" clId="{B67E75DF-61F4-4BDD-83F6-F3A9FEB4B984}" dt="2024-02-22T09:52:54.409" v="2357" actId="27803"/>
          <ac:spMkLst>
            <pc:docMk/>
            <pc:sldMk cId="3942064285" sldId="256"/>
            <ac:spMk id="11325" creationId="{BE1CC6E4-0FA4-ADB7-DC6C-C78C7748432E}"/>
          </ac:spMkLst>
        </pc:spChg>
        <pc:spChg chg="mod">
          <ac:chgData name="Jassem Abbasi" userId="a485637c-5d5c-44af-8411-f95acc3236b6" providerId="ADAL" clId="{B67E75DF-61F4-4BDD-83F6-F3A9FEB4B984}" dt="2024-02-22T09:52:54.409" v="2357" actId="27803"/>
          <ac:spMkLst>
            <pc:docMk/>
            <pc:sldMk cId="3942064285" sldId="256"/>
            <ac:spMk id="11326" creationId="{E86964D6-BC91-DB61-C2E7-8B4842C9277E}"/>
          </ac:spMkLst>
        </pc:spChg>
        <pc:spChg chg="mod">
          <ac:chgData name="Jassem Abbasi" userId="a485637c-5d5c-44af-8411-f95acc3236b6" providerId="ADAL" clId="{B67E75DF-61F4-4BDD-83F6-F3A9FEB4B984}" dt="2024-02-22T09:52:54.409" v="2357" actId="27803"/>
          <ac:spMkLst>
            <pc:docMk/>
            <pc:sldMk cId="3942064285" sldId="256"/>
            <ac:spMk id="11327" creationId="{A22641B3-F2A2-1274-6E79-D671E5ACF1EC}"/>
          </ac:spMkLst>
        </pc:spChg>
        <pc:spChg chg="mod">
          <ac:chgData name="Jassem Abbasi" userId="a485637c-5d5c-44af-8411-f95acc3236b6" providerId="ADAL" clId="{B67E75DF-61F4-4BDD-83F6-F3A9FEB4B984}" dt="2024-02-22T09:52:54.409" v="2357" actId="27803"/>
          <ac:spMkLst>
            <pc:docMk/>
            <pc:sldMk cId="3942064285" sldId="256"/>
            <ac:spMk id="11328" creationId="{CFCB895A-FB5C-E7DB-9958-79BF64BB58E9}"/>
          </ac:spMkLst>
        </pc:spChg>
        <pc:spChg chg="mod">
          <ac:chgData name="Jassem Abbasi" userId="a485637c-5d5c-44af-8411-f95acc3236b6" providerId="ADAL" clId="{B67E75DF-61F4-4BDD-83F6-F3A9FEB4B984}" dt="2024-02-22T09:52:54.409" v="2357" actId="27803"/>
          <ac:spMkLst>
            <pc:docMk/>
            <pc:sldMk cId="3942064285" sldId="256"/>
            <ac:spMk id="11329" creationId="{EA3F7428-9F04-67F6-6B9B-037C96DE11D4}"/>
          </ac:spMkLst>
        </pc:spChg>
        <pc:spChg chg="mod">
          <ac:chgData name="Jassem Abbasi" userId="a485637c-5d5c-44af-8411-f95acc3236b6" providerId="ADAL" clId="{B67E75DF-61F4-4BDD-83F6-F3A9FEB4B984}" dt="2024-02-22T09:52:54.409" v="2357" actId="27803"/>
          <ac:spMkLst>
            <pc:docMk/>
            <pc:sldMk cId="3942064285" sldId="256"/>
            <ac:spMk id="11330" creationId="{020666E1-4F62-D641-E061-F43B38712F9F}"/>
          </ac:spMkLst>
        </pc:spChg>
        <pc:spChg chg="mod">
          <ac:chgData name="Jassem Abbasi" userId="a485637c-5d5c-44af-8411-f95acc3236b6" providerId="ADAL" clId="{B67E75DF-61F4-4BDD-83F6-F3A9FEB4B984}" dt="2024-02-22T09:52:54.409" v="2357" actId="27803"/>
          <ac:spMkLst>
            <pc:docMk/>
            <pc:sldMk cId="3942064285" sldId="256"/>
            <ac:spMk id="11331" creationId="{3395E8B0-5A39-D7A4-D47F-6BCEA0AB6B11}"/>
          </ac:spMkLst>
        </pc:spChg>
        <pc:spChg chg="mod">
          <ac:chgData name="Jassem Abbasi" userId="a485637c-5d5c-44af-8411-f95acc3236b6" providerId="ADAL" clId="{B67E75DF-61F4-4BDD-83F6-F3A9FEB4B984}" dt="2024-02-22T09:52:54.409" v="2357" actId="27803"/>
          <ac:spMkLst>
            <pc:docMk/>
            <pc:sldMk cId="3942064285" sldId="256"/>
            <ac:spMk id="11332" creationId="{91AA4974-820B-CBF6-8134-6E34B2ED4795}"/>
          </ac:spMkLst>
        </pc:spChg>
        <pc:spChg chg="mod">
          <ac:chgData name="Jassem Abbasi" userId="a485637c-5d5c-44af-8411-f95acc3236b6" providerId="ADAL" clId="{B67E75DF-61F4-4BDD-83F6-F3A9FEB4B984}" dt="2024-02-22T09:52:54.409" v="2357" actId="27803"/>
          <ac:spMkLst>
            <pc:docMk/>
            <pc:sldMk cId="3942064285" sldId="256"/>
            <ac:spMk id="11333" creationId="{144A090A-95EA-E6DD-E348-E7281E316C1B}"/>
          </ac:spMkLst>
        </pc:spChg>
        <pc:spChg chg="mod">
          <ac:chgData name="Jassem Abbasi" userId="a485637c-5d5c-44af-8411-f95acc3236b6" providerId="ADAL" clId="{B67E75DF-61F4-4BDD-83F6-F3A9FEB4B984}" dt="2024-02-22T09:52:54.409" v="2357" actId="27803"/>
          <ac:spMkLst>
            <pc:docMk/>
            <pc:sldMk cId="3942064285" sldId="256"/>
            <ac:spMk id="11334" creationId="{B39ACF0E-F0CD-F255-B8E5-615086100F35}"/>
          </ac:spMkLst>
        </pc:spChg>
        <pc:spChg chg="mod">
          <ac:chgData name="Jassem Abbasi" userId="a485637c-5d5c-44af-8411-f95acc3236b6" providerId="ADAL" clId="{B67E75DF-61F4-4BDD-83F6-F3A9FEB4B984}" dt="2024-02-22T09:52:54.409" v="2357" actId="27803"/>
          <ac:spMkLst>
            <pc:docMk/>
            <pc:sldMk cId="3942064285" sldId="256"/>
            <ac:spMk id="11335" creationId="{55C60FA9-DAC9-D003-2C1F-1DADC127D475}"/>
          </ac:spMkLst>
        </pc:spChg>
        <pc:spChg chg="mod">
          <ac:chgData name="Jassem Abbasi" userId="a485637c-5d5c-44af-8411-f95acc3236b6" providerId="ADAL" clId="{B67E75DF-61F4-4BDD-83F6-F3A9FEB4B984}" dt="2024-02-22T09:52:54.409" v="2357" actId="27803"/>
          <ac:spMkLst>
            <pc:docMk/>
            <pc:sldMk cId="3942064285" sldId="256"/>
            <ac:spMk id="11336" creationId="{9BFDBD64-168B-A321-8207-2BE329008605}"/>
          </ac:spMkLst>
        </pc:spChg>
        <pc:spChg chg="mod">
          <ac:chgData name="Jassem Abbasi" userId="a485637c-5d5c-44af-8411-f95acc3236b6" providerId="ADAL" clId="{B67E75DF-61F4-4BDD-83F6-F3A9FEB4B984}" dt="2024-02-22T09:52:54.409" v="2357" actId="27803"/>
          <ac:spMkLst>
            <pc:docMk/>
            <pc:sldMk cId="3942064285" sldId="256"/>
            <ac:spMk id="11337" creationId="{7179D834-CD00-CAD6-20FA-B62F9C1F4F41}"/>
          </ac:spMkLst>
        </pc:spChg>
        <pc:spChg chg="mod">
          <ac:chgData name="Jassem Abbasi" userId="a485637c-5d5c-44af-8411-f95acc3236b6" providerId="ADAL" clId="{B67E75DF-61F4-4BDD-83F6-F3A9FEB4B984}" dt="2024-02-22T09:52:54.409" v="2357" actId="27803"/>
          <ac:spMkLst>
            <pc:docMk/>
            <pc:sldMk cId="3942064285" sldId="256"/>
            <ac:spMk id="11338" creationId="{AAA00E1F-EAB5-E3E4-9C5F-A858EF5C794F}"/>
          </ac:spMkLst>
        </pc:spChg>
        <pc:spChg chg="mod">
          <ac:chgData name="Jassem Abbasi" userId="a485637c-5d5c-44af-8411-f95acc3236b6" providerId="ADAL" clId="{B67E75DF-61F4-4BDD-83F6-F3A9FEB4B984}" dt="2024-02-22T09:52:54.409" v="2357" actId="27803"/>
          <ac:spMkLst>
            <pc:docMk/>
            <pc:sldMk cId="3942064285" sldId="256"/>
            <ac:spMk id="11339" creationId="{6A33F375-1EDD-79F3-4CA9-23269F6957A4}"/>
          </ac:spMkLst>
        </pc:spChg>
        <pc:spChg chg="mod">
          <ac:chgData name="Jassem Abbasi" userId="a485637c-5d5c-44af-8411-f95acc3236b6" providerId="ADAL" clId="{B67E75DF-61F4-4BDD-83F6-F3A9FEB4B984}" dt="2024-02-22T09:52:54.409" v="2357" actId="27803"/>
          <ac:spMkLst>
            <pc:docMk/>
            <pc:sldMk cId="3942064285" sldId="256"/>
            <ac:spMk id="11340" creationId="{24939312-DCB0-0F63-D9A4-CCB4F096D4D2}"/>
          </ac:spMkLst>
        </pc:spChg>
        <pc:spChg chg="mod">
          <ac:chgData name="Jassem Abbasi" userId="a485637c-5d5c-44af-8411-f95acc3236b6" providerId="ADAL" clId="{B67E75DF-61F4-4BDD-83F6-F3A9FEB4B984}" dt="2024-02-22T09:52:54.409" v="2357" actId="27803"/>
          <ac:spMkLst>
            <pc:docMk/>
            <pc:sldMk cId="3942064285" sldId="256"/>
            <ac:spMk id="11341" creationId="{6530D215-9371-58EC-5FB8-AC5422FD8431}"/>
          </ac:spMkLst>
        </pc:spChg>
        <pc:spChg chg="mod">
          <ac:chgData name="Jassem Abbasi" userId="a485637c-5d5c-44af-8411-f95acc3236b6" providerId="ADAL" clId="{B67E75DF-61F4-4BDD-83F6-F3A9FEB4B984}" dt="2024-02-22T09:52:54.409" v="2357" actId="27803"/>
          <ac:spMkLst>
            <pc:docMk/>
            <pc:sldMk cId="3942064285" sldId="256"/>
            <ac:spMk id="11342" creationId="{73ED40B4-66A1-8D69-0F9F-391AA839DD28}"/>
          </ac:spMkLst>
        </pc:spChg>
        <pc:spChg chg="mod">
          <ac:chgData name="Jassem Abbasi" userId="a485637c-5d5c-44af-8411-f95acc3236b6" providerId="ADAL" clId="{B67E75DF-61F4-4BDD-83F6-F3A9FEB4B984}" dt="2024-02-22T09:52:54.409" v="2357" actId="27803"/>
          <ac:spMkLst>
            <pc:docMk/>
            <pc:sldMk cId="3942064285" sldId="256"/>
            <ac:spMk id="11343" creationId="{CEE76E31-D923-AF05-9957-341A0D27488C}"/>
          </ac:spMkLst>
        </pc:spChg>
        <pc:spChg chg="mod">
          <ac:chgData name="Jassem Abbasi" userId="a485637c-5d5c-44af-8411-f95acc3236b6" providerId="ADAL" clId="{B67E75DF-61F4-4BDD-83F6-F3A9FEB4B984}" dt="2024-02-22T09:52:54.409" v="2357" actId="27803"/>
          <ac:spMkLst>
            <pc:docMk/>
            <pc:sldMk cId="3942064285" sldId="256"/>
            <ac:spMk id="11344" creationId="{DB5B3EDC-BA93-59E6-58BA-4D17D10AB2C9}"/>
          </ac:spMkLst>
        </pc:spChg>
        <pc:spChg chg="mod">
          <ac:chgData name="Jassem Abbasi" userId="a485637c-5d5c-44af-8411-f95acc3236b6" providerId="ADAL" clId="{B67E75DF-61F4-4BDD-83F6-F3A9FEB4B984}" dt="2024-02-22T09:52:54.409" v="2357" actId="27803"/>
          <ac:spMkLst>
            <pc:docMk/>
            <pc:sldMk cId="3942064285" sldId="256"/>
            <ac:spMk id="11345" creationId="{033B45CC-C5EB-7183-ECE2-7B062478A9BB}"/>
          </ac:spMkLst>
        </pc:spChg>
        <pc:spChg chg="mod">
          <ac:chgData name="Jassem Abbasi" userId="a485637c-5d5c-44af-8411-f95acc3236b6" providerId="ADAL" clId="{B67E75DF-61F4-4BDD-83F6-F3A9FEB4B984}" dt="2024-02-22T09:52:54.409" v="2357" actId="27803"/>
          <ac:spMkLst>
            <pc:docMk/>
            <pc:sldMk cId="3942064285" sldId="256"/>
            <ac:spMk id="11346" creationId="{B230ECC0-EE2E-D276-5E2D-338BDAA0E965}"/>
          </ac:spMkLst>
        </pc:spChg>
        <pc:spChg chg="mod">
          <ac:chgData name="Jassem Abbasi" userId="a485637c-5d5c-44af-8411-f95acc3236b6" providerId="ADAL" clId="{B67E75DF-61F4-4BDD-83F6-F3A9FEB4B984}" dt="2024-02-22T09:52:54.409" v="2357" actId="27803"/>
          <ac:spMkLst>
            <pc:docMk/>
            <pc:sldMk cId="3942064285" sldId="256"/>
            <ac:spMk id="11347" creationId="{929A95CC-B2DB-89F2-8DAE-0EDCFE83919D}"/>
          </ac:spMkLst>
        </pc:spChg>
        <pc:spChg chg="mod">
          <ac:chgData name="Jassem Abbasi" userId="a485637c-5d5c-44af-8411-f95acc3236b6" providerId="ADAL" clId="{B67E75DF-61F4-4BDD-83F6-F3A9FEB4B984}" dt="2024-02-22T09:52:54.409" v="2357" actId="27803"/>
          <ac:spMkLst>
            <pc:docMk/>
            <pc:sldMk cId="3942064285" sldId="256"/>
            <ac:spMk id="11348" creationId="{7CDDBCD5-DD41-457E-DE07-2E304D824C38}"/>
          </ac:spMkLst>
        </pc:spChg>
        <pc:spChg chg="mod">
          <ac:chgData name="Jassem Abbasi" userId="a485637c-5d5c-44af-8411-f95acc3236b6" providerId="ADAL" clId="{B67E75DF-61F4-4BDD-83F6-F3A9FEB4B984}" dt="2024-02-22T09:52:54.409" v="2357" actId="27803"/>
          <ac:spMkLst>
            <pc:docMk/>
            <pc:sldMk cId="3942064285" sldId="256"/>
            <ac:spMk id="11349" creationId="{A57D56A2-60D6-8FD0-6792-77C149D2A783}"/>
          </ac:spMkLst>
        </pc:spChg>
        <pc:spChg chg="mod">
          <ac:chgData name="Jassem Abbasi" userId="a485637c-5d5c-44af-8411-f95acc3236b6" providerId="ADAL" clId="{B67E75DF-61F4-4BDD-83F6-F3A9FEB4B984}" dt="2024-02-22T09:52:54.409" v="2357" actId="27803"/>
          <ac:spMkLst>
            <pc:docMk/>
            <pc:sldMk cId="3942064285" sldId="256"/>
            <ac:spMk id="11350" creationId="{DF60094F-AF12-21BE-B111-7B0B4B2F891D}"/>
          </ac:spMkLst>
        </pc:spChg>
        <pc:spChg chg="mod">
          <ac:chgData name="Jassem Abbasi" userId="a485637c-5d5c-44af-8411-f95acc3236b6" providerId="ADAL" clId="{B67E75DF-61F4-4BDD-83F6-F3A9FEB4B984}" dt="2024-02-22T09:52:54.409" v="2357" actId="27803"/>
          <ac:spMkLst>
            <pc:docMk/>
            <pc:sldMk cId="3942064285" sldId="256"/>
            <ac:spMk id="11351" creationId="{FCABB9EA-C5FB-6C2D-E051-2971476110B4}"/>
          </ac:spMkLst>
        </pc:spChg>
        <pc:spChg chg="mod">
          <ac:chgData name="Jassem Abbasi" userId="a485637c-5d5c-44af-8411-f95acc3236b6" providerId="ADAL" clId="{B67E75DF-61F4-4BDD-83F6-F3A9FEB4B984}" dt="2024-02-22T09:52:54.409" v="2357" actId="27803"/>
          <ac:spMkLst>
            <pc:docMk/>
            <pc:sldMk cId="3942064285" sldId="256"/>
            <ac:spMk id="11352" creationId="{1EAE6A40-CCBD-C6BC-D2BA-D71FBAC88632}"/>
          </ac:spMkLst>
        </pc:spChg>
        <pc:spChg chg="mod">
          <ac:chgData name="Jassem Abbasi" userId="a485637c-5d5c-44af-8411-f95acc3236b6" providerId="ADAL" clId="{B67E75DF-61F4-4BDD-83F6-F3A9FEB4B984}" dt="2024-02-22T09:52:54.409" v="2357" actId="27803"/>
          <ac:spMkLst>
            <pc:docMk/>
            <pc:sldMk cId="3942064285" sldId="256"/>
            <ac:spMk id="11353" creationId="{EE2FA61F-030A-96A4-D595-A01A665F728E}"/>
          </ac:spMkLst>
        </pc:spChg>
        <pc:spChg chg="mod">
          <ac:chgData name="Jassem Abbasi" userId="a485637c-5d5c-44af-8411-f95acc3236b6" providerId="ADAL" clId="{B67E75DF-61F4-4BDD-83F6-F3A9FEB4B984}" dt="2024-02-22T09:52:54.409" v="2357" actId="27803"/>
          <ac:spMkLst>
            <pc:docMk/>
            <pc:sldMk cId="3942064285" sldId="256"/>
            <ac:spMk id="11354" creationId="{DD000335-330C-F821-4D84-C3C6E9C66A52}"/>
          </ac:spMkLst>
        </pc:spChg>
        <pc:spChg chg="mod">
          <ac:chgData name="Jassem Abbasi" userId="a485637c-5d5c-44af-8411-f95acc3236b6" providerId="ADAL" clId="{B67E75DF-61F4-4BDD-83F6-F3A9FEB4B984}" dt="2024-02-22T09:52:54.409" v="2357" actId="27803"/>
          <ac:spMkLst>
            <pc:docMk/>
            <pc:sldMk cId="3942064285" sldId="256"/>
            <ac:spMk id="11355" creationId="{D7DAF289-7494-E0E7-315F-FE220ADBF022}"/>
          </ac:spMkLst>
        </pc:spChg>
        <pc:spChg chg="mod">
          <ac:chgData name="Jassem Abbasi" userId="a485637c-5d5c-44af-8411-f95acc3236b6" providerId="ADAL" clId="{B67E75DF-61F4-4BDD-83F6-F3A9FEB4B984}" dt="2024-02-22T09:52:54.409" v="2357" actId="27803"/>
          <ac:spMkLst>
            <pc:docMk/>
            <pc:sldMk cId="3942064285" sldId="256"/>
            <ac:spMk id="11356" creationId="{E2F5385A-1D04-4BF9-D0BD-2A152B738527}"/>
          </ac:spMkLst>
        </pc:spChg>
        <pc:spChg chg="mod">
          <ac:chgData name="Jassem Abbasi" userId="a485637c-5d5c-44af-8411-f95acc3236b6" providerId="ADAL" clId="{B67E75DF-61F4-4BDD-83F6-F3A9FEB4B984}" dt="2024-02-22T09:52:54.409" v="2357" actId="27803"/>
          <ac:spMkLst>
            <pc:docMk/>
            <pc:sldMk cId="3942064285" sldId="256"/>
            <ac:spMk id="11357" creationId="{312E7486-D978-F93C-93B7-C35D97B9E547}"/>
          </ac:spMkLst>
        </pc:spChg>
        <pc:spChg chg="mod">
          <ac:chgData name="Jassem Abbasi" userId="a485637c-5d5c-44af-8411-f95acc3236b6" providerId="ADAL" clId="{B67E75DF-61F4-4BDD-83F6-F3A9FEB4B984}" dt="2024-02-22T09:52:54.409" v="2357" actId="27803"/>
          <ac:spMkLst>
            <pc:docMk/>
            <pc:sldMk cId="3942064285" sldId="256"/>
            <ac:spMk id="11358" creationId="{6FBC5CB6-B8C2-2DA1-B4C6-1A62D81C0665}"/>
          </ac:spMkLst>
        </pc:spChg>
        <pc:spChg chg="mod">
          <ac:chgData name="Jassem Abbasi" userId="a485637c-5d5c-44af-8411-f95acc3236b6" providerId="ADAL" clId="{B67E75DF-61F4-4BDD-83F6-F3A9FEB4B984}" dt="2024-02-22T09:52:54.409" v="2357" actId="27803"/>
          <ac:spMkLst>
            <pc:docMk/>
            <pc:sldMk cId="3942064285" sldId="256"/>
            <ac:spMk id="11359" creationId="{EE22B12E-517B-ED3D-6830-294E6EA435A9}"/>
          </ac:spMkLst>
        </pc:spChg>
        <pc:spChg chg="mod">
          <ac:chgData name="Jassem Abbasi" userId="a485637c-5d5c-44af-8411-f95acc3236b6" providerId="ADAL" clId="{B67E75DF-61F4-4BDD-83F6-F3A9FEB4B984}" dt="2024-02-22T09:52:54.409" v="2357" actId="27803"/>
          <ac:spMkLst>
            <pc:docMk/>
            <pc:sldMk cId="3942064285" sldId="256"/>
            <ac:spMk id="11360" creationId="{BD45003D-0297-35E8-50D2-31CEC326CC37}"/>
          </ac:spMkLst>
        </pc:spChg>
        <pc:spChg chg="mod">
          <ac:chgData name="Jassem Abbasi" userId="a485637c-5d5c-44af-8411-f95acc3236b6" providerId="ADAL" clId="{B67E75DF-61F4-4BDD-83F6-F3A9FEB4B984}" dt="2024-02-22T09:52:54.409" v="2357" actId="27803"/>
          <ac:spMkLst>
            <pc:docMk/>
            <pc:sldMk cId="3942064285" sldId="256"/>
            <ac:spMk id="11361" creationId="{50E80F00-BB25-F8AA-8FF2-4DF6EAB3714D}"/>
          </ac:spMkLst>
        </pc:spChg>
        <pc:spChg chg="mod">
          <ac:chgData name="Jassem Abbasi" userId="a485637c-5d5c-44af-8411-f95acc3236b6" providerId="ADAL" clId="{B67E75DF-61F4-4BDD-83F6-F3A9FEB4B984}" dt="2024-02-22T09:52:54.409" v="2357" actId="27803"/>
          <ac:spMkLst>
            <pc:docMk/>
            <pc:sldMk cId="3942064285" sldId="256"/>
            <ac:spMk id="11362" creationId="{AFD1B266-C097-699B-5DAE-380224C89CC4}"/>
          </ac:spMkLst>
        </pc:spChg>
        <pc:spChg chg="mod">
          <ac:chgData name="Jassem Abbasi" userId="a485637c-5d5c-44af-8411-f95acc3236b6" providerId="ADAL" clId="{B67E75DF-61F4-4BDD-83F6-F3A9FEB4B984}" dt="2024-02-22T09:52:54.409" v="2357" actId="27803"/>
          <ac:spMkLst>
            <pc:docMk/>
            <pc:sldMk cId="3942064285" sldId="256"/>
            <ac:spMk id="11363" creationId="{5C829108-1F24-6833-36B0-F3202A6C5E18}"/>
          </ac:spMkLst>
        </pc:spChg>
        <pc:spChg chg="mod">
          <ac:chgData name="Jassem Abbasi" userId="a485637c-5d5c-44af-8411-f95acc3236b6" providerId="ADAL" clId="{B67E75DF-61F4-4BDD-83F6-F3A9FEB4B984}" dt="2024-02-22T09:52:54.409" v="2357" actId="27803"/>
          <ac:spMkLst>
            <pc:docMk/>
            <pc:sldMk cId="3942064285" sldId="256"/>
            <ac:spMk id="11364" creationId="{FC8F276B-224E-3B96-1361-91F046B9EF2E}"/>
          </ac:spMkLst>
        </pc:spChg>
        <pc:spChg chg="mod">
          <ac:chgData name="Jassem Abbasi" userId="a485637c-5d5c-44af-8411-f95acc3236b6" providerId="ADAL" clId="{B67E75DF-61F4-4BDD-83F6-F3A9FEB4B984}" dt="2024-02-22T09:52:54.409" v="2357" actId="27803"/>
          <ac:spMkLst>
            <pc:docMk/>
            <pc:sldMk cId="3942064285" sldId="256"/>
            <ac:spMk id="11365" creationId="{29961045-9351-34FE-FC96-AF6E28888D64}"/>
          </ac:spMkLst>
        </pc:spChg>
        <pc:spChg chg="mod">
          <ac:chgData name="Jassem Abbasi" userId="a485637c-5d5c-44af-8411-f95acc3236b6" providerId="ADAL" clId="{B67E75DF-61F4-4BDD-83F6-F3A9FEB4B984}" dt="2024-02-22T09:52:54.409" v="2357" actId="27803"/>
          <ac:spMkLst>
            <pc:docMk/>
            <pc:sldMk cId="3942064285" sldId="256"/>
            <ac:spMk id="11366" creationId="{87E1D21A-C08E-E246-C39F-3D17FE78E068}"/>
          </ac:spMkLst>
        </pc:spChg>
        <pc:spChg chg="mod">
          <ac:chgData name="Jassem Abbasi" userId="a485637c-5d5c-44af-8411-f95acc3236b6" providerId="ADAL" clId="{B67E75DF-61F4-4BDD-83F6-F3A9FEB4B984}" dt="2024-02-22T09:52:54.409" v="2357" actId="27803"/>
          <ac:spMkLst>
            <pc:docMk/>
            <pc:sldMk cId="3942064285" sldId="256"/>
            <ac:spMk id="11367" creationId="{9077622B-E8E1-1E73-E71E-48B47B1F8EAA}"/>
          </ac:spMkLst>
        </pc:spChg>
        <pc:spChg chg="mod">
          <ac:chgData name="Jassem Abbasi" userId="a485637c-5d5c-44af-8411-f95acc3236b6" providerId="ADAL" clId="{B67E75DF-61F4-4BDD-83F6-F3A9FEB4B984}" dt="2024-02-22T09:52:54.409" v="2357" actId="27803"/>
          <ac:spMkLst>
            <pc:docMk/>
            <pc:sldMk cId="3942064285" sldId="256"/>
            <ac:spMk id="11368" creationId="{5191B996-749F-86BE-FB77-6EB918D85C18}"/>
          </ac:spMkLst>
        </pc:spChg>
        <pc:spChg chg="mod">
          <ac:chgData name="Jassem Abbasi" userId="a485637c-5d5c-44af-8411-f95acc3236b6" providerId="ADAL" clId="{B67E75DF-61F4-4BDD-83F6-F3A9FEB4B984}" dt="2024-02-22T09:52:54.409" v="2357" actId="27803"/>
          <ac:spMkLst>
            <pc:docMk/>
            <pc:sldMk cId="3942064285" sldId="256"/>
            <ac:spMk id="11369" creationId="{C8A1B54E-F73C-820C-1F0B-F4F821F43832}"/>
          </ac:spMkLst>
        </pc:spChg>
        <pc:spChg chg="mod">
          <ac:chgData name="Jassem Abbasi" userId="a485637c-5d5c-44af-8411-f95acc3236b6" providerId="ADAL" clId="{B67E75DF-61F4-4BDD-83F6-F3A9FEB4B984}" dt="2024-02-22T09:52:54.409" v="2357" actId="27803"/>
          <ac:spMkLst>
            <pc:docMk/>
            <pc:sldMk cId="3942064285" sldId="256"/>
            <ac:spMk id="11370" creationId="{2BC88D4F-45E4-4A19-369C-5E1F911920BF}"/>
          </ac:spMkLst>
        </pc:spChg>
        <pc:spChg chg="mod">
          <ac:chgData name="Jassem Abbasi" userId="a485637c-5d5c-44af-8411-f95acc3236b6" providerId="ADAL" clId="{B67E75DF-61F4-4BDD-83F6-F3A9FEB4B984}" dt="2024-02-22T09:52:54.409" v="2357" actId="27803"/>
          <ac:spMkLst>
            <pc:docMk/>
            <pc:sldMk cId="3942064285" sldId="256"/>
            <ac:spMk id="11371" creationId="{3DAC8AB2-9E40-0744-2A80-372A9F882BE8}"/>
          </ac:spMkLst>
        </pc:spChg>
        <pc:spChg chg="mod">
          <ac:chgData name="Jassem Abbasi" userId="a485637c-5d5c-44af-8411-f95acc3236b6" providerId="ADAL" clId="{B67E75DF-61F4-4BDD-83F6-F3A9FEB4B984}" dt="2024-02-22T09:52:54.409" v="2357" actId="27803"/>
          <ac:spMkLst>
            <pc:docMk/>
            <pc:sldMk cId="3942064285" sldId="256"/>
            <ac:spMk id="11372" creationId="{A66EB506-F971-08CA-8925-3749CBE6A0BF}"/>
          </ac:spMkLst>
        </pc:spChg>
        <pc:spChg chg="mod">
          <ac:chgData name="Jassem Abbasi" userId="a485637c-5d5c-44af-8411-f95acc3236b6" providerId="ADAL" clId="{B67E75DF-61F4-4BDD-83F6-F3A9FEB4B984}" dt="2024-02-22T09:52:54.409" v="2357" actId="27803"/>
          <ac:spMkLst>
            <pc:docMk/>
            <pc:sldMk cId="3942064285" sldId="256"/>
            <ac:spMk id="11373" creationId="{85C68392-03B7-5221-ED54-63718B50923F}"/>
          </ac:spMkLst>
        </pc:spChg>
        <pc:spChg chg="mod">
          <ac:chgData name="Jassem Abbasi" userId="a485637c-5d5c-44af-8411-f95acc3236b6" providerId="ADAL" clId="{B67E75DF-61F4-4BDD-83F6-F3A9FEB4B984}" dt="2024-02-22T09:52:54.409" v="2357" actId="27803"/>
          <ac:spMkLst>
            <pc:docMk/>
            <pc:sldMk cId="3942064285" sldId="256"/>
            <ac:spMk id="11374" creationId="{8AE25C66-665F-759A-6A63-99E7F6E3CF50}"/>
          </ac:spMkLst>
        </pc:spChg>
        <pc:spChg chg="mod">
          <ac:chgData name="Jassem Abbasi" userId="a485637c-5d5c-44af-8411-f95acc3236b6" providerId="ADAL" clId="{B67E75DF-61F4-4BDD-83F6-F3A9FEB4B984}" dt="2024-02-22T09:52:54.409" v="2357" actId="27803"/>
          <ac:spMkLst>
            <pc:docMk/>
            <pc:sldMk cId="3942064285" sldId="256"/>
            <ac:spMk id="11375" creationId="{0E481A7E-B505-B1D7-9579-4B9D1A7FBF1A}"/>
          </ac:spMkLst>
        </pc:spChg>
        <pc:spChg chg="mod">
          <ac:chgData name="Jassem Abbasi" userId="a485637c-5d5c-44af-8411-f95acc3236b6" providerId="ADAL" clId="{B67E75DF-61F4-4BDD-83F6-F3A9FEB4B984}" dt="2024-02-22T09:52:54.409" v="2357" actId="27803"/>
          <ac:spMkLst>
            <pc:docMk/>
            <pc:sldMk cId="3942064285" sldId="256"/>
            <ac:spMk id="11376" creationId="{CB17FEB5-6839-4372-5591-6F730B0B0C5E}"/>
          </ac:spMkLst>
        </pc:spChg>
        <pc:spChg chg="mod">
          <ac:chgData name="Jassem Abbasi" userId="a485637c-5d5c-44af-8411-f95acc3236b6" providerId="ADAL" clId="{B67E75DF-61F4-4BDD-83F6-F3A9FEB4B984}" dt="2024-02-22T09:52:54.409" v="2357" actId="27803"/>
          <ac:spMkLst>
            <pc:docMk/>
            <pc:sldMk cId="3942064285" sldId="256"/>
            <ac:spMk id="11377" creationId="{A9F99576-7B20-B679-014D-7B4B5FD35EB4}"/>
          </ac:spMkLst>
        </pc:spChg>
        <pc:spChg chg="mod">
          <ac:chgData name="Jassem Abbasi" userId="a485637c-5d5c-44af-8411-f95acc3236b6" providerId="ADAL" clId="{B67E75DF-61F4-4BDD-83F6-F3A9FEB4B984}" dt="2024-02-22T09:52:54.409" v="2357" actId="27803"/>
          <ac:spMkLst>
            <pc:docMk/>
            <pc:sldMk cId="3942064285" sldId="256"/>
            <ac:spMk id="11378" creationId="{BF36C691-2E81-6C6F-57F3-BBB89AA823DA}"/>
          </ac:spMkLst>
        </pc:spChg>
        <pc:spChg chg="mod">
          <ac:chgData name="Jassem Abbasi" userId="a485637c-5d5c-44af-8411-f95acc3236b6" providerId="ADAL" clId="{B67E75DF-61F4-4BDD-83F6-F3A9FEB4B984}" dt="2024-02-22T09:52:54.409" v="2357" actId="27803"/>
          <ac:spMkLst>
            <pc:docMk/>
            <pc:sldMk cId="3942064285" sldId="256"/>
            <ac:spMk id="11379" creationId="{26E05086-E275-E7AB-FB43-3222FED435AC}"/>
          </ac:spMkLst>
        </pc:spChg>
        <pc:spChg chg="mod">
          <ac:chgData name="Jassem Abbasi" userId="a485637c-5d5c-44af-8411-f95acc3236b6" providerId="ADAL" clId="{B67E75DF-61F4-4BDD-83F6-F3A9FEB4B984}" dt="2024-02-22T09:52:54.409" v="2357" actId="27803"/>
          <ac:spMkLst>
            <pc:docMk/>
            <pc:sldMk cId="3942064285" sldId="256"/>
            <ac:spMk id="11380" creationId="{EA8BAFC9-BED4-6DE0-9DD3-EEAF7746C09C}"/>
          </ac:spMkLst>
        </pc:spChg>
        <pc:spChg chg="mod">
          <ac:chgData name="Jassem Abbasi" userId="a485637c-5d5c-44af-8411-f95acc3236b6" providerId="ADAL" clId="{B67E75DF-61F4-4BDD-83F6-F3A9FEB4B984}" dt="2024-02-22T09:52:54.409" v="2357" actId="27803"/>
          <ac:spMkLst>
            <pc:docMk/>
            <pc:sldMk cId="3942064285" sldId="256"/>
            <ac:spMk id="11381" creationId="{08397315-44EF-8B3E-B78C-13B3E5DCF7B1}"/>
          </ac:spMkLst>
        </pc:spChg>
        <pc:spChg chg="mod">
          <ac:chgData name="Jassem Abbasi" userId="a485637c-5d5c-44af-8411-f95acc3236b6" providerId="ADAL" clId="{B67E75DF-61F4-4BDD-83F6-F3A9FEB4B984}" dt="2024-02-22T09:52:54.409" v="2357" actId="27803"/>
          <ac:spMkLst>
            <pc:docMk/>
            <pc:sldMk cId="3942064285" sldId="256"/>
            <ac:spMk id="11382" creationId="{E36B66A5-7360-6B1A-68F8-70DF5A334EFC}"/>
          </ac:spMkLst>
        </pc:spChg>
        <pc:spChg chg="mod">
          <ac:chgData name="Jassem Abbasi" userId="a485637c-5d5c-44af-8411-f95acc3236b6" providerId="ADAL" clId="{B67E75DF-61F4-4BDD-83F6-F3A9FEB4B984}" dt="2024-02-22T09:52:54.409" v="2357" actId="27803"/>
          <ac:spMkLst>
            <pc:docMk/>
            <pc:sldMk cId="3942064285" sldId="256"/>
            <ac:spMk id="11383" creationId="{A5A9D9CE-256E-9DF3-9A02-8F8700697B6F}"/>
          </ac:spMkLst>
        </pc:spChg>
        <pc:spChg chg="mod">
          <ac:chgData name="Jassem Abbasi" userId="a485637c-5d5c-44af-8411-f95acc3236b6" providerId="ADAL" clId="{B67E75DF-61F4-4BDD-83F6-F3A9FEB4B984}" dt="2024-02-22T09:52:54.409" v="2357" actId="27803"/>
          <ac:spMkLst>
            <pc:docMk/>
            <pc:sldMk cId="3942064285" sldId="256"/>
            <ac:spMk id="11384" creationId="{6D80C70C-6AB5-8361-0663-F2EC1831101E}"/>
          </ac:spMkLst>
        </pc:spChg>
        <pc:spChg chg="mod">
          <ac:chgData name="Jassem Abbasi" userId="a485637c-5d5c-44af-8411-f95acc3236b6" providerId="ADAL" clId="{B67E75DF-61F4-4BDD-83F6-F3A9FEB4B984}" dt="2024-02-22T09:52:54.409" v="2357" actId="27803"/>
          <ac:spMkLst>
            <pc:docMk/>
            <pc:sldMk cId="3942064285" sldId="256"/>
            <ac:spMk id="11385" creationId="{17AF8A0A-291B-AB15-EFF3-234E95624C14}"/>
          </ac:spMkLst>
        </pc:spChg>
        <pc:spChg chg="mod">
          <ac:chgData name="Jassem Abbasi" userId="a485637c-5d5c-44af-8411-f95acc3236b6" providerId="ADAL" clId="{B67E75DF-61F4-4BDD-83F6-F3A9FEB4B984}" dt="2024-02-22T09:52:54.409" v="2357" actId="27803"/>
          <ac:spMkLst>
            <pc:docMk/>
            <pc:sldMk cId="3942064285" sldId="256"/>
            <ac:spMk id="11386" creationId="{DCE7BA70-20C5-AEE8-763C-185D3B25FA12}"/>
          </ac:spMkLst>
        </pc:spChg>
        <pc:spChg chg="mod">
          <ac:chgData name="Jassem Abbasi" userId="a485637c-5d5c-44af-8411-f95acc3236b6" providerId="ADAL" clId="{B67E75DF-61F4-4BDD-83F6-F3A9FEB4B984}" dt="2024-02-22T09:52:54.409" v="2357" actId="27803"/>
          <ac:spMkLst>
            <pc:docMk/>
            <pc:sldMk cId="3942064285" sldId="256"/>
            <ac:spMk id="11387" creationId="{74345E0E-B160-62A1-761F-E93810A6C8DA}"/>
          </ac:spMkLst>
        </pc:spChg>
        <pc:spChg chg="mod">
          <ac:chgData name="Jassem Abbasi" userId="a485637c-5d5c-44af-8411-f95acc3236b6" providerId="ADAL" clId="{B67E75DF-61F4-4BDD-83F6-F3A9FEB4B984}" dt="2024-02-22T09:52:54.409" v="2357" actId="27803"/>
          <ac:spMkLst>
            <pc:docMk/>
            <pc:sldMk cId="3942064285" sldId="256"/>
            <ac:spMk id="11388" creationId="{91DD48A5-2D8F-744A-C641-FFB1C6533357}"/>
          </ac:spMkLst>
        </pc:spChg>
        <pc:spChg chg="mod">
          <ac:chgData name="Jassem Abbasi" userId="a485637c-5d5c-44af-8411-f95acc3236b6" providerId="ADAL" clId="{B67E75DF-61F4-4BDD-83F6-F3A9FEB4B984}" dt="2024-02-22T09:52:54.409" v="2357" actId="27803"/>
          <ac:spMkLst>
            <pc:docMk/>
            <pc:sldMk cId="3942064285" sldId="256"/>
            <ac:spMk id="11389" creationId="{A8F187E9-3F7A-AA06-473A-D159BD22F782}"/>
          </ac:spMkLst>
        </pc:spChg>
        <pc:spChg chg="mod">
          <ac:chgData name="Jassem Abbasi" userId="a485637c-5d5c-44af-8411-f95acc3236b6" providerId="ADAL" clId="{B67E75DF-61F4-4BDD-83F6-F3A9FEB4B984}" dt="2024-02-22T09:52:54.409" v="2357" actId="27803"/>
          <ac:spMkLst>
            <pc:docMk/>
            <pc:sldMk cId="3942064285" sldId="256"/>
            <ac:spMk id="11390" creationId="{6D7DB054-6F13-4855-81D9-7CFF4D8AAD22}"/>
          </ac:spMkLst>
        </pc:spChg>
        <pc:spChg chg="mod">
          <ac:chgData name="Jassem Abbasi" userId="a485637c-5d5c-44af-8411-f95acc3236b6" providerId="ADAL" clId="{B67E75DF-61F4-4BDD-83F6-F3A9FEB4B984}" dt="2024-02-22T09:52:54.409" v="2357" actId="27803"/>
          <ac:spMkLst>
            <pc:docMk/>
            <pc:sldMk cId="3942064285" sldId="256"/>
            <ac:spMk id="11391" creationId="{367B88E5-31BB-3F8A-1875-F3B81B41342C}"/>
          </ac:spMkLst>
        </pc:spChg>
        <pc:spChg chg="mod">
          <ac:chgData name="Jassem Abbasi" userId="a485637c-5d5c-44af-8411-f95acc3236b6" providerId="ADAL" clId="{B67E75DF-61F4-4BDD-83F6-F3A9FEB4B984}" dt="2024-02-22T09:52:54.409" v="2357" actId="27803"/>
          <ac:spMkLst>
            <pc:docMk/>
            <pc:sldMk cId="3942064285" sldId="256"/>
            <ac:spMk id="11392" creationId="{8C4AC3CE-EFBE-53F3-01DE-DB34816CC8E6}"/>
          </ac:spMkLst>
        </pc:spChg>
        <pc:spChg chg="mod">
          <ac:chgData name="Jassem Abbasi" userId="a485637c-5d5c-44af-8411-f95acc3236b6" providerId="ADAL" clId="{B67E75DF-61F4-4BDD-83F6-F3A9FEB4B984}" dt="2024-02-22T09:52:54.409" v="2357" actId="27803"/>
          <ac:spMkLst>
            <pc:docMk/>
            <pc:sldMk cId="3942064285" sldId="256"/>
            <ac:spMk id="11393" creationId="{BD68B542-455E-F588-03E1-F08BC242F0AE}"/>
          </ac:spMkLst>
        </pc:spChg>
        <pc:spChg chg="mod">
          <ac:chgData name="Jassem Abbasi" userId="a485637c-5d5c-44af-8411-f95acc3236b6" providerId="ADAL" clId="{B67E75DF-61F4-4BDD-83F6-F3A9FEB4B984}" dt="2024-02-22T09:52:54.409" v="2357" actId="27803"/>
          <ac:spMkLst>
            <pc:docMk/>
            <pc:sldMk cId="3942064285" sldId="256"/>
            <ac:spMk id="11394" creationId="{F02066E9-1495-C7AD-15B5-C81E7D3C3770}"/>
          </ac:spMkLst>
        </pc:spChg>
        <pc:spChg chg="mod">
          <ac:chgData name="Jassem Abbasi" userId="a485637c-5d5c-44af-8411-f95acc3236b6" providerId="ADAL" clId="{B67E75DF-61F4-4BDD-83F6-F3A9FEB4B984}" dt="2024-02-22T09:52:54.409" v="2357" actId="27803"/>
          <ac:spMkLst>
            <pc:docMk/>
            <pc:sldMk cId="3942064285" sldId="256"/>
            <ac:spMk id="11395" creationId="{C059D876-298E-D397-8814-6312FEBA51A9}"/>
          </ac:spMkLst>
        </pc:spChg>
        <pc:spChg chg="mod">
          <ac:chgData name="Jassem Abbasi" userId="a485637c-5d5c-44af-8411-f95acc3236b6" providerId="ADAL" clId="{B67E75DF-61F4-4BDD-83F6-F3A9FEB4B984}" dt="2024-02-22T09:52:54.409" v="2357" actId="27803"/>
          <ac:spMkLst>
            <pc:docMk/>
            <pc:sldMk cId="3942064285" sldId="256"/>
            <ac:spMk id="11396" creationId="{B0D8C6AA-0B7E-0BCD-1D9E-34D58DDD57AA}"/>
          </ac:spMkLst>
        </pc:spChg>
        <pc:spChg chg="mod">
          <ac:chgData name="Jassem Abbasi" userId="a485637c-5d5c-44af-8411-f95acc3236b6" providerId="ADAL" clId="{B67E75DF-61F4-4BDD-83F6-F3A9FEB4B984}" dt="2024-02-22T09:52:54.409" v="2357" actId="27803"/>
          <ac:spMkLst>
            <pc:docMk/>
            <pc:sldMk cId="3942064285" sldId="256"/>
            <ac:spMk id="11397" creationId="{95632778-8B54-59E1-223F-76A5E607654C}"/>
          </ac:spMkLst>
        </pc:spChg>
        <pc:spChg chg="mod">
          <ac:chgData name="Jassem Abbasi" userId="a485637c-5d5c-44af-8411-f95acc3236b6" providerId="ADAL" clId="{B67E75DF-61F4-4BDD-83F6-F3A9FEB4B984}" dt="2024-02-22T09:52:54.409" v="2357" actId="27803"/>
          <ac:spMkLst>
            <pc:docMk/>
            <pc:sldMk cId="3942064285" sldId="256"/>
            <ac:spMk id="11398" creationId="{940884FD-4B4D-F36B-1FAA-82641E704B84}"/>
          </ac:spMkLst>
        </pc:spChg>
        <pc:spChg chg="mod">
          <ac:chgData name="Jassem Abbasi" userId="a485637c-5d5c-44af-8411-f95acc3236b6" providerId="ADAL" clId="{B67E75DF-61F4-4BDD-83F6-F3A9FEB4B984}" dt="2024-02-22T09:52:54.409" v="2357" actId="27803"/>
          <ac:spMkLst>
            <pc:docMk/>
            <pc:sldMk cId="3942064285" sldId="256"/>
            <ac:spMk id="11399" creationId="{15C4686A-5913-8D58-F813-3C5D61C45D27}"/>
          </ac:spMkLst>
        </pc:spChg>
        <pc:spChg chg="mod">
          <ac:chgData name="Jassem Abbasi" userId="a485637c-5d5c-44af-8411-f95acc3236b6" providerId="ADAL" clId="{B67E75DF-61F4-4BDD-83F6-F3A9FEB4B984}" dt="2024-02-22T09:52:54.409" v="2357" actId="27803"/>
          <ac:spMkLst>
            <pc:docMk/>
            <pc:sldMk cId="3942064285" sldId="256"/>
            <ac:spMk id="11400" creationId="{E69E7478-7BDB-70B8-13BF-086E73465404}"/>
          </ac:spMkLst>
        </pc:spChg>
        <pc:spChg chg="mod">
          <ac:chgData name="Jassem Abbasi" userId="a485637c-5d5c-44af-8411-f95acc3236b6" providerId="ADAL" clId="{B67E75DF-61F4-4BDD-83F6-F3A9FEB4B984}" dt="2024-02-22T09:52:54.409" v="2357" actId="27803"/>
          <ac:spMkLst>
            <pc:docMk/>
            <pc:sldMk cId="3942064285" sldId="256"/>
            <ac:spMk id="11401" creationId="{51BC4547-2ED0-71BE-053A-41506E8FCA76}"/>
          </ac:spMkLst>
        </pc:spChg>
        <pc:spChg chg="mod">
          <ac:chgData name="Jassem Abbasi" userId="a485637c-5d5c-44af-8411-f95acc3236b6" providerId="ADAL" clId="{B67E75DF-61F4-4BDD-83F6-F3A9FEB4B984}" dt="2024-02-22T09:52:54.409" v="2357" actId="27803"/>
          <ac:spMkLst>
            <pc:docMk/>
            <pc:sldMk cId="3942064285" sldId="256"/>
            <ac:spMk id="11402" creationId="{C3C0C0E6-1760-221E-0D77-F47115DB0198}"/>
          </ac:spMkLst>
        </pc:spChg>
        <pc:spChg chg="mod">
          <ac:chgData name="Jassem Abbasi" userId="a485637c-5d5c-44af-8411-f95acc3236b6" providerId="ADAL" clId="{B67E75DF-61F4-4BDD-83F6-F3A9FEB4B984}" dt="2024-02-22T09:52:54.409" v="2357" actId="27803"/>
          <ac:spMkLst>
            <pc:docMk/>
            <pc:sldMk cId="3942064285" sldId="256"/>
            <ac:spMk id="11403" creationId="{9BE4C904-80B7-20CC-200F-079DB35B0F8C}"/>
          </ac:spMkLst>
        </pc:spChg>
        <pc:spChg chg="mod">
          <ac:chgData name="Jassem Abbasi" userId="a485637c-5d5c-44af-8411-f95acc3236b6" providerId="ADAL" clId="{B67E75DF-61F4-4BDD-83F6-F3A9FEB4B984}" dt="2024-02-22T09:52:54.409" v="2357" actId="27803"/>
          <ac:spMkLst>
            <pc:docMk/>
            <pc:sldMk cId="3942064285" sldId="256"/>
            <ac:spMk id="11404" creationId="{9DDC0977-ECC1-FB50-6F4F-6DD892AB89DE}"/>
          </ac:spMkLst>
        </pc:spChg>
        <pc:spChg chg="mod">
          <ac:chgData name="Jassem Abbasi" userId="a485637c-5d5c-44af-8411-f95acc3236b6" providerId="ADAL" clId="{B67E75DF-61F4-4BDD-83F6-F3A9FEB4B984}" dt="2024-02-22T09:52:54.409" v="2357" actId="27803"/>
          <ac:spMkLst>
            <pc:docMk/>
            <pc:sldMk cId="3942064285" sldId="256"/>
            <ac:spMk id="11405" creationId="{9D979DA2-0C53-568D-BA22-43E069AAC21E}"/>
          </ac:spMkLst>
        </pc:spChg>
        <pc:spChg chg="mod">
          <ac:chgData name="Jassem Abbasi" userId="a485637c-5d5c-44af-8411-f95acc3236b6" providerId="ADAL" clId="{B67E75DF-61F4-4BDD-83F6-F3A9FEB4B984}" dt="2024-02-22T09:52:54.409" v="2357" actId="27803"/>
          <ac:spMkLst>
            <pc:docMk/>
            <pc:sldMk cId="3942064285" sldId="256"/>
            <ac:spMk id="11406" creationId="{0DBBD465-186D-A1CB-2F4F-5FCEEA06D1CF}"/>
          </ac:spMkLst>
        </pc:spChg>
        <pc:spChg chg="mod">
          <ac:chgData name="Jassem Abbasi" userId="a485637c-5d5c-44af-8411-f95acc3236b6" providerId="ADAL" clId="{B67E75DF-61F4-4BDD-83F6-F3A9FEB4B984}" dt="2024-02-22T09:52:54.409" v="2357" actId="27803"/>
          <ac:spMkLst>
            <pc:docMk/>
            <pc:sldMk cId="3942064285" sldId="256"/>
            <ac:spMk id="11407" creationId="{AFBA7BA3-9091-DC24-A858-4FD7B883BF37}"/>
          </ac:spMkLst>
        </pc:spChg>
        <pc:spChg chg="mod">
          <ac:chgData name="Jassem Abbasi" userId="a485637c-5d5c-44af-8411-f95acc3236b6" providerId="ADAL" clId="{B67E75DF-61F4-4BDD-83F6-F3A9FEB4B984}" dt="2024-02-22T09:52:54.409" v="2357" actId="27803"/>
          <ac:spMkLst>
            <pc:docMk/>
            <pc:sldMk cId="3942064285" sldId="256"/>
            <ac:spMk id="11408" creationId="{220752AE-061A-9DBD-C2DA-3DC8177FDE1D}"/>
          </ac:spMkLst>
        </pc:spChg>
        <pc:spChg chg="mod">
          <ac:chgData name="Jassem Abbasi" userId="a485637c-5d5c-44af-8411-f95acc3236b6" providerId="ADAL" clId="{B67E75DF-61F4-4BDD-83F6-F3A9FEB4B984}" dt="2024-02-22T09:52:54.409" v="2357" actId="27803"/>
          <ac:spMkLst>
            <pc:docMk/>
            <pc:sldMk cId="3942064285" sldId="256"/>
            <ac:spMk id="11409" creationId="{398F0E3B-F37D-877D-8399-EBDADC9884C1}"/>
          </ac:spMkLst>
        </pc:spChg>
        <pc:spChg chg="mod">
          <ac:chgData name="Jassem Abbasi" userId="a485637c-5d5c-44af-8411-f95acc3236b6" providerId="ADAL" clId="{B67E75DF-61F4-4BDD-83F6-F3A9FEB4B984}" dt="2024-02-22T09:52:54.409" v="2357" actId="27803"/>
          <ac:spMkLst>
            <pc:docMk/>
            <pc:sldMk cId="3942064285" sldId="256"/>
            <ac:spMk id="11410" creationId="{502007CE-0636-8E28-937C-6344A639CF68}"/>
          </ac:spMkLst>
        </pc:spChg>
        <pc:spChg chg="mod">
          <ac:chgData name="Jassem Abbasi" userId="a485637c-5d5c-44af-8411-f95acc3236b6" providerId="ADAL" clId="{B67E75DF-61F4-4BDD-83F6-F3A9FEB4B984}" dt="2024-02-22T09:52:54.409" v="2357" actId="27803"/>
          <ac:spMkLst>
            <pc:docMk/>
            <pc:sldMk cId="3942064285" sldId="256"/>
            <ac:spMk id="11411" creationId="{01B5C382-98B1-AF43-E4B8-3A92ADE33575}"/>
          </ac:spMkLst>
        </pc:spChg>
        <pc:spChg chg="mod">
          <ac:chgData name="Jassem Abbasi" userId="a485637c-5d5c-44af-8411-f95acc3236b6" providerId="ADAL" clId="{B67E75DF-61F4-4BDD-83F6-F3A9FEB4B984}" dt="2024-02-22T09:52:54.409" v="2357" actId="27803"/>
          <ac:spMkLst>
            <pc:docMk/>
            <pc:sldMk cId="3942064285" sldId="256"/>
            <ac:spMk id="11412" creationId="{D58EF9D7-0610-1CDF-2C84-374D5141CD74}"/>
          </ac:spMkLst>
        </pc:spChg>
        <pc:spChg chg="mod">
          <ac:chgData name="Jassem Abbasi" userId="a485637c-5d5c-44af-8411-f95acc3236b6" providerId="ADAL" clId="{B67E75DF-61F4-4BDD-83F6-F3A9FEB4B984}" dt="2024-02-22T09:52:54.409" v="2357" actId="27803"/>
          <ac:spMkLst>
            <pc:docMk/>
            <pc:sldMk cId="3942064285" sldId="256"/>
            <ac:spMk id="11413" creationId="{6437D2F0-C050-C8BC-9C45-4260501A174D}"/>
          </ac:spMkLst>
        </pc:spChg>
        <pc:spChg chg="mod">
          <ac:chgData name="Jassem Abbasi" userId="a485637c-5d5c-44af-8411-f95acc3236b6" providerId="ADAL" clId="{B67E75DF-61F4-4BDD-83F6-F3A9FEB4B984}" dt="2024-02-22T09:52:54.409" v="2357" actId="27803"/>
          <ac:spMkLst>
            <pc:docMk/>
            <pc:sldMk cId="3942064285" sldId="256"/>
            <ac:spMk id="11414" creationId="{CEAE2F2D-B4AA-212E-D0E2-9EA12BAA11BC}"/>
          </ac:spMkLst>
        </pc:spChg>
        <pc:spChg chg="mod">
          <ac:chgData name="Jassem Abbasi" userId="a485637c-5d5c-44af-8411-f95acc3236b6" providerId="ADAL" clId="{B67E75DF-61F4-4BDD-83F6-F3A9FEB4B984}" dt="2024-02-22T09:52:54.409" v="2357" actId="27803"/>
          <ac:spMkLst>
            <pc:docMk/>
            <pc:sldMk cId="3942064285" sldId="256"/>
            <ac:spMk id="11415" creationId="{FBAD1BC1-1D0E-7225-D1A4-73D02DB2913D}"/>
          </ac:spMkLst>
        </pc:spChg>
        <pc:spChg chg="mod">
          <ac:chgData name="Jassem Abbasi" userId="a485637c-5d5c-44af-8411-f95acc3236b6" providerId="ADAL" clId="{B67E75DF-61F4-4BDD-83F6-F3A9FEB4B984}" dt="2024-02-22T09:52:54.409" v="2357" actId="27803"/>
          <ac:spMkLst>
            <pc:docMk/>
            <pc:sldMk cId="3942064285" sldId="256"/>
            <ac:spMk id="11416" creationId="{2E7DF327-0031-1454-49EB-7B4E8AAAEB22}"/>
          </ac:spMkLst>
        </pc:spChg>
        <pc:spChg chg="mod">
          <ac:chgData name="Jassem Abbasi" userId="a485637c-5d5c-44af-8411-f95acc3236b6" providerId="ADAL" clId="{B67E75DF-61F4-4BDD-83F6-F3A9FEB4B984}" dt="2024-02-22T09:52:54.409" v="2357" actId="27803"/>
          <ac:spMkLst>
            <pc:docMk/>
            <pc:sldMk cId="3942064285" sldId="256"/>
            <ac:spMk id="11417" creationId="{BB3FFEAE-F554-7E13-4B35-22D4B9FBABA7}"/>
          </ac:spMkLst>
        </pc:spChg>
        <pc:spChg chg="mod">
          <ac:chgData name="Jassem Abbasi" userId="a485637c-5d5c-44af-8411-f95acc3236b6" providerId="ADAL" clId="{B67E75DF-61F4-4BDD-83F6-F3A9FEB4B984}" dt="2024-02-22T09:52:54.409" v="2357" actId="27803"/>
          <ac:spMkLst>
            <pc:docMk/>
            <pc:sldMk cId="3942064285" sldId="256"/>
            <ac:spMk id="11418" creationId="{39A448AB-6121-6843-4171-9597F076697F}"/>
          </ac:spMkLst>
        </pc:spChg>
        <pc:spChg chg="mod">
          <ac:chgData name="Jassem Abbasi" userId="a485637c-5d5c-44af-8411-f95acc3236b6" providerId="ADAL" clId="{B67E75DF-61F4-4BDD-83F6-F3A9FEB4B984}" dt="2024-02-22T09:52:54.409" v="2357" actId="27803"/>
          <ac:spMkLst>
            <pc:docMk/>
            <pc:sldMk cId="3942064285" sldId="256"/>
            <ac:spMk id="11419" creationId="{A783C045-25A3-454E-E219-A0D12E0E21EB}"/>
          </ac:spMkLst>
        </pc:spChg>
        <pc:spChg chg="mod">
          <ac:chgData name="Jassem Abbasi" userId="a485637c-5d5c-44af-8411-f95acc3236b6" providerId="ADAL" clId="{B67E75DF-61F4-4BDD-83F6-F3A9FEB4B984}" dt="2024-02-22T09:52:54.409" v="2357" actId="27803"/>
          <ac:spMkLst>
            <pc:docMk/>
            <pc:sldMk cId="3942064285" sldId="256"/>
            <ac:spMk id="11420" creationId="{E7412C30-D9CE-CA9C-A2BC-C6C521B430BB}"/>
          </ac:spMkLst>
        </pc:spChg>
        <pc:spChg chg="mod">
          <ac:chgData name="Jassem Abbasi" userId="a485637c-5d5c-44af-8411-f95acc3236b6" providerId="ADAL" clId="{B67E75DF-61F4-4BDD-83F6-F3A9FEB4B984}" dt="2024-02-22T09:52:54.409" v="2357" actId="27803"/>
          <ac:spMkLst>
            <pc:docMk/>
            <pc:sldMk cId="3942064285" sldId="256"/>
            <ac:spMk id="11421" creationId="{2FA1C4B7-F254-9CFD-2435-104FE104E149}"/>
          </ac:spMkLst>
        </pc:spChg>
        <pc:spChg chg="mod">
          <ac:chgData name="Jassem Abbasi" userId="a485637c-5d5c-44af-8411-f95acc3236b6" providerId="ADAL" clId="{B67E75DF-61F4-4BDD-83F6-F3A9FEB4B984}" dt="2024-02-22T09:52:54.409" v="2357" actId="27803"/>
          <ac:spMkLst>
            <pc:docMk/>
            <pc:sldMk cId="3942064285" sldId="256"/>
            <ac:spMk id="11422" creationId="{67B543EF-1710-DF0B-68C7-94458E7BB562}"/>
          </ac:spMkLst>
        </pc:spChg>
        <pc:spChg chg="mod">
          <ac:chgData name="Jassem Abbasi" userId="a485637c-5d5c-44af-8411-f95acc3236b6" providerId="ADAL" clId="{B67E75DF-61F4-4BDD-83F6-F3A9FEB4B984}" dt="2024-02-22T09:52:54.409" v="2357" actId="27803"/>
          <ac:spMkLst>
            <pc:docMk/>
            <pc:sldMk cId="3942064285" sldId="256"/>
            <ac:spMk id="11423" creationId="{2C41D912-1D93-449B-3941-C5C59BD6B232}"/>
          </ac:spMkLst>
        </pc:spChg>
        <pc:spChg chg="mod">
          <ac:chgData name="Jassem Abbasi" userId="a485637c-5d5c-44af-8411-f95acc3236b6" providerId="ADAL" clId="{B67E75DF-61F4-4BDD-83F6-F3A9FEB4B984}" dt="2024-02-22T09:52:54.409" v="2357" actId="27803"/>
          <ac:spMkLst>
            <pc:docMk/>
            <pc:sldMk cId="3942064285" sldId="256"/>
            <ac:spMk id="11424" creationId="{338B823F-66BB-1927-D29F-EC6F73262AA7}"/>
          </ac:spMkLst>
        </pc:spChg>
        <pc:spChg chg="mod">
          <ac:chgData name="Jassem Abbasi" userId="a485637c-5d5c-44af-8411-f95acc3236b6" providerId="ADAL" clId="{B67E75DF-61F4-4BDD-83F6-F3A9FEB4B984}" dt="2024-02-22T09:52:54.409" v="2357" actId="27803"/>
          <ac:spMkLst>
            <pc:docMk/>
            <pc:sldMk cId="3942064285" sldId="256"/>
            <ac:spMk id="11425" creationId="{FF389DA5-D57B-7407-CAD0-D8520BC31337}"/>
          </ac:spMkLst>
        </pc:spChg>
        <pc:spChg chg="mod">
          <ac:chgData name="Jassem Abbasi" userId="a485637c-5d5c-44af-8411-f95acc3236b6" providerId="ADAL" clId="{B67E75DF-61F4-4BDD-83F6-F3A9FEB4B984}" dt="2024-02-22T09:52:54.409" v="2357" actId="27803"/>
          <ac:spMkLst>
            <pc:docMk/>
            <pc:sldMk cId="3942064285" sldId="256"/>
            <ac:spMk id="11426" creationId="{B3739414-59A2-C3AF-60C6-74ACFDBA42FD}"/>
          </ac:spMkLst>
        </pc:spChg>
        <pc:spChg chg="mod">
          <ac:chgData name="Jassem Abbasi" userId="a485637c-5d5c-44af-8411-f95acc3236b6" providerId="ADAL" clId="{B67E75DF-61F4-4BDD-83F6-F3A9FEB4B984}" dt="2024-02-22T09:52:54.409" v="2357" actId="27803"/>
          <ac:spMkLst>
            <pc:docMk/>
            <pc:sldMk cId="3942064285" sldId="256"/>
            <ac:spMk id="11427" creationId="{9F6F89DC-02FE-79FF-FDAE-78C9A9BAB5F2}"/>
          </ac:spMkLst>
        </pc:spChg>
        <pc:spChg chg="mod">
          <ac:chgData name="Jassem Abbasi" userId="a485637c-5d5c-44af-8411-f95acc3236b6" providerId="ADAL" clId="{B67E75DF-61F4-4BDD-83F6-F3A9FEB4B984}" dt="2024-02-22T09:52:54.409" v="2357" actId="27803"/>
          <ac:spMkLst>
            <pc:docMk/>
            <pc:sldMk cId="3942064285" sldId="256"/>
            <ac:spMk id="11428" creationId="{A586C757-F8D4-8CEB-F9A0-EEA85672D154}"/>
          </ac:spMkLst>
        </pc:spChg>
        <pc:spChg chg="mod">
          <ac:chgData name="Jassem Abbasi" userId="a485637c-5d5c-44af-8411-f95acc3236b6" providerId="ADAL" clId="{B67E75DF-61F4-4BDD-83F6-F3A9FEB4B984}" dt="2024-02-22T09:52:54.409" v="2357" actId="27803"/>
          <ac:spMkLst>
            <pc:docMk/>
            <pc:sldMk cId="3942064285" sldId="256"/>
            <ac:spMk id="11429" creationId="{836B8352-BB65-276C-6EE8-919B39531BA2}"/>
          </ac:spMkLst>
        </pc:spChg>
        <pc:spChg chg="mod">
          <ac:chgData name="Jassem Abbasi" userId="a485637c-5d5c-44af-8411-f95acc3236b6" providerId="ADAL" clId="{B67E75DF-61F4-4BDD-83F6-F3A9FEB4B984}" dt="2024-02-22T09:52:54.409" v="2357" actId="27803"/>
          <ac:spMkLst>
            <pc:docMk/>
            <pc:sldMk cId="3942064285" sldId="256"/>
            <ac:spMk id="11430" creationId="{910C3038-697D-76A3-98A5-49E94B637FB9}"/>
          </ac:spMkLst>
        </pc:spChg>
        <pc:spChg chg="mod">
          <ac:chgData name="Jassem Abbasi" userId="a485637c-5d5c-44af-8411-f95acc3236b6" providerId="ADAL" clId="{B67E75DF-61F4-4BDD-83F6-F3A9FEB4B984}" dt="2024-02-22T09:52:54.409" v="2357" actId="27803"/>
          <ac:spMkLst>
            <pc:docMk/>
            <pc:sldMk cId="3942064285" sldId="256"/>
            <ac:spMk id="11431" creationId="{0D7D23FD-F85E-7AFA-5B16-3B5954DE0943}"/>
          </ac:spMkLst>
        </pc:spChg>
        <pc:spChg chg="mod">
          <ac:chgData name="Jassem Abbasi" userId="a485637c-5d5c-44af-8411-f95acc3236b6" providerId="ADAL" clId="{B67E75DF-61F4-4BDD-83F6-F3A9FEB4B984}" dt="2024-02-22T09:52:54.409" v="2357" actId="27803"/>
          <ac:spMkLst>
            <pc:docMk/>
            <pc:sldMk cId="3942064285" sldId="256"/>
            <ac:spMk id="11432" creationId="{33A13425-E40B-A0C4-CBF5-13F2664063F1}"/>
          </ac:spMkLst>
        </pc:spChg>
        <pc:spChg chg="mod">
          <ac:chgData name="Jassem Abbasi" userId="a485637c-5d5c-44af-8411-f95acc3236b6" providerId="ADAL" clId="{B67E75DF-61F4-4BDD-83F6-F3A9FEB4B984}" dt="2024-02-22T09:52:54.409" v="2357" actId="27803"/>
          <ac:spMkLst>
            <pc:docMk/>
            <pc:sldMk cId="3942064285" sldId="256"/>
            <ac:spMk id="11433" creationId="{48744605-5319-A7DB-2D8A-6730552DD34D}"/>
          </ac:spMkLst>
        </pc:spChg>
        <pc:spChg chg="mod">
          <ac:chgData name="Jassem Abbasi" userId="a485637c-5d5c-44af-8411-f95acc3236b6" providerId="ADAL" clId="{B67E75DF-61F4-4BDD-83F6-F3A9FEB4B984}" dt="2024-02-22T09:52:54.409" v="2357" actId="27803"/>
          <ac:spMkLst>
            <pc:docMk/>
            <pc:sldMk cId="3942064285" sldId="256"/>
            <ac:spMk id="11434" creationId="{9F40B996-19AB-CAA4-DD0F-E49F7B30AAAB}"/>
          </ac:spMkLst>
        </pc:spChg>
        <pc:spChg chg="mod">
          <ac:chgData name="Jassem Abbasi" userId="a485637c-5d5c-44af-8411-f95acc3236b6" providerId="ADAL" clId="{B67E75DF-61F4-4BDD-83F6-F3A9FEB4B984}" dt="2024-02-22T09:52:54.409" v="2357" actId="27803"/>
          <ac:spMkLst>
            <pc:docMk/>
            <pc:sldMk cId="3942064285" sldId="256"/>
            <ac:spMk id="11435" creationId="{EBE55C2F-68D9-2D42-70B1-D4D3F0A0FED1}"/>
          </ac:spMkLst>
        </pc:spChg>
        <pc:spChg chg="mod">
          <ac:chgData name="Jassem Abbasi" userId="a485637c-5d5c-44af-8411-f95acc3236b6" providerId="ADAL" clId="{B67E75DF-61F4-4BDD-83F6-F3A9FEB4B984}" dt="2024-02-22T09:52:54.409" v="2357" actId="27803"/>
          <ac:spMkLst>
            <pc:docMk/>
            <pc:sldMk cId="3942064285" sldId="256"/>
            <ac:spMk id="11436" creationId="{8B3C92D8-86D6-B999-0418-D22319D6E5BB}"/>
          </ac:spMkLst>
        </pc:spChg>
        <pc:spChg chg="mod">
          <ac:chgData name="Jassem Abbasi" userId="a485637c-5d5c-44af-8411-f95acc3236b6" providerId="ADAL" clId="{B67E75DF-61F4-4BDD-83F6-F3A9FEB4B984}" dt="2024-02-22T09:52:54.409" v="2357" actId="27803"/>
          <ac:spMkLst>
            <pc:docMk/>
            <pc:sldMk cId="3942064285" sldId="256"/>
            <ac:spMk id="11437" creationId="{236BFFAE-9647-7CC5-AAE6-F029497645D7}"/>
          </ac:spMkLst>
        </pc:spChg>
        <pc:spChg chg="mod">
          <ac:chgData name="Jassem Abbasi" userId="a485637c-5d5c-44af-8411-f95acc3236b6" providerId="ADAL" clId="{B67E75DF-61F4-4BDD-83F6-F3A9FEB4B984}" dt="2024-02-22T09:52:54.409" v="2357" actId="27803"/>
          <ac:spMkLst>
            <pc:docMk/>
            <pc:sldMk cId="3942064285" sldId="256"/>
            <ac:spMk id="11438" creationId="{01E18D92-2440-3267-59E2-DFE3A15FAA27}"/>
          </ac:spMkLst>
        </pc:spChg>
        <pc:spChg chg="mod">
          <ac:chgData name="Jassem Abbasi" userId="a485637c-5d5c-44af-8411-f95acc3236b6" providerId="ADAL" clId="{B67E75DF-61F4-4BDD-83F6-F3A9FEB4B984}" dt="2024-02-22T09:52:54.409" v="2357" actId="27803"/>
          <ac:spMkLst>
            <pc:docMk/>
            <pc:sldMk cId="3942064285" sldId="256"/>
            <ac:spMk id="11439" creationId="{F7A213FE-92EA-4527-07EF-25C473F273DC}"/>
          </ac:spMkLst>
        </pc:spChg>
        <pc:spChg chg="mod">
          <ac:chgData name="Jassem Abbasi" userId="a485637c-5d5c-44af-8411-f95acc3236b6" providerId="ADAL" clId="{B67E75DF-61F4-4BDD-83F6-F3A9FEB4B984}" dt="2024-02-22T09:52:54.409" v="2357" actId="27803"/>
          <ac:spMkLst>
            <pc:docMk/>
            <pc:sldMk cId="3942064285" sldId="256"/>
            <ac:spMk id="11440" creationId="{65214DA9-D36C-F558-D6B9-24F992861730}"/>
          </ac:spMkLst>
        </pc:spChg>
        <pc:spChg chg="mod">
          <ac:chgData name="Jassem Abbasi" userId="a485637c-5d5c-44af-8411-f95acc3236b6" providerId="ADAL" clId="{B67E75DF-61F4-4BDD-83F6-F3A9FEB4B984}" dt="2024-02-22T09:52:54.409" v="2357" actId="27803"/>
          <ac:spMkLst>
            <pc:docMk/>
            <pc:sldMk cId="3942064285" sldId="256"/>
            <ac:spMk id="11441" creationId="{0F218CDF-8720-9320-1061-374FD38CD219}"/>
          </ac:spMkLst>
        </pc:spChg>
        <pc:spChg chg="mod">
          <ac:chgData name="Jassem Abbasi" userId="a485637c-5d5c-44af-8411-f95acc3236b6" providerId="ADAL" clId="{B67E75DF-61F4-4BDD-83F6-F3A9FEB4B984}" dt="2024-02-22T09:52:54.409" v="2357" actId="27803"/>
          <ac:spMkLst>
            <pc:docMk/>
            <pc:sldMk cId="3942064285" sldId="256"/>
            <ac:spMk id="11442" creationId="{31AD195E-4F09-D0DD-94DE-2A69826E0B76}"/>
          </ac:spMkLst>
        </pc:spChg>
        <pc:spChg chg="mod">
          <ac:chgData name="Jassem Abbasi" userId="a485637c-5d5c-44af-8411-f95acc3236b6" providerId="ADAL" clId="{B67E75DF-61F4-4BDD-83F6-F3A9FEB4B984}" dt="2024-02-22T09:52:54.409" v="2357" actId="27803"/>
          <ac:spMkLst>
            <pc:docMk/>
            <pc:sldMk cId="3942064285" sldId="256"/>
            <ac:spMk id="11443" creationId="{C605E3AB-E60E-BA7E-8602-5486B35AF2C2}"/>
          </ac:spMkLst>
        </pc:spChg>
        <pc:spChg chg="mod">
          <ac:chgData name="Jassem Abbasi" userId="a485637c-5d5c-44af-8411-f95acc3236b6" providerId="ADAL" clId="{B67E75DF-61F4-4BDD-83F6-F3A9FEB4B984}" dt="2024-02-22T09:52:54.409" v="2357" actId="27803"/>
          <ac:spMkLst>
            <pc:docMk/>
            <pc:sldMk cId="3942064285" sldId="256"/>
            <ac:spMk id="11444" creationId="{786103E7-E691-442F-A575-81F2938DDD98}"/>
          </ac:spMkLst>
        </pc:spChg>
        <pc:spChg chg="mod">
          <ac:chgData name="Jassem Abbasi" userId="a485637c-5d5c-44af-8411-f95acc3236b6" providerId="ADAL" clId="{B67E75DF-61F4-4BDD-83F6-F3A9FEB4B984}" dt="2024-02-22T09:52:54.409" v="2357" actId="27803"/>
          <ac:spMkLst>
            <pc:docMk/>
            <pc:sldMk cId="3942064285" sldId="256"/>
            <ac:spMk id="11445" creationId="{FEF1BFFB-313F-0FC4-0301-3E6702B1FA72}"/>
          </ac:spMkLst>
        </pc:spChg>
        <pc:spChg chg="mod">
          <ac:chgData name="Jassem Abbasi" userId="a485637c-5d5c-44af-8411-f95acc3236b6" providerId="ADAL" clId="{B67E75DF-61F4-4BDD-83F6-F3A9FEB4B984}" dt="2024-02-22T09:52:54.409" v="2357" actId="27803"/>
          <ac:spMkLst>
            <pc:docMk/>
            <pc:sldMk cId="3942064285" sldId="256"/>
            <ac:spMk id="11446" creationId="{344FA761-D791-4E42-3DE6-2164DB711A39}"/>
          </ac:spMkLst>
        </pc:spChg>
        <pc:spChg chg="mod">
          <ac:chgData name="Jassem Abbasi" userId="a485637c-5d5c-44af-8411-f95acc3236b6" providerId="ADAL" clId="{B67E75DF-61F4-4BDD-83F6-F3A9FEB4B984}" dt="2024-02-22T09:52:54.409" v="2357" actId="27803"/>
          <ac:spMkLst>
            <pc:docMk/>
            <pc:sldMk cId="3942064285" sldId="256"/>
            <ac:spMk id="11447" creationId="{BE50D743-04B0-6875-FF53-144C39A9B50D}"/>
          </ac:spMkLst>
        </pc:spChg>
        <pc:spChg chg="mod">
          <ac:chgData name="Jassem Abbasi" userId="a485637c-5d5c-44af-8411-f95acc3236b6" providerId="ADAL" clId="{B67E75DF-61F4-4BDD-83F6-F3A9FEB4B984}" dt="2024-02-22T09:52:54.409" v="2357" actId="27803"/>
          <ac:spMkLst>
            <pc:docMk/>
            <pc:sldMk cId="3942064285" sldId="256"/>
            <ac:spMk id="11448" creationId="{9CE51954-B1E9-51AA-036B-DE5241A8FD95}"/>
          </ac:spMkLst>
        </pc:spChg>
        <pc:spChg chg="mod">
          <ac:chgData name="Jassem Abbasi" userId="a485637c-5d5c-44af-8411-f95acc3236b6" providerId="ADAL" clId="{B67E75DF-61F4-4BDD-83F6-F3A9FEB4B984}" dt="2024-02-22T09:52:54.409" v="2357" actId="27803"/>
          <ac:spMkLst>
            <pc:docMk/>
            <pc:sldMk cId="3942064285" sldId="256"/>
            <ac:spMk id="11449" creationId="{E458B196-2D5A-3768-32BA-B23676FD346B}"/>
          </ac:spMkLst>
        </pc:spChg>
        <pc:spChg chg="mod">
          <ac:chgData name="Jassem Abbasi" userId="a485637c-5d5c-44af-8411-f95acc3236b6" providerId="ADAL" clId="{B67E75DF-61F4-4BDD-83F6-F3A9FEB4B984}" dt="2024-02-22T09:52:54.409" v="2357" actId="27803"/>
          <ac:spMkLst>
            <pc:docMk/>
            <pc:sldMk cId="3942064285" sldId="256"/>
            <ac:spMk id="11450" creationId="{2CEEA543-8605-C02D-0ACB-D6595F9A0C95}"/>
          </ac:spMkLst>
        </pc:spChg>
        <pc:spChg chg="mod">
          <ac:chgData name="Jassem Abbasi" userId="a485637c-5d5c-44af-8411-f95acc3236b6" providerId="ADAL" clId="{B67E75DF-61F4-4BDD-83F6-F3A9FEB4B984}" dt="2024-02-22T09:52:54.409" v="2357" actId="27803"/>
          <ac:spMkLst>
            <pc:docMk/>
            <pc:sldMk cId="3942064285" sldId="256"/>
            <ac:spMk id="11451" creationId="{5D282BD4-A48F-AFD8-A6D7-C95582357A93}"/>
          </ac:spMkLst>
        </pc:spChg>
        <pc:spChg chg="mod">
          <ac:chgData name="Jassem Abbasi" userId="a485637c-5d5c-44af-8411-f95acc3236b6" providerId="ADAL" clId="{B67E75DF-61F4-4BDD-83F6-F3A9FEB4B984}" dt="2024-02-22T09:52:54.409" v="2357" actId="27803"/>
          <ac:spMkLst>
            <pc:docMk/>
            <pc:sldMk cId="3942064285" sldId="256"/>
            <ac:spMk id="11452" creationId="{E8364D33-38DA-93BF-9380-ABFBB617261C}"/>
          </ac:spMkLst>
        </pc:spChg>
        <pc:spChg chg="mod">
          <ac:chgData name="Jassem Abbasi" userId="a485637c-5d5c-44af-8411-f95acc3236b6" providerId="ADAL" clId="{B67E75DF-61F4-4BDD-83F6-F3A9FEB4B984}" dt="2024-02-22T09:52:54.409" v="2357" actId="27803"/>
          <ac:spMkLst>
            <pc:docMk/>
            <pc:sldMk cId="3942064285" sldId="256"/>
            <ac:spMk id="11453" creationId="{7D418CFA-366E-21E6-F47A-36A317BD856B}"/>
          </ac:spMkLst>
        </pc:spChg>
        <pc:spChg chg="mod">
          <ac:chgData name="Jassem Abbasi" userId="a485637c-5d5c-44af-8411-f95acc3236b6" providerId="ADAL" clId="{B67E75DF-61F4-4BDD-83F6-F3A9FEB4B984}" dt="2024-02-22T09:52:54.409" v="2357" actId="27803"/>
          <ac:spMkLst>
            <pc:docMk/>
            <pc:sldMk cId="3942064285" sldId="256"/>
            <ac:spMk id="11454" creationId="{DC03EE72-D04B-9BDF-D36F-ADA3353162AA}"/>
          </ac:spMkLst>
        </pc:spChg>
        <pc:spChg chg="mod">
          <ac:chgData name="Jassem Abbasi" userId="a485637c-5d5c-44af-8411-f95acc3236b6" providerId="ADAL" clId="{B67E75DF-61F4-4BDD-83F6-F3A9FEB4B984}" dt="2024-02-22T09:52:54.409" v="2357" actId="27803"/>
          <ac:spMkLst>
            <pc:docMk/>
            <pc:sldMk cId="3942064285" sldId="256"/>
            <ac:spMk id="11455" creationId="{9355BC7B-4F9A-AEEF-C592-321D1E305291}"/>
          </ac:spMkLst>
        </pc:spChg>
        <pc:spChg chg="mod">
          <ac:chgData name="Jassem Abbasi" userId="a485637c-5d5c-44af-8411-f95acc3236b6" providerId="ADAL" clId="{B67E75DF-61F4-4BDD-83F6-F3A9FEB4B984}" dt="2024-02-22T09:52:54.409" v="2357" actId="27803"/>
          <ac:spMkLst>
            <pc:docMk/>
            <pc:sldMk cId="3942064285" sldId="256"/>
            <ac:spMk id="11456" creationId="{4334F4B9-6393-5251-D538-6E12C3226566}"/>
          </ac:spMkLst>
        </pc:spChg>
        <pc:spChg chg="mod">
          <ac:chgData name="Jassem Abbasi" userId="a485637c-5d5c-44af-8411-f95acc3236b6" providerId="ADAL" clId="{B67E75DF-61F4-4BDD-83F6-F3A9FEB4B984}" dt="2024-02-22T09:52:54.409" v="2357" actId="27803"/>
          <ac:spMkLst>
            <pc:docMk/>
            <pc:sldMk cId="3942064285" sldId="256"/>
            <ac:spMk id="11457" creationId="{6F5CF73A-DA6A-352B-2598-628D826609DD}"/>
          </ac:spMkLst>
        </pc:spChg>
        <pc:spChg chg="mod">
          <ac:chgData name="Jassem Abbasi" userId="a485637c-5d5c-44af-8411-f95acc3236b6" providerId="ADAL" clId="{B67E75DF-61F4-4BDD-83F6-F3A9FEB4B984}" dt="2024-02-22T09:52:54.409" v="2357" actId="27803"/>
          <ac:spMkLst>
            <pc:docMk/>
            <pc:sldMk cId="3942064285" sldId="256"/>
            <ac:spMk id="11458" creationId="{1F08F805-81D0-895C-CB8E-50DF0141E513}"/>
          </ac:spMkLst>
        </pc:spChg>
        <pc:spChg chg="mod">
          <ac:chgData name="Jassem Abbasi" userId="a485637c-5d5c-44af-8411-f95acc3236b6" providerId="ADAL" clId="{B67E75DF-61F4-4BDD-83F6-F3A9FEB4B984}" dt="2024-02-22T09:52:54.409" v="2357" actId="27803"/>
          <ac:spMkLst>
            <pc:docMk/>
            <pc:sldMk cId="3942064285" sldId="256"/>
            <ac:spMk id="11459" creationId="{8629CC3E-0D94-945A-8A6D-07768B300A88}"/>
          </ac:spMkLst>
        </pc:spChg>
        <pc:spChg chg="mod">
          <ac:chgData name="Jassem Abbasi" userId="a485637c-5d5c-44af-8411-f95acc3236b6" providerId="ADAL" clId="{B67E75DF-61F4-4BDD-83F6-F3A9FEB4B984}" dt="2024-02-22T09:52:54.409" v="2357" actId="27803"/>
          <ac:spMkLst>
            <pc:docMk/>
            <pc:sldMk cId="3942064285" sldId="256"/>
            <ac:spMk id="11460" creationId="{F4724BDC-4035-33CB-8631-46A9A8D2D64C}"/>
          </ac:spMkLst>
        </pc:spChg>
        <pc:spChg chg="mod">
          <ac:chgData name="Jassem Abbasi" userId="a485637c-5d5c-44af-8411-f95acc3236b6" providerId="ADAL" clId="{B67E75DF-61F4-4BDD-83F6-F3A9FEB4B984}" dt="2024-02-22T09:52:54.409" v="2357" actId="27803"/>
          <ac:spMkLst>
            <pc:docMk/>
            <pc:sldMk cId="3942064285" sldId="256"/>
            <ac:spMk id="11461" creationId="{B5AE6783-24F7-2025-D14C-02C4F4B23D9C}"/>
          </ac:spMkLst>
        </pc:spChg>
        <pc:spChg chg="mod">
          <ac:chgData name="Jassem Abbasi" userId="a485637c-5d5c-44af-8411-f95acc3236b6" providerId="ADAL" clId="{B67E75DF-61F4-4BDD-83F6-F3A9FEB4B984}" dt="2024-02-22T09:52:54.409" v="2357" actId="27803"/>
          <ac:spMkLst>
            <pc:docMk/>
            <pc:sldMk cId="3942064285" sldId="256"/>
            <ac:spMk id="11462" creationId="{20ED3D1A-DBE7-9FCB-F92C-B096F572737F}"/>
          </ac:spMkLst>
        </pc:spChg>
        <pc:spChg chg="mod">
          <ac:chgData name="Jassem Abbasi" userId="a485637c-5d5c-44af-8411-f95acc3236b6" providerId="ADAL" clId="{B67E75DF-61F4-4BDD-83F6-F3A9FEB4B984}" dt="2024-02-22T09:52:54.409" v="2357" actId="27803"/>
          <ac:spMkLst>
            <pc:docMk/>
            <pc:sldMk cId="3942064285" sldId="256"/>
            <ac:spMk id="11463" creationId="{852830EE-726C-6D3B-8118-070EF8BB0C1B}"/>
          </ac:spMkLst>
        </pc:spChg>
        <pc:spChg chg="mod">
          <ac:chgData name="Jassem Abbasi" userId="a485637c-5d5c-44af-8411-f95acc3236b6" providerId="ADAL" clId="{B67E75DF-61F4-4BDD-83F6-F3A9FEB4B984}" dt="2024-02-22T09:52:54.409" v="2357" actId="27803"/>
          <ac:spMkLst>
            <pc:docMk/>
            <pc:sldMk cId="3942064285" sldId="256"/>
            <ac:spMk id="11464" creationId="{0A802804-4663-24C8-E93A-7A53EE9B5183}"/>
          </ac:spMkLst>
        </pc:spChg>
        <pc:spChg chg="mod">
          <ac:chgData name="Jassem Abbasi" userId="a485637c-5d5c-44af-8411-f95acc3236b6" providerId="ADAL" clId="{B67E75DF-61F4-4BDD-83F6-F3A9FEB4B984}" dt="2024-02-22T09:52:54.409" v="2357" actId="27803"/>
          <ac:spMkLst>
            <pc:docMk/>
            <pc:sldMk cId="3942064285" sldId="256"/>
            <ac:spMk id="11465" creationId="{935643BB-75F4-CCBC-B7BF-A2B4AC62A62B}"/>
          </ac:spMkLst>
        </pc:spChg>
        <pc:spChg chg="mod">
          <ac:chgData name="Jassem Abbasi" userId="a485637c-5d5c-44af-8411-f95acc3236b6" providerId="ADAL" clId="{B67E75DF-61F4-4BDD-83F6-F3A9FEB4B984}" dt="2024-02-22T09:52:54.409" v="2357" actId="27803"/>
          <ac:spMkLst>
            <pc:docMk/>
            <pc:sldMk cId="3942064285" sldId="256"/>
            <ac:spMk id="11466" creationId="{6F5FBD03-88D7-3ABB-CF6E-4D4C2BE732E5}"/>
          </ac:spMkLst>
        </pc:spChg>
        <pc:spChg chg="mod">
          <ac:chgData name="Jassem Abbasi" userId="a485637c-5d5c-44af-8411-f95acc3236b6" providerId="ADAL" clId="{B67E75DF-61F4-4BDD-83F6-F3A9FEB4B984}" dt="2024-02-22T09:52:54.409" v="2357" actId="27803"/>
          <ac:spMkLst>
            <pc:docMk/>
            <pc:sldMk cId="3942064285" sldId="256"/>
            <ac:spMk id="11467" creationId="{8946DEAD-03E1-A5AB-84C1-AB509B820AB6}"/>
          </ac:spMkLst>
        </pc:spChg>
        <pc:spChg chg="mod">
          <ac:chgData name="Jassem Abbasi" userId="a485637c-5d5c-44af-8411-f95acc3236b6" providerId="ADAL" clId="{B67E75DF-61F4-4BDD-83F6-F3A9FEB4B984}" dt="2024-02-22T09:52:54.409" v="2357" actId="27803"/>
          <ac:spMkLst>
            <pc:docMk/>
            <pc:sldMk cId="3942064285" sldId="256"/>
            <ac:spMk id="11468" creationId="{37B8D6AA-6719-6F7A-3B59-BEE7DBCE4BA7}"/>
          </ac:spMkLst>
        </pc:spChg>
        <pc:spChg chg="mod">
          <ac:chgData name="Jassem Abbasi" userId="a485637c-5d5c-44af-8411-f95acc3236b6" providerId="ADAL" clId="{B67E75DF-61F4-4BDD-83F6-F3A9FEB4B984}" dt="2024-02-22T09:52:54.409" v="2357" actId="27803"/>
          <ac:spMkLst>
            <pc:docMk/>
            <pc:sldMk cId="3942064285" sldId="256"/>
            <ac:spMk id="11469" creationId="{FC69B7BC-0BB6-FA4E-1DCF-91D64C86FAA9}"/>
          </ac:spMkLst>
        </pc:spChg>
        <pc:spChg chg="mod">
          <ac:chgData name="Jassem Abbasi" userId="a485637c-5d5c-44af-8411-f95acc3236b6" providerId="ADAL" clId="{B67E75DF-61F4-4BDD-83F6-F3A9FEB4B984}" dt="2024-02-22T09:52:54.409" v="2357" actId="27803"/>
          <ac:spMkLst>
            <pc:docMk/>
            <pc:sldMk cId="3942064285" sldId="256"/>
            <ac:spMk id="11470" creationId="{EF7330B3-A5AA-817B-25D7-02CDAD104EF3}"/>
          </ac:spMkLst>
        </pc:spChg>
        <pc:spChg chg="mod">
          <ac:chgData name="Jassem Abbasi" userId="a485637c-5d5c-44af-8411-f95acc3236b6" providerId="ADAL" clId="{B67E75DF-61F4-4BDD-83F6-F3A9FEB4B984}" dt="2024-02-22T09:52:54.409" v="2357" actId="27803"/>
          <ac:spMkLst>
            <pc:docMk/>
            <pc:sldMk cId="3942064285" sldId="256"/>
            <ac:spMk id="11471" creationId="{F6172141-B882-F1CE-0E76-990395649C26}"/>
          </ac:spMkLst>
        </pc:spChg>
        <pc:spChg chg="mod">
          <ac:chgData name="Jassem Abbasi" userId="a485637c-5d5c-44af-8411-f95acc3236b6" providerId="ADAL" clId="{B67E75DF-61F4-4BDD-83F6-F3A9FEB4B984}" dt="2024-02-22T09:52:54.409" v="2357" actId="27803"/>
          <ac:spMkLst>
            <pc:docMk/>
            <pc:sldMk cId="3942064285" sldId="256"/>
            <ac:spMk id="11472" creationId="{93CFE7AB-97EC-A244-3256-63CD0E49A9F3}"/>
          </ac:spMkLst>
        </pc:spChg>
        <pc:spChg chg="mod">
          <ac:chgData name="Jassem Abbasi" userId="a485637c-5d5c-44af-8411-f95acc3236b6" providerId="ADAL" clId="{B67E75DF-61F4-4BDD-83F6-F3A9FEB4B984}" dt="2024-02-22T09:52:54.409" v="2357" actId="27803"/>
          <ac:spMkLst>
            <pc:docMk/>
            <pc:sldMk cId="3942064285" sldId="256"/>
            <ac:spMk id="11473" creationId="{1928F395-67F3-20F9-602F-C3F1E5CC8075}"/>
          </ac:spMkLst>
        </pc:spChg>
        <pc:spChg chg="mod">
          <ac:chgData name="Jassem Abbasi" userId="a485637c-5d5c-44af-8411-f95acc3236b6" providerId="ADAL" clId="{B67E75DF-61F4-4BDD-83F6-F3A9FEB4B984}" dt="2024-02-22T09:52:54.409" v="2357" actId="27803"/>
          <ac:spMkLst>
            <pc:docMk/>
            <pc:sldMk cId="3942064285" sldId="256"/>
            <ac:spMk id="11474" creationId="{3644F32E-DBD9-0EBE-F1FF-925E1DEC1421}"/>
          </ac:spMkLst>
        </pc:spChg>
        <pc:spChg chg="mod">
          <ac:chgData name="Jassem Abbasi" userId="a485637c-5d5c-44af-8411-f95acc3236b6" providerId="ADAL" clId="{B67E75DF-61F4-4BDD-83F6-F3A9FEB4B984}" dt="2024-02-22T09:52:54.409" v="2357" actId="27803"/>
          <ac:spMkLst>
            <pc:docMk/>
            <pc:sldMk cId="3942064285" sldId="256"/>
            <ac:spMk id="11475" creationId="{7353CFE3-D6E1-285D-3D78-7C87570093D9}"/>
          </ac:spMkLst>
        </pc:spChg>
        <pc:spChg chg="mod">
          <ac:chgData name="Jassem Abbasi" userId="a485637c-5d5c-44af-8411-f95acc3236b6" providerId="ADAL" clId="{B67E75DF-61F4-4BDD-83F6-F3A9FEB4B984}" dt="2024-02-22T09:52:54.409" v="2357" actId="27803"/>
          <ac:spMkLst>
            <pc:docMk/>
            <pc:sldMk cId="3942064285" sldId="256"/>
            <ac:spMk id="11476" creationId="{2784A81C-EE16-BD04-2702-4D657581ADBB}"/>
          </ac:spMkLst>
        </pc:spChg>
        <pc:spChg chg="mod">
          <ac:chgData name="Jassem Abbasi" userId="a485637c-5d5c-44af-8411-f95acc3236b6" providerId="ADAL" clId="{B67E75DF-61F4-4BDD-83F6-F3A9FEB4B984}" dt="2024-02-22T09:52:54.409" v="2357" actId="27803"/>
          <ac:spMkLst>
            <pc:docMk/>
            <pc:sldMk cId="3942064285" sldId="256"/>
            <ac:spMk id="11477" creationId="{BB439FF5-9234-D9F0-C18F-0B58BDE6C326}"/>
          </ac:spMkLst>
        </pc:spChg>
        <pc:spChg chg="mod">
          <ac:chgData name="Jassem Abbasi" userId="a485637c-5d5c-44af-8411-f95acc3236b6" providerId="ADAL" clId="{B67E75DF-61F4-4BDD-83F6-F3A9FEB4B984}" dt="2024-02-22T09:52:54.409" v="2357" actId="27803"/>
          <ac:spMkLst>
            <pc:docMk/>
            <pc:sldMk cId="3942064285" sldId="256"/>
            <ac:spMk id="11478" creationId="{EEB7FAE8-054A-6216-F5FD-D8C7D4E471A3}"/>
          </ac:spMkLst>
        </pc:spChg>
        <pc:spChg chg="mod">
          <ac:chgData name="Jassem Abbasi" userId="a485637c-5d5c-44af-8411-f95acc3236b6" providerId="ADAL" clId="{B67E75DF-61F4-4BDD-83F6-F3A9FEB4B984}" dt="2024-02-22T09:52:54.409" v="2357" actId="27803"/>
          <ac:spMkLst>
            <pc:docMk/>
            <pc:sldMk cId="3942064285" sldId="256"/>
            <ac:spMk id="11479" creationId="{1E61215C-2DAF-23A8-86A9-B60AF8417956}"/>
          </ac:spMkLst>
        </pc:spChg>
        <pc:spChg chg="mod">
          <ac:chgData name="Jassem Abbasi" userId="a485637c-5d5c-44af-8411-f95acc3236b6" providerId="ADAL" clId="{B67E75DF-61F4-4BDD-83F6-F3A9FEB4B984}" dt="2024-02-22T09:52:54.409" v="2357" actId="27803"/>
          <ac:spMkLst>
            <pc:docMk/>
            <pc:sldMk cId="3942064285" sldId="256"/>
            <ac:spMk id="11480" creationId="{2A19CF82-50DE-F112-C831-BB6AC1FC883B}"/>
          </ac:spMkLst>
        </pc:spChg>
        <pc:spChg chg="mod">
          <ac:chgData name="Jassem Abbasi" userId="a485637c-5d5c-44af-8411-f95acc3236b6" providerId="ADAL" clId="{B67E75DF-61F4-4BDD-83F6-F3A9FEB4B984}" dt="2024-02-22T09:52:54.409" v="2357" actId="27803"/>
          <ac:spMkLst>
            <pc:docMk/>
            <pc:sldMk cId="3942064285" sldId="256"/>
            <ac:spMk id="11481" creationId="{A46820F0-C863-062A-CFEA-FCAEB3731A55}"/>
          </ac:spMkLst>
        </pc:spChg>
        <pc:spChg chg="mod">
          <ac:chgData name="Jassem Abbasi" userId="a485637c-5d5c-44af-8411-f95acc3236b6" providerId="ADAL" clId="{B67E75DF-61F4-4BDD-83F6-F3A9FEB4B984}" dt="2024-02-22T09:52:54.409" v="2357" actId="27803"/>
          <ac:spMkLst>
            <pc:docMk/>
            <pc:sldMk cId="3942064285" sldId="256"/>
            <ac:spMk id="11482" creationId="{18B7F212-5784-91D8-8A75-CCC413FCB825}"/>
          </ac:spMkLst>
        </pc:spChg>
        <pc:spChg chg="mod">
          <ac:chgData name="Jassem Abbasi" userId="a485637c-5d5c-44af-8411-f95acc3236b6" providerId="ADAL" clId="{B67E75DF-61F4-4BDD-83F6-F3A9FEB4B984}" dt="2024-02-22T09:52:54.409" v="2357" actId="27803"/>
          <ac:spMkLst>
            <pc:docMk/>
            <pc:sldMk cId="3942064285" sldId="256"/>
            <ac:spMk id="11483" creationId="{15884C97-8B09-0D1B-EF6A-4884A17318CC}"/>
          </ac:spMkLst>
        </pc:spChg>
        <pc:spChg chg="mod">
          <ac:chgData name="Jassem Abbasi" userId="a485637c-5d5c-44af-8411-f95acc3236b6" providerId="ADAL" clId="{B67E75DF-61F4-4BDD-83F6-F3A9FEB4B984}" dt="2024-02-22T09:52:54.409" v="2357" actId="27803"/>
          <ac:spMkLst>
            <pc:docMk/>
            <pc:sldMk cId="3942064285" sldId="256"/>
            <ac:spMk id="11484" creationId="{E66AE297-B1D1-C6EB-51CF-DBDA28FC32F5}"/>
          </ac:spMkLst>
        </pc:spChg>
        <pc:spChg chg="mod">
          <ac:chgData name="Jassem Abbasi" userId="a485637c-5d5c-44af-8411-f95acc3236b6" providerId="ADAL" clId="{B67E75DF-61F4-4BDD-83F6-F3A9FEB4B984}" dt="2024-02-22T09:52:54.409" v="2357" actId="27803"/>
          <ac:spMkLst>
            <pc:docMk/>
            <pc:sldMk cId="3942064285" sldId="256"/>
            <ac:spMk id="11485" creationId="{68C480C1-06FE-30F8-5416-0FB5CB4D567E}"/>
          </ac:spMkLst>
        </pc:spChg>
        <pc:spChg chg="mod">
          <ac:chgData name="Jassem Abbasi" userId="a485637c-5d5c-44af-8411-f95acc3236b6" providerId="ADAL" clId="{B67E75DF-61F4-4BDD-83F6-F3A9FEB4B984}" dt="2024-02-22T09:52:54.409" v="2357" actId="27803"/>
          <ac:spMkLst>
            <pc:docMk/>
            <pc:sldMk cId="3942064285" sldId="256"/>
            <ac:spMk id="11486" creationId="{B5969584-83C1-8CA6-3AFF-72761E2C43FE}"/>
          </ac:spMkLst>
        </pc:spChg>
        <pc:spChg chg="mod">
          <ac:chgData name="Jassem Abbasi" userId="a485637c-5d5c-44af-8411-f95acc3236b6" providerId="ADAL" clId="{B67E75DF-61F4-4BDD-83F6-F3A9FEB4B984}" dt="2024-02-22T09:52:54.409" v="2357" actId="27803"/>
          <ac:spMkLst>
            <pc:docMk/>
            <pc:sldMk cId="3942064285" sldId="256"/>
            <ac:spMk id="11487" creationId="{71C87E94-39EA-4AE1-21FE-43B5C8562619}"/>
          </ac:spMkLst>
        </pc:spChg>
        <pc:spChg chg="mod">
          <ac:chgData name="Jassem Abbasi" userId="a485637c-5d5c-44af-8411-f95acc3236b6" providerId="ADAL" clId="{B67E75DF-61F4-4BDD-83F6-F3A9FEB4B984}" dt="2024-02-22T09:52:54.409" v="2357" actId="27803"/>
          <ac:spMkLst>
            <pc:docMk/>
            <pc:sldMk cId="3942064285" sldId="256"/>
            <ac:spMk id="11488" creationId="{192DE957-B566-5219-0635-E23C6D1B88F3}"/>
          </ac:spMkLst>
        </pc:spChg>
        <pc:spChg chg="mod">
          <ac:chgData name="Jassem Abbasi" userId="a485637c-5d5c-44af-8411-f95acc3236b6" providerId="ADAL" clId="{B67E75DF-61F4-4BDD-83F6-F3A9FEB4B984}" dt="2024-02-22T09:52:54.409" v="2357" actId="27803"/>
          <ac:spMkLst>
            <pc:docMk/>
            <pc:sldMk cId="3942064285" sldId="256"/>
            <ac:spMk id="11489" creationId="{A110197F-B70A-D5C5-F32A-934450691F95}"/>
          </ac:spMkLst>
        </pc:spChg>
        <pc:spChg chg="mod">
          <ac:chgData name="Jassem Abbasi" userId="a485637c-5d5c-44af-8411-f95acc3236b6" providerId="ADAL" clId="{B67E75DF-61F4-4BDD-83F6-F3A9FEB4B984}" dt="2024-02-22T09:52:54.409" v="2357" actId="27803"/>
          <ac:spMkLst>
            <pc:docMk/>
            <pc:sldMk cId="3942064285" sldId="256"/>
            <ac:spMk id="11490" creationId="{25C7B1F2-F414-8E9D-8DEA-0B9125D9BB75}"/>
          </ac:spMkLst>
        </pc:spChg>
        <pc:spChg chg="mod">
          <ac:chgData name="Jassem Abbasi" userId="a485637c-5d5c-44af-8411-f95acc3236b6" providerId="ADAL" clId="{B67E75DF-61F4-4BDD-83F6-F3A9FEB4B984}" dt="2024-02-22T09:52:54.409" v="2357" actId="27803"/>
          <ac:spMkLst>
            <pc:docMk/>
            <pc:sldMk cId="3942064285" sldId="256"/>
            <ac:spMk id="11491" creationId="{ADACDE81-C024-1BB4-39C6-048C1E26007F}"/>
          </ac:spMkLst>
        </pc:spChg>
        <pc:spChg chg="mod">
          <ac:chgData name="Jassem Abbasi" userId="a485637c-5d5c-44af-8411-f95acc3236b6" providerId="ADAL" clId="{B67E75DF-61F4-4BDD-83F6-F3A9FEB4B984}" dt="2024-02-22T09:52:54.409" v="2357" actId="27803"/>
          <ac:spMkLst>
            <pc:docMk/>
            <pc:sldMk cId="3942064285" sldId="256"/>
            <ac:spMk id="11492" creationId="{9A3C6D70-2E95-28B1-681F-36CA9FDF4F2E}"/>
          </ac:spMkLst>
        </pc:spChg>
        <pc:spChg chg="mod">
          <ac:chgData name="Jassem Abbasi" userId="a485637c-5d5c-44af-8411-f95acc3236b6" providerId="ADAL" clId="{B67E75DF-61F4-4BDD-83F6-F3A9FEB4B984}" dt="2024-02-22T09:52:54.409" v="2357" actId="27803"/>
          <ac:spMkLst>
            <pc:docMk/>
            <pc:sldMk cId="3942064285" sldId="256"/>
            <ac:spMk id="11493" creationId="{23014B20-45BA-803F-96D2-B267B67A0863}"/>
          </ac:spMkLst>
        </pc:spChg>
        <pc:spChg chg="mod">
          <ac:chgData name="Jassem Abbasi" userId="a485637c-5d5c-44af-8411-f95acc3236b6" providerId="ADAL" clId="{B67E75DF-61F4-4BDD-83F6-F3A9FEB4B984}" dt="2024-02-22T09:52:54.409" v="2357" actId="27803"/>
          <ac:spMkLst>
            <pc:docMk/>
            <pc:sldMk cId="3942064285" sldId="256"/>
            <ac:spMk id="11494" creationId="{7349FFB3-A026-F6A3-80D9-FB15430F18AF}"/>
          </ac:spMkLst>
        </pc:spChg>
        <pc:spChg chg="mod">
          <ac:chgData name="Jassem Abbasi" userId="a485637c-5d5c-44af-8411-f95acc3236b6" providerId="ADAL" clId="{B67E75DF-61F4-4BDD-83F6-F3A9FEB4B984}" dt="2024-02-22T09:52:54.409" v="2357" actId="27803"/>
          <ac:spMkLst>
            <pc:docMk/>
            <pc:sldMk cId="3942064285" sldId="256"/>
            <ac:spMk id="11495" creationId="{FA23AF85-352B-1084-5CA0-872808995170}"/>
          </ac:spMkLst>
        </pc:spChg>
        <pc:spChg chg="mod">
          <ac:chgData name="Jassem Abbasi" userId="a485637c-5d5c-44af-8411-f95acc3236b6" providerId="ADAL" clId="{B67E75DF-61F4-4BDD-83F6-F3A9FEB4B984}" dt="2024-02-22T09:52:54.409" v="2357" actId="27803"/>
          <ac:spMkLst>
            <pc:docMk/>
            <pc:sldMk cId="3942064285" sldId="256"/>
            <ac:spMk id="11496" creationId="{68712A4F-E8F0-97D0-4F2D-D00729DC19F5}"/>
          </ac:spMkLst>
        </pc:spChg>
        <pc:spChg chg="mod">
          <ac:chgData name="Jassem Abbasi" userId="a485637c-5d5c-44af-8411-f95acc3236b6" providerId="ADAL" clId="{B67E75DF-61F4-4BDD-83F6-F3A9FEB4B984}" dt="2024-02-22T09:52:54.409" v="2357" actId="27803"/>
          <ac:spMkLst>
            <pc:docMk/>
            <pc:sldMk cId="3942064285" sldId="256"/>
            <ac:spMk id="11497" creationId="{53C3908F-0AA3-B05D-807E-53C389C5BD53}"/>
          </ac:spMkLst>
        </pc:spChg>
        <pc:spChg chg="mod">
          <ac:chgData name="Jassem Abbasi" userId="a485637c-5d5c-44af-8411-f95acc3236b6" providerId="ADAL" clId="{B67E75DF-61F4-4BDD-83F6-F3A9FEB4B984}" dt="2024-02-22T09:52:54.409" v="2357" actId="27803"/>
          <ac:spMkLst>
            <pc:docMk/>
            <pc:sldMk cId="3942064285" sldId="256"/>
            <ac:spMk id="11498" creationId="{6CFCF46E-4E11-C86D-93CB-25600A5FD54D}"/>
          </ac:spMkLst>
        </pc:spChg>
        <pc:spChg chg="mod">
          <ac:chgData name="Jassem Abbasi" userId="a485637c-5d5c-44af-8411-f95acc3236b6" providerId="ADAL" clId="{B67E75DF-61F4-4BDD-83F6-F3A9FEB4B984}" dt="2024-02-22T09:52:54.409" v="2357" actId="27803"/>
          <ac:spMkLst>
            <pc:docMk/>
            <pc:sldMk cId="3942064285" sldId="256"/>
            <ac:spMk id="11499" creationId="{772DD2BC-95B4-B7CC-ADFA-989570185774}"/>
          </ac:spMkLst>
        </pc:spChg>
        <pc:spChg chg="mod">
          <ac:chgData name="Jassem Abbasi" userId="a485637c-5d5c-44af-8411-f95acc3236b6" providerId="ADAL" clId="{B67E75DF-61F4-4BDD-83F6-F3A9FEB4B984}" dt="2024-02-22T09:52:54.409" v="2357" actId="27803"/>
          <ac:spMkLst>
            <pc:docMk/>
            <pc:sldMk cId="3942064285" sldId="256"/>
            <ac:spMk id="11500" creationId="{37568E76-D33B-789D-7532-88DDBBA508A1}"/>
          </ac:spMkLst>
        </pc:spChg>
        <pc:spChg chg="mod">
          <ac:chgData name="Jassem Abbasi" userId="a485637c-5d5c-44af-8411-f95acc3236b6" providerId="ADAL" clId="{B67E75DF-61F4-4BDD-83F6-F3A9FEB4B984}" dt="2024-02-22T09:52:54.409" v="2357" actId="27803"/>
          <ac:spMkLst>
            <pc:docMk/>
            <pc:sldMk cId="3942064285" sldId="256"/>
            <ac:spMk id="11501" creationId="{86AAD5CD-F003-A07F-85D5-1B92104F8BB6}"/>
          </ac:spMkLst>
        </pc:spChg>
        <pc:spChg chg="mod">
          <ac:chgData name="Jassem Abbasi" userId="a485637c-5d5c-44af-8411-f95acc3236b6" providerId="ADAL" clId="{B67E75DF-61F4-4BDD-83F6-F3A9FEB4B984}" dt="2024-02-22T09:52:54.409" v="2357" actId="27803"/>
          <ac:spMkLst>
            <pc:docMk/>
            <pc:sldMk cId="3942064285" sldId="256"/>
            <ac:spMk id="11502" creationId="{CDFCFD88-CC3C-FC4A-C227-91AEE33A7151}"/>
          </ac:spMkLst>
        </pc:spChg>
        <pc:spChg chg="mod">
          <ac:chgData name="Jassem Abbasi" userId="a485637c-5d5c-44af-8411-f95acc3236b6" providerId="ADAL" clId="{B67E75DF-61F4-4BDD-83F6-F3A9FEB4B984}" dt="2024-02-22T09:52:54.409" v="2357" actId="27803"/>
          <ac:spMkLst>
            <pc:docMk/>
            <pc:sldMk cId="3942064285" sldId="256"/>
            <ac:spMk id="11503" creationId="{D4FE2112-EFFC-7B1C-716B-4575803EA7F2}"/>
          </ac:spMkLst>
        </pc:spChg>
        <pc:spChg chg="mod">
          <ac:chgData name="Jassem Abbasi" userId="a485637c-5d5c-44af-8411-f95acc3236b6" providerId="ADAL" clId="{B67E75DF-61F4-4BDD-83F6-F3A9FEB4B984}" dt="2024-02-22T09:52:54.409" v="2357" actId="27803"/>
          <ac:spMkLst>
            <pc:docMk/>
            <pc:sldMk cId="3942064285" sldId="256"/>
            <ac:spMk id="11504" creationId="{7C2237FF-08E7-B581-E595-C5F440E82C32}"/>
          </ac:spMkLst>
        </pc:spChg>
        <pc:spChg chg="mod">
          <ac:chgData name="Jassem Abbasi" userId="a485637c-5d5c-44af-8411-f95acc3236b6" providerId="ADAL" clId="{B67E75DF-61F4-4BDD-83F6-F3A9FEB4B984}" dt="2024-02-22T09:52:54.409" v="2357" actId="27803"/>
          <ac:spMkLst>
            <pc:docMk/>
            <pc:sldMk cId="3942064285" sldId="256"/>
            <ac:spMk id="11505" creationId="{D8198283-5B01-5CB6-5C29-28F60790500D}"/>
          </ac:spMkLst>
        </pc:spChg>
        <pc:spChg chg="mod">
          <ac:chgData name="Jassem Abbasi" userId="a485637c-5d5c-44af-8411-f95acc3236b6" providerId="ADAL" clId="{B67E75DF-61F4-4BDD-83F6-F3A9FEB4B984}" dt="2024-02-22T09:52:54.409" v="2357" actId="27803"/>
          <ac:spMkLst>
            <pc:docMk/>
            <pc:sldMk cId="3942064285" sldId="256"/>
            <ac:spMk id="11506" creationId="{DDD135F1-40BE-AA89-7689-D10F3249EA85}"/>
          </ac:spMkLst>
        </pc:spChg>
        <pc:spChg chg="mod">
          <ac:chgData name="Jassem Abbasi" userId="a485637c-5d5c-44af-8411-f95acc3236b6" providerId="ADAL" clId="{B67E75DF-61F4-4BDD-83F6-F3A9FEB4B984}" dt="2024-02-22T09:52:54.409" v="2357" actId="27803"/>
          <ac:spMkLst>
            <pc:docMk/>
            <pc:sldMk cId="3942064285" sldId="256"/>
            <ac:spMk id="11507" creationId="{B38A24C5-783F-FB42-CB6D-78AFC7C44D48}"/>
          </ac:spMkLst>
        </pc:spChg>
        <pc:spChg chg="mod">
          <ac:chgData name="Jassem Abbasi" userId="a485637c-5d5c-44af-8411-f95acc3236b6" providerId="ADAL" clId="{B67E75DF-61F4-4BDD-83F6-F3A9FEB4B984}" dt="2024-02-22T09:52:54.409" v="2357" actId="27803"/>
          <ac:spMkLst>
            <pc:docMk/>
            <pc:sldMk cId="3942064285" sldId="256"/>
            <ac:spMk id="11508" creationId="{136784A4-7909-F0F7-9866-C0698BF1A84F}"/>
          </ac:spMkLst>
        </pc:spChg>
        <pc:spChg chg="mod">
          <ac:chgData name="Jassem Abbasi" userId="a485637c-5d5c-44af-8411-f95acc3236b6" providerId="ADAL" clId="{B67E75DF-61F4-4BDD-83F6-F3A9FEB4B984}" dt="2024-02-22T09:52:54.409" v="2357" actId="27803"/>
          <ac:spMkLst>
            <pc:docMk/>
            <pc:sldMk cId="3942064285" sldId="256"/>
            <ac:spMk id="11509" creationId="{A12789E7-F384-7207-2A0A-68ECFD7E60AA}"/>
          </ac:spMkLst>
        </pc:spChg>
        <pc:spChg chg="mod">
          <ac:chgData name="Jassem Abbasi" userId="a485637c-5d5c-44af-8411-f95acc3236b6" providerId="ADAL" clId="{B67E75DF-61F4-4BDD-83F6-F3A9FEB4B984}" dt="2024-02-22T09:52:54.409" v="2357" actId="27803"/>
          <ac:spMkLst>
            <pc:docMk/>
            <pc:sldMk cId="3942064285" sldId="256"/>
            <ac:spMk id="11510" creationId="{6A44D97B-45D0-710B-96AD-49B0ADA34943}"/>
          </ac:spMkLst>
        </pc:spChg>
        <pc:spChg chg="mod">
          <ac:chgData name="Jassem Abbasi" userId="a485637c-5d5c-44af-8411-f95acc3236b6" providerId="ADAL" clId="{B67E75DF-61F4-4BDD-83F6-F3A9FEB4B984}" dt="2024-02-22T09:52:54.409" v="2357" actId="27803"/>
          <ac:spMkLst>
            <pc:docMk/>
            <pc:sldMk cId="3942064285" sldId="256"/>
            <ac:spMk id="11511" creationId="{D4885383-C6EB-6644-0D30-FB9B15C4D224}"/>
          </ac:spMkLst>
        </pc:spChg>
        <pc:spChg chg="mod">
          <ac:chgData name="Jassem Abbasi" userId="a485637c-5d5c-44af-8411-f95acc3236b6" providerId="ADAL" clId="{B67E75DF-61F4-4BDD-83F6-F3A9FEB4B984}" dt="2024-02-22T09:52:54.409" v="2357" actId="27803"/>
          <ac:spMkLst>
            <pc:docMk/>
            <pc:sldMk cId="3942064285" sldId="256"/>
            <ac:spMk id="11512" creationId="{4E489AD5-5ED5-AD78-C29F-15E222102019}"/>
          </ac:spMkLst>
        </pc:spChg>
        <pc:spChg chg="mod">
          <ac:chgData name="Jassem Abbasi" userId="a485637c-5d5c-44af-8411-f95acc3236b6" providerId="ADAL" clId="{B67E75DF-61F4-4BDD-83F6-F3A9FEB4B984}" dt="2024-02-22T09:52:54.409" v="2357" actId="27803"/>
          <ac:spMkLst>
            <pc:docMk/>
            <pc:sldMk cId="3942064285" sldId="256"/>
            <ac:spMk id="11513" creationId="{0DD95D7A-4F26-C3F9-9D33-C9DCF04F438E}"/>
          </ac:spMkLst>
        </pc:spChg>
        <pc:spChg chg="mod">
          <ac:chgData name="Jassem Abbasi" userId="a485637c-5d5c-44af-8411-f95acc3236b6" providerId="ADAL" clId="{B67E75DF-61F4-4BDD-83F6-F3A9FEB4B984}" dt="2024-02-22T09:52:54.409" v="2357" actId="27803"/>
          <ac:spMkLst>
            <pc:docMk/>
            <pc:sldMk cId="3942064285" sldId="256"/>
            <ac:spMk id="11514" creationId="{B75811E8-3BBF-22C7-7C9B-6B7C38C2F72F}"/>
          </ac:spMkLst>
        </pc:spChg>
        <pc:spChg chg="mod">
          <ac:chgData name="Jassem Abbasi" userId="a485637c-5d5c-44af-8411-f95acc3236b6" providerId="ADAL" clId="{B67E75DF-61F4-4BDD-83F6-F3A9FEB4B984}" dt="2024-02-22T09:52:54.409" v="2357" actId="27803"/>
          <ac:spMkLst>
            <pc:docMk/>
            <pc:sldMk cId="3942064285" sldId="256"/>
            <ac:spMk id="11515" creationId="{16A20FCD-71E3-BA91-B4DC-DE6C43D0C008}"/>
          </ac:spMkLst>
        </pc:spChg>
        <pc:spChg chg="mod">
          <ac:chgData name="Jassem Abbasi" userId="a485637c-5d5c-44af-8411-f95acc3236b6" providerId="ADAL" clId="{B67E75DF-61F4-4BDD-83F6-F3A9FEB4B984}" dt="2024-02-22T09:52:54.409" v="2357" actId="27803"/>
          <ac:spMkLst>
            <pc:docMk/>
            <pc:sldMk cId="3942064285" sldId="256"/>
            <ac:spMk id="11516" creationId="{7ABB3257-1F23-1E66-E2A9-8C41596A9C7A}"/>
          </ac:spMkLst>
        </pc:spChg>
        <pc:spChg chg="mod">
          <ac:chgData name="Jassem Abbasi" userId="a485637c-5d5c-44af-8411-f95acc3236b6" providerId="ADAL" clId="{B67E75DF-61F4-4BDD-83F6-F3A9FEB4B984}" dt="2024-02-22T09:52:54.409" v="2357" actId="27803"/>
          <ac:spMkLst>
            <pc:docMk/>
            <pc:sldMk cId="3942064285" sldId="256"/>
            <ac:spMk id="11517" creationId="{0FA69B43-11F3-50AF-6137-21BB90E64A48}"/>
          </ac:spMkLst>
        </pc:spChg>
        <pc:spChg chg="mod">
          <ac:chgData name="Jassem Abbasi" userId="a485637c-5d5c-44af-8411-f95acc3236b6" providerId="ADAL" clId="{B67E75DF-61F4-4BDD-83F6-F3A9FEB4B984}" dt="2024-02-22T09:52:54.409" v="2357" actId="27803"/>
          <ac:spMkLst>
            <pc:docMk/>
            <pc:sldMk cId="3942064285" sldId="256"/>
            <ac:spMk id="11518" creationId="{7BBD6272-27FD-8D5F-FF51-1FE83606E5C4}"/>
          </ac:spMkLst>
        </pc:spChg>
        <pc:spChg chg="mod">
          <ac:chgData name="Jassem Abbasi" userId="a485637c-5d5c-44af-8411-f95acc3236b6" providerId="ADAL" clId="{B67E75DF-61F4-4BDD-83F6-F3A9FEB4B984}" dt="2024-02-22T09:52:54.409" v="2357" actId="27803"/>
          <ac:spMkLst>
            <pc:docMk/>
            <pc:sldMk cId="3942064285" sldId="256"/>
            <ac:spMk id="11519" creationId="{F9A16820-C543-5FDC-3911-C00ADB7EB12B}"/>
          </ac:spMkLst>
        </pc:spChg>
        <pc:spChg chg="mod">
          <ac:chgData name="Jassem Abbasi" userId="a485637c-5d5c-44af-8411-f95acc3236b6" providerId="ADAL" clId="{B67E75DF-61F4-4BDD-83F6-F3A9FEB4B984}" dt="2024-02-22T09:52:54.409" v="2357" actId="27803"/>
          <ac:spMkLst>
            <pc:docMk/>
            <pc:sldMk cId="3942064285" sldId="256"/>
            <ac:spMk id="11520" creationId="{587EADC4-D081-F9E6-A0EC-FF2AAAA4AFA9}"/>
          </ac:spMkLst>
        </pc:spChg>
        <pc:spChg chg="mod">
          <ac:chgData name="Jassem Abbasi" userId="a485637c-5d5c-44af-8411-f95acc3236b6" providerId="ADAL" clId="{B67E75DF-61F4-4BDD-83F6-F3A9FEB4B984}" dt="2024-02-22T09:52:54.409" v="2357" actId="27803"/>
          <ac:spMkLst>
            <pc:docMk/>
            <pc:sldMk cId="3942064285" sldId="256"/>
            <ac:spMk id="11521" creationId="{4D28E171-A7C1-5ABF-229B-46A366D488C1}"/>
          </ac:spMkLst>
        </pc:spChg>
        <pc:spChg chg="mod">
          <ac:chgData name="Jassem Abbasi" userId="a485637c-5d5c-44af-8411-f95acc3236b6" providerId="ADAL" clId="{B67E75DF-61F4-4BDD-83F6-F3A9FEB4B984}" dt="2024-02-22T09:52:54.409" v="2357" actId="27803"/>
          <ac:spMkLst>
            <pc:docMk/>
            <pc:sldMk cId="3942064285" sldId="256"/>
            <ac:spMk id="11522" creationId="{A6250313-0547-1B96-29F9-BD5689E9B010}"/>
          </ac:spMkLst>
        </pc:spChg>
        <pc:spChg chg="mod">
          <ac:chgData name="Jassem Abbasi" userId="a485637c-5d5c-44af-8411-f95acc3236b6" providerId="ADAL" clId="{B67E75DF-61F4-4BDD-83F6-F3A9FEB4B984}" dt="2024-02-22T09:52:54.409" v="2357" actId="27803"/>
          <ac:spMkLst>
            <pc:docMk/>
            <pc:sldMk cId="3942064285" sldId="256"/>
            <ac:spMk id="11523" creationId="{2716BA80-46A1-8A4F-F643-BBF555A024D4}"/>
          </ac:spMkLst>
        </pc:spChg>
        <pc:spChg chg="mod">
          <ac:chgData name="Jassem Abbasi" userId="a485637c-5d5c-44af-8411-f95acc3236b6" providerId="ADAL" clId="{B67E75DF-61F4-4BDD-83F6-F3A9FEB4B984}" dt="2024-02-22T09:52:54.409" v="2357" actId="27803"/>
          <ac:spMkLst>
            <pc:docMk/>
            <pc:sldMk cId="3942064285" sldId="256"/>
            <ac:spMk id="11524" creationId="{3F8B15D6-EE23-440D-6AF5-A6F851984109}"/>
          </ac:spMkLst>
        </pc:spChg>
        <pc:spChg chg="mod">
          <ac:chgData name="Jassem Abbasi" userId="a485637c-5d5c-44af-8411-f95acc3236b6" providerId="ADAL" clId="{B67E75DF-61F4-4BDD-83F6-F3A9FEB4B984}" dt="2024-02-22T09:52:54.409" v="2357" actId="27803"/>
          <ac:spMkLst>
            <pc:docMk/>
            <pc:sldMk cId="3942064285" sldId="256"/>
            <ac:spMk id="11525" creationId="{93CD164A-704A-6554-0C95-158C30E69DF4}"/>
          </ac:spMkLst>
        </pc:spChg>
        <pc:spChg chg="mod">
          <ac:chgData name="Jassem Abbasi" userId="a485637c-5d5c-44af-8411-f95acc3236b6" providerId="ADAL" clId="{B67E75DF-61F4-4BDD-83F6-F3A9FEB4B984}" dt="2024-02-22T09:52:54.409" v="2357" actId="27803"/>
          <ac:spMkLst>
            <pc:docMk/>
            <pc:sldMk cId="3942064285" sldId="256"/>
            <ac:spMk id="11526" creationId="{C768E3A9-113F-E6C7-A1CD-7764BA87068D}"/>
          </ac:spMkLst>
        </pc:spChg>
        <pc:spChg chg="mod">
          <ac:chgData name="Jassem Abbasi" userId="a485637c-5d5c-44af-8411-f95acc3236b6" providerId="ADAL" clId="{B67E75DF-61F4-4BDD-83F6-F3A9FEB4B984}" dt="2024-02-22T09:52:54.409" v="2357" actId="27803"/>
          <ac:spMkLst>
            <pc:docMk/>
            <pc:sldMk cId="3942064285" sldId="256"/>
            <ac:spMk id="11527" creationId="{83A294C3-52B9-FA6B-71C9-8C0D859A6C0F}"/>
          </ac:spMkLst>
        </pc:spChg>
        <pc:spChg chg="mod">
          <ac:chgData name="Jassem Abbasi" userId="a485637c-5d5c-44af-8411-f95acc3236b6" providerId="ADAL" clId="{B67E75DF-61F4-4BDD-83F6-F3A9FEB4B984}" dt="2024-02-22T09:52:54.409" v="2357" actId="27803"/>
          <ac:spMkLst>
            <pc:docMk/>
            <pc:sldMk cId="3942064285" sldId="256"/>
            <ac:spMk id="11528" creationId="{3DE3BDA0-E48E-BD29-C4C3-18D85BB5EC19}"/>
          </ac:spMkLst>
        </pc:spChg>
        <pc:spChg chg="mod">
          <ac:chgData name="Jassem Abbasi" userId="a485637c-5d5c-44af-8411-f95acc3236b6" providerId="ADAL" clId="{B67E75DF-61F4-4BDD-83F6-F3A9FEB4B984}" dt="2024-02-22T09:52:54.409" v="2357" actId="27803"/>
          <ac:spMkLst>
            <pc:docMk/>
            <pc:sldMk cId="3942064285" sldId="256"/>
            <ac:spMk id="11529" creationId="{E696D2F8-B4C6-08DF-1E68-49E34E4CD8CB}"/>
          </ac:spMkLst>
        </pc:spChg>
        <pc:spChg chg="mod">
          <ac:chgData name="Jassem Abbasi" userId="a485637c-5d5c-44af-8411-f95acc3236b6" providerId="ADAL" clId="{B67E75DF-61F4-4BDD-83F6-F3A9FEB4B984}" dt="2024-02-22T09:52:54.409" v="2357" actId="27803"/>
          <ac:spMkLst>
            <pc:docMk/>
            <pc:sldMk cId="3942064285" sldId="256"/>
            <ac:spMk id="11530" creationId="{87858EAF-A612-2F1C-FB86-A97A51016E58}"/>
          </ac:spMkLst>
        </pc:spChg>
        <pc:spChg chg="mod">
          <ac:chgData name="Jassem Abbasi" userId="a485637c-5d5c-44af-8411-f95acc3236b6" providerId="ADAL" clId="{B67E75DF-61F4-4BDD-83F6-F3A9FEB4B984}" dt="2024-02-22T09:52:54.409" v="2357" actId="27803"/>
          <ac:spMkLst>
            <pc:docMk/>
            <pc:sldMk cId="3942064285" sldId="256"/>
            <ac:spMk id="11531" creationId="{5EBC45E8-D06E-E757-0303-D3365E833ABF}"/>
          </ac:spMkLst>
        </pc:spChg>
        <pc:spChg chg="mod">
          <ac:chgData name="Jassem Abbasi" userId="a485637c-5d5c-44af-8411-f95acc3236b6" providerId="ADAL" clId="{B67E75DF-61F4-4BDD-83F6-F3A9FEB4B984}" dt="2024-02-22T09:52:54.409" v="2357" actId="27803"/>
          <ac:spMkLst>
            <pc:docMk/>
            <pc:sldMk cId="3942064285" sldId="256"/>
            <ac:spMk id="11532" creationId="{1E678264-20D7-1A34-720E-D47F768317C5}"/>
          </ac:spMkLst>
        </pc:spChg>
        <pc:spChg chg="mod">
          <ac:chgData name="Jassem Abbasi" userId="a485637c-5d5c-44af-8411-f95acc3236b6" providerId="ADAL" clId="{B67E75DF-61F4-4BDD-83F6-F3A9FEB4B984}" dt="2024-02-22T09:52:54.409" v="2357" actId="27803"/>
          <ac:spMkLst>
            <pc:docMk/>
            <pc:sldMk cId="3942064285" sldId="256"/>
            <ac:spMk id="11533" creationId="{C2B01EB1-6D37-54AF-82B0-DC3CC73552FB}"/>
          </ac:spMkLst>
        </pc:spChg>
        <pc:spChg chg="mod">
          <ac:chgData name="Jassem Abbasi" userId="a485637c-5d5c-44af-8411-f95acc3236b6" providerId="ADAL" clId="{B67E75DF-61F4-4BDD-83F6-F3A9FEB4B984}" dt="2024-02-22T09:52:54.409" v="2357" actId="27803"/>
          <ac:spMkLst>
            <pc:docMk/>
            <pc:sldMk cId="3942064285" sldId="256"/>
            <ac:spMk id="11534" creationId="{284AEA5C-7402-11AD-5762-ED04CB4A7BA7}"/>
          </ac:spMkLst>
        </pc:spChg>
        <pc:spChg chg="mod">
          <ac:chgData name="Jassem Abbasi" userId="a485637c-5d5c-44af-8411-f95acc3236b6" providerId="ADAL" clId="{B67E75DF-61F4-4BDD-83F6-F3A9FEB4B984}" dt="2024-02-22T09:52:54.409" v="2357" actId="27803"/>
          <ac:spMkLst>
            <pc:docMk/>
            <pc:sldMk cId="3942064285" sldId="256"/>
            <ac:spMk id="11535" creationId="{14CA9767-EDC7-FB9E-8EB1-6268426B7AF7}"/>
          </ac:spMkLst>
        </pc:spChg>
        <pc:spChg chg="mod">
          <ac:chgData name="Jassem Abbasi" userId="a485637c-5d5c-44af-8411-f95acc3236b6" providerId="ADAL" clId="{B67E75DF-61F4-4BDD-83F6-F3A9FEB4B984}" dt="2024-02-22T09:52:54.409" v="2357" actId="27803"/>
          <ac:spMkLst>
            <pc:docMk/>
            <pc:sldMk cId="3942064285" sldId="256"/>
            <ac:spMk id="11536" creationId="{6CFD62AA-D663-47CE-B291-0007EB2AE5B0}"/>
          </ac:spMkLst>
        </pc:spChg>
        <pc:spChg chg="mod">
          <ac:chgData name="Jassem Abbasi" userId="a485637c-5d5c-44af-8411-f95acc3236b6" providerId="ADAL" clId="{B67E75DF-61F4-4BDD-83F6-F3A9FEB4B984}" dt="2024-02-22T09:52:54.409" v="2357" actId="27803"/>
          <ac:spMkLst>
            <pc:docMk/>
            <pc:sldMk cId="3942064285" sldId="256"/>
            <ac:spMk id="11537" creationId="{DD53D7CD-56F0-225C-1679-158DE844AF6B}"/>
          </ac:spMkLst>
        </pc:spChg>
        <pc:spChg chg="mod">
          <ac:chgData name="Jassem Abbasi" userId="a485637c-5d5c-44af-8411-f95acc3236b6" providerId="ADAL" clId="{B67E75DF-61F4-4BDD-83F6-F3A9FEB4B984}" dt="2024-02-22T09:52:54.409" v="2357" actId="27803"/>
          <ac:spMkLst>
            <pc:docMk/>
            <pc:sldMk cId="3942064285" sldId="256"/>
            <ac:spMk id="11538" creationId="{D0EF88BA-39F2-2D79-52C5-53703B511D03}"/>
          </ac:spMkLst>
        </pc:spChg>
        <pc:spChg chg="mod">
          <ac:chgData name="Jassem Abbasi" userId="a485637c-5d5c-44af-8411-f95acc3236b6" providerId="ADAL" clId="{B67E75DF-61F4-4BDD-83F6-F3A9FEB4B984}" dt="2024-02-22T09:52:54.409" v="2357" actId="27803"/>
          <ac:spMkLst>
            <pc:docMk/>
            <pc:sldMk cId="3942064285" sldId="256"/>
            <ac:spMk id="11539" creationId="{14AC985D-7945-018C-2DA1-55E35E7254C9}"/>
          </ac:spMkLst>
        </pc:spChg>
        <pc:spChg chg="mod">
          <ac:chgData name="Jassem Abbasi" userId="a485637c-5d5c-44af-8411-f95acc3236b6" providerId="ADAL" clId="{B67E75DF-61F4-4BDD-83F6-F3A9FEB4B984}" dt="2024-02-22T09:52:54.409" v="2357" actId="27803"/>
          <ac:spMkLst>
            <pc:docMk/>
            <pc:sldMk cId="3942064285" sldId="256"/>
            <ac:spMk id="11540" creationId="{36AC67B1-D52D-FB8E-8299-6906F39482FD}"/>
          </ac:spMkLst>
        </pc:spChg>
        <pc:spChg chg="mod">
          <ac:chgData name="Jassem Abbasi" userId="a485637c-5d5c-44af-8411-f95acc3236b6" providerId="ADAL" clId="{B67E75DF-61F4-4BDD-83F6-F3A9FEB4B984}" dt="2024-02-22T09:52:54.409" v="2357" actId="27803"/>
          <ac:spMkLst>
            <pc:docMk/>
            <pc:sldMk cId="3942064285" sldId="256"/>
            <ac:spMk id="11541" creationId="{9DFA095A-E3B6-D512-A5F2-BE08045D4EC1}"/>
          </ac:spMkLst>
        </pc:spChg>
        <pc:spChg chg="mod">
          <ac:chgData name="Jassem Abbasi" userId="a485637c-5d5c-44af-8411-f95acc3236b6" providerId="ADAL" clId="{B67E75DF-61F4-4BDD-83F6-F3A9FEB4B984}" dt="2024-02-22T09:52:54.409" v="2357" actId="27803"/>
          <ac:spMkLst>
            <pc:docMk/>
            <pc:sldMk cId="3942064285" sldId="256"/>
            <ac:spMk id="11542" creationId="{CC4FDD8D-F8C2-0DE5-28FF-0EB2DC6A178D}"/>
          </ac:spMkLst>
        </pc:spChg>
        <pc:spChg chg="mod">
          <ac:chgData name="Jassem Abbasi" userId="a485637c-5d5c-44af-8411-f95acc3236b6" providerId="ADAL" clId="{B67E75DF-61F4-4BDD-83F6-F3A9FEB4B984}" dt="2024-02-22T09:52:54.409" v="2357" actId="27803"/>
          <ac:spMkLst>
            <pc:docMk/>
            <pc:sldMk cId="3942064285" sldId="256"/>
            <ac:spMk id="11543" creationId="{943500B2-71A0-4DC2-F98E-3C91245B0FEF}"/>
          </ac:spMkLst>
        </pc:spChg>
        <pc:spChg chg="mod">
          <ac:chgData name="Jassem Abbasi" userId="a485637c-5d5c-44af-8411-f95acc3236b6" providerId="ADAL" clId="{B67E75DF-61F4-4BDD-83F6-F3A9FEB4B984}" dt="2024-02-22T09:52:54.409" v="2357" actId="27803"/>
          <ac:spMkLst>
            <pc:docMk/>
            <pc:sldMk cId="3942064285" sldId="256"/>
            <ac:spMk id="11544" creationId="{90EE2C76-5511-47DA-2649-B1ABDB05A375}"/>
          </ac:spMkLst>
        </pc:spChg>
        <pc:spChg chg="mod">
          <ac:chgData name="Jassem Abbasi" userId="a485637c-5d5c-44af-8411-f95acc3236b6" providerId="ADAL" clId="{B67E75DF-61F4-4BDD-83F6-F3A9FEB4B984}" dt="2024-02-22T09:52:54.409" v="2357" actId="27803"/>
          <ac:spMkLst>
            <pc:docMk/>
            <pc:sldMk cId="3942064285" sldId="256"/>
            <ac:spMk id="11545" creationId="{081C2162-5235-7CFD-F86D-ECE89A1AF8B5}"/>
          </ac:spMkLst>
        </pc:spChg>
        <pc:spChg chg="mod">
          <ac:chgData name="Jassem Abbasi" userId="a485637c-5d5c-44af-8411-f95acc3236b6" providerId="ADAL" clId="{B67E75DF-61F4-4BDD-83F6-F3A9FEB4B984}" dt="2024-02-22T09:52:54.409" v="2357" actId="27803"/>
          <ac:spMkLst>
            <pc:docMk/>
            <pc:sldMk cId="3942064285" sldId="256"/>
            <ac:spMk id="11546" creationId="{28701709-9BF5-9CEA-9CD0-74D024721FA2}"/>
          </ac:spMkLst>
        </pc:spChg>
        <pc:spChg chg="mod">
          <ac:chgData name="Jassem Abbasi" userId="a485637c-5d5c-44af-8411-f95acc3236b6" providerId="ADAL" clId="{B67E75DF-61F4-4BDD-83F6-F3A9FEB4B984}" dt="2024-02-22T09:52:54.409" v="2357" actId="27803"/>
          <ac:spMkLst>
            <pc:docMk/>
            <pc:sldMk cId="3942064285" sldId="256"/>
            <ac:spMk id="11547" creationId="{3E3C2BE4-96FE-59D7-233E-C827BB9DAC65}"/>
          </ac:spMkLst>
        </pc:spChg>
        <pc:spChg chg="mod">
          <ac:chgData name="Jassem Abbasi" userId="a485637c-5d5c-44af-8411-f95acc3236b6" providerId="ADAL" clId="{B67E75DF-61F4-4BDD-83F6-F3A9FEB4B984}" dt="2024-02-22T09:52:54.409" v="2357" actId="27803"/>
          <ac:spMkLst>
            <pc:docMk/>
            <pc:sldMk cId="3942064285" sldId="256"/>
            <ac:spMk id="11548" creationId="{4CA3DD9A-11BB-BA3A-661B-20B718AA29AB}"/>
          </ac:spMkLst>
        </pc:spChg>
        <pc:spChg chg="mod">
          <ac:chgData name="Jassem Abbasi" userId="a485637c-5d5c-44af-8411-f95acc3236b6" providerId="ADAL" clId="{B67E75DF-61F4-4BDD-83F6-F3A9FEB4B984}" dt="2024-02-22T09:52:54.409" v="2357" actId="27803"/>
          <ac:spMkLst>
            <pc:docMk/>
            <pc:sldMk cId="3942064285" sldId="256"/>
            <ac:spMk id="11549" creationId="{3F5AA90F-0AD3-F8BE-2EE3-0DAF3EB3DEB5}"/>
          </ac:spMkLst>
        </pc:spChg>
        <pc:spChg chg="mod">
          <ac:chgData name="Jassem Abbasi" userId="a485637c-5d5c-44af-8411-f95acc3236b6" providerId="ADAL" clId="{B67E75DF-61F4-4BDD-83F6-F3A9FEB4B984}" dt="2024-02-22T09:52:54.409" v="2357" actId="27803"/>
          <ac:spMkLst>
            <pc:docMk/>
            <pc:sldMk cId="3942064285" sldId="256"/>
            <ac:spMk id="11550" creationId="{1D6FAF9C-5387-9CBE-6C0C-33020C5A1C79}"/>
          </ac:spMkLst>
        </pc:spChg>
        <pc:spChg chg="mod">
          <ac:chgData name="Jassem Abbasi" userId="a485637c-5d5c-44af-8411-f95acc3236b6" providerId="ADAL" clId="{B67E75DF-61F4-4BDD-83F6-F3A9FEB4B984}" dt="2024-02-22T09:52:54.409" v="2357" actId="27803"/>
          <ac:spMkLst>
            <pc:docMk/>
            <pc:sldMk cId="3942064285" sldId="256"/>
            <ac:spMk id="11551" creationId="{0FF6440B-8FB0-3961-0640-362CB327821D}"/>
          </ac:spMkLst>
        </pc:spChg>
        <pc:spChg chg="mod">
          <ac:chgData name="Jassem Abbasi" userId="a485637c-5d5c-44af-8411-f95acc3236b6" providerId="ADAL" clId="{B67E75DF-61F4-4BDD-83F6-F3A9FEB4B984}" dt="2024-02-22T09:52:54.409" v="2357" actId="27803"/>
          <ac:spMkLst>
            <pc:docMk/>
            <pc:sldMk cId="3942064285" sldId="256"/>
            <ac:spMk id="11552" creationId="{41A17725-3A89-13BE-FAC3-C276FD15A79F}"/>
          </ac:spMkLst>
        </pc:spChg>
        <pc:spChg chg="mod">
          <ac:chgData name="Jassem Abbasi" userId="a485637c-5d5c-44af-8411-f95acc3236b6" providerId="ADAL" clId="{B67E75DF-61F4-4BDD-83F6-F3A9FEB4B984}" dt="2024-02-22T09:52:54.409" v="2357" actId="27803"/>
          <ac:spMkLst>
            <pc:docMk/>
            <pc:sldMk cId="3942064285" sldId="256"/>
            <ac:spMk id="11553" creationId="{CC171743-3A65-C59E-7802-FE2ABAF737FF}"/>
          </ac:spMkLst>
        </pc:spChg>
        <pc:spChg chg="mod">
          <ac:chgData name="Jassem Abbasi" userId="a485637c-5d5c-44af-8411-f95acc3236b6" providerId="ADAL" clId="{B67E75DF-61F4-4BDD-83F6-F3A9FEB4B984}" dt="2024-02-22T09:52:54.409" v="2357" actId="27803"/>
          <ac:spMkLst>
            <pc:docMk/>
            <pc:sldMk cId="3942064285" sldId="256"/>
            <ac:spMk id="11554" creationId="{8A38CE2F-8B69-1E5D-F2E9-39CE10645E99}"/>
          </ac:spMkLst>
        </pc:spChg>
        <pc:spChg chg="mod">
          <ac:chgData name="Jassem Abbasi" userId="a485637c-5d5c-44af-8411-f95acc3236b6" providerId="ADAL" clId="{B67E75DF-61F4-4BDD-83F6-F3A9FEB4B984}" dt="2024-02-22T09:52:54.409" v="2357" actId="27803"/>
          <ac:spMkLst>
            <pc:docMk/>
            <pc:sldMk cId="3942064285" sldId="256"/>
            <ac:spMk id="11555" creationId="{F1C814CB-4642-00B5-4DE8-66CE000AEFC7}"/>
          </ac:spMkLst>
        </pc:spChg>
        <pc:spChg chg="mod">
          <ac:chgData name="Jassem Abbasi" userId="a485637c-5d5c-44af-8411-f95acc3236b6" providerId="ADAL" clId="{B67E75DF-61F4-4BDD-83F6-F3A9FEB4B984}" dt="2024-02-22T09:52:54.409" v="2357" actId="27803"/>
          <ac:spMkLst>
            <pc:docMk/>
            <pc:sldMk cId="3942064285" sldId="256"/>
            <ac:spMk id="11556" creationId="{6DDDE21E-C5A0-5939-A843-53FD4F24DB6E}"/>
          </ac:spMkLst>
        </pc:spChg>
        <pc:spChg chg="mod">
          <ac:chgData name="Jassem Abbasi" userId="a485637c-5d5c-44af-8411-f95acc3236b6" providerId="ADAL" clId="{B67E75DF-61F4-4BDD-83F6-F3A9FEB4B984}" dt="2024-02-22T09:52:54.409" v="2357" actId="27803"/>
          <ac:spMkLst>
            <pc:docMk/>
            <pc:sldMk cId="3942064285" sldId="256"/>
            <ac:spMk id="11557" creationId="{806B0909-0BE5-77A4-DAE6-8178E51B9D12}"/>
          </ac:spMkLst>
        </pc:spChg>
        <pc:spChg chg="mod">
          <ac:chgData name="Jassem Abbasi" userId="a485637c-5d5c-44af-8411-f95acc3236b6" providerId="ADAL" clId="{B67E75DF-61F4-4BDD-83F6-F3A9FEB4B984}" dt="2024-02-22T09:52:54.409" v="2357" actId="27803"/>
          <ac:spMkLst>
            <pc:docMk/>
            <pc:sldMk cId="3942064285" sldId="256"/>
            <ac:spMk id="11558" creationId="{C7BAF56E-02FF-E69F-F427-9204DA514BF8}"/>
          </ac:spMkLst>
        </pc:spChg>
        <pc:spChg chg="mod">
          <ac:chgData name="Jassem Abbasi" userId="a485637c-5d5c-44af-8411-f95acc3236b6" providerId="ADAL" clId="{B67E75DF-61F4-4BDD-83F6-F3A9FEB4B984}" dt="2024-02-22T09:52:54.409" v="2357" actId="27803"/>
          <ac:spMkLst>
            <pc:docMk/>
            <pc:sldMk cId="3942064285" sldId="256"/>
            <ac:spMk id="11559" creationId="{1FAA1C25-327A-C488-3136-C03E8A67C51A}"/>
          </ac:spMkLst>
        </pc:spChg>
        <pc:spChg chg="mod">
          <ac:chgData name="Jassem Abbasi" userId="a485637c-5d5c-44af-8411-f95acc3236b6" providerId="ADAL" clId="{B67E75DF-61F4-4BDD-83F6-F3A9FEB4B984}" dt="2024-02-22T09:52:54.409" v="2357" actId="27803"/>
          <ac:spMkLst>
            <pc:docMk/>
            <pc:sldMk cId="3942064285" sldId="256"/>
            <ac:spMk id="11560" creationId="{9E358378-26C8-703A-3F36-60C8F5D770ED}"/>
          </ac:spMkLst>
        </pc:spChg>
        <pc:spChg chg="mod">
          <ac:chgData name="Jassem Abbasi" userId="a485637c-5d5c-44af-8411-f95acc3236b6" providerId="ADAL" clId="{B67E75DF-61F4-4BDD-83F6-F3A9FEB4B984}" dt="2024-02-22T09:52:54.409" v="2357" actId="27803"/>
          <ac:spMkLst>
            <pc:docMk/>
            <pc:sldMk cId="3942064285" sldId="256"/>
            <ac:spMk id="11561" creationId="{E8D8F114-AD11-5099-DCA4-7ADB97F35DF3}"/>
          </ac:spMkLst>
        </pc:spChg>
        <pc:spChg chg="mod">
          <ac:chgData name="Jassem Abbasi" userId="a485637c-5d5c-44af-8411-f95acc3236b6" providerId="ADAL" clId="{B67E75DF-61F4-4BDD-83F6-F3A9FEB4B984}" dt="2024-02-22T09:52:54.409" v="2357" actId="27803"/>
          <ac:spMkLst>
            <pc:docMk/>
            <pc:sldMk cId="3942064285" sldId="256"/>
            <ac:spMk id="11562" creationId="{EB684FF8-1CEC-46AE-DADB-1AEC04A16570}"/>
          </ac:spMkLst>
        </pc:spChg>
        <pc:spChg chg="mod">
          <ac:chgData name="Jassem Abbasi" userId="a485637c-5d5c-44af-8411-f95acc3236b6" providerId="ADAL" clId="{B67E75DF-61F4-4BDD-83F6-F3A9FEB4B984}" dt="2024-02-22T09:52:54.409" v="2357" actId="27803"/>
          <ac:spMkLst>
            <pc:docMk/>
            <pc:sldMk cId="3942064285" sldId="256"/>
            <ac:spMk id="11563" creationId="{D1DA254C-304F-2D1A-BB76-506B8DF5D59B}"/>
          </ac:spMkLst>
        </pc:spChg>
        <pc:spChg chg="mod">
          <ac:chgData name="Jassem Abbasi" userId="a485637c-5d5c-44af-8411-f95acc3236b6" providerId="ADAL" clId="{B67E75DF-61F4-4BDD-83F6-F3A9FEB4B984}" dt="2024-02-22T09:52:54.409" v="2357" actId="27803"/>
          <ac:spMkLst>
            <pc:docMk/>
            <pc:sldMk cId="3942064285" sldId="256"/>
            <ac:spMk id="11564" creationId="{301ABD30-64CF-AFFD-D1EF-E7C9935971A7}"/>
          </ac:spMkLst>
        </pc:spChg>
        <pc:spChg chg="mod">
          <ac:chgData name="Jassem Abbasi" userId="a485637c-5d5c-44af-8411-f95acc3236b6" providerId="ADAL" clId="{B67E75DF-61F4-4BDD-83F6-F3A9FEB4B984}" dt="2024-02-22T09:52:54.409" v="2357" actId="27803"/>
          <ac:spMkLst>
            <pc:docMk/>
            <pc:sldMk cId="3942064285" sldId="256"/>
            <ac:spMk id="11565" creationId="{51A8A0EB-55EB-CD74-09CD-967E6808F3FB}"/>
          </ac:spMkLst>
        </pc:spChg>
        <pc:spChg chg="mod">
          <ac:chgData name="Jassem Abbasi" userId="a485637c-5d5c-44af-8411-f95acc3236b6" providerId="ADAL" clId="{B67E75DF-61F4-4BDD-83F6-F3A9FEB4B984}" dt="2024-02-22T09:52:54.409" v="2357" actId="27803"/>
          <ac:spMkLst>
            <pc:docMk/>
            <pc:sldMk cId="3942064285" sldId="256"/>
            <ac:spMk id="11566" creationId="{F56B8A19-49A0-AEF2-A6D1-C5C48DCB2BCE}"/>
          </ac:spMkLst>
        </pc:spChg>
        <pc:spChg chg="mod">
          <ac:chgData name="Jassem Abbasi" userId="a485637c-5d5c-44af-8411-f95acc3236b6" providerId="ADAL" clId="{B67E75DF-61F4-4BDD-83F6-F3A9FEB4B984}" dt="2024-02-22T09:52:54.409" v="2357" actId="27803"/>
          <ac:spMkLst>
            <pc:docMk/>
            <pc:sldMk cId="3942064285" sldId="256"/>
            <ac:spMk id="11567" creationId="{F545499F-8CF2-9C36-9565-C252CE5BDD02}"/>
          </ac:spMkLst>
        </pc:spChg>
        <pc:spChg chg="mod">
          <ac:chgData name="Jassem Abbasi" userId="a485637c-5d5c-44af-8411-f95acc3236b6" providerId="ADAL" clId="{B67E75DF-61F4-4BDD-83F6-F3A9FEB4B984}" dt="2024-02-22T09:52:54.409" v="2357" actId="27803"/>
          <ac:spMkLst>
            <pc:docMk/>
            <pc:sldMk cId="3942064285" sldId="256"/>
            <ac:spMk id="11568" creationId="{E2320B43-FA11-1D28-1D8A-3A8937B5F06E}"/>
          </ac:spMkLst>
        </pc:spChg>
        <pc:spChg chg="mod">
          <ac:chgData name="Jassem Abbasi" userId="a485637c-5d5c-44af-8411-f95acc3236b6" providerId="ADAL" clId="{B67E75DF-61F4-4BDD-83F6-F3A9FEB4B984}" dt="2024-02-22T09:52:54.409" v="2357" actId="27803"/>
          <ac:spMkLst>
            <pc:docMk/>
            <pc:sldMk cId="3942064285" sldId="256"/>
            <ac:spMk id="11569" creationId="{8EBC3C8A-7332-A828-92D1-F80E5A9456EF}"/>
          </ac:spMkLst>
        </pc:spChg>
        <pc:spChg chg="mod">
          <ac:chgData name="Jassem Abbasi" userId="a485637c-5d5c-44af-8411-f95acc3236b6" providerId="ADAL" clId="{B67E75DF-61F4-4BDD-83F6-F3A9FEB4B984}" dt="2024-02-22T09:52:54.409" v="2357" actId="27803"/>
          <ac:spMkLst>
            <pc:docMk/>
            <pc:sldMk cId="3942064285" sldId="256"/>
            <ac:spMk id="11570" creationId="{FE4C00E8-4C40-015F-E583-4A1FF71E8D67}"/>
          </ac:spMkLst>
        </pc:spChg>
        <pc:spChg chg="mod">
          <ac:chgData name="Jassem Abbasi" userId="a485637c-5d5c-44af-8411-f95acc3236b6" providerId="ADAL" clId="{B67E75DF-61F4-4BDD-83F6-F3A9FEB4B984}" dt="2024-02-22T09:52:54.409" v="2357" actId="27803"/>
          <ac:spMkLst>
            <pc:docMk/>
            <pc:sldMk cId="3942064285" sldId="256"/>
            <ac:spMk id="11571" creationId="{3B113D32-47CE-A3F3-1A0D-17578099EAD3}"/>
          </ac:spMkLst>
        </pc:spChg>
        <pc:spChg chg="mod">
          <ac:chgData name="Jassem Abbasi" userId="a485637c-5d5c-44af-8411-f95acc3236b6" providerId="ADAL" clId="{B67E75DF-61F4-4BDD-83F6-F3A9FEB4B984}" dt="2024-02-22T09:52:54.409" v="2357" actId="27803"/>
          <ac:spMkLst>
            <pc:docMk/>
            <pc:sldMk cId="3942064285" sldId="256"/>
            <ac:spMk id="11572" creationId="{1E7BB597-6D4E-CF3B-4A0C-466C468A9F41}"/>
          </ac:spMkLst>
        </pc:spChg>
        <pc:spChg chg="mod">
          <ac:chgData name="Jassem Abbasi" userId="a485637c-5d5c-44af-8411-f95acc3236b6" providerId="ADAL" clId="{B67E75DF-61F4-4BDD-83F6-F3A9FEB4B984}" dt="2024-02-22T09:52:54.409" v="2357" actId="27803"/>
          <ac:spMkLst>
            <pc:docMk/>
            <pc:sldMk cId="3942064285" sldId="256"/>
            <ac:spMk id="11573" creationId="{B015CE94-A653-EFF6-85DA-05E58CE2A423}"/>
          </ac:spMkLst>
        </pc:spChg>
        <pc:spChg chg="mod">
          <ac:chgData name="Jassem Abbasi" userId="a485637c-5d5c-44af-8411-f95acc3236b6" providerId="ADAL" clId="{B67E75DF-61F4-4BDD-83F6-F3A9FEB4B984}" dt="2024-02-22T09:52:54.409" v="2357" actId="27803"/>
          <ac:spMkLst>
            <pc:docMk/>
            <pc:sldMk cId="3942064285" sldId="256"/>
            <ac:spMk id="11574" creationId="{BA475649-C96F-F4CF-2FE0-352598D88B10}"/>
          </ac:spMkLst>
        </pc:spChg>
        <pc:spChg chg="mod">
          <ac:chgData name="Jassem Abbasi" userId="a485637c-5d5c-44af-8411-f95acc3236b6" providerId="ADAL" clId="{B67E75DF-61F4-4BDD-83F6-F3A9FEB4B984}" dt="2024-02-22T09:52:54.409" v="2357" actId="27803"/>
          <ac:spMkLst>
            <pc:docMk/>
            <pc:sldMk cId="3942064285" sldId="256"/>
            <ac:spMk id="11575" creationId="{FFE7E0FD-873A-C219-9261-EDB7E0E3977E}"/>
          </ac:spMkLst>
        </pc:spChg>
        <pc:spChg chg="mod">
          <ac:chgData name="Jassem Abbasi" userId="a485637c-5d5c-44af-8411-f95acc3236b6" providerId="ADAL" clId="{B67E75DF-61F4-4BDD-83F6-F3A9FEB4B984}" dt="2024-02-22T09:52:54.409" v="2357" actId="27803"/>
          <ac:spMkLst>
            <pc:docMk/>
            <pc:sldMk cId="3942064285" sldId="256"/>
            <ac:spMk id="11576" creationId="{6AC35C13-F4A3-C8EB-82A1-75EBAEC358E0}"/>
          </ac:spMkLst>
        </pc:spChg>
        <pc:spChg chg="mod">
          <ac:chgData name="Jassem Abbasi" userId="a485637c-5d5c-44af-8411-f95acc3236b6" providerId="ADAL" clId="{B67E75DF-61F4-4BDD-83F6-F3A9FEB4B984}" dt="2024-02-22T09:52:54.409" v="2357" actId="27803"/>
          <ac:spMkLst>
            <pc:docMk/>
            <pc:sldMk cId="3942064285" sldId="256"/>
            <ac:spMk id="11577" creationId="{57E200FC-F634-F9BA-943A-751860BD8540}"/>
          </ac:spMkLst>
        </pc:spChg>
        <pc:spChg chg="mod">
          <ac:chgData name="Jassem Abbasi" userId="a485637c-5d5c-44af-8411-f95acc3236b6" providerId="ADAL" clId="{B67E75DF-61F4-4BDD-83F6-F3A9FEB4B984}" dt="2024-02-22T09:52:54.409" v="2357" actId="27803"/>
          <ac:spMkLst>
            <pc:docMk/>
            <pc:sldMk cId="3942064285" sldId="256"/>
            <ac:spMk id="11578" creationId="{1E6CD699-C694-0B4A-4C6D-0C30B0810E22}"/>
          </ac:spMkLst>
        </pc:spChg>
        <pc:spChg chg="mod">
          <ac:chgData name="Jassem Abbasi" userId="a485637c-5d5c-44af-8411-f95acc3236b6" providerId="ADAL" clId="{B67E75DF-61F4-4BDD-83F6-F3A9FEB4B984}" dt="2024-02-22T09:52:54.409" v="2357" actId="27803"/>
          <ac:spMkLst>
            <pc:docMk/>
            <pc:sldMk cId="3942064285" sldId="256"/>
            <ac:spMk id="11579" creationId="{575240E8-AB5B-0941-3F73-CF82D4A22A12}"/>
          </ac:spMkLst>
        </pc:spChg>
        <pc:spChg chg="mod">
          <ac:chgData name="Jassem Abbasi" userId="a485637c-5d5c-44af-8411-f95acc3236b6" providerId="ADAL" clId="{B67E75DF-61F4-4BDD-83F6-F3A9FEB4B984}" dt="2024-02-22T09:52:54.409" v="2357" actId="27803"/>
          <ac:spMkLst>
            <pc:docMk/>
            <pc:sldMk cId="3942064285" sldId="256"/>
            <ac:spMk id="11580" creationId="{E52C2CD0-58B9-B43F-2618-3CA89F98CB45}"/>
          </ac:spMkLst>
        </pc:spChg>
        <pc:spChg chg="mod">
          <ac:chgData name="Jassem Abbasi" userId="a485637c-5d5c-44af-8411-f95acc3236b6" providerId="ADAL" clId="{B67E75DF-61F4-4BDD-83F6-F3A9FEB4B984}" dt="2024-02-22T09:52:54.409" v="2357" actId="27803"/>
          <ac:spMkLst>
            <pc:docMk/>
            <pc:sldMk cId="3942064285" sldId="256"/>
            <ac:spMk id="11581" creationId="{602298EC-9098-9FBF-339C-1BB7A2D678E0}"/>
          </ac:spMkLst>
        </pc:spChg>
        <pc:spChg chg="mod">
          <ac:chgData name="Jassem Abbasi" userId="a485637c-5d5c-44af-8411-f95acc3236b6" providerId="ADAL" clId="{B67E75DF-61F4-4BDD-83F6-F3A9FEB4B984}" dt="2024-02-22T09:52:54.409" v="2357" actId="27803"/>
          <ac:spMkLst>
            <pc:docMk/>
            <pc:sldMk cId="3942064285" sldId="256"/>
            <ac:spMk id="11582" creationId="{E7E23657-349A-6461-2A36-B56EC5ECBD3C}"/>
          </ac:spMkLst>
        </pc:spChg>
        <pc:spChg chg="mod">
          <ac:chgData name="Jassem Abbasi" userId="a485637c-5d5c-44af-8411-f95acc3236b6" providerId="ADAL" clId="{B67E75DF-61F4-4BDD-83F6-F3A9FEB4B984}" dt="2024-02-22T09:52:54.409" v="2357" actId="27803"/>
          <ac:spMkLst>
            <pc:docMk/>
            <pc:sldMk cId="3942064285" sldId="256"/>
            <ac:spMk id="11583" creationId="{5E9A8B52-BDAC-C739-3CDE-A0B5D31D5C5C}"/>
          </ac:spMkLst>
        </pc:spChg>
        <pc:spChg chg="mod">
          <ac:chgData name="Jassem Abbasi" userId="a485637c-5d5c-44af-8411-f95acc3236b6" providerId="ADAL" clId="{B67E75DF-61F4-4BDD-83F6-F3A9FEB4B984}" dt="2024-02-22T09:52:54.409" v="2357" actId="27803"/>
          <ac:spMkLst>
            <pc:docMk/>
            <pc:sldMk cId="3942064285" sldId="256"/>
            <ac:spMk id="11584" creationId="{A31846DE-A608-CCA0-FCA8-56E1D7F4FBD7}"/>
          </ac:spMkLst>
        </pc:spChg>
        <pc:spChg chg="mod">
          <ac:chgData name="Jassem Abbasi" userId="a485637c-5d5c-44af-8411-f95acc3236b6" providerId="ADAL" clId="{B67E75DF-61F4-4BDD-83F6-F3A9FEB4B984}" dt="2024-02-22T09:52:54.409" v="2357" actId="27803"/>
          <ac:spMkLst>
            <pc:docMk/>
            <pc:sldMk cId="3942064285" sldId="256"/>
            <ac:spMk id="11585" creationId="{DB4938E9-FB04-7DF6-1D5B-E92E9A7786F3}"/>
          </ac:spMkLst>
        </pc:spChg>
        <pc:spChg chg="mod">
          <ac:chgData name="Jassem Abbasi" userId="a485637c-5d5c-44af-8411-f95acc3236b6" providerId="ADAL" clId="{B67E75DF-61F4-4BDD-83F6-F3A9FEB4B984}" dt="2024-02-22T09:52:54.409" v="2357" actId="27803"/>
          <ac:spMkLst>
            <pc:docMk/>
            <pc:sldMk cId="3942064285" sldId="256"/>
            <ac:spMk id="11586" creationId="{46C7D317-E97A-ABD9-59A8-AEE0F02C8F4B}"/>
          </ac:spMkLst>
        </pc:spChg>
        <pc:spChg chg="mod">
          <ac:chgData name="Jassem Abbasi" userId="a485637c-5d5c-44af-8411-f95acc3236b6" providerId="ADAL" clId="{B67E75DF-61F4-4BDD-83F6-F3A9FEB4B984}" dt="2024-02-22T09:52:54.409" v="2357" actId="27803"/>
          <ac:spMkLst>
            <pc:docMk/>
            <pc:sldMk cId="3942064285" sldId="256"/>
            <ac:spMk id="11587" creationId="{A94669A7-3995-2FFB-7FF2-588A8B43B744}"/>
          </ac:spMkLst>
        </pc:spChg>
        <pc:spChg chg="mod">
          <ac:chgData name="Jassem Abbasi" userId="a485637c-5d5c-44af-8411-f95acc3236b6" providerId="ADAL" clId="{B67E75DF-61F4-4BDD-83F6-F3A9FEB4B984}" dt="2024-02-22T09:52:54.409" v="2357" actId="27803"/>
          <ac:spMkLst>
            <pc:docMk/>
            <pc:sldMk cId="3942064285" sldId="256"/>
            <ac:spMk id="11588" creationId="{34022038-A71F-0AD9-A886-E3063C8322F1}"/>
          </ac:spMkLst>
        </pc:spChg>
        <pc:spChg chg="mod">
          <ac:chgData name="Jassem Abbasi" userId="a485637c-5d5c-44af-8411-f95acc3236b6" providerId="ADAL" clId="{B67E75DF-61F4-4BDD-83F6-F3A9FEB4B984}" dt="2024-02-22T09:52:54.409" v="2357" actId="27803"/>
          <ac:spMkLst>
            <pc:docMk/>
            <pc:sldMk cId="3942064285" sldId="256"/>
            <ac:spMk id="11589" creationId="{188252A7-91B7-39AD-14B1-787242BBFAC3}"/>
          </ac:spMkLst>
        </pc:spChg>
        <pc:spChg chg="mod">
          <ac:chgData name="Jassem Abbasi" userId="a485637c-5d5c-44af-8411-f95acc3236b6" providerId="ADAL" clId="{B67E75DF-61F4-4BDD-83F6-F3A9FEB4B984}" dt="2024-02-22T09:52:54.409" v="2357" actId="27803"/>
          <ac:spMkLst>
            <pc:docMk/>
            <pc:sldMk cId="3942064285" sldId="256"/>
            <ac:spMk id="11590" creationId="{3AE57999-B7C9-49C0-9C60-34CF3CE2610A}"/>
          </ac:spMkLst>
        </pc:spChg>
        <pc:spChg chg="mod">
          <ac:chgData name="Jassem Abbasi" userId="a485637c-5d5c-44af-8411-f95acc3236b6" providerId="ADAL" clId="{B67E75DF-61F4-4BDD-83F6-F3A9FEB4B984}" dt="2024-02-22T09:52:54.409" v="2357" actId="27803"/>
          <ac:spMkLst>
            <pc:docMk/>
            <pc:sldMk cId="3942064285" sldId="256"/>
            <ac:spMk id="11591" creationId="{BC2D489F-E944-46E3-A01B-4A924913F831}"/>
          </ac:spMkLst>
        </pc:spChg>
        <pc:spChg chg="mod">
          <ac:chgData name="Jassem Abbasi" userId="a485637c-5d5c-44af-8411-f95acc3236b6" providerId="ADAL" clId="{B67E75DF-61F4-4BDD-83F6-F3A9FEB4B984}" dt="2024-02-22T09:52:54.409" v="2357" actId="27803"/>
          <ac:spMkLst>
            <pc:docMk/>
            <pc:sldMk cId="3942064285" sldId="256"/>
            <ac:spMk id="11592" creationId="{FC7B0CAB-9E82-479C-1486-ED99E13F1F95}"/>
          </ac:spMkLst>
        </pc:spChg>
        <pc:spChg chg="mod">
          <ac:chgData name="Jassem Abbasi" userId="a485637c-5d5c-44af-8411-f95acc3236b6" providerId="ADAL" clId="{B67E75DF-61F4-4BDD-83F6-F3A9FEB4B984}" dt="2024-02-22T09:52:54.409" v="2357" actId="27803"/>
          <ac:spMkLst>
            <pc:docMk/>
            <pc:sldMk cId="3942064285" sldId="256"/>
            <ac:spMk id="11593" creationId="{09FCB9F8-5974-31B0-2AF0-EB7846D6876C}"/>
          </ac:spMkLst>
        </pc:spChg>
        <pc:spChg chg="mod">
          <ac:chgData name="Jassem Abbasi" userId="a485637c-5d5c-44af-8411-f95acc3236b6" providerId="ADAL" clId="{B67E75DF-61F4-4BDD-83F6-F3A9FEB4B984}" dt="2024-02-22T09:52:54.409" v="2357" actId="27803"/>
          <ac:spMkLst>
            <pc:docMk/>
            <pc:sldMk cId="3942064285" sldId="256"/>
            <ac:spMk id="11594" creationId="{EB1771BA-21AF-E944-F66B-ACD065F07D07}"/>
          </ac:spMkLst>
        </pc:spChg>
        <pc:spChg chg="mod">
          <ac:chgData name="Jassem Abbasi" userId="a485637c-5d5c-44af-8411-f95acc3236b6" providerId="ADAL" clId="{B67E75DF-61F4-4BDD-83F6-F3A9FEB4B984}" dt="2024-02-22T09:52:54.409" v="2357" actId="27803"/>
          <ac:spMkLst>
            <pc:docMk/>
            <pc:sldMk cId="3942064285" sldId="256"/>
            <ac:spMk id="11595" creationId="{F0562594-3C1E-0B49-BD43-5E9845CFC5EF}"/>
          </ac:spMkLst>
        </pc:spChg>
        <pc:spChg chg="mod">
          <ac:chgData name="Jassem Abbasi" userId="a485637c-5d5c-44af-8411-f95acc3236b6" providerId="ADAL" clId="{B67E75DF-61F4-4BDD-83F6-F3A9FEB4B984}" dt="2024-02-22T09:52:54.409" v="2357" actId="27803"/>
          <ac:spMkLst>
            <pc:docMk/>
            <pc:sldMk cId="3942064285" sldId="256"/>
            <ac:spMk id="11596" creationId="{B0DD9AD3-7E53-E31B-1D71-12836DD311C6}"/>
          </ac:spMkLst>
        </pc:spChg>
        <pc:spChg chg="mod">
          <ac:chgData name="Jassem Abbasi" userId="a485637c-5d5c-44af-8411-f95acc3236b6" providerId="ADAL" clId="{B67E75DF-61F4-4BDD-83F6-F3A9FEB4B984}" dt="2024-02-22T09:52:54.409" v="2357" actId="27803"/>
          <ac:spMkLst>
            <pc:docMk/>
            <pc:sldMk cId="3942064285" sldId="256"/>
            <ac:spMk id="11597" creationId="{4303B0EC-86A5-F0E1-7CE5-3CDEE0572C7A}"/>
          </ac:spMkLst>
        </pc:spChg>
        <pc:spChg chg="mod">
          <ac:chgData name="Jassem Abbasi" userId="a485637c-5d5c-44af-8411-f95acc3236b6" providerId="ADAL" clId="{B67E75DF-61F4-4BDD-83F6-F3A9FEB4B984}" dt="2024-02-22T09:52:54.409" v="2357" actId="27803"/>
          <ac:spMkLst>
            <pc:docMk/>
            <pc:sldMk cId="3942064285" sldId="256"/>
            <ac:spMk id="11598" creationId="{EACA79B3-AAE0-F067-E55D-F0DF4905CBC3}"/>
          </ac:spMkLst>
        </pc:spChg>
        <pc:spChg chg="mod">
          <ac:chgData name="Jassem Abbasi" userId="a485637c-5d5c-44af-8411-f95acc3236b6" providerId="ADAL" clId="{B67E75DF-61F4-4BDD-83F6-F3A9FEB4B984}" dt="2024-02-22T09:52:54.409" v="2357" actId="27803"/>
          <ac:spMkLst>
            <pc:docMk/>
            <pc:sldMk cId="3942064285" sldId="256"/>
            <ac:spMk id="11599" creationId="{ED10B057-AE74-2773-3AC5-033B3126C931}"/>
          </ac:spMkLst>
        </pc:spChg>
        <pc:spChg chg="mod">
          <ac:chgData name="Jassem Abbasi" userId="a485637c-5d5c-44af-8411-f95acc3236b6" providerId="ADAL" clId="{B67E75DF-61F4-4BDD-83F6-F3A9FEB4B984}" dt="2024-02-22T09:52:54.409" v="2357" actId="27803"/>
          <ac:spMkLst>
            <pc:docMk/>
            <pc:sldMk cId="3942064285" sldId="256"/>
            <ac:spMk id="11600" creationId="{BD52ED8D-B08E-04DB-3859-BBBF271F3183}"/>
          </ac:spMkLst>
        </pc:spChg>
        <pc:spChg chg="mod">
          <ac:chgData name="Jassem Abbasi" userId="a485637c-5d5c-44af-8411-f95acc3236b6" providerId="ADAL" clId="{B67E75DF-61F4-4BDD-83F6-F3A9FEB4B984}" dt="2024-02-22T09:52:54.409" v="2357" actId="27803"/>
          <ac:spMkLst>
            <pc:docMk/>
            <pc:sldMk cId="3942064285" sldId="256"/>
            <ac:spMk id="11601" creationId="{2FEE7DAC-D707-9817-0BFD-F30F48AC6C55}"/>
          </ac:spMkLst>
        </pc:spChg>
        <pc:spChg chg="mod">
          <ac:chgData name="Jassem Abbasi" userId="a485637c-5d5c-44af-8411-f95acc3236b6" providerId="ADAL" clId="{B67E75DF-61F4-4BDD-83F6-F3A9FEB4B984}" dt="2024-02-22T09:52:54.409" v="2357" actId="27803"/>
          <ac:spMkLst>
            <pc:docMk/>
            <pc:sldMk cId="3942064285" sldId="256"/>
            <ac:spMk id="11602" creationId="{B777FC77-094B-A7CB-0305-E71428525518}"/>
          </ac:spMkLst>
        </pc:spChg>
        <pc:spChg chg="mod">
          <ac:chgData name="Jassem Abbasi" userId="a485637c-5d5c-44af-8411-f95acc3236b6" providerId="ADAL" clId="{B67E75DF-61F4-4BDD-83F6-F3A9FEB4B984}" dt="2024-02-22T09:52:54.409" v="2357" actId="27803"/>
          <ac:spMkLst>
            <pc:docMk/>
            <pc:sldMk cId="3942064285" sldId="256"/>
            <ac:spMk id="11603" creationId="{3E252B23-5BB1-8861-7CBA-48B93A3B5139}"/>
          </ac:spMkLst>
        </pc:spChg>
        <pc:spChg chg="mod">
          <ac:chgData name="Jassem Abbasi" userId="a485637c-5d5c-44af-8411-f95acc3236b6" providerId="ADAL" clId="{B67E75DF-61F4-4BDD-83F6-F3A9FEB4B984}" dt="2024-02-22T09:52:54.409" v="2357" actId="27803"/>
          <ac:spMkLst>
            <pc:docMk/>
            <pc:sldMk cId="3942064285" sldId="256"/>
            <ac:spMk id="11604" creationId="{40E94C45-9B1F-2B9E-D521-F78AA4E2A302}"/>
          </ac:spMkLst>
        </pc:spChg>
        <pc:spChg chg="mod">
          <ac:chgData name="Jassem Abbasi" userId="a485637c-5d5c-44af-8411-f95acc3236b6" providerId="ADAL" clId="{B67E75DF-61F4-4BDD-83F6-F3A9FEB4B984}" dt="2024-02-22T09:52:54.409" v="2357" actId="27803"/>
          <ac:spMkLst>
            <pc:docMk/>
            <pc:sldMk cId="3942064285" sldId="256"/>
            <ac:spMk id="11605" creationId="{16716F75-0A1F-79AE-001C-73CC42CF5A64}"/>
          </ac:spMkLst>
        </pc:spChg>
        <pc:spChg chg="mod">
          <ac:chgData name="Jassem Abbasi" userId="a485637c-5d5c-44af-8411-f95acc3236b6" providerId="ADAL" clId="{B67E75DF-61F4-4BDD-83F6-F3A9FEB4B984}" dt="2024-02-22T09:52:54.409" v="2357" actId="27803"/>
          <ac:spMkLst>
            <pc:docMk/>
            <pc:sldMk cId="3942064285" sldId="256"/>
            <ac:spMk id="11606" creationId="{D9CE6A84-DB46-E964-F6DB-6669AC75443B}"/>
          </ac:spMkLst>
        </pc:spChg>
        <pc:spChg chg="mod">
          <ac:chgData name="Jassem Abbasi" userId="a485637c-5d5c-44af-8411-f95acc3236b6" providerId="ADAL" clId="{B67E75DF-61F4-4BDD-83F6-F3A9FEB4B984}" dt="2024-02-22T09:52:54.409" v="2357" actId="27803"/>
          <ac:spMkLst>
            <pc:docMk/>
            <pc:sldMk cId="3942064285" sldId="256"/>
            <ac:spMk id="11607" creationId="{B5AC92B8-2F83-B147-31BC-E0017291F0F0}"/>
          </ac:spMkLst>
        </pc:spChg>
        <pc:spChg chg="mod">
          <ac:chgData name="Jassem Abbasi" userId="a485637c-5d5c-44af-8411-f95acc3236b6" providerId="ADAL" clId="{B67E75DF-61F4-4BDD-83F6-F3A9FEB4B984}" dt="2024-02-22T09:52:54.409" v="2357" actId="27803"/>
          <ac:spMkLst>
            <pc:docMk/>
            <pc:sldMk cId="3942064285" sldId="256"/>
            <ac:spMk id="11608" creationId="{A2688730-E83D-15FD-B4D3-3510E6CD982B}"/>
          </ac:spMkLst>
        </pc:spChg>
        <pc:spChg chg="mod">
          <ac:chgData name="Jassem Abbasi" userId="a485637c-5d5c-44af-8411-f95acc3236b6" providerId="ADAL" clId="{B67E75DF-61F4-4BDD-83F6-F3A9FEB4B984}" dt="2024-02-22T09:52:54.409" v="2357" actId="27803"/>
          <ac:spMkLst>
            <pc:docMk/>
            <pc:sldMk cId="3942064285" sldId="256"/>
            <ac:spMk id="11609" creationId="{003B3228-092D-92FF-BB37-3F613641C279}"/>
          </ac:spMkLst>
        </pc:spChg>
        <pc:spChg chg="mod">
          <ac:chgData name="Jassem Abbasi" userId="a485637c-5d5c-44af-8411-f95acc3236b6" providerId="ADAL" clId="{B67E75DF-61F4-4BDD-83F6-F3A9FEB4B984}" dt="2024-02-22T09:52:54.409" v="2357" actId="27803"/>
          <ac:spMkLst>
            <pc:docMk/>
            <pc:sldMk cId="3942064285" sldId="256"/>
            <ac:spMk id="11610" creationId="{BB3A17EA-7F79-9CB7-D8DA-9A6CC732D172}"/>
          </ac:spMkLst>
        </pc:spChg>
        <pc:spChg chg="mod">
          <ac:chgData name="Jassem Abbasi" userId="a485637c-5d5c-44af-8411-f95acc3236b6" providerId="ADAL" clId="{B67E75DF-61F4-4BDD-83F6-F3A9FEB4B984}" dt="2024-02-22T09:52:54.409" v="2357" actId="27803"/>
          <ac:spMkLst>
            <pc:docMk/>
            <pc:sldMk cId="3942064285" sldId="256"/>
            <ac:spMk id="11611" creationId="{6F675846-FAD9-8FE2-6361-F4255AABD972}"/>
          </ac:spMkLst>
        </pc:spChg>
        <pc:spChg chg="mod">
          <ac:chgData name="Jassem Abbasi" userId="a485637c-5d5c-44af-8411-f95acc3236b6" providerId="ADAL" clId="{B67E75DF-61F4-4BDD-83F6-F3A9FEB4B984}" dt="2024-02-22T09:52:54.409" v="2357" actId="27803"/>
          <ac:spMkLst>
            <pc:docMk/>
            <pc:sldMk cId="3942064285" sldId="256"/>
            <ac:spMk id="11612" creationId="{D6E1AA4B-B331-646D-7316-6E1AD92B9869}"/>
          </ac:spMkLst>
        </pc:spChg>
        <pc:spChg chg="mod">
          <ac:chgData name="Jassem Abbasi" userId="a485637c-5d5c-44af-8411-f95acc3236b6" providerId="ADAL" clId="{B67E75DF-61F4-4BDD-83F6-F3A9FEB4B984}" dt="2024-02-22T09:52:54.409" v="2357" actId="27803"/>
          <ac:spMkLst>
            <pc:docMk/>
            <pc:sldMk cId="3942064285" sldId="256"/>
            <ac:spMk id="11613" creationId="{44AB4671-99B1-7212-A774-8ED3F0BE2B96}"/>
          </ac:spMkLst>
        </pc:spChg>
        <pc:spChg chg="mod">
          <ac:chgData name="Jassem Abbasi" userId="a485637c-5d5c-44af-8411-f95acc3236b6" providerId="ADAL" clId="{B67E75DF-61F4-4BDD-83F6-F3A9FEB4B984}" dt="2024-02-22T09:52:54.409" v="2357" actId="27803"/>
          <ac:spMkLst>
            <pc:docMk/>
            <pc:sldMk cId="3942064285" sldId="256"/>
            <ac:spMk id="11614" creationId="{500C1FD1-C79A-FB23-A284-91FC1663E032}"/>
          </ac:spMkLst>
        </pc:spChg>
        <pc:spChg chg="mod">
          <ac:chgData name="Jassem Abbasi" userId="a485637c-5d5c-44af-8411-f95acc3236b6" providerId="ADAL" clId="{B67E75DF-61F4-4BDD-83F6-F3A9FEB4B984}" dt="2024-02-22T09:52:54.409" v="2357" actId="27803"/>
          <ac:spMkLst>
            <pc:docMk/>
            <pc:sldMk cId="3942064285" sldId="256"/>
            <ac:spMk id="11615" creationId="{C489B1DE-19E1-CEF6-545C-79C09EF09B56}"/>
          </ac:spMkLst>
        </pc:spChg>
        <pc:spChg chg="mod">
          <ac:chgData name="Jassem Abbasi" userId="a485637c-5d5c-44af-8411-f95acc3236b6" providerId="ADAL" clId="{B67E75DF-61F4-4BDD-83F6-F3A9FEB4B984}" dt="2024-02-22T09:52:54.409" v="2357" actId="27803"/>
          <ac:spMkLst>
            <pc:docMk/>
            <pc:sldMk cId="3942064285" sldId="256"/>
            <ac:spMk id="11616" creationId="{8631331D-E4BA-170A-DD85-5194DF03FE93}"/>
          </ac:spMkLst>
        </pc:spChg>
        <pc:spChg chg="mod">
          <ac:chgData name="Jassem Abbasi" userId="a485637c-5d5c-44af-8411-f95acc3236b6" providerId="ADAL" clId="{B67E75DF-61F4-4BDD-83F6-F3A9FEB4B984}" dt="2024-02-22T09:52:54.409" v="2357" actId="27803"/>
          <ac:spMkLst>
            <pc:docMk/>
            <pc:sldMk cId="3942064285" sldId="256"/>
            <ac:spMk id="11617" creationId="{DDC90F48-AFC0-CEE0-6DF9-AF5DEEBF1F1E}"/>
          </ac:spMkLst>
        </pc:spChg>
        <pc:spChg chg="mod">
          <ac:chgData name="Jassem Abbasi" userId="a485637c-5d5c-44af-8411-f95acc3236b6" providerId="ADAL" clId="{B67E75DF-61F4-4BDD-83F6-F3A9FEB4B984}" dt="2024-02-22T09:52:54.409" v="2357" actId="27803"/>
          <ac:spMkLst>
            <pc:docMk/>
            <pc:sldMk cId="3942064285" sldId="256"/>
            <ac:spMk id="11618" creationId="{F6EA3947-018A-2A70-1EFB-46929C0C7F59}"/>
          </ac:spMkLst>
        </pc:spChg>
        <pc:spChg chg="mod">
          <ac:chgData name="Jassem Abbasi" userId="a485637c-5d5c-44af-8411-f95acc3236b6" providerId="ADAL" clId="{B67E75DF-61F4-4BDD-83F6-F3A9FEB4B984}" dt="2024-02-22T09:52:54.409" v="2357" actId="27803"/>
          <ac:spMkLst>
            <pc:docMk/>
            <pc:sldMk cId="3942064285" sldId="256"/>
            <ac:spMk id="11619" creationId="{0858DE02-41FA-B868-2DB4-280D73EC9C2B}"/>
          </ac:spMkLst>
        </pc:spChg>
        <pc:spChg chg="mod">
          <ac:chgData name="Jassem Abbasi" userId="a485637c-5d5c-44af-8411-f95acc3236b6" providerId="ADAL" clId="{B67E75DF-61F4-4BDD-83F6-F3A9FEB4B984}" dt="2024-02-22T09:52:54.409" v="2357" actId="27803"/>
          <ac:spMkLst>
            <pc:docMk/>
            <pc:sldMk cId="3942064285" sldId="256"/>
            <ac:spMk id="11620" creationId="{40FB0F37-8AC5-1C3C-C964-DE56BB152F0D}"/>
          </ac:spMkLst>
        </pc:spChg>
        <pc:spChg chg="mod">
          <ac:chgData name="Jassem Abbasi" userId="a485637c-5d5c-44af-8411-f95acc3236b6" providerId="ADAL" clId="{B67E75DF-61F4-4BDD-83F6-F3A9FEB4B984}" dt="2024-02-22T09:52:54.409" v="2357" actId="27803"/>
          <ac:spMkLst>
            <pc:docMk/>
            <pc:sldMk cId="3942064285" sldId="256"/>
            <ac:spMk id="11621" creationId="{959E4BC6-FD82-6B00-61AA-0B58D1D34D2D}"/>
          </ac:spMkLst>
        </pc:spChg>
        <pc:spChg chg="mod">
          <ac:chgData name="Jassem Abbasi" userId="a485637c-5d5c-44af-8411-f95acc3236b6" providerId="ADAL" clId="{B67E75DF-61F4-4BDD-83F6-F3A9FEB4B984}" dt="2024-02-22T09:52:54.409" v="2357" actId="27803"/>
          <ac:spMkLst>
            <pc:docMk/>
            <pc:sldMk cId="3942064285" sldId="256"/>
            <ac:spMk id="11622" creationId="{2F47110C-2D17-A403-2888-6543489AA0D4}"/>
          </ac:spMkLst>
        </pc:spChg>
        <pc:spChg chg="mod">
          <ac:chgData name="Jassem Abbasi" userId="a485637c-5d5c-44af-8411-f95acc3236b6" providerId="ADAL" clId="{B67E75DF-61F4-4BDD-83F6-F3A9FEB4B984}" dt="2024-02-22T09:52:54.409" v="2357" actId="27803"/>
          <ac:spMkLst>
            <pc:docMk/>
            <pc:sldMk cId="3942064285" sldId="256"/>
            <ac:spMk id="11623" creationId="{2843AF8F-E690-1C21-370F-D77D7F4801DD}"/>
          </ac:spMkLst>
        </pc:spChg>
        <pc:spChg chg="mod">
          <ac:chgData name="Jassem Abbasi" userId="a485637c-5d5c-44af-8411-f95acc3236b6" providerId="ADAL" clId="{B67E75DF-61F4-4BDD-83F6-F3A9FEB4B984}" dt="2024-02-22T09:52:54.409" v="2357" actId="27803"/>
          <ac:spMkLst>
            <pc:docMk/>
            <pc:sldMk cId="3942064285" sldId="256"/>
            <ac:spMk id="11624" creationId="{CA3DBD96-00FB-7711-C20F-F134317F57E5}"/>
          </ac:spMkLst>
        </pc:spChg>
        <pc:spChg chg="mod">
          <ac:chgData name="Jassem Abbasi" userId="a485637c-5d5c-44af-8411-f95acc3236b6" providerId="ADAL" clId="{B67E75DF-61F4-4BDD-83F6-F3A9FEB4B984}" dt="2024-02-22T09:52:54.409" v="2357" actId="27803"/>
          <ac:spMkLst>
            <pc:docMk/>
            <pc:sldMk cId="3942064285" sldId="256"/>
            <ac:spMk id="11625" creationId="{FC8666A7-4969-D27F-3DB5-B6F0F98E0217}"/>
          </ac:spMkLst>
        </pc:spChg>
        <pc:spChg chg="mod">
          <ac:chgData name="Jassem Abbasi" userId="a485637c-5d5c-44af-8411-f95acc3236b6" providerId="ADAL" clId="{B67E75DF-61F4-4BDD-83F6-F3A9FEB4B984}" dt="2024-02-22T09:52:54.409" v="2357" actId="27803"/>
          <ac:spMkLst>
            <pc:docMk/>
            <pc:sldMk cId="3942064285" sldId="256"/>
            <ac:spMk id="11626" creationId="{F4252233-B5CE-538C-5C15-94AD1D412EEC}"/>
          </ac:spMkLst>
        </pc:spChg>
        <pc:spChg chg="mod">
          <ac:chgData name="Jassem Abbasi" userId="a485637c-5d5c-44af-8411-f95acc3236b6" providerId="ADAL" clId="{B67E75DF-61F4-4BDD-83F6-F3A9FEB4B984}" dt="2024-02-22T09:52:54.409" v="2357" actId="27803"/>
          <ac:spMkLst>
            <pc:docMk/>
            <pc:sldMk cId="3942064285" sldId="256"/>
            <ac:spMk id="11627" creationId="{0D7D65D5-F927-E358-E061-7EA567296B53}"/>
          </ac:spMkLst>
        </pc:spChg>
        <pc:spChg chg="mod">
          <ac:chgData name="Jassem Abbasi" userId="a485637c-5d5c-44af-8411-f95acc3236b6" providerId="ADAL" clId="{B67E75DF-61F4-4BDD-83F6-F3A9FEB4B984}" dt="2024-02-22T09:52:54.409" v="2357" actId="27803"/>
          <ac:spMkLst>
            <pc:docMk/>
            <pc:sldMk cId="3942064285" sldId="256"/>
            <ac:spMk id="11628" creationId="{2D897EAB-CB9C-8E33-B7B8-A6F2DCD7801E}"/>
          </ac:spMkLst>
        </pc:spChg>
        <pc:spChg chg="mod">
          <ac:chgData name="Jassem Abbasi" userId="a485637c-5d5c-44af-8411-f95acc3236b6" providerId="ADAL" clId="{B67E75DF-61F4-4BDD-83F6-F3A9FEB4B984}" dt="2024-02-22T09:52:54.409" v="2357" actId="27803"/>
          <ac:spMkLst>
            <pc:docMk/>
            <pc:sldMk cId="3942064285" sldId="256"/>
            <ac:spMk id="11629" creationId="{0A519234-EB12-D8E4-998B-3D7EA45CDC89}"/>
          </ac:spMkLst>
        </pc:spChg>
        <pc:spChg chg="mod">
          <ac:chgData name="Jassem Abbasi" userId="a485637c-5d5c-44af-8411-f95acc3236b6" providerId="ADAL" clId="{B67E75DF-61F4-4BDD-83F6-F3A9FEB4B984}" dt="2024-02-22T09:52:54.409" v="2357" actId="27803"/>
          <ac:spMkLst>
            <pc:docMk/>
            <pc:sldMk cId="3942064285" sldId="256"/>
            <ac:spMk id="11630" creationId="{74DB3E7C-ACF7-ADF2-A6A6-71EB476FE83D}"/>
          </ac:spMkLst>
        </pc:spChg>
        <pc:spChg chg="mod">
          <ac:chgData name="Jassem Abbasi" userId="a485637c-5d5c-44af-8411-f95acc3236b6" providerId="ADAL" clId="{B67E75DF-61F4-4BDD-83F6-F3A9FEB4B984}" dt="2024-02-22T09:52:54.409" v="2357" actId="27803"/>
          <ac:spMkLst>
            <pc:docMk/>
            <pc:sldMk cId="3942064285" sldId="256"/>
            <ac:spMk id="11631" creationId="{0C4124B6-327E-36F8-4F00-AD78F646AEA9}"/>
          </ac:spMkLst>
        </pc:spChg>
        <pc:spChg chg="mod">
          <ac:chgData name="Jassem Abbasi" userId="a485637c-5d5c-44af-8411-f95acc3236b6" providerId="ADAL" clId="{B67E75DF-61F4-4BDD-83F6-F3A9FEB4B984}" dt="2024-02-22T09:52:54.409" v="2357" actId="27803"/>
          <ac:spMkLst>
            <pc:docMk/>
            <pc:sldMk cId="3942064285" sldId="256"/>
            <ac:spMk id="11632" creationId="{30D1AE9F-EC11-49FD-97CB-AC4181260474}"/>
          </ac:spMkLst>
        </pc:spChg>
        <pc:spChg chg="mod">
          <ac:chgData name="Jassem Abbasi" userId="a485637c-5d5c-44af-8411-f95acc3236b6" providerId="ADAL" clId="{B67E75DF-61F4-4BDD-83F6-F3A9FEB4B984}" dt="2024-02-22T09:52:54.409" v="2357" actId="27803"/>
          <ac:spMkLst>
            <pc:docMk/>
            <pc:sldMk cId="3942064285" sldId="256"/>
            <ac:spMk id="11633" creationId="{0DEFEFD6-32F4-8B43-4838-208290D8D972}"/>
          </ac:spMkLst>
        </pc:spChg>
        <pc:spChg chg="mod">
          <ac:chgData name="Jassem Abbasi" userId="a485637c-5d5c-44af-8411-f95acc3236b6" providerId="ADAL" clId="{B67E75DF-61F4-4BDD-83F6-F3A9FEB4B984}" dt="2024-02-22T09:52:54.409" v="2357" actId="27803"/>
          <ac:spMkLst>
            <pc:docMk/>
            <pc:sldMk cId="3942064285" sldId="256"/>
            <ac:spMk id="11634" creationId="{A8DD0E82-B3DB-59A1-835B-7597AE010E80}"/>
          </ac:spMkLst>
        </pc:spChg>
        <pc:spChg chg="mod">
          <ac:chgData name="Jassem Abbasi" userId="a485637c-5d5c-44af-8411-f95acc3236b6" providerId="ADAL" clId="{B67E75DF-61F4-4BDD-83F6-F3A9FEB4B984}" dt="2024-02-22T09:52:54.409" v="2357" actId="27803"/>
          <ac:spMkLst>
            <pc:docMk/>
            <pc:sldMk cId="3942064285" sldId="256"/>
            <ac:spMk id="11635" creationId="{4AD98BF6-7C0B-45FF-AC22-AE0D5DB19BBA}"/>
          </ac:spMkLst>
        </pc:spChg>
        <pc:spChg chg="mod">
          <ac:chgData name="Jassem Abbasi" userId="a485637c-5d5c-44af-8411-f95acc3236b6" providerId="ADAL" clId="{B67E75DF-61F4-4BDD-83F6-F3A9FEB4B984}" dt="2024-02-22T09:52:54.409" v="2357" actId="27803"/>
          <ac:spMkLst>
            <pc:docMk/>
            <pc:sldMk cId="3942064285" sldId="256"/>
            <ac:spMk id="11636" creationId="{A8ABE8E1-1C48-3F94-B98A-43F5A9551014}"/>
          </ac:spMkLst>
        </pc:spChg>
        <pc:spChg chg="mod">
          <ac:chgData name="Jassem Abbasi" userId="a485637c-5d5c-44af-8411-f95acc3236b6" providerId="ADAL" clId="{B67E75DF-61F4-4BDD-83F6-F3A9FEB4B984}" dt="2024-02-22T09:52:54.409" v="2357" actId="27803"/>
          <ac:spMkLst>
            <pc:docMk/>
            <pc:sldMk cId="3942064285" sldId="256"/>
            <ac:spMk id="11637" creationId="{53F1BB0D-5C76-770E-5C59-DEEF30D09501}"/>
          </ac:spMkLst>
        </pc:spChg>
        <pc:spChg chg="mod">
          <ac:chgData name="Jassem Abbasi" userId="a485637c-5d5c-44af-8411-f95acc3236b6" providerId="ADAL" clId="{B67E75DF-61F4-4BDD-83F6-F3A9FEB4B984}" dt="2024-02-22T09:52:54.409" v="2357" actId="27803"/>
          <ac:spMkLst>
            <pc:docMk/>
            <pc:sldMk cId="3942064285" sldId="256"/>
            <ac:spMk id="11638" creationId="{EDB098B8-A045-1E0B-8D85-69033314F445}"/>
          </ac:spMkLst>
        </pc:spChg>
        <pc:spChg chg="mod">
          <ac:chgData name="Jassem Abbasi" userId="a485637c-5d5c-44af-8411-f95acc3236b6" providerId="ADAL" clId="{B67E75DF-61F4-4BDD-83F6-F3A9FEB4B984}" dt="2024-02-22T09:52:54.409" v="2357" actId="27803"/>
          <ac:spMkLst>
            <pc:docMk/>
            <pc:sldMk cId="3942064285" sldId="256"/>
            <ac:spMk id="11639" creationId="{C2BFC937-170E-517D-9FEB-F401C396EE69}"/>
          </ac:spMkLst>
        </pc:spChg>
        <pc:spChg chg="mod">
          <ac:chgData name="Jassem Abbasi" userId="a485637c-5d5c-44af-8411-f95acc3236b6" providerId="ADAL" clId="{B67E75DF-61F4-4BDD-83F6-F3A9FEB4B984}" dt="2024-02-22T09:52:54.409" v="2357" actId="27803"/>
          <ac:spMkLst>
            <pc:docMk/>
            <pc:sldMk cId="3942064285" sldId="256"/>
            <ac:spMk id="11640" creationId="{0F6853A5-B96E-7EF9-5F86-DC5B644AEFAA}"/>
          </ac:spMkLst>
        </pc:spChg>
        <pc:spChg chg="mod">
          <ac:chgData name="Jassem Abbasi" userId="a485637c-5d5c-44af-8411-f95acc3236b6" providerId="ADAL" clId="{B67E75DF-61F4-4BDD-83F6-F3A9FEB4B984}" dt="2024-02-22T09:52:54.409" v="2357" actId="27803"/>
          <ac:spMkLst>
            <pc:docMk/>
            <pc:sldMk cId="3942064285" sldId="256"/>
            <ac:spMk id="11641" creationId="{D9F4BEAE-E4E7-94FC-5325-B38D2EEE70B8}"/>
          </ac:spMkLst>
        </pc:spChg>
        <pc:spChg chg="mod">
          <ac:chgData name="Jassem Abbasi" userId="a485637c-5d5c-44af-8411-f95acc3236b6" providerId="ADAL" clId="{B67E75DF-61F4-4BDD-83F6-F3A9FEB4B984}" dt="2024-02-22T09:52:54.409" v="2357" actId="27803"/>
          <ac:spMkLst>
            <pc:docMk/>
            <pc:sldMk cId="3942064285" sldId="256"/>
            <ac:spMk id="11642" creationId="{E496FC9C-8945-EF0A-D106-5D81A9395F26}"/>
          </ac:spMkLst>
        </pc:spChg>
        <pc:spChg chg="mod">
          <ac:chgData name="Jassem Abbasi" userId="a485637c-5d5c-44af-8411-f95acc3236b6" providerId="ADAL" clId="{B67E75DF-61F4-4BDD-83F6-F3A9FEB4B984}" dt="2024-02-22T09:52:54.409" v="2357" actId="27803"/>
          <ac:spMkLst>
            <pc:docMk/>
            <pc:sldMk cId="3942064285" sldId="256"/>
            <ac:spMk id="11643" creationId="{D22396DC-4031-5E33-DC5E-18BC22E1EFF2}"/>
          </ac:spMkLst>
        </pc:spChg>
        <pc:spChg chg="mod">
          <ac:chgData name="Jassem Abbasi" userId="a485637c-5d5c-44af-8411-f95acc3236b6" providerId="ADAL" clId="{B67E75DF-61F4-4BDD-83F6-F3A9FEB4B984}" dt="2024-02-22T09:52:54.409" v="2357" actId="27803"/>
          <ac:spMkLst>
            <pc:docMk/>
            <pc:sldMk cId="3942064285" sldId="256"/>
            <ac:spMk id="11644" creationId="{4F8A7895-4E08-EAFE-5EA5-E07C18A56245}"/>
          </ac:spMkLst>
        </pc:spChg>
        <pc:spChg chg="mod">
          <ac:chgData name="Jassem Abbasi" userId="a485637c-5d5c-44af-8411-f95acc3236b6" providerId="ADAL" clId="{B67E75DF-61F4-4BDD-83F6-F3A9FEB4B984}" dt="2024-02-22T09:52:54.409" v="2357" actId="27803"/>
          <ac:spMkLst>
            <pc:docMk/>
            <pc:sldMk cId="3942064285" sldId="256"/>
            <ac:spMk id="11645" creationId="{C9980F10-7106-529D-5773-3D8D7C5BE964}"/>
          </ac:spMkLst>
        </pc:spChg>
        <pc:spChg chg="mod">
          <ac:chgData name="Jassem Abbasi" userId="a485637c-5d5c-44af-8411-f95acc3236b6" providerId="ADAL" clId="{B67E75DF-61F4-4BDD-83F6-F3A9FEB4B984}" dt="2024-02-22T09:52:54.409" v="2357" actId="27803"/>
          <ac:spMkLst>
            <pc:docMk/>
            <pc:sldMk cId="3942064285" sldId="256"/>
            <ac:spMk id="11646" creationId="{DA3440C6-D329-F4FE-8ADC-306783F4705B}"/>
          </ac:spMkLst>
        </pc:spChg>
        <pc:spChg chg="mod">
          <ac:chgData name="Jassem Abbasi" userId="a485637c-5d5c-44af-8411-f95acc3236b6" providerId="ADAL" clId="{B67E75DF-61F4-4BDD-83F6-F3A9FEB4B984}" dt="2024-02-22T09:52:54.409" v="2357" actId="27803"/>
          <ac:spMkLst>
            <pc:docMk/>
            <pc:sldMk cId="3942064285" sldId="256"/>
            <ac:spMk id="11647" creationId="{A44BAFB6-0FB8-5AB6-6FCE-5C82A8D2FA6A}"/>
          </ac:spMkLst>
        </pc:spChg>
        <pc:spChg chg="mod">
          <ac:chgData name="Jassem Abbasi" userId="a485637c-5d5c-44af-8411-f95acc3236b6" providerId="ADAL" clId="{B67E75DF-61F4-4BDD-83F6-F3A9FEB4B984}" dt="2024-02-22T09:52:54.409" v="2357" actId="27803"/>
          <ac:spMkLst>
            <pc:docMk/>
            <pc:sldMk cId="3942064285" sldId="256"/>
            <ac:spMk id="11648" creationId="{46C6DEC1-1E77-BC1C-46C4-306CC82D3F79}"/>
          </ac:spMkLst>
        </pc:spChg>
        <pc:spChg chg="mod">
          <ac:chgData name="Jassem Abbasi" userId="a485637c-5d5c-44af-8411-f95acc3236b6" providerId="ADAL" clId="{B67E75DF-61F4-4BDD-83F6-F3A9FEB4B984}" dt="2024-02-22T09:52:54.409" v="2357" actId="27803"/>
          <ac:spMkLst>
            <pc:docMk/>
            <pc:sldMk cId="3942064285" sldId="256"/>
            <ac:spMk id="11649" creationId="{984BB29E-CC3A-3656-C44E-0E943BA1EC00}"/>
          </ac:spMkLst>
        </pc:spChg>
        <pc:spChg chg="mod">
          <ac:chgData name="Jassem Abbasi" userId="a485637c-5d5c-44af-8411-f95acc3236b6" providerId="ADAL" clId="{B67E75DF-61F4-4BDD-83F6-F3A9FEB4B984}" dt="2024-02-22T09:52:54.409" v="2357" actId="27803"/>
          <ac:spMkLst>
            <pc:docMk/>
            <pc:sldMk cId="3942064285" sldId="256"/>
            <ac:spMk id="11650" creationId="{601201C0-65F0-651B-03CD-2A4D4640EC6E}"/>
          </ac:spMkLst>
        </pc:spChg>
        <pc:spChg chg="mod">
          <ac:chgData name="Jassem Abbasi" userId="a485637c-5d5c-44af-8411-f95acc3236b6" providerId="ADAL" clId="{B67E75DF-61F4-4BDD-83F6-F3A9FEB4B984}" dt="2024-02-22T09:52:54.409" v="2357" actId="27803"/>
          <ac:spMkLst>
            <pc:docMk/>
            <pc:sldMk cId="3942064285" sldId="256"/>
            <ac:spMk id="11651" creationId="{AEB9C2B0-0835-E1BD-BCE0-C39C3C0C12C3}"/>
          </ac:spMkLst>
        </pc:spChg>
        <pc:spChg chg="mod">
          <ac:chgData name="Jassem Abbasi" userId="a485637c-5d5c-44af-8411-f95acc3236b6" providerId="ADAL" clId="{B67E75DF-61F4-4BDD-83F6-F3A9FEB4B984}" dt="2024-02-22T09:52:54.409" v="2357" actId="27803"/>
          <ac:spMkLst>
            <pc:docMk/>
            <pc:sldMk cId="3942064285" sldId="256"/>
            <ac:spMk id="11652" creationId="{C5115587-21F1-F3AB-8594-AD5323E50DC5}"/>
          </ac:spMkLst>
        </pc:spChg>
        <pc:spChg chg="mod">
          <ac:chgData name="Jassem Abbasi" userId="a485637c-5d5c-44af-8411-f95acc3236b6" providerId="ADAL" clId="{B67E75DF-61F4-4BDD-83F6-F3A9FEB4B984}" dt="2024-02-22T09:52:54.409" v="2357" actId="27803"/>
          <ac:spMkLst>
            <pc:docMk/>
            <pc:sldMk cId="3942064285" sldId="256"/>
            <ac:spMk id="11653" creationId="{5971FBA8-7A6C-6538-0B63-0DB52A4BD4F6}"/>
          </ac:spMkLst>
        </pc:spChg>
        <pc:spChg chg="mod">
          <ac:chgData name="Jassem Abbasi" userId="a485637c-5d5c-44af-8411-f95acc3236b6" providerId="ADAL" clId="{B67E75DF-61F4-4BDD-83F6-F3A9FEB4B984}" dt="2024-02-22T09:52:54.409" v="2357" actId="27803"/>
          <ac:spMkLst>
            <pc:docMk/>
            <pc:sldMk cId="3942064285" sldId="256"/>
            <ac:spMk id="11654" creationId="{94FD3EBA-BABE-E70D-8D5E-E0F0FE850793}"/>
          </ac:spMkLst>
        </pc:spChg>
        <pc:spChg chg="mod">
          <ac:chgData name="Jassem Abbasi" userId="a485637c-5d5c-44af-8411-f95acc3236b6" providerId="ADAL" clId="{B67E75DF-61F4-4BDD-83F6-F3A9FEB4B984}" dt="2024-02-22T09:52:54.409" v="2357" actId="27803"/>
          <ac:spMkLst>
            <pc:docMk/>
            <pc:sldMk cId="3942064285" sldId="256"/>
            <ac:spMk id="11655" creationId="{AFD5526A-9839-BC86-462C-3A59507FA2F8}"/>
          </ac:spMkLst>
        </pc:spChg>
        <pc:spChg chg="mod">
          <ac:chgData name="Jassem Abbasi" userId="a485637c-5d5c-44af-8411-f95acc3236b6" providerId="ADAL" clId="{B67E75DF-61F4-4BDD-83F6-F3A9FEB4B984}" dt="2024-02-22T09:52:54.409" v="2357" actId="27803"/>
          <ac:spMkLst>
            <pc:docMk/>
            <pc:sldMk cId="3942064285" sldId="256"/>
            <ac:spMk id="11656" creationId="{8C1A647C-44FC-2930-2ECD-4C496A4D9A97}"/>
          </ac:spMkLst>
        </pc:spChg>
        <pc:spChg chg="mod">
          <ac:chgData name="Jassem Abbasi" userId="a485637c-5d5c-44af-8411-f95acc3236b6" providerId="ADAL" clId="{B67E75DF-61F4-4BDD-83F6-F3A9FEB4B984}" dt="2024-02-22T09:52:54.409" v="2357" actId="27803"/>
          <ac:spMkLst>
            <pc:docMk/>
            <pc:sldMk cId="3942064285" sldId="256"/>
            <ac:spMk id="11657" creationId="{AF07C46E-8508-BDD0-A1A7-157DEFBE2E5D}"/>
          </ac:spMkLst>
        </pc:spChg>
        <pc:spChg chg="mod">
          <ac:chgData name="Jassem Abbasi" userId="a485637c-5d5c-44af-8411-f95acc3236b6" providerId="ADAL" clId="{B67E75DF-61F4-4BDD-83F6-F3A9FEB4B984}" dt="2024-02-22T09:52:54.409" v="2357" actId="27803"/>
          <ac:spMkLst>
            <pc:docMk/>
            <pc:sldMk cId="3942064285" sldId="256"/>
            <ac:spMk id="11658" creationId="{B1FC1703-BCA2-AB0C-35B8-7FB5382B80DE}"/>
          </ac:spMkLst>
        </pc:spChg>
        <pc:spChg chg="mod">
          <ac:chgData name="Jassem Abbasi" userId="a485637c-5d5c-44af-8411-f95acc3236b6" providerId="ADAL" clId="{B67E75DF-61F4-4BDD-83F6-F3A9FEB4B984}" dt="2024-02-22T09:52:54.409" v="2357" actId="27803"/>
          <ac:spMkLst>
            <pc:docMk/>
            <pc:sldMk cId="3942064285" sldId="256"/>
            <ac:spMk id="11659" creationId="{512A4E0C-B681-9A69-3C64-7DEEFE746C25}"/>
          </ac:spMkLst>
        </pc:spChg>
        <pc:spChg chg="mod">
          <ac:chgData name="Jassem Abbasi" userId="a485637c-5d5c-44af-8411-f95acc3236b6" providerId="ADAL" clId="{B67E75DF-61F4-4BDD-83F6-F3A9FEB4B984}" dt="2024-02-22T09:52:54.409" v="2357" actId="27803"/>
          <ac:spMkLst>
            <pc:docMk/>
            <pc:sldMk cId="3942064285" sldId="256"/>
            <ac:spMk id="11660" creationId="{03F7E303-A811-BE55-0ACB-8BFE9AE209EC}"/>
          </ac:spMkLst>
        </pc:spChg>
        <pc:spChg chg="mod">
          <ac:chgData name="Jassem Abbasi" userId="a485637c-5d5c-44af-8411-f95acc3236b6" providerId="ADAL" clId="{B67E75DF-61F4-4BDD-83F6-F3A9FEB4B984}" dt="2024-02-22T09:52:54.409" v="2357" actId="27803"/>
          <ac:spMkLst>
            <pc:docMk/>
            <pc:sldMk cId="3942064285" sldId="256"/>
            <ac:spMk id="11661" creationId="{BFF56DFC-C5B7-775E-E211-1686EBD26A7C}"/>
          </ac:spMkLst>
        </pc:spChg>
        <pc:spChg chg="mod">
          <ac:chgData name="Jassem Abbasi" userId="a485637c-5d5c-44af-8411-f95acc3236b6" providerId="ADAL" clId="{B67E75DF-61F4-4BDD-83F6-F3A9FEB4B984}" dt="2024-02-22T09:52:54.409" v="2357" actId="27803"/>
          <ac:spMkLst>
            <pc:docMk/>
            <pc:sldMk cId="3942064285" sldId="256"/>
            <ac:spMk id="11662" creationId="{54C30C8F-C086-D8BA-7F28-F1D876E774D8}"/>
          </ac:spMkLst>
        </pc:spChg>
        <pc:spChg chg="mod">
          <ac:chgData name="Jassem Abbasi" userId="a485637c-5d5c-44af-8411-f95acc3236b6" providerId="ADAL" clId="{B67E75DF-61F4-4BDD-83F6-F3A9FEB4B984}" dt="2024-02-22T09:52:54.409" v="2357" actId="27803"/>
          <ac:spMkLst>
            <pc:docMk/>
            <pc:sldMk cId="3942064285" sldId="256"/>
            <ac:spMk id="11663" creationId="{690D1323-E49A-4856-0DCA-555835742D3C}"/>
          </ac:spMkLst>
        </pc:spChg>
        <pc:spChg chg="mod">
          <ac:chgData name="Jassem Abbasi" userId="a485637c-5d5c-44af-8411-f95acc3236b6" providerId="ADAL" clId="{B67E75DF-61F4-4BDD-83F6-F3A9FEB4B984}" dt="2024-02-22T09:52:54.409" v="2357" actId="27803"/>
          <ac:spMkLst>
            <pc:docMk/>
            <pc:sldMk cId="3942064285" sldId="256"/>
            <ac:spMk id="11664" creationId="{4E139D22-78D3-9A25-B44C-E023C377F7A1}"/>
          </ac:spMkLst>
        </pc:spChg>
        <pc:spChg chg="mod">
          <ac:chgData name="Jassem Abbasi" userId="a485637c-5d5c-44af-8411-f95acc3236b6" providerId="ADAL" clId="{B67E75DF-61F4-4BDD-83F6-F3A9FEB4B984}" dt="2024-02-22T09:52:54.409" v="2357" actId="27803"/>
          <ac:spMkLst>
            <pc:docMk/>
            <pc:sldMk cId="3942064285" sldId="256"/>
            <ac:spMk id="11665" creationId="{6D3831DF-AA3D-CAC5-20DD-07D145AB5B19}"/>
          </ac:spMkLst>
        </pc:spChg>
        <pc:spChg chg="mod">
          <ac:chgData name="Jassem Abbasi" userId="a485637c-5d5c-44af-8411-f95acc3236b6" providerId="ADAL" clId="{B67E75DF-61F4-4BDD-83F6-F3A9FEB4B984}" dt="2024-02-22T09:52:54.409" v="2357" actId="27803"/>
          <ac:spMkLst>
            <pc:docMk/>
            <pc:sldMk cId="3942064285" sldId="256"/>
            <ac:spMk id="11666" creationId="{24641D15-1919-9B35-94F7-4BD064DBCE35}"/>
          </ac:spMkLst>
        </pc:spChg>
        <pc:spChg chg="mod">
          <ac:chgData name="Jassem Abbasi" userId="a485637c-5d5c-44af-8411-f95acc3236b6" providerId="ADAL" clId="{B67E75DF-61F4-4BDD-83F6-F3A9FEB4B984}" dt="2024-02-22T09:52:54.409" v="2357" actId="27803"/>
          <ac:spMkLst>
            <pc:docMk/>
            <pc:sldMk cId="3942064285" sldId="256"/>
            <ac:spMk id="11667" creationId="{2637B98F-F1E3-93A0-7717-61FD094ED4B4}"/>
          </ac:spMkLst>
        </pc:spChg>
        <pc:spChg chg="mod">
          <ac:chgData name="Jassem Abbasi" userId="a485637c-5d5c-44af-8411-f95acc3236b6" providerId="ADAL" clId="{B67E75DF-61F4-4BDD-83F6-F3A9FEB4B984}" dt="2024-02-22T09:52:54.409" v="2357" actId="27803"/>
          <ac:spMkLst>
            <pc:docMk/>
            <pc:sldMk cId="3942064285" sldId="256"/>
            <ac:spMk id="11668" creationId="{67DA23D1-0D91-E1F7-D344-7E6FFFD5897E}"/>
          </ac:spMkLst>
        </pc:spChg>
        <pc:spChg chg="mod">
          <ac:chgData name="Jassem Abbasi" userId="a485637c-5d5c-44af-8411-f95acc3236b6" providerId="ADAL" clId="{B67E75DF-61F4-4BDD-83F6-F3A9FEB4B984}" dt="2024-02-22T09:52:54.409" v="2357" actId="27803"/>
          <ac:spMkLst>
            <pc:docMk/>
            <pc:sldMk cId="3942064285" sldId="256"/>
            <ac:spMk id="11669" creationId="{7D598684-B401-C1F6-66AB-604AC6D675DE}"/>
          </ac:spMkLst>
        </pc:spChg>
        <pc:spChg chg="mod">
          <ac:chgData name="Jassem Abbasi" userId="a485637c-5d5c-44af-8411-f95acc3236b6" providerId="ADAL" clId="{B67E75DF-61F4-4BDD-83F6-F3A9FEB4B984}" dt="2024-02-22T09:52:54.409" v="2357" actId="27803"/>
          <ac:spMkLst>
            <pc:docMk/>
            <pc:sldMk cId="3942064285" sldId="256"/>
            <ac:spMk id="11670" creationId="{02116CE0-08EF-2579-9DF7-A1D9ED13537D}"/>
          </ac:spMkLst>
        </pc:spChg>
        <pc:spChg chg="mod">
          <ac:chgData name="Jassem Abbasi" userId="a485637c-5d5c-44af-8411-f95acc3236b6" providerId="ADAL" clId="{B67E75DF-61F4-4BDD-83F6-F3A9FEB4B984}" dt="2024-02-22T09:52:54.409" v="2357" actId="27803"/>
          <ac:spMkLst>
            <pc:docMk/>
            <pc:sldMk cId="3942064285" sldId="256"/>
            <ac:spMk id="11671" creationId="{A5229239-7CE2-756C-647C-A47358DFA9EA}"/>
          </ac:spMkLst>
        </pc:spChg>
        <pc:spChg chg="mod">
          <ac:chgData name="Jassem Abbasi" userId="a485637c-5d5c-44af-8411-f95acc3236b6" providerId="ADAL" clId="{B67E75DF-61F4-4BDD-83F6-F3A9FEB4B984}" dt="2024-02-22T09:52:54.409" v="2357" actId="27803"/>
          <ac:spMkLst>
            <pc:docMk/>
            <pc:sldMk cId="3942064285" sldId="256"/>
            <ac:spMk id="11672" creationId="{F860238E-34F8-436E-263F-B21011074A75}"/>
          </ac:spMkLst>
        </pc:spChg>
        <pc:spChg chg="mod">
          <ac:chgData name="Jassem Abbasi" userId="a485637c-5d5c-44af-8411-f95acc3236b6" providerId="ADAL" clId="{B67E75DF-61F4-4BDD-83F6-F3A9FEB4B984}" dt="2024-02-22T09:52:54.409" v="2357" actId="27803"/>
          <ac:spMkLst>
            <pc:docMk/>
            <pc:sldMk cId="3942064285" sldId="256"/>
            <ac:spMk id="11673" creationId="{132816AA-C174-47FF-93F7-7B28D5E046CB}"/>
          </ac:spMkLst>
        </pc:spChg>
        <pc:spChg chg="mod">
          <ac:chgData name="Jassem Abbasi" userId="a485637c-5d5c-44af-8411-f95acc3236b6" providerId="ADAL" clId="{B67E75DF-61F4-4BDD-83F6-F3A9FEB4B984}" dt="2024-02-22T09:52:54.409" v="2357" actId="27803"/>
          <ac:spMkLst>
            <pc:docMk/>
            <pc:sldMk cId="3942064285" sldId="256"/>
            <ac:spMk id="11674" creationId="{0091D4C5-8296-6015-EF80-5812E74D0D56}"/>
          </ac:spMkLst>
        </pc:spChg>
        <pc:spChg chg="mod">
          <ac:chgData name="Jassem Abbasi" userId="a485637c-5d5c-44af-8411-f95acc3236b6" providerId="ADAL" clId="{B67E75DF-61F4-4BDD-83F6-F3A9FEB4B984}" dt="2024-02-22T09:52:54.409" v="2357" actId="27803"/>
          <ac:spMkLst>
            <pc:docMk/>
            <pc:sldMk cId="3942064285" sldId="256"/>
            <ac:spMk id="11675" creationId="{0AF57C6F-A3A3-940A-09EA-2F3A9029BAE4}"/>
          </ac:spMkLst>
        </pc:spChg>
        <pc:spChg chg="mod">
          <ac:chgData name="Jassem Abbasi" userId="a485637c-5d5c-44af-8411-f95acc3236b6" providerId="ADAL" clId="{B67E75DF-61F4-4BDD-83F6-F3A9FEB4B984}" dt="2024-02-22T09:52:54.409" v="2357" actId="27803"/>
          <ac:spMkLst>
            <pc:docMk/>
            <pc:sldMk cId="3942064285" sldId="256"/>
            <ac:spMk id="11676" creationId="{F1446B5E-A0CC-6637-3197-F36268AB49E4}"/>
          </ac:spMkLst>
        </pc:spChg>
        <pc:spChg chg="mod">
          <ac:chgData name="Jassem Abbasi" userId="a485637c-5d5c-44af-8411-f95acc3236b6" providerId="ADAL" clId="{B67E75DF-61F4-4BDD-83F6-F3A9FEB4B984}" dt="2024-02-22T09:52:54.409" v="2357" actId="27803"/>
          <ac:spMkLst>
            <pc:docMk/>
            <pc:sldMk cId="3942064285" sldId="256"/>
            <ac:spMk id="11677" creationId="{DA71B7B3-811C-87F1-F5BF-6BE77AE7E221}"/>
          </ac:spMkLst>
        </pc:spChg>
        <pc:spChg chg="mod">
          <ac:chgData name="Jassem Abbasi" userId="a485637c-5d5c-44af-8411-f95acc3236b6" providerId="ADAL" clId="{B67E75DF-61F4-4BDD-83F6-F3A9FEB4B984}" dt="2024-02-22T09:52:54.409" v="2357" actId="27803"/>
          <ac:spMkLst>
            <pc:docMk/>
            <pc:sldMk cId="3942064285" sldId="256"/>
            <ac:spMk id="11678" creationId="{24A1D29E-960B-62D8-C01D-481F2E08065C}"/>
          </ac:spMkLst>
        </pc:spChg>
        <pc:spChg chg="mod">
          <ac:chgData name="Jassem Abbasi" userId="a485637c-5d5c-44af-8411-f95acc3236b6" providerId="ADAL" clId="{B67E75DF-61F4-4BDD-83F6-F3A9FEB4B984}" dt="2024-02-22T09:52:54.409" v="2357" actId="27803"/>
          <ac:spMkLst>
            <pc:docMk/>
            <pc:sldMk cId="3942064285" sldId="256"/>
            <ac:spMk id="11679" creationId="{D0581547-DB6B-AAF5-546B-1264BF03619B}"/>
          </ac:spMkLst>
        </pc:spChg>
        <pc:spChg chg="mod">
          <ac:chgData name="Jassem Abbasi" userId="a485637c-5d5c-44af-8411-f95acc3236b6" providerId="ADAL" clId="{B67E75DF-61F4-4BDD-83F6-F3A9FEB4B984}" dt="2024-02-22T09:52:54.409" v="2357" actId="27803"/>
          <ac:spMkLst>
            <pc:docMk/>
            <pc:sldMk cId="3942064285" sldId="256"/>
            <ac:spMk id="11680" creationId="{BB35DB2A-7013-805D-581A-0EBDE40C689A}"/>
          </ac:spMkLst>
        </pc:spChg>
        <pc:spChg chg="mod">
          <ac:chgData name="Jassem Abbasi" userId="a485637c-5d5c-44af-8411-f95acc3236b6" providerId="ADAL" clId="{B67E75DF-61F4-4BDD-83F6-F3A9FEB4B984}" dt="2024-02-22T09:52:54.409" v="2357" actId="27803"/>
          <ac:spMkLst>
            <pc:docMk/>
            <pc:sldMk cId="3942064285" sldId="256"/>
            <ac:spMk id="11681" creationId="{4CA66FF4-E223-81FA-5309-32AC079D73B7}"/>
          </ac:spMkLst>
        </pc:spChg>
        <pc:spChg chg="mod">
          <ac:chgData name="Jassem Abbasi" userId="a485637c-5d5c-44af-8411-f95acc3236b6" providerId="ADAL" clId="{B67E75DF-61F4-4BDD-83F6-F3A9FEB4B984}" dt="2024-02-22T09:52:54.409" v="2357" actId="27803"/>
          <ac:spMkLst>
            <pc:docMk/>
            <pc:sldMk cId="3942064285" sldId="256"/>
            <ac:spMk id="11682" creationId="{47DCE1F0-6D38-6860-F31F-C4F1CA0D9C81}"/>
          </ac:spMkLst>
        </pc:spChg>
        <pc:spChg chg="mod">
          <ac:chgData name="Jassem Abbasi" userId="a485637c-5d5c-44af-8411-f95acc3236b6" providerId="ADAL" clId="{B67E75DF-61F4-4BDD-83F6-F3A9FEB4B984}" dt="2024-02-22T09:52:54.409" v="2357" actId="27803"/>
          <ac:spMkLst>
            <pc:docMk/>
            <pc:sldMk cId="3942064285" sldId="256"/>
            <ac:spMk id="11683" creationId="{7A77D3CE-F211-38AD-60BB-F35E7D2CF2CC}"/>
          </ac:spMkLst>
        </pc:spChg>
        <pc:spChg chg="mod">
          <ac:chgData name="Jassem Abbasi" userId="a485637c-5d5c-44af-8411-f95acc3236b6" providerId="ADAL" clId="{B67E75DF-61F4-4BDD-83F6-F3A9FEB4B984}" dt="2024-02-22T09:52:54.409" v="2357" actId="27803"/>
          <ac:spMkLst>
            <pc:docMk/>
            <pc:sldMk cId="3942064285" sldId="256"/>
            <ac:spMk id="11684" creationId="{7880939F-9ED7-017C-7021-4C9FA820B8DE}"/>
          </ac:spMkLst>
        </pc:spChg>
        <pc:spChg chg="mod">
          <ac:chgData name="Jassem Abbasi" userId="a485637c-5d5c-44af-8411-f95acc3236b6" providerId="ADAL" clId="{B67E75DF-61F4-4BDD-83F6-F3A9FEB4B984}" dt="2024-02-22T09:52:54.409" v="2357" actId="27803"/>
          <ac:spMkLst>
            <pc:docMk/>
            <pc:sldMk cId="3942064285" sldId="256"/>
            <ac:spMk id="11685" creationId="{E9A03CEB-222B-7844-C1BD-EB1B720E972E}"/>
          </ac:spMkLst>
        </pc:spChg>
        <pc:spChg chg="mod">
          <ac:chgData name="Jassem Abbasi" userId="a485637c-5d5c-44af-8411-f95acc3236b6" providerId="ADAL" clId="{B67E75DF-61F4-4BDD-83F6-F3A9FEB4B984}" dt="2024-02-22T09:52:54.409" v="2357" actId="27803"/>
          <ac:spMkLst>
            <pc:docMk/>
            <pc:sldMk cId="3942064285" sldId="256"/>
            <ac:spMk id="11686" creationId="{BAC4E0C1-8F86-7402-3C5A-8F9C45EDF63D}"/>
          </ac:spMkLst>
        </pc:spChg>
        <pc:spChg chg="mod">
          <ac:chgData name="Jassem Abbasi" userId="a485637c-5d5c-44af-8411-f95acc3236b6" providerId="ADAL" clId="{B67E75DF-61F4-4BDD-83F6-F3A9FEB4B984}" dt="2024-02-22T09:52:54.409" v="2357" actId="27803"/>
          <ac:spMkLst>
            <pc:docMk/>
            <pc:sldMk cId="3942064285" sldId="256"/>
            <ac:spMk id="11687" creationId="{7A55B249-0F02-8F13-26A3-1058E1BC6977}"/>
          </ac:spMkLst>
        </pc:spChg>
        <pc:spChg chg="mod">
          <ac:chgData name="Jassem Abbasi" userId="a485637c-5d5c-44af-8411-f95acc3236b6" providerId="ADAL" clId="{B67E75DF-61F4-4BDD-83F6-F3A9FEB4B984}" dt="2024-02-22T09:52:54.409" v="2357" actId="27803"/>
          <ac:spMkLst>
            <pc:docMk/>
            <pc:sldMk cId="3942064285" sldId="256"/>
            <ac:spMk id="11688" creationId="{0C0524D1-6E37-25E8-03D2-1698F4E2D418}"/>
          </ac:spMkLst>
        </pc:spChg>
        <pc:spChg chg="mod">
          <ac:chgData name="Jassem Abbasi" userId="a485637c-5d5c-44af-8411-f95acc3236b6" providerId="ADAL" clId="{B67E75DF-61F4-4BDD-83F6-F3A9FEB4B984}" dt="2024-02-22T09:52:54.409" v="2357" actId="27803"/>
          <ac:spMkLst>
            <pc:docMk/>
            <pc:sldMk cId="3942064285" sldId="256"/>
            <ac:spMk id="11689" creationId="{5081B514-D600-7648-EB2E-E50938EEA98B}"/>
          </ac:spMkLst>
        </pc:spChg>
        <pc:spChg chg="mod">
          <ac:chgData name="Jassem Abbasi" userId="a485637c-5d5c-44af-8411-f95acc3236b6" providerId="ADAL" clId="{B67E75DF-61F4-4BDD-83F6-F3A9FEB4B984}" dt="2024-02-22T09:52:54.409" v="2357" actId="27803"/>
          <ac:spMkLst>
            <pc:docMk/>
            <pc:sldMk cId="3942064285" sldId="256"/>
            <ac:spMk id="11690" creationId="{90A53FA4-09AC-09DF-2364-5048E0BCD291}"/>
          </ac:spMkLst>
        </pc:spChg>
        <pc:spChg chg="mod">
          <ac:chgData name="Jassem Abbasi" userId="a485637c-5d5c-44af-8411-f95acc3236b6" providerId="ADAL" clId="{B67E75DF-61F4-4BDD-83F6-F3A9FEB4B984}" dt="2024-02-22T09:52:54.409" v="2357" actId="27803"/>
          <ac:spMkLst>
            <pc:docMk/>
            <pc:sldMk cId="3942064285" sldId="256"/>
            <ac:spMk id="11691" creationId="{0552531B-C1C2-942B-78AF-DF9A5932E64F}"/>
          </ac:spMkLst>
        </pc:spChg>
        <pc:spChg chg="mod">
          <ac:chgData name="Jassem Abbasi" userId="a485637c-5d5c-44af-8411-f95acc3236b6" providerId="ADAL" clId="{B67E75DF-61F4-4BDD-83F6-F3A9FEB4B984}" dt="2024-02-22T09:52:54.409" v="2357" actId="27803"/>
          <ac:spMkLst>
            <pc:docMk/>
            <pc:sldMk cId="3942064285" sldId="256"/>
            <ac:spMk id="11692" creationId="{AE4ABA82-1B7B-C3A8-E0E4-49420EA4098A}"/>
          </ac:spMkLst>
        </pc:spChg>
        <pc:spChg chg="mod">
          <ac:chgData name="Jassem Abbasi" userId="a485637c-5d5c-44af-8411-f95acc3236b6" providerId="ADAL" clId="{B67E75DF-61F4-4BDD-83F6-F3A9FEB4B984}" dt="2024-02-22T09:52:54.409" v="2357" actId="27803"/>
          <ac:spMkLst>
            <pc:docMk/>
            <pc:sldMk cId="3942064285" sldId="256"/>
            <ac:spMk id="11693" creationId="{64095E61-142E-39DA-1D1D-66ADE2B811AC}"/>
          </ac:spMkLst>
        </pc:spChg>
        <pc:spChg chg="mod">
          <ac:chgData name="Jassem Abbasi" userId="a485637c-5d5c-44af-8411-f95acc3236b6" providerId="ADAL" clId="{B67E75DF-61F4-4BDD-83F6-F3A9FEB4B984}" dt="2024-02-22T09:52:54.409" v="2357" actId="27803"/>
          <ac:spMkLst>
            <pc:docMk/>
            <pc:sldMk cId="3942064285" sldId="256"/>
            <ac:spMk id="11694" creationId="{54FE9154-1B75-BCF5-64F1-FF6EAEC394AB}"/>
          </ac:spMkLst>
        </pc:spChg>
        <pc:spChg chg="mod">
          <ac:chgData name="Jassem Abbasi" userId="a485637c-5d5c-44af-8411-f95acc3236b6" providerId="ADAL" clId="{B67E75DF-61F4-4BDD-83F6-F3A9FEB4B984}" dt="2024-02-22T09:52:54.409" v="2357" actId="27803"/>
          <ac:spMkLst>
            <pc:docMk/>
            <pc:sldMk cId="3942064285" sldId="256"/>
            <ac:spMk id="11695" creationId="{31B093C3-67E5-E5E7-12E4-D8964E0C370B}"/>
          </ac:spMkLst>
        </pc:spChg>
        <pc:spChg chg="mod">
          <ac:chgData name="Jassem Abbasi" userId="a485637c-5d5c-44af-8411-f95acc3236b6" providerId="ADAL" clId="{B67E75DF-61F4-4BDD-83F6-F3A9FEB4B984}" dt="2024-02-22T09:52:54.409" v="2357" actId="27803"/>
          <ac:spMkLst>
            <pc:docMk/>
            <pc:sldMk cId="3942064285" sldId="256"/>
            <ac:spMk id="11696" creationId="{21CDFF54-589C-41F4-AE11-E809ECF6F5B5}"/>
          </ac:spMkLst>
        </pc:spChg>
        <pc:spChg chg="mod">
          <ac:chgData name="Jassem Abbasi" userId="a485637c-5d5c-44af-8411-f95acc3236b6" providerId="ADAL" clId="{B67E75DF-61F4-4BDD-83F6-F3A9FEB4B984}" dt="2024-02-22T09:52:54.409" v="2357" actId="27803"/>
          <ac:spMkLst>
            <pc:docMk/>
            <pc:sldMk cId="3942064285" sldId="256"/>
            <ac:spMk id="11697" creationId="{B18E909F-3207-188C-9C82-D3CDFADA9760}"/>
          </ac:spMkLst>
        </pc:spChg>
        <pc:spChg chg="mod">
          <ac:chgData name="Jassem Abbasi" userId="a485637c-5d5c-44af-8411-f95acc3236b6" providerId="ADAL" clId="{B67E75DF-61F4-4BDD-83F6-F3A9FEB4B984}" dt="2024-02-22T09:52:54.409" v="2357" actId="27803"/>
          <ac:spMkLst>
            <pc:docMk/>
            <pc:sldMk cId="3942064285" sldId="256"/>
            <ac:spMk id="11698" creationId="{37086710-A730-FD05-388D-BF2B8F492E81}"/>
          </ac:spMkLst>
        </pc:spChg>
        <pc:spChg chg="mod">
          <ac:chgData name="Jassem Abbasi" userId="a485637c-5d5c-44af-8411-f95acc3236b6" providerId="ADAL" clId="{B67E75DF-61F4-4BDD-83F6-F3A9FEB4B984}" dt="2024-02-22T09:52:54.409" v="2357" actId="27803"/>
          <ac:spMkLst>
            <pc:docMk/>
            <pc:sldMk cId="3942064285" sldId="256"/>
            <ac:spMk id="11699" creationId="{41BEA7E0-84FC-1EAB-FA52-5D9C7F32FEEE}"/>
          </ac:spMkLst>
        </pc:spChg>
        <pc:spChg chg="mod">
          <ac:chgData name="Jassem Abbasi" userId="a485637c-5d5c-44af-8411-f95acc3236b6" providerId="ADAL" clId="{B67E75DF-61F4-4BDD-83F6-F3A9FEB4B984}" dt="2024-02-22T09:52:54.409" v="2357" actId="27803"/>
          <ac:spMkLst>
            <pc:docMk/>
            <pc:sldMk cId="3942064285" sldId="256"/>
            <ac:spMk id="11700" creationId="{B2EEAD89-537D-07FD-15BC-CFA6DE409D9D}"/>
          </ac:spMkLst>
        </pc:spChg>
        <pc:spChg chg="mod">
          <ac:chgData name="Jassem Abbasi" userId="a485637c-5d5c-44af-8411-f95acc3236b6" providerId="ADAL" clId="{B67E75DF-61F4-4BDD-83F6-F3A9FEB4B984}" dt="2024-02-22T09:52:54.409" v="2357" actId="27803"/>
          <ac:spMkLst>
            <pc:docMk/>
            <pc:sldMk cId="3942064285" sldId="256"/>
            <ac:spMk id="11701" creationId="{46399C55-C9A3-968D-995E-521E25F6CB34}"/>
          </ac:spMkLst>
        </pc:spChg>
        <pc:spChg chg="mod">
          <ac:chgData name="Jassem Abbasi" userId="a485637c-5d5c-44af-8411-f95acc3236b6" providerId="ADAL" clId="{B67E75DF-61F4-4BDD-83F6-F3A9FEB4B984}" dt="2024-02-22T09:52:54.409" v="2357" actId="27803"/>
          <ac:spMkLst>
            <pc:docMk/>
            <pc:sldMk cId="3942064285" sldId="256"/>
            <ac:spMk id="11702" creationId="{A4313B71-F01A-3D8A-5D19-170C3965C01D}"/>
          </ac:spMkLst>
        </pc:spChg>
        <pc:spChg chg="mod">
          <ac:chgData name="Jassem Abbasi" userId="a485637c-5d5c-44af-8411-f95acc3236b6" providerId="ADAL" clId="{B67E75DF-61F4-4BDD-83F6-F3A9FEB4B984}" dt="2024-02-22T09:52:54.409" v="2357" actId="27803"/>
          <ac:spMkLst>
            <pc:docMk/>
            <pc:sldMk cId="3942064285" sldId="256"/>
            <ac:spMk id="11703" creationId="{C7C96B5A-CBEE-B9A5-AB73-9C3D4FD43B49}"/>
          </ac:spMkLst>
        </pc:spChg>
        <pc:spChg chg="mod">
          <ac:chgData name="Jassem Abbasi" userId="a485637c-5d5c-44af-8411-f95acc3236b6" providerId="ADAL" clId="{B67E75DF-61F4-4BDD-83F6-F3A9FEB4B984}" dt="2024-02-22T09:52:54.409" v="2357" actId="27803"/>
          <ac:spMkLst>
            <pc:docMk/>
            <pc:sldMk cId="3942064285" sldId="256"/>
            <ac:spMk id="11704" creationId="{8B3B1CD1-90B5-7BAA-4B45-FB09B10D039A}"/>
          </ac:spMkLst>
        </pc:spChg>
        <pc:spChg chg="mod">
          <ac:chgData name="Jassem Abbasi" userId="a485637c-5d5c-44af-8411-f95acc3236b6" providerId="ADAL" clId="{B67E75DF-61F4-4BDD-83F6-F3A9FEB4B984}" dt="2024-02-22T09:52:54.409" v="2357" actId="27803"/>
          <ac:spMkLst>
            <pc:docMk/>
            <pc:sldMk cId="3942064285" sldId="256"/>
            <ac:spMk id="11705" creationId="{B3563CBD-9447-DABC-49CB-C959B1EAA850}"/>
          </ac:spMkLst>
        </pc:spChg>
        <pc:spChg chg="mod">
          <ac:chgData name="Jassem Abbasi" userId="a485637c-5d5c-44af-8411-f95acc3236b6" providerId="ADAL" clId="{B67E75DF-61F4-4BDD-83F6-F3A9FEB4B984}" dt="2024-02-22T09:52:54.409" v="2357" actId="27803"/>
          <ac:spMkLst>
            <pc:docMk/>
            <pc:sldMk cId="3942064285" sldId="256"/>
            <ac:spMk id="11706" creationId="{1F378BC7-AA6A-8338-B0DD-4B8DBBDF41C0}"/>
          </ac:spMkLst>
        </pc:spChg>
        <pc:spChg chg="mod">
          <ac:chgData name="Jassem Abbasi" userId="a485637c-5d5c-44af-8411-f95acc3236b6" providerId="ADAL" clId="{B67E75DF-61F4-4BDD-83F6-F3A9FEB4B984}" dt="2024-02-22T09:52:54.409" v="2357" actId="27803"/>
          <ac:spMkLst>
            <pc:docMk/>
            <pc:sldMk cId="3942064285" sldId="256"/>
            <ac:spMk id="11707" creationId="{04335D37-E128-E4CE-E219-6BC05C68CCDC}"/>
          </ac:spMkLst>
        </pc:spChg>
        <pc:spChg chg="mod">
          <ac:chgData name="Jassem Abbasi" userId="a485637c-5d5c-44af-8411-f95acc3236b6" providerId="ADAL" clId="{B67E75DF-61F4-4BDD-83F6-F3A9FEB4B984}" dt="2024-02-22T09:52:54.409" v="2357" actId="27803"/>
          <ac:spMkLst>
            <pc:docMk/>
            <pc:sldMk cId="3942064285" sldId="256"/>
            <ac:spMk id="11708" creationId="{578451F0-DBC8-A81E-B91C-D94F6891452B}"/>
          </ac:spMkLst>
        </pc:spChg>
        <pc:spChg chg="mod">
          <ac:chgData name="Jassem Abbasi" userId="a485637c-5d5c-44af-8411-f95acc3236b6" providerId="ADAL" clId="{B67E75DF-61F4-4BDD-83F6-F3A9FEB4B984}" dt="2024-02-22T09:52:54.409" v="2357" actId="27803"/>
          <ac:spMkLst>
            <pc:docMk/>
            <pc:sldMk cId="3942064285" sldId="256"/>
            <ac:spMk id="11709" creationId="{57C25A00-8231-F3F4-DE4E-67D582DAB548}"/>
          </ac:spMkLst>
        </pc:spChg>
        <pc:spChg chg="mod">
          <ac:chgData name="Jassem Abbasi" userId="a485637c-5d5c-44af-8411-f95acc3236b6" providerId="ADAL" clId="{B67E75DF-61F4-4BDD-83F6-F3A9FEB4B984}" dt="2024-02-22T09:52:54.409" v="2357" actId="27803"/>
          <ac:spMkLst>
            <pc:docMk/>
            <pc:sldMk cId="3942064285" sldId="256"/>
            <ac:spMk id="11710" creationId="{43DA7092-1CA1-F16F-5317-AE3E0AB1E98E}"/>
          </ac:spMkLst>
        </pc:spChg>
        <pc:spChg chg="mod">
          <ac:chgData name="Jassem Abbasi" userId="a485637c-5d5c-44af-8411-f95acc3236b6" providerId="ADAL" clId="{B67E75DF-61F4-4BDD-83F6-F3A9FEB4B984}" dt="2024-02-22T09:52:54.409" v="2357" actId="27803"/>
          <ac:spMkLst>
            <pc:docMk/>
            <pc:sldMk cId="3942064285" sldId="256"/>
            <ac:spMk id="11711" creationId="{8C40A56C-A5F3-E69F-641F-F89EC145E442}"/>
          </ac:spMkLst>
        </pc:spChg>
        <pc:spChg chg="mod">
          <ac:chgData name="Jassem Abbasi" userId="a485637c-5d5c-44af-8411-f95acc3236b6" providerId="ADAL" clId="{B67E75DF-61F4-4BDD-83F6-F3A9FEB4B984}" dt="2024-02-22T09:52:54.409" v="2357" actId="27803"/>
          <ac:spMkLst>
            <pc:docMk/>
            <pc:sldMk cId="3942064285" sldId="256"/>
            <ac:spMk id="11712" creationId="{979DF07D-CCA3-F04C-E081-F48A4AC94BD4}"/>
          </ac:spMkLst>
        </pc:spChg>
        <pc:spChg chg="mod">
          <ac:chgData name="Jassem Abbasi" userId="a485637c-5d5c-44af-8411-f95acc3236b6" providerId="ADAL" clId="{B67E75DF-61F4-4BDD-83F6-F3A9FEB4B984}" dt="2024-02-22T09:52:54.409" v="2357" actId="27803"/>
          <ac:spMkLst>
            <pc:docMk/>
            <pc:sldMk cId="3942064285" sldId="256"/>
            <ac:spMk id="11713" creationId="{661CA52F-FC38-E4AA-2F83-9430905DDD1E}"/>
          </ac:spMkLst>
        </pc:spChg>
        <pc:spChg chg="mod">
          <ac:chgData name="Jassem Abbasi" userId="a485637c-5d5c-44af-8411-f95acc3236b6" providerId="ADAL" clId="{B67E75DF-61F4-4BDD-83F6-F3A9FEB4B984}" dt="2024-02-22T09:52:54.409" v="2357" actId="27803"/>
          <ac:spMkLst>
            <pc:docMk/>
            <pc:sldMk cId="3942064285" sldId="256"/>
            <ac:spMk id="11714" creationId="{C9156CBE-50BB-9083-3250-2198CE048D9C}"/>
          </ac:spMkLst>
        </pc:spChg>
        <pc:spChg chg="mod">
          <ac:chgData name="Jassem Abbasi" userId="a485637c-5d5c-44af-8411-f95acc3236b6" providerId="ADAL" clId="{B67E75DF-61F4-4BDD-83F6-F3A9FEB4B984}" dt="2024-02-22T09:52:54.409" v="2357" actId="27803"/>
          <ac:spMkLst>
            <pc:docMk/>
            <pc:sldMk cId="3942064285" sldId="256"/>
            <ac:spMk id="11715" creationId="{BAD62030-1749-B0AD-B467-0354045C96CD}"/>
          </ac:spMkLst>
        </pc:spChg>
        <pc:spChg chg="mod">
          <ac:chgData name="Jassem Abbasi" userId="a485637c-5d5c-44af-8411-f95acc3236b6" providerId="ADAL" clId="{B67E75DF-61F4-4BDD-83F6-F3A9FEB4B984}" dt="2024-02-22T09:52:54.409" v="2357" actId="27803"/>
          <ac:spMkLst>
            <pc:docMk/>
            <pc:sldMk cId="3942064285" sldId="256"/>
            <ac:spMk id="11716" creationId="{78D9544D-BBA7-CC9C-D487-5CCF19E41A98}"/>
          </ac:spMkLst>
        </pc:spChg>
        <pc:spChg chg="mod">
          <ac:chgData name="Jassem Abbasi" userId="a485637c-5d5c-44af-8411-f95acc3236b6" providerId="ADAL" clId="{B67E75DF-61F4-4BDD-83F6-F3A9FEB4B984}" dt="2024-02-22T09:52:54.409" v="2357" actId="27803"/>
          <ac:spMkLst>
            <pc:docMk/>
            <pc:sldMk cId="3942064285" sldId="256"/>
            <ac:spMk id="11717" creationId="{517D8C4F-4364-8851-96BB-CD17BC7E6A43}"/>
          </ac:spMkLst>
        </pc:spChg>
        <pc:spChg chg="mod">
          <ac:chgData name="Jassem Abbasi" userId="a485637c-5d5c-44af-8411-f95acc3236b6" providerId="ADAL" clId="{B67E75DF-61F4-4BDD-83F6-F3A9FEB4B984}" dt="2024-02-22T09:52:54.409" v="2357" actId="27803"/>
          <ac:spMkLst>
            <pc:docMk/>
            <pc:sldMk cId="3942064285" sldId="256"/>
            <ac:spMk id="11718" creationId="{69EF14F7-A46A-4520-F450-29A72CD195B5}"/>
          </ac:spMkLst>
        </pc:spChg>
        <pc:spChg chg="mod">
          <ac:chgData name="Jassem Abbasi" userId="a485637c-5d5c-44af-8411-f95acc3236b6" providerId="ADAL" clId="{B67E75DF-61F4-4BDD-83F6-F3A9FEB4B984}" dt="2024-02-22T09:52:54.409" v="2357" actId="27803"/>
          <ac:spMkLst>
            <pc:docMk/>
            <pc:sldMk cId="3942064285" sldId="256"/>
            <ac:spMk id="11719" creationId="{B8B3FA45-65C7-E8C9-FD5F-9D5EAC5A7CF9}"/>
          </ac:spMkLst>
        </pc:spChg>
        <pc:spChg chg="mod">
          <ac:chgData name="Jassem Abbasi" userId="a485637c-5d5c-44af-8411-f95acc3236b6" providerId="ADAL" clId="{B67E75DF-61F4-4BDD-83F6-F3A9FEB4B984}" dt="2024-02-22T09:52:54.409" v="2357" actId="27803"/>
          <ac:spMkLst>
            <pc:docMk/>
            <pc:sldMk cId="3942064285" sldId="256"/>
            <ac:spMk id="11720" creationId="{7C8C152A-3E7A-4DEB-804F-E6F12816C54F}"/>
          </ac:spMkLst>
        </pc:spChg>
        <pc:spChg chg="mod">
          <ac:chgData name="Jassem Abbasi" userId="a485637c-5d5c-44af-8411-f95acc3236b6" providerId="ADAL" clId="{B67E75DF-61F4-4BDD-83F6-F3A9FEB4B984}" dt="2024-02-22T09:52:54.409" v="2357" actId="27803"/>
          <ac:spMkLst>
            <pc:docMk/>
            <pc:sldMk cId="3942064285" sldId="256"/>
            <ac:spMk id="11721" creationId="{10D0332D-7CD4-04AF-0875-0B0378BD5995}"/>
          </ac:spMkLst>
        </pc:spChg>
        <pc:spChg chg="mod">
          <ac:chgData name="Jassem Abbasi" userId="a485637c-5d5c-44af-8411-f95acc3236b6" providerId="ADAL" clId="{B67E75DF-61F4-4BDD-83F6-F3A9FEB4B984}" dt="2024-02-22T09:52:54.409" v="2357" actId="27803"/>
          <ac:spMkLst>
            <pc:docMk/>
            <pc:sldMk cId="3942064285" sldId="256"/>
            <ac:spMk id="11722" creationId="{CAD95575-FB2E-FDB4-0FD3-D693D7E6179F}"/>
          </ac:spMkLst>
        </pc:spChg>
        <pc:spChg chg="mod">
          <ac:chgData name="Jassem Abbasi" userId="a485637c-5d5c-44af-8411-f95acc3236b6" providerId="ADAL" clId="{B67E75DF-61F4-4BDD-83F6-F3A9FEB4B984}" dt="2024-02-22T09:52:54.409" v="2357" actId="27803"/>
          <ac:spMkLst>
            <pc:docMk/>
            <pc:sldMk cId="3942064285" sldId="256"/>
            <ac:spMk id="11723" creationId="{072E1F03-B547-2431-D43B-5DC603AC6044}"/>
          </ac:spMkLst>
        </pc:spChg>
        <pc:spChg chg="mod">
          <ac:chgData name="Jassem Abbasi" userId="a485637c-5d5c-44af-8411-f95acc3236b6" providerId="ADAL" clId="{B67E75DF-61F4-4BDD-83F6-F3A9FEB4B984}" dt="2024-02-22T09:52:54.409" v="2357" actId="27803"/>
          <ac:spMkLst>
            <pc:docMk/>
            <pc:sldMk cId="3942064285" sldId="256"/>
            <ac:spMk id="11724" creationId="{084D8C6C-2F99-5E23-F0BD-C4059D8EB936}"/>
          </ac:spMkLst>
        </pc:spChg>
        <pc:spChg chg="mod">
          <ac:chgData name="Jassem Abbasi" userId="a485637c-5d5c-44af-8411-f95acc3236b6" providerId="ADAL" clId="{B67E75DF-61F4-4BDD-83F6-F3A9FEB4B984}" dt="2024-02-22T09:52:54.409" v="2357" actId="27803"/>
          <ac:spMkLst>
            <pc:docMk/>
            <pc:sldMk cId="3942064285" sldId="256"/>
            <ac:spMk id="11725" creationId="{5428F827-14F6-1DC2-D0BE-F8038E4208A7}"/>
          </ac:spMkLst>
        </pc:spChg>
        <pc:spChg chg="mod">
          <ac:chgData name="Jassem Abbasi" userId="a485637c-5d5c-44af-8411-f95acc3236b6" providerId="ADAL" clId="{B67E75DF-61F4-4BDD-83F6-F3A9FEB4B984}" dt="2024-02-22T09:52:54.409" v="2357" actId="27803"/>
          <ac:spMkLst>
            <pc:docMk/>
            <pc:sldMk cId="3942064285" sldId="256"/>
            <ac:spMk id="11726" creationId="{8369C185-C068-0A77-2AFE-64F874F45370}"/>
          </ac:spMkLst>
        </pc:spChg>
        <pc:spChg chg="mod">
          <ac:chgData name="Jassem Abbasi" userId="a485637c-5d5c-44af-8411-f95acc3236b6" providerId="ADAL" clId="{B67E75DF-61F4-4BDD-83F6-F3A9FEB4B984}" dt="2024-02-22T09:52:54.409" v="2357" actId="27803"/>
          <ac:spMkLst>
            <pc:docMk/>
            <pc:sldMk cId="3942064285" sldId="256"/>
            <ac:spMk id="11727" creationId="{0ADC8B6F-A183-62AA-D085-ADD16D84912E}"/>
          </ac:spMkLst>
        </pc:spChg>
        <pc:spChg chg="mod">
          <ac:chgData name="Jassem Abbasi" userId="a485637c-5d5c-44af-8411-f95acc3236b6" providerId="ADAL" clId="{B67E75DF-61F4-4BDD-83F6-F3A9FEB4B984}" dt="2024-02-22T09:52:54.409" v="2357" actId="27803"/>
          <ac:spMkLst>
            <pc:docMk/>
            <pc:sldMk cId="3942064285" sldId="256"/>
            <ac:spMk id="11728" creationId="{B2205DDE-7A1F-9047-AB4D-BC7F8BB90A63}"/>
          </ac:spMkLst>
        </pc:spChg>
        <pc:spChg chg="mod">
          <ac:chgData name="Jassem Abbasi" userId="a485637c-5d5c-44af-8411-f95acc3236b6" providerId="ADAL" clId="{B67E75DF-61F4-4BDD-83F6-F3A9FEB4B984}" dt="2024-02-22T09:52:54.409" v="2357" actId="27803"/>
          <ac:spMkLst>
            <pc:docMk/>
            <pc:sldMk cId="3942064285" sldId="256"/>
            <ac:spMk id="11729" creationId="{C7361774-4555-9308-4DD2-1FA147E08E47}"/>
          </ac:spMkLst>
        </pc:spChg>
        <pc:spChg chg="mod">
          <ac:chgData name="Jassem Abbasi" userId="a485637c-5d5c-44af-8411-f95acc3236b6" providerId="ADAL" clId="{B67E75DF-61F4-4BDD-83F6-F3A9FEB4B984}" dt="2024-02-22T09:52:54.409" v="2357" actId="27803"/>
          <ac:spMkLst>
            <pc:docMk/>
            <pc:sldMk cId="3942064285" sldId="256"/>
            <ac:spMk id="11730" creationId="{472CAD0F-C3F1-DF33-5BD6-BA1B3B7DF20C}"/>
          </ac:spMkLst>
        </pc:spChg>
        <pc:spChg chg="mod">
          <ac:chgData name="Jassem Abbasi" userId="a485637c-5d5c-44af-8411-f95acc3236b6" providerId="ADAL" clId="{B67E75DF-61F4-4BDD-83F6-F3A9FEB4B984}" dt="2024-02-22T09:52:54.409" v="2357" actId="27803"/>
          <ac:spMkLst>
            <pc:docMk/>
            <pc:sldMk cId="3942064285" sldId="256"/>
            <ac:spMk id="11731" creationId="{DAE4EA36-AEE9-6405-615C-89F3347B4243}"/>
          </ac:spMkLst>
        </pc:spChg>
        <pc:spChg chg="mod">
          <ac:chgData name="Jassem Abbasi" userId="a485637c-5d5c-44af-8411-f95acc3236b6" providerId="ADAL" clId="{B67E75DF-61F4-4BDD-83F6-F3A9FEB4B984}" dt="2024-02-22T09:52:54.409" v="2357" actId="27803"/>
          <ac:spMkLst>
            <pc:docMk/>
            <pc:sldMk cId="3942064285" sldId="256"/>
            <ac:spMk id="11732" creationId="{A725FC4A-ADCD-7A89-5B85-ECC1C0B03FE8}"/>
          </ac:spMkLst>
        </pc:spChg>
        <pc:spChg chg="mod">
          <ac:chgData name="Jassem Abbasi" userId="a485637c-5d5c-44af-8411-f95acc3236b6" providerId="ADAL" clId="{B67E75DF-61F4-4BDD-83F6-F3A9FEB4B984}" dt="2024-02-22T09:52:54.409" v="2357" actId="27803"/>
          <ac:spMkLst>
            <pc:docMk/>
            <pc:sldMk cId="3942064285" sldId="256"/>
            <ac:spMk id="11733" creationId="{14CDB8B8-828D-939F-F69B-3FBA2699941A}"/>
          </ac:spMkLst>
        </pc:spChg>
        <pc:spChg chg="mod">
          <ac:chgData name="Jassem Abbasi" userId="a485637c-5d5c-44af-8411-f95acc3236b6" providerId="ADAL" clId="{B67E75DF-61F4-4BDD-83F6-F3A9FEB4B984}" dt="2024-02-22T09:52:54.409" v="2357" actId="27803"/>
          <ac:spMkLst>
            <pc:docMk/>
            <pc:sldMk cId="3942064285" sldId="256"/>
            <ac:spMk id="11734" creationId="{68AFACDE-FFC3-B230-D775-9A1023169D72}"/>
          </ac:spMkLst>
        </pc:spChg>
        <pc:spChg chg="mod">
          <ac:chgData name="Jassem Abbasi" userId="a485637c-5d5c-44af-8411-f95acc3236b6" providerId="ADAL" clId="{B67E75DF-61F4-4BDD-83F6-F3A9FEB4B984}" dt="2024-02-22T09:52:54.409" v="2357" actId="27803"/>
          <ac:spMkLst>
            <pc:docMk/>
            <pc:sldMk cId="3942064285" sldId="256"/>
            <ac:spMk id="11735" creationId="{7D36135E-CB87-3FCA-748F-B774431864D4}"/>
          </ac:spMkLst>
        </pc:spChg>
        <pc:spChg chg="mod">
          <ac:chgData name="Jassem Abbasi" userId="a485637c-5d5c-44af-8411-f95acc3236b6" providerId="ADAL" clId="{B67E75DF-61F4-4BDD-83F6-F3A9FEB4B984}" dt="2024-02-22T09:52:54.409" v="2357" actId="27803"/>
          <ac:spMkLst>
            <pc:docMk/>
            <pc:sldMk cId="3942064285" sldId="256"/>
            <ac:spMk id="11736" creationId="{0315B32C-241D-093E-BA4C-3F69C05EE869}"/>
          </ac:spMkLst>
        </pc:spChg>
        <pc:spChg chg="mod">
          <ac:chgData name="Jassem Abbasi" userId="a485637c-5d5c-44af-8411-f95acc3236b6" providerId="ADAL" clId="{B67E75DF-61F4-4BDD-83F6-F3A9FEB4B984}" dt="2024-02-22T09:52:54.409" v="2357" actId="27803"/>
          <ac:spMkLst>
            <pc:docMk/>
            <pc:sldMk cId="3942064285" sldId="256"/>
            <ac:spMk id="11737" creationId="{E4261D78-5CF3-14BD-96F9-A3158D903CAE}"/>
          </ac:spMkLst>
        </pc:spChg>
        <pc:spChg chg="mod">
          <ac:chgData name="Jassem Abbasi" userId="a485637c-5d5c-44af-8411-f95acc3236b6" providerId="ADAL" clId="{B67E75DF-61F4-4BDD-83F6-F3A9FEB4B984}" dt="2024-02-22T09:52:54.409" v="2357" actId="27803"/>
          <ac:spMkLst>
            <pc:docMk/>
            <pc:sldMk cId="3942064285" sldId="256"/>
            <ac:spMk id="11738" creationId="{12861FFD-206F-CDAC-CFCF-DE62BC94973C}"/>
          </ac:spMkLst>
        </pc:spChg>
        <pc:spChg chg="mod">
          <ac:chgData name="Jassem Abbasi" userId="a485637c-5d5c-44af-8411-f95acc3236b6" providerId="ADAL" clId="{B67E75DF-61F4-4BDD-83F6-F3A9FEB4B984}" dt="2024-02-22T09:52:54.409" v="2357" actId="27803"/>
          <ac:spMkLst>
            <pc:docMk/>
            <pc:sldMk cId="3942064285" sldId="256"/>
            <ac:spMk id="11739" creationId="{E86C6351-0056-2864-8EBF-7690C00B841F}"/>
          </ac:spMkLst>
        </pc:spChg>
        <pc:spChg chg="mod">
          <ac:chgData name="Jassem Abbasi" userId="a485637c-5d5c-44af-8411-f95acc3236b6" providerId="ADAL" clId="{B67E75DF-61F4-4BDD-83F6-F3A9FEB4B984}" dt="2024-02-22T09:52:54.409" v="2357" actId="27803"/>
          <ac:spMkLst>
            <pc:docMk/>
            <pc:sldMk cId="3942064285" sldId="256"/>
            <ac:spMk id="11740" creationId="{6E815AFF-5DCB-F35A-D1E1-BA57776CBF4B}"/>
          </ac:spMkLst>
        </pc:spChg>
        <pc:spChg chg="mod">
          <ac:chgData name="Jassem Abbasi" userId="a485637c-5d5c-44af-8411-f95acc3236b6" providerId="ADAL" clId="{B67E75DF-61F4-4BDD-83F6-F3A9FEB4B984}" dt="2024-02-22T09:52:54.409" v="2357" actId="27803"/>
          <ac:spMkLst>
            <pc:docMk/>
            <pc:sldMk cId="3942064285" sldId="256"/>
            <ac:spMk id="11741" creationId="{FDB1CD9F-C03F-229E-2A5D-C28B5F355C0D}"/>
          </ac:spMkLst>
        </pc:spChg>
        <pc:spChg chg="mod">
          <ac:chgData name="Jassem Abbasi" userId="a485637c-5d5c-44af-8411-f95acc3236b6" providerId="ADAL" clId="{B67E75DF-61F4-4BDD-83F6-F3A9FEB4B984}" dt="2024-02-22T09:52:54.409" v="2357" actId="27803"/>
          <ac:spMkLst>
            <pc:docMk/>
            <pc:sldMk cId="3942064285" sldId="256"/>
            <ac:spMk id="11742" creationId="{EA496B8C-6762-67F7-A401-309035A258C6}"/>
          </ac:spMkLst>
        </pc:spChg>
        <pc:spChg chg="mod">
          <ac:chgData name="Jassem Abbasi" userId="a485637c-5d5c-44af-8411-f95acc3236b6" providerId="ADAL" clId="{B67E75DF-61F4-4BDD-83F6-F3A9FEB4B984}" dt="2024-02-22T09:52:54.409" v="2357" actId="27803"/>
          <ac:spMkLst>
            <pc:docMk/>
            <pc:sldMk cId="3942064285" sldId="256"/>
            <ac:spMk id="11743" creationId="{2910F83B-E481-858C-F405-6F244F0671D2}"/>
          </ac:spMkLst>
        </pc:spChg>
        <pc:spChg chg="mod">
          <ac:chgData name="Jassem Abbasi" userId="a485637c-5d5c-44af-8411-f95acc3236b6" providerId="ADAL" clId="{B67E75DF-61F4-4BDD-83F6-F3A9FEB4B984}" dt="2024-02-22T09:52:54.409" v="2357" actId="27803"/>
          <ac:spMkLst>
            <pc:docMk/>
            <pc:sldMk cId="3942064285" sldId="256"/>
            <ac:spMk id="11744" creationId="{26D2DEB7-D1C4-E04B-0649-8634D4EA198C}"/>
          </ac:spMkLst>
        </pc:spChg>
        <pc:spChg chg="mod">
          <ac:chgData name="Jassem Abbasi" userId="a485637c-5d5c-44af-8411-f95acc3236b6" providerId="ADAL" clId="{B67E75DF-61F4-4BDD-83F6-F3A9FEB4B984}" dt="2024-02-22T09:52:54.409" v="2357" actId="27803"/>
          <ac:spMkLst>
            <pc:docMk/>
            <pc:sldMk cId="3942064285" sldId="256"/>
            <ac:spMk id="11745" creationId="{67C79556-79A2-B927-F790-A2599BCAB3CB}"/>
          </ac:spMkLst>
        </pc:spChg>
        <pc:spChg chg="mod">
          <ac:chgData name="Jassem Abbasi" userId="a485637c-5d5c-44af-8411-f95acc3236b6" providerId="ADAL" clId="{B67E75DF-61F4-4BDD-83F6-F3A9FEB4B984}" dt="2024-02-22T09:52:54.409" v="2357" actId="27803"/>
          <ac:spMkLst>
            <pc:docMk/>
            <pc:sldMk cId="3942064285" sldId="256"/>
            <ac:spMk id="11746" creationId="{2176EC5C-B00F-1E71-70C1-934A50A270BE}"/>
          </ac:spMkLst>
        </pc:spChg>
        <pc:spChg chg="mod">
          <ac:chgData name="Jassem Abbasi" userId="a485637c-5d5c-44af-8411-f95acc3236b6" providerId="ADAL" clId="{B67E75DF-61F4-4BDD-83F6-F3A9FEB4B984}" dt="2024-02-22T09:52:54.409" v="2357" actId="27803"/>
          <ac:spMkLst>
            <pc:docMk/>
            <pc:sldMk cId="3942064285" sldId="256"/>
            <ac:spMk id="11747" creationId="{8AF90AD6-C125-74B4-308F-73171DA0886B}"/>
          </ac:spMkLst>
        </pc:spChg>
        <pc:spChg chg="mod">
          <ac:chgData name="Jassem Abbasi" userId="a485637c-5d5c-44af-8411-f95acc3236b6" providerId="ADAL" clId="{B67E75DF-61F4-4BDD-83F6-F3A9FEB4B984}" dt="2024-02-22T09:52:54.409" v="2357" actId="27803"/>
          <ac:spMkLst>
            <pc:docMk/>
            <pc:sldMk cId="3942064285" sldId="256"/>
            <ac:spMk id="11748" creationId="{1D2A89C4-F716-43F8-3F7F-8203189D5013}"/>
          </ac:spMkLst>
        </pc:spChg>
        <pc:spChg chg="mod">
          <ac:chgData name="Jassem Abbasi" userId="a485637c-5d5c-44af-8411-f95acc3236b6" providerId="ADAL" clId="{B67E75DF-61F4-4BDD-83F6-F3A9FEB4B984}" dt="2024-02-22T09:52:54.409" v="2357" actId="27803"/>
          <ac:spMkLst>
            <pc:docMk/>
            <pc:sldMk cId="3942064285" sldId="256"/>
            <ac:spMk id="11749" creationId="{E6DB7C3D-ED87-96B4-5A07-385361E1B75C}"/>
          </ac:spMkLst>
        </pc:spChg>
        <pc:spChg chg="mod">
          <ac:chgData name="Jassem Abbasi" userId="a485637c-5d5c-44af-8411-f95acc3236b6" providerId="ADAL" clId="{B67E75DF-61F4-4BDD-83F6-F3A9FEB4B984}" dt="2024-02-22T09:52:54.409" v="2357" actId="27803"/>
          <ac:spMkLst>
            <pc:docMk/>
            <pc:sldMk cId="3942064285" sldId="256"/>
            <ac:spMk id="11750" creationId="{C12A10D8-9B05-E596-8FD6-2E20D4B5B4A0}"/>
          </ac:spMkLst>
        </pc:spChg>
        <pc:spChg chg="mod">
          <ac:chgData name="Jassem Abbasi" userId="a485637c-5d5c-44af-8411-f95acc3236b6" providerId="ADAL" clId="{B67E75DF-61F4-4BDD-83F6-F3A9FEB4B984}" dt="2024-02-22T09:52:54.409" v="2357" actId="27803"/>
          <ac:spMkLst>
            <pc:docMk/>
            <pc:sldMk cId="3942064285" sldId="256"/>
            <ac:spMk id="11751" creationId="{D8D79CA3-3C01-D6FB-B493-B18E58F8B3B7}"/>
          </ac:spMkLst>
        </pc:spChg>
        <pc:spChg chg="mod">
          <ac:chgData name="Jassem Abbasi" userId="a485637c-5d5c-44af-8411-f95acc3236b6" providerId="ADAL" clId="{B67E75DF-61F4-4BDD-83F6-F3A9FEB4B984}" dt="2024-02-22T09:52:54.409" v="2357" actId="27803"/>
          <ac:spMkLst>
            <pc:docMk/>
            <pc:sldMk cId="3942064285" sldId="256"/>
            <ac:spMk id="11752" creationId="{1A92C90D-0950-EDF4-FB0E-AC40BBD3E6B7}"/>
          </ac:spMkLst>
        </pc:spChg>
        <pc:spChg chg="mod">
          <ac:chgData name="Jassem Abbasi" userId="a485637c-5d5c-44af-8411-f95acc3236b6" providerId="ADAL" clId="{B67E75DF-61F4-4BDD-83F6-F3A9FEB4B984}" dt="2024-02-22T09:52:54.409" v="2357" actId="27803"/>
          <ac:spMkLst>
            <pc:docMk/>
            <pc:sldMk cId="3942064285" sldId="256"/>
            <ac:spMk id="11753" creationId="{F5A9E43F-EB16-E256-56CC-89A4EB1DC072}"/>
          </ac:spMkLst>
        </pc:spChg>
        <pc:spChg chg="mod">
          <ac:chgData name="Jassem Abbasi" userId="a485637c-5d5c-44af-8411-f95acc3236b6" providerId="ADAL" clId="{B67E75DF-61F4-4BDD-83F6-F3A9FEB4B984}" dt="2024-02-22T09:52:54.409" v="2357" actId="27803"/>
          <ac:spMkLst>
            <pc:docMk/>
            <pc:sldMk cId="3942064285" sldId="256"/>
            <ac:spMk id="11754" creationId="{9BE4BCA6-CAF6-B817-48D3-F1D41ADB6F11}"/>
          </ac:spMkLst>
        </pc:spChg>
        <pc:spChg chg="mod">
          <ac:chgData name="Jassem Abbasi" userId="a485637c-5d5c-44af-8411-f95acc3236b6" providerId="ADAL" clId="{B67E75DF-61F4-4BDD-83F6-F3A9FEB4B984}" dt="2024-02-22T09:52:54.409" v="2357" actId="27803"/>
          <ac:spMkLst>
            <pc:docMk/>
            <pc:sldMk cId="3942064285" sldId="256"/>
            <ac:spMk id="11755" creationId="{2CA4AF6F-02E1-B57B-1CDE-E4D86868BC5D}"/>
          </ac:spMkLst>
        </pc:spChg>
        <pc:spChg chg="mod">
          <ac:chgData name="Jassem Abbasi" userId="a485637c-5d5c-44af-8411-f95acc3236b6" providerId="ADAL" clId="{B67E75DF-61F4-4BDD-83F6-F3A9FEB4B984}" dt="2024-02-22T09:52:54.409" v="2357" actId="27803"/>
          <ac:spMkLst>
            <pc:docMk/>
            <pc:sldMk cId="3942064285" sldId="256"/>
            <ac:spMk id="11756" creationId="{5381302E-F398-B40E-94C3-DA39482BC4E9}"/>
          </ac:spMkLst>
        </pc:spChg>
        <pc:spChg chg="mod">
          <ac:chgData name="Jassem Abbasi" userId="a485637c-5d5c-44af-8411-f95acc3236b6" providerId="ADAL" clId="{B67E75DF-61F4-4BDD-83F6-F3A9FEB4B984}" dt="2024-02-22T09:52:54.409" v="2357" actId="27803"/>
          <ac:spMkLst>
            <pc:docMk/>
            <pc:sldMk cId="3942064285" sldId="256"/>
            <ac:spMk id="11757" creationId="{DE85DDE5-4D10-E35B-22F8-639152F00E20}"/>
          </ac:spMkLst>
        </pc:spChg>
        <pc:spChg chg="mod">
          <ac:chgData name="Jassem Abbasi" userId="a485637c-5d5c-44af-8411-f95acc3236b6" providerId="ADAL" clId="{B67E75DF-61F4-4BDD-83F6-F3A9FEB4B984}" dt="2024-02-22T09:52:54.409" v="2357" actId="27803"/>
          <ac:spMkLst>
            <pc:docMk/>
            <pc:sldMk cId="3942064285" sldId="256"/>
            <ac:spMk id="11758" creationId="{7F43BF20-0836-E57A-6A49-DB886DC7E60B}"/>
          </ac:spMkLst>
        </pc:spChg>
        <pc:spChg chg="mod">
          <ac:chgData name="Jassem Abbasi" userId="a485637c-5d5c-44af-8411-f95acc3236b6" providerId="ADAL" clId="{B67E75DF-61F4-4BDD-83F6-F3A9FEB4B984}" dt="2024-02-22T09:52:54.409" v="2357" actId="27803"/>
          <ac:spMkLst>
            <pc:docMk/>
            <pc:sldMk cId="3942064285" sldId="256"/>
            <ac:spMk id="11759" creationId="{9A46605D-868D-DF67-2ADD-7620D4CEF6BA}"/>
          </ac:spMkLst>
        </pc:spChg>
        <pc:spChg chg="mod">
          <ac:chgData name="Jassem Abbasi" userId="a485637c-5d5c-44af-8411-f95acc3236b6" providerId="ADAL" clId="{B67E75DF-61F4-4BDD-83F6-F3A9FEB4B984}" dt="2024-02-22T09:52:54.409" v="2357" actId="27803"/>
          <ac:spMkLst>
            <pc:docMk/>
            <pc:sldMk cId="3942064285" sldId="256"/>
            <ac:spMk id="11760" creationId="{8D3FB1B4-7482-5287-B63E-EF20F10690BA}"/>
          </ac:spMkLst>
        </pc:spChg>
        <pc:spChg chg="mod">
          <ac:chgData name="Jassem Abbasi" userId="a485637c-5d5c-44af-8411-f95acc3236b6" providerId="ADAL" clId="{B67E75DF-61F4-4BDD-83F6-F3A9FEB4B984}" dt="2024-02-22T09:52:54.409" v="2357" actId="27803"/>
          <ac:spMkLst>
            <pc:docMk/>
            <pc:sldMk cId="3942064285" sldId="256"/>
            <ac:spMk id="11761" creationId="{8B6C9BD8-508B-FF81-9999-EC63C65EC4E0}"/>
          </ac:spMkLst>
        </pc:spChg>
        <pc:spChg chg="mod">
          <ac:chgData name="Jassem Abbasi" userId="a485637c-5d5c-44af-8411-f95acc3236b6" providerId="ADAL" clId="{B67E75DF-61F4-4BDD-83F6-F3A9FEB4B984}" dt="2024-02-22T09:52:54.409" v="2357" actId="27803"/>
          <ac:spMkLst>
            <pc:docMk/>
            <pc:sldMk cId="3942064285" sldId="256"/>
            <ac:spMk id="11762" creationId="{886F6BC4-DBFA-803B-E7A0-356042F008D2}"/>
          </ac:spMkLst>
        </pc:spChg>
        <pc:spChg chg="mod">
          <ac:chgData name="Jassem Abbasi" userId="a485637c-5d5c-44af-8411-f95acc3236b6" providerId="ADAL" clId="{B67E75DF-61F4-4BDD-83F6-F3A9FEB4B984}" dt="2024-02-22T09:52:54.409" v="2357" actId="27803"/>
          <ac:spMkLst>
            <pc:docMk/>
            <pc:sldMk cId="3942064285" sldId="256"/>
            <ac:spMk id="11763" creationId="{0B09DC3D-8D1F-F56B-F846-D631D6191616}"/>
          </ac:spMkLst>
        </pc:spChg>
        <pc:spChg chg="mod">
          <ac:chgData name="Jassem Abbasi" userId="a485637c-5d5c-44af-8411-f95acc3236b6" providerId="ADAL" clId="{B67E75DF-61F4-4BDD-83F6-F3A9FEB4B984}" dt="2024-02-22T09:52:54.409" v="2357" actId="27803"/>
          <ac:spMkLst>
            <pc:docMk/>
            <pc:sldMk cId="3942064285" sldId="256"/>
            <ac:spMk id="11764" creationId="{BB63C25C-B362-5359-C9E4-95947C98AA8F}"/>
          </ac:spMkLst>
        </pc:spChg>
        <pc:spChg chg="mod">
          <ac:chgData name="Jassem Abbasi" userId="a485637c-5d5c-44af-8411-f95acc3236b6" providerId="ADAL" clId="{B67E75DF-61F4-4BDD-83F6-F3A9FEB4B984}" dt="2024-02-22T09:52:54.409" v="2357" actId="27803"/>
          <ac:spMkLst>
            <pc:docMk/>
            <pc:sldMk cId="3942064285" sldId="256"/>
            <ac:spMk id="11765" creationId="{223E90FB-AF3B-8000-A5BB-45A0E1DB2B69}"/>
          </ac:spMkLst>
        </pc:spChg>
        <pc:spChg chg="mod">
          <ac:chgData name="Jassem Abbasi" userId="a485637c-5d5c-44af-8411-f95acc3236b6" providerId="ADAL" clId="{B67E75DF-61F4-4BDD-83F6-F3A9FEB4B984}" dt="2024-02-22T09:52:54.409" v="2357" actId="27803"/>
          <ac:spMkLst>
            <pc:docMk/>
            <pc:sldMk cId="3942064285" sldId="256"/>
            <ac:spMk id="11766" creationId="{DC554749-CD65-AB4A-62FE-24D4B21C80F8}"/>
          </ac:spMkLst>
        </pc:spChg>
        <pc:spChg chg="mod">
          <ac:chgData name="Jassem Abbasi" userId="a485637c-5d5c-44af-8411-f95acc3236b6" providerId="ADAL" clId="{B67E75DF-61F4-4BDD-83F6-F3A9FEB4B984}" dt="2024-02-22T09:52:54.409" v="2357" actId="27803"/>
          <ac:spMkLst>
            <pc:docMk/>
            <pc:sldMk cId="3942064285" sldId="256"/>
            <ac:spMk id="11767" creationId="{A86ABA73-9B90-D708-2DB0-8FF560A320AD}"/>
          </ac:spMkLst>
        </pc:spChg>
        <pc:spChg chg="mod">
          <ac:chgData name="Jassem Abbasi" userId="a485637c-5d5c-44af-8411-f95acc3236b6" providerId="ADAL" clId="{B67E75DF-61F4-4BDD-83F6-F3A9FEB4B984}" dt="2024-02-22T09:52:54.409" v="2357" actId="27803"/>
          <ac:spMkLst>
            <pc:docMk/>
            <pc:sldMk cId="3942064285" sldId="256"/>
            <ac:spMk id="11768" creationId="{1736EA96-E1CE-6825-92D4-1EA445C225D1}"/>
          </ac:spMkLst>
        </pc:spChg>
        <pc:spChg chg="mod">
          <ac:chgData name="Jassem Abbasi" userId="a485637c-5d5c-44af-8411-f95acc3236b6" providerId="ADAL" clId="{B67E75DF-61F4-4BDD-83F6-F3A9FEB4B984}" dt="2024-02-22T09:52:54.409" v="2357" actId="27803"/>
          <ac:spMkLst>
            <pc:docMk/>
            <pc:sldMk cId="3942064285" sldId="256"/>
            <ac:spMk id="11769" creationId="{BED4E6DA-C1BE-F3C8-612E-634309A9CA5C}"/>
          </ac:spMkLst>
        </pc:spChg>
        <pc:spChg chg="mod">
          <ac:chgData name="Jassem Abbasi" userId="a485637c-5d5c-44af-8411-f95acc3236b6" providerId="ADAL" clId="{B67E75DF-61F4-4BDD-83F6-F3A9FEB4B984}" dt="2024-02-22T09:52:54.409" v="2357" actId="27803"/>
          <ac:spMkLst>
            <pc:docMk/>
            <pc:sldMk cId="3942064285" sldId="256"/>
            <ac:spMk id="11770" creationId="{EA655D24-B28B-BB75-B4C9-19341978F591}"/>
          </ac:spMkLst>
        </pc:spChg>
        <pc:spChg chg="mod">
          <ac:chgData name="Jassem Abbasi" userId="a485637c-5d5c-44af-8411-f95acc3236b6" providerId="ADAL" clId="{B67E75DF-61F4-4BDD-83F6-F3A9FEB4B984}" dt="2024-02-22T09:52:54.409" v="2357" actId="27803"/>
          <ac:spMkLst>
            <pc:docMk/>
            <pc:sldMk cId="3942064285" sldId="256"/>
            <ac:spMk id="11771" creationId="{BA7AF7A5-7E57-7BCE-42E3-BEF05E5E0590}"/>
          </ac:spMkLst>
        </pc:spChg>
        <pc:spChg chg="mod">
          <ac:chgData name="Jassem Abbasi" userId="a485637c-5d5c-44af-8411-f95acc3236b6" providerId="ADAL" clId="{B67E75DF-61F4-4BDD-83F6-F3A9FEB4B984}" dt="2024-02-22T09:52:54.409" v="2357" actId="27803"/>
          <ac:spMkLst>
            <pc:docMk/>
            <pc:sldMk cId="3942064285" sldId="256"/>
            <ac:spMk id="11772" creationId="{75EFC8D6-D85E-A564-16AA-A29DB5211B5C}"/>
          </ac:spMkLst>
        </pc:spChg>
        <pc:spChg chg="mod">
          <ac:chgData name="Jassem Abbasi" userId="a485637c-5d5c-44af-8411-f95acc3236b6" providerId="ADAL" clId="{B67E75DF-61F4-4BDD-83F6-F3A9FEB4B984}" dt="2024-02-22T09:52:54.409" v="2357" actId="27803"/>
          <ac:spMkLst>
            <pc:docMk/>
            <pc:sldMk cId="3942064285" sldId="256"/>
            <ac:spMk id="11773" creationId="{18418DC2-6FDC-FDA9-24C2-0181981F9B8C}"/>
          </ac:spMkLst>
        </pc:spChg>
        <pc:spChg chg="mod">
          <ac:chgData name="Jassem Abbasi" userId="a485637c-5d5c-44af-8411-f95acc3236b6" providerId="ADAL" clId="{B67E75DF-61F4-4BDD-83F6-F3A9FEB4B984}" dt="2024-02-22T09:52:54.409" v="2357" actId="27803"/>
          <ac:spMkLst>
            <pc:docMk/>
            <pc:sldMk cId="3942064285" sldId="256"/>
            <ac:spMk id="11774" creationId="{637B69EF-AF76-A1D3-FDC7-F629712810ED}"/>
          </ac:spMkLst>
        </pc:spChg>
        <pc:spChg chg="mod">
          <ac:chgData name="Jassem Abbasi" userId="a485637c-5d5c-44af-8411-f95acc3236b6" providerId="ADAL" clId="{B67E75DF-61F4-4BDD-83F6-F3A9FEB4B984}" dt="2024-02-22T09:52:54.409" v="2357" actId="27803"/>
          <ac:spMkLst>
            <pc:docMk/>
            <pc:sldMk cId="3942064285" sldId="256"/>
            <ac:spMk id="11775" creationId="{23C543A9-6FE9-95CA-7A37-6F0EE510D2CF}"/>
          </ac:spMkLst>
        </pc:spChg>
        <pc:spChg chg="mod">
          <ac:chgData name="Jassem Abbasi" userId="a485637c-5d5c-44af-8411-f95acc3236b6" providerId="ADAL" clId="{B67E75DF-61F4-4BDD-83F6-F3A9FEB4B984}" dt="2024-02-22T09:52:54.409" v="2357" actId="27803"/>
          <ac:spMkLst>
            <pc:docMk/>
            <pc:sldMk cId="3942064285" sldId="256"/>
            <ac:spMk id="11776" creationId="{DF1C9693-9DF3-D51A-2798-200DF3A20EB0}"/>
          </ac:spMkLst>
        </pc:spChg>
        <pc:spChg chg="mod">
          <ac:chgData name="Jassem Abbasi" userId="a485637c-5d5c-44af-8411-f95acc3236b6" providerId="ADAL" clId="{B67E75DF-61F4-4BDD-83F6-F3A9FEB4B984}" dt="2024-02-22T09:52:54.409" v="2357" actId="27803"/>
          <ac:spMkLst>
            <pc:docMk/>
            <pc:sldMk cId="3942064285" sldId="256"/>
            <ac:spMk id="11777" creationId="{B81399C6-025C-C479-C37A-F0B78000BA44}"/>
          </ac:spMkLst>
        </pc:spChg>
        <pc:spChg chg="mod">
          <ac:chgData name="Jassem Abbasi" userId="a485637c-5d5c-44af-8411-f95acc3236b6" providerId="ADAL" clId="{B67E75DF-61F4-4BDD-83F6-F3A9FEB4B984}" dt="2024-02-22T09:52:54.409" v="2357" actId="27803"/>
          <ac:spMkLst>
            <pc:docMk/>
            <pc:sldMk cId="3942064285" sldId="256"/>
            <ac:spMk id="11778" creationId="{4BC8E62E-4AD6-22CE-DD8F-EC12E48A49FD}"/>
          </ac:spMkLst>
        </pc:spChg>
        <pc:spChg chg="mod">
          <ac:chgData name="Jassem Abbasi" userId="a485637c-5d5c-44af-8411-f95acc3236b6" providerId="ADAL" clId="{B67E75DF-61F4-4BDD-83F6-F3A9FEB4B984}" dt="2024-02-22T09:52:54.409" v="2357" actId="27803"/>
          <ac:spMkLst>
            <pc:docMk/>
            <pc:sldMk cId="3942064285" sldId="256"/>
            <ac:spMk id="11779" creationId="{0734B48B-A404-77C6-3C65-59DF606238FD}"/>
          </ac:spMkLst>
        </pc:spChg>
        <pc:spChg chg="mod">
          <ac:chgData name="Jassem Abbasi" userId="a485637c-5d5c-44af-8411-f95acc3236b6" providerId="ADAL" clId="{B67E75DF-61F4-4BDD-83F6-F3A9FEB4B984}" dt="2024-02-22T09:52:54.409" v="2357" actId="27803"/>
          <ac:spMkLst>
            <pc:docMk/>
            <pc:sldMk cId="3942064285" sldId="256"/>
            <ac:spMk id="11780" creationId="{8789B76A-1E28-3F77-615F-6E1AB334835B}"/>
          </ac:spMkLst>
        </pc:spChg>
        <pc:spChg chg="mod">
          <ac:chgData name="Jassem Abbasi" userId="a485637c-5d5c-44af-8411-f95acc3236b6" providerId="ADAL" clId="{B67E75DF-61F4-4BDD-83F6-F3A9FEB4B984}" dt="2024-02-22T09:52:54.409" v="2357" actId="27803"/>
          <ac:spMkLst>
            <pc:docMk/>
            <pc:sldMk cId="3942064285" sldId="256"/>
            <ac:spMk id="11781" creationId="{A00271D8-0126-45E1-D510-0F015E6B8BFE}"/>
          </ac:spMkLst>
        </pc:spChg>
        <pc:spChg chg="mod">
          <ac:chgData name="Jassem Abbasi" userId="a485637c-5d5c-44af-8411-f95acc3236b6" providerId="ADAL" clId="{B67E75DF-61F4-4BDD-83F6-F3A9FEB4B984}" dt="2024-02-22T09:52:54.409" v="2357" actId="27803"/>
          <ac:spMkLst>
            <pc:docMk/>
            <pc:sldMk cId="3942064285" sldId="256"/>
            <ac:spMk id="11782" creationId="{BAC7E5D1-3846-795A-1DDD-A4AC798ED82A}"/>
          </ac:spMkLst>
        </pc:spChg>
        <pc:spChg chg="mod">
          <ac:chgData name="Jassem Abbasi" userId="a485637c-5d5c-44af-8411-f95acc3236b6" providerId="ADAL" clId="{B67E75DF-61F4-4BDD-83F6-F3A9FEB4B984}" dt="2024-02-22T09:52:54.409" v="2357" actId="27803"/>
          <ac:spMkLst>
            <pc:docMk/>
            <pc:sldMk cId="3942064285" sldId="256"/>
            <ac:spMk id="11783" creationId="{0CAF0BC8-03F0-25F5-DE98-85CF2F39B802}"/>
          </ac:spMkLst>
        </pc:spChg>
        <pc:spChg chg="mod">
          <ac:chgData name="Jassem Abbasi" userId="a485637c-5d5c-44af-8411-f95acc3236b6" providerId="ADAL" clId="{B67E75DF-61F4-4BDD-83F6-F3A9FEB4B984}" dt="2024-02-22T09:52:54.409" v="2357" actId="27803"/>
          <ac:spMkLst>
            <pc:docMk/>
            <pc:sldMk cId="3942064285" sldId="256"/>
            <ac:spMk id="11784" creationId="{1A32797E-32CE-7FEE-1AF7-A20B9EC3B55A}"/>
          </ac:spMkLst>
        </pc:spChg>
        <pc:spChg chg="mod">
          <ac:chgData name="Jassem Abbasi" userId="a485637c-5d5c-44af-8411-f95acc3236b6" providerId="ADAL" clId="{B67E75DF-61F4-4BDD-83F6-F3A9FEB4B984}" dt="2024-02-22T09:52:54.409" v="2357" actId="27803"/>
          <ac:spMkLst>
            <pc:docMk/>
            <pc:sldMk cId="3942064285" sldId="256"/>
            <ac:spMk id="11785" creationId="{CCC00A05-EC96-C07B-C690-2E6FBF911DD6}"/>
          </ac:spMkLst>
        </pc:spChg>
        <pc:spChg chg="mod">
          <ac:chgData name="Jassem Abbasi" userId="a485637c-5d5c-44af-8411-f95acc3236b6" providerId="ADAL" clId="{B67E75DF-61F4-4BDD-83F6-F3A9FEB4B984}" dt="2024-02-22T09:52:54.409" v="2357" actId="27803"/>
          <ac:spMkLst>
            <pc:docMk/>
            <pc:sldMk cId="3942064285" sldId="256"/>
            <ac:spMk id="11786" creationId="{653A3E05-7A8F-69F4-7E7D-1A759CF5F39D}"/>
          </ac:spMkLst>
        </pc:spChg>
        <pc:spChg chg="mod">
          <ac:chgData name="Jassem Abbasi" userId="a485637c-5d5c-44af-8411-f95acc3236b6" providerId="ADAL" clId="{B67E75DF-61F4-4BDD-83F6-F3A9FEB4B984}" dt="2024-02-22T09:52:54.409" v="2357" actId="27803"/>
          <ac:spMkLst>
            <pc:docMk/>
            <pc:sldMk cId="3942064285" sldId="256"/>
            <ac:spMk id="11787" creationId="{911ECE37-0A63-CA40-417F-6374E5AA231E}"/>
          </ac:spMkLst>
        </pc:spChg>
        <pc:spChg chg="mod">
          <ac:chgData name="Jassem Abbasi" userId="a485637c-5d5c-44af-8411-f95acc3236b6" providerId="ADAL" clId="{B67E75DF-61F4-4BDD-83F6-F3A9FEB4B984}" dt="2024-02-22T09:52:54.409" v="2357" actId="27803"/>
          <ac:spMkLst>
            <pc:docMk/>
            <pc:sldMk cId="3942064285" sldId="256"/>
            <ac:spMk id="11788" creationId="{762BFCDD-68CF-8D35-5E76-88071EEE18E1}"/>
          </ac:spMkLst>
        </pc:spChg>
        <pc:spChg chg="mod">
          <ac:chgData name="Jassem Abbasi" userId="a485637c-5d5c-44af-8411-f95acc3236b6" providerId="ADAL" clId="{B67E75DF-61F4-4BDD-83F6-F3A9FEB4B984}" dt="2024-02-22T09:52:54.409" v="2357" actId="27803"/>
          <ac:spMkLst>
            <pc:docMk/>
            <pc:sldMk cId="3942064285" sldId="256"/>
            <ac:spMk id="11789" creationId="{01AF3226-6E42-C101-5C72-E01B90AC1E49}"/>
          </ac:spMkLst>
        </pc:spChg>
        <pc:spChg chg="mod">
          <ac:chgData name="Jassem Abbasi" userId="a485637c-5d5c-44af-8411-f95acc3236b6" providerId="ADAL" clId="{B67E75DF-61F4-4BDD-83F6-F3A9FEB4B984}" dt="2024-02-22T09:52:54.409" v="2357" actId="27803"/>
          <ac:spMkLst>
            <pc:docMk/>
            <pc:sldMk cId="3942064285" sldId="256"/>
            <ac:spMk id="11790" creationId="{6CE0FB09-7E39-FAAF-0656-6F3C305800F8}"/>
          </ac:spMkLst>
        </pc:spChg>
        <pc:spChg chg="mod">
          <ac:chgData name="Jassem Abbasi" userId="a485637c-5d5c-44af-8411-f95acc3236b6" providerId="ADAL" clId="{B67E75DF-61F4-4BDD-83F6-F3A9FEB4B984}" dt="2024-02-22T09:52:54.409" v="2357" actId="27803"/>
          <ac:spMkLst>
            <pc:docMk/>
            <pc:sldMk cId="3942064285" sldId="256"/>
            <ac:spMk id="11791" creationId="{FDAAC1A2-8BF4-9040-AE4D-847B610DE06B}"/>
          </ac:spMkLst>
        </pc:spChg>
        <pc:spChg chg="mod">
          <ac:chgData name="Jassem Abbasi" userId="a485637c-5d5c-44af-8411-f95acc3236b6" providerId="ADAL" clId="{B67E75DF-61F4-4BDD-83F6-F3A9FEB4B984}" dt="2024-02-22T09:52:54.409" v="2357" actId="27803"/>
          <ac:spMkLst>
            <pc:docMk/>
            <pc:sldMk cId="3942064285" sldId="256"/>
            <ac:spMk id="11792" creationId="{7973199C-63A4-B0C5-24E3-F28052E0F7E7}"/>
          </ac:spMkLst>
        </pc:spChg>
        <pc:spChg chg="mod">
          <ac:chgData name="Jassem Abbasi" userId="a485637c-5d5c-44af-8411-f95acc3236b6" providerId="ADAL" clId="{B67E75DF-61F4-4BDD-83F6-F3A9FEB4B984}" dt="2024-02-22T09:52:54.409" v="2357" actId="27803"/>
          <ac:spMkLst>
            <pc:docMk/>
            <pc:sldMk cId="3942064285" sldId="256"/>
            <ac:spMk id="11793" creationId="{9D566849-3D6A-BA25-CB78-F4BC5928C862}"/>
          </ac:spMkLst>
        </pc:spChg>
        <pc:spChg chg="mod">
          <ac:chgData name="Jassem Abbasi" userId="a485637c-5d5c-44af-8411-f95acc3236b6" providerId="ADAL" clId="{B67E75DF-61F4-4BDD-83F6-F3A9FEB4B984}" dt="2024-02-22T09:52:54.409" v="2357" actId="27803"/>
          <ac:spMkLst>
            <pc:docMk/>
            <pc:sldMk cId="3942064285" sldId="256"/>
            <ac:spMk id="11794" creationId="{7978F3C8-6C51-61DF-3662-E049DA793C8A}"/>
          </ac:spMkLst>
        </pc:spChg>
        <pc:spChg chg="mod">
          <ac:chgData name="Jassem Abbasi" userId="a485637c-5d5c-44af-8411-f95acc3236b6" providerId="ADAL" clId="{B67E75DF-61F4-4BDD-83F6-F3A9FEB4B984}" dt="2024-02-22T09:52:54.409" v="2357" actId="27803"/>
          <ac:spMkLst>
            <pc:docMk/>
            <pc:sldMk cId="3942064285" sldId="256"/>
            <ac:spMk id="11795" creationId="{B00FCA68-B028-2C2B-FC52-2A5E944C3FED}"/>
          </ac:spMkLst>
        </pc:spChg>
        <pc:spChg chg="mod">
          <ac:chgData name="Jassem Abbasi" userId="a485637c-5d5c-44af-8411-f95acc3236b6" providerId="ADAL" clId="{B67E75DF-61F4-4BDD-83F6-F3A9FEB4B984}" dt="2024-02-22T09:52:54.409" v="2357" actId="27803"/>
          <ac:spMkLst>
            <pc:docMk/>
            <pc:sldMk cId="3942064285" sldId="256"/>
            <ac:spMk id="11796" creationId="{5E5B7551-3EA6-E830-1EE2-E572F72E63FE}"/>
          </ac:spMkLst>
        </pc:spChg>
        <pc:spChg chg="mod">
          <ac:chgData name="Jassem Abbasi" userId="a485637c-5d5c-44af-8411-f95acc3236b6" providerId="ADAL" clId="{B67E75DF-61F4-4BDD-83F6-F3A9FEB4B984}" dt="2024-02-22T09:52:54.409" v="2357" actId="27803"/>
          <ac:spMkLst>
            <pc:docMk/>
            <pc:sldMk cId="3942064285" sldId="256"/>
            <ac:spMk id="11797" creationId="{2E4CBD95-F575-1928-A295-9982240E9041}"/>
          </ac:spMkLst>
        </pc:spChg>
        <pc:spChg chg="mod">
          <ac:chgData name="Jassem Abbasi" userId="a485637c-5d5c-44af-8411-f95acc3236b6" providerId="ADAL" clId="{B67E75DF-61F4-4BDD-83F6-F3A9FEB4B984}" dt="2024-02-22T09:52:54.409" v="2357" actId="27803"/>
          <ac:spMkLst>
            <pc:docMk/>
            <pc:sldMk cId="3942064285" sldId="256"/>
            <ac:spMk id="11798" creationId="{82FAE79B-8719-06C7-2855-B019283F0789}"/>
          </ac:spMkLst>
        </pc:spChg>
        <pc:spChg chg="mod">
          <ac:chgData name="Jassem Abbasi" userId="a485637c-5d5c-44af-8411-f95acc3236b6" providerId="ADAL" clId="{B67E75DF-61F4-4BDD-83F6-F3A9FEB4B984}" dt="2024-02-22T09:52:54.409" v="2357" actId="27803"/>
          <ac:spMkLst>
            <pc:docMk/>
            <pc:sldMk cId="3942064285" sldId="256"/>
            <ac:spMk id="11799" creationId="{9C569368-4831-E062-C7EF-8DD8D5362DC4}"/>
          </ac:spMkLst>
        </pc:spChg>
        <pc:spChg chg="mod">
          <ac:chgData name="Jassem Abbasi" userId="a485637c-5d5c-44af-8411-f95acc3236b6" providerId="ADAL" clId="{B67E75DF-61F4-4BDD-83F6-F3A9FEB4B984}" dt="2024-02-22T09:52:54.409" v="2357" actId="27803"/>
          <ac:spMkLst>
            <pc:docMk/>
            <pc:sldMk cId="3942064285" sldId="256"/>
            <ac:spMk id="11800" creationId="{CC050CFC-C01D-E6BE-8033-6EADEC2743D2}"/>
          </ac:spMkLst>
        </pc:spChg>
        <pc:spChg chg="mod">
          <ac:chgData name="Jassem Abbasi" userId="a485637c-5d5c-44af-8411-f95acc3236b6" providerId="ADAL" clId="{B67E75DF-61F4-4BDD-83F6-F3A9FEB4B984}" dt="2024-02-22T09:52:54.409" v="2357" actId="27803"/>
          <ac:spMkLst>
            <pc:docMk/>
            <pc:sldMk cId="3942064285" sldId="256"/>
            <ac:spMk id="11801" creationId="{B79D2EC7-3585-F6FE-C8CC-138E333D6D23}"/>
          </ac:spMkLst>
        </pc:spChg>
        <pc:spChg chg="mod">
          <ac:chgData name="Jassem Abbasi" userId="a485637c-5d5c-44af-8411-f95acc3236b6" providerId="ADAL" clId="{B67E75DF-61F4-4BDD-83F6-F3A9FEB4B984}" dt="2024-02-22T09:52:54.409" v="2357" actId="27803"/>
          <ac:spMkLst>
            <pc:docMk/>
            <pc:sldMk cId="3942064285" sldId="256"/>
            <ac:spMk id="11802" creationId="{C8D35451-58D0-D9F1-6445-EC98A539E8BD}"/>
          </ac:spMkLst>
        </pc:spChg>
        <pc:spChg chg="mod">
          <ac:chgData name="Jassem Abbasi" userId="a485637c-5d5c-44af-8411-f95acc3236b6" providerId="ADAL" clId="{B67E75DF-61F4-4BDD-83F6-F3A9FEB4B984}" dt="2024-02-22T09:52:54.409" v="2357" actId="27803"/>
          <ac:spMkLst>
            <pc:docMk/>
            <pc:sldMk cId="3942064285" sldId="256"/>
            <ac:spMk id="11803" creationId="{2A68DCEB-284A-B5BF-467D-59E29A6D9275}"/>
          </ac:spMkLst>
        </pc:spChg>
        <pc:spChg chg="mod">
          <ac:chgData name="Jassem Abbasi" userId="a485637c-5d5c-44af-8411-f95acc3236b6" providerId="ADAL" clId="{B67E75DF-61F4-4BDD-83F6-F3A9FEB4B984}" dt="2024-02-22T09:52:54.409" v="2357" actId="27803"/>
          <ac:spMkLst>
            <pc:docMk/>
            <pc:sldMk cId="3942064285" sldId="256"/>
            <ac:spMk id="11804" creationId="{410B09D2-64CD-80E4-A138-F9CE33EC41E0}"/>
          </ac:spMkLst>
        </pc:spChg>
        <pc:spChg chg="mod">
          <ac:chgData name="Jassem Abbasi" userId="a485637c-5d5c-44af-8411-f95acc3236b6" providerId="ADAL" clId="{B67E75DF-61F4-4BDD-83F6-F3A9FEB4B984}" dt="2024-02-22T09:52:54.409" v="2357" actId="27803"/>
          <ac:spMkLst>
            <pc:docMk/>
            <pc:sldMk cId="3942064285" sldId="256"/>
            <ac:spMk id="11805" creationId="{47EC0347-861A-935C-85EB-C92A2435F469}"/>
          </ac:spMkLst>
        </pc:spChg>
        <pc:spChg chg="mod">
          <ac:chgData name="Jassem Abbasi" userId="a485637c-5d5c-44af-8411-f95acc3236b6" providerId="ADAL" clId="{B67E75DF-61F4-4BDD-83F6-F3A9FEB4B984}" dt="2024-02-22T09:52:54.409" v="2357" actId="27803"/>
          <ac:spMkLst>
            <pc:docMk/>
            <pc:sldMk cId="3942064285" sldId="256"/>
            <ac:spMk id="11806" creationId="{124100AF-53BB-4BD9-9EB0-8789B4C5FF40}"/>
          </ac:spMkLst>
        </pc:spChg>
        <pc:spChg chg="mod">
          <ac:chgData name="Jassem Abbasi" userId="a485637c-5d5c-44af-8411-f95acc3236b6" providerId="ADAL" clId="{B67E75DF-61F4-4BDD-83F6-F3A9FEB4B984}" dt="2024-02-22T09:52:54.409" v="2357" actId="27803"/>
          <ac:spMkLst>
            <pc:docMk/>
            <pc:sldMk cId="3942064285" sldId="256"/>
            <ac:spMk id="11807" creationId="{EF745820-C77C-145D-3E14-75BE9C529E49}"/>
          </ac:spMkLst>
        </pc:spChg>
        <pc:spChg chg="mod">
          <ac:chgData name="Jassem Abbasi" userId="a485637c-5d5c-44af-8411-f95acc3236b6" providerId="ADAL" clId="{B67E75DF-61F4-4BDD-83F6-F3A9FEB4B984}" dt="2024-02-22T09:52:54.409" v="2357" actId="27803"/>
          <ac:spMkLst>
            <pc:docMk/>
            <pc:sldMk cId="3942064285" sldId="256"/>
            <ac:spMk id="11808" creationId="{8244694E-11E1-6226-9099-A4231B59F201}"/>
          </ac:spMkLst>
        </pc:spChg>
        <pc:spChg chg="mod">
          <ac:chgData name="Jassem Abbasi" userId="a485637c-5d5c-44af-8411-f95acc3236b6" providerId="ADAL" clId="{B67E75DF-61F4-4BDD-83F6-F3A9FEB4B984}" dt="2024-02-22T09:52:54.409" v="2357" actId="27803"/>
          <ac:spMkLst>
            <pc:docMk/>
            <pc:sldMk cId="3942064285" sldId="256"/>
            <ac:spMk id="11809" creationId="{BED445E1-2EA2-3CFF-D7A0-4BF253790028}"/>
          </ac:spMkLst>
        </pc:spChg>
        <pc:spChg chg="mod">
          <ac:chgData name="Jassem Abbasi" userId="a485637c-5d5c-44af-8411-f95acc3236b6" providerId="ADAL" clId="{B67E75DF-61F4-4BDD-83F6-F3A9FEB4B984}" dt="2024-02-22T09:52:54.409" v="2357" actId="27803"/>
          <ac:spMkLst>
            <pc:docMk/>
            <pc:sldMk cId="3942064285" sldId="256"/>
            <ac:spMk id="11810" creationId="{84A175EA-C9A5-6E3D-4613-36CD9BA7F711}"/>
          </ac:spMkLst>
        </pc:spChg>
        <pc:spChg chg="mod">
          <ac:chgData name="Jassem Abbasi" userId="a485637c-5d5c-44af-8411-f95acc3236b6" providerId="ADAL" clId="{B67E75DF-61F4-4BDD-83F6-F3A9FEB4B984}" dt="2024-02-22T09:52:54.409" v="2357" actId="27803"/>
          <ac:spMkLst>
            <pc:docMk/>
            <pc:sldMk cId="3942064285" sldId="256"/>
            <ac:spMk id="11811" creationId="{28E02DBC-F423-2828-693F-B52D5608DB6C}"/>
          </ac:spMkLst>
        </pc:spChg>
        <pc:spChg chg="mod">
          <ac:chgData name="Jassem Abbasi" userId="a485637c-5d5c-44af-8411-f95acc3236b6" providerId="ADAL" clId="{B67E75DF-61F4-4BDD-83F6-F3A9FEB4B984}" dt="2024-02-22T09:52:54.409" v="2357" actId="27803"/>
          <ac:spMkLst>
            <pc:docMk/>
            <pc:sldMk cId="3942064285" sldId="256"/>
            <ac:spMk id="11812" creationId="{EB371CE4-C268-F811-BEF5-6196ED283FDB}"/>
          </ac:spMkLst>
        </pc:spChg>
        <pc:spChg chg="mod">
          <ac:chgData name="Jassem Abbasi" userId="a485637c-5d5c-44af-8411-f95acc3236b6" providerId="ADAL" clId="{B67E75DF-61F4-4BDD-83F6-F3A9FEB4B984}" dt="2024-02-22T09:52:54.409" v="2357" actId="27803"/>
          <ac:spMkLst>
            <pc:docMk/>
            <pc:sldMk cId="3942064285" sldId="256"/>
            <ac:spMk id="11813" creationId="{E393F07B-0599-B72A-3317-543BAB96E803}"/>
          </ac:spMkLst>
        </pc:spChg>
        <pc:spChg chg="mod">
          <ac:chgData name="Jassem Abbasi" userId="a485637c-5d5c-44af-8411-f95acc3236b6" providerId="ADAL" clId="{B67E75DF-61F4-4BDD-83F6-F3A9FEB4B984}" dt="2024-02-22T09:52:54.409" v="2357" actId="27803"/>
          <ac:spMkLst>
            <pc:docMk/>
            <pc:sldMk cId="3942064285" sldId="256"/>
            <ac:spMk id="11814" creationId="{6BAC5646-C21D-7A58-2444-9C9CECC9771A}"/>
          </ac:spMkLst>
        </pc:spChg>
        <pc:spChg chg="mod">
          <ac:chgData name="Jassem Abbasi" userId="a485637c-5d5c-44af-8411-f95acc3236b6" providerId="ADAL" clId="{B67E75DF-61F4-4BDD-83F6-F3A9FEB4B984}" dt="2024-02-22T09:52:54.409" v="2357" actId="27803"/>
          <ac:spMkLst>
            <pc:docMk/>
            <pc:sldMk cId="3942064285" sldId="256"/>
            <ac:spMk id="11815" creationId="{F2D4540B-3990-0278-F9E3-7C52DC8EF7FB}"/>
          </ac:spMkLst>
        </pc:spChg>
        <pc:spChg chg="mod">
          <ac:chgData name="Jassem Abbasi" userId="a485637c-5d5c-44af-8411-f95acc3236b6" providerId="ADAL" clId="{B67E75DF-61F4-4BDD-83F6-F3A9FEB4B984}" dt="2024-02-22T09:52:54.409" v="2357" actId="27803"/>
          <ac:spMkLst>
            <pc:docMk/>
            <pc:sldMk cId="3942064285" sldId="256"/>
            <ac:spMk id="11816" creationId="{29C11E9D-1D1B-A9AE-F547-06C582761088}"/>
          </ac:spMkLst>
        </pc:spChg>
        <pc:spChg chg="mod">
          <ac:chgData name="Jassem Abbasi" userId="a485637c-5d5c-44af-8411-f95acc3236b6" providerId="ADAL" clId="{B67E75DF-61F4-4BDD-83F6-F3A9FEB4B984}" dt="2024-02-22T09:52:54.409" v="2357" actId="27803"/>
          <ac:spMkLst>
            <pc:docMk/>
            <pc:sldMk cId="3942064285" sldId="256"/>
            <ac:spMk id="11817" creationId="{5D009ED8-151E-C69A-4EA6-1D9C7084E3B2}"/>
          </ac:spMkLst>
        </pc:spChg>
        <pc:spChg chg="mod">
          <ac:chgData name="Jassem Abbasi" userId="a485637c-5d5c-44af-8411-f95acc3236b6" providerId="ADAL" clId="{B67E75DF-61F4-4BDD-83F6-F3A9FEB4B984}" dt="2024-02-22T09:52:54.409" v="2357" actId="27803"/>
          <ac:spMkLst>
            <pc:docMk/>
            <pc:sldMk cId="3942064285" sldId="256"/>
            <ac:spMk id="11818" creationId="{A70635B7-E079-78AA-7665-F0CB7BAFE8D4}"/>
          </ac:spMkLst>
        </pc:spChg>
        <pc:spChg chg="mod">
          <ac:chgData name="Jassem Abbasi" userId="a485637c-5d5c-44af-8411-f95acc3236b6" providerId="ADAL" clId="{B67E75DF-61F4-4BDD-83F6-F3A9FEB4B984}" dt="2024-02-22T09:52:54.409" v="2357" actId="27803"/>
          <ac:spMkLst>
            <pc:docMk/>
            <pc:sldMk cId="3942064285" sldId="256"/>
            <ac:spMk id="11819" creationId="{41E073CA-2F10-CBB5-CED7-04F683EBCC26}"/>
          </ac:spMkLst>
        </pc:spChg>
        <pc:spChg chg="mod">
          <ac:chgData name="Jassem Abbasi" userId="a485637c-5d5c-44af-8411-f95acc3236b6" providerId="ADAL" clId="{B67E75DF-61F4-4BDD-83F6-F3A9FEB4B984}" dt="2024-02-22T09:52:54.409" v="2357" actId="27803"/>
          <ac:spMkLst>
            <pc:docMk/>
            <pc:sldMk cId="3942064285" sldId="256"/>
            <ac:spMk id="11820" creationId="{C0D06524-0E6D-82C5-1EFA-09CC7690EB7C}"/>
          </ac:spMkLst>
        </pc:spChg>
        <pc:spChg chg="mod">
          <ac:chgData name="Jassem Abbasi" userId="a485637c-5d5c-44af-8411-f95acc3236b6" providerId="ADAL" clId="{B67E75DF-61F4-4BDD-83F6-F3A9FEB4B984}" dt="2024-02-22T09:52:54.409" v="2357" actId="27803"/>
          <ac:spMkLst>
            <pc:docMk/>
            <pc:sldMk cId="3942064285" sldId="256"/>
            <ac:spMk id="11821" creationId="{8EFA10D8-04B4-217B-EC29-67464B6FA3FC}"/>
          </ac:spMkLst>
        </pc:spChg>
        <pc:spChg chg="mod">
          <ac:chgData name="Jassem Abbasi" userId="a485637c-5d5c-44af-8411-f95acc3236b6" providerId="ADAL" clId="{B67E75DF-61F4-4BDD-83F6-F3A9FEB4B984}" dt="2024-02-22T09:52:54.409" v="2357" actId="27803"/>
          <ac:spMkLst>
            <pc:docMk/>
            <pc:sldMk cId="3942064285" sldId="256"/>
            <ac:spMk id="11822" creationId="{ED6F5638-C138-2052-4D70-9F3D8149A7F3}"/>
          </ac:spMkLst>
        </pc:spChg>
        <pc:spChg chg="mod">
          <ac:chgData name="Jassem Abbasi" userId="a485637c-5d5c-44af-8411-f95acc3236b6" providerId="ADAL" clId="{B67E75DF-61F4-4BDD-83F6-F3A9FEB4B984}" dt="2024-02-22T09:52:54.409" v="2357" actId="27803"/>
          <ac:spMkLst>
            <pc:docMk/>
            <pc:sldMk cId="3942064285" sldId="256"/>
            <ac:spMk id="11823" creationId="{2AF656EB-D2C6-507E-3391-F47D4C05CF7C}"/>
          </ac:spMkLst>
        </pc:spChg>
        <pc:spChg chg="mod">
          <ac:chgData name="Jassem Abbasi" userId="a485637c-5d5c-44af-8411-f95acc3236b6" providerId="ADAL" clId="{B67E75DF-61F4-4BDD-83F6-F3A9FEB4B984}" dt="2024-02-22T09:52:54.409" v="2357" actId="27803"/>
          <ac:spMkLst>
            <pc:docMk/>
            <pc:sldMk cId="3942064285" sldId="256"/>
            <ac:spMk id="11824" creationId="{5FB58B7D-8B9F-C28D-A33C-4C1EEC39E870}"/>
          </ac:spMkLst>
        </pc:spChg>
        <pc:spChg chg="mod">
          <ac:chgData name="Jassem Abbasi" userId="a485637c-5d5c-44af-8411-f95acc3236b6" providerId="ADAL" clId="{B67E75DF-61F4-4BDD-83F6-F3A9FEB4B984}" dt="2024-02-22T09:52:54.409" v="2357" actId="27803"/>
          <ac:spMkLst>
            <pc:docMk/>
            <pc:sldMk cId="3942064285" sldId="256"/>
            <ac:spMk id="11825" creationId="{66990242-8DFA-0190-41B1-393BEC4494FE}"/>
          </ac:spMkLst>
        </pc:spChg>
        <pc:spChg chg="mod">
          <ac:chgData name="Jassem Abbasi" userId="a485637c-5d5c-44af-8411-f95acc3236b6" providerId="ADAL" clId="{B67E75DF-61F4-4BDD-83F6-F3A9FEB4B984}" dt="2024-02-22T09:52:54.409" v="2357" actId="27803"/>
          <ac:spMkLst>
            <pc:docMk/>
            <pc:sldMk cId="3942064285" sldId="256"/>
            <ac:spMk id="11826" creationId="{ACDA9379-D6BC-8664-2DFC-78E45DF042C0}"/>
          </ac:spMkLst>
        </pc:spChg>
        <pc:spChg chg="mod">
          <ac:chgData name="Jassem Abbasi" userId="a485637c-5d5c-44af-8411-f95acc3236b6" providerId="ADAL" clId="{B67E75DF-61F4-4BDD-83F6-F3A9FEB4B984}" dt="2024-02-22T09:52:54.409" v="2357" actId="27803"/>
          <ac:spMkLst>
            <pc:docMk/>
            <pc:sldMk cId="3942064285" sldId="256"/>
            <ac:spMk id="11827" creationId="{095D2776-143C-1E44-7B98-E49643FBE7C5}"/>
          </ac:spMkLst>
        </pc:spChg>
        <pc:spChg chg="mod">
          <ac:chgData name="Jassem Abbasi" userId="a485637c-5d5c-44af-8411-f95acc3236b6" providerId="ADAL" clId="{B67E75DF-61F4-4BDD-83F6-F3A9FEB4B984}" dt="2024-02-22T09:52:54.409" v="2357" actId="27803"/>
          <ac:spMkLst>
            <pc:docMk/>
            <pc:sldMk cId="3942064285" sldId="256"/>
            <ac:spMk id="11828" creationId="{98922D94-C768-5BCA-9B18-878E9B03E422}"/>
          </ac:spMkLst>
        </pc:spChg>
        <pc:spChg chg="mod">
          <ac:chgData name="Jassem Abbasi" userId="a485637c-5d5c-44af-8411-f95acc3236b6" providerId="ADAL" clId="{B67E75DF-61F4-4BDD-83F6-F3A9FEB4B984}" dt="2024-02-22T09:52:54.409" v="2357" actId="27803"/>
          <ac:spMkLst>
            <pc:docMk/>
            <pc:sldMk cId="3942064285" sldId="256"/>
            <ac:spMk id="11829" creationId="{1CA0046E-8468-8D4C-4709-6532687C300F}"/>
          </ac:spMkLst>
        </pc:spChg>
        <pc:spChg chg="mod">
          <ac:chgData name="Jassem Abbasi" userId="a485637c-5d5c-44af-8411-f95acc3236b6" providerId="ADAL" clId="{B67E75DF-61F4-4BDD-83F6-F3A9FEB4B984}" dt="2024-02-22T09:52:54.409" v="2357" actId="27803"/>
          <ac:spMkLst>
            <pc:docMk/>
            <pc:sldMk cId="3942064285" sldId="256"/>
            <ac:spMk id="11830" creationId="{982C3551-0750-70A9-4671-6867884C0D2E}"/>
          </ac:spMkLst>
        </pc:spChg>
        <pc:spChg chg="mod">
          <ac:chgData name="Jassem Abbasi" userId="a485637c-5d5c-44af-8411-f95acc3236b6" providerId="ADAL" clId="{B67E75DF-61F4-4BDD-83F6-F3A9FEB4B984}" dt="2024-02-22T09:52:54.409" v="2357" actId="27803"/>
          <ac:spMkLst>
            <pc:docMk/>
            <pc:sldMk cId="3942064285" sldId="256"/>
            <ac:spMk id="11831" creationId="{BC0E77E3-BD0D-8963-72DA-2E9587285779}"/>
          </ac:spMkLst>
        </pc:spChg>
        <pc:spChg chg="mod">
          <ac:chgData name="Jassem Abbasi" userId="a485637c-5d5c-44af-8411-f95acc3236b6" providerId="ADAL" clId="{B67E75DF-61F4-4BDD-83F6-F3A9FEB4B984}" dt="2024-02-22T09:52:54.409" v="2357" actId="27803"/>
          <ac:spMkLst>
            <pc:docMk/>
            <pc:sldMk cId="3942064285" sldId="256"/>
            <ac:spMk id="11832" creationId="{A41FAC5F-9A09-624E-7B68-FB2C3EFD32BF}"/>
          </ac:spMkLst>
        </pc:spChg>
        <pc:spChg chg="mod">
          <ac:chgData name="Jassem Abbasi" userId="a485637c-5d5c-44af-8411-f95acc3236b6" providerId="ADAL" clId="{B67E75DF-61F4-4BDD-83F6-F3A9FEB4B984}" dt="2024-02-22T09:52:54.409" v="2357" actId="27803"/>
          <ac:spMkLst>
            <pc:docMk/>
            <pc:sldMk cId="3942064285" sldId="256"/>
            <ac:spMk id="11833" creationId="{BB4DED04-925D-0FF7-5D5D-55A22476DAC5}"/>
          </ac:spMkLst>
        </pc:spChg>
        <pc:spChg chg="mod">
          <ac:chgData name="Jassem Abbasi" userId="a485637c-5d5c-44af-8411-f95acc3236b6" providerId="ADAL" clId="{B67E75DF-61F4-4BDD-83F6-F3A9FEB4B984}" dt="2024-02-22T09:52:54.409" v="2357" actId="27803"/>
          <ac:spMkLst>
            <pc:docMk/>
            <pc:sldMk cId="3942064285" sldId="256"/>
            <ac:spMk id="11834" creationId="{B73D9B27-804F-439F-DFB0-598AEDA18BEF}"/>
          </ac:spMkLst>
        </pc:spChg>
        <pc:spChg chg="mod">
          <ac:chgData name="Jassem Abbasi" userId="a485637c-5d5c-44af-8411-f95acc3236b6" providerId="ADAL" clId="{B67E75DF-61F4-4BDD-83F6-F3A9FEB4B984}" dt="2024-02-22T09:52:54.409" v="2357" actId="27803"/>
          <ac:spMkLst>
            <pc:docMk/>
            <pc:sldMk cId="3942064285" sldId="256"/>
            <ac:spMk id="11835" creationId="{36338B68-83B3-BE36-184A-E7C2AE349F14}"/>
          </ac:spMkLst>
        </pc:spChg>
        <pc:spChg chg="mod">
          <ac:chgData name="Jassem Abbasi" userId="a485637c-5d5c-44af-8411-f95acc3236b6" providerId="ADAL" clId="{B67E75DF-61F4-4BDD-83F6-F3A9FEB4B984}" dt="2024-02-22T09:52:54.409" v="2357" actId="27803"/>
          <ac:spMkLst>
            <pc:docMk/>
            <pc:sldMk cId="3942064285" sldId="256"/>
            <ac:spMk id="11836" creationId="{5E1FD0F1-ED70-1233-9199-E9F3B3FED44F}"/>
          </ac:spMkLst>
        </pc:spChg>
        <pc:spChg chg="mod">
          <ac:chgData name="Jassem Abbasi" userId="a485637c-5d5c-44af-8411-f95acc3236b6" providerId="ADAL" clId="{B67E75DF-61F4-4BDD-83F6-F3A9FEB4B984}" dt="2024-02-22T09:52:54.409" v="2357" actId="27803"/>
          <ac:spMkLst>
            <pc:docMk/>
            <pc:sldMk cId="3942064285" sldId="256"/>
            <ac:spMk id="11837" creationId="{3335122A-7FCD-8DD9-BE23-F5CF64100B50}"/>
          </ac:spMkLst>
        </pc:spChg>
        <pc:spChg chg="mod">
          <ac:chgData name="Jassem Abbasi" userId="a485637c-5d5c-44af-8411-f95acc3236b6" providerId="ADAL" clId="{B67E75DF-61F4-4BDD-83F6-F3A9FEB4B984}" dt="2024-02-22T09:52:54.409" v="2357" actId="27803"/>
          <ac:spMkLst>
            <pc:docMk/>
            <pc:sldMk cId="3942064285" sldId="256"/>
            <ac:spMk id="11838" creationId="{10496827-3A11-1C26-31DA-DF4904D7A52D}"/>
          </ac:spMkLst>
        </pc:spChg>
        <pc:spChg chg="mod">
          <ac:chgData name="Jassem Abbasi" userId="a485637c-5d5c-44af-8411-f95acc3236b6" providerId="ADAL" clId="{B67E75DF-61F4-4BDD-83F6-F3A9FEB4B984}" dt="2024-02-22T09:52:54.409" v="2357" actId="27803"/>
          <ac:spMkLst>
            <pc:docMk/>
            <pc:sldMk cId="3942064285" sldId="256"/>
            <ac:spMk id="11839" creationId="{4F3D1392-06E3-B1F1-C5A8-84D55E766D4F}"/>
          </ac:spMkLst>
        </pc:spChg>
        <pc:spChg chg="mod">
          <ac:chgData name="Jassem Abbasi" userId="a485637c-5d5c-44af-8411-f95acc3236b6" providerId="ADAL" clId="{B67E75DF-61F4-4BDD-83F6-F3A9FEB4B984}" dt="2024-02-22T09:52:54.409" v="2357" actId="27803"/>
          <ac:spMkLst>
            <pc:docMk/>
            <pc:sldMk cId="3942064285" sldId="256"/>
            <ac:spMk id="11840" creationId="{629D3CEE-F57C-9D49-D765-279916857CBE}"/>
          </ac:spMkLst>
        </pc:spChg>
        <pc:spChg chg="mod">
          <ac:chgData name="Jassem Abbasi" userId="a485637c-5d5c-44af-8411-f95acc3236b6" providerId="ADAL" clId="{B67E75DF-61F4-4BDD-83F6-F3A9FEB4B984}" dt="2024-02-22T09:52:54.409" v="2357" actId="27803"/>
          <ac:spMkLst>
            <pc:docMk/>
            <pc:sldMk cId="3942064285" sldId="256"/>
            <ac:spMk id="11841" creationId="{B5A808E9-CD3A-103D-45C5-C8466D23903F}"/>
          </ac:spMkLst>
        </pc:spChg>
        <pc:spChg chg="mod">
          <ac:chgData name="Jassem Abbasi" userId="a485637c-5d5c-44af-8411-f95acc3236b6" providerId="ADAL" clId="{B67E75DF-61F4-4BDD-83F6-F3A9FEB4B984}" dt="2024-02-22T09:52:54.409" v="2357" actId="27803"/>
          <ac:spMkLst>
            <pc:docMk/>
            <pc:sldMk cId="3942064285" sldId="256"/>
            <ac:spMk id="11842" creationId="{FD4204C9-E00B-C6AE-5C0B-5014CDC00F5A}"/>
          </ac:spMkLst>
        </pc:spChg>
        <pc:spChg chg="mod">
          <ac:chgData name="Jassem Abbasi" userId="a485637c-5d5c-44af-8411-f95acc3236b6" providerId="ADAL" clId="{B67E75DF-61F4-4BDD-83F6-F3A9FEB4B984}" dt="2024-02-22T09:52:54.409" v="2357" actId="27803"/>
          <ac:spMkLst>
            <pc:docMk/>
            <pc:sldMk cId="3942064285" sldId="256"/>
            <ac:spMk id="11843" creationId="{FFEBEE66-0C5B-9C87-416E-56A50F8DE74C}"/>
          </ac:spMkLst>
        </pc:spChg>
        <pc:spChg chg="mod">
          <ac:chgData name="Jassem Abbasi" userId="a485637c-5d5c-44af-8411-f95acc3236b6" providerId="ADAL" clId="{B67E75DF-61F4-4BDD-83F6-F3A9FEB4B984}" dt="2024-02-22T09:52:54.409" v="2357" actId="27803"/>
          <ac:spMkLst>
            <pc:docMk/>
            <pc:sldMk cId="3942064285" sldId="256"/>
            <ac:spMk id="11844" creationId="{7846E9F8-5E42-C6DF-02A3-CF08B4361E80}"/>
          </ac:spMkLst>
        </pc:spChg>
        <pc:spChg chg="mod">
          <ac:chgData name="Jassem Abbasi" userId="a485637c-5d5c-44af-8411-f95acc3236b6" providerId="ADAL" clId="{B67E75DF-61F4-4BDD-83F6-F3A9FEB4B984}" dt="2024-02-22T09:52:54.409" v="2357" actId="27803"/>
          <ac:spMkLst>
            <pc:docMk/>
            <pc:sldMk cId="3942064285" sldId="256"/>
            <ac:spMk id="11845" creationId="{284CCA8A-DB99-96F3-FB18-3DE843466526}"/>
          </ac:spMkLst>
        </pc:spChg>
        <pc:spChg chg="mod">
          <ac:chgData name="Jassem Abbasi" userId="a485637c-5d5c-44af-8411-f95acc3236b6" providerId="ADAL" clId="{B67E75DF-61F4-4BDD-83F6-F3A9FEB4B984}" dt="2024-02-22T09:52:54.409" v="2357" actId="27803"/>
          <ac:spMkLst>
            <pc:docMk/>
            <pc:sldMk cId="3942064285" sldId="256"/>
            <ac:spMk id="11846" creationId="{D01BF1CF-6F13-4C9C-D5CA-113AA86AD033}"/>
          </ac:spMkLst>
        </pc:spChg>
        <pc:spChg chg="mod">
          <ac:chgData name="Jassem Abbasi" userId="a485637c-5d5c-44af-8411-f95acc3236b6" providerId="ADAL" clId="{B67E75DF-61F4-4BDD-83F6-F3A9FEB4B984}" dt="2024-02-22T09:52:54.409" v="2357" actId="27803"/>
          <ac:spMkLst>
            <pc:docMk/>
            <pc:sldMk cId="3942064285" sldId="256"/>
            <ac:spMk id="11847" creationId="{C0DCEA3E-42E6-617F-F77B-49437AC645F8}"/>
          </ac:spMkLst>
        </pc:spChg>
        <pc:spChg chg="mod">
          <ac:chgData name="Jassem Abbasi" userId="a485637c-5d5c-44af-8411-f95acc3236b6" providerId="ADAL" clId="{B67E75DF-61F4-4BDD-83F6-F3A9FEB4B984}" dt="2024-02-22T09:52:54.409" v="2357" actId="27803"/>
          <ac:spMkLst>
            <pc:docMk/>
            <pc:sldMk cId="3942064285" sldId="256"/>
            <ac:spMk id="11848" creationId="{F4971DA6-7FA9-7D05-FBB5-6327D1382AF4}"/>
          </ac:spMkLst>
        </pc:spChg>
        <pc:spChg chg="mod">
          <ac:chgData name="Jassem Abbasi" userId="a485637c-5d5c-44af-8411-f95acc3236b6" providerId="ADAL" clId="{B67E75DF-61F4-4BDD-83F6-F3A9FEB4B984}" dt="2024-02-22T09:52:54.409" v="2357" actId="27803"/>
          <ac:spMkLst>
            <pc:docMk/>
            <pc:sldMk cId="3942064285" sldId="256"/>
            <ac:spMk id="11849" creationId="{6653F054-774E-CC7D-D28E-F170CEFE3279}"/>
          </ac:spMkLst>
        </pc:spChg>
        <pc:spChg chg="mod">
          <ac:chgData name="Jassem Abbasi" userId="a485637c-5d5c-44af-8411-f95acc3236b6" providerId="ADAL" clId="{B67E75DF-61F4-4BDD-83F6-F3A9FEB4B984}" dt="2024-02-22T09:52:54.409" v="2357" actId="27803"/>
          <ac:spMkLst>
            <pc:docMk/>
            <pc:sldMk cId="3942064285" sldId="256"/>
            <ac:spMk id="11850" creationId="{6943C4D4-8510-A89A-1F91-D8E19A7CBAFD}"/>
          </ac:spMkLst>
        </pc:spChg>
        <pc:spChg chg="mod">
          <ac:chgData name="Jassem Abbasi" userId="a485637c-5d5c-44af-8411-f95acc3236b6" providerId="ADAL" clId="{B67E75DF-61F4-4BDD-83F6-F3A9FEB4B984}" dt="2024-02-22T09:52:54.409" v="2357" actId="27803"/>
          <ac:spMkLst>
            <pc:docMk/>
            <pc:sldMk cId="3942064285" sldId="256"/>
            <ac:spMk id="11851" creationId="{8CCE4D75-0EEF-080E-6745-AC136A5847C1}"/>
          </ac:spMkLst>
        </pc:spChg>
        <pc:spChg chg="mod">
          <ac:chgData name="Jassem Abbasi" userId="a485637c-5d5c-44af-8411-f95acc3236b6" providerId="ADAL" clId="{B67E75DF-61F4-4BDD-83F6-F3A9FEB4B984}" dt="2024-02-22T09:52:54.409" v="2357" actId="27803"/>
          <ac:spMkLst>
            <pc:docMk/>
            <pc:sldMk cId="3942064285" sldId="256"/>
            <ac:spMk id="11852" creationId="{44B487D8-DF39-F22B-E36D-E986BC47DA9F}"/>
          </ac:spMkLst>
        </pc:spChg>
        <pc:spChg chg="mod">
          <ac:chgData name="Jassem Abbasi" userId="a485637c-5d5c-44af-8411-f95acc3236b6" providerId="ADAL" clId="{B67E75DF-61F4-4BDD-83F6-F3A9FEB4B984}" dt="2024-02-22T09:52:54.409" v="2357" actId="27803"/>
          <ac:spMkLst>
            <pc:docMk/>
            <pc:sldMk cId="3942064285" sldId="256"/>
            <ac:spMk id="11853" creationId="{6E38E81B-E36B-9B31-8AF7-4DAFB365ABE3}"/>
          </ac:spMkLst>
        </pc:spChg>
        <pc:spChg chg="mod">
          <ac:chgData name="Jassem Abbasi" userId="a485637c-5d5c-44af-8411-f95acc3236b6" providerId="ADAL" clId="{B67E75DF-61F4-4BDD-83F6-F3A9FEB4B984}" dt="2024-02-22T09:52:54.409" v="2357" actId="27803"/>
          <ac:spMkLst>
            <pc:docMk/>
            <pc:sldMk cId="3942064285" sldId="256"/>
            <ac:spMk id="11854" creationId="{C6C911E2-DCEC-DA5C-97A1-BDC8824F410D}"/>
          </ac:spMkLst>
        </pc:spChg>
        <pc:spChg chg="mod">
          <ac:chgData name="Jassem Abbasi" userId="a485637c-5d5c-44af-8411-f95acc3236b6" providerId="ADAL" clId="{B67E75DF-61F4-4BDD-83F6-F3A9FEB4B984}" dt="2024-02-22T09:52:54.409" v="2357" actId="27803"/>
          <ac:spMkLst>
            <pc:docMk/>
            <pc:sldMk cId="3942064285" sldId="256"/>
            <ac:spMk id="11855" creationId="{B9DD44E0-FEEA-F836-23EA-617BDA888F7D}"/>
          </ac:spMkLst>
        </pc:spChg>
        <pc:spChg chg="mod">
          <ac:chgData name="Jassem Abbasi" userId="a485637c-5d5c-44af-8411-f95acc3236b6" providerId="ADAL" clId="{B67E75DF-61F4-4BDD-83F6-F3A9FEB4B984}" dt="2024-02-22T09:52:54.409" v="2357" actId="27803"/>
          <ac:spMkLst>
            <pc:docMk/>
            <pc:sldMk cId="3942064285" sldId="256"/>
            <ac:spMk id="11856" creationId="{0DE45DE3-A185-BA1C-5AD1-BC7ECC6C4172}"/>
          </ac:spMkLst>
        </pc:spChg>
        <pc:spChg chg="mod">
          <ac:chgData name="Jassem Abbasi" userId="a485637c-5d5c-44af-8411-f95acc3236b6" providerId="ADAL" clId="{B67E75DF-61F4-4BDD-83F6-F3A9FEB4B984}" dt="2024-02-22T09:52:54.409" v="2357" actId="27803"/>
          <ac:spMkLst>
            <pc:docMk/>
            <pc:sldMk cId="3942064285" sldId="256"/>
            <ac:spMk id="11857" creationId="{511EFD33-7DD7-DEA1-AB6C-BD79F368A05D}"/>
          </ac:spMkLst>
        </pc:spChg>
        <pc:spChg chg="mod">
          <ac:chgData name="Jassem Abbasi" userId="a485637c-5d5c-44af-8411-f95acc3236b6" providerId="ADAL" clId="{B67E75DF-61F4-4BDD-83F6-F3A9FEB4B984}" dt="2024-02-22T09:52:54.409" v="2357" actId="27803"/>
          <ac:spMkLst>
            <pc:docMk/>
            <pc:sldMk cId="3942064285" sldId="256"/>
            <ac:spMk id="11858" creationId="{708AF517-E2AF-1287-76E1-A2FEA2A88A91}"/>
          </ac:spMkLst>
        </pc:spChg>
        <pc:spChg chg="mod">
          <ac:chgData name="Jassem Abbasi" userId="a485637c-5d5c-44af-8411-f95acc3236b6" providerId="ADAL" clId="{B67E75DF-61F4-4BDD-83F6-F3A9FEB4B984}" dt="2024-02-22T09:52:54.409" v="2357" actId="27803"/>
          <ac:spMkLst>
            <pc:docMk/>
            <pc:sldMk cId="3942064285" sldId="256"/>
            <ac:spMk id="11859" creationId="{F9DF3631-5331-89F3-F5F8-48F8BF7BB5CA}"/>
          </ac:spMkLst>
        </pc:spChg>
        <pc:spChg chg="mod">
          <ac:chgData name="Jassem Abbasi" userId="a485637c-5d5c-44af-8411-f95acc3236b6" providerId="ADAL" clId="{B67E75DF-61F4-4BDD-83F6-F3A9FEB4B984}" dt="2024-02-22T09:52:54.409" v="2357" actId="27803"/>
          <ac:spMkLst>
            <pc:docMk/>
            <pc:sldMk cId="3942064285" sldId="256"/>
            <ac:spMk id="11860" creationId="{E02500E1-93C7-C648-A7E9-C7EA373678B5}"/>
          </ac:spMkLst>
        </pc:spChg>
        <pc:spChg chg="mod">
          <ac:chgData name="Jassem Abbasi" userId="a485637c-5d5c-44af-8411-f95acc3236b6" providerId="ADAL" clId="{B67E75DF-61F4-4BDD-83F6-F3A9FEB4B984}" dt="2024-02-22T09:52:54.409" v="2357" actId="27803"/>
          <ac:spMkLst>
            <pc:docMk/>
            <pc:sldMk cId="3942064285" sldId="256"/>
            <ac:spMk id="11861" creationId="{93CE023D-65C1-E4A6-A09D-8249C46EF6AE}"/>
          </ac:spMkLst>
        </pc:spChg>
        <pc:spChg chg="mod">
          <ac:chgData name="Jassem Abbasi" userId="a485637c-5d5c-44af-8411-f95acc3236b6" providerId="ADAL" clId="{B67E75DF-61F4-4BDD-83F6-F3A9FEB4B984}" dt="2024-02-22T09:52:54.409" v="2357" actId="27803"/>
          <ac:spMkLst>
            <pc:docMk/>
            <pc:sldMk cId="3942064285" sldId="256"/>
            <ac:spMk id="11862" creationId="{B7C8FBDC-D020-7A90-C3D3-47E30767432D}"/>
          </ac:spMkLst>
        </pc:spChg>
        <pc:spChg chg="mod">
          <ac:chgData name="Jassem Abbasi" userId="a485637c-5d5c-44af-8411-f95acc3236b6" providerId="ADAL" clId="{B67E75DF-61F4-4BDD-83F6-F3A9FEB4B984}" dt="2024-02-22T09:52:54.409" v="2357" actId="27803"/>
          <ac:spMkLst>
            <pc:docMk/>
            <pc:sldMk cId="3942064285" sldId="256"/>
            <ac:spMk id="11863" creationId="{598716F4-D980-049B-189A-553375B9FF29}"/>
          </ac:spMkLst>
        </pc:spChg>
        <pc:spChg chg="mod">
          <ac:chgData name="Jassem Abbasi" userId="a485637c-5d5c-44af-8411-f95acc3236b6" providerId="ADAL" clId="{B67E75DF-61F4-4BDD-83F6-F3A9FEB4B984}" dt="2024-02-22T09:52:54.409" v="2357" actId="27803"/>
          <ac:spMkLst>
            <pc:docMk/>
            <pc:sldMk cId="3942064285" sldId="256"/>
            <ac:spMk id="11864" creationId="{ED62183E-B9F9-C79F-9AA7-7B9074CE006C}"/>
          </ac:spMkLst>
        </pc:spChg>
        <pc:spChg chg="mod">
          <ac:chgData name="Jassem Abbasi" userId="a485637c-5d5c-44af-8411-f95acc3236b6" providerId="ADAL" clId="{B67E75DF-61F4-4BDD-83F6-F3A9FEB4B984}" dt="2024-02-22T09:52:54.409" v="2357" actId="27803"/>
          <ac:spMkLst>
            <pc:docMk/>
            <pc:sldMk cId="3942064285" sldId="256"/>
            <ac:spMk id="11865" creationId="{1419FACA-6CD3-F812-7C9A-924188D2D048}"/>
          </ac:spMkLst>
        </pc:spChg>
        <pc:spChg chg="mod">
          <ac:chgData name="Jassem Abbasi" userId="a485637c-5d5c-44af-8411-f95acc3236b6" providerId="ADAL" clId="{B67E75DF-61F4-4BDD-83F6-F3A9FEB4B984}" dt="2024-02-22T09:52:54.409" v="2357" actId="27803"/>
          <ac:spMkLst>
            <pc:docMk/>
            <pc:sldMk cId="3942064285" sldId="256"/>
            <ac:spMk id="11866" creationId="{1AD85F03-0952-954A-D5D9-711B116B6362}"/>
          </ac:spMkLst>
        </pc:spChg>
        <pc:spChg chg="mod">
          <ac:chgData name="Jassem Abbasi" userId="a485637c-5d5c-44af-8411-f95acc3236b6" providerId="ADAL" clId="{B67E75DF-61F4-4BDD-83F6-F3A9FEB4B984}" dt="2024-02-22T09:52:54.409" v="2357" actId="27803"/>
          <ac:spMkLst>
            <pc:docMk/>
            <pc:sldMk cId="3942064285" sldId="256"/>
            <ac:spMk id="11867" creationId="{A95AC351-E00D-9712-BF18-294E7CDA02AD}"/>
          </ac:spMkLst>
        </pc:spChg>
        <pc:spChg chg="mod">
          <ac:chgData name="Jassem Abbasi" userId="a485637c-5d5c-44af-8411-f95acc3236b6" providerId="ADAL" clId="{B67E75DF-61F4-4BDD-83F6-F3A9FEB4B984}" dt="2024-02-22T09:52:54.409" v="2357" actId="27803"/>
          <ac:spMkLst>
            <pc:docMk/>
            <pc:sldMk cId="3942064285" sldId="256"/>
            <ac:spMk id="11868" creationId="{94CF164D-8B0E-5D20-C804-5A55864D8380}"/>
          </ac:spMkLst>
        </pc:spChg>
        <pc:spChg chg="mod">
          <ac:chgData name="Jassem Abbasi" userId="a485637c-5d5c-44af-8411-f95acc3236b6" providerId="ADAL" clId="{B67E75DF-61F4-4BDD-83F6-F3A9FEB4B984}" dt="2024-02-22T09:52:54.409" v="2357" actId="27803"/>
          <ac:spMkLst>
            <pc:docMk/>
            <pc:sldMk cId="3942064285" sldId="256"/>
            <ac:spMk id="11869" creationId="{503B8C5D-31DF-6D2F-86F6-DD3477840D80}"/>
          </ac:spMkLst>
        </pc:spChg>
        <pc:spChg chg="mod">
          <ac:chgData name="Jassem Abbasi" userId="a485637c-5d5c-44af-8411-f95acc3236b6" providerId="ADAL" clId="{B67E75DF-61F4-4BDD-83F6-F3A9FEB4B984}" dt="2024-02-22T09:52:54.409" v="2357" actId="27803"/>
          <ac:spMkLst>
            <pc:docMk/>
            <pc:sldMk cId="3942064285" sldId="256"/>
            <ac:spMk id="11870" creationId="{92038B1E-85CF-52DB-F189-33F12D44CCBD}"/>
          </ac:spMkLst>
        </pc:spChg>
        <pc:spChg chg="mod">
          <ac:chgData name="Jassem Abbasi" userId="a485637c-5d5c-44af-8411-f95acc3236b6" providerId="ADAL" clId="{B67E75DF-61F4-4BDD-83F6-F3A9FEB4B984}" dt="2024-02-22T09:52:54.409" v="2357" actId="27803"/>
          <ac:spMkLst>
            <pc:docMk/>
            <pc:sldMk cId="3942064285" sldId="256"/>
            <ac:spMk id="11871" creationId="{41C02641-1EE5-0D77-978D-DB0F58523B2F}"/>
          </ac:spMkLst>
        </pc:spChg>
        <pc:spChg chg="mod">
          <ac:chgData name="Jassem Abbasi" userId="a485637c-5d5c-44af-8411-f95acc3236b6" providerId="ADAL" clId="{B67E75DF-61F4-4BDD-83F6-F3A9FEB4B984}" dt="2024-02-22T09:52:54.409" v="2357" actId="27803"/>
          <ac:spMkLst>
            <pc:docMk/>
            <pc:sldMk cId="3942064285" sldId="256"/>
            <ac:spMk id="11872" creationId="{62A8BA99-0558-AB29-ABEB-5A49DA3CBB46}"/>
          </ac:spMkLst>
        </pc:spChg>
        <pc:spChg chg="mod">
          <ac:chgData name="Jassem Abbasi" userId="a485637c-5d5c-44af-8411-f95acc3236b6" providerId="ADAL" clId="{B67E75DF-61F4-4BDD-83F6-F3A9FEB4B984}" dt="2024-02-22T09:52:54.409" v="2357" actId="27803"/>
          <ac:spMkLst>
            <pc:docMk/>
            <pc:sldMk cId="3942064285" sldId="256"/>
            <ac:spMk id="11873" creationId="{A6405E00-9FED-4132-9D46-26939B38C2E3}"/>
          </ac:spMkLst>
        </pc:spChg>
        <pc:spChg chg="mod">
          <ac:chgData name="Jassem Abbasi" userId="a485637c-5d5c-44af-8411-f95acc3236b6" providerId="ADAL" clId="{B67E75DF-61F4-4BDD-83F6-F3A9FEB4B984}" dt="2024-02-22T09:52:54.409" v="2357" actId="27803"/>
          <ac:spMkLst>
            <pc:docMk/>
            <pc:sldMk cId="3942064285" sldId="256"/>
            <ac:spMk id="11874" creationId="{57AEC269-1138-116B-A0EB-BB0141C70DAD}"/>
          </ac:spMkLst>
        </pc:spChg>
        <pc:spChg chg="mod">
          <ac:chgData name="Jassem Abbasi" userId="a485637c-5d5c-44af-8411-f95acc3236b6" providerId="ADAL" clId="{B67E75DF-61F4-4BDD-83F6-F3A9FEB4B984}" dt="2024-02-22T09:52:54.409" v="2357" actId="27803"/>
          <ac:spMkLst>
            <pc:docMk/>
            <pc:sldMk cId="3942064285" sldId="256"/>
            <ac:spMk id="11875" creationId="{90D2C251-4A31-82E5-E10D-BDEAE31BC324}"/>
          </ac:spMkLst>
        </pc:spChg>
        <pc:spChg chg="mod">
          <ac:chgData name="Jassem Abbasi" userId="a485637c-5d5c-44af-8411-f95acc3236b6" providerId="ADAL" clId="{B67E75DF-61F4-4BDD-83F6-F3A9FEB4B984}" dt="2024-02-22T09:52:54.409" v="2357" actId="27803"/>
          <ac:spMkLst>
            <pc:docMk/>
            <pc:sldMk cId="3942064285" sldId="256"/>
            <ac:spMk id="11876" creationId="{61698C2D-814C-70BD-7E85-6351F267BF40}"/>
          </ac:spMkLst>
        </pc:spChg>
        <pc:spChg chg="mod">
          <ac:chgData name="Jassem Abbasi" userId="a485637c-5d5c-44af-8411-f95acc3236b6" providerId="ADAL" clId="{B67E75DF-61F4-4BDD-83F6-F3A9FEB4B984}" dt="2024-02-22T09:52:54.409" v="2357" actId="27803"/>
          <ac:spMkLst>
            <pc:docMk/>
            <pc:sldMk cId="3942064285" sldId="256"/>
            <ac:spMk id="11877" creationId="{CB63F2FF-4B20-F23E-54A7-99BB6BD23734}"/>
          </ac:spMkLst>
        </pc:spChg>
        <pc:spChg chg="mod">
          <ac:chgData name="Jassem Abbasi" userId="a485637c-5d5c-44af-8411-f95acc3236b6" providerId="ADAL" clId="{B67E75DF-61F4-4BDD-83F6-F3A9FEB4B984}" dt="2024-02-22T09:52:54.409" v="2357" actId="27803"/>
          <ac:spMkLst>
            <pc:docMk/>
            <pc:sldMk cId="3942064285" sldId="256"/>
            <ac:spMk id="11878" creationId="{D433F659-5EA9-F94C-25A1-A903C54F1209}"/>
          </ac:spMkLst>
        </pc:spChg>
        <pc:spChg chg="mod">
          <ac:chgData name="Jassem Abbasi" userId="a485637c-5d5c-44af-8411-f95acc3236b6" providerId="ADAL" clId="{B67E75DF-61F4-4BDD-83F6-F3A9FEB4B984}" dt="2024-02-22T09:52:54.409" v="2357" actId="27803"/>
          <ac:spMkLst>
            <pc:docMk/>
            <pc:sldMk cId="3942064285" sldId="256"/>
            <ac:spMk id="11879" creationId="{FA914645-0ED4-ED13-D9AA-865D20491F60}"/>
          </ac:spMkLst>
        </pc:spChg>
        <pc:spChg chg="mod">
          <ac:chgData name="Jassem Abbasi" userId="a485637c-5d5c-44af-8411-f95acc3236b6" providerId="ADAL" clId="{B67E75DF-61F4-4BDD-83F6-F3A9FEB4B984}" dt="2024-02-22T09:52:54.409" v="2357" actId="27803"/>
          <ac:spMkLst>
            <pc:docMk/>
            <pc:sldMk cId="3942064285" sldId="256"/>
            <ac:spMk id="11880" creationId="{A27FAC77-23DB-9021-5767-F54595BAE13F}"/>
          </ac:spMkLst>
        </pc:spChg>
        <pc:spChg chg="mod">
          <ac:chgData name="Jassem Abbasi" userId="a485637c-5d5c-44af-8411-f95acc3236b6" providerId="ADAL" clId="{B67E75DF-61F4-4BDD-83F6-F3A9FEB4B984}" dt="2024-02-22T09:52:54.409" v="2357" actId="27803"/>
          <ac:spMkLst>
            <pc:docMk/>
            <pc:sldMk cId="3942064285" sldId="256"/>
            <ac:spMk id="11881" creationId="{935087DE-5A2C-39C0-589D-1370A408A952}"/>
          </ac:spMkLst>
        </pc:spChg>
        <pc:spChg chg="mod">
          <ac:chgData name="Jassem Abbasi" userId="a485637c-5d5c-44af-8411-f95acc3236b6" providerId="ADAL" clId="{B67E75DF-61F4-4BDD-83F6-F3A9FEB4B984}" dt="2024-02-22T09:52:54.409" v="2357" actId="27803"/>
          <ac:spMkLst>
            <pc:docMk/>
            <pc:sldMk cId="3942064285" sldId="256"/>
            <ac:spMk id="11882" creationId="{A64779C0-A4E9-D7EB-E572-952CE3C9C0D5}"/>
          </ac:spMkLst>
        </pc:spChg>
        <pc:spChg chg="mod">
          <ac:chgData name="Jassem Abbasi" userId="a485637c-5d5c-44af-8411-f95acc3236b6" providerId="ADAL" clId="{B67E75DF-61F4-4BDD-83F6-F3A9FEB4B984}" dt="2024-02-22T09:52:54.409" v="2357" actId="27803"/>
          <ac:spMkLst>
            <pc:docMk/>
            <pc:sldMk cId="3942064285" sldId="256"/>
            <ac:spMk id="11883" creationId="{02F88C8F-363F-1A59-D6AD-1B78A156F57D}"/>
          </ac:spMkLst>
        </pc:spChg>
        <pc:spChg chg="mod">
          <ac:chgData name="Jassem Abbasi" userId="a485637c-5d5c-44af-8411-f95acc3236b6" providerId="ADAL" clId="{B67E75DF-61F4-4BDD-83F6-F3A9FEB4B984}" dt="2024-02-22T09:52:54.409" v="2357" actId="27803"/>
          <ac:spMkLst>
            <pc:docMk/>
            <pc:sldMk cId="3942064285" sldId="256"/>
            <ac:spMk id="11884" creationId="{30C50006-7CCB-3922-4406-267EC2AB8648}"/>
          </ac:spMkLst>
        </pc:spChg>
        <pc:spChg chg="mod">
          <ac:chgData name="Jassem Abbasi" userId="a485637c-5d5c-44af-8411-f95acc3236b6" providerId="ADAL" clId="{B67E75DF-61F4-4BDD-83F6-F3A9FEB4B984}" dt="2024-02-22T09:52:54.409" v="2357" actId="27803"/>
          <ac:spMkLst>
            <pc:docMk/>
            <pc:sldMk cId="3942064285" sldId="256"/>
            <ac:spMk id="11885" creationId="{FBDEB451-60F9-903B-B6A2-E931FB2C6DD1}"/>
          </ac:spMkLst>
        </pc:spChg>
        <pc:spChg chg="mod">
          <ac:chgData name="Jassem Abbasi" userId="a485637c-5d5c-44af-8411-f95acc3236b6" providerId="ADAL" clId="{B67E75DF-61F4-4BDD-83F6-F3A9FEB4B984}" dt="2024-02-22T09:52:54.409" v="2357" actId="27803"/>
          <ac:spMkLst>
            <pc:docMk/>
            <pc:sldMk cId="3942064285" sldId="256"/>
            <ac:spMk id="11886" creationId="{4F64C990-FDB2-7210-1114-D969E8412CA7}"/>
          </ac:spMkLst>
        </pc:spChg>
        <pc:spChg chg="mod">
          <ac:chgData name="Jassem Abbasi" userId="a485637c-5d5c-44af-8411-f95acc3236b6" providerId="ADAL" clId="{B67E75DF-61F4-4BDD-83F6-F3A9FEB4B984}" dt="2024-02-22T09:52:54.409" v="2357" actId="27803"/>
          <ac:spMkLst>
            <pc:docMk/>
            <pc:sldMk cId="3942064285" sldId="256"/>
            <ac:spMk id="11887" creationId="{3E30730A-7176-8613-53F2-D13D10EA77FA}"/>
          </ac:spMkLst>
        </pc:spChg>
        <pc:spChg chg="mod">
          <ac:chgData name="Jassem Abbasi" userId="a485637c-5d5c-44af-8411-f95acc3236b6" providerId="ADAL" clId="{B67E75DF-61F4-4BDD-83F6-F3A9FEB4B984}" dt="2024-02-22T09:52:54.409" v="2357" actId="27803"/>
          <ac:spMkLst>
            <pc:docMk/>
            <pc:sldMk cId="3942064285" sldId="256"/>
            <ac:spMk id="11888" creationId="{2DB63229-ABA8-EC1E-D432-9F3253898550}"/>
          </ac:spMkLst>
        </pc:spChg>
        <pc:spChg chg="mod">
          <ac:chgData name="Jassem Abbasi" userId="a485637c-5d5c-44af-8411-f95acc3236b6" providerId="ADAL" clId="{B67E75DF-61F4-4BDD-83F6-F3A9FEB4B984}" dt="2024-02-22T09:52:54.409" v="2357" actId="27803"/>
          <ac:spMkLst>
            <pc:docMk/>
            <pc:sldMk cId="3942064285" sldId="256"/>
            <ac:spMk id="11889" creationId="{17DBBCD7-F846-FD71-8532-0EE5A99F557A}"/>
          </ac:spMkLst>
        </pc:spChg>
        <pc:spChg chg="mod">
          <ac:chgData name="Jassem Abbasi" userId="a485637c-5d5c-44af-8411-f95acc3236b6" providerId="ADAL" clId="{B67E75DF-61F4-4BDD-83F6-F3A9FEB4B984}" dt="2024-02-22T09:52:54.409" v="2357" actId="27803"/>
          <ac:spMkLst>
            <pc:docMk/>
            <pc:sldMk cId="3942064285" sldId="256"/>
            <ac:spMk id="11890" creationId="{5DA5598E-FBA4-AF5E-67A3-FE80748ED6A5}"/>
          </ac:spMkLst>
        </pc:spChg>
        <pc:spChg chg="mod">
          <ac:chgData name="Jassem Abbasi" userId="a485637c-5d5c-44af-8411-f95acc3236b6" providerId="ADAL" clId="{B67E75DF-61F4-4BDD-83F6-F3A9FEB4B984}" dt="2024-02-22T09:52:54.409" v="2357" actId="27803"/>
          <ac:spMkLst>
            <pc:docMk/>
            <pc:sldMk cId="3942064285" sldId="256"/>
            <ac:spMk id="11891" creationId="{0555659D-8F6F-7809-AACC-D2A9F1A1436B}"/>
          </ac:spMkLst>
        </pc:spChg>
        <pc:spChg chg="mod">
          <ac:chgData name="Jassem Abbasi" userId="a485637c-5d5c-44af-8411-f95acc3236b6" providerId="ADAL" clId="{B67E75DF-61F4-4BDD-83F6-F3A9FEB4B984}" dt="2024-02-22T09:52:54.409" v="2357" actId="27803"/>
          <ac:spMkLst>
            <pc:docMk/>
            <pc:sldMk cId="3942064285" sldId="256"/>
            <ac:spMk id="11892" creationId="{71F2F829-3BE2-02B1-1CFB-BE09666FC6A1}"/>
          </ac:spMkLst>
        </pc:spChg>
        <pc:spChg chg="mod">
          <ac:chgData name="Jassem Abbasi" userId="a485637c-5d5c-44af-8411-f95acc3236b6" providerId="ADAL" clId="{B67E75DF-61F4-4BDD-83F6-F3A9FEB4B984}" dt="2024-02-22T09:52:54.409" v="2357" actId="27803"/>
          <ac:spMkLst>
            <pc:docMk/>
            <pc:sldMk cId="3942064285" sldId="256"/>
            <ac:spMk id="11893" creationId="{FD3C281C-E5B1-29A1-9498-2A9B22253CBC}"/>
          </ac:spMkLst>
        </pc:spChg>
        <pc:spChg chg="mod">
          <ac:chgData name="Jassem Abbasi" userId="a485637c-5d5c-44af-8411-f95acc3236b6" providerId="ADAL" clId="{B67E75DF-61F4-4BDD-83F6-F3A9FEB4B984}" dt="2024-02-22T09:52:54.409" v="2357" actId="27803"/>
          <ac:spMkLst>
            <pc:docMk/>
            <pc:sldMk cId="3942064285" sldId="256"/>
            <ac:spMk id="11894" creationId="{E8A069C8-77EE-DD82-A629-DE0F8FAB0661}"/>
          </ac:spMkLst>
        </pc:spChg>
        <pc:spChg chg="mod">
          <ac:chgData name="Jassem Abbasi" userId="a485637c-5d5c-44af-8411-f95acc3236b6" providerId="ADAL" clId="{B67E75DF-61F4-4BDD-83F6-F3A9FEB4B984}" dt="2024-02-22T09:52:54.409" v="2357" actId="27803"/>
          <ac:spMkLst>
            <pc:docMk/>
            <pc:sldMk cId="3942064285" sldId="256"/>
            <ac:spMk id="11895" creationId="{336C1EF0-D34D-2EAD-7B73-66020D54D357}"/>
          </ac:spMkLst>
        </pc:spChg>
        <pc:spChg chg="mod">
          <ac:chgData name="Jassem Abbasi" userId="a485637c-5d5c-44af-8411-f95acc3236b6" providerId="ADAL" clId="{B67E75DF-61F4-4BDD-83F6-F3A9FEB4B984}" dt="2024-02-22T09:52:54.409" v="2357" actId="27803"/>
          <ac:spMkLst>
            <pc:docMk/>
            <pc:sldMk cId="3942064285" sldId="256"/>
            <ac:spMk id="11896" creationId="{0903A853-247F-99B3-A7D4-5BECCD7D49BC}"/>
          </ac:spMkLst>
        </pc:spChg>
        <pc:spChg chg="mod">
          <ac:chgData name="Jassem Abbasi" userId="a485637c-5d5c-44af-8411-f95acc3236b6" providerId="ADAL" clId="{B67E75DF-61F4-4BDD-83F6-F3A9FEB4B984}" dt="2024-02-22T09:52:54.409" v="2357" actId="27803"/>
          <ac:spMkLst>
            <pc:docMk/>
            <pc:sldMk cId="3942064285" sldId="256"/>
            <ac:spMk id="11897" creationId="{AE5BDC4A-57A2-AF61-0283-2F3E4F2ADA05}"/>
          </ac:spMkLst>
        </pc:spChg>
        <pc:spChg chg="mod">
          <ac:chgData name="Jassem Abbasi" userId="a485637c-5d5c-44af-8411-f95acc3236b6" providerId="ADAL" clId="{B67E75DF-61F4-4BDD-83F6-F3A9FEB4B984}" dt="2024-02-22T09:52:54.409" v="2357" actId="27803"/>
          <ac:spMkLst>
            <pc:docMk/>
            <pc:sldMk cId="3942064285" sldId="256"/>
            <ac:spMk id="11898" creationId="{561F67D0-170D-0881-DDD7-82BA52BAEFC1}"/>
          </ac:spMkLst>
        </pc:spChg>
        <pc:spChg chg="mod">
          <ac:chgData name="Jassem Abbasi" userId="a485637c-5d5c-44af-8411-f95acc3236b6" providerId="ADAL" clId="{B67E75DF-61F4-4BDD-83F6-F3A9FEB4B984}" dt="2024-02-22T09:52:54.409" v="2357" actId="27803"/>
          <ac:spMkLst>
            <pc:docMk/>
            <pc:sldMk cId="3942064285" sldId="256"/>
            <ac:spMk id="11899" creationId="{542E28CF-6F5F-2483-B81D-AA547FF02F9E}"/>
          </ac:spMkLst>
        </pc:spChg>
        <pc:spChg chg="mod">
          <ac:chgData name="Jassem Abbasi" userId="a485637c-5d5c-44af-8411-f95acc3236b6" providerId="ADAL" clId="{B67E75DF-61F4-4BDD-83F6-F3A9FEB4B984}" dt="2024-02-22T09:52:54.409" v="2357" actId="27803"/>
          <ac:spMkLst>
            <pc:docMk/>
            <pc:sldMk cId="3942064285" sldId="256"/>
            <ac:spMk id="11900" creationId="{785B24AE-38AC-C8B0-1F80-D6FB7A86BBED}"/>
          </ac:spMkLst>
        </pc:spChg>
        <pc:spChg chg="mod">
          <ac:chgData name="Jassem Abbasi" userId="a485637c-5d5c-44af-8411-f95acc3236b6" providerId="ADAL" clId="{B67E75DF-61F4-4BDD-83F6-F3A9FEB4B984}" dt="2024-02-22T09:52:54.409" v="2357" actId="27803"/>
          <ac:spMkLst>
            <pc:docMk/>
            <pc:sldMk cId="3942064285" sldId="256"/>
            <ac:spMk id="11901" creationId="{D291FF12-F8E5-7440-2C0F-6C085375571A}"/>
          </ac:spMkLst>
        </pc:spChg>
        <pc:spChg chg="mod">
          <ac:chgData name="Jassem Abbasi" userId="a485637c-5d5c-44af-8411-f95acc3236b6" providerId="ADAL" clId="{B67E75DF-61F4-4BDD-83F6-F3A9FEB4B984}" dt="2024-02-22T09:52:54.409" v="2357" actId="27803"/>
          <ac:spMkLst>
            <pc:docMk/>
            <pc:sldMk cId="3942064285" sldId="256"/>
            <ac:spMk id="11902" creationId="{DE7CF7F2-3749-FBA9-2BCA-4B3CBB4ACF91}"/>
          </ac:spMkLst>
        </pc:spChg>
        <pc:spChg chg="mod">
          <ac:chgData name="Jassem Abbasi" userId="a485637c-5d5c-44af-8411-f95acc3236b6" providerId="ADAL" clId="{B67E75DF-61F4-4BDD-83F6-F3A9FEB4B984}" dt="2024-02-22T09:52:54.409" v="2357" actId="27803"/>
          <ac:spMkLst>
            <pc:docMk/>
            <pc:sldMk cId="3942064285" sldId="256"/>
            <ac:spMk id="11903" creationId="{B9037CBC-1251-3EF7-6A87-90297BB14126}"/>
          </ac:spMkLst>
        </pc:spChg>
        <pc:spChg chg="mod">
          <ac:chgData name="Jassem Abbasi" userId="a485637c-5d5c-44af-8411-f95acc3236b6" providerId="ADAL" clId="{B67E75DF-61F4-4BDD-83F6-F3A9FEB4B984}" dt="2024-02-22T09:52:54.409" v="2357" actId="27803"/>
          <ac:spMkLst>
            <pc:docMk/>
            <pc:sldMk cId="3942064285" sldId="256"/>
            <ac:spMk id="11904" creationId="{2BCF9149-22E1-26AE-2595-83EB6CF55325}"/>
          </ac:spMkLst>
        </pc:spChg>
        <pc:spChg chg="mod">
          <ac:chgData name="Jassem Abbasi" userId="a485637c-5d5c-44af-8411-f95acc3236b6" providerId="ADAL" clId="{B67E75DF-61F4-4BDD-83F6-F3A9FEB4B984}" dt="2024-02-22T09:52:54.409" v="2357" actId="27803"/>
          <ac:spMkLst>
            <pc:docMk/>
            <pc:sldMk cId="3942064285" sldId="256"/>
            <ac:spMk id="11905" creationId="{D3E91301-E77E-26C8-DB19-4D7BF9F2ACC7}"/>
          </ac:spMkLst>
        </pc:spChg>
        <pc:spChg chg="mod">
          <ac:chgData name="Jassem Abbasi" userId="a485637c-5d5c-44af-8411-f95acc3236b6" providerId="ADAL" clId="{B67E75DF-61F4-4BDD-83F6-F3A9FEB4B984}" dt="2024-02-22T09:52:54.409" v="2357" actId="27803"/>
          <ac:spMkLst>
            <pc:docMk/>
            <pc:sldMk cId="3942064285" sldId="256"/>
            <ac:spMk id="11906" creationId="{230903C9-338E-DE1B-8A24-00946D183780}"/>
          </ac:spMkLst>
        </pc:spChg>
        <pc:spChg chg="mod">
          <ac:chgData name="Jassem Abbasi" userId="a485637c-5d5c-44af-8411-f95acc3236b6" providerId="ADAL" clId="{B67E75DF-61F4-4BDD-83F6-F3A9FEB4B984}" dt="2024-02-22T09:52:54.409" v="2357" actId="27803"/>
          <ac:spMkLst>
            <pc:docMk/>
            <pc:sldMk cId="3942064285" sldId="256"/>
            <ac:spMk id="11907" creationId="{7E7B741F-A5A0-2DAE-C871-85A56E3CF528}"/>
          </ac:spMkLst>
        </pc:spChg>
        <pc:spChg chg="mod">
          <ac:chgData name="Jassem Abbasi" userId="a485637c-5d5c-44af-8411-f95acc3236b6" providerId="ADAL" clId="{B67E75DF-61F4-4BDD-83F6-F3A9FEB4B984}" dt="2024-02-22T09:52:54.409" v="2357" actId="27803"/>
          <ac:spMkLst>
            <pc:docMk/>
            <pc:sldMk cId="3942064285" sldId="256"/>
            <ac:spMk id="11908" creationId="{0753823D-1AEE-67B7-8DDC-31124050AD62}"/>
          </ac:spMkLst>
        </pc:spChg>
        <pc:spChg chg="mod">
          <ac:chgData name="Jassem Abbasi" userId="a485637c-5d5c-44af-8411-f95acc3236b6" providerId="ADAL" clId="{B67E75DF-61F4-4BDD-83F6-F3A9FEB4B984}" dt="2024-02-22T09:52:54.409" v="2357" actId="27803"/>
          <ac:spMkLst>
            <pc:docMk/>
            <pc:sldMk cId="3942064285" sldId="256"/>
            <ac:spMk id="11909" creationId="{9E40464C-76D0-D752-9497-E618E2550795}"/>
          </ac:spMkLst>
        </pc:spChg>
        <pc:spChg chg="mod">
          <ac:chgData name="Jassem Abbasi" userId="a485637c-5d5c-44af-8411-f95acc3236b6" providerId="ADAL" clId="{B67E75DF-61F4-4BDD-83F6-F3A9FEB4B984}" dt="2024-02-22T09:52:54.409" v="2357" actId="27803"/>
          <ac:spMkLst>
            <pc:docMk/>
            <pc:sldMk cId="3942064285" sldId="256"/>
            <ac:spMk id="11910" creationId="{7E42B23D-73B6-F7AB-ED23-1EE0212A119F}"/>
          </ac:spMkLst>
        </pc:spChg>
        <pc:spChg chg="mod">
          <ac:chgData name="Jassem Abbasi" userId="a485637c-5d5c-44af-8411-f95acc3236b6" providerId="ADAL" clId="{B67E75DF-61F4-4BDD-83F6-F3A9FEB4B984}" dt="2024-02-22T09:52:54.409" v="2357" actId="27803"/>
          <ac:spMkLst>
            <pc:docMk/>
            <pc:sldMk cId="3942064285" sldId="256"/>
            <ac:spMk id="11911" creationId="{6A671686-FEA9-1455-4715-FA7F8D6A7F55}"/>
          </ac:spMkLst>
        </pc:spChg>
        <pc:spChg chg="mod">
          <ac:chgData name="Jassem Abbasi" userId="a485637c-5d5c-44af-8411-f95acc3236b6" providerId="ADAL" clId="{B67E75DF-61F4-4BDD-83F6-F3A9FEB4B984}" dt="2024-02-22T09:52:54.409" v="2357" actId="27803"/>
          <ac:spMkLst>
            <pc:docMk/>
            <pc:sldMk cId="3942064285" sldId="256"/>
            <ac:spMk id="11912" creationId="{0EA3BDE5-A6BA-363A-9539-8A56E583C8AD}"/>
          </ac:spMkLst>
        </pc:spChg>
        <pc:spChg chg="mod">
          <ac:chgData name="Jassem Abbasi" userId="a485637c-5d5c-44af-8411-f95acc3236b6" providerId="ADAL" clId="{B67E75DF-61F4-4BDD-83F6-F3A9FEB4B984}" dt="2024-02-22T09:52:54.409" v="2357" actId="27803"/>
          <ac:spMkLst>
            <pc:docMk/>
            <pc:sldMk cId="3942064285" sldId="256"/>
            <ac:spMk id="11913" creationId="{067F9521-6950-DC1D-4A36-C08EA469C520}"/>
          </ac:spMkLst>
        </pc:spChg>
        <pc:spChg chg="mod">
          <ac:chgData name="Jassem Abbasi" userId="a485637c-5d5c-44af-8411-f95acc3236b6" providerId="ADAL" clId="{B67E75DF-61F4-4BDD-83F6-F3A9FEB4B984}" dt="2024-02-22T09:52:54.409" v="2357" actId="27803"/>
          <ac:spMkLst>
            <pc:docMk/>
            <pc:sldMk cId="3942064285" sldId="256"/>
            <ac:spMk id="11914" creationId="{CA5FF058-F8A5-B0D5-0BD9-2E283065DD6D}"/>
          </ac:spMkLst>
        </pc:spChg>
        <pc:spChg chg="mod">
          <ac:chgData name="Jassem Abbasi" userId="a485637c-5d5c-44af-8411-f95acc3236b6" providerId="ADAL" clId="{B67E75DF-61F4-4BDD-83F6-F3A9FEB4B984}" dt="2024-02-22T09:52:54.409" v="2357" actId="27803"/>
          <ac:spMkLst>
            <pc:docMk/>
            <pc:sldMk cId="3942064285" sldId="256"/>
            <ac:spMk id="11915" creationId="{14A7732D-35FF-D27E-3D8A-54FC07851861}"/>
          </ac:spMkLst>
        </pc:spChg>
        <pc:spChg chg="mod">
          <ac:chgData name="Jassem Abbasi" userId="a485637c-5d5c-44af-8411-f95acc3236b6" providerId="ADAL" clId="{B67E75DF-61F4-4BDD-83F6-F3A9FEB4B984}" dt="2024-02-22T09:52:54.409" v="2357" actId="27803"/>
          <ac:spMkLst>
            <pc:docMk/>
            <pc:sldMk cId="3942064285" sldId="256"/>
            <ac:spMk id="11916" creationId="{9CA466DB-A7CA-1B2E-D386-2C9912E9DE80}"/>
          </ac:spMkLst>
        </pc:spChg>
        <pc:spChg chg="mod">
          <ac:chgData name="Jassem Abbasi" userId="a485637c-5d5c-44af-8411-f95acc3236b6" providerId="ADAL" clId="{B67E75DF-61F4-4BDD-83F6-F3A9FEB4B984}" dt="2024-02-22T09:52:54.409" v="2357" actId="27803"/>
          <ac:spMkLst>
            <pc:docMk/>
            <pc:sldMk cId="3942064285" sldId="256"/>
            <ac:spMk id="11917" creationId="{F902FD6D-6AA7-3387-6024-F0B41BD99030}"/>
          </ac:spMkLst>
        </pc:spChg>
        <pc:spChg chg="mod">
          <ac:chgData name="Jassem Abbasi" userId="a485637c-5d5c-44af-8411-f95acc3236b6" providerId="ADAL" clId="{B67E75DF-61F4-4BDD-83F6-F3A9FEB4B984}" dt="2024-02-22T09:52:54.409" v="2357" actId="27803"/>
          <ac:spMkLst>
            <pc:docMk/>
            <pc:sldMk cId="3942064285" sldId="256"/>
            <ac:spMk id="11918" creationId="{60D6BC00-5ECA-DF74-738F-4F02A8C28196}"/>
          </ac:spMkLst>
        </pc:spChg>
        <pc:spChg chg="mod">
          <ac:chgData name="Jassem Abbasi" userId="a485637c-5d5c-44af-8411-f95acc3236b6" providerId="ADAL" clId="{B67E75DF-61F4-4BDD-83F6-F3A9FEB4B984}" dt="2024-02-22T09:52:54.409" v="2357" actId="27803"/>
          <ac:spMkLst>
            <pc:docMk/>
            <pc:sldMk cId="3942064285" sldId="256"/>
            <ac:spMk id="11919" creationId="{DA7C8AF4-044E-0E28-109F-E023D6C8872F}"/>
          </ac:spMkLst>
        </pc:spChg>
        <pc:spChg chg="mod">
          <ac:chgData name="Jassem Abbasi" userId="a485637c-5d5c-44af-8411-f95acc3236b6" providerId="ADAL" clId="{B67E75DF-61F4-4BDD-83F6-F3A9FEB4B984}" dt="2024-02-22T09:52:54.409" v="2357" actId="27803"/>
          <ac:spMkLst>
            <pc:docMk/>
            <pc:sldMk cId="3942064285" sldId="256"/>
            <ac:spMk id="11920" creationId="{036DF69A-B9D3-191F-216C-851FF9607EEE}"/>
          </ac:spMkLst>
        </pc:spChg>
        <pc:spChg chg="mod">
          <ac:chgData name="Jassem Abbasi" userId="a485637c-5d5c-44af-8411-f95acc3236b6" providerId="ADAL" clId="{B67E75DF-61F4-4BDD-83F6-F3A9FEB4B984}" dt="2024-02-22T09:52:54.409" v="2357" actId="27803"/>
          <ac:spMkLst>
            <pc:docMk/>
            <pc:sldMk cId="3942064285" sldId="256"/>
            <ac:spMk id="11921" creationId="{442AEC6E-4278-CFC1-7F19-F6095FFD5AFC}"/>
          </ac:spMkLst>
        </pc:spChg>
        <pc:spChg chg="mod">
          <ac:chgData name="Jassem Abbasi" userId="a485637c-5d5c-44af-8411-f95acc3236b6" providerId="ADAL" clId="{B67E75DF-61F4-4BDD-83F6-F3A9FEB4B984}" dt="2024-02-22T09:52:54.409" v="2357" actId="27803"/>
          <ac:spMkLst>
            <pc:docMk/>
            <pc:sldMk cId="3942064285" sldId="256"/>
            <ac:spMk id="11922" creationId="{A709668D-5DF9-6D2D-736C-E4B4BF93ADA8}"/>
          </ac:spMkLst>
        </pc:spChg>
        <pc:spChg chg="mod">
          <ac:chgData name="Jassem Abbasi" userId="a485637c-5d5c-44af-8411-f95acc3236b6" providerId="ADAL" clId="{B67E75DF-61F4-4BDD-83F6-F3A9FEB4B984}" dt="2024-02-22T09:52:54.409" v="2357" actId="27803"/>
          <ac:spMkLst>
            <pc:docMk/>
            <pc:sldMk cId="3942064285" sldId="256"/>
            <ac:spMk id="11923" creationId="{81A7441F-8F2F-8657-6DF0-558B2264AA67}"/>
          </ac:spMkLst>
        </pc:spChg>
        <pc:spChg chg="mod">
          <ac:chgData name="Jassem Abbasi" userId="a485637c-5d5c-44af-8411-f95acc3236b6" providerId="ADAL" clId="{B67E75DF-61F4-4BDD-83F6-F3A9FEB4B984}" dt="2024-02-22T09:52:54.409" v="2357" actId="27803"/>
          <ac:spMkLst>
            <pc:docMk/>
            <pc:sldMk cId="3942064285" sldId="256"/>
            <ac:spMk id="11924" creationId="{D1B5301A-91E7-F2E1-A2E3-892A1940598E}"/>
          </ac:spMkLst>
        </pc:spChg>
        <pc:spChg chg="mod">
          <ac:chgData name="Jassem Abbasi" userId="a485637c-5d5c-44af-8411-f95acc3236b6" providerId="ADAL" clId="{B67E75DF-61F4-4BDD-83F6-F3A9FEB4B984}" dt="2024-02-22T09:52:54.409" v="2357" actId="27803"/>
          <ac:spMkLst>
            <pc:docMk/>
            <pc:sldMk cId="3942064285" sldId="256"/>
            <ac:spMk id="11925" creationId="{EF80BCD2-B2FB-C4A2-5962-393CFBDE0211}"/>
          </ac:spMkLst>
        </pc:spChg>
        <pc:spChg chg="mod">
          <ac:chgData name="Jassem Abbasi" userId="a485637c-5d5c-44af-8411-f95acc3236b6" providerId="ADAL" clId="{B67E75DF-61F4-4BDD-83F6-F3A9FEB4B984}" dt="2024-02-22T09:52:54.409" v="2357" actId="27803"/>
          <ac:spMkLst>
            <pc:docMk/>
            <pc:sldMk cId="3942064285" sldId="256"/>
            <ac:spMk id="11926" creationId="{5DEDC387-8511-C111-E11D-FEFB4B39D5D3}"/>
          </ac:spMkLst>
        </pc:spChg>
        <pc:spChg chg="mod">
          <ac:chgData name="Jassem Abbasi" userId="a485637c-5d5c-44af-8411-f95acc3236b6" providerId="ADAL" clId="{B67E75DF-61F4-4BDD-83F6-F3A9FEB4B984}" dt="2024-02-22T09:52:54.409" v="2357" actId="27803"/>
          <ac:spMkLst>
            <pc:docMk/>
            <pc:sldMk cId="3942064285" sldId="256"/>
            <ac:spMk id="11927" creationId="{A26CA339-7F46-FC74-873C-6CC3C32AD25F}"/>
          </ac:spMkLst>
        </pc:spChg>
        <pc:spChg chg="mod">
          <ac:chgData name="Jassem Abbasi" userId="a485637c-5d5c-44af-8411-f95acc3236b6" providerId="ADAL" clId="{B67E75DF-61F4-4BDD-83F6-F3A9FEB4B984}" dt="2024-02-22T09:52:54.409" v="2357" actId="27803"/>
          <ac:spMkLst>
            <pc:docMk/>
            <pc:sldMk cId="3942064285" sldId="256"/>
            <ac:spMk id="11928" creationId="{13527D65-4F40-0F05-2B9E-7857AE711C32}"/>
          </ac:spMkLst>
        </pc:spChg>
        <pc:spChg chg="mod">
          <ac:chgData name="Jassem Abbasi" userId="a485637c-5d5c-44af-8411-f95acc3236b6" providerId="ADAL" clId="{B67E75DF-61F4-4BDD-83F6-F3A9FEB4B984}" dt="2024-02-22T09:52:54.409" v="2357" actId="27803"/>
          <ac:spMkLst>
            <pc:docMk/>
            <pc:sldMk cId="3942064285" sldId="256"/>
            <ac:spMk id="11929" creationId="{38666902-48DD-2DDE-7D70-11482CD021E3}"/>
          </ac:spMkLst>
        </pc:spChg>
        <pc:spChg chg="mod">
          <ac:chgData name="Jassem Abbasi" userId="a485637c-5d5c-44af-8411-f95acc3236b6" providerId="ADAL" clId="{B67E75DF-61F4-4BDD-83F6-F3A9FEB4B984}" dt="2024-02-22T09:52:54.409" v="2357" actId="27803"/>
          <ac:spMkLst>
            <pc:docMk/>
            <pc:sldMk cId="3942064285" sldId="256"/>
            <ac:spMk id="11930" creationId="{97F6F167-0C54-8084-D42A-E75BE46BAB09}"/>
          </ac:spMkLst>
        </pc:spChg>
        <pc:spChg chg="mod">
          <ac:chgData name="Jassem Abbasi" userId="a485637c-5d5c-44af-8411-f95acc3236b6" providerId="ADAL" clId="{B67E75DF-61F4-4BDD-83F6-F3A9FEB4B984}" dt="2024-02-22T09:52:54.409" v="2357" actId="27803"/>
          <ac:spMkLst>
            <pc:docMk/>
            <pc:sldMk cId="3942064285" sldId="256"/>
            <ac:spMk id="11931" creationId="{5D234BD4-2223-1790-9BCE-D65D2290F7B5}"/>
          </ac:spMkLst>
        </pc:spChg>
        <pc:spChg chg="mod">
          <ac:chgData name="Jassem Abbasi" userId="a485637c-5d5c-44af-8411-f95acc3236b6" providerId="ADAL" clId="{B67E75DF-61F4-4BDD-83F6-F3A9FEB4B984}" dt="2024-02-22T09:52:54.409" v="2357" actId="27803"/>
          <ac:spMkLst>
            <pc:docMk/>
            <pc:sldMk cId="3942064285" sldId="256"/>
            <ac:spMk id="11932" creationId="{59D8BCF8-CF67-0899-81DD-1962280F48BE}"/>
          </ac:spMkLst>
        </pc:spChg>
        <pc:spChg chg="mod">
          <ac:chgData name="Jassem Abbasi" userId="a485637c-5d5c-44af-8411-f95acc3236b6" providerId="ADAL" clId="{B67E75DF-61F4-4BDD-83F6-F3A9FEB4B984}" dt="2024-02-22T09:52:54.409" v="2357" actId="27803"/>
          <ac:spMkLst>
            <pc:docMk/>
            <pc:sldMk cId="3942064285" sldId="256"/>
            <ac:spMk id="11933" creationId="{6EFE476E-E9C7-1208-48E5-7AD38EC41221}"/>
          </ac:spMkLst>
        </pc:spChg>
        <pc:spChg chg="mod">
          <ac:chgData name="Jassem Abbasi" userId="a485637c-5d5c-44af-8411-f95acc3236b6" providerId="ADAL" clId="{B67E75DF-61F4-4BDD-83F6-F3A9FEB4B984}" dt="2024-02-22T09:52:54.409" v="2357" actId="27803"/>
          <ac:spMkLst>
            <pc:docMk/>
            <pc:sldMk cId="3942064285" sldId="256"/>
            <ac:spMk id="11934" creationId="{AFC7A216-E725-9610-E082-9A883F7CF8A4}"/>
          </ac:spMkLst>
        </pc:spChg>
        <pc:spChg chg="mod">
          <ac:chgData name="Jassem Abbasi" userId="a485637c-5d5c-44af-8411-f95acc3236b6" providerId="ADAL" clId="{B67E75DF-61F4-4BDD-83F6-F3A9FEB4B984}" dt="2024-02-22T09:52:54.409" v="2357" actId="27803"/>
          <ac:spMkLst>
            <pc:docMk/>
            <pc:sldMk cId="3942064285" sldId="256"/>
            <ac:spMk id="11935" creationId="{43808413-2D56-6A7D-5FA8-B494E3ECA3C5}"/>
          </ac:spMkLst>
        </pc:spChg>
        <pc:spChg chg="mod">
          <ac:chgData name="Jassem Abbasi" userId="a485637c-5d5c-44af-8411-f95acc3236b6" providerId="ADAL" clId="{B67E75DF-61F4-4BDD-83F6-F3A9FEB4B984}" dt="2024-02-22T09:52:54.409" v="2357" actId="27803"/>
          <ac:spMkLst>
            <pc:docMk/>
            <pc:sldMk cId="3942064285" sldId="256"/>
            <ac:spMk id="11936" creationId="{F8C4E15C-8814-312F-B46D-8450DBCE829D}"/>
          </ac:spMkLst>
        </pc:spChg>
        <pc:spChg chg="mod">
          <ac:chgData name="Jassem Abbasi" userId="a485637c-5d5c-44af-8411-f95acc3236b6" providerId="ADAL" clId="{B67E75DF-61F4-4BDD-83F6-F3A9FEB4B984}" dt="2024-02-22T09:52:54.409" v="2357" actId="27803"/>
          <ac:spMkLst>
            <pc:docMk/>
            <pc:sldMk cId="3942064285" sldId="256"/>
            <ac:spMk id="11937" creationId="{38C7FB41-F466-3610-281D-74BA784684DD}"/>
          </ac:spMkLst>
        </pc:spChg>
        <pc:spChg chg="mod">
          <ac:chgData name="Jassem Abbasi" userId="a485637c-5d5c-44af-8411-f95acc3236b6" providerId="ADAL" clId="{B67E75DF-61F4-4BDD-83F6-F3A9FEB4B984}" dt="2024-02-22T09:52:54.409" v="2357" actId="27803"/>
          <ac:spMkLst>
            <pc:docMk/>
            <pc:sldMk cId="3942064285" sldId="256"/>
            <ac:spMk id="11938" creationId="{2CDDB016-1B20-8141-AA0F-D71E306B240B}"/>
          </ac:spMkLst>
        </pc:spChg>
        <pc:spChg chg="mod">
          <ac:chgData name="Jassem Abbasi" userId="a485637c-5d5c-44af-8411-f95acc3236b6" providerId="ADAL" clId="{B67E75DF-61F4-4BDD-83F6-F3A9FEB4B984}" dt="2024-02-22T09:52:54.409" v="2357" actId="27803"/>
          <ac:spMkLst>
            <pc:docMk/>
            <pc:sldMk cId="3942064285" sldId="256"/>
            <ac:spMk id="11939" creationId="{EB9402DB-A660-A8E7-02C5-F732BA00668E}"/>
          </ac:spMkLst>
        </pc:spChg>
        <pc:spChg chg="mod">
          <ac:chgData name="Jassem Abbasi" userId="a485637c-5d5c-44af-8411-f95acc3236b6" providerId="ADAL" clId="{B67E75DF-61F4-4BDD-83F6-F3A9FEB4B984}" dt="2024-02-22T09:52:54.409" v="2357" actId="27803"/>
          <ac:spMkLst>
            <pc:docMk/>
            <pc:sldMk cId="3942064285" sldId="256"/>
            <ac:spMk id="11940" creationId="{6C3EEFF8-2980-B5AE-8E04-B31D9DE6DCF7}"/>
          </ac:spMkLst>
        </pc:spChg>
        <pc:spChg chg="mod">
          <ac:chgData name="Jassem Abbasi" userId="a485637c-5d5c-44af-8411-f95acc3236b6" providerId="ADAL" clId="{B67E75DF-61F4-4BDD-83F6-F3A9FEB4B984}" dt="2024-02-22T09:52:54.409" v="2357" actId="27803"/>
          <ac:spMkLst>
            <pc:docMk/>
            <pc:sldMk cId="3942064285" sldId="256"/>
            <ac:spMk id="11941" creationId="{8146C54A-8847-BBA6-51FA-5BE476CE1BD9}"/>
          </ac:spMkLst>
        </pc:spChg>
        <pc:spChg chg="mod">
          <ac:chgData name="Jassem Abbasi" userId="a485637c-5d5c-44af-8411-f95acc3236b6" providerId="ADAL" clId="{B67E75DF-61F4-4BDD-83F6-F3A9FEB4B984}" dt="2024-02-22T09:52:54.409" v="2357" actId="27803"/>
          <ac:spMkLst>
            <pc:docMk/>
            <pc:sldMk cId="3942064285" sldId="256"/>
            <ac:spMk id="11942" creationId="{68DCF1C4-193B-1129-2D84-8CD7AAD100F4}"/>
          </ac:spMkLst>
        </pc:spChg>
        <pc:spChg chg="mod">
          <ac:chgData name="Jassem Abbasi" userId="a485637c-5d5c-44af-8411-f95acc3236b6" providerId="ADAL" clId="{B67E75DF-61F4-4BDD-83F6-F3A9FEB4B984}" dt="2024-02-22T09:52:54.409" v="2357" actId="27803"/>
          <ac:spMkLst>
            <pc:docMk/>
            <pc:sldMk cId="3942064285" sldId="256"/>
            <ac:spMk id="11943" creationId="{F9D3888C-2872-636C-BE21-EAE37860D617}"/>
          </ac:spMkLst>
        </pc:spChg>
        <pc:spChg chg="mod">
          <ac:chgData name="Jassem Abbasi" userId="a485637c-5d5c-44af-8411-f95acc3236b6" providerId="ADAL" clId="{B67E75DF-61F4-4BDD-83F6-F3A9FEB4B984}" dt="2024-02-22T09:52:54.409" v="2357" actId="27803"/>
          <ac:spMkLst>
            <pc:docMk/>
            <pc:sldMk cId="3942064285" sldId="256"/>
            <ac:spMk id="11944" creationId="{101AB726-BDB9-5099-171F-77026BA41389}"/>
          </ac:spMkLst>
        </pc:spChg>
        <pc:spChg chg="mod">
          <ac:chgData name="Jassem Abbasi" userId="a485637c-5d5c-44af-8411-f95acc3236b6" providerId="ADAL" clId="{B67E75DF-61F4-4BDD-83F6-F3A9FEB4B984}" dt="2024-02-22T09:52:54.409" v="2357" actId="27803"/>
          <ac:spMkLst>
            <pc:docMk/>
            <pc:sldMk cId="3942064285" sldId="256"/>
            <ac:spMk id="11945" creationId="{B9F6A5EC-7D09-34E9-B8C0-FFD5F8DCA895}"/>
          </ac:spMkLst>
        </pc:spChg>
        <pc:spChg chg="mod">
          <ac:chgData name="Jassem Abbasi" userId="a485637c-5d5c-44af-8411-f95acc3236b6" providerId="ADAL" clId="{B67E75DF-61F4-4BDD-83F6-F3A9FEB4B984}" dt="2024-02-22T09:52:54.409" v="2357" actId="27803"/>
          <ac:spMkLst>
            <pc:docMk/>
            <pc:sldMk cId="3942064285" sldId="256"/>
            <ac:spMk id="11946" creationId="{4886492A-D372-6401-04E3-D726BC2025B7}"/>
          </ac:spMkLst>
        </pc:spChg>
        <pc:spChg chg="mod">
          <ac:chgData name="Jassem Abbasi" userId="a485637c-5d5c-44af-8411-f95acc3236b6" providerId="ADAL" clId="{B67E75DF-61F4-4BDD-83F6-F3A9FEB4B984}" dt="2024-02-22T09:52:54.409" v="2357" actId="27803"/>
          <ac:spMkLst>
            <pc:docMk/>
            <pc:sldMk cId="3942064285" sldId="256"/>
            <ac:spMk id="11947" creationId="{7425A6B4-EFFB-60D0-A480-3F745C87DB17}"/>
          </ac:spMkLst>
        </pc:spChg>
        <pc:spChg chg="mod">
          <ac:chgData name="Jassem Abbasi" userId="a485637c-5d5c-44af-8411-f95acc3236b6" providerId="ADAL" clId="{B67E75DF-61F4-4BDD-83F6-F3A9FEB4B984}" dt="2024-02-22T09:52:54.409" v="2357" actId="27803"/>
          <ac:spMkLst>
            <pc:docMk/>
            <pc:sldMk cId="3942064285" sldId="256"/>
            <ac:spMk id="11948" creationId="{BB0A3FD3-DFB1-344D-A67A-526B8355EA72}"/>
          </ac:spMkLst>
        </pc:spChg>
        <pc:spChg chg="mod">
          <ac:chgData name="Jassem Abbasi" userId="a485637c-5d5c-44af-8411-f95acc3236b6" providerId="ADAL" clId="{B67E75DF-61F4-4BDD-83F6-F3A9FEB4B984}" dt="2024-02-22T09:52:54.409" v="2357" actId="27803"/>
          <ac:spMkLst>
            <pc:docMk/>
            <pc:sldMk cId="3942064285" sldId="256"/>
            <ac:spMk id="11949" creationId="{64B166A3-6831-4829-3E04-7EE2EC1A8B96}"/>
          </ac:spMkLst>
        </pc:spChg>
        <pc:spChg chg="mod">
          <ac:chgData name="Jassem Abbasi" userId="a485637c-5d5c-44af-8411-f95acc3236b6" providerId="ADAL" clId="{B67E75DF-61F4-4BDD-83F6-F3A9FEB4B984}" dt="2024-02-22T09:52:54.409" v="2357" actId="27803"/>
          <ac:spMkLst>
            <pc:docMk/>
            <pc:sldMk cId="3942064285" sldId="256"/>
            <ac:spMk id="11950" creationId="{C11CE7BB-0D5A-40B0-968D-371BA4A4887A}"/>
          </ac:spMkLst>
        </pc:spChg>
        <pc:spChg chg="mod">
          <ac:chgData name="Jassem Abbasi" userId="a485637c-5d5c-44af-8411-f95acc3236b6" providerId="ADAL" clId="{B67E75DF-61F4-4BDD-83F6-F3A9FEB4B984}" dt="2024-02-22T09:52:54.409" v="2357" actId="27803"/>
          <ac:spMkLst>
            <pc:docMk/>
            <pc:sldMk cId="3942064285" sldId="256"/>
            <ac:spMk id="11951" creationId="{DC8D9305-63CA-4A41-FA16-0A6F2DB4A423}"/>
          </ac:spMkLst>
        </pc:spChg>
        <pc:spChg chg="mod">
          <ac:chgData name="Jassem Abbasi" userId="a485637c-5d5c-44af-8411-f95acc3236b6" providerId="ADAL" clId="{B67E75DF-61F4-4BDD-83F6-F3A9FEB4B984}" dt="2024-02-22T09:52:54.409" v="2357" actId="27803"/>
          <ac:spMkLst>
            <pc:docMk/>
            <pc:sldMk cId="3942064285" sldId="256"/>
            <ac:spMk id="11952" creationId="{2B7B46B1-AFA7-CFB5-312D-E93EE713A4EB}"/>
          </ac:spMkLst>
        </pc:spChg>
        <pc:spChg chg="mod">
          <ac:chgData name="Jassem Abbasi" userId="a485637c-5d5c-44af-8411-f95acc3236b6" providerId="ADAL" clId="{B67E75DF-61F4-4BDD-83F6-F3A9FEB4B984}" dt="2024-02-22T09:52:54.409" v="2357" actId="27803"/>
          <ac:spMkLst>
            <pc:docMk/>
            <pc:sldMk cId="3942064285" sldId="256"/>
            <ac:spMk id="11953" creationId="{C37C0DFF-3300-DCAF-7CAE-E08463C26D0E}"/>
          </ac:spMkLst>
        </pc:spChg>
        <pc:spChg chg="mod">
          <ac:chgData name="Jassem Abbasi" userId="a485637c-5d5c-44af-8411-f95acc3236b6" providerId="ADAL" clId="{B67E75DF-61F4-4BDD-83F6-F3A9FEB4B984}" dt="2024-02-22T09:52:54.409" v="2357" actId="27803"/>
          <ac:spMkLst>
            <pc:docMk/>
            <pc:sldMk cId="3942064285" sldId="256"/>
            <ac:spMk id="11954" creationId="{4D08CE06-7475-A8B5-0EB1-773EB067FBA1}"/>
          </ac:spMkLst>
        </pc:spChg>
        <pc:spChg chg="mod">
          <ac:chgData name="Jassem Abbasi" userId="a485637c-5d5c-44af-8411-f95acc3236b6" providerId="ADAL" clId="{B67E75DF-61F4-4BDD-83F6-F3A9FEB4B984}" dt="2024-02-22T09:52:54.409" v="2357" actId="27803"/>
          <ac:spMkLst>
            <pc:docMk/>
            <pc:sldMk cId="3942064285" sldId="256"/>
            <ac:spMk id="11955" creationId="{DEB6E543-3F6B-7B57-B952-2C73587E6B70}"/>
          </ac:spMkLst>
        </pc:spChg>
        <pc:spChg chg="mod">
          <ac:chgData name="Jassem Abbasi" userId="a485637c-5d5c-44af-8411-f95acc3236b6" providerId="ADAL" clId="{B67E75DF-61F4-4BDD-83F6-F3A9FEB4B984}" dt="2024-02-22T09:52:54.409" v="2357" actId="27803"/>
          <ac:spMkLst>
            <pc:docMk/>
            <pc:sldMk cId="3942064285" sldId="256"/>
            <ac:spMk id="11956" creationId="{FE7D0895-E859-0E51-A9DD-4AFF0A435645}"/>
          </ac:spMkLst>
        </pc:spChg>
        <pc:spChg chg="mod">
          <ac:chgData name="Jassem Abbasi" userId="a485637c-5d5c-44af-8411-f95acc3236b6" providerId="ADAL" clId="{B67E75DF-61F4-4BDD-83F6-F3A9FEB4B984}" dt="2024-02-22T09:52:54.409" v="2357" actId="27803"/>
          <ac:spMkLst>
            <pc:docMk/>
            <pc:sldMk cId="3942064285" sldId="256"/>
            <ac:spMk id="11957" creationId="{7F5154B6-2750-B00B-4A87-32D51F850D77}"/>
          </ac:spMkLst>
        </pc:spChg>
        <pc:spChg chg="mod">
          <ac:chgData name="Jassem Abbasi" userId="a485637c-5d5c-44af-8411-f95acc3236b6" providerId="ADAL" clId="{B67E75DF-61F4-4BDD-83F6-F3A9FEB4B984}" dt="2024-02-22T09:52:54.409" v="2357" actId="27803"/>
          <ac:spMkLst>
            <pc:docMk/>
            <pc:sldMk cId="3942064285" sldId="256"/>
            <ac:spMk id="11958" creationId="{192DEF61-FBBC-2856-7BBB-0E1214B2CE34}"/>
          </ac:spMkLst>
        </pc:spChg>
        <pc:spChg chg="mod">
          <ac:chgData name="Jassem Abbasi" userId="a485637c-5d5c-44af-8411-f95acc3236b6" providerId="ADAL" clId="{B67E75DF-61F4-4BDD-83F6-F3A9FEB4B984}" dt="2024-02-22T09:52:54.409" v="2357" actId="27803"/>
          <ac:spMkLst>
            <pc:docMk/>
            <pc:sldMk cId="3942064285" sldId="256"/>
            <ac:spMk id="11959" creationId="{4A55B37B-7183-A887-4F5A-21002F6EEE67}"/>
          </ac:spMkLst>
        </pc:spChg>
        <pc:spChg chg="mod">
          <ac:chgData name="Jassem Abbasi" userId="a485637c-5d5c-44af-8411-f95acc3236b6" providerId="ADAL" clId="{B67E75DF-61F4-4BDD-83F6-F3A9FEB4B984}" dt="2024-02-22T09:52:54.409" v="2357" actId="27803"/>
          <ac:spMkLst>
            <pc:docMk/>
            <pc:sldMk cId="3942064285" sldId="256"/>
            <ac:spMk id="11960" creationId="{B7B2CBD1-37A9-4502-B5B8-63B295B21C99}"/>
          </ac:spMkLst>
        </pc:spChg>
        <pc:spChg chg="mod">
          <ac:chgData name="Jassem Abbasi" userId="a485637c-5d5c-44af-8411-f95acc3236b6" providerId="ADAL" clId="{B67E75DF-61F4-4BDD-83F6-F3A9FEB4B984}" dt="2024-02-22T09:52:54.409" v="2357" actId="27803"/>
          <ac:spMkLst>
            <pc:docMk/>
            <pc:sldMk cId="3942064285" sldId="256"/>
            <ac:spMk id="11961" creationId="{1DA93096-8581-CC2E-50EE-08056661E12A}"/>
          </ac:spMkLst>
        </pc:spChg>
        <pc:spChg chg="mod">
          <ac:chgData name="Jassem Abbasi" userId="a485637c-5d5c-44af-8411-f95acc3236b6" providerId="ADAL" clId="{B67E75DF-61F4-4BDD-83F6-F3A9FEB4B984}" dt="2024-02-22T09:52:54.409" v="2357" actId="27803"/>
          <ac:spMkLst>
            <pc:docMk/>
            <pc:sldMk cId="3942064285" sldId="256"/>
            <ac:spMk id="11962" creationId="{795A4EC4-6862-E940-CE51-FECA05490334}"/>
          </ac:spMkLst>
        </pc:spChg>
        <pc:spChg chg="mod">
          <ac:chgData name="Jassem Abbasi" userId="a485637c-5d5c-44af-8411-f95acc3236b6" providerId="ADAL" clId="{B67E75DF-61F4-4BDD-83F6-F3A9FEB4B984}" dt="2024-02-22T09:52:54.409" v="2357" actId="27803"/>
          <ac:spMkLst>
            <pc:docMk/>
            <pc:sldMk cId="3942064285" sldId="256"/>
            <ac:spMk id="11963" creationId="{9A576678-80D3-FEB3-BDBD-0BDB311F0E5D}"/>
          </ac:spMkLst>
        </pc:spChg>
        <pc:spChg chg="mod">
          <ac:chgData name="Jassem Abbasi" userId="a485637c-5d5c-44af-8411-f95acc3236b6" providerId="ADAL" clId="{B67E75DF-61F4-4BDD-83F6-F3A9FEB4B984}" dt="2024-02-22T09:52:54.409" v="2357" actId="27803"/>
          <ac:spMkLst>
            <pc:docMk/>
            <pc:sldMk cId="3942064285" sldId="256"/>
            <ac:spMk id="11964" creationId="{4C167122-A11F-B5C1-2409-16E5A28B3E67}"/>
          </ac:spMkLst>
        </pc:spChg>
        <pc:spChg chg="mod">
          <ac:chgData name="Jassem Abbasi" userId="a485637c-5d5c-44af-8411-f95acc3236b6" providerId="ADAL" clId="{B67E75DF-61F4-4BDD-83F6-F3A9FEB4B984}" dt="2024-02-22T09:52:54.409" v="2357" actId="27803"/>
          <ac:spMkLst>
            <pc:docMk/>
            <pc:sldMk cId="3942064285" sldId="256"/>
            <ac:spMk id="11965" creationId="{77470EB4-38A9-D4AA-F386-5D678FB5AF82}"/>
          </ac:spMkLst>
        </pc:spChg>
        <pc:spChg chg="mod">
          <ac:chgData name="Jassem Abbasi" userId="a485637c-5d5c-44af-8411-f95acc3236b6" providerId="ADAL" clId="{B67E75DF-61F4-4BDD-83F6-F3A9FEB4B984}" dt="2024-02-22T09:52:54.409" v="2357" actId="27803"/>
          <ac:spMkLst>
            <pc:docMk/>
            <pc:sldMk cId="3942064285" sldId="256"/>
            <ac:spMk id="11966" creationId="{DAA1A8A2-DF94-881E-0438-67A8FABB2FF2}"/>
          </ac:spMkLst>
        </pc:spChg>
        <pc:spChg chg="mod">
          <ac:chgData name="Jassem Abbasi" userId="a485637c-5d5c-44af-8411-f95acc3236b6" providerId="ADAL" clId="{B67E75DF-61F4-4BDD-83F6-F3A9FEB4B984}" dt="2024-02-22T09:52:54.409" v="2357" actId="27803"/>
          <ac:spMkLst>
            <pc:docMk/>
            <pc:sldMk cId="3942064285" sldId="256"/>
            <ac:spMk id="11967" creationId="{A1BB83FA-6418-3E97-BAB8-C0623562159D}"/>
          </ac:spMkLst>
        </pc:spChg>
        <pc:spChg chg="mod">
          <ac:chgData name="Jassem Abbasi" userId="a485637c-5d5c-44af-8411-f95acc3236b6" providerId="ADAL" clId="{B67E75DF-61F4-4BDD-83F6-F3A9FEB4B984}" dt="2024-02-22T09:52:54.409" v="2357" actId="27803"/>
          <ac:spMkLst>
            <pc:docMk/>
            <pc:sldMk cId="3942064285" sldId="256"/>
            <ac:spMk id="11968" creationId="{893A342E-D2A3-0774-0561-6668980F6F2B}"/>
          </ac:spMkLst>
        </pc:spChg>
        <pc:spChg chg="mod">
          <ac:chgData name="Jassem Abbasi" userId="a485637c-5d5c-44af-8411-f95acc3236b6" providerId="ADAL" clId="{B67E75DF-61F4-4BDD-83F6-F3A9FEB4B984}" dt="2024-02-22T09:52:54.409" v="2357" actId="27803"/>
          <ac:spMkLst>
            <pc:docMk/>
            <pc:sldMk cId="3942064285" sldId="256"/>
            <ac:spMk id="11969" creationId="{FFEAA463-8719-A835-8AFA-3F9857A127E6}"/>
          </ac:spMkLst>
        </pc:spChg>
        <pc:spChg chg="mod">
          <ac:chgData name="Jassem Abbasi" userId="a485637c-5d5c-44af-8411-f95acc3236b6" providerId="ADAL" clId="{B67E75DF-61F4-4BDD-83F6-F3A9FEB4B984}" dt="2024-02-22T09:52:54.409" v="2357" actId="27803"/>
          <ac:spMkLst>
            <pc:docMk/>
            <pc:sldMk cId="3942064285" sldId="256"/>
            <ac:spMk id="11970" creationId="{7DAC1153-F9A2-9247-7C6C-2D688FF3C7C1}"/>
          </ac:spMkLst>
        </pc:spChg>
        <pc:spChg chg="mod">
          <ac:chgData name="Jassem Abbasi" userId="a485637c-5d5c-44af-8411-f95acc3236b6" providerId="ADAL" clId="{B67E75DF-61F4-4BDD-83F6-F3A9FEB4B984}" dt="2024-02-22T09:52:54.409" v="2357" actId="27803"/>
          <ac:spMkLst>
            <pc:docMk/>
            <pc:sldMk cId="3942064285" sldId="256"/>
            <ac:spMk id="11971" creationId="{C68B1D33-2852-BBCE-3546-D4FD83B8FC0E}"/>
          </ac:spMkLst>
        </pc:spChg>
        <pc:spChg chg="mod">
          <ac:chgData name="Jassem Abbasi" userId="a485637c-5d5c-44af-8411-f95acc3236b6" providerId="ADAL" clId="{B67E75DF-61F4-4BDD-83F6-F3A9FEB4B984}" dt="2024-02-22T09:52:54.409" v="2357" actId="27803"/>
          <ac:spMkLst>
            <pc:docMk/>
            <pc:sldMk cId="3942064285" sldId="256"/>
            <ac:spMk id="11972" creationId="{20A5FFE0-6355-E8F3-16EB-2A9C5A28EC25}"/>
          </ac:spMkLst>
        </pc:spChg>
        <pc:spChg chg="mod">
          <ac:chgData name="Jassem Abbasi" userId="a485637c-5d5c-44af-8411-f95acc3236b6" providerId="ADAL" clId="{B67E75DF-61F4-4BDD-83F6-F3A9FEB4B984}" dt="2024-02-22T09:52:54.409" v="2357" actId="27803"/>
          <ac:spMkLst>
            <pc:docMk/>
            <pc:sldMk cId="3942064285" sldId="256"/>
            <ac:spMk id="11973" creationId="{170CD499-D7E4-FEFF-ED22-5220E7368F28}"/>
          </ac:spMkLst>
        </pc:spChg>
        <pc:spChg chg="mod">
          <ac:chgData name="Jassem Abbasi" userId="a485637c-5d5c-44af-8411-f95acc3236b6" providerId="ADAL" clId="{B67E75DF-61F4-4BDD-83F6-F3A9FEB4B984}" dt="2024-02-22T09:52:54.409" v="2357" actId="27803"/>
          <ac:spMkLst>
            <pc:docMk/>
            <pc:sldMk cId="3942064285" sldId="256"/>
            <ac:spMk id="11974" creationId="{BB38D7E0-3C3E-9B54-DED5-D9FE8DEBB70F}"/>
          </ac:spMkLst>
        </pc:spChg>
        <pc:spChg chg="mod">
          <ac:chgData name="Jassem Abbasi" userId="a485637c-5d5c-44af-8411-f95acc3236b6" providerId="ADAL" clId="{B67E75DF-61F4-4BDD-83F6-F3A9FEB4B984}" dt="2024-02-22T09:52:54.409" v="2357" actId="27803"/>
          <ac:spMkLst>
            <pc:docMk/>
            <pc:sldMk cId="3942064285" sldId="256"/>
            <ac:spMk id="11975" creationId="{12CB53F9-A1CC-E7CA-0CAF-CEAB30D67C94}"/>
          </ac:spMkLst>
        </pc:spChg>
        <pc:spChg chg="mod">
          <ac:chgData name="Jassem Abbasi" userId="a485637c-5d5c-44af-8411-f95acc3236b6" providerId="ADAL" clId="{B67E75DF-61F4-4BDD-83F6-F3A9FEB4B984}" dt="2024-02-22T09:52:54.409" v="2357" actId="27803"/>
          <ac:spMkLst>
            <pc:docMk/>
            <pc:sldMk cId="3942064285" sldId="256"/>
            <ac:spMk id="11976" creationId="{BCA31763-D0C2-4ADB-95B2-FD8CE54F8F8F}"/>
          </ac:spMkLst>
        </pc:spChg>
        <pc:spChg chg="mod">
          <ac:chgData name="Jassem Abbasi" userId="a485637c-5d5c-44af-8411-f95acc3236b6" providerId="ADAL" clId="{B67E75DF-61F4-4BDD-83F6-F3A9FEB4B984}" dt="2024-02-22T09:52:54.409" v="2357" actId="27803"/>
          <ac:spMkLst>
            <pc:docMk/>
            <pc:sldMk cId="3942064285" sldId="256"/>
            <ac:spMk id="11977" creationId="{AB30FDC2-AF34-26B3-4EA8-FDAE9CD795B8}"/>
          </ac:spMkLst>
        </pc:spChg>
        <pc:spChg chg="mod">
          <ac:chgData name="Jassem Abbasi" userId="a485637c-5d5c-44af-8411-f95acc3236b6" providerId="ADAL" clId="{B67E75DF-61F4-4BDD-83F6-F3A9FEB4B984}" dt="2024-02-22T09:52:54.409" v="2357" actId="27803"/>
          <ac:spMkLst>
            <pc:docMk/>
            <pc:sldMk cId="3942064285" sldId="256"/>
            <ac:spMk id="11978" creationId="{DA12036E-439D-928F-0737-FBF68E0B3F3F}"/>
          </ac:spMkLst>
        </pc:spChg>
        <pc:spChg chg="mod">
          <ac:chgData name="Jassem Abbasi" userId="a485637c-5d5c-44af-8411-f95acc3236b6" providerId="ADAL" clId="{B67E75DF-61F4-4BDD-83F6-F3A9FEB4B984}" dt="2024-02-22T09:52:54.409" v="2357" actId="27803"/>
          <ac:spMkLst>
            <pc:docMk/>
            <pc:sldMk cId="3942064285" sldId="256"/>
            <ac:spMk id="11979" creationId="{1F42521A-8386-0615-C195-A719A05D4B40}"/>
          </ac:spMkLst>
        </pc:spChg>
        <pc:spChg chg="mod">
          <ac:chgData name="Jassem Abbasi" userId="a485637c-5d5c-44af-8411-f95acc3236b6" providerId="ADAL" clId="{B67E75DF-61F4-4BDD-83F6-F3A9FEB4B984}" dt="2024-02-22T09:52:54.409" v="2357" actId="27803"/>
          <ac:spMkLst>
            <pc:docMk/>
            <pc:sldMk cId="3942064285" sldId="256"/>
            <ac:spMk id="11980" creationId="{DE782A9F-D235-11C8-1DB8-C5691141E9CA}"/>
          </ac:spMkLst>
        </pc:spChg>
        <pc:spChg chg="mod">
          <ac:chgData name="Jassem Abbasi" userId="a485637c-5d5c-44af-8411-f95acc3236b6" providerId="ADAL" clId="{B67E75DF-61F4-4BDD-83F6-F3A9FEB4B984}" dt="2024-02-22T09:52:54.409" v="2357" actId="27803"/>
          <ac:spMkLst>
            <pc:docMk/>
            <pc:sldMk cId="3942064285" sldId="256"/>
            <ac:spMk id="11981" creationId="{4581F99C-FAAF-7E2D-7D89-F59AED9F1E9F}"/>
          </ac:spMkLst>
        </pc:spChg>
        <pc:spChg chg="mod">
          <ac:chgData name="Jassem Abbasi" userId="a485637c-5d5c-44af-8411-f95acc3236b6" providerId="ADAL" clId="{B67E75DF-61F4-4BDD-83F6-F3A9FEB4B984}" dt="2024-02-22T09:52:54.409" v="2357" actId="27803"/>
          <ac:spMkLst>
            <pc:docMk/>
            <pc:sldMk cId="3942064285" sldId="256"/>
            <ac:spMk id="11982" creationId="{DAC5FBF1-F46A-146A-12C9-B124C313D549}"/>
          </ac:spMkLst>
        </pc:spChg>
        <pc:spChg chg="mod">
          <ac:chgData name="Jassem Abbasi" userId="a485637c-5d5c-44af-8411-f95acc3236b6" providerId="ADAL" clId="{B67E75DF-61F4-4BDD-83F6-F3A9FEB4B984}" dt="2024-02-22T09:52:54.409" v="2357" actId="27803"/>
          <ac:spMkLst>
            <pc:docMk/>
            <pc:sldMk cId="3942064285" sldId="256"/>
            <ac:spMk id="11983" creationId="{8F36F65B-2FD9-427A-A901-9A6BE0BDC064}"/>
          </ac:spMkLst>
        </pc:spChg>
        <pc:spChg chg="mod">
          <ac:chgData name="Jassem Abbasi" userId="a485637c-5d5c-44af-8411-f95acc3236b6" providerId="ADAL" clId="{B67E75DF-61F4-4BDD-83F6-F3A9FEB4B984}" dt="2024-02-22T09:52:54.409" v="2357" actId="27803"/>
          <ac:spMkLst>
            <pc:docMk/>
            <pc:sldMk cId="3942064285" sldId="256"/>
            <ac:spMk id="11984" creationId="{85B404AC-3D4C-7B3A-FA15-4A223F836436}"/>
          </ac:spMkLst>
        </pc:spChg>
        <pc:spChg chg="mod">
          <ac:chgData name="Jassem Abbasi" userId="a485637c-5d5c-44af-8411-f95acc3236b6" providerId="ADAL" clId="{B67E75DF-61F4-4BDD-83F6-F3A9FEB4B984}" dt="2024-02-22T09:52:54.409" v="2357" actId="27803"/>
          <ac:spMkLst>
            <pc:docMk/>
            <pc:sldMk cId="3942064285" sldId="256"/>
            <ac:spMk id="11985" creationId="{14B6446C-455C-7CEF-D3F9-B3044B2A8D4E}"/>
          </ac:spMkLst>
        </pc:spChg>
        <pc:spChg chg="mod">
          <ac:chgData name="Jassem Abbasi" userId="a485637c-5d5c-44af-8411-f95acc3236b6" providerId="ADAL" clId="{B67E75DF-61F4-4BDD-83F6-F3A9FEB4B984}" dt="2024-02-22T09:52:54.409" v="2357" actId="27803"/>
          <ac:spMkLst>
            <pc:docMk/>
            <pc:sldMk cId="3942064285" sldId="256"/>
            <ac:spMk id="11986" creationId="{6C4D06A2-66A9-5BE9-4CD5-BAC5A3580236}"/>
          </ac:spMkLst>
        </pc:spChg>
        <pc:spChg chg="mod">
          <ac:chgData name="Jassem Abbasi" userId="a485637c-5d5c-44af-8411-f95acc3236b6" providerId="ADAL" clId="{B67E75DF-61F4-4BDD-83F6-F3A9FEB4B984}" dt="2024-02-22T09:52:54.409" v="2357" actId="27803"/>
          <ac:spMkLst>
            <pc:docMk/>
            <pc:sldMk cId="3942064285" sldId="256"/>
            <ac:spMk id="11987" creationId="{CB70BB4E-4A5E-31C2-28A9-7B0EEA672C15}"/>
          </ac:spMkLst>
        </pc:spChg>
        <pc:spChg chg="mod">
          <ac:chgData name="Jassem Abbasi" userId="a485637c-5d5c-44af-8411-f95acc3236b6" providerId="ADAL" clId="{B67E75DF-61F4-4BDD-83F6-F3A9FEB4B984}" dt="2024-02-22T09:52:54.409" v="2357" actId="27803"/>
          <ac:spMkLst>
            <pc:docMk/>
            <pc:sldMk cId="3942064285" sldId="256"/>
            <ac:spMk id="11988" creationId="{07401462-BEF3-660F-442D-04041A2DAAB9}"/>
          </ac:spMkLst>
        </pc:spChg>
        <pc:spChg chg="mod">
          <ac:chgData name="Jassem Abbasi" userId="a485637c-5d5c-44af-8411-f95acc3236b6" providerId="ADAL" clId="{B67E75DF-61F4-4BDD-83F6-F3A9FEB4B984}" dt="2024-02-22T09:52:54.409" v="2357" actId="27803"/>
          <ac:spMkLst>
            <pc:docMk/>
            <pc:sldMk cId="3942064285" sldId="256"/>
            <ac:spMk id="11989" creationId="{AD361B7B-CD1A-21C3-9A40-07109F8258A0}"/>
          </ac:spMkLst>
        </pc:spChg>
        <pc:spChg chg="mod">
          <ac:chgData name="Jassem Abbasi" userId="a485637c-5d5c-44af-8411-f95acc3236b6" providerId="ADAL" clId="{B67E75DF-61F4-4BDD-83F6-F3A9FEB4B984}" dt="2024-02-22T09:52:54.409" v="2357" actId="27803"/>
          <ac:spMkLst>
            <pc:docMk/>
            <pc:sldMk cId="3942064285" sldId="256"/>
            <ac:spMk id="11990" creationId="{76E26683-A363-6629-65E9-208E2F4BC1EC}"/>
          </ac:spMkLst>
        </pc:spChg>
        <pc:spChg chg="mod">
          <ac:chgData name="Jassem Abbasi" userId="a485637c-5d5c-44af-8411-f95acc3236b6" providerId="ADAL" clId="{B67E75DF-61F4-4BDD-83F6-F3A9FEB4B984}" dt="2024-02-22T09:52:54.409" v="2357" actId="27803"/>
          <ac:spMkLst>
            <pc:docMk/>
            <pc:sldMk cId="3942064285" sldId="256"/>
            <ac:spMk id="11991" creationId="{2E5079A9-F0E9-A1CC-2C7B-68B7ECCCE2A6}"/>
          </ac:spMkLst>
        </pc:spChg>
        <pc:spChg chg="mod">
          <ac:chgData name="Jassem Abbasi" userId="a485637c-5d5c-44af-8411-f95acc3236b6" providerId="ADAL" clId="{B67E75DF-61F4-4BDD-83F6-F3A9FEB4B984}" dt="2024-02-22T09:52:54.409" v="2357" actId="27803"/>
          <ac:spMkLst>
            <pc:docMk/>
            <pc:sldMk cId="3942064285" sldId="256"/>
            <ac:spMk id="11992" creationId="{E93F175F-AFE7-D677-9601-0001CC6B72B5}"/>
          </ac:spMkLst>
        </pc:spChg>
        <pc:spChg chg="mod">
          <ac:chgData name="Jassem Abbasi" userId="a485637c-5d5c-44af-8411-f95acc3236b6" providerId="ADAL" clId="{B67E75DF-61F4-4BDD-83F6-F3A9FEB4B984}" dt="2024-02-22T09:52:54.409" v="2357" actId="27803"/>
          <ac:spMkLst>
            <pc:docMk/>
            <pc:sldMk cId="3942064285" sldId="256"/>
            <ac:spMk id="11993" creationId="{855D4F59-660B-E081-E908-7CDC389640C7}"/>
          </ac:spMkLst>
        </pc:spChg>
        <pc:spChg chg="mod">
          <ac:chgData name="Jassem Abbasi" userId="a485637c-5d5c-44af-8411-f95acc3236b6" providerId="ADAL" clId="{B67E75DF-61F4-4BDD-83F6-F3A9FEB4B984}" dt="2024-02-22T09:52:54.409" v="2357" actId="27803"/>
          <ac:spMkLst>
            <pc:docMk/>
            <pc:sldMk cId="3942064285" sldId="256"/>
            <ac:spMk id="11994" creationId="{31C5D935-0113-4568-B897-63209190369B}"/>
          </ac:spMkLst>
        </pc:spChg>
        <pc:spChg chg="mod">
          <ac:chgData name="Jassem Abbasi" userId="a485637c-5d5c-44af-8411-f95acc3236b6" providerId="ADAL" clId="{B67E75DF-61F4-4BDD-83F6-F3A9FEB4B984}" dt="2024-02-22T09:52:54.409" v="2357" actId="27803"/>
          <ac:spMkLst>
            <pc:docMk/>
            <pc:sldMk cId="3942064285" sldId="256"/>
            <ac:spMk id="11995" creationId="{187AA9DA-AC01-A0E9-3B94-B93C7D71CC95}"/>
          </ac:spMkLst>
        </pc:spChg>
        <pc:spChg chg="mod">
          <ac:chgData name="Jassem Abbasi" userId="a485637c-5d5c-44af-8411-f95acc3236b6" providerId="ADAL" clId="{B67E75DF-61F4-4BDD-83F6-F3A9FEB4B984}" dt="2024-02-22T09:52:54.409" v="2357" actId="27803"/>
          <ac:spMkLst>
            <pc:docMk/>
            <pc:sldMk cId="3942064285" sldId="256"/>
            <ac:spMk id="11996" creationId="{277C9AC2-F3F5-8E09-6771-21B733D7138D}"/>
          </ac:spMkLst>
        </pc:spChg>
        <pc:spChg chg="mod">
          <ac:chgData name="Jassem Abbasi" userId="a485637c-5d5c-44af-8411-f95acc3236b6" providerId="ADAL" clId="{B67E75DF-61F4-4BDD-83F6-F3A9FEB4B984}" dt="2024-02-22T09:52:54.409" v="2357" actId="27803"/>
          <ac:spMkLst>
            <pc:docMk/>
            <pc:sldMk cId="3942064285" sldId="256"/>
            <ac:spMk id="11997" creationId="{1F8A0DC2-3CC7-44E4-4BB0-0F812FE4CBB6}"/>
          </ac:spMkLst>
        </pc:spChg>
        <pc:spChg chg="mod">
          <ac:chgData name="Jassem Abbasi" userId="a485637c-5d5c-44af-8411-f95acc3236b6" providerId="ADAL" clId="{B67E75DF-61F4-4BDD-83F6-F3A9FEB4B984}" dt="2024-02-22T09:52:54.409" v="2357" actId="27803"/>
          <ac:spMkLst>
            <pc:docMk/>
            <pc:sldMk cId="3942064285" sldId="256"/>
            <ac:spMk id="11998" creationId="{5FF5A9E2-DD3D-7C48-4055-7F0D00F5B771}"/>
          </ac:spMkLst>
        </pc:spChg>
        <pc:spChg chg="mod">
          <ac:chgData name="Jassem Abbasi" userId="a485637c-5d5c-44af-8411-f95acc3236b6" providerId="ADAL" clId="{B67E75DF-61F4-4BDD-83F6-F3A9FEB4B984}" dt="2024-02-22T09:52:54.409" v="2357" actId="27803"/>
          <ac:spMkLst>
            <pc:docMk/>
            <pc:sldMk cId="3942064285" sldId="256"/>
            <ac:spMk id="11999" creationId="{389D0CA6-6990-ED78-B2E6-47CFA99E7852}"/>
          </ac:spMkLst>
        </pc:spChg>
        <pc:spChg chg="mod">
          <ac:chgData name="Jassem Abbasi" userId="a485637c-5d5c-44af-8411-f95acc3236b6" providerId="ADAL" clId="{B67E75DF-61F4-4BDD-83F6-F3A9FEB4B984}" dt="2024-02-22T09:52:54.409" v="2357" actId="27803"/>
          <ac:spMkLst>
            <pc:docMk/>
            <pc:sldMk cId="3942064285" sldId="256"/>
            <ac:spMk id="12000" creationId="{11EF0CA6-1CEC-D350-ED98-1CC14A730EBA}"/>
          </ac:spMkLst>
        </pc:spChg>
        <pc:spChg chg="mod">
          <ac:chgData name="Jassem Abbasi" userId="a485637c-5d5c-44af-8411-f95acc3236b6" providerId="ADAL" clId="{B67E75DF-61F4-4BDD-83F6-F3A9FEB4B984}" dt="2024-02-22T09:52:54.409" v="2357" actId="27803"/>
          <ac:spMkLst>
            <pc:docMk/>
            <pc:sldMk cId="3942064285" sldId="256"/>
            <ac:spMk id="12001" creationId="{C8A55AD5-893C-8AFF-3C47-07A824BD664E}"/>
          </ac:spMkLst>
        </pc:spChg>
        <pc:spChg chg="mod">
          <ac:chgData name="Jassem Abbasi" userId="a485637c-5d5c-44af-8411-f95acc3236b6" providerId="ADAL" clId="{B67E75DF-61F4-4BDD-83F6-F3A9FEB4B984}" dt="2024-02-22T09:52:54.409" v="2357" actId="27803"/>
          <ac:spMkLst>
            <pc:docMk/>
            <pc:sldMk cId="3942064285" sldId="256"/>
            <ac:spMk id="12002" creationId="{D7CC23B5-054C-B893-8FA9-540CE9A52EFB}"/>
          </ac:spMkLst>
        </pc:spChg>
        <pc:spChg chg="mod">
          <ac:chgData name="Jassem Abbasi" userId="a485637c-5d5c-44af-8411-f95acc3236b6" providerId="ADAL" clId="{B67E75DF-61F4-4BDD-83F6-F3A9FEB4B984}" dt="2024-02-22T09:52:54.409" v="2357" actId="27803"/>
          <ac:spMkLst>
            <pc:docMk/>
            <pc:sldMk cId="3942064285" sldId="256"/>
            <ac:spMk id="12003" creationId="{7BB333D8-FAFA-2C1E-84C7-BBE94A453432}"/>
          </ac:spMkLst>
        </pc:spChg>
        <pc:spChg chg="mod">
          <ac:chgData name="Jassem Abbasi" userId="a485637c-5d5c-44af-8411-f95acc3236b6" providerId="ADAL" clId="{B67E75DF-61F4-4BDD-83F6-F3A9FEB4B984}" dt="2024-02-22T09:52:54.409" v="2357" actId="27803"/>
          <ac:spMkLst>
            <pc:docMk/>
            <pc:sldMk cId="3942064285" sldId="256"/>
            <ac:spMk id="12004" creationId="{F7525ADF-CC35-EA0A-5113-736D59064F84}"/>
          </ac:spMkLst>
        </pc:spChg>
        <pc:spChg chg="mod">
          <ac:chgData name="Jassem Abbasi" userId="a485637c-5d5c-44af-8411-f95acc3236b6" providerId="ADAL" clId="{B67E75DF-61F4-4BDD-83F6-F3A9FEB4B984}" dt="2024-02-22T09:52:54.409" v="2357" actId="27803"/>
          <ac:spMkLst>
            <pc:docMk/>
            <pc:sldMk cId="3942064285" sldId="256"/>
            <ac:spMk id="12005" creationId="{4BA4F9A5-1E8E-5FAA-4535-2D7EB647C3F7}"/>
          </ac:spMkLst>
        </pc:spChg>
        <pc:spChg chg="mod">
          <ac:chgData name="Jassem Abbasi" userId="a485637c-5d5c-44af-8411-f95acc3236b6" providerId="ADAL" clId="{B67E75DF-61F4-4BDD-83F6-F3A9FEB4B984}" dt="2024-02-22T09:52:54.409" v="2357" actId="27803"/>
          <ac:spMkLst>
            <pc:docMk/>
            <pc:sldMk cId="3942064285" sldId="256"/>
            <ac:spMk id="12006" creationId="{B677E963-94C4-DA4C-3434-4C3614826671}"/>
          </ac:spMkLst>
        </pc:spChg>
        <pc:spChg chg="mod">
          <ac:chgData name="Jassem Abbasi" userId="a485637c-5d5c-44af-8411-f95acc3236b6" providerId="ADAL" clId="{B67E75DF-61F4-4BDD-83F6-F3A9FEB4B984}" dt="2024-02-22T09:52:54.409" v="2357" actId="27803"/>
          <ac:spMkLst>
            <pc:docMk/>
            <pc:sldMk cId="3942064285" sldId="256"/>
            <ac:spMk id="12007" creationId="{D18AD6F3-AACD-33E4-8103-1974161595C9}"/>
          </ac:spMkLst>
        </pc:spChg>
        <pc:spChg chg="mod">
          <ac:chgData name="Jassem Abbasi" userId="a485637c-5d5c-44af-8411-f95acc3236b6" providerId="ADAL" clId="{B67E75DF-61F4-4BDD-83F6-F3A9FEB4B984}" dt="2024-02-22T09:52:54.409" v="2357" actId="27803"/>
          <ac:spMkLst>
            <pc:docMk/>
            <pc:sldMk cId="3942064285" sldId="256"/>
            <ac:spMk id="12008" creationId="{9CF9792F-0278-2DF5-493B-BD319430E9A4}"/>
          </ac:spMkLst>
        </pc:spChg>
        <pc:spChg chg="mod">
          <ac:chgData name="Jassem Abbasi" userId="a485637c-5d5c-44af-8411-f95acc3236b6" providerId="ADAL" clId="{B67E75DF-61F4-4BDD-83F6-F3A9FEB4B984}" dt="2024-02-22T09:52:54.409" v="2357" actId="27803"/>
          <ac:spMkLst>
            <pc:docMk/>
            <pc:sldMk cId="3942064285" sldId="256"/>
            <ac:spMk id="12009" creationId="{C22B0BC6-CBFE-0C71-4AF8-05182F2AC826}"/>
          </ac:spMkLst>
        </pc:spChg>
        <pc:spChg chg="mod">
          <ac:chgData name="Jassem Abbasi" userId="a485637c-5d5c-44af-8411-f95acc3236b6" providerId="ADAL" clId="{B67E75DF-61F4-4BDD-83F6-F3A9FEB4B984}" dt="2024-02-22T09:52:54.409" v="2357" actId="27803"/>
          <ac:spMkLst>
            <pc:docMk/>
            <pc:sldMk cId="3942064285" sldId="256"/>
            <ac:spMk id="12010" creationId="{847D091C-F3E5-A8EC-1714-C22CA5F8B688}"/>
          </ac:spMkLst>
        </pc:spChg>
        <pc:spChg chg="mod">
          <ac:chgData name="Jassem Abbasi" userId="a485637c-5d5c-44af-8411-f95acc3236b6" providerId="ADAL" clId="{B67E75DF-61F4-4BDD-83F6-F3A9FEB4B984}" dt="2024-02-22T09:52:54.409" v="2357" actId="27803"/>
          <ac:spMkLst>
            <pc:docMk/>
            <pc:sldMk cId="3942064285" sldId="256"/>
            <ac:spMk id="12011" creationId="{8E8271FE-5DFC-10FC-AB70-81A1CCD44128}"/>
          </ac:spMkLst>
        </pc:spChg>
        <pc:spChg chg="mod">
          <ac:chgData name="Jassem Abbasi" userId="a485637c-5d5c-44af-8411-f95acc3236b6" providerId="ADAL" clId="{B67E75DF-61F4-4BDD-83F6-F3A9FEB4B984}" dt="2024-02-22T09:52:54.409" v="2357" actId="27803"/>
          <ac:spMkLst>
            <pc:docMk/>
            <pc:sldMk cId="3942064285" sldId="256"/>
            <ac:spMk id="12012" creationId="{9D8039C8-6B91-499F-6361-40F41DBDA2F2}"/>
          </ac:spMkLst>
        </pc:spChg>
        <pc:spChg chg="mod">
          <ac:chgData name="Jassem Abbasi" userId="a485637c-5d5c-44af-8411-f95acc3236b6" providerId="ADAL" clId="{B67E75DF-61F4-4BDD-83F6-F3A9FEB4B984}" dt="2024-02-22T09:52:54.409" v="2357" actId="27803"/>
          <ac:spMkLst>
            <pc:docMk/>
            <pc:sldMk cId="3942064285" sldId="256"/>
            <ac:spMk id="12013" creationId="{D596EC8D-5FA3-928E-9F30-9FA52BBDBA05}"/>
          </ac:spMkLst>
        </pc:spChg>
        <pc:spChg chg="mod">
          <ac:chgData name="Jassem Abbasi" userId="a485637c-5d5c-44af-8411-f95acc3236b6" providerId="ADAL" clId="{B67E75DF-61F4-4BDD-83F6-F3A9FEB4B984}" dt="2024-02-22T09:52:54.409" v="2357" actId="27803"/>
          <ac:spMkLst>
            <pc:docMk/>
            <pc:sldMk cId="3942064285" sldId="256"/>
            <ac:spMk id="12014" creationId="{B2E5424B-4F98-5E88-52EE-9634AE2A1E0C}"/>
          </ac:spMkLst>
        </pc:spChg>
        <pc:spChg chg="mod">
          <ac:chgData name="Jassem Abbasi" userId="a485637c-5d5c-44af-8411-f95acc3236b6" providerId="ADAL" clId="{B67E75DF-61F4-4BDD-83F6-F3A9FEB4B984}" dt="2024-02-22T09:52:54.409" v="2357" actId="27803"/>
          <ac:spMkLst>
            <pc:docMk/>
            <pc:sldMk cId="3942064285" sldId="256"/>
            <ac:spMk id="12015" creationId="{6F9C75B6-62F3-B912-97EA-50EB447F6F7F}"/>
          </ac:spMkLst>
        </pc:spChg>
        <pc:spChg chg="mod">
          <ac:chgData name="Jassem Abbasi" userId="a485637c-5d5c-44af-8411-f95acc3236b6" providerId="ADAL" clId="{B67E75DF-61F4-4BDD-83F6-F3A9FEB4B984}" dt="2024-02-22T09:52:54.409" v="2357" actId="27803"/>
          <ac:spMkLst>
            <pc:docMk/>
            <pc:sldMk cId="3942064285" sldId="256"/>
            <ac:spMk id="12016" creationId="{51BBABA9-D79D-C035-B6CC-8A987ABA7EBB}"/>
          </ac:spMkLst>
        </pc:spChg>
        <pc:spChg chg="mod">
          <ac:chgData name="Jassem Abbasi" userId="a485637c-5d5c-44af-8411-f95acc3236b6" providerId="ADAL" clId="{B67E75DF-61F4-4BDD-83F6-F3A9FEB4B984}" dt="2024-02-22T09:52:54.409" v="2357" actId="27803"/>
          <ac:spMkLst>
            <pc:docMk/>
            <pc:sldMk cId="3942064285" sldId="256"/>
            <ac:spMk id="12017" creationId="{61AD7AF7-9BED-6CB9-2D26-D7D78EC5CF16}"/>
          </ac:spMkLst>
        </pc:spChg>
        <pc:spChg chg="mod">
          <ac:chgData name="Jassem Abbasi" userId="a485637c-5d5c-44af-8411-f95acc3236b6" providerId="ADAL" clId="{B67E75DF-61F4-4BDD-83F6-F3A9FEB4B984}" dt="2024-02-22T09:52:54.409" v="2357" actId="27803"/>
          <ac:spMkLst>
            <pc:docMk/>
            <pc:sldMk cId="3942064285" sldId="256"/>
            <ac:spMk id="12018" creationId="{A90A856B-159C-081A-7B4C-0B7A173008D4}"/>
          </ac:spMkLst>
        </pc:spChg>
        <pc:spChg chg="mod">
          <ac:chgData name="Jassem Abbasi" userId="a485637c-5d5c-44af-8411-f95acc3236b6" providerId="ADAL" clId="{B67E75DF-61F4-4BDD-83F6-F3A9FEB4B984}" dt="2024-02-22T09:52:54.409" v="2357" actId="27803"/>
          <ac:spMkLst>
            <pc:docMk/>
            <pc:sldMk cId="3942064285" sldId="256"/>
            <ac:spMk id="12019" creationId="{C1FB885B-6ECE-DBBB-01BA-998F68E4B0EB}"/>
          </ac:spMkLst>
        </pc:spChg>
        <pc:spChg chg="mod">
          <ac:chgData name="Jassem Abbasi" userId="a485637c-5d5c-44af-8411-f95acc3236b6" providerId="ADAL" clId="{B67E75DF-61F4-4BDD-83F6-F3A9FEB4B984}" dt="2024-02-22T09:52:54.409" v="2357" actId="27803"/>
          <ac:spMkLst>
            <pc:docMk/>
            <pc:sldMk cId="3942064285" sldId="256"/>
            <ac:spMk id="12020" creationId="{4962AFB7-1CAF-7AAD-D207-D125E750AF79}"/>
          </ac:spMkLst>
        </pc:spChg>
        <pc:spChg chg="mod">
          <ac:chgData name="Jassem Abbasi" userId="a485637c-5d5c-44af-8411-f95acc3236b6" providerId="ADAL" clId="{B67E75DF-61F4-4BDD-83F6-F3A9FEB4B984}" dt="2024-02-22T09:52:54.409" v="2357" actId="27803"/>
          <ac:spMkLst>
            <pc:docMk/>
            <pc:sldMk cId="3942064285" sldId="256"/>
            <ac:spMk id="12021" creationId="{E7CCB63C-8087-8948-F2FA-2E4FF8560A16}"/>
          </ac:spMkLst>
        </pc:spChg>
        <pc:spChg chg="mod">
          <ac:chgData name="Jassem Abbasi" userId="a485637c-5d5c-44af-8411-f95acc3236b6" providerId="ADAL" clId="{B67E75DF-61F4-4BDD-83F6-F3A9FEB4B984}" dt="2024-02-22T09:52:54.409" v="2357" actId="27803"/>
          <ac:spMkLst>
            <pc:docMk/>
            <pc:sldMk cId="3942064285" sldId="256"/>
            <ac:spMk id="12022" creationId="{43D19D83-BCBA-1201-4ACF-11D3900404B4}"/>
          </ac:spMkLst>
        </pc:spChg>
        <pc:spChg chg="mod">
          <ac:chgData name="Jassem Abbasi" userId="a485637c-5d5c-44af-8411-f95acc3236b6" providerId="ADAL" clId="{B67E75DF-61F4-4BDD-83F6-F3A9FEB4B984}" dt="2024-02-22T09:52:54.409" v="2357" actId="27803"/>
          <ac:spMkLst>
            <pc:docMk/>
            <pc:sldMk cId="3942064285" sldId="256"/>
            <ac:spMk id="12023" creationId="{8CB76352-49D2-F8E2-1BE6-176017E010A0}"/>
          </ac:spMkLst>
        </pc:spChg>
        <pc:spChg chg="mod">
          <ac:chgData name="Jassem Abbasi" userId="a485637c-5d5c-44af-8411-f95acc3236b6" providerId="ADAL" clId="{B67E75DF-61F4-4BDD-83F6-F3A9FEB4B984}" dt="2024-02-22T09:52:54.409" v="2357" actId="27803"/>
          <ac:spMkLst>
            <pc:docMk/>
            <pc:sldMk cId="3942064285" sldId="256"/>
            <ac:spMk id="12024" creationId="{FED772B5-9933-C828-D925-0632F95896E3}"/>
          </ac:spMkLst>
        </pc:spChg>
        <pc:spChg chg="mod">
          <ac:chgData name="Jassem Abbasi" userId="a485637c-5d5c-44af-8411-f95acc3236b6" providerId="ADAL" clId="{B67E75DF-61F4-4BDD-83F6-F3A9FEB4B984}" dt="2024-02-22T09:52:54.409" v="2357" actId="27803"/>
          <ac:spMkLst>
            <pc:docMk/>
            <pc:sldMk cId="3942064285" sldId="256"/>
            <ac:spMk id="12025" creationId="{BF53006D-A067-F724-5A5B-32A37C4CBC1B}"/>
          </ac:spMkLst>
        </pc:spChg>
        <pc:spChg chg="mod">
          <ac:chgData name="Jassem Abbasi" userId="a485637c-5d5c-44af-8411-f95acc3236b6" providerId="ADAL" clId="{B67E75DF-61F4-4BDD-83F6-F3A9FEB4B984}" dt="2024-02-22T09:52:54.409" v="2357" actId="27803"/>
          <ac:spMkLst>
            <pc:docMk/>
            <pc:sldMk cId="3942064285" sldId="256"/>
            <ac:spMk id="12026" creationId="{20F7599C-DB89-462D-FDA8-1C717C32023C}"/>
          </ac:spMkLst>
        </pc:spChg>
        <pc:spChg chg="mod">
          <ac:chgData name="Jassem Abbasi" userId="a485637c-5d5c-44af-8411-f95acc3236b6" providerId="ADAL" clId="{B67E75DF-61F4-4BDD-83F6-F3A9FEB4B984}" dt="2024-02-22T09:52:54.409" v="2357" actId="27803"/>
          <ac:spMkLst>
            <pc:docMk/>
            <pc:sldMk cId="3942064285" sldId="256"/>
            <ac:spMk id="12027" creationId="{EA66E6BD-BFE3-5BC2-D725-AAB063E656AB}"/>
          </ac:spMkLst>
        </pc:spChg>
        <pc:spChg chg="mod">
          <ac:chgData name="Jassem Abbasi" userId="a485637c-5d5c-44af-8411-f95acc3236b6" providerId="ADAL" clId="{B67E75DF-61F4-4BDD-83F6-F3A9FEB4B984}" dt="2024-02-22T09:52:54.409" v="2357" actId="27803"/>
          <ac:spMkLst>
            <pc:docMk/>
            <pc:sldMk cId="3942064285" sldId="256"/>
            <ac:spMk id="12028" creationId="{6566E866-123E-CE2E-6FDD-CC13E09EC1CA}"/>
          </ac:spMkLst>
        </pc:spChg>
        <pc:spChg chg="mod">
          <ac:chgData name="Jassem Abbasi" userId="a485637c-5d5c-44af-8411-f95acc3236b6" providerId="ADAL" clId="{B67E75DF-61F4-4BDD-83F6-F3A9FEB4B984}" dt="2024-02-22T09:52:54.409" v="2357" actId="27803"/>
          <ac:spMkLst>
            <pc:docMk/>
            <pc:sldMk cId="3942064285" sldId="256"/>
            <ac:spMk id="12029" creationId="{4FE732D9-F1D9-D5C7-A65D-9C91AA38AAB9}"/>
          </ac:spMkLst>
        </pc:spChg>
        <pc:spChg chg="mod">
          <ac:chgData name="Jassem Abbasi" userId="a485637c-5d5c-44af-8411-f95acc3236b6" providerId="ADAL" clId="{B67E75DF-61F4-4BDD-83F6-F3A9FEB4B984}" dt="2024-02-22T09:52:54.409" v="2357" actId="27803"/>
          <ac:spMkLst>
            <pc:docMk/>
            <pc:sldMk cId="3942064285" sldId="256"/>
            <ac:spMk id="12030" creationId="{D25B593A-94E0-F0DC-0C2D-4E89E468B3BF}"/>
          </ac:spMkLst>
        </pc:spChg>
        <pc:spChg chg="mod">
          <ac:chgData name="Jassem Abbasi" userId="a485637c-5d5c-44af-8411-f95acc3236b6" providerId="ADAL" clId="{B67E75DF-61F4-4BDD-83F6-F3A9FEB4B984}" dt="2024-02-22T09:52:54.409" v="2357" actId="27803"/>
          <ac:spMkLst>
            <pc:docMk/>
            <pc:sldMk cId="3942064285" sldId="256"/>
            <ac:spMk id="12031" creationId="{B768DE66-3B88-291A-7681-97FA29DDD19D}"/>
          </ac:spMkLst>
        </pc:spChg>
        <pc:spChg chg="mod">
          <ac:chgData name="Jassem Abbasi" userId="a485637c-5d5c-44af-8411-f95acc3236b6" providerId="ADAL" clId="{B67E75DF-61F4-4BDD-83F6-F3A9FEB4B984}" dt="2024-02-22T09:52:54.409" v="2357" actId="27803"/>
          <ac:spMkLst>
            <pc:docMk/>
            <pc:sldMk cId="3942064285" sldId="256"/>
            <ac:spMk id="12032" creationId="{383D2B1D-A6C3-9D38-B71D-4BF06F8890AE}"/>
          </ac:spMkLst>
        </pc:spChg>
        <pc:spChg chg="mod">
          <ac:chgData name="Jassem Abbasi" userId="a485637c-5d5c-44af-8411-f95acc3236b6" providerId="ADAL" clId="{B67E75DF-61F4-4BDD-83F6-F3A9FEB4B984}" dt="2024-02-22T09:52:54.409" v="2357" actId="27803"/>
          <ac:spMkLst>
            <pc:docMk/>
            <pc:sldMk cId="3942064285" sldId="256"/>
            <ac:spMk id="12033" creationId="{A6D3841C-FEDF-BEFC-0242-8BF3AAA6BDC9}"/>
          </ac:spMkLst>
        </pc:spChg>
        <pc:spChg chg="mod">
          <ac:chgData name="Jassem Abbasi" userId="a485637c-5d5c-44af-8411-f95acc3236b6" providerId="ADAL" clId="{B67E75DF-61F4-4BDD-83F6-F3A9FEB4B984}" dt="2024-02-22T09:52:54.409" v="2357" actId="27803"/>
          <ac:spMkLst>
            <pc:docMk/>
            <pc:sldMk cId="3942064285" sldId="256"/>
            <ac:spMk id="12034" creationId="{023D4F7E-D03E-B275-F09B-F74B96638544}"/>
          </ac:spMkLst>
        </pc:spChg>
        <pc:spChg chg="mod">
          <ac:chgData name="Jassem Abbasi" userId="a485637c-5d5c-44af-8411-f95acc3236b6" providerId="ADAL" clId="{B67E75DF-61F4-4BDD-83F6-F3A9FEB4B984}" dt="2024-02-22T09:52:54.409" v="2357" actId="27803"/>
          <ac:spMkLst>
            <pc:docMk/>
            <pc:sldMk cId="3942064285" sldId="256"/>
            <ac:spMk id="12035" creationId="{B7799A64-29D9-7721-9409-5D85080EB4AB}"/>
          </ac:spMkLst>
        </pc:spChg>
        <pc:spChg chg="mod">
          <ac:chgData name="Jassem Abbasi" userId="a485637c-5d5c-44af-8411-f95acc3236b6" providerId="ADAL" clId="{B67E75DF-61F4-4BDD-83F6-F3A9FEB4B984}" dt="2024-02-22T09:52:54.409" v="2357" actId="27803"/>
          <ac:spMkLst>
            <pc:docMk/>
            <pc:sldMk cId="3942064285" sldId="256"/>
            <ac:spMk id="12036" creationId="{5A45FC3C-5CCC-F618-365E-DF8299C78AAB}"/>
          </ac:spMkLst>
        </pc:spChg>
        <pc:spChg chg="mod">
          <ac:chgData name="Jassem Abbasi" userId="a485637c-5d5c-44af-8411-f95acc3236b6" providerId="ADAL" clId="{B67E75DF-61F4-4BDD-83F6-F3A9FEB4B984}" dt="2024-02-22T09:52:54.409" v="2357" actId="27803"/>
          <ac:spMkLst>
            <pc:docMk/>
            <pc:sldMk cId="3942064285" sldId="256"/>
            <ac:spMk id="12037" creationId="{1B8EED4B-3A5C-5A0A-05D3-8F0D3B12DA03}"/>
          </ac:spMkLst>
        </pc:spChg>
        <pc:spChg chg="mod">
          <ac:chgData name="Jassem Abbasi" userId="a485637c-5d5c-44af-8411-f95acc3236b6" providerId="ADAL" clId="{B67E75DF-61F4-4BDD-83F6-F3A9FEB4B984}" dt="2024-02-22T09:52:54.409" v="2357" actId="27803"/>
          <ac:spMkLst>
            <pc:docMk/>
            <pc:sldMk cId="3942064285" sldId="256"/>
            <ac:spMk id="12038" creationId="{BF73455D-F76C-6CCC-6AB1-3B64D8886FE2}"/>
          </ac:spMkLst>
        </pc:spChg>
        <pc:spChg chg="mod">
          <ac:chgData name="Jassem Abbasi" userId="a485637c-5d5c-44af-8411-f95acc3236b6" providerId="ADAL" clId="{B67E75DF-61F4-4BDD-83F6-F3A9FEB4B984}" dt="2024-02-22T09:52:54.409" v="2357" actId="27803"/>
          <ac:spMkLst>
            <pc:docMk/>
            <pc:sldMk cId="3942064285" sldId="256"/>
            <ac:spMk id="12039" creationId="{84E13CFD-862F-7D10-3696-690DA6E62A64}"/>
          </ac:spMkLst>
        </pc:spChg>
        <pc:spChg chg="mod">
          <ac:chgData name="Jassem Abbasi" userId="a485637c-5d5c-44af-8411-f95acc3236b6" providerId="ADAL" clId="{B67E75DF-61F4-4BDD-83F6-F3A9FEB4B984}" dt="2024-02-22T09:52:54.409" v="2357" actId="27803"/>
          <ac:spMkLst>
            <pc:docMk/>
            <pc:sldMk cId="3942064285" sldId="256"/>
            <ac:spMk id="12040" creationId="{A89D56CC-6CF1-48EC-6BAA-3986AB58168B}"/>
          </ac:spMkLst>
        </pc:spChg>
        <pc:spChg chg="mod">
          <ac:chgData name="Jassem Abbasi" userId="a485637c-5d5c-44af-8411-f95acc3236b6" providerId="ADAL" clId="{B67E75DF-61F4-4BDD-83F6-F3A9FEB4B984}" dt="2024-02-22T09:52:54.409" v="2357" actId="27803"/>
          <ac:spMkLst>
            <pc:docMk/>
            <pc:sldMk cId="3942064285" sldId="256"/>
            <ac:spMk id="12041" creationId="{1BE97462-EEBB-8623-52E1-9DE2BD331AFD}"/>
          </ac:spMkLst>
        </pc:spChg>
        <pc:spChg chg="mod">
          <ac:chgData name="Jassem Abbasi" userId="a485637c-5d5c-44af-8411-f95acc3236b6" providerId="ADAL" clId="{B67E75DF-61F4-4BDD-83F6-F3A9FEB4B984}" dt="2024-02-22T09:52:54.409" v="2357" actId="27803"/>
          <ac:spMkLst>
            <pc:docMk/>
            <pc:sldMk cId="3942064285" sldId="256"/>
            <ac:spMk id="12042" creationId="{6D8F2A3B-0AF8-D773-24DE-DF3C272336B6}"/>
          </ac:spMkLst>
        </pc:spChg>
        <pc:spChg chg="mod">
          <ac:chgData name="Jassem Abbasi" userId="a485637c-5d5c-44af-8411-f95acc3236b6" providerId="ADAL" clId="{B67E75DF-61F4-4BDD-83F6-F3A9FEB4B984}" dt="2024-02-22T09:52:54.409" v="2357" actId="27803"/>
          <ac:spMkLst>
            <pc:docMk/>
            <pc:sldMk cId="3942064285" sldId="256"/>
            <ac:spMk id="12043" creationId="{76CB2BD9-2E4C-6D8A-3B78-0058D8E86C7B}"/>
          </ac:spMkLst>
        </pc:spChg>
        <pc:spChg chg="mod">
          <ac:chgData name="Jassem Abbasi" userId="a485637c-5d5c-44af-8411-f95acc3236b6" providerId="ADAL" clId="{B67E75DF-61F4-4BDD-83F6-F3A9FEB4B984}" dt="2024-02-22T09:52:54.409" v="2357" actId="27803"/>
          <ac:spMkLst>
            <pc:docMk/>
            <pc:sldMk cId="3942064285" sldId="256"/>
            <ac:spMk id="12044" creationId="{365C14A3-72BA-CC81-D407-93AB1876810C}"/>
          </ac:spMkLst>
        </pc:spChg>
        <pc:spChg chg="mod">
          <ac:chgData name="Jassem Abbasi" userId="a485637c-5d5c-44af-8411-f95acc3236b6" providerId="ADAL" clId="{B67E75DF-61F4-4BDD-83F6-F3A9FEB4B984}" dt="2024-02-22T09:52:54.409" v="2357" actId="27803"/>
          <ac:spMkLst>
            <pc:docMk/>
            <pc:sldMk cId="3942064285" sldId="256"/>
            <ac:spMk id="12045" creationId="{40004B5F-607A-5019-C772-771C111D88AB}"/>
          </ac:spMkLst>
        </pc:spChg>
        <pc:spChg chg="mod">
          <ac:chgData name="Jassem Abbasi" userId="a485637c-5d5c-44af-8411-f95acc3236b6" providerId="ADAL" clId="{B67E75DF-61F4-4BDD-83F6-F3A9FEB4B984}" dt="2024-02-22T09:52:54.409" v="2357" actId="27803"/>
          <ac:spMkLst>
            <pc:docMk/>
            <pc:sldMk cId="3942064285" sldId="256"/>
            <ac:spMk id="12046" creationId="{E3672E0D-A7BD-6BEE-EBF1-2F464D798CAE}"/>
          </ac:spMkLst>
        </pc:spChg>
        <pc:spChg chg="mod">
          <ac:chgData name="Jassem Abbasi" userId="a485637c-5d5c-44af-8411-f95acc3236b6" providerId="ADAL" clId="{B67E75DF-61F4-4BDD-83F6-F3A9FEB4B984}" dt="2024-02-22T09:52:54.409" v="2357" actId="27803"/>
          <ac:spMkLst>
            <pc:docMk/>
            <pc:sldMk cId="3942064285" sldId="256"/>
            <ac:spMk id="12047" creationId="{BD52057E-3B02-3FAD-0767-99736E16D6F6}"/>
          </ac:spMkLst>
        </pc:spChg>
        <pc:spChg chg="mod">
          <ac:chgData name="Jassem Abbasi" userId="a485637c-5d5c-44af-8411-f95acc3236b6" providerId="ADAL" clId="{B67E75DF-61F4-4BDD-83F6-F3A9FEB4B984}" dt="2024-02-22T09:52:54.409" v="2357" actId="27803"/>
          <ac:spMkLst>
            <pc:docMk/>
            <pc:sldMk cId="3942064285" sldId="256"/>
            <ac:spMk id="12048" creationId="{2A8B3E01-C02B-ED7B-8EBF-0D55651C72E4}"/>
          </ac:spMkLst>
        </pc:spChg>
        <pc:spChg chg="mod">
          <ac:chgData name="Jassem Abbasi" userId="a485637c-5d5c-44af-8411-f95acc3236b6" providerId="ADAL" clId="{B67E75DF-61F4-4BDD-83F6-F3A9FEB4B984}" dt="2024-02-22T09:52:54.409" v="2357" actId="27803"/>
          <ac:spMkLst>
            <pc:docMk/>
            <pc:sldMk cId="3942064285" sldId="256"/>
            <ac:spMk id="12049" creationId="{C159D118-D50D-7B32-3AC3-03F89B5D9E18}"/>
          </ac:spMkLst>
        </pc:spChg>
        <pc:spChg chg="mod">
          <ac:chgData name="Jassem Abbasi" userId="a485637c-5d5c-44af-8411-f95acc3236b6" providerId="ADAL" clId="{B67E75DF-61F4-4BDD-83F6-F3A9FEB4B984}" dt="2024-02-22T09:52:54.409" v="2357" actId="27803"/>
          <ac:spMkLst>
            <pc:docMk/>
            <pc:sldMk cId="3942064285" sldId="256"/>
            <ac:spMk id="12050" creationId="{5941454B-A9F3-B1A4-847D-17EE2B359A7A}"/>
          </ac:spMkLst>
        </pc:spChg>
        <pc:spChg chg="mod">
          <ac:chgData name="Jassem Abbasi" userId="a485637c-5d5c-44af-8411-f95acc3236b6" providerId="ADAL" clId="{B67E75DF-61F4-4BDD-83F6-F3A9FEB4B984}" dt="2024-02-22T09:52:54.409" v="2357" actId="27803"/>
          <ac:spMkLst>
            <pc:docMk/>
            <pc:sldMk cId="3942064285" sldId="256"/>
            <ac:spMk id="12051" creationId="{3B6C0C57-3B12-958A-B20C-8DD5E5F27BDB}"/>
          </ac:spMkLst>
        </pc:spChg>
        <pc:spChg chg="mod">
          <ac:chgData name="Jassem Abbasi" userId="a485637c-5d5c-44af-8411-f95acc3236b6" providerId="ADAL" clId="{B67E75DF-61F4-4BDD-83F6-F3A9FEB4B984}" dt="2024-02-22T09:52:54.409" v="2357" actId="27803"/>
          <ac:spMkLst>
            <pc:docMk/>
            <pc:sldMk cId="3942064285" sldId="256"/>
            <ac:spMk id="12052" creationId="{03387EEF-9E58-6631-4F15-596F9515F066}"/>
          </ac:spMkLst>
        </pc:spChg>
        <pc:spChg chg="mod">
          <ac:chgData name="Jassem Abbasi" userId="a485637c-5d5c-44af-8411-f95acc3236b6" providerId="ADAL" clId="{B67E75DF-61F4-4BDD-83F6-F3A9FEB4B984}" dt="2024-02-22T09:52:54.409" v="2357" actId="27803"/>
          <ac:spMkLst>
            <pc:docMk/>
            <pc:sldMk cId="3942064285" sldId="256"/>
            <ac:spMk id="12053" creationId="{64B9CC5A-4DA7-90F5-A0F0-9B938FEAFE05}"/>
          </ac:spMkLst>
        </pc:spChg>
        <pc:spChg chg="mod">
          <ac:chgData name="Jassem Abbasi" userId="a485637c-5d5c-44af-8411-f95acc3236b6" providerId="ADAL" clId="{B67E75DF-61F4-4BDD-83F6-F3A9FEB4B984}" dt="2024-02-22T09:52:54.409" v="2357" actId="27803"/>
          <ac:spMkLst>
            <pc:docMk/>
            <pc:sldMk cId="3942064285" sldId="256"/>
            <ac:spMk id="12054" creationId="{B5AA525C-B430-02C6-10DD-D4BFF46E348F}"/>
          </ac:spMkLst>
        </pc:spChg>
        <pc:spChg chg="mod">
          <ac:chgData name="Jassem Abbasi" userId="a485637c-5d5c-44af-8411-f95acc3236b6" providerId="ADAL" clId="{B67E75DF-61F4-4BDD-83F6-F3A9FEB4B984}" dt="2024-02-22T09:52:54.409" v="2357" actId="27803"/>
          <ac:spMkLst>
            <pc:docMk/>
            <pc:sldMk cId="3942064285" sldId="256"/>
            <ac:spMk id="12055" creationId="{A97DC94E-FAC7-F4D0-096B-BDE156D0EF77}"/>
          </ac:spMkLst>
        </pc:spChg>
        <pc:spChg chg="mod">
          <ac:chgData name="Jassem Abbasi" userId="a485637c-5d5c-44af-8411-f95acc3236b6" providerId="ADAL" clId="{B67E75DF-61F4-4BDD-83F6-F3A9FEB4B984}" dt="2024-02-22T09:52:54.409" v="2357" actId="27803"/>
          <ac:spMkLst>
            <pc:docMk/>
            <pc:sldMk cId="3942064285" sldId="256"/>
            <ac:spMk id="12056" creationId="{3EE85EEB-CC00-CAD0-E0F5-588CC358C5B8}"/>
          </ac:spMkLst>
        </pc:spChg>
        <pc:spChg chg="mod">
          <ac:chgData name="Jassem Abbasi" userId="a485637c-5d5c-44af-8411-f95acc3236b6" providerId="ADAL" clId="{B67E75DF-61F4-4BDD-83F6-F3A9FEB4B984}" dt="2024-02-22T09:52:54.409" v="2357" actId="27803"/>
          <ac:spMkLst>
            <pc:docMk/>
            <pc:sldMk cId="3942064285" sldId="256"/>
            <ac:spMk id="12057" creationId="{8E711D30-2FA5-B6AD-FB73-4A0422A94966}"/>
          </ac:spMkLst>
        </pc:spChg>
        <pc:spChg chg="mod">
          <ac:chgData name="Jassem Abbasi" userId="a485637c-5d5c-44af-8411-f95acc3236b6" providerId="ADAL" clId="{B67E75DF-61F4-4BDD-83F6-F3A9FEB4B984}" dt="2024-02-22T09:52:54.409" v="2357" actId="27803"/>
          <ac:spMkLst>
            <pc:docMk/>
            <pc:sldMk cId="3942064285" sldId="256"/>
            <ac:spMk id="12058" creationId="{F38BF7AC-8586-93B6-5C61-92633CA407BF}"/>
          </ac:spMkLst>
        </pc:spChg>
        <pc:spChg chg="mod">
          <ac:chgData name="Jassem Abbasi" userId="a485637c-5d5c-44af-8411-f95acc3236b6" providerId="ADAL" clId="{B67E75DF-61F4-4BDD-83F6-F3A9FEB4B984}" dt="2024-02-22T09:52:54.409" v="2357" actId="27803"/>
          <ac:spMkLst>
            <pc:docMk/>
            <pc:sldMk cId="3942064285" sldId="256"/>
            <ac:spMk id="12059" creationId="{4F5DFF4A-3C11-8C42-2A9E-6FB51C958768}"/>
          </ac:spMkLst>
        </pc:spChg>
        <pc:spChg chg="mod">
          <ac:chgData name="Jassem Abbasi" userId="a485637c-5d5c-44af-8411-f95acc3236b6" providerId="ADAL" clId="{B67E75DF-61F4-4BDD-83F6-F3A9FEB4B984}" dt="2024-02-22T09:52:54.409" v="2357" actId="27803"/>
          <ac:spMkLst>
            <pc:docMk/>
            <pc:sldMk cId="3942064285" sldId="256"/>
            <ac:spMk id="12060" creationId="{010FA610-0C60-1CBB-7BFE-4E5B8246DFD0}"/>
          </ac:spMkLst>
        </pc:spChg>
        <pc:spChg chg="mod">
          <ac:chgData name="Jassem Abbasi" userId="a485637c-5d5c-44af-8411-f95acc3236b6" providerId="ADAL" clId="{B67E75DF-61F4-4BDD-83F6-F3A9FEB4B984}" dt="2024-02-22T09:52:54.409" v="2357" actId="27803"/>
          <ac:spMkLst>
            <pc:docMk/>
            <pc:sldMk cId="3942064285" sldId="256"/>
            <ac:spMk id="12061" creationId="{71D56C2F-A9A2-7CD5-8F1D-BDE801C1B9AC}"/>
          </ac:spMkLst>
        </pc:spChg>
        <pc:spChg chg="mod">
          <ac:chgData name="Jassem Abbasi" userId="a485637c-5d5c-44af-8411-f95acc3236b6" providerId="ADAL" clId="{B67E75DF-61F4-4BDD-83F6-F3A9FEB4B984}" dt="2024-02-22T09:52:54.409" v="2357" actId="27803"/>
          <ac:spMkLst>
            <pc:docMk/>
            <pc:sldMk cId="3942064285" sldId="256"/>
            <ac:spMk id="12062" creationId="{5B1B9C61-5DDE-2035-3D8C-E6485829E0C1}"/>
          </ac:spMkLst>
        </pc:spChg>
        <pc:spChg chg="mod">
          <ac:chgData name="Jassem Abbasi" userId="a485637c-5d5c-44af-8411-f95acc3236b6" providerId="ADAL" clId="{B67E75DF-61F4-4BDD-83F6-F3A9FEB4B984}" dt="2024-02-22T09:52:54.409" v="2357" actId="27803"/>
          <ac:spMkLst>
            <pc:docMk/>
            <pc:sldMk cId="3942064285" sldId="256"/>
            <ac:spMk id="12063" creationId="{AC560A45-DC73-D0B9-B2F5-8B8A61B64897}"/>
          </ac:spMkLst>
        </pc:spChg>
        <pc:spChg chg="mod">
          <ac:chgData name="Jassem Abbasi" userId="a485637c-5d5c-44af-8411-f95acc3236b6" providerId="ADAL" clId="{B67E75DF-61F4-4BDD-83F6-F3A9FEB4B984}" dt="2024-02-22T09:52:54.409" v="2357" actId="27803"/>
          <ac:spMkLst>
            <pc:docMk/>
            <pc:sldMk cId="3942064285" sldId="256"/>
            <ac:spMk id="12064" creationId="{E5309554-CBE6-111C-3358-ADC8DE7554D2}"/>
          </ac:spMkLst>
        </pc:spChg>
        <pc:spChg chg="mod">
          <ac:chgData name="Jassem Abbasi" userId="a485637c-5d5c-44af-8411-f95acc3236b6" providerId="ADAL" clId="{B67E75DF-61F4-4BDD-83F6-F3A9FEB4B984}" dt="2024-02-22T09:52:54.409" v="2357" actId="27803"/>
          <ac:spMkLst>
            <pc:docMk/>
            <pc:sldMk cId="3942064285" sldId="256"/>
            <ac:spMk id="12065" creationId="{ECAB9510-C18F-0716-0EC1-325A8802988B}"/>
          </ac:spMkLst>
        </pc:spChg>
        <pc:spChg chg="mod">
          <ac:chgData name="Jassem Abbasi" userId="a485637c-5d5c-44af-8411-f95acc3236b6" providerId="ADAL" clId="{B67E75DF-61F4-4BDD-83F6-F3A9FEB4B984}" dt="2024-02-22T09:52:54.409" v="2357" actId="27803"/>
          <ac:spMkLst>
            <pc:docMk/>
            <pc:sldMk cId="3942064285" sldId="256"/>
            <ac:spMk id="12066" creationId="{02BE25D3-6DE3-0BDB-BCD7-593C8B7BFE1C}"/>
          </ac:spMkLst>
        </pc:spChg>
        <pc:spChg chg="mod">
          <ac:chgData name="Jassem Abbasi" userId="a485637c-5d5c-44af-8411-f95acc3236b6" providerId="ADAL" clId="{B67E75DF-61F4-4BDD-83F6-F3A9FEB4B984}" dt="2024-02-22T09:52:54.409" v="2357" actId="27803"/>
          <ac:spMkLst>
            <pc:docMk/>
            <pc:sldMk cId="3942064285" sldId="256"/>
            <ac:spMk id="12067" creationId="{5CEBCA01-A966-2308-4525-C731FB500D89}"/>
          </ac:spMkLst>
        </pc:spChg>
        <pc:spChg chg="mod">
          <ac:chgData name="Jassem Abbasi" userId="a485637c-5d5c-44af-8411-f95acc3236b6" providerId="ADAL" clId="{B67E75DF-61F4-4BDD-83F6-F3A9FEB4B984}" dt="2024-02-22T09:52:54.409" v="2357" actId="27803"/>
          <ac:spMkLst>
            <pc:docMk/>
            <pc:sldMk cId="3942064285" sldId="256"/>
            <ac:spMk id="12068" creationId="{ADDEDBF2-3295-D461-C784-0250809B4723}"/>
          </ac:spMkLst>
        </pc:spChg>
        <pc:spChg chg="mod">
          <ac:chgData name="Jassem Abbasi" userId="a485637c-5d5c-44af-8411-f95acc3236b6" providerId="ADAL" clId="{B67E75DF-61F4-4BDD-83F6-F3A9FEB4B984}" dt="2024-02-22T09:52:54.409" v="2357" actId="27803"/>
          <ac:spMkLst>
            <pc:docMk/>
            <pc:sldMk cId="3942064285" sldId="256"/>
            <ac:spMk id="12069" creationId="{36E0E5D1-2014-B8CB-6E49-6C9A64DC647F}"/>
          </ac:spMkLst>
        </pc:spChg>
        <pc:spChg chg="mod">
          <ac:chgData name="Jassem Abbasi" userId="a485637c-5d5c-44af-8411-f95acc3236b6" providerId="ADAL" clId="{B67E75DF-61F4-4BDD-83F6-F3A9FEB4B984}" dt="2024-02-22T09:52:54.409" v="2357" actId="27803"/>
          <ac:spMkLst>
            <pc:docMk/>
            <pc:sldMk cId="3942064285" sldId="256"/>
            <ac:spMk id="12070" creationId="{3E2D20C6-5C3B-4F5C-1421-96F2115687E5}"/>
          </ac:spMkLst>
        </pc:spChg>
        <pc:spChg chg="mod">
          <ac:chgData name="Jassem Abbasi" userId="a485637c-5d5c-44af-8411-f95acc3236b6" providerId="ADAL" clId="{B67E75DF-61F4-4BDD-83F6-F3A9FEB4B984}" dt="2024-02-22T09:52:54.409" v="2357" actId="27803"/>
          <ac:spMkLst>
            <pc:docMk/>
            <pc:sldMk cId="3942064285" sldId="256"/>
            <ac:spMk id="12071" creationId="{90FD3E12-134D-678C-F50D-7D9F34FB7D63}"/>
          </ac:spMkLst>
        </pc:spChg>
        <pc:spChg chg="mod">
          <ac:chgData name="Jassem Abbasi" userId="a485637c-5d5c-44af-8411-f95acc3236b6" providerId="ADAL" clId="{B67E75DF-61F4-4BDD-83F6-F3A9FEB4B984}" dt="2024-02-22T09:52:54.409" v="2357" actId="27803"/>
          <ac:spMkLst>
            <pc:docMk/>
            <pc:sldMk cId="3942064285" sldId="256"/>
            <ac:spMk id="12072" creationId="{78EBA969-157F-8918-A0C1-14F94756FB60}"/>
          </ac:spMkLst>
        </pc:spChg>
        <pc:spChg chg="mod">
          <ac:chgData name="Jassem Abbasi" userId="a485637c-5d5c-44af-8411-f95acc3236b6" providerId="ADAL" clId="{B67E75DF-61F4-4BDD-83F6-F3A9FEB4B984}" dt="2024-02-22T09:52:54.409" v="2357" actId="27803"/>
          <ac:spMkLst>
            <pc:docMk/>
            <pc:sldMk cId="3942064285" sldId="256"/>
            <ac:spMk id="12073" creationId="{DC7032A4-96C9-1BFB-39C3-813BD5B1BEBB}"/>
          </ac:spMkLst>
        </pc:spChg>
        <pc:spChg chg="mod">
          <ac:chgData name="Jassem Abbasi" userId="a485637c-5d5c-44af-8411-f95acc3236b6" providerId="ADAL" clId="{B67E75DF-61F4-4BDD-83F6-F3A9FEB4B984}" dt="2024-02-22T09:52:54.409" v="2357" actId="27803"/>
          <ac:spMkLst>
            <pc:docMk/>
            <pc:sldMk cId="3942064285" sldId="256"/>
            <ac:spMk id="12074" creationId="{52EEBCEC-2DF9-7755-E35E-509C9BF96B52}"/>
          </ac:spMkLst>
        </pc:spChg>
        <pc:spChg chg="mod">
          <ac:chgData name="Jassem Abbasi" userId="a485637c-5d5c-44af-8411-f95acc3236b6" providerId="ADAL" clId="{B67E75DF-61F4-4BDD-83F6-F3A9FEB4B984}" dt="2024-02-22T09:52:54.409" v="2357" actId="27803"/>
          <ac:spMkLst>
            <pc:docMk/>
            <pc:sldMk cId="3942064285" sldId="256"/>
            <ac:spMk id="12075" creationId="{7C4A4D3A-E2B7-1419-1B75-2F5ECD5F02C9}"/>
          </ac:spMkLst>
        </pc:spChg>
        <pc:spChg chg="mod">
          <ac:chgData name="Jassem Abbasi" userId="a485637c-5d5c-44af-8411-f95acc3236b6" providerId="ADAL" clId="{B67E75DF-61F4-4BDD-83F6-F3A9FEB4B984}" dt="2024-02-22T09:52:54.409" v="2357" actId="27803"/>
          <ac:spMkLst>
            <pc:docMk/>
            <pc:sldMk cId="3942064285" sldId="256"/>
            <ac:spMk id="12076" creationId="{FA3D4B39-131F-C0CF-634D-B2D04B48B330}"/>
          </ac:spMkLst>
        </pc:spChg>
        <pc:spChg chg="mod">
          <ac:chgData name="Jassem Abbasi" userId="a485637c-5d5c-44af-8411-f95acc3236b6" providerId="ADAL" clId="{B67E75DF-61F4-4BDD-83F6-F3A9FEB4B984}" dt="2024-02-22T09:52:54.409" v="2357" actId="27803"/>
          <ac:spMkLst>
            <pc:docMk/>
            <pc:sldMk cId="3942064285" sldId="256"/>
            <ac:spMk id="12077" creationId="{E95864BE-C05B-BC3F-0D14-68815124D622}"/>
          </ac:spMkLst>
        </pc:spChg>
        <pc:spChg chg="mod">
          <ac:chgData name="Jassem Abbasi" userId="a485637c-5d5c-44af-8411-f95acc3236b6" providerId="ADAL" clId="{B67E75DF-61F4-4BDD-83F6-F3A9FEB4B984}" dt="2024-02-22T09:52:54.409" v="2357" actId="27803"/>
          <ac:spMkLst>
            <pc:docMk/>
            <pc:sldMk cId="3942064285" sldId="256"/>
            <ac:spMk id="12078" creationId="{53697D1A-5E9B-02D8-B65D-47D55D256591}"/>
          </ac:spMkLst>
        </pc:spChg>
        <pc:spChg chg="mod">
          <ac:chgData name="Jassem Abbasi" userId="a485637c-5d5c-44af-8411-f95acc3236b6" providerId="ADAL" clId="{B67E75DF-61F4-4BDD-83F6-F3A9FEB4B984}" dt="2024-02-22T09:52:54.409" v="2357" actId="27803"/>
          <ac:spMkLst>
            <pc:docMk/>
            <pc:sldMk cId="3942064285" sldId="256"/>
            <ac:spMk id="12079" creationId="{5A58D09F-71C1-BA4A-5508-978B9BD8BFC9}"/>
          </ac:spMkLst>
        </pc:spChg>
        <pc:spChg chg="mod">
          <ac:chgData name="Jassem Abbasi" userId="a485637c-5d5c-44af-8411-f95acc3236b6" providerId="ADAL" clId="{B67E75DF-61F4-4BDD-83F6-F3A9FEB4B984}" dt="2024-02-22T09:52:54.409" v="2357" actId="27803"/>
          <ac:spMkLst>
            <pc:docMk/>
            <pc:sldMk cId="3942064285" sldId="256"/>
            <ac:spMk id="12080" creationId="{677261FF-A8AB-0CA1-B846-ECA29E53CDAE}"/>
          </ac:spMkLst>
        </pc:spChg>
        <pc:spChg chg="mod">
          <ac:chgData name="Jassem Abbasi" userId="a485637c-5d5c-44af-8411-f95acc3236b6" providerId="ADAL" clId="{B67E75DF-61F4-4BDD-83F6-F3A9FEB4B984}" dt="2024-02-22T09:52:54.409" v="2357" actId="27803"/>
          <ac:spMkLst>
            <pc:docMk/>
            <pc:sldMk cId="3942064285" sldId="256"/>
            <ac:spMk id="12081" creationId="{0134FD06-EE48-5511-BD48-B8EAE7D37BAA}"/>
          </ac:spMkLst>
        </pc:spChg>
        <pc:spChg chg="mod">
          <ac:chgData name="Jassem Abbasi" userId="a485637c-5d5c-44af-8411-f95acc3236b6" providerId="ADAL" clId="{B67E75DF-61F4-4BDD-83F6-F3A9FEB4B984}" dt="2024-02-22T09:52:54.409" v="2357" actId="27803"/>
          <ac:spMkLst>
            <pc:docMk/>
            <pc:sldMk cId="3942064285" sldId="256"/>
            <ac:spMk id="12082" creationId="{0E4CFA1D-ED43-3BDB-1E05-97A63F8965CE}"/>
          </ac:spMkLst>
        </pc:spChg>
        <pc:spChg chg="mod">
          <ac:chgData name="Jassem Abbasi" userId="a485637c-5d5c-44af-8411-f95acc3236b6" providerId="ADAL" clId="{B67E75DF-61F4-4BDD-83F6-F3A9FEB4B984}" dt="2024-02-22T09:52:54.409" v="2357" actId="27803"/>
          <ac:spMkLst>
            <pc:docMk/>
            <pc:sldMk cId="3942064285" sldId="256"/>
            <ac:spMk id="12083" creationId="{63E6FB8D-95DE-D18C-AC88-A75D3379674B}"/>
          </ac:spMkLst>
        </pc:spChg>
        <pc:spChg chg="mod">
          <ac:chgData name="Jassem Abbasi" userId="a485637c-5d5c-44af-8411-f95acc3236b6" providerId="ADAL" clId="{B67E75DF-61F4-4BDD-83F6-F3A9FEB4B984}" dt="2024-02-22T09:52:54.409" v="2357" actId="27803"/>
          <ac:spMkLst>
            <pc:docMk/>
            <pc:sldMk cId="3942064285" sldId="256"/>
            <ac:spMk id="12084" creationId="{5C8007A9-81E6-626D-5473-53F42FFF9A1B}"/>
          </ac:spMkLst>
        </pc:spChg>
        <pc:spChg chg="mod">
          <ac:chgData name="Jassem Abbasi" userId="a485637c-5d5c-44af-8411-f95acc3236b6" providerId="ADAL" clId="{B67E75DF-61F4-4BDD-83F6-F3A9FEB4B984}" dt="2024-02-22T09:52:54.409" v="2357" actId="27803"/>
          <ac:spMkLst>
            <pc:docMk/>
            <pc:sldMk cId="3942064285" sldId="256"/>
            <ac:spMk id="12085" creationId="{B3B4887E-EB53-8172-6523-223C18A71F45}"/>
          </ac:spMkLst>
        </pc:spChg>
        <pc:spChg chg="mod">
          <ac:chgData name="Jassem Abbasi" userId="a485637c-5d5c-44af-8411-f95acc3236b6" providerId="ADAL" clId="{B67E75DF-61F4-4BDD-83F6-F3A9FEB4B984}" dt="2024-02-22T09:52:54.409" v="2357" actId="27803"/>
          <ac:spMkLst>
            <pc:docMk/>
            <pc:sldMk cId="3942064285" sldId="256"/>
            <ac:spMk id="12086" creationId="{82947226-D678-4E23-DD6B-13666E245EEC}"/>
          </ac:spMkLst>
        </pc:spChg>
        <pc:spChg chg="mod">
          <ac:chgData name="Jassem Abbasi" userId="a485637c-5d5c-44af-8411-f95acc3236b6" providerId="ADAL" clId="{B67E75DF-61F4-4BDD-83F6-F3A9FEB4B984}" dt="2024-02-22T09:52:54.409" v="2357" actId="27803"/>
          <ac:spMkLst>
            <pc:docMk/>
            <pc:sldMk cId="3942064285" sldId="256"/>
            <ac:spMk id="12087" creationId="{96884C51-7E26-3C9F-ED55-4C1C3C4E16D5}"/>
          </ac:spMkLst>
        </pc:spChg>
        <pc:spChg chg="mod">
          <ac:chgData name="Jassem Abbasi" userId="a485637c-5d5c-44af-8411-f95acc3236b6" providerId="ADAL" clId="{B67E75DF-61F4-4BDD-83F6-F3A9FEB4B984}" dt="2024-02-22T09:52:54.409" v="2357" actId="27803"/>
          <ac:spMkLst>
            <pc:docMk/>
            <pc:sldMk cId="3942064285" sldId="256"/>
            <ac:spMk id="12088" creationId="{056542BA-ADA2-D20C-E9BD-8491A415AA4F}"/>
          </ac:spMkLst>
        </pc:spChg>
        <pc:spChg chg="mod">
          <ac:chgData name="Jassem Abbasi" userId="a485637c-5d5c-44af-8411-f95acc3236b6" providerId="ADAL" clId="{B67E75DF-61F4-4BDD-83F6-F3A9FEB4B984}" dt="2024-02-22T09:52:54.409" v="2357" actId="27803"/>
          <ac:spMkLst>
            <pc:docMk/>
            <pc:sldMk cId="3942064285" sldId="256"/>
            <ac:spMk id="12089" creationId="{FE3B6505-1612-BEEC-3B81-52F263D66A32}"/>
          </ac:spMkLst>
        </pc:spChg>
        <pc:spChg chg="mod">
          <ac:chgData name="Jassem Abbasi" userId="a485637c-5d5c-44af-8411-f95acc3236b6" providerId="ADAL" clId="{B67E75DF-61F4-4BDD-83F6-F3A9FEB4B984}" dt="2024-02-22T09:52:54.409" v="2357" actId="27803"/>
          <ac:spMkLst>
            <pc:docMk/>
            <pc:sldMk cId="3942064285" sldId="256"/>
            <ac:spMk id="12090" creationId="{ED1438C8-5512-04D0-79C2-AB324D282C6C}"/>
          </ac:spMkLst>
        </pc:spChg>
        <pc:spChg chg="mod">
          <ac:chgData name="Jassem Abbasi" userId="a485637c-5d5c-44af-8411-f95acc3236b6" providerId="ADAL" clId="{B67E75DF-61F4-4BDD-83F6-F3A9FEB4B984}" dt="2024-02-22T09:52:54.409" v="2357" actId="27803"/>
          <ac:spMkLst>
            <pc:docMk/>
            <pc:sldMk cId="3942064285" sldId="256"/>
            <ac:spMk id="12091" creationId="{B4F3356E-506B-C6F6-487F-EEFD444A3166}"/>
          </ac:spMkLst>
        </pc:spChg>
        <pc:spChg chg="mod">
          <ac:chgData name="Jassem Abbasi" userId="a485637c-5d5c-44af-8411-f95acc3236b6" providerId="ADAL" clId="{B67E75DF-61F4-4BDD-83F6-F3A9FEB4B984}" dt="2024-02-22T09:52:54.409" v="2357" actId="27803"/>
          <ac:spMkLst>
            <pc:docMk/>
            <pc:sldMk cId="3942064285" sldId="256"/>
            <ac:spMk id="12092" creationId="{1BB54653-5E48-FE59-11E4-17B260E6881C}"/>
          </ac:spMkLst>
        </pc:spChg>
        <pc:spChg chg="mod">
          <ac:chgData name="Jassem Abbasi" userId="a485637c-5d5c-44af-8411-f95acc3236b6" providerId="ADAL" clId="{B67E75DF-61F4-4BDD-83F6-F3A9FEB4B984}" dt="2024-02-22T09:52:54.409" v="2357" actId="27803"/>
          <ac:spMkLst>
            <pc:docMk/>
            <pc:sldMk cId="3942064285" sldId="256"/>
            <ac:spMk id="12093" creationId="{1343BBDE-83AE-BEE2-1A42-9D2FB67436DA}"/>
          </ac:spMkLst>
        </pc:spChg>
        <pc:spChg chg="mod">
          <ac:chgData name="Jassem Abbasi" userId="a485637c-5d5c-44af-8411-f95acc3236b6" providerId="ADAL" clId="{B67E75DF-61F4-4BDD-83F6-F3A9FEB4B984}" dt="2024-02-22T09:52:54.409" v="2357" actId="27803"/>
          <ac:spMkLst>
            <pc:docMk/>
            <pc:sldMk cId="3942064285" sldId="256"/>
            <ac:spMk id="12094" creationId="{AA94C6A3-87AA-EF01-5370-8440664A35D8}"/>
          </ac:spMkLst>
        </pc:spChg>
        <pc:spChg chg="mod">
          <ac:chgData name="Jassem Abbasi" userId="a485637c-5d5c-44af-8411-f95acc3236b6" providerId="ADAL" clId="{B67E75DF-61F4-4BDD-83F6-F3A9FEB4B984}" dt="2024-02-22T09:52:54.409" v="2357" actId="27803"/>
          <ac:spMkLst>
            <pc:docMk/>
            <pc:sldMk cId="3942064285" sldId="256"/>
            <ac:spMk id="12095" creationId="{F66DB527-B44E-44E0-832D-4B086378868E}"/>
          </ac:spMkLst>
        </pc:spChg>
        <pc:spChg chg="mod">
          <ac:chgData name="Jassem Abbasi" userId="a485637c-5d5c-44af-8411-f95acc3236b6" providerId="ADAL" clId="{B67E75DF-61F4-4BDD-83F6-F3A9FEB4B984}" dt="2024-02-22T09:52:54.409" v="2357" actId="27803"/>
          <ac:spMkLst>
            <pc:docMk/>
            <pc:sldMk cId="3942064285" sldId="256"/>
            <ac:spMk id="12096" creationId="{5CC17903-9871-6A87-06C4-2AC0A4DBD553}"/>
          </ac:spMkLst>
        </pc:spChg>
        <pc:spChg chg="mod">
          <ac:chgData name="Jassem Abbasi" userId="a485637c-5d5c-44af-8411-f95acc3236b6" providerId="ADAL" clId="{B67E75DF-61F4-4BDD-83F6-F3A9FEB4B984}" dt="2024-02-22T09:52:54.409" v="2357" actId="27803"/>
          <ac:spMkLst>
            <pc:docMk/>
            <pc:sldMk cId="3942064285" sldId="256"/>
            <ac:spMk id="12097" creationId="{5891366D-EC28-1A1E-CF4C-52B1FB3093DB}"/>
          </ac:spMkLst>
        </pc:spChg>
        <pc:spChg chg="mod">
          <ac:chgData name="Jassem Abbasi" userId="a485637c-5d5c-44af-8411-f95acc3236b6" providerId="ADAL" clId="{B67E75DF-61F4-4BDD-83F6-F3A9FEB4B984}" dt="2024-02-22T09:52:54.409" v="2357" actId="27803"/>
          <ac:spMkLst>
            <pc:docMk/>
            <pc:sldMk cId="3942064285" sldId="256"/>
            <ac:spMk id="12098" creationId="{1BAC834A-5AD4-7AA6-5BBA-4D38CC6A83FC}"/>
          </ac:spMkLst>
        </pc:spChg>
        <pc:spChg chg="mod">
          <ac:chgData name="Jassem Abbasi" userId="a485637c-5d5c-44af-8411-f95acc3236b6" providerId="ADAL" clId="{B67E75DF-61F4-4BDD-83F6-F3A9FEB4B984}" dt="2024-02-22T09:52:54.409" v="2357" actId="27803"/>
          <ac:spMkLst>
            <pc:docMk/>
            <pc:sldMk cId="3942064285" sldId="256"/>
            <ac:spMk id="12099" creationId="{F8FC60BF-D439-B407-C682-101447CB868B}"/>
          </ac:spMkLst>
        </pc:spChg>
        <pc:spChg chg="mod">
          <ac:chgData name="Jassem Abbasi" userId="a485637c-5d5c-44af-8411-f95acc3236b6" providerId="ADAL" clId="{B67E75DF-61F4-4BDD-83F6-F3A9FEB4B984}" dt="2024-02-22T09:52:54.409" v="2357" actId="27803"/>
          <ac:spMkLst>
            <pc:docMk/>
            <pc:sldMk cId="3942064285" sldId="256"/>
            <ac:spMk id="12100" creationId="{69053159-2674-637B-2B02-AFA77F061B3B}"/>
          </ac:spMkLst>
        </pc:spChg>
        <pc:spChg chg="mod">
          <ac:chgData name="Jassem Abbasi" userId="a485637c-5d5c-44af-8411-f95acc3236b6" providerId="ADAL" clId="{B67E75DF-61F4-4BDD-83F6-F3A9FEB4B984}" dt="2024-02-22T09:52:54.409" v="2357" actId="27803"/>
          <ac:spMkLst>
            <pc:docMk/>
            <pc:sldMk cId="3942064285" sldId="256"/>
            <ac:spMk id="12101" creationId="{FAF87723-B889-8264-6705-0768187A6CC0}"/>
          </ac:spMkLst>
        </pc:spChg>
        <pc:spChg chg="mod">
          <ac:chgData name="Jassem Abbasi" userId="a485637c-5d5c-44af-8411-f95acc3236b6" providerId="ADAL" clId="{B67E75DF-61F4-4BDD-83F6-F3A9FEB4B984}" dt="2024-02-22T09:52:54.409" v="2357" actId="27803"/>
          <ac:spMkLst>
            <pc:docMk/>
            <pc:sldMk cId="3942064285" sldId="256"/>
            <ac:spMk id="12102" creationId="{1946FFBE-0415-F935-7F0A-B796D806E79F}"/>
          </ac:spMkLst>
        </pc:spChg>
        <pc:spChg chg="mod">
          <ac:chgData name="Jassem Abbasi" userId="a485637c-5d5c-44af-8411-f95acc3236b6" providerId="ADAL" clId="{B67E75DF-61F4-4BDD-83F6-F3A9FEB4B984}" dt="2024-02-22T09:52:54.409" v="2357" actId="27803"/>
          <ac:spMkLst>
            <pc:docMk/>
            <pc:sldMk cId="3942064285" sldId="256"/>
            <ac:spMk id="12103" creationId="{9E6EFF5E-0B97-6A3B-5A32-8C2B3DF0B9DE}"/>
          </ac:spMkLst>
        </pc:spChg>
        <pc:spChg chg="mod">
          <ac:chgData name="Jassem Abbasi" userId="a485637c-5d5c-44af-8411-f95acc3236b6" providerId="ADAL" clId="{B67E75DF-61F4-4BDD-83F6-F3A9FEB4B984}" dt="2024-02-22T09:52:54.409" v="2357" actId="27803"/>
          <ac:spMkLst>
            <pc:docMk/>
            <pc:sldMk cId="3942064285" sldId="256"/>
            <ac:spMk id="12104" creationId="{DC8FD0D1-E94D-69D5-9B82-4FE46DBC1B0F}"/>
          </ac:spMkLst>
        </pc:spChg>
        <pc:spChg chg="mod">
          <ac:chgData name="Jassem Abbasi" userId="a485637c-5d5c-44af-8411-f95acc3236b6" providerId="ADAL" clId="{B67E75DF-61F4-4BDD-83F6-F3A9FEB4B984}" dt="2024-02-22T09:52:54.409" v="2357" actId="27803"/>
          <ac:spMkLst>
            <pc:docMk/>
            <pc:sldMk cId="3942064285" sldId="256"/>
            <ac:spMk id="12105" creationId="{E76E3CA5-C1C4-954F-F53E-9BE9EB95496E}"/>
          </ac:spMkLst>
        </pc:spChg>
        <pc:spChg chg="mod">
          <ac:chgData name="Jassem Abbasi" userId="a485637c-5d5c-44af-8411-f95acc3236b6" providerId="ADAL" clId="{B67E75DF-61F4-4BDD-83F6-F3A9FEB4B984}" dt="2024-02-22T09:52:54.409" v="2357" actId="27803"/>
          <ac:spMkLst>
            <pc:docMk/>
            <pc:sldMk cId="3942064285" sldId="256"/>
            <ac:spMk id="12106" creationId="{9E31C4A6-1485-DF61-2DCB-4E4FFFD8BFC3}"/>
          </ac:spMkLst>
        </pc:spChg>
        <pc:spChg chg="mod">
          <ac:chgData name="Jassem Abbasi" userId="a485637c-5d5c-44af-8411-f95acc3236b6" providerId="ADAL" clId="{B67E75DF-61F4-4BDD-83F6-F3A9FEB4B984}" dt="2024-02-22T09:52:54.409" v="2357" actId="27803"/>
          <ac:spMkLst>
            <pc:docMk/>
            <pc:sldMk cId="3942064285" sldId="256"/>
            <ac:spMk id="12107" creationId="{E25A9BE1-B01F-392D-9C0F-8B5543614C1D}"/>
          </ac:spMkLst>
        </pc:spChg>
        <pc:spChg chg="mod">
          <ac:chgData name="Jassem Abbasi" userId="a485637c-5d5c-44af-8411-f95acc3236b6" providerId="ADAL" clId="{B67E75DF-61F4-4BDD-83F6-F3A9FEB4B984}" dt="2024-02-22T09:52:54.409" v="2357" actId="27803"/>
          <ac:spMkLst>
            <pc:docMk/>
            <pc:sldMk cId="3942064285" sldId="256"/>
            <ac:spMk id="12108" creationId="{1D835891-21A8-AAD2-E954-C87332389D37}"/>
          </ac:spMkLst>
        </pc:spChg>
        <pc:spChg chg="mod">
          <ac:chgData name="Jassem Abbasi" userId="a485637c-5d5c-44af-8411-f95acc3236b6" providerId="ADAL" clId="{B67E75DF-61F4-4BDD-83F6-F3A9FEB4B984}" dt="2024-02-22T09:52:54.409" v="2357" actId="27803"/>
          <ac:spMkLst>
            <pc:docMk/>
            <pc:sldMk cId="3942064285" sldId="256"/>
            <ac:spMk id="12109" creationId="{CA996618-CB6B-87DF-01FD-834BCE38611C}"/>
          </ac:spMkLst>
        </pc:spChg>
        <pc:spChg chg="mod">
          <ac:chgData name="Jassem Abbasi" userId="a485637c-5d5c-44af-8411-f95acc3236b6" providerId="ADAL" clId="{B67E75DF-61F4-4BDD-83F6-F3A9FEB4B984}" dt="2024-02-22T09:52:54.409" v="2357" actId="27803"/>
          <ac:spMkLst>
            <pc:docMk/>
            <pc:sldMk cId="3942064285" sldId="256"/>
            <ac:spMk id="12110" creationId="{C0E39748-6DF2-B7CD-C1A7-087C50F11373}"/>
          </ac:spMkLst>
        </pc:spChg>
        <pc:spChg chg="mod">
          <ac:chgData name="Jassem Abbasi" userId="a485637c-5d5c-44af-8411-f95acc3236b6" providerId="ADAL" clId="{B67E75DF-61F4-4BDD-83F6-F3A9FEB4B984}" dt="2024-02-22T09:52:54.409" v="2357" actId="27803"/>
          <ac:spMkLst>
            <pc:docMk/>
            <pc:sldMk cId="3942064285" sldId="256"/>
            <ac:spMk id="12111" creationId="{857DDECB-6263-5696-BEB9-A4838638D7A5}"/>
          </ac:spMkLst>
        </pc:spChg>
        <pc:spChg chg="mod">
          <ac:chgData name="Jassem Abbasi" userId="a485637c-5d5c-44af-8411-f95acc3236b6" providerId="ADAL" clId="{B67E75DF-61F4-4BDD-83F6-F3A9FEB4B984}" dt="2024-02-22T09:52:54.409" v="2357" actId="27803"/>
          <ac:spMkLst>
            <pc:docMk/>
            <pc:sldMk cId="3942064285" sldId="256"/>
            <ac:spMk id="12112" creationId="{639B195F-F31E-1695-8BCF-38AB55394E55}"/>
          </ac:spMkLst>
        </pc:spChg>
        <pc:spChg chg="mod">
          <ac:chgData name="Jassem Abbasi" userId="a485637c-5d5c-44af-8411-f95acc3236b6" providerId="ADAL" clId="{B67E75DF-61F4-4BDD-83F6-F3A9FEB4B984}" dt="2024-02-22T09:52:54.409" v="2357" actId="27803"/>
          <ac:spMkLst>
            <pc:docMk/>
            <pc:sldMk cId="3942064285" sldId="256"/>
            <ac:spMk id="12113" creationId="{C816CE86-D5F3-F6C0-80D2-066F6EB3B382}"/>
          </ac:spMkLst>
        </pc:spChg>
        <pc:spChg chg="mod">
          <ac:chgData name="Jassem Abbasi" userId="a485637c-5d5c-44af-8411-f95acc3236b6" providerId="ADAL" clId="{B67E75DF-61F4-4BDD-83F6-F3A9FEB4B984}" dt="2024-02-22T09:52:54.409" v="2357" actId="27803"/>
          <ac:spMkLst>
            <pc:docMk/>
            <pc:sldMk cId="3942064285" sldId="256"/>
            <ac:spMk id="12114" creationId="{0610D123-2595-41E4-65F2-CCDC38FE0693}"/>
          </ac:spMkLst>
        </pc:spChg>
        <pc:spChg chg="mod">
          <ac:chgData name="Jassem Abbasi" userId="a485637c-5d5c-44af-8411-f95acc3236b6" providerId="ADAL" clId="{B67E75DF-61F4-4BDD-83F6-F3A9FEB4B984}" dt="2024-02-22T09:52:54.409" v="2357" actId="27803"/>
          <ac:spMkLst>
            <pc:docMk/>
            <pc:sldMk cId="3942064285" sldId="256"/>
            <ac:spMk id="12115" creationId="{1A86747C-721B-55AC-43E6-6F4A605BB359}"/>
          </ac:spMkLst>
        </pc:spChg>
        <pc:spChg chg="mod">
          <ac:chgData name="Jassem Abbasi" userId="a485637c-5d5c-44af-8411-f95acc3236b6" providerId="ADAL" clId="{B67E75DF-61F4-4BDD-83F6-F3A9FEB4B984}" dt="2024-02-22T09:52:54.409" v="2357" actId="27803"/>
          <ac:spMkLst>
            <pc:docMk/>
            <pc:sldMk cId="3942064285" sldId="256"/>
            <ac:spMk id="12116" creationId="{F46137A3-450A-DD0E-F819-AF9B923FF7CD}"/>
          </ac:spMkLst>
        </pc:spChg>
        <pc:spChg chg="mod">
          <ac:chgData name="Jassem Abbasi" userId="a485637c-5d5c-44af-8411-f95acc3236b6" providerId="ADAL" clId="{B67E75DF-61F4-4BDD-83F6-F3A9FEB4B984}" dt="2024-02-22T09:52:54.409" v="2357" actId="27803"/>
          <ac:spMkLst>
            <pc:docMk/>
            <pc:sldMk cId="3942064285" sldId="256"/>
            <ac:spMk id="12117" creationId="{1619BABE-EC62-E7CF-716A-1DABBDCC02B3}"/>
          </ac:spMkLst>
        </pc:spChg>
        <pc:spChg chg="mod">
          <ac:chgData name="Jassem Abbasi" userId="a485637c-5d5c-44af-8411-f95acc3236b6" providerId="ADAL" clId="{B67E75DF-61F4-4BDD-83F6-F3A9FEB4B984}" dt="2024-02-22T09:52:54.409" v="2357" actId="27803"/>
          <ac:spMkLst>
            <pc:docMk/>
            <pc:sldMk cId="3942064285" sldId="256"/>
            <ac:spMk id="12118" creationId="{7009BA0E-62C8-25A1-DFBB-FE10836D9394}"/>
          </ac:spMkLst>
        </pc:spChg>
        <pc:spChg chg="mod">
          <ac:chgData name="Jassem Abbasi" userId="a485637c-5d5c-44af-8411-f95acc3236b6" providerId="ADAL" clId="{B67E75DF-61F4-4BDD-83F6-F3A9FEB4B984}" dt="2024-02-22T09:52:54.409" v="2357" actId="27803"/>
          <ac:spMkLst>
            <pc:docMk/>
            <pc:sldMk cId="3942064285" sldId="256"/>
            <ac:spMk id="12119" creationId="{BE098069-70EA-2714-A5FA-B95B64D9562F}"/>
          </ac:spMkLst>
        </pc:spChg>
        <pc:spChg chg="mod">
          <ac:chgData name="Jassem Abbasi" userId="a485637c-5d5c-44af-8411-f95acc3236b6" providerId="ADAL" clId="{B67E75DF-61F4-4BDD-83F6-F3A9FEB4B984}" dt="2024-02-22T09:52:54.409" v="2357" actId="27803"/>
          <ac:spMkLst>
            <pc:docMk/>
            <pc:sldMk cId="3942064285" sldId="256"/>
            <ac:spMk id="12120" creationId="{870DE713-D63B-8C31-7C7A-11904CB31618}"/>
          </ac:spMkLst>
        </pc:spChg>
        <pc:spChg chg="mod">
          <ac:chgData name="Jassem Abbasi" userId="a485637c-5d5c-44af-8411-f95acc3236b6" providerId="ADAL" clId="{B67E75DF-61F4-4BDD-83F6-F3A9FEB4B984}" dt="2024-02-22T09:52:54.409" v="2357" actId="27803"/>
          <ac:spMkLst>
            <pc:docMk/>
            <pc:sldMk cId="3942064285" sldId="256"/>
            <ac:spMk id="12121" creationId="{CFE61DC8-AB60-DF3F-9930-CE4AFE1ADA1F}"/>
          </ac:spMkLst>
        </pc:spChg>
        <pc:spChg chg="mod">
          <ac:chgData name="Jassem Abbasi" userId="a485637c-5d5c-44af-8411-f95acc3236b6" providerId="ADAL" clId="{B67E75DF-61F4-4BDD-83F6-F3A9FEB4B984}" dt="2024-02-22T09:52:54.409" v="2357" actId="27803"/>
          <ac:spMkLst>
            <pc:docMk/>
            <pc:sldMk cId="3942064285" sldId="256"/>
            <ac:spMk id="12122" creationId="{741797F0-ACDA-F60D-0299-860AE33D0C23}"/>
          </ac:spMkLst>
        </pc:spChg>
        <pc:spChg chg="mod">
          <ac:chgData name="Jassem Abbasi" userId="a485637c-5d5c-44af-8411-f95acc3236b6" providerId="ADAL" clId="{B67E75DF-61F4-4BDD-83F6-F3A9FEB4B984}" dt="2024-02-22T09:52:54.409" v="2357" actId="27803"/>
          <ac:spMkLst>
            <pc:docMk/>
            <pc:sldMk cId="3942064285" sldId="256"/>
            <ac:spMk id="12123" creationId="{00CE4FDB-2613-205A-627C-C245E48D4EF1}"/>
          </ac:spMkLst>
        </pc:spChg>
        <pc:spChg chg="mod">
          <ac:chgData name="Jassem Abbasi" userId="a485637c-5d5c-44af-8411-f95acc3236b6" providerId="ADAL" clId="{B67E75DF-61F4-4BDD-83F6-F3A9FEB4B984}" dt="2024-02-22T09:52:54.409" v="2357" actId="27803"/>
          <ac:spMkLst>
            <pc:docMk/>
            <pc:sldMk cId="3942064285" sldId="256"/>
            <ac:spMk id="12124" creationId="{03013E04-2461-750E-F99C-83E6DBA074EF}"/>
          </ac:spMkLst>
        </pc:spChg>
        <pc:spChg chg="mod">
          <ac:chgData name="Jassem Abbasi" userId="a485637c-5d5c-44af-8411-f95acc3236b6" providerId="ADAL" clId="{B67E75DF-61F4-4BDD-83F6-F3A9FEB4B984}" dt="2024-02-22T09:52:54.409" v="2357" actId="27803"/>
          <ac:spMkLst>
            <pc:docMk/>
            <pc:sldMk cId="3942064285" sldId="256"/>
            <ac:spMk id="12125" creationId="{676AAED2-2F12-CC32-4D64-03C336898259}"/>
          </ac:spMkLst>
        </pc:spChg>
        <pc:spChg chg="mod">
          <ac:chgData name="Jassem Abbasi" userId="a485637c-5d5c-44af-8411-f95acc3236b6" providerId="ADAL" clId="{B67E75DF-61F4-4BDD-83F6-F3A9FEB4B984}" dt="2024-02-22T09:52:54.409" v="2357" actId="27803"/>
          <ac:spMkLst>
            <pc:docMk/>
            <pc:sldMk cId="3942064285" sldId="256"/>
            <ac:spMk id="12126" creationId="{8BC4AEA3-7838-6652-B4F7-CB986790BAC5}"/>
          </ac:spMkLst>
        </pc:spChg>
        <pc:spChg chg="mod">
          <ac:chgData name="Jassem Abbasi" userId="a485637c-5d5c-44af-8411-f95acc3236b6" providerId="ADAL" clId="{B67E75DF-61F4-4BDD-83F6-F3A9FEB4B984}" dt="2024-02-22T09:52:54.409" v="2357" actId="27803"/>
          <ac:spMkLst>
            <pc:docMk/>
            <pc:sldMk cId="3942064285" sldId="256"/>
            <ac:spMk id="12127" creationId="{5BEBFC1D-A557-6D30-D1B9-AB5AF641CD2B}"/>
          </ac:spMkLst>
        </pc:spChg>
        <pc:spChg chg="mod">
          <ac:chgData name="Jassem Abbasi" userId="a485637c-5d5c-44af-8411-f95acc3236b6" providerId="ADAL" clId="{B67E75DF-61F4-4BDD-83F6-F3A9FEB4B984}" dt="2024-02-22T09:52:54.409" v="2357" actId="27803"/>
          <ac:spMkLst>
            <pc:docMk/>
            <pc:sldMk cId="3942064285" sldId="256"/>
            <ac:spMk id="12128" creationId="{437ADA7B-6F8A-4273-E2CF-DDFC983C5E56}"/>
          </ac:spMkLst>
        </pc:spChg>
        <pc:spChg chg="mod">
          <ac:chgData name="Jassem Abbasi" userId="a485637c-5d5c-44af-8411-f95acc3236b6" providerId="ADAL" clId="{B67E75DF-61F4-4BDD-83F6-F3A9FEB4B984}" dt="2024-02-22T09:52:54.409" v="2357" actId="27803"/>
          <ac:spMkLst>
            <pc:docMk/>
            <pc:sldMk cId="3942064285" sldId="256"/>
            <ac:spMk id="12129" creationId="{D6EC84DF-7D15-F747-7753-03D43758172C}"/>
          </ac:spMkLst>
        </pc:spChg>
        <pc:spChg chg="mod">
          <ac:chgData name="Jassem Abbasi" userId="a485637c-5d5c-44af-8411-f95acc3236b6" providerId="ADAL" clId="{B67E75DF-61F4-4BDD-83F6-F3A9FEB4B984}" dt="2024-02-22T09:52:54.409" v="2357" actId="27803"/>
          <ac:spMkLst>
            <pc:docMk/>
            <pc:sldMk cId="3942064285" sldId="256"/>
            <ac:spMk id="12130" creationId="{E652E53A-D06B-F9D4-B261-6EBB8458C438}"/>
          </ac:spMkLst>
        </pc:spChg>
        <pc:spChg chg="mod">
          <ac:chgData name="Jassem Abbasi" userId="a485637c-5d5c-44af-8411-f95acc3236b6" providerId="ADAL" clId="{B67E75DF-61F4-4BDD-83F6-F3A9FEB4B984}" dt="2024-02-22T09:52:54.409" v="2357" actId="27803"/>
          <ac:spMkLst>
            <pc:docMk/>
            <pc:sldMk cId="3942064285" sldId="256"/>
            <ac:spMk id="12131" creationId="{E2BCA00D-CFEA-F52A-8672-DAED69475B3D}"/>
          </ac:spMkLst>
        </pc:spChg>
        <pc:spChg chg="mod">
          <ac:chgData name="Jassem Abbasi" userId="a485637c-5d5c-44af-8411-f95acc3236b6" providerId="ADAL" clId="{B67E75DF-61F4-4BDD-83F6-F3A9FEB4B984}" dt="2024-02-22T09:52:54.409" v="2357" actId="27803"/>
          <ac:spMkLst>
            <pc:docMk/>
            <pc:sldMk cId="3942064285" sldId="256"/>
            <ac:spMk id="12132" creationId="{C8681048-E9F0-0AA5-463E-121A0B5E446C}"/>
          </ac:spMkLst>
        </pc:spChg>
        <pc:spChg chg="mod">
          <ac:chgData name="Jassem Abbasi" userId="a485637c-5d5c-44af-8411-f95acc3236b6" providerId="ADAL" clId="{B67E75DF-61F4-4BDD-83F6-F3A9FEB4B984}" dt="2024-02-22T09:52:54.409" v="2357" actId="27803"/>
          <ac:spMkLst>
            <pc:docMk/>
            <pc:sldMk cId="3942064285" sldId="256"/>
            <ac:spMk id="12133" creationId="{84FA370A-B195-BA05-AD43-E4AFA94FF7A5}"/>
          </ac:spMkLst>
        </pc:spChg>
        <pc:spChg chg="mod">
          <ac:chgData name="Jassem Abbasi" userId="a485637c-5d5c-44af-8411-f95acc3236b6" providerId="ADAL" clId="{B67E75DF-61F4-4BDD-83F6-F3A9FEB4B984}" dt="2024-02-22T09:52:54.409" v="2357" actId="27803"/>
          <ac:spMkLst>
            <pc:docMk/>
            <pc:sldMk cId="3942064285" sldId="256"/>
            <ac:spMk id="12134" creationId="{5F1385FD-FA5F-E45E-78D5-C397104AFB20}"/>
          </ac:spMkLst>
        </pc:spChg>
        <pc:spChg chg="mod">
          <ac:chgData name="Jassem Abbasi" userId="a485637c-5d5c-44af-8411-f95acc3236b6" providerId="ADAL" clId="{B67E75DF-61F4-4BDD-83F6-F3A9FEB4B984}" dt="2024-02-22T09:52:54.409" v="2357" actId="27803"/>
          <ac:spMkLst>
            <pc:docMk/>
            <pc:sldMk cId="3942064285" sldId="256"/>
            <ac:spMk id="12135" creationId="{54EBC65D-F6CC-7AFB-F600-D168478BB65D}"/>
          </ac:spMkLst>
        </pc:spChg>
        <pc:spChg chg="mod">
          <ac:chgData name="Jassem Abbasi" userId="a485637c-5d5c-44af-8411-f95acc3236b6" providerId="ADAL" clId="{B67E75DF-61F4-4BDD-83F6-F3A9FEB4B984}" dt="2024-02-22T09:52:54.409" v="2357" actId="27803"/>
          <ac:spMkLst>
            <pc:docMk/>
            <pc:sldMk cId="3942064285" sldId="256"/>
            <ac:spMk id="12136" creationId="{49B68F9C-9B03-B768-53A2-60F908823A03}"/>
          </ac:spMkLst>
        </pc:spChg>
        <pc:spChg chg="mod">
          <ac:chgData name="Jassem Abbasi" userId="a485637c-5d5c-44af-8411-f95acc3236b6" providerId="ADAL" clId="{B67E75DF-61F4-4BDD-83F6-F3A9FEB4B984}" dt="2024-02-22T09:52:54.409" v="2357" actId="27803"/>
          <ac:spMkLst>
            <pc:docMk/>
            <pc:sldMk cId="3942064285" sldId="256"/>
            <ac:spMk id="12137" creationId="{34562FE9-626C-13BF-0341-C3B25307AB11}"/>
          </ac:spMkLst>
        </pc:spChg>
        <pc:spChg chg="mod">
          <ac:chgData name="Jassem Abbasi" userId="a485637c-5d5c-44af-8411-f95acc3236b6" providerId="ADAL" clId="{B67E75DF-61F4-4BDD-83F6-F3A9FEB4B984}" dt="2024-02-22T09:52:54.409" v="2357" actId="27803"/>
          <ac:spMkLst>
            <pc:docMk/>
            <pc:sldMk cId="3942064285" sldId="256"/>
            <ac:spMk id="12138" creationId="{4BDC7E83-1F4B-9F2C-359D-F020A3C658C8}"/>
          </ac:spMkLst>
        </pc:spChg>
        <pc:spChg chg="mod">
          <ac:chgData name="Jassem Abbasi" userId="a485637c-5d5c-44af-8411-f95acc3236b6" providerId="ADAL" clId="{B67E75DF-61F4-4BDD-83F6-F3A9FEB4B984}" dt="2024-02-22T09:52:54.409" v="2357" actId="27803"/>
          <ac:spMkLst>
            <pc:docMk/>
            <pc:sldMk cId="3942064285" sldId="256"/>
            <ac:spMk id="12139" creationId="{51F4EA92-751A-1235-A70F-57A9B224ED67}"/>
          </ac:spMkLst>
        </pc:spChg>
        <pc:spChg chg="mod">
          <ac:chgData name="Jassem Abbasi" userId="a485637c-5d5c-44af-8411-f95acc3236b6" providerId="ADAL" clId="{B67E75DF-61F4-4BDD-83F6-F3A9FEB4B984}" dt="2024-02-22T09:52:54.409" v="2357" actId="27803"/>
          <ac:spMkLst>
            <pc:docMk/>
            <pc:sldMk cId="3942064285" sldId="256"/>
            <ac:spMk id="12140" creationId="{4E8467B3-097D-E643-865C-C43FB60FCDD4}"/>
          </ac:spMkLst>
        </pc:spChg>
        <pc:spChg chg="mod">
          <ac:chgData name="Jassem Abbasi" userId="a485637c-5d5c-44af-8411-f95acc3236b6" providerId="ADAL" clId="{B67E75DF-61F4-4BDD-83F6-F3A9FEB4B984}" dt="2024-02-22T09:52:54.409" v="2357" actId="27803"/>
          <ac:spMkLst>
            <pc:docMk/>
            <pc:sldMk cId="3942064285" sldId="256"/>
            <ac:spMk id="12141" creationId="{E4EDF327-68D1-78FA-AD40-588CF4ACBC6C}"/>
          </ac:spMkLst>
        </pc:spChg>
        <pc:spChg chg="mod">
          <ac:chgData name="Jassem Abbasi" userId="a485637c-5d5c-44af-8411-f95acc3236b6" providerId="ADAL" clId="{B67E75DF-61F4-4BDD-83F6-F3A9FEB4B984}" dt="2024-02-22T09:52:54.409" v="2357" actId="27803"/>
          <ac:spMkLst>
            <pc:docMk/>
            <pc:sldMk cId="3942064285" sldId="256"/>
            <ac:spMk id="12142" creationId="{1B2E18A4-5853-D855-5166-3F6D22FAEABA}"/>
          </ac:spMkLst>
        </pc:spChg>
        <pc:spChg chg="mod">
          <ac:chgData name="Jassem Abbasi" userId="a485637c-5d5c-44af-8411-f95acc3236b6" providerId="ADAL" clId="{B67E75DF-61F4-4BDD-83F6-F3A9FEB4B984}" dt="2024-02-22T09:52:54.409" v="2357" actId="27803"/>
          <ac:spMkLst>
            <pc:docMk/>
            <pc:sldMk cId="3942064285" sldId="256"/>
            <ac:spMk id="12143" creationId="{BD680273-D306-2CAF-E972-E3C2D554499E}"/>
          </ac:spMkLst>
        </pc:spChg>
        <pc:spChg chg="mod">
          <ac:chgData name="Jassem Abbasi" userId="a485637c-5d5c-44af-8411-f95acc3236b6" providerId="ADAL" clId="{B67E75DF-61F4-4BDD-83F6-F3A9FEB4B984}" dt="2024-02-22T09:52:54.409" v="2357" actId="27803"/>
          <ac:spMkLst>
            <pc:docMk/>
            <pc:sldMk cId="3942064285" sldId="256"/>
            <ac:spMk id="12144" creationId="{2A66762C-2BDA-A777-729B-B5273842CF15}"/>
          </ac:spMkLst>
        </pc:spChg>
        <pc:spChg chg="mod">
          <ac:chgData name="Jassem Abbasi" userId="a485637c-5d5c-44af-8411-f95acc3236b6" providerId="ADAL" clId="{B67E75DF-61F4-4BDD-83F6-F3A9FEB4B984}" dt="2024-02-22T09:52:54.409" v="2357" actId="27803"/>
          <ac:spMkLst>
            <pc:docMk/>
            <pc:sldMk cId="3942064285" sldId="256"/>
            <ac:spMk id="12145" creationId="{436C144F-4B6D-5CD8-9A9F-9A4D2525483A}"/>
          </ac:spMkLst>
        </pc:spChg>
        <pc:spChg chg="mod">
          <ac:chgData name="Jassem Abbasi" userId="a485637c-5d5c-44af-8411-f95acc3236b6" providerId="ADAL" clId="{B67E75DF-61F4-4BDD-83F6-F3A9FEB4B984}" dt="2024-02-22T09:52:54.409" v="2357" actId="27803"/>
          <ac:spMkLst>
            <pc:docMk/>
            <pc:sldMk cId="3942064285" sldId="256"/>
            <ac:spMk id="12146" creationId="{C3DDF9D1-8CFC-DF10-CC91-DFC44C0A35EA}"/>
          </ac:spMkLst>
        </pc:spChg>
        <pc:spChg chg="mod">
          <ac:chgData name="Jassem Abbasi" userId="a485637c-5d5c-44af-8411-f95acc3236b6" providerId="ADAL" clId="{B67E75DF-61F4-4BDD-83F6-F3A9FEB4B984}" dt="2024-02-22T09:52:54.409" v="2357" actId="27803"/>
          <ac:spMkLst>
            <pc:docMk/>
            <pc:sldMk cId="3942064285" sldId="256"/>
            <ac:spMk id="12147" creationId="{FA6BF6E3-ACCA-137C-7CA5-EDAFE3162D5B}"/>
          </ac:spMkLst>
        </pc:spChg>
        <pc:spChg chg="mod">
          <ac:chgData name="Jassem Abbasi" userId="a485637c-5d5c-44af-8411-f95acc3236b6" providerId="ADAL" clId="{B67E75DF-61F4-4BDD-83F6-F3A9FEB4B984}" dt="2024-02-22T09:52:54.409" v="2357" actId="27803"/>
          <ac:spMkLst>
            <pc:docMk/>
            <pc:sldMk cId="3942064285" sldId="256"/>
            <ac:spMk id="12148" creationId="{7D6B17AF-4407-62B6-7BC0-E27A4AFADFBA}"/>
          </ac:spMkLst>
        </pc:spChg>
        <pc:spChg chg="mod">
          <ac:chgData name="Jassem Abbasi" userId="a485637c-5d5c-44af-8411-f95acc3236b6" providerId="ADAL" clId="{B67E75DF-61F4-4BDD-83F6-F3A9FEB4B984}" dt="2024-02-22T09:52:54.409" v="2357" actId="27803"/>
          <ac:spMkLst>
            <pc:docMk/>
            <pc:sldMk cId="3942064285" sldId="256"/>
            <ac:spMk id="12149" creationId="{391E538C-CCDA-51A0-9233-8FD307A4D112}"/>
          </ac:spMkLst>
        </pc:spChg>
        <pc:spChg chg="mod">
          <ac:chgData name="Jassem Abbasi" userId="a485637c-5d5c-44af-8411-f95acc3236b6" providerId="ADAL" clId="{B67E75DF-61F4-4BDD-83F6-F3A9FEB4B984}" dt="2024-02-22T09:52:54.409" v="2357" actId="27803"/>
          <ac:spMkLst>
            <pc:docMk/>
            <pc:sldMk cId="3942064285" sldId="256"/>
            <ac:spMk id="12150" creationId="{516D235C-7B70-110E-C788-09F2328AEE77}"/>
          </ac:spMkLst>
        </pc:spChg>
        <pc:spChg chg="mod">
          <ac:chgData name="Jassem Abbasi" userId="a485637c-5d5c-44af-8411-f95acc3236b6" providerId="ADAL" clId="{B67E75DF-61F4-4BDD-83F6-F3A9FEB4B984}" dt="2024-02-22T09:52:54.409" v="2357" actId="27803"/>
          <ac:spMkLst>
            <pc:docMk/>
            <pc:sldMk cId="3942064285" sldId="256"/>
            <ac:spMk id="12151" creationId="{9CE4680D-28C1-43B7-F880-797CAF4B9E20}"/>
          </ac:spMkLst>
        </pc:spChg>
        <pc:spChg chg="mod">
          <ac:chgData name="Jassem Abbasi" userId="a485637c-5d5c-44af-8411-f95acc3236b6" providerId="ADAL" clId="{B67E75DF-61F4-4BDD-83F6-F3A9FEB4B984}" dt="2024-02-22T09:52:54.409" v="2357" actId="27803"/>
          <ac:spMkLst>
            <pc:docMk/>
            <pc:sldMk cId="3942064285" sldId="256"/>
            <ac:spMk id="12152" creationId="{D9AD4C97-3948-33C4-648D-11E179596DEE}"/>
          </ac:spMkLst>
        </pc:spChg>
        <pc:spChg chg="mod">
          <ac:chgData name="Jassem Abbasi" userId="a485637c-5d5c-44af-8411-f95acc3236b6" providerId="ADAL" clId="{B67E75DF-61F4-4BDD-83F6-F3A9FEB4B984}" dt="2024-02-22T09:52:54.409" v="2357" actId="27803"/>
          <ac:spMkLst>
            <pc:docMk/>
            <pc:sldMk cId="3942064285" sldId="256"/>
            <ac:spMk id="12153" creationId="{888781C8-22D0-8C46-0CE9-DBF3E9B167E4}"/>
          </ac:spMkLst>
        </pc:spChg>
        <pc:spChg chg="mod">
          <ac:chgData name="Jassem Abbasi" userId="a485637c-5d5c-44af-8411-f95acc3236b6" providerId="ADAL" clId="{B67E75DF-61F4-4BDD-83F6-F3A9FEB4B984}" dt="2024-02-22T09:52:54.409" v="2357" actId="27803"/>
          <ac:spMkLst>
            <pc:docMk/>
            <pc:sldMk cId="3942064285" sldId="256"/>
            <ac:spMk id="12154" creationId="{6B3FA1F8-B1C0-5D82-6DA9-28B5FD4840AF}"/>
          </ac:spMkLst>
        </pc:spChg>
        <pc:spChg chg="mod">
          <ac:chgData name="Jassem Abbasi" userId="a485637c-5d5c-44af-8411-f95acc3236b6" providerId="ADAL" clId="{B67E75DF-61F4-4BDD-83F6-F3A9FEB4B984}" dt="2024-02-22T09:52:54.409" v="2357" actId="27803"/>
          <ac:spMkLst>
            <pc:docMk/>
            <pc:sldMk cId="3942064285" sldId="256"/>
            <ac:spMk id="12155" creationId="{81781FC0-FE4F-CA46-2FD3-9DF8BD40E320}"/>
          </ac:spMkLst>
        </pc:spChg>
        <pc:spChg chg="mod">
          <ac:chgData name="Jassem Abbasi" userId="a485637c-5d5c-44af-8411-f95acc3236b6" providerId="ADAL" clId="{B67E75DF-61F4-4BDD-83F6-F3A9FEB4B984}" dt="2024-02-22T09:52:54.409" v="2357" actId="27803"/>
          <ac:spMkLst>
            <pc:docMk/>
            <pc:sldMk cId="3942064285" sldId="256"/>
            <ac:spMk id="12156" creationId="{505D728E-39E6-1EC1-B3C6-53ACDD37A987}"/>
          </ac:spMkLst>
        </pc:spChg>
        <pc:spChg chg="mod">
          <ac:chgData name="Jassem Abbasi" userId="a485637c-5d5c-44af-8411-f95acc3236b6" providerId="ADAL" clId="{B67E75DF-61F4-4BDD-83F6-F3A9FEB4B984}" dt="2024-02-22T09:52:54.409" v="2357" actId="27803"/>
          <ac:spMkLst>
            <pc:docMk/>
            <pc:sldMk cId="3942064285" sldId="256"/>
            <ac:spMk id="12157" creationId="{BD8954D1-EBF8-9027-721A-ECDF91AC3100}"/>
          </ac:spMkLst>
        </pc:spChg>
        <pc:spChg chg="mod">
          <ac:chgData name="Jassem Abbasi" userId="a485637c-5d5c-44af-8411-f95acc3236b6" providerId="ADAL" clId="{B67E75DF-61F4-4BDD-83F6-F3A9FEB4B984}" dt="2024-02-22T09:52:54.409" v="2357" actId="27803"/>
          <ac:spMkLst>
            <pc:docMk/>
            <pc:sldMk cId="3942064285" sldId="256"/>
            <ac:spMk id="12158" creationId="{F8F2206B-2589-4185-8901-61CC13A9F633}"/>
          </ac:spMkLst>
        </pc:spChg>
        <pc:spChg chg="mod">
          <ac:chgData name="Jassem Abbasi" userId="a485637c-5d5c-44af-8411-f95acc3236b6" providerId="ADAL" clId="{B67E75DF-61F4-4BDD-83F6-F3A9FEB4B984}" dt="2024-02-22T09:52:54.409" v="2357" actId="27803"/>
          <ac:spMkLst>
            <pc:docMk/>
            <pc:sldMk cId="3942064285" sldId="256"/>
            <ac:spMk id="12159" creationId="{2730E872-491A-80C4-E3AB-CCA7ACCD752C}"/>
          </ac:spMkLst>
        </pc:spChg>
        <pc:spChg chg="mod">
          <ac:chgData name="Jassem Abbasi" userId="a485637c-5d5c-44af-8411-f95acc3236b6" providerId="ADAL" clId="{B67E75DF-61F4-4BDD-83F6-F3A9FEB4B984}" dt="2024-02-22T09:52:54.409" v="2357" actId="27803"/>
          <ac:spMkLst>
            <pc:docMk/>
            <pc:sldMk cId="3942064285" sldId="256"/>
            <ac:spMk id="12160" creationId="{B72804E7-9FEE-8105-E354-2F0AF7C36EA3}"/>
          </ac:spMkLst>
        </pc:spChg>
        <pc:spChg chg="mod">
          <ac:chgData name="Jassem Abbasi" userId="a485637c-5d5c-44af-8411-f95acc3236b6" providerId="ADAL" clId="{B67E75DF-61F4-4BDD-83F6-F3A9FEB4B984}" dt="2024-02-22T09:52:54.409" v="2357" actId="27803"/>
          <ac:spMkLst>
            <pc:docMk/>
            <pc:sldMk cId="3942064285" sldId="256"/>
            <ac:spMk id="12161" creationId="{20E7FB73-E002-F5FF-1B97-42756643B59D}"/>
          </ac:spMkLst>
        </pc:spChg>
        <pc:spChg chg="mod">
          <ac:chgData name="Jassem Abbasi" userId="a485637c-5d5c-44af-8411-f95acc3236b6" providerId="ADAL" clId="{B67E75DF-61F4-4BDD-83F6-F3A9FEB4B984}" dt="2024-02-22T09:52:54.409" v="2357" actId="27803"/>
          <ac:spMkLst>
            <pc:docMk/>
            <pc:sldMk cId="3942064285" sldId="256"/>
            <ac:spMk id="12162" creationId="{B21E6373-C08A-181B-C077-C63F11A75D5F}"/>
          </ac:spMkLst>
        </pc:spChg>
        <pc:spChg chg="mod">
          <ac:chgData name="Jassem Abbasi" userId="a485637c-5d5c-44af-8411-f95acc3236b6" providerId="ADAL" clId="{B67E75DF-61F4-4BDD-83F6-F3A9FEB4B984}" dt="2024-02-22T09:52:54.409" v="2357" actId="27803"/>
          <ac:spMkLst>
            <pc:docMk/>
            <pc:sldMk cId="3942064285" sldId="256"/>
            <ac:spMk id="12163" creationId="{453AB172-114D-3F82-10C2-C144CF902207}"/>
          </ac:spMkLst>
        </pc:spChg>
        <pc:spChg chg="mod">
          <ac:chgData name="Jassem Abbasi" userId="a485637c-5d5c-44af-8411-f95acc3236b6" providerId="ADAL" clId="{B67E75DF-61F4-4BDD-83F6-F3A9FEB4B984}" dt="2024-02-22T09:52:54.409" v="2357" actId="27803"/>
          <ac:spMkLst>
            <pc:docMk/>
            <pc:sldMk cId="3942064285" sldId="256"/>
            <ac:spMk id="12164" creationId="{1AA0D735-53BB-D1DA-E373-E043DA7486D3}"/>
          </ac:spMkLst>
        </pc:spChg>
        <pc:spChg chg="mod">
          <ac:chgData name="Jassem Abbasi" userId="a485637c-5d5c-44af-8411-f95acc3236b6" providerId="ADAL" clId="{B67E75DF-61F4-4BDD-83F6-F3A9FEB4B984}" dt="2024-02-22T09:52:54.409" v="2357" actId="27803"/>
          <ac:spMkLst>
            <pc:docMk/>
            <pc:sldMk cId="3942064285" sldId="256"/>
            <ac:spMk id="12165" creationId="{BF452E2B-0CB9-92DD-A904-727DEF630ECA}"/>
          </ac:spMkLst>
        </pc:spChg>
        <pc:spChg chg="mod">
          <ac:chgData name="Jassem Abbasi" userId="a485637c-5d5c-44af-8411-f95acc3236b6" providerId="ADAL" clId="{B67E75DF-61F4-4BDD-83F6-F3A9FEB4B984}" dt="2024-02-22T09:52:54.409" v="2357" actId="27803"/>
          <ac:spMkLst>
            <pc:docMk/>
            <pc:sldMk cId="3942064285" sldId="256"/>
            <ac:spMk id="12166" creationId="{C346F625-BFF1-6B4B-E788-54930B4A0456}"/>
          </ac:spMkLst>
        </pc:spChg>
        <pc:spChg chg="mod">
          <ac:chgData name="Jassem Abbasi" userId="a485637c-5d5c-44af-8411-f95acc3236b6" providerId="ADAL" clId="{B67E75DF-61F4-4BDD-83F6-F3A9FEB4B984}" dt="2024-02-22T09:52:54.409" v="2357" actId="27803"/>
          <ac:spMkLst>
            <pc:docMk/>
            <pc:sldMk cId="3942064285" sldId="256"/>
            <ac:spMk id="12167" creationId="{C5F7CFDA-CE01-2F69-D01E-3416DD556181}"/>
          </ac:spMkLst>
        </pc:spChg>
        <pc:spChg chg="mod">
          <ac:chgData name="Jassem Abbasi" userId="a485637c-5d5c-44af-8411-f95acc3236b6" providerId="ADAL" clId="{B67E75DF-61F4-4BDD-83F6-F3A9FEB4B984}" dt="2024-02-22T09:52:54.409" v="2357" actId="27803"/>
          <ac:spMkLst>
            <pc:docMk/>
            <pc:sldMk cId="3942064285" sldId="256"/>
            <ac:spMk id="12168" creationId="{D37A2BDD-81C7-8B04-7A81-70EE8ABACDE2}"/>
          </ac:spMkLst>
        </pc:spChg>
        <pc:spChg chg="mod">
          <ac:chgData name="Jassem Abbasi" userId="a485637c-5d5c-44af-8411-f95acc3236b6" providerId="ADAL" clId="{B67E75DF-61F4-4BDD-83F6-F3A9FEB4B984}" dt="2024-02-22T09:52:54.409" v="2357" actId="27803"/>
          <ac:spMkLst>
            <pc:docMk/>
            <pc:sldMk cId="3942064285" sldId="256"/>
            <ac:spMk id="12169" creationId="{22D5B19C-7C1C-7117-125A-E110E894DAA0}"/>
          </ac:spMkLst>
        </pc:spChg>
        <pc:spChg chg="mod">
          <ac:chgData name="Jassem Abbasi" userId="a485637c-5d5c-44af-8411-f95acc3236b6" providerId="ADAL" clId="{B67E75DF-61F4-4BDD-83F6-F3A9FEB4B984}" dt="2024-02-22T09:52:54.409" v="2357" actId="27803"/>
          <ac:spMkLst>
            <pc:docMk/>
            <pc:sldMk cId="3942064285" sldId="256"/>
            <ac:spMk id="12170" creationId="{473905C8-6639-B358-D43B-765D735FDAD9}"/>
          </ac:spMkLst>
        </pc:spChg>
        <pc:spChg chg="mod">
          <ac:chgData name="Jassem Abbasi" userId="a485637c-5d5c-44af-8411-f95acc3236b6" providerId="ADAL" clId="{B67E75DF-61F4-4BDD-83F6-F3A9FEB4B984}" dt="2024-02-22T09:52:54.409" v="2357" actId="27803"/>
          <ac:spMkLst>
            <pc:docMk/>
            <pc:sldMk cId="3942064285" sldId="256"/>
            <ac:spMk id="12171" creationId="{FDF45785-E60B-FAE8-DC46-2F4ACF477FFD}"/>
          </ac:spMkLst>
        </pc:spChg>
        <pc:spChg chg="mod">
          <ac:chgData name="Jassem Abbasi" userId="a485637c-5d5c-44af-8411-f95acc3236b6" providerId="ADAL" clId="{B67E75DF-61F4-4BDD-83F6-F3A9FEB4B984}" dt="2024-02-22T09:52:54.409" v="2357" actId="27803"/>
          <ac:spMkLst>
            <pc:docMk/>
            <pc:sldMk cId="3942064285" sldId="256"/>
            <ac:spMk id="12172" creationId="{92A57299-56FF-80AD-90C4-3E01F62AB206}"/>
          </ac:spMkLst>
        </pc:spChg>
        <pc:spChg chg="mod">
          <ac:chgData name="Jassem Abbasi" userId="a485637c-5d5c-44af-8411-f95acc3236b6" providerId="ADAL" clId="{B67E75DF-61F4-4BDD-83F6-F3A9FEB4B984}" dt="2024-02-22T09:52:54.409" v="2357" actId="27803"/>
          <ac:spMkLst>
            <pc:docMk/>
            <pc:sldMk cId="3942064285" sldId="256"/>
            <ac:spMk id="12173" creationId="{40CE5AD9-69B7-CEE1-F312-47815D57EE0E}"/>
          </ac:spMkLst>
        </pc:spChg>
        <pc:spChg chg="mod">
          <ac:chgData name="Jassem Abbasi" userId="a485637c-5d5c-44af-8411-f95acc3236b6" providerId="ADAL" clId="{B67E75DF-61F4-4BDD-83F6-F3A9FEB4B984}" dt="2024-02-22T09:52:54.409" v="2357" actId="27803"/>
          <ac:spMkLst>
            <pc:docMk/>
            <pc:sldMk cId="3942064285" sldId="256"/>
            <ac:spMk id="12174" creationId="{C68CBDDA-B16F-2436-BB0F-61C823ED35EE}"/>
          </ac:spMkLst>
        </pc:spChg>
        <pc:spChg chg="mod">
          <ac:chgData name="Jassem Abbasi" userId="a485637c-5d5c-44af-8411-f95acc3236b6" providerId="ADAL" clId="{B67E75DF-61F4-4BDD-83F6-F3A9FEB4B984}" dt="2024-02-22T09:52:54.409" v="2357" actId="27803"/>
          <ac:spMkLst>
            <pc:docMk/>
            <pc:sldMk cId="3942064285" sldId="256"/>
            <ac:spMk id="12175" creationId="{E716C10F-B29F-3573-4E5E-5B1B7B87E778}"/>
          </ac:spMkLst>
        </pc:spChg>
        <pc:spChg chg="mod">
          <ac:chgData name="Jassem Abbasi" userId="a485637c-5d5c-44af-8411-f95acc3236b6" providerId="ADAL" clId="{B67E75DF-61F4-4BDD-83F6-F3A9FEB4B984}" dt="2024-02-22T09:52:54.409" v="2357" actId="27803"/>
          <ac:spMkLst>
            <pc:docMk/>
            <pc:sldMk cId="3942064285" sldId="256"/>
            <ac:spMk id="12176" creationId="{04AEE879-AC16-D42C-2505-07D9951CC7CB}"/>
          </ac:spMkLst>
        </pc:spChg>
        <pc:spChg chg="mod">
          <ac:chgData name="Jassem Abbasi" userId="a485637c-5d5c-44af-8411-f95acc3236b6" providerId="ADAL" clId="{B67E75DF-61F4-4BDD-83F6-F3A9FEB4B984}" dt="2024-02-22T09:52:54.409" v="2357" actId="27803"/>
          <ac:spMkLst>
            <pc:docMk/>
            <pc:sldMk cId="3942064285" sldId="256"/>
            <ac:spMk id="12177" creationId="{7D95859E-2F20-40B5-F7FD-EE9148F55F18}"/>
          </ac:spMkLst>
        </pc:spChg>
        <pc:spChg chg="mod">
          <ac:chgData name="Jassem Abbasi" userId="a485637c-5d5c-44af-8411-f95acc3236b6" providerId="ADAL" clId="{B67E75DF-61F4-4BDD-83F6-F3A9FEB4B984}" dt="2024-02-22T09:52:54.409" v="2357" actId="27803"/>
          <ac:spMkLst>
            <pc:docMk/>
            <pc:sldMk cId="3942064285" sldId="256"/>
            <ac:spMk id="12178" creationId="{E61CF74B-7AA9-A696-6757-EC0075670E3F}"/>
          </ac:spMkLst>
        </pc:spChg>
        <pc:spChg chg="mod">
          <ac:chgData name="Jassem Abbasi" userId="a485637c-5d5c-44af-8411-f95acc3236b6" providerId="ADAL" clId="{B67E75DF-61F4-4BDD-83F6-F3A9FEB4B984}" dt="2024-02-22T09:52:54.409" v="2357" actId="27803"/>
          <ac:spMkLst>
            <pc:docMk/>
            <pc:sldMk cId="3942064285" sldId="256"/>
            <ac:spMk id="12179" creationId="{D5584131-220F-70C8-90BD-71EF68183D2E}"/>
          </ac:spMkLst>
        </pc:spChg>
        <pc:spChg chg="mod">
          <ac:chgData name="Jassem Abbasi" userId="a485637c-5d5c-44af-8411-f95acc3236b6" providerId="ADAL" clId="{B67E75DF-61F4-4BDD-83F6-F3A9FEB4B984}" dt="2024-02-22T09:52:54.409" v="2357" actId="27803"/>
          <ac:spMkLst>
            <pc:docMk/>
            <pc:sldMk cId="3942064285" sldId="256"/>
            <ac:spMk id="12180" creationId="{D828D3A2-C609-2436-9682-9879E06987EB}"/>
          </ac:spMkLst>
        </pc:spChg>
        <pc:spChg chg="mod">
          <ac:chgData name="Jassem Abbasi" userId="a485637c-5d5c-44af-8411-f95acc3236b6" providerId="ADAL" clId="{B67E75DF-61F4-4BDD-83F6-F3A9FEB4B984}" dt="2024-02-22T09:52:54.409" v="2357" actId="27803"/>
          <ac:spMkLst>
            <pc:docMk/>
            <pc:sldMk cId="3942064285" sldId="256"/>
            <ac:spMk id="12181" creationId="{4534C5F9-C318-60C3-0454-2B124C13F348}"/>
          </ac:spMkLst>
        </pc:spChg>
        <pc:spChg chg="mod">
          <ac:chgData name="Jassem Abbasi" userId="a485637c-5d5c-44af-8411-f95acc3236b6" providerId="ADAL" clId="{B67E75DF-61F4-4BDD-83F6-F3A9FEB4B984}" dt="2024-02-22T09:52:54.409" v="2357" actId="27803"/>
          <ac:spMkLst>
            <pc:docMk/>
            <pc:sldMk cId="3942064285" sldId="256"/>
            <ac:spMk id="12182" creationId="{7B882ABE-28EC-E16B-314F-2F519CA9EC09}"/>
          </ac:spMkLst>
        </pc:spChg>
        <pc:spChg chg="mod">
          <ac:chgData name="Jassem Abbasi" userId="a485637c-5d5c-44af-8411-f95acc3236b6" providerId="ADAL" clId="{B67E75DF-61F4-4BDD-83F6-F3A9FEB4B984}" dt="2024-02-22T09:52:54.409" v="2357" actId="27803"/>
          <ac:spMkLst>
            <pc:docMk/>
            <pc:sldMk cId="3942064285" sldId="256"/>
            <ac:spMk id="12183" creationId="{6AF94BF6-38DD-D0F4-6A95-CAF0936B42A4}"/>
          </ac:spMkLst>
        </pc:spChg>
        <pc:spChg chg="mod">
          <ac:chgData name="Jassem Abbasi" userId="a485637c-5d5c-44af-8411-f95acc3236b6" providerId="ADAL" clId="{B67E75DF-61F4-4BDD-83F6-F3A9FEB4B984}" dt="2024-02-22T09:52:54.409" v="2357" actId="27803"/>
          <ac:spMkLst>
            <pc:docMk/>
            <pc:sldMk cId="3942064285" sldId="256"/>
            <ac:spMk id="12184" creationId="{BACCA3B5-6A20-173B-65B9-FA2432348503}"/>
          </ac:spMkLst>
        </pc:spChg>
        <pc:spChg chg="mod">
          <ac:chgData name="Jassem Abbasi" userId="a485637c-5d5c-44af-8411-f95acc3236b6" providerId="ADAL" clId="{B67E75DF-61F4-4BDD-83F6-F3A9FEB4B984}" dt="2024-02-22T09:52:54.409" v="2357" actId="27803"/>
          <ac:spMkLst>
            <pc:docMk/>
            <pc:sldMk cId="3942064285" sldId="256"/>
            <ac:spMk id="12185" creationId="{4303AA76-82A6-2DF6-F764-B3059473193E}"/>
          </ac:spMkLst>
        </pc:spChg>
        <pc:spChg chg="mod">
          <ac:chgData name="Jassem Abbasi" userId="a485637c-5d5c-44af-8411-f95acc3236b6" providerId="ADAL" clId="{B67E75DF-61F4-4BDD-83F6-F3A9FEB4B984}" dt="2024-02-22T09:52:54.409" v="2357" actId="27803"/>
          <ac:spMkLst>
            <pc:docMk/>
            <pc:sldMk cId="3942064285" sldId="256"/>
            <ac:spMk id="12186" creationId="{277BB4FC-D6FC-D832-4A3D-24E487F48C80}"/>
          </ac:spMkLst>
        </pc:spChg>
        <pc:spChg chg="mod">
          <ac:chgData name="Jassem Abbasi" userId="a485637c-5d5c-44af-8411-f95acc3236b6" providerId="ADAL" clId="{B67E75DF-61F4-4BDD-83F6-F3A9FEB4B984}" dt="2024-02-22T09:52:54.409" v="2357" actId="27803"/>
          <ac:spMkLst>
            <pc:docMk/>
            <pc:sldMk cId="3942064285" sldId="256"/>
            <ac:spMk id="12187" creationId="{064FB33E-5FC7-2F8B-ABF5-2BF2646B9B72}"/>
          </ac:spMkLst>
        </pc:spChg>
        <pc:spChg chg="mod">
          <ac:chgData name="Jassem Abbasi" userId="a485637c-5d5c-44af-8411-f95acc3236b6" providerId="ADAL" clId="{B67E75DF-61F4-4BDD-83F6-F3A9FEB4B984}" dt="2024-02-22T09:52:54.409" v="2357" actId="27803"/>
          <ac:spMkLst>
            <pc:docMk/>
            <pc:sldMk cId="3942064285" sldId="256"/>
            <ac:spMk id="12188" creationId="{201E8690-61B1-8708-3A1B-6EDB910B5091}"/>
          </ac:spMkLst>
        </pc:spChg>
        <pc:spChg chg="mod">
          <ac:chgData name="Jassem Abbasi" userId="a485637c-5d5c-44af-8411-f95acc3236b6" providerId="ADAL" clId="{B67E75DF-61F4-4BDD-83F6-F3A9FEB4B984}" dt="2024-02-22T09:52:54.409" v="2357" actId="27803"/>
          <ac:spMkLst>
            <pc:docMk/>
            <pc:sldMk cId="3942064285" sldId="256"/>
            <ac:spMk id="12189" creationId="{2640E1A6-D2D7-D5D3-556C-273E88A7E472}"/>
          </ac:spMkLst>
        </pc:spChg>
        <pc:spChg chg="mod">
          <ac:chgData name="Jassem Abbasi" userId="a485637c-5d5c-44af-8411-f95acc3236b6" providerId="ADAL" clId="{B67E75DF-61F4-4BDD-83F6-F3A9FEB4B984}" dt="2024-02-22T09:52:54.409" v="2357" actId="27803"/>
          <ac:spMkLst>
            <pc:docMk/>
            <pc:sldMk cId="3942064285" sldId="256"/>
            <ac:spMk id="12190" creationId="{95C31B9D-9202-AF0C-DE3F-E2720A068B8B}"/>
          </ac:spMkLst>
        </pc:spChg>
        <pc:spChg chg="mod">
          <ac:chgData name="Jassem Abbasi" userId="a485637c-5d5c-44af-8411-f95acc3236b6" providerId="ADAL" clId="{B67E75DF-61F4-4BDD-83F6-F3A9FEB4B984}" dt="2024-02-22T09:52:54.409" v="2357" actId="27803"/>
          <ac:spMkLst>
            <pc:docMk/>
            <pc:sldMk cId="3942064285" sldId="256"/>
            <ac:spMk id="12191" creationId="{E9DF60FC-6D7B-DE20-0448-9D7D687D092F}"/>
          </ac:spMkLst>
        </pc:spChg>
        <pc:spChg chg="mod">
          <ac:chgData name="Jassem Abbasi" userId="a485637c-5d5c-44af-8411-f95acc3236b6" providerId="ADAL" clId="{B67E75DF-61F4-4BDD-83F6-F3A9FEB4B984}" dt="2024-02-22T09:52:54.409" v="2357" actId="27803"/>
          <ac:spMkLst>
            <pc:docMk/>
            <pc:sldMk cId="3942064285" sldId="256"/>
            <ac:spMk id="12192" creationId="{1319E1A9-A4AC-7509-4605-B4C19A43534D}"/>
          </ac:spMkLst>
        </pc:spChg>
        <pc:spChg chg="mod">
          <ac:chgData name="Jassem Abbasi" userId="a485637c-5d5c-44af-8411-f95acc3236b6" providerId="ADAL" clId="{B67E75DF-61F4-4BDD-83F6-F3A9FEB4B984}" dt="2024-02-22T09:52:54.409" v="2357" actId="27803"/>
          <ac:spMkLst>
            <pc:docMk/>
            <pc:sldMk cId="3942064285" sldId="256"/>
            <ac:spMk id="12193" creationId="{BF3E6B3C-5211-F1C5-1708-239B74FDC117}"/>
          </ac:spMkLst>
        </pc:spChg>
        <pc:spChg chg="mod">
          <ac:chgData name="Jassem Abbasi" userId="a485637c-5d5c-44af-8411-f95acc3236b6" providerId="ADAL" clId="{B67E75DF-61F4-4BDD-83F6-F3A9FEB4B984}" dt="2024-02-22T09:52:54.409" v="2357" actId="27803"/>
          <ac:spMkLst>
            <pc:docMk/>
            <pc:sldMk cId="3942064285" sldId="256"/>
            <ac:spMk id="12194" creationId="{342B1ECF-1836-A744-BFA1-4769BCD15376}"/>
          </ac:spMkLst>
        </pc:spChg>
        <pc:spChg chg="mod">
          <ac:chgData name="Jassem Abbasi" userId="a485637c-5d5c-44af-8411-f95acc3236b6" providerId="ADAL" clId="{B67E75DF-61F4-4BDD-83F6-F3A9FEB4B984}" dt="2024-02-22T09:52:54.409" v="2357" actId="27803"/>
          <ac:spMkLst>
            <pc:docMk/>
            <pc:sldMk cId="3942064285" sldId="256"/>
            <ac:spMk id="12195" creationId="{E02F0E39-9729-6DCE-69CD-C50C2F743579}"/>
          </ac:spMkLst>
        </pc:spChg>
        <pc:spChg chg="mod">
          <ac:chgData name="Jassem Abbasi" userId="a485637c-5d5c-44af-8411-f95acc3236b6" providerId="ADAL" clId="{B67E75DF-61F4-4BDD-83F6-F3A9FEB4B984}" dt="2024-02-22T09:52:54.409" v="2357" actId="27803"/>
          <ac:spMkLst>
            <pc:docMk/>
            <pc:sldMk cId="3942064285" sldId="256"/>
            <ac:spMk id="12196" creationId="{F6EEE0B4-A22B-B046-638E-048D2DFED58B}"/>
          </ac:spMkLst>
        </pc:spChg>
        <pc:spChg chg="mod">
          <ac:chgData name="Jassem Abbasi" userId="a485637c-5d5c-44af-8411-f95acc3236b6" providerId="ADAL" clId="{B67E75DF-61F4-4BDD-83F6-F3A9FEB4B984}" dt="2024-02-22T09:52:54.409" v="2357" actId="27803"/>
          <ac:spMkLst>
            <pc:docMk/>
            <pc:sldMk cId="3942064285" sldId="256"/>
            <ac:spMk id="12197" creationId="{ADAA4CE1-4F68-119B-2F28-0B4C8ED0D437}"/>
          </ac:spMkLst>
        </pc:spChg>
        <pc:spChg chg="mod">
          <ac:chgData name="Jassem Abbasi" userId="a485637c-5d5c-44af-8411-f95acc3236b6" providerId="ADAL" clId="{B67E75DF-61F4-4BDD-83F6-F3A9FEB4B984}" dt="2024-02-22T09:52:54.409" v="2357" actId="27803"/>
          <ac:spMkLst>
            <pc:docMk/>
            <pc:sldMk cId="3942064285" sldId="256"/>
            <ac:spMk id="12198" creationId="{390DDA29-3577-36EB-D653-915EDE5E5061}"/>
          </ac:spMkLst>
        </pc:spChg>
        <pc:spChg chg="mod">
          <ac:chgData name="Jassem Abbasi" userId="a485637c-5d5c-44af-8411-f95acc3236b6" providerId="ADAL" clId="{B67E75DF-61F4-4BDD-83F6-F3A9FEB4B984}" dt="2024-02-22T09:52:54.409" v="2357" actId="27803"/>
          <ac:spMkLst>
            <pc:docMk/>
            <pc:sldMk cId="3942064285" sldId="256"/>
            <ac:spMk id="12199" creationId="{4B6E2076-B0A7-D171-909F-EEC45305B508}"/>
          </ac:spMkLst>
        </pc:spChg>
        <pc:spChg chg="mod">
          <ac:chgData name="Jassem Abbasi" userId="a485637c-5d5c-44af-8411-f95acc3236b6" providerId="ADAL" clId="{B67E75DF-61F4-4BDD-83F6-F3A9FEB4B984}" dt="2024-02-22T09:52:54.409" v="2357" actId="27803"/>
          <ac:spMkLst>
            <pc:docMk/>
            <pc:sldMk cId="3942064285" sldId="256"/>
            <ac:spMk id="12200" creationId="{7E031362-BD21-762C-AEC3-43BAD64E69EB}"/>
          </ac:spMkLst>
        </pc:spChg>
        <pc:spChg chg="mod">
          <ac:chgData name="Jassem Abbasi" userId="a485637c-5d5c-44af-8411-f95acc3236b6" providerId="ADAL" clId="{B67E75DF-61F4-4BDD-83F6-F3A9FEB4B984}" dt="2024-02-22T09:52:54.409" v="2357" actId="27803"/>
          <ac:spMkLst>
            <pc:docMk/>
            <pc:sldMk cId="3942064285" sldId="256"/>
            <ac:spMk id="12201" creationId="{42E0DC69-019E-9E8C-98A1-EC575665465D}"/>
          </ac:spMkLst>
        </pc:spChg>
        <pc:spChg chg="mod">
          <ac:chgData name="Jassem Abbasi" userId="a485637c-5d5c-44af-8411-f95acc3236b6" providerId="ADAL" clId="{B67E75DF-61F4-4BDD-83F6-F3A9FEB4B984}" dt="2024-02-22T09:52:54.409" v="2357" actId="27803"/>
          <ac:spMkLst>
            <pc:docMk/>
            <pc:sldMk cId="3942064285" sldId="256"/>
            <ac:spMk id="12202" creationId="{A5FD98F3-650F-C3A6-41F6-DCFED7E34CA6}"/>
          </ac:spMkLst>
        </pc:spChg>
        <pc:spChg chg="mod">
          <ac:chgData name="Jassem Abbasi" userId="a485637c-5d5c-44af-8411-f95acc3236b6" providerId="ADAL" clId="{B67E75DF-61F4-4BDD-83F6-F3A9FEB4B984}" dt="2024-02-22T09:52:54.409" v="2357" actId="27803"/>
          <ac:spMkLst>
            <pc:docMk/>
            <pc:sldMk cId="3942064285" sldId="256"/>
            <ac:spMk id="12203" creationId="{CEEA8C0B-46BF-4344-8386-DBCC7EF929AD}"/>
          </ac:spMkLst>
        </pc:spChg>
        <pc:spChg chg="mod">
          <ac:chgData name="Jassem Abbasi" userId="a485637c-5d5c-44af-8411-f95acc3236b6" providerId="ADAL" clId="{B67E75DF-61F4-4BDD-83F6-F3A9FEB4B984}" dt="2024-02-22T09:52:54.409" v="2357" actId="27803"/>
          <ac:spMkLst>
            <pc:docMk/>
            <pc:sldMk cId="3942064285" sldId="256"/>
            <ac:spMk id="12204" creationId="{CA735A47-7339-39F9-8C39-D44168786465}"/>
          </ac:spMkLst>
        </pc:spChg>
        <pc:spChg chg="mod">
          <ac:chgData name="Jassem Abbasi" userId="a485637c-5d5c-44af-8411-f95acc3236b6" providerId="ADAL" clId="{B67E75DF-61F4-4BDD-83F6-F3A9FEB4B984}" dt="2024-02-22T09:52:54.409" v="2357" actId="27803"/>
          <ac:spMkLst>
            <pc:docMk/>
            <pc:sldMk cId="3942064285" sldId="256"/>
            <ac:spMk id="12205" creationId="{0A4653DF-899B-3B65-26F9-D0CB544F5B72}"/>
          </ac:spMkLst>
        </pc:spChg>
        <pc:spChg chg="mod">
          <ac:chgData name="Jassem Abbasi" userId="a485637c-5d5c-44af-8411-f95acc3236b6" providerId="ADAL" clId="{B67E75DF-61F4-4BDD-83F6-F3A9FEB4B984}" dt="2024-02-22T09:52:54.409" v="2357" actId="27803"/>
          <ac:spMkLst>
            <pc:docMk/>
            <pc:sldMk cId="3942064285" sldId="256"/>
            <ac:spMk id="12206" creationId="{B88221DF-4C63-C5FF-BAAE-12D5A7B44365}"/>
          </ac:spMkLst>
        </pc:spChg>
        <pc:spChg chg="mod">
          <ac:chgData name="Jassem Abbasi" userId="a485637c-5d5c-44af-8411-f95acc3236b6" providerId="ADAL" clId="{B67E75DF-61F4-4BDD-83F6-F3A9FEB4B984}" dt="2024-02-22T09:52:54.409" v="2357" actId="27803"/>
          <ac:spMkLst>
            <pc:docMk/>
            <pc:sldMk cId="3942064285" sldId="256"/>
            <ac:spMk id="12207" creationId="{41A11F86-F52E-53B0-FBC7-683163173115}"/>
          </ac:spMkLst>
        </pc:spChg>
        <pc:spChg chg="mod">
          <ac:chgData name="Jassem Abbasi" userId="a485637c-5d5c-44af-8411-f95acc3236b6" providerId="ADAL" clId="{B67E75DF-61F4-4BDD-83F6-F3A9FEB4B984}" dt="2024-02-22T09:52:54.409" v="2357" actId="27803"/>
          <ac:spMkLst>
            <pc:docMk/>
            <pc:sldMk cId="3942064285" sldId="256"/>
            <ac:spMk id="12208" creationId="{1B219A96-6DAD-537E-8784-E33B375D8170}"/>
          </ac:spMkLst>
        </pc:spChg>
        <pc:spChg chg="mod">
          <ac:chgData name="Jassem Abbasi" userId="a485637c-5d5c-44af-8411-f95acc3236b6" providerId="ADAL" clId="{B67E75DF-61F4-4BDD-83F6-F3A9FEB4B984}" dt="2024-02-22T09:52:54.409" v="2357" actId="27803"/>
          <ac:spMkLst>
            <pc:docMk/>
            <pc:sldMk cId="3942064285" sldId="256"/>
            <ac:spMk id="12209" creationId="{87341AB9-603E-7761-43A9-4CABFC54B786}"/>
          </ac:spMkLst>
        </pc:spChg>
        <pc:spChg chg="mod">
          <ac:chgData name="Jassem Abbasi" userId="a485637c-5d5c-44af-8411-f95acc3236b6" providerId="ADAL" clId="{B67E75DF-61F4-4BDD-83F6-F3A9FEB4B984}" dt="2024-02-22T09:52:54.409" v="2357" actId="27803"/>
          <ac:spMkLst>
            <pc:docMk/>
            <pc:sldMk cId="3942064285" sldId="256"/>
            <ac:spMk id="12210" creationId="{EC12EB6B-D528-80CA-1EE8-CCF4A10E0C56}"/>
          </ac:spMkLst>
        </pc:spChg>
        <pc:spChg chg="mod">
          <ac:chgData name="Jassem Abbasi" userId="a485637c-5d5c-44af-8411-f95acc3236b6" providerId="ADAL" clId="{B67E75DF-61F4-4BDD-83F6-F3A9FEB4B984}" dt="2024-02-22T09:52:54.409" v="2357" actId="27803"/>
          <ac:spMkLst>
            <pc:docMk/>
            <pc:sldMk cId="3942064285" sldId="256"/>
            <ac:spMk id="12211" creationId="{23032BEF-97B2-26B7-EA6B-0742503A8737}"/>
          </ac:spMkLst>
        </pc:spChg>
        <pc:spChg chg="mod">
          <ac:chgData name="Jassem Abbasi" userId="a485637c-5d5c-44af-8411-f95acc3236b6" providerId="ADAL" clId="{B67E75DF-61F4-4BDD-83F6-F3A9FEB4B984}" dt="2024-02-22T09:52:54.409" v="2357" actId="27803"/>
          <ac:spMkLst>
            <pc:docMk/>
            <pc:sldMk cId="3942064285" sldId="256"/>
            <ac:spMk id="12212" creationId="{81F33F35-1387-1F41-86CA-B697BD38794E}"/>
          </ac:spMkLst>
        </pc:spChg>
        <pc:spChg chg="mod">
          <ac:chgData name="Jassem Abbasi" userId="a485637c-5d5c-44af-8411-f95acc3236b6" providerId="ADAL" clId="{B67E75DF-61F4-4BDD-83F6-F3A9FEB4B984}" dt="2024-02-22T09:52:54.409" v="2357" actId="27803"/>
          <ac:spMkLst>
            <pc:docMk/>
            <pc:sldMk cId="3942064285" sldId="256"/>
            <ac:spMk id="12213" creationId="{CD76E538-FE6B-EAB4-800C-4756D32D580A}"/>
          </ac:spMkLst>
        </pc:spChg>
        <pc:spChg chg="mod">
          <ac:chgData name="Jassem Abbasi" userId="a485637c-5d5c-44af-8411-f95acc3236b6" providerId="ADAL" clId="{B67E75DF-61F4-4BDD-83F6-F3A9FEB4B984}" dt="2024-02-22T09:52:54.409" v="2357" actId="27803"/>
          <ac:spMkLst>
            <pc:docMk/>
            <pc:sldMk cId="3942064285" sldId="256"/>
            <ac:spMk id="12214" creationId="{34C3D455-3DB3-B855-8D17-2D70552A1404}"/>
          </ac:spMkLst>
        </pc:spChg>
        <pc:spChg chg="mod">
          <ac:chgData name="Jassem Abbasi" userId="a485637c-5d5c-44af-8411-f95acc3236b6" providerId="ADAL" clId="{B67E75DF-61F4-4BDD-83F6-F3A9FEB4B984}" dt="2024-02-22T09:52:54.409" v="2357" actId="27803"/>
          <ac:spMkLst>
            <pc:docMk/>
            <pc:sldMk cId="3942064285" sldId="256"/>
            <ac:spMk id="12215" creationId="{13DE668D-81A0-7C0D-0962-7DD874B37DE1}"/>
          </ac:spMkLst>
        </pc:spChg>
        <pc:spChg chg="mod">
          <ac:chgData name="Jassem Abbasi" userId="a485637c-5d5c-44af-8411-f95acc3236b6" providerId="ADAL" clId="{B67E75DF-61F4-4BDD-83F6-F3A9FEB4B984}" dt="2024-02-22T09:52:54.409" v="2357" actId="27803"/>
          <ac:spMkLst>
            <pc:docMk/>
            <pc:sldMk cId="3942064285" sldId="256"/>
            <ac:spMk id="12216" creationId="{783878CD-5FA8-8D9F-814D-1BB950BCCD75}"/>
          </ac:spMkLst>
        </pc:spChg>
        <pc:spChg chg="mod">
          <ac:chgData name="Jassem Abbasi" userId="a485637c-5d5c-44af-8411-f95acc3236b6" providerId="ADAL" clId="{B67E75DF-61F4-4BDD-83F6-F3A9FEB4B984}" dt="2024-02-22T09:52:54.409" v="2357" actId="27803"/>
          <ac:spMkLst>
            <pc:docMk/>
            <pc:sldMk cId="3942064285" sldId="256"/>
            <ac:spMk id="12217" creationId="{B7DFC685-904A-88BE-8FC1-0626D747FAAE}"/>
          </ac:spMkLst>
        </pc:spChg>
        <pc:spChg chg="mod">
          <ac:chgData name="Jassem Abbasi" userId="a485637c-5d5c-44af-8411-f95acc3236b6" providerId="ADAL" clId="{B67E75DF-61F4-4BDD-83F6-F3A9FEB4B984}" dt="2024-02-22T09:52:54.409" v="2357" actId="27803"/>
          <ac:spMkLst>
            <pc:docMk/>
            <pc:sldMk cId="3942064285" sldId="256"/>
            <ac:spMk id="12218" creationId="{744BF81C-93FC-74E0-F6CB-E737FBEF220E}"/>
          </ac:spMkLst>
        </pc:spChg>
        <pc:spChg chg="mod">
          <ac:chgData name="Jassem Abbasi" userId="a485637c-5d5c-44af-8411-f95acc3236b6" providerId="ADAL" clId="{B67E75DF-61F4-4BDD-83F6-F3A9FEB4B984}" dt="2024-02-22T09:52:54.409" v="2357" actId="27803"/>
          <ac:spMkLst>
            <pc:docMk/>
            <pc:sldMk cId="3942064285" sldId="256"/>
            <ac:spMk id="12219" creationId="{5D74903D-F552-5854-622C-C4F71C45C716}"/>
          </ac:spMkLst>
        </pc:spChg>
        <pc:spChg chg="mod">
          <ac:chgData name="Jassem Abbasi" userId="a485637c-5d5c-44af-8411-f95acc3236b6" providerId="ADAL" clId="{B67E75DF-61F4-4BDD-83F6-F3A9FEB4B984}" dt="2024-02-22T09:52:54.409" v="2357" actId="27803"/>
          <ac:spMkLst>
            <pc:docMk/>
            <pc:sldMk cId="3942064285" sldId="256"/>
            <ac:spMk id="12220" creationId="{D9D2BB90-D989-8B27-B7B6-E200FABD68A5}"/>
          </ac:spMkLst>
        </pc:spChg>
        <pc:spChg chg="mod">
          <ac:chgData name="Jassem Abbasi" userId="a485637c-5d5c-44af-8411-f95acc3236b6" providerId="ADAL" clId="{B67E75DF-61F4-4BDD-83F6-F3A9FEB4B984}" dt="2024-02-22T09:52:54.409" v="2357" actId="27803"/>
          <ac:spMkLst>
            <pc:docMk/>
            <pc:sldMk cId="3942064285" sldId="256"/>
            <ac:spMk id="12221" creationId="{36E62BA5-D4F4-3876-C9A5-6BE0A14624D4}"/>
          </ac:spMkLst>
        </pc:spChg>
        <pc:spChg chg="mod">
          <ac:chgData name="Jassem Abbasi" userId="a485637c-5d5c-44af-8411-f95acc3236b6" providerId="ADAL" clId="{B67E75DF-61F4-4BDD-83F6-F3A9FEB4B984}" dt="2024-02-22T09:52:54.409" v="2357" actId="27803"/>
          <ac:spMkLst>
            <pc:docMk/>
            <pc:sldMk cId="3942064285" sldId="256"/>
            <ac:spMk id="12222" creationId="{EFDED355-B98D-A283-91CE-CFB29F75A888}"/>
          </ac:spMkLst>
        </pc:spChg>
        <pc:spChg chg="mod">
          <ac:chgData name="Jassem Abbasi" userId="a485637c-5d5c-44af-8411-f95acc3236b6" providerId="ADAL" clId="{B67E75DF-61F4-4BDD-83F6-F3A9FEB4B984}" dt="2024-02-22T09:52:54.409" v="2357" actId="27803"/>
          <ac:spMkLst>
            <pc:docMk/>
            <pc:sldMk cId="3942064285" sldId="256"/>
            <ac:spMk id="12223" creationId="{04BF4DDE-5CAB-8C1D-FB82-DA8B5BE744AD}"/>
          </ac:spMkLst>
        </pc:spChg>
        <pc:spChg chg="mod">
          <ac:chgData name="Jassem Abbasi" userId="a485637c-5d5c-44af-8411-f95acc3236b6" providerId="ADAL" clId="{B67E75DF-61F4-4BDD-83F6-F3A9FEB4B984}" dt="2024-02-22T09:52:54.409" v="2357" actId="27803"/>
          <ac:spMkLst>
            <pc:docMk/>
            <pc:sldMk cId="3942064285" sldId="256"/>
            <ac:spMk id="12224" creationId="{23F5D429-D052-D377-691E-DD7EE83AE2F0}"/>
          </ac:spMkLst>
        </pc:spChg>
        <pc:spChg chg="mod">
          <ac:chgData name="Jassem Abbasi" userId="a485637c-5d5c-44af-8411-f95acc3236b6" providerId="ADAL" clId="{B67E75DF-61F4-4BDD-83F6-F3A9FEB4B984}" dt="2024-02-22T09:52:54.409" v="2357" actId="27803"/>
          <ac:spMkLst>
            <pc:docMk/>
            <pc:sldMk cId="3942064285" sldId="256"/>
            <ac:spMk id="12225" creationId="{AE67DADB-942F-CD12-2E39-BC8873BC262D}"/>
          </ac:spMkLst>
        </pc:spChg>
        <pc:spChg chg="mod">
          <ac:chgData name="Jassem Abbasi" userId="a485637c-5d5c-44af-8411-f95acc3236b6" providerId="ADAL" clId="{B67E75DF-61F4-4BDD-83F6-F3A9FEB4B984}" dt="2024-02-22T09:52:54.409" v="2357" actId="27803"/>
          <ac:spMkLst>
            <pc:docMk/>
            <pc:sldMk cId="3942064285" sldId="256"/>
            <ac:spMk id="12226" creationId="{A16F6996-D998-C4E3-F980-16BDE9A529F2}"/>
          </ac:spMkLst>
        </pc:spChg>
        <pc:spChg chg="mod">
          <ac:chgData name="Jassem Abbasi" userId="a485637c-5d5c-44af-8411-f95acc3236b6" providerId="ADAL" clId="{B67E75DF-61F4-4BDD-83F6-F3A9FEB4B984}" dt="2024-02-22T09:52:54.409" v="2357" actId="27803"/>
          <ac:spMkLst>
            <pc:docMk/>
            <pc:sldMk cId="3942064285" sldId="256"/>
            <ac:spMk id="12227" creationId="{9837AE4D-C724-01B8-FE52-7BBEE9AC3A5C}"/>
          </ac:spMkLst>
        </pc:spChg>
        <pc:spChg chg="mod">
          <ac:chgData name="Jassem Abbasi" userId="a485637c-5d5c-44af-8411-f95acc3236b6" providerId="ADAL" clId="{B67E75DF-61F4-4BDD-83F6-F3A9FEB4B984}" dt="2024-02-22T09:52:54.409" v="2357" actId="27803"/>
          <ac:spMkLst>
            <pc:docMk/>
            <pc:sldMk cId="3942064285" sldId="256"/>
            <ac:spMk id="12228" creationId="{4102360A-D719-80DC-A3AC-4146D564F15A}"/>
          </ac:spMkLst>
        </pc:spChg>
        <pc:spChg chg="mod">
          <ac:chgData name="Jassem Abbasi" userId="a485637c-5d5c-44af-8411-f95acc3236b6" providerId="ADAL" clId="{B67E75DF-61F4-4BDD-83F6-F3A9FEB4B984}" dt="2024-02-22T09:52:54.409" v="2357" actId="27803"/>
          <ac:spMkLst>
            <pc:docMk/>
            <pc:sldMk cId="3942064285" sldId="256"/>
            <ac:spMk id="12229" creationId="{81CDDCB2-96DB-1865-13FF-923715B7BAD6}"/>
          </ac:spMkLst>
        </pc:spChg>
        <pc:spChg chg="mod">
          <ac:chgData name="Jassem Abbasi" userId="a485637c-5d5c-44af-8411-f95acc3236b6" providerId="ADAL" clId="{B67E75DF-61F4-4BDD-83F6-F3A9FEB4B984}" dt="2024-02-22T09:52:54.409" v="2357" actId="27803"/>
          <ac:spMkLst>
            <pc:docMk/>
            <pc:sldMk cId="3942064285" sldId="256"/>
            <ac:spMk id="12230" creationId="{EDBA4E60-E286-F049-B305-6BBE130F78C5}"/>
          </ac:spMkLst>
        </pc:spChg>
        <pc:spChg chg="mod">
          <ac:chgData name="Jassem Abbasi" userId="a485637c-5d5c-44af-8411-f95acc3236b6" providerId="ADAL" clId="{B67E75DF-61F4-4BDD-83F6-F3A9FEB4B984}" dt="2024-02-22T09:52:54.409" v="2357" actId="27803"/>
          <ac:spMkLst>
            <pc:docMk/>
            <pc:sldMk cId="3942064285" sldId="256"/>
            <ac:spMk id="12231" creationId="{297BA52D-F077-5705-A019-435A80CE2952}"/>
          </ac:spMkLst>
        </pc:spChg>
        <pc:spChg chg="mod">
          <ac:chgData name="Jassem Abbasi" userId="a485637c-5d5c-44af-8411-f95acc3236b6" providerId="ADAL" clId="{B67E75DF-61F4-4BDD-83F6-F3A9FEB4B984}" dt="2024-02-22T09:52:54.409" v="2357" actId="27803"/>
          <ac:spMkLst>
            <pc:docMk/>
            <pc:sldMk cId="3942064285" sldId="256"/>
            <ac:spMk id="12232" creationId="{4E272414-AD50-570E-11FD-B5276FC59932}"/>
          </ac:spMkLst>
        </pc:spChg>
        <pc:spChg chg="mod">
          <ac:chgData name="Jassem Abbasi" userId="a485637c-5d5c-44af-8411-f95acc3236b6" providerId="ADAL" clId="{B67E75DF-61F4-4BDD-83F6-F3A9FEB4B984}" dt="2024-02-22T09:52:54.409" v="2357" actId="27803"/>
          <ac:spMkLst>
            <pc:docMk/>
            <pc:sldMk cId="3942064285" sldId="256"/>
            <ac:spMk id="12233" creationId="{437565BE-4A7B-6F23-6981-1627BECACB5A}"/>
          </ac:spMkLst>
        </pc:spChg>
        <pc:spChg chg="mod">
          <ac:chgData name="Jassem Abbasi" userId="a485637c-5d5c-44af-8411-f95acc3236b6" providerId="ADAL" clId="{B67E75DF-61F4-4BDD-83F6-F3A9FEB4B984}" dt="2024-02-22T09:52:54.409" v="2357" actId="27803"/>
          <ac:spMkLst>
            <pc:docMk/>
            <pc:sldMk cId="3942064285" sldId="256"/>
            <ac:spMk id="12234" creationId="{99C8012E-8DFF-78F9-C3E2-51880F729765}"/>
          </ac:spMkLst>
        </pc:spChg>
        <pc:spChg chg="mod">
          <ac:chgData name="Jassem Abbasi" userId="a485637c-5d5c-44af-8411-f95acc3236b6" providerId="ADAL" clId="{B67E75DF-61F4-4BDD-83F6-F3A9FEB4B984}" dt="2024-02-22T09:52:54.409" v="2357" actId="27803"/>
          <ac:spMkLst>
            <pc:docMk/>
            <pc:sldMk cId="3942064285" sldId="256"/>
            <ac:spMk id="12235" creationId="{0CBCBC9D-A6C5-B18A-72BC-AD6D20925030}"/>
          </ac:spMkLst>
        </pc:spChg>
        <pc:spChg chg="mod">
          <ac:chgData name="Jassem Abbasi" userId="a485637c-5d5c-44af-8411-f95acc3236b6" providerId="ADAL" clId="{B67E75DF-61F4-4BDD-83F6-F3A9FEB4B984}" dt="2024-02-22T09:52:54.409" v="2357" actId="27803"/>
          <ac:spMkLst>
            <pc:docMk/>
            <pc:sldMk cId="3942064285" sldId="256"/>
            <ac:spMk id="12236" creationId="{2721790B-5D8B-2967-9775-62FBEBE29D5D}"/>
          </ac:spMkLst>
        </pc:spChg>
        <pc:spChg chg="mod">
          <ac:chgData name="Jassem Abbasi" userId="a485637c-5d5c-44af-8411-f95acc3236b6" providerId="ADAL" clId="{B67E75DF-61F4-4BDD-83F6-F3A9FEB4B984}" dt="2024-02-22T09:52:54.409" v="2357" actId="27803"/>
          <ac:spMkLst>
            <pc:docMk/>
            <pc:sldMk cId="3942064285" sldId="256"/>
            <ac:spMk id="12237" creationId="{FF333796-C3EC-3598-A549-7C5BFDD8DE1D}"/>
          </ac:spMkLst>
        </pc:spChg>
        <pc:spChg chg="mod">
          <ac:chgData name="Jassem Abbasi" userId="a485637c-5d5c-44af-8411-f95acc3236b6" providerId="ADAL" clId="{B67E75DF-61F4-4BDD-83F6-F3A9FEB4B984}" dt="2024-02-22T09:52:54.409" v="2357" actId="27803"/>
          <ac:spMkLst>
            <pc:docMk/>
            <pc:sldMk cId="3942064285" sldId="256"/>
            <ac:spMk id="12238" creationId="{4F7E366E-54EB-A47B-9F4B-DE9D91D2AB46}"/>
          </ac:spMkLst>
        </pc:spChg>
        <pc:spChg chg="mod">
          <ac:chgData name="Jassem Abbasi" userId="a485637c-5d5c-44af-8411-f95acc3236b6" providerId="ADAL" clId="{B67E75DF-61F4-4BDD-83F6-F3A9FEB4B984}" dt="2024-02-22T09:52:54.409" v="2357" actId="27803"/>
          <ac:spMkLst>
            <pc:docMk/>
            <pc:sldMk cId="3942064285" sldId="256"/>
            <ac:spMk id="12239" creationId="{F5F9E6FF-A54F-37C1-A51A-ECA0C1F5F606}"/>
          </ac:spMkLst>
        </pc:spChg>
        <pc:spChg chg="mod">
          <ac:chgData name="Jassem Abbasi" userId="a485637c-5d5c-44af-8411-f95acc3236b6" providerId="ADAL" clId="{B67E75DF-61F4-4BDD-83F6-F3A9FEB4B984}" dt="2024-02-22T09:52:54.409" v="2357" actId="27803"/>
          <ac:spMkLst>
            <pc:docMk/>
            <pc:sldMk cId="3942064285" sldId="256"/>
            <ac:spMk id="12240" creationId="{ACAABCF2-28EE-B2FB-C870-5E73F06183F5}"/>
          </ac:spMkLst>
        </pc:spChg>
        <pc:spChg chg="mod">
          <ac:chgData name="Jassem Abbasi" userId="a485637c-5d5c-44af-8411-f95acc3236b6" providerId="ADAL" clId="{B67E75DF-61F4-4BDD-83F6-F3A9FEB4B984}" dt="2024-02-22T09:52:54.409" v="2357" actId="27803"/>
          <ac:spMkLst>
            <pc:docMk/>
            <pc:sldMk cId="3942064285" sldId="256"/>
            <ac:spMk id="12241" creationId="{B9D8ABB3-640B-F84A-432A-CB2CEAB78B52}"/>
          </ac:spMkLst>
        </pc:spChg>
        <pc:spChg chg="mod">
          <ac:chgData name="Jassem Abbasi" userId="a485637c-5d5c-44af-8411-f95acc3236b6" providerId="ADAL" clId="{B67E75DF-61F4-4BDD-83F6-F3A9FEB4B984}" dt="2024-02-22T09:52:54.409" v="2357" actId="27803"/>
          <ac:spMkLst>
            <pc:docMk/>
            <pc:sldMk cId="3942064285" sldId="256"/>
            <ac:spMk id="12242" creationId="{7CAB28AE-D14C-B326-7CF9-B7EF7D5A5F7F}"/>
          </ac:spMkLst>
        </pc:spChg>
        <pc:spChg chg="mod">
          <ac:chgData name="Jassem Abbasi" userId="a485637c-5d5c-44af-8411-f95acc3236b6" providerId="ADAL" clId="{B67E75DF-61F4-4BDD-83F6-F3A9FEB4B984}" dt="2024-02-22T09:52:54.409" v="2357" actId="27803"/>
          <ac:spMkLst>
            <pc:docMk/>
            <pc:sldMk cId="3942064285" sldId="256"/>
            <ac:spMk id="12243" creationId="{A01F1451-241D-F19A-3ABE-85EB7F6A12B0}"/>
          </ac:spMkLst>
        </pc:spChg>
        <pc:spChg chg="mod">
          <ac:chgData name="Jassem Abbasi" userId="a485637c-5d5c-44af-8411-f95acc3236b6" providerId="ADAL" clId="{B67E75DF-61F4-4BDD-83F6-F3A9FEB4B984}" dt="2024-02-22T09:52:54.409" v="2357" actId="27803"/>
          <ac:spMkLst>
            <pc:docMk/>
            <pc:sldMk cId="3942064285" sldId="256"/>
            <ac:spMk id="12244" creationId="{AD17E12A-6AC9-F977-5ABC-C92812736E64}"/>
          </ac:spMkLst>
        </pc:spChg>
        <pc:spChg chg="mod">
          <ac:chgData name="Jassem Abbasi" userId="a485637c-5d5c-44af-8411-f95acc3236b6" providerId="ADAL" clId="{B67E75DF-61F4-4BDD-83F6-F3A9FEB4B984}" dt="2024-02-22T09:52:54.409" v="2357" actId="27803"/>
          <ac:spMkLst>
            <pc:docMk/>
            <pc:sldMk cId="3942064285" sldId="256"/>
            <ac:spMk id="12245" creationId="{72F321EA-E4EF-B848-6E06-31C602343E43}"/>
          </ac:spMkLst>
        </pc:spChg>
        <pc:spChg chg="mod">
          <ac:chgData name="Jassem Abbasi" userId="a485637c-5d5c-44af-8411-f95acc3236b6" providerId="ADAL" clId="{B67E75DF-61F4-4BDD-83F6-F3A9FEB4B984}" dt="2024-02-22T09:52:54.409" v="2357" actId="27803"/>
          <ac:spMkLst>
            <pc:docMk/>
            <pc:sldMk cId="3942064285" sldId="256"/>
            <ac:spMk id="12246" creationId="{8CE0FEAF-B2C9-87C2-52FF-0C4AD884ECC7}"/>
          </ac:spMkLst>
        </pc:spChg>
        <pc:spChg chg="mod">
          <ac:chgData name="Jassem Abbasi" userId="a485637c-5d5c-44af-8411-f95acc3236b6" providerId="ADAL" clId="{B67E75DF-61F4-4BDD-83F6-F3A9FEB4B984}" dt="2024-02-22T09:52:54.409" v="2357" actId="27803"/>
          <ac:spMkLst>
            <pc:docMk/>
            <pc:sldMk cId="3942064285" sldId="256"/>
            <ac:spMk id="12247" creationId="{21A294A5-BC56-3DFC-7578-58DD72D37D96}"/>
          </ac:spMkLst>
        </pc:spChg>
        <pc:spChg chg="mod">
          <ac:chgData name="Jassem Abbasi" userId="a485637c-5d5c-44af-8411-f95acc3236b6" providerId="ADAL" clId="{B67E75DF-61F4-4BDD-83F6-F3A9FEB4B984}" dt="2024-02-22T09:52:54.409" v="2357" actId="27803"/>
          <ac:spMkLst>
            <pc:docMk/>
            <pc:sldMk cId="3942064285" sldId="256"/>
            <ac:spMk id="12248" creationId="{5A09775C-F869-7133-F114-40BF6B909594}"/>
          </ac:spMkLst>
        </pc:spChg>
        <pc:spChg chg="mod">
          <ac:chgData name="Jassem Abbasi" userId="a485637c-5d5c-44af-8411-f95acc3236b6" providerId="ADAL" clId="{B67E75DF-61F4-4BDD-83F6-F3A9FEB4B984}" dt="2024-02-22T09:52:54.409" v="2357" actId="27803"/>
          <ac:spMkLst>
            <pc:docMk/>
            <pc:sldMk cId="3942064285" sldId="256"/>
            <ac:spMk id="12249" creationId="{2C53E8F9-A8F1-D2F6-1543-EAD8AEFB9135}"/>
          </ac:spMkLst>
        </pc:spChg>
        <pc:spChg chg="mod">
          <ac:chgData name="Jassem Abbasi" userId="a485637c-5d5c-44af-8411-f95acc3236b6" providerId="ADAL" clId="{B67E75DF-61F4-4BDD-83F6-F3A9FEB4B984}" dt="2024-02-22T09:52:54.409" v="2357" actId="27803"/>
          <ac:spMkLst>
            <pc:docMk/>
            <pc:sldMk cId="3942064285" sldId="256"/>
            <ac:spMk id="12250" creationId="{574042FC-0B5D-7D3E-746A-533E129DACDD}"/>
          </ac:spMkLst>
        </pc:spChg>
        <pc:spChg chg="mod">
          <ac:chgData name="Jassem Abbasi" userId="a485637c-5d5c-44af-8411-f95acc3236b6" providerId="ADAL" clId="{B67E75DF-61F4-4BDD-83F6-F3A9FEB4B984}" dt="2024-02-22T09:52:54.409" v="2357" actId="27803"/>
          <ac:spMkLst>
            <pc:docMk/>
            <pc:sldMk cId="3942064285" sldId="256"/>
            <ac:spMk id="12251" creationId="{C57D75EC-427F-C53B-FBD6-6BF5BBEAC71F}"/>
          </ac:spMkLst>
        </pc:spChg>
        <pc:spChg chg="mod">
          <ac:chgData name="Jassem Abbasi" userId="a485637c-5d5c-44af-8411-f95acc3236b6" providerId="ADAL" clId="{B67E75DF-61F4-4BDD-83F6-F3A9FEB4B984}" dt="2024-02-22T09:52:54.409" v="2357" actId="27803"/>
          <ac:spMkLst>
            <pc:docMk/>
            <pc:sldMk cId="3942064285" sldId="256"/>
            <ac:spMk id="12252" creationId="{57F62B11-7778-F000-281A-82AEFD688FFF}"/>
          </ac:spMkLst>
        </pc:spChg>
        <pc:spChg chg="mod">
          <ac:chgData name="Jassem Abbasi" userId="a485637c-5d5c-44af-8411-f95acc3236b6" providerId="ADAL" clId="{B67E75DF-61F4-4BDD-83F6-F3A9FEB4B984}" dt="2024-02-22T09:52:54.409" v="2357" actId="27803"/>
          <ac:spMkLst>
            <pc:docMk/>
            <pc:sldMk cId="3942064285" sldId="256"/>
            <ac:spMk id="12253" creationId="{73394344-1B00-CC47-3C1A-0B678B6EF9C5}"/>
          </ac:spMkLst>
        </pc:spChg>
        <pc:spChg chg="mod">
          <ac:chgData name="Jassem Abbasi" userId="a485637c-5d5c-44af-8411-f95acc3236b6" providerId="ADAL" clId="{B67E75DF-61F4-4BDD-83F6-F3A9FEB4B984}" dt="2024-02-22T09:52:54.409" v="2357" actId="27803"/>
          <ac:spMkLst>
            <pc:docMk/>
            <pc:sldMk cId="3942064285" sldId="256"/>
            <ac:spMk id="12254" creationId="{E8DA2550-0FCD-BC5B-3F9E-B690692E0F21}"/>
          </ac:spMkLst>
        </pc:spChg>
        <pc:spChg chg="mod">
          <ac:chgData name="Jassem Abbasi" userId="a485637c-5d5c-44af-8411-f95acc3236b6" providerId="ADAL" clId="{B67E75DF-61F4-4BDD-83F6-F3A9FEB4B984}" dt="2024-02-22T09:52:54.409" v="2357" actId="27803"/>
          <ac:spMkLst>
            <pc:docMk/>
            <pc:sldMk cId="3942064285" sldId="256"/>
            <ac:spMk id="12255" creationId="{6CC6EF92-2E9D-3FBF-5BED-FF34103E4465}"/>
          </ac:spMkLst>
        </pc:spChg>
        <pc:spChg chg="mod">
          <ac:chgData name="Jassem Abbasi" userId="a485637c-5d5c-44af-8411-f95acc3236b6" providerId="ADAL" clId="{B67E75DF-61F4-4BDD-83F6-F3A9FEB4B984}" dt="2024-02-22T09:52:54.409" v="2357" actId="27803"/>
          <ac:spMkLst>
            <pc:docMk/>
            <pc:sldMk cId="3942064285" sldId="256"/>
            <ac:spMk id="12256" creationId="{5232881E-3946-E25E-E86E-75A5AD76BD6F}"/>
          </ac:spMkLst>
        </pc:spChg>
        <pc:spChg chg="mod">
          <ac:chgData name="Jassem Abbasi" userId="a485637c-5d5c-44af-8411-f95acc3236b6" providerId="ADAL" clId="{B67E75DF-61F4-4BDD-83F6-F3A9FEB4B984}" dt="2024-02-22T09:52:54.409" v="2357" actId="27803"/>
          <ac:spMkLst>
            <pc:docMk/>
            <pc:sldMk cId="3942064285" sldId="256"/>
            <ac:spMk id="12257" creationId="{B962B743-1512-38DE-DD29-EDA81FCEE6AF}"/>
          </ac:spMkLst>
        </pc:spChg>
        <pc:spChg chg="mod">
          <ac:chgData name="Jassem Abbasi" userId="a485637c-5d5c-44af-8411-f95acc3236b6" providerId="ADAL" clId="{B67E75DF-61F4-4BDD-83F6-F3A9FEB4B984}" dt="2024-02-22T09:52:54.409" v="2357" actId="27803"/>
          <ac:spMkLst>
            <pc:docMk/>
            <pc:sldMk cId="3942064285" sldId="256"/>
            <ac:spMk id="12258" creationId="{55775FB9-ED6A-FFEE-22BC-AC4FD1CFB108}"/>
          </ac:spMkLst>
        </pc:spChg>
        <pc:spChg chg="mod">
          <ac:chgData name="Jassem Abbasi" userId="a485637c-5d5c-44af-8411-f95acc3236b6" providerId="ADAL" clId="{B67E75DF-61F4-4BDD-83F6-F3A9FEB4B984}" dt="2024-02-22T09:52:54.409" v="2357" actId="27803"/>
          <ac:spMkLst>
            <pc:docMk/>
            <pc:sldMk cId="3942064285" sldId="256"/>
            <ac:spMk id="12259" creationId="{FB8E0DFC-D8E8-7900-CF64-7882875C5B3D}"/>
          </ac:spMkLst>
        </pc:spChg>
        <pc:spChg chg="mod">
          <ac:chgData name="Jassem Abbasi" userId="a485637c-5d5c-44af-8411-f95acc3236b6" providerId="ADAL" clId="{B67E75DF-61F4-4BDD-83F6-F3A9FEB4B984}" dt="2024-02-22T09:52:54.409" v="2357" actId="27803"/>
          <ac:spMkLst>
            <pc:docMk/>
            <pc:sldMk cId="3942064285" sldId="256"/>
            <ac:spMk id="12260" creationId="{01E722D8-7E43-B5A6-0F67-09D7F3982B93}"/>
          </ac:spMkLst>
        </pc:spChg>
        <pc:spChg chg="mod">
          <ac:chgData name="Jassem Abbasi" userId="a485637c-5d5c-44af-8411-f95acc3236b6" providerId="ADAL" clId="{B67E75DF-61F4-4BDD-83F6-F3A9FEB4B984}" dt="2024-02-22T09:52:54.409" v="2357" actId="27803"/>
          <ac:spMkLst>
            <pc:docMk/>
            <pc:sldMk cId="3942064285" sldId="256"/>
            <ac:spMk id="12261" creationId="{EC8AC08D-8551-656E-FF5E-CCC315005A8C}"/>
          </ac:spMkLst>
        </pc:spChg>
        <pc:spChg chg="mod">
          <ac:chgData name="Jassem Abbasi" userId="a485637c-5d5c-44af-8411-f95acc3236b6" providerId="ADAL" clId="{B67E75DF-61F4-4BDD-83F6-F3A9FEB4B984}" dt="2024-02-22T09:52:54.409" v="2357" actId="27803"/>
          <ac:spMkLst>
            <pc:docMk/>
            <pc:sldMk cId="3942064285" sldId="256"/>
            <ac:spMk id="12262" creationId="{95225C1F-1256-BA17-4277-CCB2C6AF96A2}"/>
          </ac:spMkLst>
        </pc:spChg>
        <pc:spChg chg="mod">
          <ac:chgData name="Jassem Abbasi" userId="a485637c-5d5c-44af-8411-f95acc3236b6" providerId="ADAL" clId="{B67E75DF-61F4-4BDD-83F6-F3A9FEB4B984}" dt="2024-02-22T09:52:54.409" v="2357" actId="27803"/>
          <ac:spMkLst>
            <pc:docMk/>
            <pc:sldMk cId="3942064285" sldId="256"/>
            <ac:spMk id="12263" creationId="{417BB92E-CCBE-E8FA-41C5-767E403FA233}"/>
          </ac:spMkLst>
        </pc:spChg>
        <pc:spChg chg="mod">
          <ac:chgData name="Jassem Abbasi" userId="a485637c-5d5c-44af-8411-f95acc3236b6" providerId="ADAL" clId="{B67E75DF-61F4-4BDD-83F6-F3A9FEB4B984}" dt="2024-02-22T09:52:54.409" v="2357" actId="27803"/>
          <ac:spMkLst>
            <pc:docMk/>
            <pc:sldMk cId="3942064285" sldId="256"/>
            <ac:spMk id="12264" creationId="{039D664E-4586-D943-363F-4862D52DE102}"/>
          </ac:spMkLst>
        </pc:spChg>
        <pc:spChg chg="mod">
          <ac:chgData name="Jassem Abbasi" userId="a485637c-5d5c-44af-8411-f95acc3236b6" providerId="ADAL" clId="{B67E75DF-61F4-4BDD-83F6-F3A9FEB4B984}" dt="2024-02-22T09:52:54.409" v="2357" actId="27803"/>
          <ac:spMkLst>
            <pc:docMk/>
            <pc:sldMk cId="3942064285" sldId="256"/>
            <ac:spMk id="12265" creationId="{D89E9714-924F-A2E7-1013-C8E0D16A8361}"/>
          </ac:spMkLst>
        </pc:spChg>
        <pc:spChg chg="mod">
          <ac:chgData name="Jassem Abbasi" userId="a485637c-5d5c-44af-8411-f95acc3236b6" providerId="ADAL" clId="{B67E75DF-61F4-4BDD-83F6-F3A9FEB4B984}" dt="2024-02-22T09:52:54.409" v="2357" actId="27803"/>
          <ac:spMkLst>
            <pc:docMk/>
            <pc:sldMk cId="3942064285" sldId="256"/>
            <ac:spMk id="12266" creationId="{9E8BEA41-5A70-B473-6546-DD4941EF9F86}"/>
          </ac:spMkLst>
        </pc:spChg>
        <pc:spChg chg="mod">
          <ac:chgData name="Jassem Abbasi" userId="a485637c-5d5c-44af-8411-f95acc3236b6" providerId="ADAL" clId="{B67E75DF-61F4-4BDD-83F6-F3A9FEB4B984}" dt="2024-02-22T09:52:54.409" v="2357" actId="27803"/>
          <ac:spMkLst>
            <pc:docMk/>
            <pc:sldMk cId="3942064285" sldId="256"/>
            <ac:spMk id="12267" creationId="{C03E2556-28AE-008F-86B2-7FCB978B199C}"/>
          </ac:spMkLst>
        </pc:spChg>
        <pc:spChg chg="mod">
          <ac:chgData name="Jassem Abbasi" userId="a485637c-5d5c-44af-8411-f95acc3236b6" providerId="ADAL" clId="{B67E75DF-61F4-4BDD-83F6-F3A9FEB4B984}" dt="2024-02-22T09:52:54.409" v="2357" actId="27803"/>
          <ac:spMkLst>
            <pc:docMk/>
            <pc:sldMk cId="3942064285" sldId="256"/>
            <ac:spMk id="12268" creationId="{87E3F793-734E-D214-1517-8DB6E3E67018}"/>
          </ac:spMkLst>
        </pc:spChg>
        <pc:spChg chg="mod">
          <ac:chgData name="Jassem Abbasi" userId="a485637c-5d5c-44af-8411-f95acc3236b6" providerId="ADAL" clId="{B67E75DF-61F4-4BDD-83F6-F3A9FEB4B984}" dt="2024-02-22T09:52:54.409" v="2357" actId="27803"/>
          <ac:spMkLst>
            <pc:docMk/>
            <pc:sldMk cId="3942064285" sldId="256"/>
            <ac:spMk id="12269" creationId="{EE0324E4-E5D7-E8EB-E2DB-D90661BC6C19}"/>
          </ac:spMkLst>
        </pc:spChg>
        <pc:spChg chg="mod">
          <ac:chgData name="Jassem Abbasi" userId="a485637c-5d5c-44af-8411-f95acc3236b6" providerId="ADAL" clId="{B67E75DF-61F4-4BDD-83F6-F3A9FEB4B984}" dt="2024-02-22T09:52:54.409" v="2357" actId="27803"/>
          <ac:spMkLst>
            <pc:docMk/>
            <pc:sldMk cId="3942064285" sldId="256"/>
            <ac:spMk id="12270" creationId="{7BC749B8-EE67-90FF-BE4E-D6CD3D9FE4D7}"/>
          </ac:spMkLst>
        </pc:spChg>
        <pc:spChg chg="mod">
          <ac:chgData name="Jassem Abbasi" userId="a485637c-5d5c-44af-8411-f95acc3236b6" providerId="ADAL" clId="{B67E75DF-61F4-4BDD-83F6-F3A9FEB4B984}" dt="2024-02-22T09:52:54.409" v="2357" actId="27803"/>
          <ac:spMkLst>
            <pc:docMk/>
            <pc:sldMk cId="3942064285" sldId="256"/>
            <ac:spMk id="12271" creationId="{956A9C4D-DE0D-9237-C1CF-75C3C5D77500}"/>
          </ac:spMkLst>
        </pc:spChg>
        <pc:spChg chg="mod">
          <ac:chgData name="Jassem Abbasi" userId="a485637c-5d5c-44af-8411-f95acc3236b6" providerId="ADAL" clId="{B67E75DF-61F4-4BDD-83F6-F3A9FEB4B984}" dt="2024-02-22T09:52:54.409" v="2357" actId="27803"/>
          <ac:spMkLst>
            <pc:docMk/>
            <pc:sldMk cId="3942064285" sldId="256"/>
            <ac:spMk id="12272" creationId="{C257AEBE-2751-6083-AD62-0FB05806BDDD}"/>
          </ac:spMkLst>
        </pc:spChg>
        <pc:spChg chg="mod">
          <ac:chgData name="Jassem Abbasi" userId="a485637c-5d5c-44af-8411-f95acc3236b6" providerId="ADAL" clId="{B67E75DF-61F4-4BDD-83F6-F3A9FEB4B984}" dt="2024-02-22T09:52:54.409" v="2357" actId="27803"/>
          <ac:spMkLst>
            <pc:docMk/>
            <pc:sldMk cId="3942064285" sldId="256"/>
            <ac:spMk id="12273" creationId="{ED1036B3-FE08-FC5C-0FB0-4A7072286A74}"/>
          </ac:spMkLst>
        </pc:spChg>
        <pc:spChg chg="mod">
          <ac:chgData name="Jassem Abbasi" userId="a485637c-5d5c-44af-8411-f95acc3236b6" providerId="ADAL" clId="{B67E75DF-61F4-4BDD-83F6-F3A9FEB4B984}" dt="2024-02-22T09:52:54.409" v="2357" actId="27803"/>
          <ac:spMkLst>
            <pc:docMk/>
            <pc:sldMk cId="3942064285" sldId="256"/>
            <ac:spMk id="12274" creationId="{6EA1AC8F-C1B8-10CE-FA08-30D71073F082}"/>
          </ac:spMkLst>
        </pc:spChg>
        <pc:spChg chg="mod">
          <ac:chgData name="Jassem Abbasi" userId="a485637c-5d5c-44af-8411-f95acc3236b6" providerId="ADAL" clId="{B67E75DF-61F4-4BDD-83F6-F3A9FEB4B984}" dt="2024-02-22T09:52:54.409" v="2357" actId="27803"/>
          <ac:spMkLst>
            <pc:docMk/>
            <pc:sldMk cId="3942064285" sldId="256"/>
            <ac:spMk id="12275" creationId="{B4487ABB-E393-5DD6-10A9-C1791C8C3689}"/>
          </ac:spMkLst>
        </pc:spChg>
        <pc:spChg chg="mod">
          <ac:chgData name="Jassem Abbasi" userId="a485637c-5d5c-44af-8411-f95acc3236b6" providerId="ADAL" clId="{B67E75DF-61F4-4BDD-83F6-F3A9FEB4B984}" dt="2024-02-22T09:52:54.409" v="2357" actId="27803"/>
          <ac:spMkLst>
            <pc:docMk/>
            <pc:sldMk cId="3942064285" sldId="256"/>
            <ac:spMk id="12276" creationId="{E35687B4-EA84-11FE-0F0F-3E3C426F125B}"/>
          </ac:spMkLst>
        </pc:spChg>
        <pc:spChg chg="mod">
          <ac:chgData name="Jassem Abbasi" userId="a485637c-5d5c-44af-8411-f95acc3236b6" providerId="ADAL" clId="{B67E75DF-61F4-4BDD-83F6-F3A9FEB4B984}" dt="2024-02-22T09:52:54.409" v="2357" actId="27803"/>
          <ac:spMkLst>
            <pc:docMk/>
            <pc:sldMk cId="3942064285" sldId="256"/>
            <ac:spMk id="12277" creationId="{8EFB3A8C-27F3-71A4-AF0F-3FFAA91A4252}"/>
          </ac:spMkLst>
        </pc:spChg>
        <pc:spChg chg="mod">
          <ac:chgData name="Jassem Abbasi" userId="a485637c-5d5c-44af-8411-f95acc3236b6" providerId="ADAL" clId="{B67E75DF-61F4-4BDD-83F6-F3A9FEB4B984}" dt="2024-02-22T09:52:54.409" v="2357" actId="27803"/>
          <ac:spMkLst>
            <pc:docMk/>
            <pc:sldMk cId="3942064285" sldId="256"/>
            <ac:spMk id="12278" creationId="{6DB88007-B5C2-7117-337F-B825501D4924}"/>
          </ac:spMkLst>
        </pc:spChg>
        <pc:spChg chg="mod">
          <ac:chgData name="Jassem Abbasi" userId="a485637c-5d5c-44af-8411-f95acc3236b6" providerId="ADAL" clId="{B67E75DF-61F4-4BDD-83F6-F3A9FEB4B984}" dt="2024-02-22T09:52:54.409" v="2357" actId="27803"/>
          <ac:spMkLst>
            <pc:docMk/>
            <pc:sldMk cId="3942064285" sldId="256"/>
            <ac:spMk id="12279" creationId="{05A6A361-B12E-E113-9775-D7D1B1091308}"/>
          </ac:spMkLst>
        </pc:spChg>
        <pc:spChg chg="mod">
          <ac:chgData name="Jassem Abbasi" userId="a485637c-5d5c-44af-8411-f95acc3236b6" providerId="ADAL" clId="{B67E75DF-61F4-4BDD-83F6-F3A9FEB4B984}" dt="2024-02-22T09:52:54.409" v="2357" actId="27803"/>
          <ac:spMkLst>
            <pc:docMk/>
            <pc:sldMk cId="3942064285" sldId="256"/>
            <ac:spMk id="12280" creationId="{4203A952-2463-9802-E179-87F0143A5552}"/>
          </ac:spMkLst>
        </pc:spChg>
        <pc:spChg chg="mod">
          <ac:chgData name="Jassem Abbasi" userId="a485637c-5d5c-44af-8411-f95acc3236b6" providerId="ADAL" clId="{B67E75DF-61F4-4BDD-83F6-F3A9FEB4B984}" dt="2024-02-22T09:52:54.409" v="2357" actId="27803"/>
          <ac:spMkLst>
            <pc:docMk/>
            <pc:sldMk cId="3942064285" sldId="256"/>
            <ac:spMk id="12281" creationId="{7775BD88-57B6-0EA9-C40F-44E53873ABF1}"/>
          </ac:spMkLst>
        </pc:spChg>
        <pc:spChg chg="mod">
          <ac:chgData name="Jassem Abbasi" userId="a485637c-5d5c-44af-8411-f95acc3236b6" providerId="ADAL" clId="{B67E75DF-61F4-4BDD-83F6-F3A9FEB4B984}" dt="2024-02-22T09:52:54.409" v="2357" actId="27803"/>
          <ac:spMkLst>
            <pc:docMk/>
            <pc:sldMk cId="3942064285" sldId="256"/>
            <ac:spMk id="12282" creationId="{9D2A3FEB-205C-99E1-08A6-C15D373324DF}"/>
          </ac:spMkLst>
        </pc:spChg>
        <pc:spChg chg="mod">
          <ac:chgData name="Jassem Abbasi" userId="a485637c-5d5c-44af-8411-f95acc3236b6" providerId="ADAL" clId="{B67E75DF-61F4-4BDD-83F6-F3A9FEB4B984}" dt="2024-02-22T09:52:54.409" v="2357" actId="27803"/>
          <ac:spMkLst>
            <pc:docMk/>
            <pc:sldMk cId="3942064285" sldId="256"/>
            <ac:spMk id="12283" creationId="{76BF831C-3443-C6D9-B692-A65B851790BA}"/>
          </ac:spMkLst>
        </pc:spChg>
        <pc:spChg chg="mod">
          <ac:chgData name="Jassem Abbasi" userId="a485637c-5d5c-44af-8411-f95acc3236b6" providerId="ADAL" clId="{B67E75DF-61F4-4BDD-83F6-F3A9FEB4B984}" dt="2024-02-22T09:52:54.409" v="2357" actId="27803"/>
          <ac:spMkLst>
            <pc:docMk/>
            <pc:sldMk cId="3942064285" sldId="256"/>
            <ac:spMk id="12284" creationId="{53ABC9A6-5B85-B9B2-D580-D126B8D71A96}"/>
          </ac:spMkLst>
        </pc:spChg>
        <pc:spChg chg="mod">
          <ac:chgData name="Jassem Abbasi" userId="a485637c-5d5c-44af-8411-f95acc3236b6" providerId="ADAL" clId="{B67E75DF-61F4-4BDD-83F6-F3A9FEB4B984}" dt="2024-02-22T09:52:54.409" v="2357" actId="27803"/>
          <ac:spMkLst>
            <pc:docMk/>
            <pc:sldMk cId="3942064285" sldId="256"/>
            <ac:spMk id="12285" creationId="{0B1FE3AE-523C-2188-24A3-CC22A4CEE7FA}"/>
          </ac:spMkLst>
        </pc:spChg>
        <pc:spChg chg="mod">
          <ac:chgData name="Jassem Abbasi" userId="a485637c-5d5c-44af-8411-f95acc3236b6" providerId="ADAL" clId="{B67E75DF-61F4-4BDD-83F6-F3A9FEB4B984}" dt="2024-02-22T09:52:54.409" v="2357" actId="27803"/>
          <ac:spMkLst>
            <pc:docMk/>
            <pc:sldMk cId="3942064285" sldId="256"/>
            <ac:spMk id="12286" creationId="{6A471462-23E4-C5FA-3663-9F14143C432C}"/>
          </ac:spMkLst>
        </pc:spChg>
        <pc:spChg chg="mod">
          <ac:chgData name="Jassem Abbasi" userId="a485637c-5d5c-44af-8411-f95acc3236b6" providerId="ADAL" clId="{B67E75DF-61F4-4BDD-83F6-F3A9FEB4B984}" dt="2024-02-22T09:52:54.409" v="2357" actId="27803"/>
          <ac:spMkLst>
            <pc:docMk/>
            <pc:sldMk cId="3942064285" sldId="256"/>
            <ac:spMk id="12287" creationId="{5D469191-0E5D-46B2-ADA7-2D542112005F}"/>
          </ac:spMkLst>
        </pc:spChg>
        <pc:spChg chg="mod">
          <ac:chgData name="Jassem Abbasi" userId="a485637c-5d5c-44af-8411-f95acc3236b6" providerId="ADAL" clId="{B67E75DF-61F4-4BDD-83F6-F3A9FEB4B984}" dt="2024-02-22T09:52:54.409" v="2357" actId="27803"/>
          <ac:spMkLst>
            <pc:docMk/>
            <pc:sldMk cId="3942064285" sldId="256"/>
            <ac:spMk id="12288" creationId="{EA3EE9D5-360F-08E2-3D57-34E1AD6489B6}"/>
          </ac:spMkLst>
        </pc:spChg>
        <pc:spChg chg="mod">
          <ac:chgData name="Jassem Abbasi" userId="a485637c-5d5c-44af-8411-f95acc3236b6" providerId="ADAL" clId="{B67E75DF-61F4-4BDD-83F6-F3A9FEB4B984}" dt="2024-02-22T09:52:54.409" v="2357" actId="27803"/>
          <ac:spMkLst>
            <pc:docMk/>
            <pc:sldMk cId="3942064285" sldId="256"/>
            <ac:spMk id="12289" creationId="{D8E332FB-0551-D235-1F79-697AC6015009}"/>
          </ac:spMkLst>
        </pc:spChg>
        <pc:spChg chg="mod">
          <ac:chgData name="Jassem Abbasi" userId="a485637c-5d5c-44af-8411-f95acc3236b6" providerId="ADAL" clId="{B67E75DF-61F4-4BDD-83F6-F3A9FEB4B984}" dt="2024-02-22T09:52:54.409" v="2357" actId="27803"/>
          <ac:spMkLst>
            <pc:docMk/>
            <pc:sldMk cId="3942064285" sldId="256"/>
            <ac:spMk id="12290" creationId="{622F39F0-118E-60EC-ADED-C2AAFDF4B506}"/>
          </ac:spMkLst>
        </pc:spChg>
        <pc:spChg chg="mod">
          <ac:chgData name="Jassem Abbasi" userId="a485637c-5d5c-44af-8411-f95acc3236b6" providerId="ADAL" clId="{B67E75DF-61F4-4BDD-83F6-F3A9FEB4B984}" dt="2024-02-22T09:52:54.409" v="2357" actId="27803"/>
          <ac:spMkLst>
            <pc:docMk/>
            <pc:sldMk cId="3942064285" sldId="256"/>
            <ac:spMk id="12291" creationId="{73F80320-1361-A179-E59E-D298E3C9E2C1}"/>
          </ac:spMkLst>
        </pc:spChg>
        <pc:spChg chg="mod">
          <ac:chgData name="Jassem Abbasi" userId="a485637c-5d5c-44af-8411-f95acc3236b6" providerId="ADAL" clId="{B67E75DF-61F4-4BDD-83F6-F3A9FEB4B984}" dt="2024-02-22T09:52:54.409" v="2357" actId="27803"/>
          <ac:spMkLst>
            <pc:docMk/>
            <pc:sldMk cId="3942064285" sldId="256"/>
            <ac:spMk id="12292" creationId="{503F649F-2951-8D3B-F5A0-BB5E0D948E06}"/>
          </ac:spMkLst>
        </pc:spChg>
        <pc:spChg chg="mod">
          <ac:chgData name="Jassem Abbasi" userId="a485637c-5d5c-44af-8411-f95acc3236b6" providerId="ADAL" clId="{B67E75DF-61F4-4BDD-83F6-F3A9FEB4B984}" dt="2024-02-22T09:52:54.409" v="2357" actId="27803"/>
          <ac:spMkLst>
            <pc:docMk/>
            <pc:sldMk cId="3942064285" sldId="256"/>
            <ac:spMk id="12293" creationId="{B76CC5E9-8B11-E342-299B-721495B5FC65}"/>
          </ac:spMkLst>
        </pc:spChg>
        <pc:spChg chg="mod">
          <ac:chgData name="Jassem Abbasi" userId="a485637c-5d5c-44af-8411-f95acc3236b6" providerId="ADAL" clId="{B67E75DF-61F4-4BDD-83F6-F3A9FEB4B984}" dt="2024-02-22T09:52:54.409" v="2357" actId="27803"/>
          <ac:spMkLst>
            <pc:docMk/>
            <pc:sldMk cId="3942064285" sldId="256"/>
            <ac:spMk id="12294" creationId="{D77D9876-0278-E747-A9EB-09BECAEB30A2}"/>
          </ac:spMkLst>
        </pc:spChg>
        <pc:spChg chg="mod">
          <ac:chgData name="Jassem Abbasi" userId="a485637c-5d5c-44af-8411-f95acc3236b6" providerId="ADAL" clId="{B67E75DF-61F4-4BDD-83F6-F3A9FEB4B984}" dt="2024-02-22T09:52:54.409" v="2357" actId="27803"/>
          <ac:spMkLst>
            <pc:docMk/>
            <pc:sldMk cId="3942064285" sldId="256"/>
            <ac:spMk id="12295" creationId="{52D8A2BC-D3DA-2E2F-9DFD-92A589BCC773}"/>
          </ac:spMkLst>
        </pc:spChg>
        <pc:spChg chg="mod">
          <ac:chgData name="Jassem Abbasi" userId="a485637c-5d5c-44af-8411-f95acc3236b6" providerId="ADAL" clId="{B67E75DF-61F4-4BDD-83F6-F3A9FEB4B984}" dt="2024-02-22T09:52:54.409" v="2357" actId="27803"/>
          <ac:spMkLst>
            <pc:docMk/>
            <pc:sldMk cId="3942064285" sldId="256"/>
            <ac:spMk id="12296" creationId="{B940958F-5469-162E-349F-3B8FBF95478F}"/>
          </ac:spMkLst>
        </pc:spChg>
        <pc:spChg chg="mod">
          <ac:chgData name="Jassem Abbasi" userId="a485637c-5d5c-44af-8411-f95acc3236b6" providerId="ADAL" clId="{B67E75DF-61F4-4BDD-83F6-F3A9FEB4B984}" dt="2024-02-22T09:52:54.409" v="2357" actId="27803"/>
          <ac:spMkLst>
            <pc:docMk/>
            <pc:sldMk cId="3942064285" sldId="256"/>
            <ac:spMk id="12297" creationId="{5CBDD716-B3A5-5776-A832-74828B5841A4}"/>
          </ac:spMkLst>
        </pc:spChg>
        <pc:spChg chg="mod">
          <ac:chgData name="Jassem Abbasi" userId="a485637c-5d5c-44af-8411-f95acc3236b6" providerId="ADAL" clId="{B67E75DF-61F4-4BDD-83F6-F3A9FEB4B984}" dt="2024-02-22T09:52:54.409" v="2357" actId="27803"/>
          <ac:spMkLst>
            <pc:docMk/>
            <pc:sldMk cId="3942064285" sldId="256"/>
            <ac:spMk id="12298" creationId="{9B4B57FF-DA17-6784-53B9-818A470D030C}"/>
          </ac:spMkLst>
        </pc:spChg>
        <pc:spChg chg="mod">
          <ac:chgData name="Jassem Abbasi" userId="a485637c-5d5c-44af-8411-f95acc3236b6" providerId="ADAL" clId="{B67E75DF-61F4-4BDD-83F6-F3A9FEB4B984}" dt="2024-02-22T09:52:54.409" v="2357" actId="27803"/>
          <ac:spMkLst>
            <pc:docMk/>
            <pc:sldMk cId="3942064285" sldId="256"/>
            <ac:spMk id="12299" creationId="{A95067A8-48BE-61AB-B7CD-29E69919A242}"/>
          </ac:spMkLst>
        </pc:spChg>
        <pc:spChg chg="mod">
          <ac:chgData name="Jassem Abbasi" userId="a485637c-5d5c-44af-8411-f95acc3236b6" providerId="ADAL" clId="{B67E75DF-61F4-4BDD-83F6-F3A9FEB4B984}" dt="2024-02-22T09:52:54.409" v="2357" actId="27803"/>
          <ac:spMkLst>
            <pc:docMk/>
            <pc:sldMk cId="3942064285" sldId="256"/>
            <ac:spMk id="12300" creationId="{906B4718-C1A1-06D9-DA44-176241F09461}"/>
          </ac:spMkLst>
        </pc:spChg>
        <pc:spChg chg="mod">
          <ac:chgData name="Jassem Abbasi" userId="a485637c-5d5c-44af-8411-f95acc3236b6" providerId="ADAL" clId="{B67E75DF-61F4-4BDD-83F6-F3A9FEB4B984}" dt="2024-02-22T09:52:54.409" v="2357" actId="27803"/>
          <ac:spMkLst>
            <pc:docMk/>
            <pc:sldMk cId="3942064285" sldId="256"/>
            <ac:spMk id="12301" creationId="{7D647D58-6B36-291E-038F-06D87098DDFF}"/>
          </ac:spMkLst>
        </pc:spChg>
        <pc:spChg chg="mod">
          <ac:chgData name="Jassem Abbasi" userId="a485637c-5d5c-44af-8411-f95acc3236b6" providerId="ADAL" clId="{B67E75DF-61F4-4BDD-83F6-F3A9FEB4B984}" dt="2024-02-22T09:52:54.409" v="2357" actId="27803"/>
          <ac:spMkLst>
            <pc:docMk/>
            <pc:sldMk cId="3942064285" sldId="256"/>
            <ac:spMk id="12302" creationId="{FDCD0265-B185-4D0C-E48E-AF1982B290FB}"/>
          </ac:spMkLst>
        </pc:spChg>
        <pc:spChg chg="mod">
          <ac:chgData name="Jassem Abbasi" userId="a485637c-5d5c-44af-8411-f95acc3236b6" providerId="ADAL" clId="{B67E75DF-61F4-4BDD-83F6-F3A9FEB4B984}" dt="2024-02-22T09:52:54.409" v="2357" actId="27803"/>
          <ac:spMkLst>
            <pc:docMk/>
            <pc:sldMk cId="3942064285" sldId="256"/>
            <ac:spMk id="12303" creationId="{2D092776-A3DA-D676-2916-78AD6E71B21D}"/>
          </ac:spMkLst>
        </pc:spChg>
        <pc:spChg chg="mod">
          <ac:chgData name="Jassem Abbasi" userId="a485637c-5d5c-44af-8411-f95acc3236b6" providerId="ADAL" clId="{B67E75DF-61F4-4BDD-83F6-F3A9FEB4B984}" dt="2024-02-22T09:52:54.409" v="2357" actId="27803"/>
          <ac:spMkLst>
            <pc:docMk/>
            <pc:sldMk cId="3942064285" sldId="256"/>
            <ac:spMk id="12304" creationId="{3DB26D65-9252-AD17-B667-6BD639C9D767}"/>
          </ac:spMkLst>
        </pc:spChg>
        <pc:spChg chg="mod">
          <ac:chgData name="Jassem Abbasi" userId="a485637c-5d5c-44af-8411-f95acc3236b6" providerId="ADAL" clId="{B67E75DF-61F4-4BDD-83F6-F3A9FEB4B984}" dt="2024-02-22T09:52:54.409" v="2357" actId="27803"/>
          <ac:spMkLst>
            <pc:docMk/>
            <pc:sldMk cId="3942064285" sldId="256"/>
            <ac:spMk id="12305" creationId="{D5E72450-E186-5BB9-F126-CC88AB3F615A}"/>
          </ac:spMkLst>
        </pc:spChg>
        <pc:spChg chg="mod">
          <ac:chgData name="Jassem Abbasi" userId="a485637c-5d5c-44af-8411-f95acc3236b6" providerId="ADAL" clId="{B67E75DF-61F4-4BDD-83F6-F3A9FEB4B984}" dt="2024-02-22T09:52:54.409" v="2357" actId="27803"/>
          <ac:spMkLst>
            <pc:docMk/>
            <pc:sldMk cId="3942064285" sldId="256"/>
            <ac:spMk id="12306" creationId="{77387D22-9335-3AB5-3050-385BB317E4EF}"/>
          </ac:spMkLst>
        </pc:spChg>
        <pc:spChg chg="mod">
          <ac:chgData name="Jassem Abbasi" userId="a485637c-5d5c-44af-8411-f95acc3236b6" providerId="ADAL" clId="{B67E75DF-61F4-4BDD-83F6-F3A9FEB4B984}" dt="2024-02-22T09:52:54.409" v="2357" actId="27803"/>
          <ac:spMkLst>
            <pc:docMk/>
            <pc:sldMk cId="3942064285" sldId="256"/>
            <ac:spMk id="12307" creationId="{01723FE1-E14E-C09D-6567-E6CE0D4663F0}"/>
          </ac:spMkLst>
        </pc:spChg>
        <pc:spChg chg="mod">
          <ac:chgData name="Jassem Abbasi" userId="a485637c-5d5c-44af-8411-f95acc3236b6" providerId="ADAL" clId="{B67E75DF-61F4-4BDD-83F6-F3A9FEB4B984}" dt="2024-02-22T09:52:54.409" v="2357" actId="27803"/>
          <ac:spMkLst>
            <pc:docMk/>
            <pc:sldMk cId="3942064285" sldId="256"/>
            <ac:spMk id="12308" creationId="{089A317B-DF5E-AED9-AE1F-69F506C5562B}"/>
          </ac:spMkLst>
        </pc:spChg>
        <pc:spChg chg="mod">
          <ac:chgData name="Jassem Abbasi" userId="a485637c-5d5c-44af-8411-f95acc3236b6" providerId="ADAL" clId="{B67E75DF-61F4-4BDD-83F6-F3A9FEB4B984}" dt="2024-02-22T09:52:54.409" v="2357" actId="27803"/>
          <ac:spMkLst>
            <pc:docMk/>
            <pc:sldMk cId="3942064285" sldId="256"/>
            <ac:spMk id="12309" creationId="{D3361AF9-7865-36FE-EBAB-803CF389C784}"/>
          </ac:spMkLst>
        </pc:spChg>
        <pc:spChg chg="mod">
          <ac:chgData name="Jassem Abbasi" userId="a485637c-5d5c-44af-8411-f95acc3236b6" providerId="ADAL" clId="{B67E75DF-61F4-4BDD-83F6-F3A9FEB4B984}" dt="2024-02-22T09:52:54.409" v="2357" actId="27803"/>
          <ac:spMkLst>
            <pc:docMk/>
            <pc:sldMk cId="3942064285" sldId="256"/>
            <ac:spMk id="12310" creationId="{ACE48795-46A1-1114-E7C8-745B55D8656D}"/>
          </ac:spMkLst>
        </pc:spChg>
        <pc:spChg chg="mod">
          <ac:chgData name="Jassem Abbasi" userId="a485637c-5d5c-44af-8411-f95acc3236b6" providerId="ADAL" clId="{B67E75DF-61F4-4BDD-83F6-F3A9FEB4B984}" dt="2024-02-22T09:52:54.409" v="2357" actId="27803"/>
          <ac:spMkLst>
            <pc:docMk/>
            <pc:sldMk cId="3942064285" sldId="256"/>
            <ac:spMk id="12311" creationId="{8439E7AC-EE84-49D2-E446-DFB45426DDC1}"/>
          </ac:spMkLst>
        </pc:spChg>
        <pc:spChg chg="mod">
          <ac:chgData name="Jassem Abbasi" userId="a485637c-5d5c-44af-8411-f95acc3236b6" providerId="ADAL" clId="{B67E75DF-61F4-4BDD-83F6-F3A9FEB4B984}" dt="2024-02-22T09:52:54.409" v="2357" actId="27803"/>
          <ac:spMkLst>
            <pc:docMk/>
            <pc:sldMk cId="3942064285" sldId="256"/>
            <ac:spMk id="12312" creationId="{4C3912B4-A73B-1BE9-8E33-1FA0CE5E21BC}"/>
          </ac:spMkLst>
        </pc:spChg>
        <pc:spChg chg="mod">
          <ac:chgData name="Jassem Abbasi" userId="a485637c-5d5c-44af-8411-f95acc3236b6" providerId="ADAL" clId="{B67E75DF-61F4-4BDD-83F6-F3A9FEB4B984}" dt="2024-02-22T09:52:54.409" v="2357" actId="27803"/>
          <ac:spMkLst>
            <pc:docMk/>
            <pc:sldMk cId="3942064285" sldId="256"/>
            <ac:spMk id="12313" creationId="{D09FDA85-AE4F-4272-9BCD-3DDB5E4F46E0}"/>
          </ac:spMkLst>
        </pc:spChg>
        <pc:spChg chg="mod">
          <ac:chgData name="Jassem Abbasi" userId="a485637c-5d5c-44af-8411-f95acc3236b6" providerId="ADAL" clId="{B67E75DF-61F4-4BDD-83F6-F3A9FEB4B984}" dt="2024-02-22T09:52:54.409" v="2357" actId="27803"/>
          <ac:spMkLst>
            <pc:docMk/>
            <pc:sldMk cId="3942064285" sldId="256"/>
            <ac:spMk id="12314" creationId="{9AC24D27-EC1E-8BA6-E331-051A5FA0448E}"/>
          </ac:spMkLst>
        </pc:spChg>
        <pc:spChg chg="mod">
          <ac:chgData name="Jassem Abbasi" userId="a485637c-5d5c-44af-8411-f95acc3236b6" providerId="ADAL" clId="{B67E75DF-61F4-4BDD-83F6-F3A9FEB4B984}" dt="2024-02-22T09:52:54.409" v="2357" actId="27803"/>
          <ac:spMkLst>
            <pc:docMk/>
            <pc:sldMk cId="3942064285" sldId="256"/>
            <ac:spMk id="12315" creationId="{64F770D5-43B8-F9EA-7BD1-A8F8B083A5DC}"/>
          </ac:spMkLst>
        </pc:spChg>
        <pc:spChg chg="mod">
          <ac:chgData name="Jassem Abbasi" userId="a485637c-5d5c-44af-8411-f95acc3236b6" providerId="ADAL" clId="{B67E75DF-61F4-4BDD-83F6-F3A9FEB4B984}" dt="2024-02-22T09:52:54.409" v="2357" actId="27803"/>
          <ac:spMkLst>
            <pc:docMk/>
            <pc:sldMk cId="3942064285" sldId="256"/>
            <ac:spMk id="12316" creationId="{C45112C2-DDF4-FD58-1A3F-0F0904C926CD}"/>
          </ac:spMkLst>
        </pc:spChg>
        <pc:spChg chg="mod">
          <ac:chgData name="Jassem Abbasi" userId="a485637c-5d5c-44af-8411-f95acc3236b6" providerId="ADAL" clId="{B67E75DF-61F4-4BDD-83F6-F3A9FEB4B984}" dt="2024-02-22T09:52:54.409" v="2357" actId="27803"/>
          <ac:spMkLst>
            <pc:docMk/>
            <pc:sldMk cId="3942064285" sldId="256"/>
            <ac:spMk id="12317" creationId="{F6747278-60AE-0C56-B3A7-AC6B85C740CD}"/>
          </ac:spMkLst>
        </pc:spChg>
        <pc:spChg chg="mod">
          <ac:chgData name="Jassem Abbasi" userId="a485637c-5d5c-44af-8411-f95acc3236b6" providerId="ADAL" clId="{B67E75DF-61F4-4BDD-83F6-F3A9FEB4B984}" dt="2024-02-22T09:52:54.409" v="2357" actId="27803"/>
          <ac:spMkLst>
            <pc:docMk/>
            <pc:sldMk cId="3942064285" sldId="256"/>
            <ac:spMk id="12318" creationId="{4C860653-488C-4835-7660-CEDF44B046D9}"/>
          </ac:spMkLst>
        </pc:spChg>
        <pc:spChg chg="mod">
          <ac:chgData name="Jassem Abbasi" userId="a485637c-5d5c-44af-8411-f95acc3236b6" providerId="ADAL" clId="{B67E75DF-61F4-4BDD-83F6-F3A9FEB4B984}" dt="2024-02-22T09:52:54.409" v="2357" actId="27803"/>
          <ac:spMkLst>
            <pc:docMk/>
            <pc:sldMk cId="3942064285" sldId="256"/>
            <ac:spMk id="12319" creationId="{731E1003-8A28-66A6-DEB5-8BB75DB4FB60}"/>
          </ac:spMkLst>
        </pc:spChg>
        <pc:spChg chg="mod">
          <ac:chgData name="Jassem Abbasi" userId="a485637c-5d5c-44af-8411-f95acc3236b6" providerId="ADAL" clId="{B67E75DF-61F4-4BDD-83F6-F3A9FEB4B984}" dt="2024-02-22T09:52:54.409" v="2357" actId="27803"/>
          <ac:spMkLst>
            <pc:docMk/>
            <pc:sldMk cId="3942064285" sldId="256"/>
            <ac:spMk id="12320" creationId="{BF42471F-E007-A4B0-9AD7-58B4E250C92D}"/>
          </ac:spMkLst>
        </pc:spChg>
        <pc:spChg chg="mod">
          <ac:chgData name="Jassem Abbasi" userId="a485637c-5d5c-44af-8411-f95acc3236b6" providerId="ADAL" clId="{B67E75DF-61F4-4BDD-83F6-F3A9FEB4B984}" dt="2024-02-22T09:52:54.409" v="2357" actId="27803"/>
          <ac:spMkLst>
            <pc:docMk/>
            <pc:sldMk cId="3942064285" sldId="256"/>
            <ac:spMk id="12321" creationId="{31C79A97-0D55-C822-6CD4-9FAEF4CBC826}"/>
          </ac:spMkLst>
        </pc:spChg>
        <pc:spChg chg="mod">
          <ac:chgData name="Jassem Abbasi" userId="a485637c-5d5c-44af-8411-f95acc3236b6" providerId="ADAL" clId="{B67E75DF-61F4-4BDD-83F6-F3A9FEB4B984}" dt="2024-02-22T09:52:54.409" v="2357" actId="27803"/>
          <ac:spMkLst>
            <pc:docMk/>
            <pc:sldMk cId="3942064285" sldId="256"/>
            <ac:spMk id="12322" creationId="{56A505FF-37F1-DD6C-5778-7CF438407D1E}"/>
          </ac:spMkLst>
        </pc:spChg>
        <pc:spChg chg="mod">
          <ac:chgData name="Jassem Abbasi" userId="a485637c-5d5c-44af-8411-f95acc3236b6" providerId="ADAL" clId="{B67E75DF-61F4-4BDD-83F6-F3A9FEB4B984}" dt="2024-02-22T09:52:54.409" v="2357" actId="27803"/>
          <ac:spMkLst>
            <pc:docMk/>
            <pc:sldMk cId="3942064285" sldId="256"/>
            <ac:spMk id="12323" creationId="{94679F44-9A6B-CDE4-0284-694035DC3619}"/>
          </ac:spMkLst>
        </pc:spChg>
        <pc:spChg chg="mod">
          <ac:chgData name="Jassem Abbasi" userId="a485637c-5d5c-44af-8411-f95acc3236b6" providerId="ADAL" clId="{B67E75DF-61F4-4BDD-83F6-F3A9FEB4B984}" dt="2024-02-22T09:52:54.409" v="2357" actId="27803"/>
          <ac:spMkLst>
            <pc:docMk/>
            <pc:sldMk cId="3942064285" sldId="256"/>
            <ac:spMk id="12324" creationId="{C629C8FB-686C-0C3A-FD60-B1FE5B0E64F2}"/>
          </ac:spMkLst>
        </pc:spChg>
        <pc:spChg chg="mod">
          <ac:chgData name="Jassem Abbasi" userId="a485637c-5d5c-44af-8411-f95acc3236b6" providerId="ADAL" clId="{B67E75DF-61F4-4BDD-83F6-F3A9FEB4B984}" dt="2024-02-22T09:52:54.409" v="2357" actId="27803"/>
          <ac:spMkLst>
            <pc:docMk/>
            <pc:sldMk cId="3942064285" sldId="256"/>
            <ac:spMk id="12325" creationId="{BEAB4582-5795-2EE8-CC3F-7974E6A3DE2A}"/>
          </ac:spMkLst>
        </pc:spChg>
        <pc:spChg chg="mod">
          <ac:chgData name="Jassem Abbasi" userId="a485637c-5d5c-44af-8411-f95acc3236b6" providerId="ADAL" clId="{B67E75DF-61F4-4BDD-83F6-F3A9FEB4B984}" dt="2024-02-22T09:52:54.409" v="2357" actId="27803"/>
          <ac:spMkLst>
            <pc:docMk/>
            <pc:sldMk cId="3942064285" sldId="256"/>
            <ac:spMk id="12326" creationId="{5E509331-BD46-01F2-3B17-559B3B3338A7}"/>
          </ac:spMkLst>
        </pc:spChg>
        <pc:spChg chg="mod">
          <ac:chgData name="Jassem Abbasi" userId="a485637c-5d5c-44af-8411-f95acc3236b6" providerId="ADAL" clId="{B67E75DF-61F4-4BDD-83F6-F3A9FEB4B984}" dt="2024-02-22T09:52:54.409" v="2357" actId="27803"/>
          <ac:spMkLst>
            <pc:docMk/>
            <pc:sldMk cId="3942064285" sldId="256"/>
            <ac:spMk id="12327" creationId="{2EC2F4F0-488B-EA7E-B113-10C0D631EB83}"/>
          </ac:spMkLst>
        </pc:spChg>
        <pc:spChg chg="mod">
          <ac:chgData name="Jassem Abbasi" userId="a485637c-5d5c-44af-8411-f95acc3236b6" providerId="ADAL" clId="{B67E75DF-61F4-4BDD-83F6-F3A9FEB4B984}" dt="2024-02-22T09:52:54.409" v="2357" actId="27803"/>
          <ac:spMkLst>
            <pc:docMk/>
            <pc:sldMk cId="3942064285" sldId="256"/>
            <ac:spMk id="12328" creationId="{81CF301C-35E6-A511-C230-058FD3894565}"/>
          </ac:spMkLst>
        </pc:spChg>
        <pc:spChg chg="mod">
          <ac:chgData name="Jassem Abbasi" userId="a485637c-5d5c-44af-8411-f95acc3236b6" providerId="ADAL" clId="{B67E75DF-61F4-4BDD-83F6-F3A9FEB4B984}" dt="2024-02-22T09:52:54.409" v="2357" actId="27803"/>
          <ac:spMkLst>
            <pc:docMk/>
            <pc:sldMk cId="3942064285" sldId="256"/>
            <ac:spMk id="12329" creationId="{40A9781B-C6E2-7488-7D20-1CC598D23806}"/>
          </ac:spMkLst>
        </pc:spChg>
        <pc:spChg chg="mod">
          <ac:chgData name="Jassem Abbasi" userId="a485637c-5d5c-44af-8411-f95acc3236b6" providerId="ADAL" clId="{B67E75DF-61F4-4BDD-83F6-F3A9FEB4B984}" dt="2024-02-22T09:52:54.409" v="2357" actId="27803"/>
          <ac:spMkLst>
            <pc:docMk/>
            <pc:sldMk cId="3942064285" sldId="256"/>
            <ac:spMk id="12330" creationId="{877A77D7-F876-3A2F-26E1-D18F870EC6E4}"/>
          </ac:spMkLst>
        </pc:spChg>
        <pc:spChg chg="mod">
          <ac:chgData name="Jassem Abbasi" userId="a485637c-5d5c-44af-8411-f95acc3236b6" providerId="ADAL" clId="{B67E75DF-61F4-4BDD-83F6-F3A9FEB4B984}" dt="2024-02-22T09:52:54.409" v="2357" actId="27803"/>
          <ac:spMkLst>
            <pc:docMk/>
            <pc:sldMk cId="3942064285" sldId="256"/>
            <ac:spMk id="12331" creationId="{E12E0CC1-CBF3-27B7-1275-EC9D4D7ADD66}"/>
          </ac:spMkLst>
        </pc:spChg>
        <pc:spChg chg="mod">
          <ac:chgData name="Jassem Abbasi" userId="a485637c-5d5c-44af-8411-f95acc3236b6" providerId="ADAL" clId="{B67E75DF-61F4-4BDD-83F6-F3A9FEB4B984}" dt="2024-02-22T09:52:54.409" v="2357" actId="27803"/>
          <ac:spMkLst>
            <pc:docMk/>
            <pc:sldMk cId="3942064285" sldId="256"/>
            <ac:spMk id="12332" creationId="{64949A92-B6CC-1399-C15B-3117360B243C}"/>
          </ac:spMkLst>
        </pc:spChg>
        <pc:spChg chg="mod">
          <ac:chgData name="Jassem Abbasi" userId="a485637c-5d5c-44af-8411-f95acc3236b6" providerId="ADAL" clId="{B67E75DF-61F4-4BDD-83F6-F3A9FEB4B984}" dt="2024-02-22T09:52:54.409" v="2357" actId="27803"/>
          <ac:spMkLst>
            <pc:docMk/>
            <pc:sldMk cId="3942064285" sldId="256"/>
            <ac:spMk id="12333" creationId="{0F3C855C-AA16-DA70-4D55-51EB3F04333D}"/>
          </ac:spMkLst>
        </pc:spChg>
        <pc:spChg chg="mod">
          <ac:chgData name="Jassem Abbasi" userId="a485637c-5d5c-44af-8411-f95acc3236b6" providerId="ADAL" clId="{B67E75DF-61F4-4BDD-83F6-F3A9FEB4B984}" dt="2024-02-22T09:52:54.409" v="2357" actId="27803"/>
          <ac:spMkLst>
            <pc:docMk/>
            <pc:sldMk cId="3942064285" sldId="256"/>
            <ac:spMk id="12334" creationId="{3B99204C-73E0-38A7-D0FA-A5907C2B58A9}"/>
          </ac:spMkLst>
        </pc:spChg>
        <pc:spChg chg="mod">
          <ac:chgData name="Jassem Abbasi" userId="a485637c-5d5c-44af-8411-f95acc3236b6" providerId="ADAL" clId="{B67E75DF-61F4-4BDD-83F6-F3A9FEB4B984}" dt="2024-02-22T09:52:54.409" v="2357" actId="27803"/>
          <ac:spMkLst>
            <pc:docMk/>
            <pc:sldMk cId="3942064285" sldId="256"/>
            <ac:spMk id="12335" creationId="{21B7C036-F373-648A-B7A9-968026061FC5}"/>
          </ac:spMkLst>
        </pc:spChg>
        <pc:spChg chg="mod">
          <ac:chgData name="Jassem Abbasi" userId="a485637c-5d5c-44af-8411-f95acc3236b6" providerId="ADAL" clId="{B67E75DF-61F4-4BDD-83F6-F3A9FEB4B984}" dt="2024-02-22T09:52:54.409" v="2357" actId="27803"/>
          <ac:spMkLst>
            <pc:docMk/>
            <pc:sldMk cId="3942064285" sldId="256"/>
            <ac:spMk id="12336" creationId="{1D51D8B4-47CD-8D43-1515-E23373ED568C}"/>
          </ac:spMkLst>
        </pc:spChg>
        <pc:spChg chg="mod">
          <ac:chgData name="Jassem Abbasi" userId="a485637c-5d5c-44af-8411-f95acc3236b6" providerId="ADAL" clId="{B67E75DF-61F4-4BDD-83F6-F3A9FEB4B984}" dt="2024-02-22T09:52:54.409" v="2357" actId="27803"/>
          <ac:spMkLst>
            <pc:docMk/>
            <pc:sldMk cId="3942064285" sldId="256"/>
            <ac:spMk id="12337" creationId="{A679D6EC-3977-F76D-2DFC-194BE6D5A04E}"/>
          </ac:spMkLst>
        </pc:spChg>
        <pc:spChg chg="mod">
          <ac:chgData name="Jassem Abbasi" userId="a485637c-5d5c-44af-8411-f95acc3236b6" providerId="ADAL" clId="{B67E75DF-61F4-4BDD-83F6-F3A9FEB4B984}" dt="2024-02-22T09:52:54.409" v="2357" actId="27803"/>
          <ac:spMkLst>
            <pc:docMk/>
            <pc:sldMk cId="3942064285" sldId="256"/>
            <ac:spMk id="12338" creationId="{E134FC57-709F-5AED-6C1B-FBC374419897}"/>
          </ac:spMkLst>
        </pc:spChg>
        <pc:spChg chg="mod">
          <ac:chgData name="Jassem Abbasi" userId="a485637c-5d5c-44af-8411-f95acc3236b6" providerId="ADAL" clId="{B67E75DF-61F4-4BDD-83F6-F3A9FEB4B984}" dt="2024-02-22T09:52:54.409" v="2357" actId="27803"/>
          <ac:spMkLst>
            <pc:docMk/>
            <pc:sldMk cId="3942064285" sldId="256"/>
            <ac:spMk id="12339" creationId="{35D5A2D9-5D16-EB68-6B58-B487DB45A519}"/>
          </ac:spMkLst>
        </pc:spChg>
        <pc:spChg chg="mod">
          <ac:chgData name="Jassem Abbasi" userId="a485637c-5d5c-44af-8411-f95acc3236b6" providerId="ADAL" clId="{B67E75DF-61F4-4BDD-83F6-F3A9FEB4B984}" dt="2024-02-22T09:52:54.409" v="2357" actId="27803"/>
          <ac:spMkLst>
            <pc:docMk/>
            <pc:sldMk cId="3942064285" sldId="256"/>
            <ac:spMk id="12340" creationId="{8CEC61F5-B06E-C484-59B1-C147683D2AD8}"/>
          </ac:spMkLst>
        </pc:spChg>
        <pc:spChg chg="mod">
          <ac:chgData name="Jassem Abbasi" userId="a485637c-5d5c-44af-8411-f95acc3236b6" providerId="ADAL" clId="{B67E75DF-61F4-4BDD-83F6-F3A9FEB4B984}" dt="2024-02-22T09:52:54.409" v="2357" actId="27803"/>
          <ac:spMkLst>
            <pc:docMk/>
            <pc:sldMk cId="3942064285" sldId="256"/>
            <ac:spMk id="12341" creationId="{8E82C250-80B6-A3DA-3376-A15D5DC4E09D}"/>
          </ac:spMkLst>
        </pc:spChg>
        <pc:spChg chg="mod">
          <ac:chgData name="Jassem Abbasi" userId="a485637c-5d5c-44af-8411-f95acc3236b6" providerId="ADAL" clId="{B67E75DF-61F4-4BDD-83F6-F3A9FEB4B984}" dt="2024-02-22T09:52:54.409" v="2357" actId="27803"/>
          <ac:spMkLst>
            <pc:docMk/>
            <pc:sldMk cId="3942064285" sldId="256"/>
            <ac:spMk id="12342" creationId="{62D6BE77-4CA6-6383-3BDD-88456E5D4634}"/>
          </ac:spMkLst>
        </pc:spChg>
        <pc:spChg chg="mod">
          <ac:chgData name="Jassem Abbasi" userId="a485637c-5d5c-44af-8411-f95acc3236b6" providerId="ADAL" clId="{B67E75DF-61F4-4BDD-83F6-F3A9FEB4B984}" dt="2024-02-22T09:52:54.409" v="2357" actId="27803"/>
          <ac:spMkLst>
            <pc:docMk/>
            <pc:sldMk cId="3942064285" sldId="256"/>
            <ac:spMk id="12343" creationId="{DA06B866-7261-83BD-0BF9-0667C4C684E9}"/>
          </ac:spMkLst>
        </pc:spChg>
        <pc:spChg chg="mod">
          <ac:chgData name="Jassem Abbasi" userId="a485637c-5d5c-44af-8411-f95acc3236b6" providerId="ADAL" clId="{B67E75DF-61F4-4BDD-83F6-F3A9FEB4B984}" dt="2024-02-22T09:52:54.409" v="2357" actId="27803"/>
          <ac:spMkLst>
            <pc:docMk/>
            <pc:sldMk cId="3942064285" sldId="256"/>
            <ac:spMk id="12344" creationId="{BDF8992A-FC0A-3D02-61B0-73631FA15192}"/>
          </ac:spMkLst>
        </pc:spChg>
        <pc:spChg chg="mod">
          <ac:chgData name="Jassem Abbasi" userId="a485637c-5d5c-44af-8411-f95acc3236b6" providerId="ADAL" clId="{B67E75DF-61F4-4BDD-83F6-F3A9FEB4B984}" dt="2024-02-22T09:52:54.409" v="2357" actId="27803"/>
          <ac:spMkLst>
            <pc:docMk/>
            <pc:sldMk cId="3942064285" sldId="256"/>
            <ac:spMk id="12345" creationId="{05FB8BE4-48D3-E70F-F641-7D8FA46270C0}"/>
          </ac:spMkLst>
        </pc:spChg>
        <pc:spChg chg="mod">
          <ac:chgData name="Jassem Abbasi" userId="a485637c-5d5c-44af-8411-f95acc3236b6" providerId="ADAL" clId="{B67E75DF-61F4-4BDD-83F6-F3A9FEB4B984}" dt="2024-02-22T09:52:54.409" v="2357" actId="27803"/>
          <ac:spMkLst>
            <pc:docMk/>
            <pc:sldMk cId="3942064285" sldId="256"/>
            <ac:spMk id="12346" creationId="{2EDA0982-D41C-09A5-ABFA-7AA856771385}"/>
          </ac:spMkLst>
        </pc:spChg>
        <pc:spChg chg="mod">
          <ac:chgData name="Jassem Abbasi" userId="a485637c-5d5c-44af-8411-f95acc3236b6" providerId="ADAL" clId="{B67E75DF-61F4-4BDD-83F6-F3A9FEB4B984}" dt="2024-02-22T09:52:54.409" v="2357" actId="27803"/>
          <ac:spMkLst>
            <pc:docMk/>
            <pc:sldMk cId="3942064285" sldId="256"/>
            <ac:spMk id="12347" creationId="{489CC82D-CFEF-52EB-0FD7-D253A76DFF6D}"/>
          </ac:spMkLst>
        </pc:spChg>
        <pc:spChg chg="mod">
          <ac:chgData name="Jassem Abbasi" userId="a485637c-5d5c-44af-8411-f95acc3236b6" providerId="ADAL" clId="{B67E75DF-61F4-4BDD-83F6-F3A9FEB4B984}" dt="2024-02-22T09:52:54.409" v="2357" actId="27803"/>
          <ac:spMkLst>
            <pc:docMk/>
            <pc:sldMk cId="3942064285" sldId="256"/>
            <ac:spMk id="12348" creationId="{2AF3F997-F9D5-6490-5CE0-AC5842C1E00E}"/>
          </ac:spMkLst>
        </pc:spChg>
        <pc:spChg chg="mod">
          <ac:chgData name="Jassem Abbasi" userId="a485637c-5d5c-44af-8411-f95acc3236b6" providerId="ADAL" clId="{B67E75DF-61F4-4BDD-83F6-F3A9FEB4B984}" dt="2024-02-22T09:52:54.409" v="2357" actId="27803"/>
          <ac:spMkLst>
            <pc:docMk/>
            <pc:sldMk cId="3942064285" sldId="256"/>
            <ac:spMk id="12349" creationId="{D03A29C4-5033-07AE-77B3-71FA53264072}"/>
          </ac:spMkLst>
        </pc:spChg>
        <pc:spChg chg="mod">
          <ac:chgData name="Jassem Abbasi" userId="a485637c-5d5c-44af-8411-f95acc3236b6" providerId="ADAL" clId="{B67E75DF-61F4-4BDD-83F6-F3A9FEB4B984}" dt="2024-02-22T09:52:54.409" v="2357" actId="27803"/>
          <ac:spMkLst>
            <pc:docMk/>
            <pc:sldMk cId="3942064285" sldId="256"/>
            <ac:spMk id="12350" creationId="{046728F1-F600-3F07-F815-787F233DBE7B}"/>
          </ac:spMkLst>
        </pc:spChg>
        <pc:spChg chg="mod">
          <ac:chgData name="Jassem Abbasi" userId="a485637c-5d5c-44af-8411-f95acc3236b6" providerId="ADAL" clId="{B67E75DF-61F4-4BDD-83F6-F3A9FEB4B984}" dt="2024-02-22T09:52:54.409" v="2357" actId="27803"/>
          <ac:spMkLst>
            <pc:docMk/>
            <pc:sldMk cId="3942064285" sldId="256"/>
            <ac:spMk id="12351" creationId="{35825431-1B3E-3FD8-C1D8-E79C1A0309BD}"/>
          </ac:spMkLst>
        </pc:spChg>
        <pc:spChg chg="mod">
          <ac:chgData name="Jassem Abbasi" userId="a485637c-5d5c-44af-8411-f95acc3236b6" providerId="ADAL" clId="{B67E75DF-61F4-4BDD-83F6-F3A9FEB4B984}" dt="2024-02-22T09:52:54.409" v="2357" actId="27803"/>
          <ac:spMkLst>
            <pc:docMk/>
            <pc:sldMk cId="3942064285" sldId="256"/>
            <ac:spMk id="12352" creationId="{8635CA55-AEFE-A9E5-7411-C1877DEE7C1D}"/>
          </ac:spMkLst>
        </pc:spChg>
        <pc:spChg chg="mod">
          <ac:chgData name="Jassem Abbasi" userId="a485637c-5d5c-44af-8411-f95acc3236b6" providerId="ADAL" clId="{B67E75DF-61F4-4BDD-83F6-F3A9FEB4B984}" dt="2024-02-22T09:52:54.409" v="2357" actId="27803"/>
          <ac:spMkLst>
            <pc:docMk/>
            <pc:sldMk cId="3942064285" sldId="256"/>
            <ac:spMk id="12353" creationId="{D58B7E40-F104-5981-15B7-1E37214FAF94}"/>
          </ac:spMkLst>
        </pc:spChg>
        <pc:spChg chg="mod">
          <ac:chgData name="Jassem Abbasi" userId="a485637c-5d5c-44af-8411-f95acc3236b6" providerId="ADAL" clId="{B67E75DF-61F4-4BDD-83F6-F3A9FEB4B984}" dt="2024-02-22T09:52:54.409" v="2357" actId="27803"/>
          <ac:spMkLst>
            <pc:docMk/>
            <pc:sldMk cId="3942064285" sldId="256"/>
            <ac:spMk id="12354" creationId="{0CEE7A4A-5AEF-DC6E-339C-06596AA48451}"/>
          </ac:spMkLst>
        </pc:spChg>
        <pc:spChg chg="mod">
          <ac:chgData name="Jassem Abbasi" userId="a485637c-5d5c-44af-8411-f95acc3236b6" providerId="ADAL" clId="{B67E75DF-61F4-4BDD-83F6-F3A9FEB4B984}" dt="2024-02-22T09:52:54.409" v="2357" actId="27803"/>
          <ac:spMkLst>
            <pc:docMk/>
            <pc:sldMk cId="3942064285" sldId="256"/>
            <ac:spMk id="12355" creationId="{E1FB1387-20D9-B8A4-EB24-323829C2C921}"/>
          </ac:spMkLst>
        </pc:spChg>
        <pc:spChg chg="mod">
          <ac:chgData name="Jassem Abbasi" userId="a485637c-5d5c-44af-8411-f95acc3236b6" providerId="ADAL" clId="{B67E75DF-61F4-4BDD-83F6-F3A9FEB4B984}" dt="2024-02-22T09:52:54.409" v="2357" actId="27803"/>
          <ac:spMkLst>
            <pc:docMk/>
            <pc:sldMk cId="3942064285" sldId="256"/>
            <ac:spMk id="12356" creationId="{6CF5BDD3-E20E-3CC8-EB36-437A6D40482B}"/>
          </ac:spMkLst>
        </pc:spChg>
        <pc:spChg chg="mod">
          <ac:chgData name="Jassem Abbasi" userId="a485637c-5d5c-44af-8411-f95acc3236b6" providerId="ADAL" clId="{B67E75DF-61F4-4BDD-83F6-F3A9FEB4B984}" dt="2024-02-22T09:52:54.409" v="2357" actId="27803"/>
          <ac:spMkLst>
            <pc:docMk/>
            <pc:sldMk cId="3942064285" sldId="256"/>
            <ac:spMk id="12357" creationId="{A0623980-097B-AB62-50DA-A7089E530AD0}"/>
          </ac:spMkLst>
        </pc:spChg>
        <pc:spChg chg="mod">
          <ac:chgData name="Jassem Abbasi" userId="a485637c-5d5c-44af-8411-f95acc3236b6" providerId="ADAL" clId="{B67E75DF-61F4-4BDD-83F6-F3A9FEB4B984}" dt="2024-02-22T09:52:54.409" v="2357" actId="27803"/>
          <ac:spMkLst>
            <pc:docMk/>
            <pc:sldMk cId="3942064285" sldId="256"/>
            <ac:spMk id="12358" creationId="{EDEC2728-C818-A7E8-296F-D0AA641CF0A5}"/>
          </ac:spMkLst>
        </pc:spChg>
        <pc:spChg chg="mod">
          <ac:chgData name="Jassem Abbasi" userId="a485637c-5d5c-44af-8411-f95acc3236b6" providerId="ADAL" clId="{B67E75DF-61F4-4BDD-83F6-F3A9FEB4B984}" dt="2024-02-22T09:52:54.409" v="2357" actId="27803"/>
          <ac:spMkLst>
            <pc:docMk/>
            <pc:sldMk cId="3942064285" sldId="256"/>
            <ac:spMk id="12359" creationId="{3CFB2291-2F32-C45D-F23B-DB6E2DBB184E}"/>
          </ac:spMkLst>
        </pc:spChg>
        <pc:spChg chg="mod">
          <ac:chgData name="Jassem Abbasi" userId="a485637c-5d5c-44af-8411-f95acc3236b6" providerId="ADAL" clId="{B67E75DF-61F4-4BDD-83F6-F3A9FEB4B984}" dt="2024-02-22T09:52:54.409" v="2357" actId="27803"/>
          <ac:spMkLst>
            <pc:docMk/>
            <pc:sldMk cId="3942064285" sldId="256"/>
            <ac:spMk id="12360" creationId="{D087D136-C376-C980-402A-E2DA37BB16E9}"/>
          </ac:spMkLst>
        </pc:spChg>
        <pc:spChg chg="mod">
          <ac:chgData name="Jassem Abbasi" userId="a485637c-5d5c-44af-8411-f95acc3236b6" providerId="ADAL" clId="{B67E75DF-61F4-4BDD-83F6-F3A9FEB4B984}" dt="2024-02-22T09:52:54.409" v="2357" actId="27803"/>
          <ac:spMkLst>
            <pc:docMk/>
            <pc:sldMk cId="3942064285" sldId="256"/>
            <ac:spMk id="12361" creationId="{E9D932F8-E493-45F3-692E-1CC216EEB27F}"/>
          </ac:spMkLst>
        </pc:spChg>
        <pc:spChg chg="mod">
          <ac:chgData name="Jassem Abbasi" userId="a485637c-5d5c-44af-8411-f95acc3236b6" providerId="ADAL" clId="{B67E75DF-61F4-4BDD-83F6-F3A9FEB4B984}" dt="2024-02-22T09:52:54.409" v="2357" actId="27803"/>
          <ac:spMkLst>
            <pc:docMk/>
            <pc:sldMk cId="3942064285" sldId="256"/>
            <ac:spMk id="12362" creationId="{BF835066-9509-9FC0-853C-413C58B7B2CB}"/>
          </ac:spMkLst>
        </pc:spChg>
        <pc:spChg chg="mod">
          <ac:chgData name="Jassem Abbasi" userId="a485637c-5d5c-44af-8411-f95acc3236b6" providerId="ADAL" clId="{B67E75DF-61F4-4BDD-83F6-F3A9FEB4B984}" dt="2024-02-22T09:52:54.409" v="2357" actId="27803"/>
          <ac:spMkLst>
            <pc:docMk/>
            <pc:sldMk cId="3942064285" sldId="256"/>
            <ac:spMk id="12363" creationId="{8B2F11B3-7BD0-5A4D-FC6C-AD97E2ABBE72}"/>
          </ac:spMkLst>
        </pc:spChg>
        <pc:spChg chg="mod">
          <ac:chgData name="Jassem Abbasi" userId="a485637c-5d5c-44af-8411-f95acc3236b6" providerId="ADAL" clId="{B67E75DF-61F4-4BDD-83F6-F3A9FEB4B984}" dt="2024-02-22T09:52:54.409" v="2357" actId="27803"/>
          <ac:spMkLst>
            <pc:docMk/>
            <pc:sldMk cId="3942064285" sldId="256"/>
            <ac:spMk id="12364" creationId="{F8037239-C344-5F77-4BFE-B87CFECEAFA5}"/>
          </ac:spMkLst>
        </pc:spChg>
        <pc:spChg chg="mod">
          <ac:chgData name="Jassem Abbasi" userId="a485637c-5d5c-44af-8411-f95acc3236b6" providerId="ADAL" clId="{B67E75DF-61F4-4BDD-83F6-F3A9FEB4B984}" dt="2024-02-22T09:52:54.409" v="2357" actId="27803"/>
          <ac:spMkLst>
            <pc:docMk/>
            <pc:sldMk cId="3942064285" sldId="256"/>
            <ac:spMk id="12365" creationId="{9F23B097-7529-802C-5A8A-9437D19CA2EA}"/>
          </ac:spMkLst>
        </pc:spChg>
        <pc:spChg chg="mod">
          <ac:chgData name="Jassem Abbasi" userId="a485637c-5d5c-44af-8411-f95acc3236b6" providerId="ADAL" clId="{B67E75DF-61F4-4BDD-83F6-F3A9FEB4B984}" dt="2024-02-22T09:52:54.409" v="2357" actId="27803"/>
          <ac:spMkLst>
            <pc:docMk/>
            <pc:sldMk cId="3942064285" sldId="256"/>
            <ac:spMk id="12366" creationId="{0616682D-8B1A-11DA-4ADE-F4C392556D85}"/>
          </ac:spMkLst>
        </pc:spChg>
        <pc:spChg chg="mod">
          <ac:chgData name="Jassem Abbasi" userId="a485637c-5d5c-44af-8411-f95acc3236b6" providerId="ADAL" clId="{B67E75DF-61F4-4BDD-83F6-F3A9FEB4B984}" dt="2024-02-22T09:52:54.409" v="2357" actId="27803"/>
          <ac:spMkLst>
            <pc:docMk/>
            <pc:sldMk cId="3942064285" sldId="256"/>
            <ac:spMk id="12367" creationId="{2EB9FCA3-3DC5-AB3C-4389-BF2E97307667}"/>
          </ac:spMkLst>
        </pc:spChg>
        <pc:spChg chg="mod">
          <ac:chgData name="Jassem Abbasi" userId="a485637c-5d5c-44af-8411-f95acc3236b6" providerId="ADAL" clId="{B67E75DF-61F4-4BDD-83F6-F3A9FEB4B984}" dt="2024-02-22T09:52:54.409" v="2357" actId="27803"/>
          <ac:spMkLst>
            <pc:docMk/>
            <pc:sldMk cId="3942064285" sldId="256"/>
            <ac:spMk id="12368" creationId="{1999C83F-0E36-F9A8-5CC5-66D3842AD0CA}"/>
          </ac:spMkLst>
        </pc:spChg>
        <pc:spChg chg="mod">
          <ac:chgData name="Jassem Abbasi" userId="a485637c-5d5c-44af-8411-f95acc3236b6" providerId="ADAL" clId="{B67E75DF-61F4-4BDD-83F6-F3A9FEB4B984}" dt="2024-02-22T09:52:54.409" v="2357" actId="27803"/>
          <ac:spMkLst>
            <pc:docMk/>
            <pc:sldMk cId="3942064285" sldId="256"/>
            <ac:spMk id="12369" creationId="{C60396C6-7873-E8DE-975C-C4B69616D2E7}"/>
          </ac:spMkLst>
        </pc:spChg>
        <pc:spChg chg="mod">
          <ac:chgData name="Jassem Abbasi" userId="a485637c-5d5c-44af-8411-f95acc3236b6" providerId="ADAL" clId="{B67E75DF-61F4-4BDD-83F6-F3A9FEB4B984}" dt="2024-02-22T09:52:54.409" v="2357" actId="27803"/>
          <ac:spMkLst>
            <pc:docMk/>
            <pc:sldMk cId="3942064285" sldId="256"/>
            <ac:spMk id="12370" creationId="{8BC5C6B3-BC04-68D9-EB1B-914683E89DA9}"/>
          </ac:spMkLst>
        </pc:spChg>
        <pc:spChg chg="mod">
          <ac:chgData name="Jassem Abbasi" userId="a485637c-5d5c-44af-8411-f95acc3236b6" providerId="ADAL" clId="{B67E75DF-61F4-4BDD-83F6-F3A9FEB4B984}" dt="2024-02-22T09:52:54.409" v="2357" actId="27803"/>
          <ac:spMkLst>
            <pc:docMk/>
            <pc:sldMk cId="3942064285" sldId="256"/>
            <ac:spMk id="12371" creationId="{0F1ED002-BC1E-8D95-EEB0-929B255F0BD2}"/>
          </ac:spMkLst>
        </pc:spChg>
        <pc:spChg chg="mod">
          <ac:chgData name="Jassem Abbasi" userId="a485637c-5d5c-44af-8411-f95acc3236b6" providerId="ADAL" clId="{B67E75DF-61F4-4BDD-83F6-F3A9FEB4B984}" dt="2024-02-22T09:52:54.409" v="2357" actId="27803"/>
          <ac:spMkLst>
            <pc:docMk/>
            <pc:sldMk cId="3942064285" sldId="256"/>
            <ac:spMk id="12372" creationId="{A08D1268-9D4B-1E52-0D86-45E8F1B7EBCF}"/>
          </ac:spMkLst>
        </pc:spChg>
        <pc:spChg chg="mod">
          <ac:chgData name="Jassem Abbasi" userId="a485637c-5d5c-44af-8411-f95acc3236b6" providerId="ADAL" clId="{B67E75DF-61F4-4BDD-83F6-F3A9FEB4B984}" dt="2024-02-22T09:52:54.409" v="2357" actId="27803"/>
          <ac:spMkLst>
            <pc:docMk/>
            <pc:sldMk cId="3942064285" sldId="256"/>
            <ac:spMk id="12373" creationId="{7AE27980-099E-F8C2-EE91-6EBBEFD17E98}"/>
          </ac:spMkLst>
        </pc:spChg>
        <pc:spChg chg="mod">
          <ac:chgData name="Jassem Abbasi" userId="a485637c-5d5c-44af-8411-f95acc3236b6" providerId="ADAL" clId="{B67E75DF-61F4-4BDD-83F6-F3A9FEB4B984}" dt="2024-02-22T09:52:54.409" v="2357" actId="27803"/>
          <ac:spMkLst>
            <pc:docMk/>
            <pc:sldMk cId="3942064285" sldId="256"/>
            <ac:spMk id="12374" creationId="{C845DEB4-CF5B-1C4B-AADD-C1D7020D2E26}"/>
          </ac:spMkLst>
        </pc:spChg>
        <pc:spChg chg="mod">
          <ac:chgData name="Jassem Abbasi" userId="a485637c-5d5c-44af-8411-f95acc3236b6" providerId="ADAL" clId="{B67E75DF-61F4-4BDD-83F6-F3A9FEB4B984}" dt="2024-02-22T09:52:54.409" v="2357" actId="27803"/>
          <ac:spMkLst>
            <pc:docMk/>
            <pc:sldMk cId="3942064285" sldId="256"/>
            <ac:spMk id="12375" creationId="{3854F1D8-FD58-3FD9-007D-C5A2ED032724}"/>
          </ac:spMkLst>
        </pc:spChg>
        <pc:spChg chg="mod">
          <ac:chgData name="Jassem Abbasi" userId="a485637c-5d5c-44af-8411-f95acc3236b6" providerId="ADAL" clId="{B67E75DF-61F4-4BDD-83F6-F3A9FEB4B984}" dt="2024-02-22T09:52:54.409" v="2357" actId="27803"/>
          <ac:spMkLst>
            <pc:docMk/>
            <pc:sldMk cId="3942064285" sldId="256"/>
            <ac:spMk id="12376" creationId="{B5B9AEAA-0A4F-9F87-F6CC-C61125ADE440}"/>
          </ac:spMkLst>
        </pc:spChg>
        <pc:spChg chg="mod">
          <ac:chgData name="Jassem Abbasi" userId="a485637c-5d5c-44af-8411-f95acc3236b6" providerId="ADAL" clId="{B67E75DF-61F4-4BDD-83F6-F3A9FEB4B984}" dt="2024-02-22T09:52:54.409" v="2357" actId="27803"/>
          <ac:spMkLst>
            <pc:docMk/>
            <pc:sldMk cId="3942064285" sldId="256"/>
            <ac:spMk id="12377" creationId="{1F76EE14-B4A2-8572-7006-CF3BC0EDEB36}"/>
          </ac:spMkLst>
        </pc:spChg>
        <pc:spChg chg="mod">
          <ac:chgData name="Jassem Abbasi" userId="a485637c-5d5c-44af-8411-f95acc3236b6" providerId="ADAL" clId="{B67E75DF-61F4-4BDD-83F6-F3A9FEB4B984}" dt="2024-02-22T09:52:54.409" v="2357" actId="27803"/>
          <ac:spMkLst>
            <pc:docMk/>
            <pc:sldMk cId="3942064285" sldId="256"/>
            <ac:spMk id="12378" creationId="{CDAF62B6-BF83-6D2E-34C0-B4DD9BDC294F}"/>
          </ac:spMkLst>
        </pc:spChg>
        <pc:spChg chg="mod">
          <ac:chgData name="Jassem Abbasi" userId="a485637c-5d5c-44af-8411-f95acc3236b6" providerId="ADAL" clId="{B67E75DF-61F4-4BDD-83F6-F3A9FEB4B984}" dt="2024-02-22T09:52:54.409" v="2357" actId="27803"/>
          <ac:spMkLst>
            <pc:docMk/>
            <pc:sldMk cId="3942064285" sldId="256"/>
            <ac:spMk id="12379" creationId="{066DAD89-473B-5D4A-1CAE-8536F07C8A00}"/>
          </ac:spMkLst>
        </pc:spChg>
        <pc:spChg chg="mod">
          <ac:chgData name="Jassem Abbasi" userId="a485637c-5d5c-44af-8411-f95acc3236b6" providerId="ADAL" clId="{B67E75DF-61F4-4BDD-83F6-F3A9FEB4B984}" dt="2024-02-22T09:52:54.409" v="2357" actId="27803"/>
          <ac:spMkLst>
            <pc:docMk/>
            <pc:sldMk cId="3942064285" sldId="256"/>
            <ac:spMk id="12380" creationId="{769B3567-9AF4-43D3-FBCF-6A87C00B2AB3}"/>
          </ac:spMkLst>
        </pc:spChg>
        <pc:spChg chg="mod">
          <ac:chgData name="Jassem Abbasi" userId="a485637c-5d5c-44af-8411-f95acc3236b6" providerId="ADAL" clId="{B67E75DF-61F4-4BDD-83F6-F3A9FEB4B984}" dt="2024-02-22T09:52:54.409" v="2357" actId="27803"/>
          <ac:spMkLst>
            <pc:docMk/>
            <pc:sldMk cId="3942064285" sldId="256"/>
            <ac:spMk id="12381" creationId="{A0BDE6F4-886E-F887-81E2-8A91E38730FD}"/>
          </ac:spMkLst>
        </pc:spChg>
        <pc:spChg chg="mod">
          <ac:chgData name="Jassem Abbasi" userId="a485637c-5d5c-44af-8411-f95acc3236b6" providerId="ADAL" clId="{B67E75DF-61F4-4BDD-83F6-F3A9FEB4B984}" dt="2024-02-22T09:52:54.409" v="2357" actId="27803"/>
          <ac:spMkLst>
            <pc:docMk/>
            <pc:sldMk cId="3942064285" sldId="256"/>
            <ac:spMk id="12382" creationId="{95C1B6E4-9522-CD31-3B1A-E4FDC9BB6872}"/>
          </ac:spMkLst>
        </pc:spChg>
        <pc:spChg chg="mod">
          <ac:chgData name="Jassem Abbasi" userId="a485637c-5d5c-44af-8411-f95acc3236b6" providerId="ADAL" clId="{B67E75DF-61F4-4BDD-83F6-F3A9FEB4B984}" dt="2024-02-22T09:52:54.409" v="2357" actId="27803"/>
          <ac:spMkLst>
            <pc:docMk/>
            <pc:sldMk cId="3942064285" sldId="256"/>
            <ac:spMk id="12383" creationId="{668CC5C4-07DE-C2D8-A8DD-A8A981B938BB}"/>
          </ac:spMkLst>
        </pc:spChg>
        <pc:spChg chg="mod">
          <ac:chgData name="Jassem Abbasi" userId="a485637c-5d5c-44af-8411-f95acc3236b6" providerId="ADAL" clId="{B67E75DF-61F4-4BDD-83F6-F3A9FEB4B984}" dt="2024-02-22T09:52:54.409" v="2357" actId="27803"/>
          <ac:spMkLst>
            <pc:docMk/>
            <pc:sldMk cId="3942064285" sldId="256"/>
            <ac:spMk id="12384" creationId="{450ADBC4-3C7A-2EAA-66DF-5188087FCD63}"/>
          </ac:spMkLst>
        </pc:spChg>
        <pc:spChg chg="mod">
          <ac:chgData name="Jassem Abbasi" userId="a485637c-5d5c-44af-8411-f95acc3236b6" providerId="ADAL" clId="{B67E75DF-61F4-4BDD-83F6-F3A9FEB4B984}" dt="2024-02-22T09:52:54.409" v="2357" actId="27803"/>
          <ac:spMkLst>
            <pc:docMk/>
            <pc:sldMk cId="3942064285" sldId="256"/>
            <ac:spMk id="12385" creationId="{3C5021C0-1172-2B5D-29ED-9B82C0F9EDC2}"/>
          </ac:spMkLst>
        </pc:spChg>
        <pc:spChg chg="mod">
          <ac:chgData name="Jassem Abbasi" userId="a485637c-5d5c-44af-8411-f95acc3236b6" providerId="ADAL" clId="{B67E75DF-61F4-4BDD-83F6-F3A9FEB4B984}" dt="2024-02-22T09:52:54.409" v="2357" actId="27803"/>
          <ac:spMkLst>
            <pc:docMk/>
            <pc:sldMk cId="3942064285" sldId="256"/>
            <ac:spMk id="12386" creationId="{AB022724-C3DC-83B8-5CE0-59BFE3D48863}"/>
          </ac:spMkLst>
        </pc:spChg>
        <pc:spChg chg="mod">
          <ac:chgData name="Jassem Abbasi" userId="a485637c-5d5c-44af-8411-f95acc3236b6" providerId="ADAL" clId="{B67E75DF-61F4-4BDD-83F6-F3A9FEB4B984}" dt="2024-02-22T09:52:54.409" v="2357" actId="27803"/>
          <ac:spMkLst>
            <pc:docMk/>
            <pc:sldMk cId="3942064285" sldId="256"/>
            <ac:spMk id="12387" creationId="{828D74C7-13ED-E17C-E42F-C4DAAC944C1C}"/>
          </ac:spMkLst>
        </pc:spChg>
        <pc:spChg chg="mod">
          <ac:chgData name="Jassem Abbasi" userId="a485637c-5d5c-44af-8411-f95acc3236b6" providerId="ADAL" clId="{B67E75DF-61F4-4BDD-83F6-F3A9FEB4B984}" dt="2024-02-22T09:52:54.409" v="2357" actId="27803"/>
          <ac:spMkLst>
            <pc:docMk/>
            <pc:sldMk cId="3942064285" sldId="256"/>
            <ac:spMk id="12388" creationId="{67981EC0-1DDB-21D2-3B94-EEC7038BE13C}"/>
          </ac:spMkLst>
        </pc:spChg>
        <pc:spChg chg="mod">
          <ac:chgData name="Jassem Abbasi" userId="a485637c-5d5c-44af-8411-f95acc3236b6" providerId="ADAL" clId="{B67E75DF-61F4-4BDD-83F6-F3A9FEB4B984}" dt="2024-02-22T09:52:54.409" v="2357" actId="27803"/>
          <ac:spMkLst>
            <pc:docMk/>
            <pc:sldMk cId="3942064285" sldId="256"/>
            <ac:spMk id="12389" creationId="{EDB2D345-96E3-E85A-7972-376FA3EC9C1F}"/>
          </ac:spMkLst>
        </pc:spChg>
        <pc:spChg chg="mod">
          <ac:chgData name="Jassem Abbasi" userId="a485637c-5d5c-44af-8411-f95acc3236b6" providerId="ADAL" clId="{B67E75DF-61F4-4BDD-83F6-F3A9FEB4B984}" dt="2024-02-22T09:52:54.409" v="2357" actId="27803"/>
          <ac:spMkLst>
            <pc:docMk/>
            <pc:sldMk cId="3942064285" sldId="256"/>
            <ac:spMk id="12390" creationId="{A633D852-340C-C226-ACE9-041583BC5A47}"/>
          </ac:spMkLst>
        </pc:spChg>
        <pc:spChg chg="mod">
          <ac:chgData name="Jassem Abbasi" userId="a485637c-5d5c-44af-8411-f95acc3236b6" providerId="ADAL" clId="{B67E75DF-61F4-4BDD-83F6-F3A9FEB4B984}" dt="2024-02-22T09:52:54.409" v="2357" actId="27803"/>
          <ac:spMkLst>
            <pc:docMk/>
            <pc:sldMk cId="3942064285" sldId="256"/>
            <ac:spMk id="12391" creationId="{696857E5-3898-6808-1596-866617E1C968}"/>
          </ac:spMkLst>
        </pc:spChg>
        <pc:spChg chg="mod">
          <ac:chgData name="Jassem Abbasi" userId="a485637c-5d5c-44af-8411-f95acc3236b6" providerId="ADAL" clId="{B67E75DF-61F4-4BDD-83F6-F3A9FEB4B984}" dt="2024-02-22T09:52:54.409" v="2357" actId="27803"/>
          <ac:spMkLst>
            <pc:docMk/>
            <pc:sldMk cId="3942064285" sldId="256"/>
            <ac:spMk id="12392" creationId="{F5553666-E9B5-691D-8A1A-DFA2CAD00EBC}"/>
          </ac:spMkLst>
        </pc:spChg>
        <pc:spChg chg="mod">
          <ac:chgData name="Jassem Abbasi" userId="a485637c-5d5c-44af-8411-f95acc3236b6" providerId="ADAL" clId="{B67E75DF-61F4-4BDD-83F6-F3A9FEB4B984}" dt="2024-02-22T09:52:54.409" v="2357" actId="27803"/>
          <ac:spMkLst>
            <pc:docMk/>
            <pc:sldMk cId="3942064285" sldId="256"/>
            <ac:spMk id="12393" creationId="{09BD8865-1388-3B38-D716-D28C7F8CA4A1}"/>
          </ac:spMkLst>
        </pc:spChg>
        <pc:spChg chg="mod">
          <ac:chgData name="Jassem Abbasi" userId="a485637c-5d5c-44af-8411-f95acc3236b6" providerId="ADAL" clId="{B67E75DF-61F4-4BDD-83F6-F3A9FEB4B984}" dt="2024-02-22T09:52:54.409" v="2357" actId="27803"/>
          <ac:spMkLst>
            <pc:docMk/>
            <pc:sldMk cId="3942064285" sldId="256"/>
            <ac:spMk id="12394" creationId="{783553D2-A66D-1E57-DC49-F061241427C3}"/>
          </ac:spMkLst>
        </pc:spChg>
        <pc:spChg chg="mod">
          <ac:chgData name="Jassem Abbasi" userId="a485637c-5d5c-44af-8411-f95acc3236b6" providerId="ADAL" clId="{B67E75DF-61F4-4BDD-83F6-F3A9FEB4B984}" dt="2024-02-22T09:52:54.409" v="2357" actId="27803"/>
          <ac:spMkLst>
            <pc:docMk/>
            <pc:sldMk cId="3942064285" sldId="256"/>
            <ac:spMk id="12395" creationId="{1279DD82-6472-E208-D0B9-B3875A116085}"/>
          </ac:spMkLst>
        </pc:spChg>
        <pc:spChg chg="mod">
          <ac:chgData name="Jassem Abbasi" userId="a485637c-5d5c-44af-8411-f95acc3236b6" providerId="ADAL" clId="{B67E75DF-61F4-4BDD-83F6-F3A9FEB4B984}" dt="2024-02-22T09:52:54.409" v="2357" actId="27803"/>
          <ac:spMkLst>
            <pc:docMk/>
            <pc:sldMk cId="3942064285" sldId="256"/>
            <ac:spMk id="12396" creationId="{F789335D-8D62-7EF9-10E7-5D28B8B63AB6}"/>
          </ac:spMkLst>
        </pc:spChg>
        <pc:spChg chg="mod">
          <ac:chgData name="Jassem Abbasi" userId="a485637c-5d5c-44af-8411-f95acc3236b6" providerId="ADAL" clId="{B67E75DF-61F4-4BDD-83F6-F3A9FEB4B984}" dt="2024-02-22T09:52:54.409" v="2357" actId="27803"/>
          <ac:spMkLst>
            <pc:docMk/>
            <pc:sldMk cId="3942064285" sldId="256"/>
            <ac:spMk id="12397" creationId="{1F9D1E2C-256D-B6B0-A0DD-050B09E4E169}"/>
          </ac:spMkLst>
        </pc:spChg>
        <pc:spChg chg="mod">
          <ac:chgData name="Jassem Abbasi" userId="a485637c-5d5c-44af-8411-f95acc3236b6" providerId="ADAL" clId="{B67E75DF-61F4-4BDD-83F6-F3A9FEB4B984}" dt="2024-02-22T09:52:54.409" v="2357" actId="27803"/>
          <ac:spMkLst>
            <pc:docMk/>
            <pc:sldMk cId="3942064285" sldId="256"/>
            <ac:spMk id="12398" creationId="{5FD1EEDB-9FAF-6A06-AC78-F56BD40CE0CB}"/>
          </ac:spMkLst>
        </pc:spChg>
        <pc:spChg chg="mod">
          <ac:chgData name="Jassem Abbasi" userId="a485637c-5d5c-44af-8411-f95acc3236b6" providerId="ADAL" clId="{B67E75DF-61F4-4BDD-83F6-F3A9FEB4B984}" dt="2024-02-22T09:52:54.409" v="2357" actId="27803"/>
          <ac:spMkLst>
            <pc:docMk/>
            <pc:sldMk cId="3942064285" sldId="256"/>
            <ac:spMk id="12399" creationId="{173A093F-A5C3-B7E3-E2E5-5D2897E96AF5}"/>
          </ac:spMkLst>
        </pc:spChg>
        <pc:spChg chg="mod">
          <ac:chgData name="Jassem Abbasi" userId="a485637c-5d5c-44af-8411-f95acc3236b6" providerId="ADAL" clId="{B67E75DF-61F4-4BDD-83F6-F3A9FEB4B984}" dt="2024-02-22T09:52:54.409" v="2357" actId="27803"/>
          <ac:spMkLst>
            <pc:docMk/>
            <pc:sldMk cId="3942064285" sldId="256"/>
            <ac:spMk id="12400" creationId="{28667C5B-8DE6-5CEA-7F65-42DBA3800D23}"/>
          </ac:spMkLst>
        </pc:spChg>
        <pc:spChg chg="mod">
          <ac:chgData name="Jassem Abbasi" userId="a485637c-5d5c-44af-8411-f95acc3236b6" providerId="ADAL" clId="{B67E75DF-61F4-4BDD-83F6-F3A9FEB4B984}" dt="2024-02-22T09:52:54.409" v="2357" actId="27803"/>
          <ac:spMkLst>
            <pc:docMk/>
            <pc:sldMk cId="3942064285" sldId="256"/>
            <ac:spMk id="12401" creationId="{4A4CCFEE-E990-7BD1-FD85-86DF47B3DB38}"/>
          </ac:spMkLst>
        </pc:spChg>
        <pc:spChg chg="mod">
          <ac:chgData name="Jassem Abbasi" userId="a485637c-5d5c-44af-8411-f95acc3236b6" providerId="ADAL" clId="{B67E75DF-61F4-4BDD-83F6-F3A9FEB4B984}" dt="2024-02-22T09:52:54.409" v="2357" actId="27803"/>
          <ac:spMkLst>
            <pc:docMk/>
            <pc:sldMk cId="3942064285" sldId="256"/>
            <ac:spMk id="12402" creationId="{0E3CAD11-82A6-FD55-E015-AF4FC3039E76}"/>
          </ac:spMkLst>
        </pc:spChg>
        <pc:spChg chg="mod">
          <ac:chgData name="Jassem Abbasi" userId="a485637c-5d5c-44af-8411-f95acc3236b6" providerId="ADAL" clId="{B67E75DF-61F4-4BDD-83F6-F3A9FEB4B984}" dt="2024-02-22T09:52:54.409" v="2357" actId="27803"/>
          <ac:spMkLst>
            <pc:docMk/>
            <pc:sldMk cId="3942064285" sldId="256"/>
            <ac:spMk id="12403" creationId="{39561557-2E57-F82F-4B2E-AB4DEA80BB7F}"/>
          </ac:spMkLst>
        </pc:spChg>
        <pc:spChg chg="mod">
          <ac:chgData name="Jassem Abbasi" userId="a485637c-5d5c-44af-8411-f95acc3236b6" providerId="ADAL" clId="{B67E75DF-61F4-4BDD-83F6-F3A9FEB4B984}" dt="2024-02-22T09:52:54.409" v="2357" actId="27803"/>
          <ac:spMkLst>
            <pc:docMk/>
            <pc:sldMk cId="3942064285" sldId="256"/>
            <ac:spMk id="12404" creationId="{7F0CF07D-8416-8115-75BB-FD76D0E81279}"/>
          </ac:spMkLst>
        </pc:spChg>
        <pc:spChg chg="mod">
          <ac:chgData name="Jassem Abbasi" userId="a485637c-5d5c-44af-8411-f95acc3236b6" providerId="ADAL" clId="{B67E75DF-61F4-4BDD-83F6-F3A9FEB4B984}" dt="2024-02-22T09:52:54.409" v="2357" actId="27803"/>
          <ac:spMkLst>
            <pc:docMk/>
            <pc:sldMk cId="3942064285" sldId="256"/>
            <ac:spMk id="12405" creationId="{55F4059E-21C1-DF15-02FB-03B8594F4E1F}"/>
          </ac:spMkLst>
        </pc:spChg>
        <pc:spChg chg="mod">
          <ac:chgData name="Jassem Abbasi" userId="a485637c-5d5c-44af-8411-f95acc3236b6" providerId="ADAL" clId="{B67E75DF-61F4-4BDD-83F6-F3A9FEB4B984}" dt="2024-02-22T09:52:54.409" v="2357" actId="27803"/>
          <ac:spMkLst>
            <pc:docMk/>
            <pc:sldMk cId="3942064285" sldId="256"/>
            <ac:spMk id="12406" creationId="{7C8E2ABC-58E1-93F7-22A7-B49EA56133E9}"/>
          </ac:spMkLst>
        </pc:spChg>
        <pc:spChg chg="mod">
          <ac:chgData name="Jassem Abbasi" userId="a485637c-5d5c-44af-8411-f95acc3236b6" providerId="ADAL" clId="{B67E75DF-61F4-4BDD-83F6-F3A9FEB4B984}" dt="2024-02-22T09:52:54.409" v="2357" actId="27803"/>
          <ac:spMkLst>
            <pc:docMk/>
            <pc:sldMk cId="3942064285" sldId="256"/>
            <ac:spMk id="12407" creationId="{0B720D05-B7A2-E1A5-D943-83224449B71B}"/>
          </ac:spMkLst>
        </pc:spChg>
        <pc:spChg chg="mod">
          <ac:chgData name="Jassem Abbasi" userId="a485637c-5d5c-44af-8411-f95acc3236b6" providerId="ADAL" clId="{B67E75DF-61F4-4BDD-83F6-F3A9FEB4B984}" dt="2024-02-22T09:52:54.409" v="2357" actId="27803"/>
          <ac:spMkLst>
            <pc:docMk/>
            <pc:sldMk cId="3942064285" sldId="256"/>
            <ac:spMk id="12408" creationId="{1E6F0FAE-E71E-FF4C-E046-70372F60C26B}"/>
          </ac:spMkLst>
        </pc:spChg>
        <pc:spChg chg="mod">
          <ac:chgData name="Jassem Abbasi" userId="a485637c-5d5c-44af-8411-f95acc3236b6" providerId="ADAL" clId="{B67E75DF-61F4-4BDD-83F6-F3A9FEB4B984}" dt="2024-02-22T09:52:54.409" v="2357" actId="27803"/>
          <ac:spMkLst>
            <pc:docMk/>
            <pc:sldMk cId="3942064285" sldId="256"/>
            <ac:spMk id="12409" creationId="{107F932E-37F0-4CE8-E5AA-CFF32C34E9CB}"/>
          </ac:spMkLst>
        </pc:spChg>
        <pc:spChg chg="mod">
          <ac:chgData name="Jassem Abbasi" userId="a485637c-5d5c-44af-8411-f95acc3236b6" providerId="ADAL" clId="{B67E75DF-61F4-4BDD-83F6-F3A9FEB4B984}" dt="2024-02-22T09:52:54.409" v="2357" actId="27803"/>
          <ac:spMkLst>
            <pc:docMk/>
            <pc:sldMk cId="3942064285" sldId="256"/>
            <ac:spMk id="12410" creationId="{632BA43F-6564-B6E5-D591-B989468815C8}"/>
          </ac:spMkLst>
        </pc:spChg>
        <pc:spChg chg="mod">
          <ac:chgData name="Jassem Abbasi" userId="a485637c-5d5c-44af-8411-f95acc3236b6" providerId="ADAL" clId="{B67E75DF-61F4-4BDD-83F6-F3A9FEB4B984}" dt="2024-02-22T09:52:54.409" v="2357" actId="27803"/>
          <ac:spMkLst>
            <pc:docMk/>
            <pc:sldMk cId="3942064285" sldId="256"/>
            <ac:spMk id="12411" creationId="{F55E5F52-3E7C-5778-795C-70E1E14FC15D}"/>
          </ac:spMkLst>
        </pc:spChg>
        <pc:spChg chg="mod">
          <ac:chgData name="Jassem Abbasi" userId="a485637c-5d5c-44af-8411-f95acc3236b6" providerId="ADAL" clId="{B67E75DF-61F4-4BDD-83F6-F3A9FEB4B984}" dt="2024-02-22T09:52:54.409" v="2357" actId="27803"/>
          <ac:spMkLst>
            <pc:docMk/>
            <pc:sldMk cId="3942064285" sldId="256"/>
            <ac:spMk id="12412" creationId="{63965D60-C123-3A3A-4233-32955AE38C86}"/>
          </ac:spMkLst>
        </pc:spChg>
        <pc:spChg chg="mod">
          <ac:chgData name="Jassem Abbasi" userId="a485637c-5d5c-44af-8411-f95acc3236b6" providerId="ADAL" clId="{B67E75DF-61F4-4BDD-83F6-F3A9FEB4B984}" dt="2024-02-22T09:52:54.409" v="2357" actId="27803"/>
          <ac:spMkLst>
            <pc:docMk/>
            <pc:sldMk cId="3942064285" sldId="256"/>
            <ac:spMk id="12413" creationId="{F3E9741F-5ACD-9F3B-ED87-48BC9AAE0F4C}"/>
          </ac:spMkLst>
        </pc:spChg>
        <pc:spChg chg="mod">
          <ac:chgData name="Jassem Abbasi" userId="a485637c-5d5c-44af-8411-f95acc3236b6" providerId="ADAL" clId="{B67E75DF-61F4-4BDD-83F6-F3A9FEB4B984}" dt="2024-02-22T09:52:54.409" v="2357" actId="27803"/>
          <ac:spMkLst>
            <pc:docMk/>
            <pc:sldMk cId="3942064285" sldId="256"/>
            <ac:spMk id="12414" creationId="{6899E4B7-CBB1-7C4F-B5B5-D2FCCEF7D7F7}"/>
          </ac:spMkLst>
        </pc:spChg>
        <pc:spChg chg="mod">
          <ac:chgData name="Jassem Abbasi" userId="a485637c-5d5c-44af-8411-f95acc3236b6" providerId="ADAL" clId="{B67E75DF-61F4-4BDD-83F6-F3A9FEB4B984}" dt="2024-02-22T09:52:54.409" v="2357" actId="27803"/>
          <ac:spMkLst>
            <pc:docMk/>
            <pc:sldMk cId="3942064285" sldId="256"/>
            <ac:spMk id="12415" creationId="{19063A73-6BB9-0513-898C-A8A4E4543906}"/>
          </ac:spMkLst>
        </pc:spChg>
        <pc:spChg chg="mod">
          <ac:chgData name="Jassem Abbasi" userId="a485637c-5d5c-44af-8411-f95acc3236b6" providerId="ADAL" clId="{B67E75DF-61F4-4BDD-83F6-F3A9FEB4B984}" dt="2024-02-22T09:52:54.409" v="2357" actId="27803"/>
          <ac:spMkLst>
            <pc:docMk/>
            <pc:sldMk cId="3942064285" sldId="256"/>
            <ac:spMk id="12416" creationId="{54720F19-5575-4A25-5228-093875CDA879}"/>
          </ac:spMkLst>
        </pc:spChg>
        <pc:spChg chg="mod">
          <ac:chgData name="Jassem Abbasi" userId="a485637c-5d5c-44af-8411-f95acc3236b6" providerId="ADAL" clId="{B67E75DF-61F4-4BDD-83F6-F3A9FEB4B984}" dt="2024-02-22T09:52:54.409" v="2357" actId="27803"/>
          <ac:spMkLst>
            <pc:docMk/>
            <pc:sldMk cId="3942064285" sldId="256"/>
            <ac:spMk id="12417" creationId="{EA88DA89-B326-2C4C-B4C7-940775086F37}"/>
          </ac:spMkLst>
        </pc:spChg>
        <pc:spChg chg="mod">
          <ac:chgData name="Jassem Abbasi" userId="a485637c-5d5c-44af-8411-f95acc3236b6" providerId="ADAL" clId="{B67E75DF-61F4-4BDD-83F6-F3A9FEB4B984}" dt="2024-02-22T09:52:54.409" v="2357" actId="27803"/>
          <ac:spMkLst>
            <pc:docMk/>
            <pc:sldMk cId="3942064285" sldId="256"/>
            <ac:spMk id="12418" creationId="{3AABBA17-9274-E9EA-D46F-AAAB0886D06B}"/>
          </ac:spMkLst>
        </pc:spChg>
        <pc:spChg chg="mod">
          <ac:chgData name="Jassem Abbasi" userId="a485637c-5d5c-44af-8411-f95acc3236b6" providerId="ADAL" clId="{B67E75DF-61F4-4BDD-83F6-F3A9FEB4B984}" dt="2024-02-22T09:52:54.409" v="2357" actId="27803"/>
          <ac:spMkLst>
            <pc:docMk/>
            <pc:sldMk cId="3942064285" sldId="256"/>
            <ac:spMk id="12419" creationId="{43ECDB25-6255-71C1-B116-D81C184CC539}"/>
          </ac:spMkLst>
        </pc:spChg>
        <pc:spChg chg="mod">
          <ac:chgData name="Jassem Abbasi" userId="a485637c-5d5c-44af-8411-f95acc3236b6" providerId="ADAL" clId="{B67E75DF-61F4-4BDD-83F6-F3A9FEB4B984}" dt="2024-02-22T09:52:54.409" v="2357" actId="27803"/>
          <ac:spMkLst>
            <pc:docMk/>
            <pc:sldMk cId="3942064285" sldId="256"/>
            <ac:spMk id="12420" creationId="{F135C038-28FC-FB89-8452-F085367643BA}"/>
          </ac:spMkLst>
        </pc:spChg>
        <pc:spChg chg="mod">
          <ac:chgData name="Jassem Abbasi" userId="a485637c-5d5c-44af-8411-f95acc3236b6" providerId="ADAL" clId="{B67E75DF-61F4-4BDD-83F6-F3A9FEB4B984}" dt="2024-02-22T09:52:54.409" v="2357" actId="27803"/>
          <ac:spMkLst>
            <pc:docMk/>
            <pc:sldMk cId="3942064285" sldId="256"/>
            <ac:spMk id="12421" creationId="{0DC6BFFC-6EEE-513E-1941-9B4C725062BC}"/>
          </ac:spMkLst>
        </pc:spChg>
        <pc:spChg chg="mod">
          <ac:chgData name="Jassem Abbasi" userId="a485637c-5d5c-44af-8411-f95acc3236b6" providerId="ADAL" clId="{B67E75DF-61F4-4BDD-83F6-F3A9FEB4B984}" dt="2024-02-22T09:52:54.409" v="2357" actId="27803"/>
          <ac:spMkLst>
            <pc:docMk/>
            <pc:sldMk cId="3942064285" sldId="256"/>
            <ac:spMk id="12422" creationId="{DC94A03F-215E-5E26-69B7-DA17BD66F1F7}"/>
          </ac:spMkLst>
        </pc:spChg>
        <pc:spChg chg="mod">
          <ac:chgData name="Jassem Abbasi" userId="a485637c-5d5c-44af-8411-f95acc3236b6" providerId="ADAL" clId="{B67E75DF-61F4-4BDD-83F6-F3A9FEB4B984}" dt="2024-02-22T09:52:54.409" v="2357" actId="27803"/>
          <ac:spMkLst>
            <pc:docMk/>
            <pc:sldMk cId="3942064285" sldId="256"/>
            <ac:spMk id="12423" creationId="{3DFDAF2B-A5C8-50C9-2ACF-771161FC5402}"/>
          </ac:spMkLst>
        </pc:spChg>
        <pc:spChg chg="mod">
          <ac:chgData name="Jassem Abbasi" userId="a485637c-5d5c-44af-8411-f95acc3236b6" providerId="ADAL" clId="{B67E75DF-61F4-4BDD-83F6-F3A9FEB4B984}" dt="2024-02-22T09:52:54.409" v="2357" actId="27803"/>
          <ac:spMkLst>
            <pc:docMk/>
            <pc:sldMk cId="3942064285" sldId="256"/>
            <ac:spMk id="12424" creationId="{9AC3C749-7B03-7408-9139-1508365B6500}"/>
          </ac:spMkLst>
        </pc:spChg>
        <pc:spChg chg="mod">
          <ac:chgData name="Jassem Abbasi" userId="a485637c-5d5c-44af-8411-f95acc3236b6" providerId="ADAL" clId="{B67E75DF-61F4-4BDD-83F6-F3A9FEB4B984}" dt="2024-02-22T09:52:54.409" v="2357" actId="27803"/>
          <ac:spMkLst>
            <pc:docMk/>
            <pc:sldMk cId="3942064285" sldId="256"/>
            <ac:spMk id="12425" creationId="{01E603E6-9EB6-8E30-685E-57611C3B8B60}"/>
          </ac:spMkLst>
        </pc:spChg>
        <pc:spChg chg="mod">
          <ac:chgData name="Jassem Abbasi" userId="a485637c-5d5c-44af-8411-f95acc3236b6" providerId="ADAL" clId="{B67E75DF-61F4-4BDD-83F6-F3A9FEB4B984}" dt="2024-02-22T09:52:54.409" v="2357" actId="27803"/>
          <ac:spMkLst>
            <pc:docMk/>
            <pc:sldMk cId="3942064285" sldId="256"/>
            <ac:spMk id="12426" creationId="{6B48D66D-DF56-FFAB-E56D-54F9C87CEF71}"/>
          </ac:spMkLst>
        </pc:spChg>
        <pc:spChg chg="mod">
          <ac:chgData name="Jassem Abbasi" userId="a485637c-5d5c-44af-8411-f95acc3236b6" providerId="ADAL" clId="{B67E75DF-61F4-4BDD-83F6-F3A9FEB4B984}" dt="2024-02-22T09:52:54.409" v="2357" actId="27803"/>
          <ac:spMkLst>
            <pc:docMk/>
            <pc:sldMk cId="3942064285" sldId="256"/>
            <ac:spMk id="12427" creationId="{275F2AA9-D75F-8092-1A06-C9A150C64E7F}"/>
          </ac:spMkLst>
        </pc:spChg>
        <pc:spChg chg="mod">
          <ac:chgData name="Jassem Abbasi" userId="a485637c-5d5c-44af-8411-f95acc3236b6" providerId="ADAL" clId="{B67E75DF-61F4-4BDD-83F6-F3A9FEB4B984}" dt="2024-02-22T09:52:54.409" v="2357" actId="27803"/>
          <ac:spMkLst>
            <pc:docMk/>
            <pc:sldMk cId="3942064285" sldId="256"/>
            <ac:spMk id="12428" creationId="{606AC296-FDFF-2029-E53E-B4D4A2E4C305}"/>
          </ac:spMkLst>
        </pc:spChg>
        <pc:spChg chg="mod">
          <ac:chgData name="Jassem Abbasi" userId="a485637c-5d5c-44af-8411-f95acc3236b6" providerId="ADAL" clId="{B67E75DF-61F4-4BDD-83F6-F3A9FEB4B984}" dt="2024-02-22T09:52:54.409" v="2357" actId="27803"/>
          <ac:spMkLst>
            <pc:docMk/>
            <pc:sldMk cId="3942064285" sldId="256"/>
            <ac:spMk id="12429" creationId="{61424481-AE86-75C8-7F08-4A398FCD59F0}"/>
          </ac:spMkLst>
        </pc:spChg>
        <pc:spChg chg="mod">
          <ac:chgData name="Jassem Abbasi" userId="a485637c-5d5c-44af-8411-f95acc3236b6" providerId="ADAL" clId="{B67E75DF-61F4-4BDD-83F6-F3A9FEB4B984}" dt="2024-02-22T09:52:54.409" v="2357" actId="27803"/>
          <ac:spMkLst>
            <pc:docMk/>
            <pc:sldMk cId="3942064285" sldId="256"/>
            <ac:spMk id="12430" creationId="{2B193364-7A08-FF85-51A2-F3F56530CCF2}"/>
          </ac:spMkLst>
        </pc:spChg>
        <pc:spChg chg="mod">
          <ac:chgData name="Jassem Abbasi" userId="a485637c-5d5c-44af-8411-f95acc3236b6" providerId="ADAL" clId="{B67E75DF-61F4-4BDD-83F6-F3A9FEB4B984}" dt="2024-02-22T09:52:54.409" v="2357" actId="27803"/>
          <ac:spMkLst>
            <pc:docMk/>
            <pc:sldMk cId="3942064285" sldId="256"/>
            <ac:spMk id="12431" creationId="{387380B4-C694-9924-FAEE-AB9EE1F29226}"/>
          </ac:spMkLst>
        </pc:spChg>
        <pc:spChg chg="mod">
          <ac:chgData name="Jassem Abbasi" userId="a485637c-5d5c-44af-8411-f95acc3236b6" providerId="ADAL" clId="{B67E75DF-61F4-4BDD-83F6-F3A9FEB4B984}" dt="2024-02-22T09:52:54.409" v="2357" actId="27803"/>
          <ac:spMkLst>
            <pc:docMk/>
            <pc:sldMk cId="3942064285" sldId="256"/>
            <ac:spMk id="12432" creationId="{0436C3AC-A164-CC1C-7CAB-2435C2337C1B}"/>
          </ac:spMkLst>
        </pc:spChg>
        <pc:spChg chg="mod">
          <ac:chgData name="Jassem Abbasi" userId="a485637c-5d5c-44af-8411-f95acc3236b6" providerId="ADAL" clId="{B67E75DF-61F4-4BDD-83F6-F3A9FEB4B984}" dt="2024-02-22T09:52:54.409" v="2357" actId="27803"/>
          <ac:spMkLst>
            <pc:docMk/>
            <pc:sldMk cId="3942064285" sldId="256"/>
            <ac:spMk id="12433" creationId="{E6278D66-968E-C677-C828-ECD1CD5ACC2A}"/>
          </ac:spMkLst>
        </pc:spChg>
        <pc:spChg chg="mod">
          <ac:chgData name="Jassem Abbasi" userId="a485637c-5d5c-44af-8411-f95acc3236b6" providerId="ADAL" clId="{B67E75DF-61F4-4BDD-83F6-F3A9FEB4B984}" dt="2024-02-22T09:52:54.409" v="2357" actId="27803"/>
          <ac:spMkLst>
            <pc:docMk/>
            <pc:sldMk cId="3942064285" sldId="256"/>
            <ac:spMk id="12434" creationId="{2C24C5E2-09CA-8839-6624-99C0182213BA}"/>
          </ac:spMkLst>
        </pc:spChg>
        <pc:spChg chg="mod">
          <ac:chgData name="Jassem Abbasi" userId="a485637c-5d5c-44af-8411-f95acc3236b6" providerId="ADAL" clId="{B67E75DF-61F4-4BDD-83F6-F3A9FEB4B984}" dt="2024-02-22T09:52:54.409" v="2357" actId="27803"/>
          <ac:spMkLst>
            <pc:docMk/>
            <pc:sldMk cId="3942064285" sldId="256"/>
            <ac:spMk id="12435" creationId="{E7AE312E-82D9-E65B-FFD6-A768D5214F30}"/>
          </ac:spMkLst>
        </pc:spChg>
        <pc:spChg chg="mod">
          <ac:chgData name="Jassem Abbasi" userId="a485637c-5d5c-44af-8411-f95acc3236b6" providerId="ADAL" clId="{B67E75DF-61F4-4BDD-83F6-F3A9FEB4B984}" dt="2024-02-22T09:52:54.409" v="2357" actId="27803"/>
          <ac:spMkLst>
            <pc:docMk/>
            <pc:sldMk cId="3942064285" sldId="256"/>
            <ac:spMk id="12436" creationId="{F1AC3271-3012-B223-3989-4EB0E3A6FDCD}"/>
          </ac:spMkLst>
        </pc:spChg>
        <pc:spChg chg="mod">
          <ac:chgData name="Jassem Abbasi" userId="a485637c-5d5c-44af-8411-f95acc3236b6" providerId="ADAL" clId="{B67E75DF-61F4-4BDD-83F6-F3A9FEB4B984}" dt="2024-02-22T09:52:54.409" v="2357" actId="27803"/>
          <ac:spMkLst>
            <pc:docMk/>
            <pc:sldMk cId="3942064285" sldId="256"/>
            <ac:spMk id="12437" creationId="{46E4BC27-E86A-47F1-2B22-43F190BFA4D9}"/>
          </ac:spMkLst>
        </pc:spChg>
        <pc:spChg chg="mod">
          <ac:chgData name="Jassem Abbasi" userId="a485637c-5d5c-44af-8411-f95acc3236b6" providerId="ADAL" clId="{B67E75DF-61F4-4BDD-83F6-F3A9FEB4B984}" dt="2024-02-22T09:52:54.409" v="2357" actId="27803"/>
          <ac:spMkLst>
            <pc:docMk/>
            <pc:sldMk cId="3942064285" sldId="256"/>
            <ac:spMk id="12438" creationId="{B541C1FF-DB3B-09F7-03A1-A26B53ADAFD2}"/>
          </ac:spMkLst>
        </pc:spChg>
        <pc:spChg chg="mod">
          <ac:chgData name="Jassem Abbasi" userId="a485637c-5d5c-44af-8411-f95acc3236b6" providerId="ADAL" clId="{B67E75DF-61F4-4BDD-83F6-F3A9FEB4B984}" dt="2024-02-22T09:52:54.409" v="2357" actId="27803"/>
          <ac:spMkLst>
            <pc:docMk/>
            <pc:sldMk cId="3942064285" sldId="256"/>
            <ac:spMk id="12439" creationId="{EC4F65A5-8178-7FCA-8994-BEBA99CBA5CA}"/>
          </ac:spMkLst>
        </pc:spChg>
        <pc:spChg chg="mod">
          <ac:chgData name="Jassem Abbasi" userId="a485637c-5d5c-44af-8411-f95acc3236b6" providerId="ADAL" clId="{B67E75DF-61F4-4BDD-83F6-F3A9FEB4B984}" dt="2024-02-22T09:52:54.409" v="2357" actId="27803"/>
          <ac:spMkLst>
            <pc:docMk/>
            <pc:sldMk cId="3942064285" sldId="256"/>
            <ac:spMk id="12440" creationId="{F8481562-C768-C6B5-AE15-24FD2A7C0F36}"/>
          </ac:spMkLst>
        </pc:spChg>
        <pc:spChg chg="mod">
          <ac:chgData name="Jassem Abbasi" userId="a485637c-5d5c-44af-8411-f95acc3236b6" providerId="ADAL" clId="{B67E75DF-61F4-4BDD-83F6-F3A9FEB4B984}" dt="2024-02-22T09:52:54.409" v="2357" actId="27803"/>
          <ac:spMkLst>
            <pc:docMk/>
            <pc:sldMk cId="3942064285" sldId="256"/>
            <ac:spMk id="12441" creationId="{6B2AA1BE-7807-D4BF-C3D1-E6421D3262F5}"/>
          </ac:spMkLst>
        </pc:spChg>
        <pc:spChg chg="mod">
          <ac:chgData name="Jassem Abbasi" userId="a485637c-5d5c-44af-8411-f95acc3236b6" providerId="ADAL" clId="{B67E75DF-61F4-4BDD-83F6-F3A9FEB4B984}" dt="2024-02-22T09:52:54.409" v="2357" actId="27803"/>
          <ac:spMkLst>
            <pc:docMk/>
            <pc:sldMk cId="3942064285" sldId="256"/>
            <ac:spMk id="12442" creationId="{02F52648-0D75-AE5B-559B-DDD1F0AC9A05}"/>
          </ac:spMkLst>
        </pc:spChg>
        <pc:spChg chg="mod">
          <ac:chgData name="Jassem Abbasi" userId="a485637c-5d5c-44af-8411-f95acc3236b6" providerId="ADAL" clId="{B67E75DF-61F4-4BDD-83F6-F3A9FEB4B984}" dt="2024-02-22T09:52:54.409" v="2357" actId="27803"/>
          <ac:spMkLst>
            <pc:docMk/>
            <pc:sldMk cId="3942064285" sldId="256"/>
            <ac:spMk id="12443" creationId="{C7484CD6-F096-2205-47B6-E60D3CD6CEC5}"/>
          </ac:spMkLst>
        </pc:spChg>
        <pc:spChg chg="mod">
          <ac:chgData name="Jassem Abbasi" userId="a485637c-5d5c-44af-8411-f95acc3236b6" providerId="ADAL" clId="{B67E75DF-61F4-4BDD-83F6-F3A9FEB4B984}" dt="2024-02-22T09:52:54.409" v="2357" actId="27803"/>
          <ac:spMkLst>
            <pc:docMk/>
            <pc:sldMk cId="3942064285" sldId="256"/>
            <ac:spMk id="12444" creationId="{16F232B6-F794-0F55-EF92-9ACF4596A90E}"/>
          </ac:spMkLst>
        </pc:spChg>
        <pc:spChg chg="mod">
          <ac:chgData name="Jassem Abbasi" userId="a485637c-5d5c-44af-8411-f95acc3236b6" providerId="ADAL" clId="{B67E75DF-61F4-4BDD-83F6-F3A9FEB4B984}" dt="2024-02-22T09:52:54.409" v="2357" actId="27803"/>
          <ac:spMkLst>
            <pc:docMk/>
            <pc:sldMk cId="3942064285" sldId="256"/>
            <ac:spMk id="12445" creationId="{377EFC88-8F58-6E20-F034-DD3EB1D1B0CF}"/>
          </ac:spMkLst>
        </pc:spChg>
        <pc:spChg chg="mod">
          <ac:chgData name="Jassem Abbasi" userId="a485637c-5d5c-44af-8411-f95acc3236b6" providerId="ADAL" clId="{B67E75DF-61F4-4BDD-83F6-F3A9FEB4B984}" dt="2024-02-22T09:52:54.409" v="2357" actId="27803"/>
          <ac:spMkLst>
            <pc:docMk/>
            <pc:sldMk cId="3942064285" sldId="256"/>
            <ac:spMk id="12446" creationId="{A30BB8BE-6CEC-8E7F-7BB9-4D9B1110B554}"/>
          </ac:spMkLst>
        </pc:spChg>
        <pc:spChg chg="mod">
          <ac:chgData name="Jassem Abbasi" userId="a485637c-5d5c-44af-8411-f95acc3236b6" providerId="ADAL" clId="{B67E75DF-61F4-4BDD-83F6-F3A9FEB4B984}" dt="2024-02-22T09:52:54.409" v="2357" actId="27803"/>
          <ac:spMkLst>
            <pc:docMk/>
            <pc:sldMk cId="3942064285" sldId="256"/>
            <ac:spMk id="12447" creationId="{08B6DB5D-5C3B-2D78-8BA6-C898A7E5BFE5}"/>
          </ac:spMkLst>
        </pc:spChg>
        <pc:spChg chg="mod">
          <ac:chgData name="Jassem Abbasi" userId="a485637c-5d5c-44af-8411-f95acc3236b6" providerId="ADAL" clId="{B67E75DF-61F4-4BDD-83F6-F3A9FEB4B984}" dt="2024-02-22T09:52:54.409" v="2357" actId="27803"/>
          <ac:spMkLst>
            <pc:docMk/>
            <pc:sldMk cId="3942064285" sldId="256"/>
            <ac:spMk id="12448" creationId="{93953023-6332-7FBF-3E65-D40B1F70810B}"/>
          </ac:spMkLst>
        </pc:spChg>
        <pc:spChg chg="mod">
          <ac:chgData name="Jassem Abbasi" userId="a485637c-5d5c-44af-8411-f95acc3236b6" providerId="ADAL" clId="{B67E75DF-61F4-4BDD-83F6-F3A9FEB4B984}" dt="2024-02-22T09:52:54.409" v="2357" actId="27803"/>
          <ac:spMkLst>
            <pc:docMk/>
            <pc:sldMk cId="3942064285" sldId="256"/>
            <ac:spMk id="12449" creationId="{5382296D-799F-7947-B232-CF0FD142D75C}"/>
          </ac:spMkLst>
        </pc:spChg>
        <pc:spChg chg="mod">
          <ac:chgData name="Jassem Abbasi" userId="a485637c-5d5c-44af-8411-f95acc3236b6" providerId="ADAL" clId="{B67E75DF-61F4-4BDD-83F6-F3A9FEB4B984}" dt="2024-02-22T09:52:54.409" v="2357" actId="27803"/>
          <ac:spMkLst>
            <pc:docMk/>
            <pc:sldMk cId="3942064285" sldId="256"/>
            <ac:spMk id="12450" creationId="{676631A1-F58D-85E2-74E8-553E1AFE911B}"/>
          </ac:spMkLst>
        </pc:spChg>
        <pc:spChg chg="mod">
          <ac:chgData name="Jassem Abbasi" userId="a485637c-5d5c-44af-8411-f95acc3236b6" providerId="ADAL" clId="{B67E75DF-61F4-4BDD-83F6-F3A9FEB4B984}" dt="2024-02-22T09:52:54.409" v="2357" actId="27803"/>
          <ac:spMkLst>
            <pc:docMk/>
            <pc:sldMk cId="3942064285" sldId="256"/>
            <ac:spMk id="12451" creationId="{588428E1-5F4F-A4F7-035D-419E49FCA77D}"/>
          </ac:spMkLst>
        </pc:spChg>
        <pc:spChg chg="mod">
          <ac:chgData name="Jassem Abbasi" userId="a485637c-5d5c-44af-8411-f95acc3236b6" providerId="ADAL" clId="{B67E75DF-61F4-4BDD-83F6-F3A9FEB4B984}" dt="2024-02-22T09:52:54.409" v="2357" actId="27803"/>
          <ac:spMkLst>
            <pc:docMk/>
            <pc:sldMk cId="3942064285" sldId="256"/>
            <ac:spMk id="12452" creationId="{D7CAAD15-FE3C-31AC-8447-8FCD66692D06}"/>
          </ac:spMkLst>
        </pc:spChg>
        <pc:spChg chg="mod">
          <ac:chgData name="Jassem Abbasi" userId="a485637c-5d5c-44af-8411-f95acc3236b6" providerId="ADAL" clId="{B67E75DF-61F4-4BDD-83F6-F3A9FEB4B984}" dt="2024-02-22T09:52:54.409" v="2357" actId="27803"/>
          <ac:spMkLst>
            <pc:docMk/>
            <pc:sldMk cId="3942064285" sldId="256"/>
            <ac:spMk id="12453" creationId="{AC3B42FF-5BBE-4CEA-DF1E-55E9287C99C4}"/>
          </ac:spMkLst>
        </pc:spChg>
        <pc:spChg chg="mod">
          <ac:chgData name="Jassem Abbasi" userId="a485637c-5d5c-44af-8411-f95acc3236b6" providerId="ADAL" clId="{B67E75DF-61F4-4BDD-83F6-F3A9FEB4B984}" dt="2024-02-22T09:52:54.409" v="2357" actId="27803"/>
          <ac:spMkLst>
            <pc:docMk/>
            <pc:sldMk cId="3942064285" sldId="256"/>
            <ac:spMk id="12454" creationId="{E91783C3-697E-A5B2-557E-51752A01D1D7}"/>
          </ac:spMkLst>
        </pc:spChg>
        <pc:spChg chg="mod">
          <ac:chgData name="Jassem Abbasi" userId="a485637c-5d5c-44af-8411-f95acc3236b6" providerId="ADAL" clId="{B67E75DF-61F4-4BDD-83F6-F3A9FEB4B984}" dt="2024-02-22T09:52:54.409" v="2357" actId="27803"/>
          <ac:spMkLst>
            <pc:docMk/>
            <pc:sldMk cId="3942064285" sldId="256"/>
            <ac:spMk id="12455" creationId="{D8A4CEF8-2AF7-BB0F-1907-B186B92A2A08}"/>
          </ac:spMkLst>
        </pc:spChg>
        <pc:spChg chg="mod">
          <ac:chgData name="Jassem Abbasi" userId="a485637c-5d5c-44af-8411-f95acc3236b6" providerId="ADAL" clId="{B67E75DF-61F4-4BDD-83F6-F3A9FEB4B984}" dt="2024-02-22T09:52:54.409" v="2357" actId="27803"/>
          <ac:spMkLst>
            <pc:docMk/>
            <pc:sldMk cId="3942064285" sldId="256"/>
            <ac:spMk id="12456" creationId="{B8254E8A-7D91-7D87-2D78-A59CDB6EE0F1}"/>
          </ac:spMkLst>
        </pc:spChg>
        <pc:spChg chg="mod">
          <ac:chgData name="Jassem Abbasi" userId="a485637c-5d5c-44af-8411-f95acc3236b6" providerId="ADAL" clId="{B67E75DF-61F4-4BDD-83F6-F3A9FEB4B984}" dt="2024-02-22T09:52:54.409" v="2357" actId="27803"/>
          <ac:spMkLst>
            <pc:docMk/>
            <pc:sldMk cId="3942064285" sldId="256"/>
            <ac:spMk id="12457" creationId="{B30EED61-C4AF-0BD2-10C5-E193EB451AD6}"/>
          </ac:spMkLst>
        </pc:spChg>
        <pc:spChg chg="mod">
          <ac:chgData name="Jassem Abbasi" userId="a485637c-5d5c-44af-8411-f95acc3236b6" providerId="ADAL" clId="{B67E75DF-61F4-4BDD-83F6-F3A9FEB4B984}" dt="2024-02-22T09:52:54.409" v="2357" actId="27803"/>
          <ac:spMkLst>
            <pc:docMk/>
            <pc:sldMk cId="3942064285" sldId="256"/>
            <ac:spMk id="12458" creationId="{6F97CABE-F346-8911-5979-2FD5A89FF6D8}"/>
          </ac:spMkLst>
        </pc:spChg>
        <pc:spChg chg="mod">
          <ac:chgData name="Jassem Abbasi" userId="a485637c-5d5c-44af-8411-f95acc3236b6" providerId="ADAL" clId="{B67E75DF-61F4-4BDD-83F6-F3A9FEB4B984}" dt="2024-02-22T09:52:54.409" v="2357" actId="27803"/>
          <ac:spMkLst>
            <pc:docMk/>
            <pc:sldMk cId="3942064285" sldId="256"/>
            <ac:spMk id="12459" creationId="{E62CE240-F2FF-ABAD-14AA-0D036D5B772F}"/>
          </ac:spMkLst>
        </pc:spChg>
        <pc:spChg chg="mod">
          <ac:chgData name="Jassem Abbasi" userId="a485637c-5d5c-44af-8411-f95acc3236b6" providerId="ADAL" clId="{B67E75DF-61F4-4BDD-83F6-F3A9FEB4B984}" dt="2024-02-22T09:52:54.409" v="2357" actId="27803"/>
          <ac:spMkLst>
            <pc:docMk/>
            <pc:sldMk cId="3942064285" sldId="256"/>
            <ac:spMk id="12460" creationId="{6F2CFA3F-AFB4-C5DC-728C-327AACE29AFE}"/>
          </ac:spMkLst>
        </pc:spChg>
        <pc:spChg chg="mod">
          <ac:chgData name="Jassem Abbasi" userId="a485637c-5d5c-44af-8411-f95acc3236b6" providerId="ADAL" clId="{B67E75DF-61F4-4BDD-83F6-F3A9FEB4B984}" dt="2024-02-22T09:52:54.409" v="2357" actId="27803"/>
          <ac:spMkLst>
            <pc:docMk/>
            <pc:sldMk cId="3942064285" sldId="256"/>
            <ac:spMk id="12461" creationId="{1AD830B1-915A-2ED5-7D95-F498AEB9D687}"/>
          </ac:spMkLst>
        </pc:spChg>
        <pc:spChg chg="mod">
          <ac:chgData name="Jassem Abbasi" userId="a485637c-5d5c-44af-8411-f95acc3236b6" providerId="ADAL" clId="{B67E75DF-61F4-4BDD-83F6-F3A9FEB4B984}" dt="2024-02-22T09:52:54.409" v="2357" actId="27803"/>
          <ac:spMkLst>
            <pc:docMk/>
            <pc:sldMk cId="3942064285" sldId="256"/>
            <ac:spMk id="12462" creationId="{D4FD4051-EC00-9B6F-287A-E031AE48BE9C}"/>
          </ac:spMkLst>
        </pc:spChg>
        <pc:spChg chg="mod">
          <ac:chgData name="Jassem Abbasi" userId="a485637c-5d5c-44af-8411-f95acc3236b6" providerId="ADAL" clId="{B67E75DF-61F4-4BDD-83F6-F3A9FEB4B984}" dt="2024-02-22T09:52:54.409" v="2357" actId="27803"/>
          <ac:spMkLst>
            <pc:docMk/>
            <pc:sldMk cId="3942064285" sldId="256"/>
            <ac:spMk id="12463" creationId="{889AE4FB-F9C5-9C0D-4FA8-FEFC612EE24B}"/>
          </ac:spMkLst>
        </pc:spChg>
        <pc:spChg chg="mod">
          <ac:chgData name="Jassem Abbasi" userId="a485637c-5d5c-44af-8411-f95acc3236b6" providerId="ADAL" clId="{B67E75DF-61F4-4BDD-83F6-F3A9FEB4B984}" dt="2024-02-22T09:52:54.409" v="2357" actId="27803"/>
          <ac:spMkLst>
            <pc:docMk/>
            <pc:sldMk cId="3942064285" sldId="256"/>
            <ac:spMk id="12464" creationId="{0AD74BFF-1B0F-03AD-053F-2EC3F22FE032}"/>
          </ac:spMkLst>
        </pc:spChg>
        <pc:spChg chg="mod">
          <ac:chgData name="Jassem Abbasi" userId="a485637c-5d5c-44af-8411-f95acc3236b6" providerId="ADAL" clId="{B67E75DF-61F4-4BDD-83F6-F3A9FEB4B984}" dt="2024-02-22T09:52:54.409" v="2357" actId="27803"/>
          <ac:spMkLst>
            <pc:docMk/>
            <pc:sldMk cId="3942064285" sldId="256"/>
            <ac:spMk id="12465" creationId="{5B6941BD-20B0-7814-F75A-85D1A8444743}"/>
          </ac:spMkLst>
        </pc:spChg>
        <pc:spChg chg="mod">
          <ac:chgData name="Jassem Abbasi" userId="a485637c-5d5c-44af-8411-f95acc3236b6" providerId="ADAL" clId="{B67E75DF-61F4-4BDD-83F6-F3A9FEB4B984}" dt="2024-02-22T09:52:54.409" v="2357" actId="27803"/>
          <ac:spMkLst>
            <pc:docMk/>
            <pc:sldMk cId="3942064285" sldId="256"/>
            <ac:spMk id="12466" creationId="{2232026C-F2B4-C097-5ED8-EB50FBE2EF00}"/>
          </ac:spMkLst>
        </pc:spChg>
        <pc:spChg chg="mod">
          <ac:chgData name="Jassem Abbasi" userId="a485637c-5d5c-44af-8411-f95acc3236b6" providerId="ADAL" clId="{B67E75DF-61F4-4BDD-83F6-F3A9FEB4B984}" dt="2024-02-22T09:52:54.409" v="2357" actId="27803"/>
          <ac:spMkLst>
            <pc:docMk/>
            <pc:sldMk cId="3942064285" sldId="256"/>
            <ac:spMk id="12467" creationId="{D4AF6724-7C0B-FD8B-D224-2D9B4696BA39}"/>
          </ac:spMkLst>
        </pc:spChg>
        <pc:spChg chg="mod">
          <ac:chgData name="Jassem Abbasi" userId="a485637c-5d5c-44af-8411-f95acc3236b6" providerId="ADAL" clId="{B67E75DF-61F4-4BDD-83F6-F3A9FEB4B984}" dt="2024-02-22T09:52:54.409" v="2357" actId="27803"/>
          <ac:spMkLst>
            <pc:docMk/>
            <pc:sldMk cId="3942064285" sldId="256"/>
            <ac:spMk id="12468" creationId="{C055395A-9775-26B9-2D7F-9769A29F9D35}"/>
          </ac:spMkLst>
        </pc:spChg>
        <pc:spChg chg="mod">
          <ac:chgData name="Jassem Abbasi" userId="a485637c-5d5c-44af-8411-f95acc3236b6" providerId="ADAL" clId="{B67E75DF-61F4-4BDD-83F6-F3A9FEB4B984}" dt="2024-02-22T09:52:54.409" v="2357" actId="27803"/>
          <ac:spMkLst>
            <pc:docMk/>
            <pc:sldMk cId="3942064285" sldId="256"/>
            <ac:spMk id="12469" creationId="{8ABFA73A-F926-20C5-2FF7-725B16C6D41B}"/>
          </ac:spMkLst>
        </pc:spChg>
        <pc:spChg chg="mod">
          <ac:chgData name="Jassem Abbasi" userId="a485637c-5d5c-44af-8411-f95acc3236b6" providerId="ADAL" clId="{B67E75DF-61F4-4BDD-83F6-F3A9FEB4B984}" dt="2024-02-22T09:52:54.409" v="2357" actId="27803"/>
          <ac:spMkLst>
            <pc:docMk/>
            <pc:sldMk cId="3942064285" sldId="256"/>
            <ac:spMk id="12470" creationId="{481178DC-6B16-21EA-D1BB-C0F1BC6AE1EB}"/>
          </ac:spMkLst>
        </pc:spChg>
        <pc:spChg chg="mod">
          <ac:chgData name="Jassem Abbasi" userId="a485637c-5d5c-44af-8411-f95acc3236b6" providerId="ADAL" clId="{B67E75DF-61F4-4BDD-83F6-F3A9FEB4B984}" dt="2024-02-22T09:52:54.409" v="2357" actId="27803"/>
          <ac:spMkLst>
            <pc:docMk/>
            <pc:sldMk cId="3942064285" sldId="256"/>
            <ac:spMk id="12471" creationId="{6B91CFD8-8A66-06DE-463E-FAB7DF55A263}"/>
          </ac:spMkLst>
        </pc:spChg>
        <pc:spChg chg="mod">
          <ac:chgData name="Jassem Abbasi" userId="a485637c-5d5c-44af-8411-f95acc3236b6" providerId="ADAL" clId="{B67E75DF-61F4-4BDD-83F6-F3A9FEB4B984}" dt="2024-02-22T09:52:54.409" v="2357" actId="27803"/>
          <ac:spMkLst>
            <pc:docMk/>
            <pc:sldMk cId="3942064285" sldId="256"/>
            <ac:spMk id="12472" creationId="{8E57A71C-ED09-BBAB-1B72-37BE1A7F9849}"/>
          </ac:spMkLst>
        </pc:spChg>
        <pc:spChg chg="mod">
          <ac:chgData name="Jassem Abbasi" userId="a485637c-5d5c-44af-8411-f95acc3236b6" providerId="ADAL" clId="{B67E75DF-61F4-4BDD-83F6-F3A9FEB4B984}" dt="2024-02-22T09:52:54.409" v="2357" actId="27803"/>
          <ac:spMkLst>
            <pc:docMk/>
            <pc:sldMk cId="3942064285" sldId="256"/>
            <ac:spMk id="12473" creationId="{7A7349E7-5582-844D-5547-AB8B1692F337}"/>
          </ac:spMkLst>
        </pc:spChg>
        <pc:spChg chg="mod">
          <ac:chgData name="Jassem Abbasi" userId="a485637c-5d5c-44af-8411-f95acc3236b6" providerId="ADAL" clId="{B67E75DF-61F4-4BDD-83F6-F3A9FEB4B984}" dt="2024-02-22T09:52:54.409" v="2357" actId="27803"/>
          <ac:spMkLst>
            <pc:docMk/>
            <pc:sldMk cId="3942064285" sldId="256"/>
            <ac:spMk id="12474" creationId="{3757A9E9-EF6A-7E69-64B1-DD39BC17F0B8}"/>
          </ac:spMkLst>
        </pc:spChg>
        <pc:spChg chg="mod">
          <ac:chgData name="Jassem Abbasi" userId="a485637c-5d5c-44af-8411-f95acc3236b6" providerId="ADAL" clId="{B67E75DF-61F4-4BDD-83F6-F3A9FEB4B984}" dt="2024-02-22T09:52:54.409" v="2357" actId="27803"/>
          <ac:spMkLst>
            <pc:docMk/>
            <pc:sldMk cId="3942064285" sldId="256"/>
            <ac:spMk id="12475" creationId="{20450C38-00BF-4B22-298D-86E36DED2FA1}"/>
          </ac:spMkLst>
        </pc:spChg>
        <pc:spChg chg="mod">
          <ac:chgData name="Jassem Abbasi" userId="a485637c-5d5c-44af-8411-f95acc3236b6" providerId="ADAL" clId="{B67E75DF-61F4-4BDD-83F6-F3A9FEB4B984}" dt="2024-02-22T09:52:54.409" v="2357" actId="27803"/>
          <ac:spMkLst>
            <pc:docMk/>
            <pc:sldMk cId="3942064285" sldId="256"/>
            <ac:spMk id="12476" creationId="{6593C2FC-EAB1-E8A2-8E51-6A7586A44159}"/>
          </ac:spMkLst>
        </pc:spChg>
        <pc:spChg chg="mod">
          <ac:chgData name="Jassem Abbasi" userId="a485637c-5d5c-44af-8411-f95acc3236b6" providerId="ADAL" clId="{B67E75DF-61F4-4BDD-83F6-F3A9FEB4B984}" dt="2024-02-22T09:52:54.409" v="2357" actId="27803"/>
          <ac:spMkLst>
            <pc:docMk/>
            <pc:sldMk cId="3942064285" sldId="256"/>
            <ac:spMk id="12477" creationId="{7F0091E7-1B06-134A-7304-00A7516F34E4}"/>
          </ac:spMkLst>
        </pc:spChg>
        <pc:spChg chg="mod">
          <ac:chgData name="Jassem Abbasi" userId="a485637c-5d5c-44af-8411-f95acc3236b6" providerId="ADAL" clId="{B67E75DF-61F4-4BDD-83F6-F3A9FEB4B984}" dt="2024-02-22T09:52:54.409" v="2357" actId="27803"/>
          <ac:spMkLst>
            <pc:docMk/>
            <pc:sldMk cId="3942064285" sldId="256"/>
            <ac:spMk id="12478" creationId="{02BD7DD9-A215-8E43-840A-5E8874AA9A6D}"/>
          </ac:spMkLst>
        </pc:spChg>
        <pc:spChg chg="mod">
          <ac:chgData name="Jassem Abbasi" userId="a485637c-5d5c-44af-8411-f95acc3236b6" providerId="ADAL" clId="{B67E75DF-61F4-4BDD-83F6-F3A9FEB4B984}" dt="2024-02-22T09:52:54.409" v="2357" actId="27803"/>
          <ac:spMkLst>
            <pc:docMk/>
            <pc:sldMk cId="3942064285" sldId="256"/>
            <ac:spMk id="12479" creationId="{B9EDA4D1-279B-4E10-B27D-88C95FB78289}"/>
          </ac:spMkLst>
        </pc:spChg>
        <pc:spChg chg="mod">
          <ac:chgData name="Jassem Abbasi" userId="a485637c-5d5c-44af-8411-f95acc3236b6" providerId="ADAL" clId="{B67E75DF-61F4-4BDD-83F6-F3A9FEB4B984}" dt="2024-02-22T09:52:54.409" v="2357" actId="27803"/>
          <ac:spMkLst>
            <pc:docMk/>
            <pc:sldMk cId="3942064285" sldId="256"/>
            <ac:spMk id="12480" creationId="{267EC289-E85D-13B6-81C1-7AC48C601CC8}"/>
          </ac:spMkLst>
        </pc:spChg>
        <pc:spChg chg="mod">
          <ac:chgData name="Jassem Abbasi" userId="a485637c-5d5c-44af-8411-f95acc3236b6" providerId="ADAL" clId="{B67E75DF-61F4-4BDD-83F6-F3A9FEB4B984}" dt="2024-02-22T09:52:54.409" v="2357" actId="27803"/>
          <ac:spMkLst>
            <pc:docMk/>
            <pc:sldMk cId="3942064285" sldId="256"/>
            <ac:spMk id="12481" creationId="{592C1BB1-9542-E2B9-F04E-FF3A262602E8}"/>
          </ac:spMkLst>
        </pc:spChg>
        <pc:spChg chg="mod">
          <ac:chgData name="Jassem Abbasi" userId="a485637c-5d5c-44af-8411-f95acc3236b6" providerId="ADAL" clId="{B67E75DF-61F4-4BDD-83F6-F3A9FEB4B984}" dt="2024-02-22T09:52:54.409" v="2357" actId="27803"/>
          <ac:spMkLst>
            <pc:docMk/>
            <pc:sldMk cId="3942064285" sldId="256"/>
            <ac:spMk id="12482" creationId="{D22419B8-8B53-5B31-1D1A-6DBAECF1228B}"/>
          </ac:spMkLst>
        </pc:spChg>
        <pc:spChg chg="mod">
          <ac:chgData name="Jassem Abbasi" userId="a485637c-5d5c-44af-8411-f95acc3236b6" providerId="ADAL" clId="{B67E75DF-61F4-4BDD-83F6-F3A9FEB4B984}" dt="2024-02-22T09:52:54.409" v="2357" actId="27803"/>
          <ac:spMkLst>
            <pc:docMk/>
            <pc:sldMk cId="3942064285" sldId="256"/>
            <ac:spMk id="12483" creationId="{783E99FD-45D3-5282-5944-2366C237FD67}"/>
          </ac:spMkLst>
        </pc:spChg>
        <pc:spChg chg="mod">
          <ac:chgData name="Jassem Abbasi" userId="a485637c-5d5c-44af-8411-f95acc3236b6" providerId="ADAL" clId="{B67E75DF-61F4-4BDD-83F6-F3A9FEB4B984}" dt="2024-02-22T09:52:54.409" v="2357" actId="27803"/>
          <ac:spMkLst>
            <pc:docMk/>
            <pc:sldMk cId="3942064285" sldId="256"/>
            <ac:spMk id="12484" creationId="{A2C60AC8-CF11-1F4A-E504-93163D417EE9}"/>
          </ac:spMkLst>
        </pc:spChg>
        <pc:spChg chg="mod">
          <ac:chgData name="Jassem Abbasi" userId="a485637c-5d5c-44af-8411-f95acc3236b6" providerId="ADAL" clId="{B67E75DF-61F4-4BDD-83F6-F3A9FEB4B984}" dt="2024-02-22T09:52:54.409" v="2357" actId="27803"/>
          <ac:spMkLst>
            <pc:docMk/>
            <pc:sldMk cId="3942064285" sldId="256"/>
            <ac:spMk id="12485" creationId="{9B00C581-04AE-1589-2E22-5D8CC586CCE0}"/>
          </ac:spMkLst>
        </pc:spChg>
        <pc:spChg chg="mod">
          <ac:chgData name="Jassem Abbasi" userId="a485637c-5d5c-44af-8411-f95acc3236b6" providerId="ADAL" clId="{B67E75DF-61F4-4BDD-83F6-F3A9FEB4B984}" dt="2024-02-22T09:52:54.409" v="2357" actId="27803"/>
          <ac:spMkLst>
            <pc:docMk/>
            <pc:sldMk cId="3942064285" sldId="256"/>
            <ac:spMk id="12486" creationId="{36341111-958E-B596-B80C-CE52C7542D9B}"/>
          </ac:spMkLst>
        </pc:spChg>
        <pc:spChg chg="mod">
          <ac:chgData name="Jassem Abbasi" userId="a485637c-5d5c-44af-8411-f95acc3236b6" providerId="ADAL" clId="{B67E75DF-61F4-4BDD-83F6-F3A9FEB4B984}" dt="2024-02-22T09:52:54.409" v="2357" actId="27803"/>
          <ac:spMkLst>
            <pc:docMk/>
            <pc:sldMk cId="3942064285" sldId="256"/>
            <ac:spMk id="12487" creationId="{024FF2CB-B630-9DB1-DAB6-E8685320FF6A}"/>
          </ac:spMkLst>
        </pc:spChg>
        <pc:spChg chg="mod">
          <ac:chgData name="Jassem Abbasi" userId="a485637c-5d5c-44af-8411-f95acc3236b6" providerId="ADAL" clId="{B67E75DF-61F4-4BDD-83F6-F3A9FEB4B984}" dt="2024-02-22T09:52:54.409" v="2357" actId="27803"/>
          <ac:spMkLst>
            <pc:docMk/>
            <pc:sldMk cId="3942064285" sldId="256"/>
            <ac:spMk id="12488" creationId="{3F5A2F17-607C-AED8-0B76-6C656B2B3765}"/>
          </ac:spMkLst>
        </pc:spChg>
        <pc:spChg chg="mod">
          <ac:chgData name="Jassem Abbasi" userId="a485637c-5d5c-44af-8411-f95acc3236b6" providerId="ADAL" clId="{B67E75DF-61F4-4BDD-83F6-F3A9FEB4B984}" dt="2024-02-22T09:52:54.409" v="2357" actId="27803"/>
          <ac:spMkLst>
            <pc:docMk/>
            <pc:sldMk cId="3942064285" sldId="256"/>
            <ac:spMk id="12489" creationId="{8A84ADAD-F8D6-9236-1636-4F3D24DF5DD4}"/>
          </ac:spMkLst>
        </pc:spChg>
        <pc:spChg chg="mod">
          <ac:chgData name="Jassem Abbasi" userId="a485637c-5d5c-44af-8411-f95acc3236b6" providerId="ADAL" clId="{B67E75DF-61F4-4BDD-83F6-F3A9FEB4B984}" dt="2024-02-22T09:52:54.409" v="2357" actId="27803"/>
          <ac:spMkLst>
            <pc:docMk/>
            <pc:sldMk cId="3942064285" sldId="256"/>
            <ac:spMk id="12490" creationId="{61F8B83B-A48E-037F-DCD5-BBEF5355EA01}"/>
          </ac:spMkLst>
        </pc:spChg>
        <pc:spChg chg="mod">
          <ac:chgData name="Jassem Abbasi" userId="a485637c-5d5c-44af-8411-f95acc3236b6" providerId="ADAL" clId="{B67E75DF-61F4-4BDD-83F6-F3A9FEB4B984}" dt="2024-02-22T09:52:54.409" v="2357" actId="27803"/>
          <ac:spMkLst>
            <pc:docMk/>
            <pc:sldMk cId="3942064285" sldId="256"/>
            <ac:spMk id="12491" creationId="{5B7890BE-3828-C458-B428-4F685FA1A8C6}"/>
          </ac:spMkLst>
        </pc:spChg>
        <pc:spChg chg="mod">
          <ac:chgData name="Jassem Abbasi" userId="a485637c-5d5c-44af-8411-f95acc3236b6" providerId="ADAL" clId="{B67E75DF-61F4-4BDD-83F6-F3A9FEB4B984}" dt="2024-02-22T09:52:54.409" v="2357" actId="27803"/>
          <ac:spMkLst>
            <pc:docMk/>
            <pc:sldMk cId="3942064285" sldId="256"/>
            <ac:spMk id="12492" creationId="{A39822A0-A052-0D57-3327-10DF662D91E4}"/>
          </ac:spMkLst>
        </pc:spChg>
        <pc:spChg chg="mod">
          <ac:chgData name="Jassem Abbasi" userId="a485637c-5d5c-44af-8411-f95acc3236b6" providerId="ADAL" clId="{B67E75DF-61F4-4BDD-83F6-F3A9FEB4B984}" dt="2024-02-22T09:52:54.409" v="2357" actId="27803"/>
          <ac:spMkLst>
            <pc:docMk/>
            <pc:sldMk cId="3942064285" sldId="256"/>
            <ac:spMk id="12493" creationId="{A54CA6D5-C33F-4275-8D08-0B56C0E50F67}"/>
          </ac:spMkLst>
        </pc:spChg>
        <pc:spChg chg="mod">
          <ac:chgData name="Jassem Abbasi" userId="a485637c-5d5c-44af-8411-f95acc3236b6" providerId="ADAL" clId="{B67E75DF-61F4-4BDD-83F6-F3A9FEB4B984}" dt="2024-02-22T09:52:54.409" v="2357" actId="27803"/>
          <ac:spMkLst>
            <pc:docMk/>
            <pc:sldMk cId="3942064285" sldId="256"/>
            <ac:spMk id="12494" creationId="{AFC512A8-6B20-B202-8AF0-6E2F904DA306}"/>
          </ac:spMkLst>
        </pc:spChg>
        <pc:spChg chg="mod">
          <ac:chgData name="Jassem Abbasi" userId="a485637c-5d5c-44af-8411-f95acc3236b6" providerId="ADAL" clId="{B67E75DF-61F4-4BDD-83F6-F3A9FEB4B984}" dt="2024-02-22T09:52:54.409" v="2357" actId="27803"/>
          <ac:spMkLst>
            <pc:docMk/>
            <pc:sldMk cId="3942064285" sldId="256"/>
            <ac:spMk id="12495" creationId="{D29895B8-5749-FFE3-4446-6C0B5E84F142}"/>
          </ac:spMkLst>
        </pc:spChg>
        <pc:spChg chg="mod">
          <ac:chgData name="Jassem Abbasi" userId="a485637c-5d5c-44af-8411-f95acc3236b6" providerId="ADAL" clId="{B67E75DF-61F4-4BDD-83F6-F3A9FEB4B984}" dt="2024-02-22T09:52:54.409" v="2357" actId="27803"/>
          <ac:spMkLst>
            <pc:docMk/>
            <pc:sldMk cId="3942064285" sldId="256"/>
            <ac:spMk id="12496" creationId="{36FC79C2-F6B7-2D08-78EB-234FD9E83112}"/>
          </ac:spMkLst>
        </pc:spChg>
        <pc:spChg chg="mod">
          <ac:chgData name="Jassem Abbasi" userId="a485637c-5d5c-44af-8411-f95acc3236b6" providerId="ADAL" clId="{B67E75DF-61F4-4BDD-83F6-F3A9FEB4B984}" dt="2024-02-22T09:52:54.409" v="2357" actId="27803"/>
          <ac:spMkLst>
            <pc:docMk/>
            <pc:sldMk cId="3942064285" sldId="256"/>
            <ac:spMk id="12497" creationId="{5B74D622-777B-B304-6057-4E025AC06B9C}"/>
          </ac:spMkLst>
        </pc:spChg>
        <pc:spChg chg="mod">
          <ac:chgData name="Jassem Abbasi" userId="a485637c-5d5c-44af-8411-f95acc3236b6" providerId="ADAL" clId="{B67E75DF-61F4-4BDD-83F6-F3A9FEB4B984}" dt="2024-02-22T09:52:54.409" v="2357" actId="27803"/>
          <ac:spMkLst>
            <pc:docMk/>
            <pc:sldMk cId="3942064285" sldId="256"/>
            <ac:spMk id="12498" creationId="{758E9EC0-A087-3304-8B55-D2974E6D6FA8}"/>
          </ac:spMkLst>
        </pc:spChg>
        <pc:spChg chg="mod">
          <ac:chgData name="Jassem Abbasi" userId="a485637c-5d5c-44af-8411-f95acc3236b6" providerId="ADAL" clId="{B67E75DF-61F4-4BDD-83F6-F3A9FEB4B984}" dt="2024-02-22T09:52:54.409" v="2357" actId="27803"/>
          <ac:spMkLst>
            <pc:docMk/>
            <pc:sldMk cId="3942064285" sldId="256"/>
            <ac:spMk id="12499" creationId="{E5F6DE2A-21DC-74BD-8BA1-EC0BAB443790}"/>
          </ac:spMkLst>
        </pc:spChg>
        <pc:spChg chg="mod">
          <ac:chgData name="Jassem Abbasi" userId="a485637c-5d5c-44af-8411-f95acc3236b6" providerId="ADAL" clId="{B67E75DF-61F4-4BDD-83F6-F3A9FEB4B984}" dt="2024-02-22T09:52:54.409" v="2357" actId="27803"/>
          <ac:spMkLst>
            <pc:docMk/>
            <pc:sldMk cId="3942064285" sldId="256"/>
            <ac:spMk id="12500" creationId="{6FC0414D-46B2-7204-F8B4-B5342BC2896A}"/>
          </ac:spMkLst>
        </pc:spChg>
        <pc:spChg chg="mod">
          <ac:chgData name="Jassem Abbasi" userId="a485637c-5d5c-44af-8411-f95acc3236b6" providerId="ADAL" clId="{B67E75DF-61F4-4BDD-83F6-F3A9FEB4B984}" dt="2024-02-22T09:52:54.409" v="2357" actId="27803"/>
          <ac:spMkLst>
            <pc:docMk/>
            <pc:sldMk cId="3942064285" sldId="256"/>
            <ac:spMk id="12501" creationId="{B796DADE-0682-8684-68E5-49329EA228BF}"/>
          </ac:spMkLst>
        </pc:spChg>
        <pc:spChg chg="mod">
          <ac:chgData name="Jassem Abbasi" userId="a485637c-5d5c-44af-8411-f95acc3236b6" providerId="ADAL" clId="{B67E75DF-61F4-4BDD-83F6-F3A9FEB4B984}" dt="2024-02-22T09:52:54.409" v="2357" actId="27803"/>
          <ac:spMkLst>
            <pc:docMk/>
            <pc:sldMk cId="3942064285" sldId="256"/>
            <ac:spMk id="12502" creationId="{45D3EBEF-FBDF-CB33-6E1D-EB37010E64F5}"/>
          </ac:spMkLst>
        </pc:spChg>
        <pc:spChg chg="mod">
          <ac:chgData name="Jassem Abbasi" userId="a485637c-5d5c-44af-8411-f95acc3236b6" providerId="ADAL" clId="{B67E75DF-61F4-4BDD-83F6-F3A9FEB4B984}" dt="2024-02-22T09:52:54.409" v="2357" actId="27803"/>
          <ac:spMkLst>
            <pc:docMk/>
            <pc:sldMk cId="3942064285" sldId="256"/>
            <ac:spMk id="12503" creationId="{DC2D9462-9992-CED1-1C3E-7231D671D301}"/>
          </ac:spMkLst>
        </pc:spChg>
        <pc:spChg chg="mod">
          <ac:chgData name="Jassem Abbasi" userId="a485637c-5d5c-44af-8411-f95acc3236b6" providerId="ADAL" clId="{B67E75DF-61F4-4BDD-83F6-F3A9FEB4B984}" dt="2024-02-22T09:52:54.409" v="2357" actId="27803"/>
          <ac:spMkLst>
            <pc:docMk/>
            <pc:sldMk cId="3942064285" sldId="256"/>
            <ac:spMk id="12504" creationId="{05F38026-B231-80B6-38D9-E447DEC15630}"/>
          </ac:spMkLst>
        </pc:spChg>
        <pc:spChg chg="mod">
          <ac:chgData name="Jassem Abbasi" userId="a485637c-5d5c-44af-8411-f95acc3236b6" providerId="ADAL" clId="{B67E75DF-61F4-4BDD-83F6-F3A9FEB4B984}" dt="2024-02-22T09:52:54.409" v="2357" actId="27803"/>
          <ac:spMkLst>
            <pc:docMk/>
            <pc:sldMk cId="3942064285" sldId="256"/>
            <ac:spMk id="12505" creationId="{2A96A697-D909-E07E-E682-0A66D40A328C}"/>
          </ac:spMkLst>
        </pc:spChg>
        <pc:spChg chg="mod">
          <ac:chgData name="Jassem Abbasi" userId="a485637c-5d5c-44af-8411-f95acc3236b6" providerId="ADAL" clId="{B67E75DF-61F4-4BDD-83F6-F3A9FEB4B984}" dt="2024-02-22T09:52:54.409" v="2357" actId="27803"/>
          <ac:spMkLst>
            <pc:docMk/>
            <pc:sldMk cId="3942064285" sldId="256"/>
            <ac:spMk id="12506" creationId="{2906A31F-ED61-0B5D-A766-4BC6833FE79D}"/>
          </ac:spMkLst>
        </pc:spChg>
        <pc:spChg chg="mod">
          <ac:chgData name="Jassem Abbasi" userId="a485637c-5d5c-44af-8411-f95acc3236b6" providerId="ADAL" clId="{B67E75DF-61F4-4BDD-83F6-F3A9FEB4B984}" dt="2024-02-22T09:52:54.409" v="2357" actId="27803"/>
          <ac:spMkLst>
            <pc:docMk/>
            <pc:sldMk cId="3942064285" sldId="256"/>
            <ac:spMk id="12507" creationId="{A2004100-D483-0457-51D8-9CC50819C950}"/>
          </ac:spMkLst>
        </pc:spChg>
        <pc:spChg chg="mod">
          <ac:chgData name="Jassem Abbasi" userId="a485637c-5d5c-44af-8411-f95acc3236b6" providerId="ADAL" clId="{B67E75DF-61F4-4BDD-83F6-F3A9FEB4B984}" dt="2024-02-22T09:52:54.409" v="2357" actId="27803"/>
          <ac:spMkLst>
            <pc:docMk/>
            <pc:sldMk cId="3942064285" sldId="256"/>
            <ac:spMk id="12508" creationId="{2465A59E-53BD-130D-063A-2A0A4502984B}"/>
          </ac:spMkLst>
        </pc:spChg>
        <pc:spChg chg="mod">
          <ac:chgData name="Jassem Abbasi" userId="a485637c-5d5c-44af-8411-f95acc3236b6" providerId="ADAL" clId="{B67E75DF-61F4-4BDD-83F6-F3A9FEB4B984}" dt="2024-02-22T09:52:54.409" v="2357" actId="27803"/>
          <ac:spMkLst>
            <pc:docMk/>
            <pc:sldMk cId="3942064285" sldId="256"/>
            <ac:spMk id="12509" creationId="{BE817C02-6BCF-0E18-8729-BCED25B6773D}"/>
          </ac:spMkLst>
        </pc:spChg>
        <pc:spChg chg="mod">
          <ac:chgData name="Jassem Abbasi" userId="a485637c-5d5c-44af-8411-f95acc3236b6" providerId="ADAL" clId="{B67E75DF-61F4-4BDD-83F6-F3A9FEB4B984}" dt="2024-02-22T09:52:54.409" v="2357" actId="27803"/>
          <ac:spMkLst>
            <pc:docMk/>
            <pc:sldMk cId="3942064285" sldId="256"/>
            <ac:spMk id="12510" creationId="{83D74759-5F07-C16E-8EE7-618AB1A54A88}"/>
          </ac:spMkLst>
        </pc:spChg>
        <pc:spChg chg="mod">
          <ac:chgData name="Jassem Abbasi" userId="a485637c-5d5c-44af-8411-f95acc3236b6" providerId="ADAL" clId="{B67E75DF-61F4-4BDD-83F6-F3A9FEB4B984}" dt="2024-02-22T09:52:54.409" v="2357" actId="27803"/>
          <ac:spMkLst>
            <pc:docMk/>
            <pc:sldMk cId="3942064285" sldId="256"/>
            <ac:spMk id="12511" creationId="{26D665EC-9A19-A91F-9FAD-BDAB49C500F9}"/>
          </ac:spMkLst>
        </pc:spChg>
        <pc:spChg chg="mod">
          <ac:chgData name="Jassem Abbasi" userId="a485637c-5d5c-44af-8411-f95acc3236b6" providerId="ADAL" clId="{B67E75DF-61F4-4BDD-83F6-F3A9FEB4B984}" dt="2024-02-22T09:52:54.409" v="2357" actId="27803"/>
          <ac:spMkLst>
            <pc:docMk/>
            <pc:sldMk cId="3942064285" sldId="256"/>
            <ac:spMk id="12512" creationId="{BC8C4FC4-100C-8148-3B3F-65F0EBA0D9A1}"/>
          </ac:spMkLst>
        </pc:spChg>
        <pc:spChg chg="mod">
          <ac:chgData name="Jassem Abbasi" userId="a485637c-5d5c-44af-8411-f95acc3236b6" providerId="ADAL" clId="{B67E75DF-61F4-4BDD-83F6-F3A9FEB4B984}" dt="2024-02-22T09:52:54.409" v="2357" actId="27803"/>
          <ac:spMkLst>
            <pc:docMk/>
            <pc:sldMk cId="3942064285" sldId="256"/>
            <ac:spMk id="12513" creationId="{4458A7DD-5D22-1DC2-49A6-DFE6691E42BB}"/>
          </ac:spMkLst>
        </pc:spChg>
        <pc:spChg chg="mod">
          <ac:chgData name="Jassem Abbasi" userId="a485637c-5d5c-44af-8411-f95acc3236b6" providerId="ADAL" clId="{B67E75DF-61F4-4BDD-83F6-F3A9FEB4B984}" dt="2024-02-22T09:52:54.409" v="2357" actId="27803"/>
          <ac:spMkLst>
            <pc:docMk/>
            <pc:sldMk cId="3942064285" sldId="256"/>
            <ac:spMk id="12514" creationId="{54C93031-B31B-E6F8-C6CC-B967EB06A4F0}"/>
          </ac:spMkLst>
        </pc:spChg>
        <pc:spChg chg="mod">
          <ac:chgData name="Jassem Abbasi" userId="a485637c-5d5c-44af-8411-f95acc3236b6" providerId="ADAL" clId="{B67E75DF-61F4-4BDD-83F6-F3A9FEB4B984}" dt="2024-02-22T09:52:54.409" v="2357" actId="27803"/>
          <ac:spMkLst>
            <pc:docMk/>
            <pc:sldMk cId="3942064285" sldId="256"/>
            <ac:spMk id="12515" creationId="{DEB29608-0AB8-3696-5808-6BE73301825E}"/>
          </ac:spMkLst>
        </pc:spChg>
        <pc:spChg chg="mod">
          <ac:chgData name="Jassem Abbasi" userId="a485637c-5d5c-44af-8411-f95acc3236b6" providerId="ADAL" clId="{B67E75DF-61F4-4BDD-83F6-F3A9FEB4B984}" dt="2024-02-22T09:52:54.409" v="2357" actId="27803"/>
          <ac:spMkLst>
            <pc:docMk/>
            <pc:sldMk cId="3942064285" sldId="256"/>
            <ac:spMk id="12516" creationId="{669D67AE-D545-7423-37E2-31442022E6ED}"/>
          </ac:spMkLst>
        </pc:spChg>
        <pc:spChg chg="mod">
          <ac:chgData name="Jassem Abbasi" userId="a485637c-5d5c-44af-8411-f95acc3236b6" providerId="ADAL" clId="{B67E75DF-61F4-4BDD-83F6-F3A9FEB4B984}" dt="2024-02-22T09:52:54.409" v="2357" actId="27803"/>
          <ac:spMkLst>
            <pc:docMk/>
            <pc:sldMk cId="3942064285" sldId="256"/>
            <ac:spMk id="12517" creationId="{44C0430B-90EF-3E6D-5816-94F2CBD8E902}"/>
          </ac:spMkLst>
        </pc:spChg>
        <pc:spChg chg="mod">
          <ac:chgData name="Jassem Abbasi" userId="a485637c-5d5c-44af-8411-f95acc3236b6" providerId="ADAL" clId="{B67E75DF-61F4-4BDD-83F6-F3A9FEB4B984}" dt="2024-02-22T09:52:54.409" v="2357" actId="27803"/>
          <ac:spMkLst>
            <pc:docMk/>
            <pc:sldMk cId="3942064285" sldId="256"/>
            <ac:spMk id="12518" creationId="{4EAED2AC-4550-F7C6-BC1F-8729A3B6A10C}"/>
          </ac:spMkLst>
        </pc:spChg>
        <pc:spChg chg="mod">
          <ac:chgData name="Jassem Abbasi" userId="a485637c-5d5c-44af-8411-f95acc3236b6" providerId="ADAL" clId="{B67E75DF-61F4-4BDD-83F6-F3A9FEB4B984}" dt="2024-02-22T09:52:54.409" v="2357" actId="27803"/>
          <ac:spMkLst>
            <pc:docMk/>
            <pc:sldMk cId="3942064285" sldId="256"/>
            <ac:spMk id="12519" creationId="{AFFC47FF-318E-84AC-F6AD-AED0EC953798}"/>
          </ac:spMkLst>
        </pc:spChg>
        <pc:spChg chg="mod">
          <ac:chgData name="Jassem Abbasi" userId="a485637c-5d5c-44af-8411-f95acc3236b6" providerId="ADAL" clId="{B67E75DF-61F4-4BDD-83F6-F3A9FEB4B984}" dt="2024-02-22T09:52:54.409" v="2357" actId="27803"/>
          <ac:spMkLst>
            <pc:docMk/>
            <pc:sldMk cId="3942064285" sldId="256"/>
            <ac:spMk id="12520" creationId="{CEA0F749-52D8-B626-5DBD-9095A6D54FA5}"/>
          </ac:spMkLst>
        </pc:spChg>
        <pc:spChg chg="mod">
          <ac:chgData name="Jassem Abbasi" userId="a485637c-5d5c-44af-8411-f95acc3236b6" providerId="ADAL" clId="{B67E75DF-61F4-4BDD-83F6-F3A9FEB4B984}" dt="2024-02-22T09:52:54.409" v="2357" actId="27803"/>
          <ac:spMkLst>
            <pc:docMk/>
            <pc:sldMk cId="3942064285" sldId="256"/>
            <ac:spMk id="12521" creationId="{3B61A0E3-D83A-8C9D-BC09-1944DCC5768A}"/>
          </ac:spMkLst>
        </pc:spChg>
        <pc:spChg chg="mod">
          <ac:chgData name="Jassem Abbasi" userId="a485637c-5d5c-44af-8411-f95acc3236b6" providerId="ADAL" clId="{B67E75DF-61F4-4BDD-83F6-F3A9FEB4B984}" dt="2024-02-22T09:52:54.409" v="2357" actId="27803"/>
          <ac:spMkLst>
            <pc:docMk/>
            <pc:sldMk cId="3942064285" sldId="256"/>
            <ac:spMk id="12522" creationId="{20FE514B-0DD8-D535-207E-FE91FA469843}"/>
          </ac:spMkLst>
        </pc:spChg>
        <pc:spChg chg="mod">
          <ac:chgData name="Jassem Abbasi" userId="a485637c-5d5c-44af-8411-f95acc3236b6" providerId="ADAL" clId="{B67E75DF-61F4-4BDD-83F6-F3A9FEB4B984}" dt="2024-02-22T09:52:54.409" v="2357" actId="27803"/>
          <ac:spMkLst>
            <pc:docMk/>
            <pc:sldMk cId="3942064285" sldId="256"/>
            <ac:spMk id="12523" creationId="{655EC931-0EF4-D80D-9792-011E6EA7DF88}"/>
          </ac:spMkLst>
        </pc:spChg>
        <pc:spChg chg="mod">
          <ac:chgData name="Jassem Abbasi" userId="a485637c-5d5c-44af-8411-f95acc3236b6" providerId="ADAL" clId="{B67E75DF-61F4-4BDD-83F6-F3A9FEB4B984}" dt="2024-02-22T09:52:54.409" v="2357" actId="27803"/>
          <ac:spMkLst>
            <pc:docMk/>
            <pc:sldMk cId="3942064285" sldId="256"/>
            <ac:spMk id="12524" creationId="{50412680-35D7-663E-9A78-3FF42FDCDCC1}"/>
          </ac:spMkLst>
        </pc:spChg>
        <pc:spChg chg="mod">
          <ac:chgData name="Jassem Abbasi" userId="a485637c-5d5c-44af-8411-f95acc3236b6" providerId="ADAL" clId="{B67E75DF-61F4-4BDD-83F6-F3A9FEB4B984}" dt="2024-02-22T09:52:54.409" v="2357" actId="27803"/>
          <ac:spMkLst>
            <pc:docMk/>
            <pc:sldMk cId="3942064285" sldId="256"/>
            <ac:spMk id="12525" creationId="{BD29729C-9CCA-30F4-9539-A6E478D9E2AE}"/>
          </ac:spMkLst>
        </pc:spChg>
        <pc:spChg chg="mod">
          <ac:chgData name="Jassem Abbasi" userId="a485637c-5d5c-44af-8411-f95acc3236b6" providerId="ADAL" clId="{B67E75DF-61F4-4BDD-83F6-F3A9FEB4B984}" dt="2024-02-22T09:52:54.409" v="2357" actId="27803"/>
          <ac:spMkLst>
            <pc:docMk/>
            <pc:sldMk cId="3942064285" sldId="256"/>
            <ac:spMk id="12526" creationId="{B9290A91-5C3A-C56E-0AEC-DA8822C03CE9}"/>
          </ac:spMkLst>
        </pc:spChg>
        <pc:spChg chg="mod">
          <ac:chgData name="Jassem Abbasi" userId="a485637c-5d5c-44af-8411-f95acc3236b6" providerId="ADAL" clId="{B67E75DF-61F4-4BDD-83F6-F3A9FEB4B984}" dt="2024-02-22T09:52:54.409" v="2357" actId="27803"/>
          <ac:spMkLst>
            <pc:docMk/>
            <pc:sldMk cId="3942064285" sldId="256"/>
            <ac:spMk id="12527" creationId="{A5795716-AB62-856A-5BEE-E9D8193DB347}"/>
          </ac:spMkLst>
        </pc:spChg>
        <pc:spChg chg="mod">
          <ac:chgData name="Jassem Abbasi" userId="a485637c-5d5c-44af-8411-f95acc3236b6" providerId="ADAL" clId="{B67E75DF-61F4-4BDD-83F6-F3A9FEB4B984}" dt="2024-02-22T09:52:54.409" v="2357" actId="27803"/>
          <ac:spMkLst>
            <pc:docMk/>
            <pc:sldMk cId="3942064285" sldId="256"/>
            <ac:spMk id="12528" creationId="{5CE3394F-AEEA-5088-58F1-F553CD8C9769}"/>
          </ac:spMkLst>
        </pc:spChg>
        <pc:spChg chg="mod">
          <ac:chgData name="Jassem Abbasi" userId="a485637c-5d5c-44af-8411-f95acc3236b6" providerId="ADAL" clId="{B67E75DF-61F4-4BDD-83F6-F3A9FEB4B984}" dt="2024-02-22T09:52:54.409" v="2357" actId="27803"/>
          <ac:spMkLst>
            <pc:docMk/>
            <pc:sldMk cId="3942064285" sldId="256"/>
            <ac:spMk id="12529" creationId="{30237E65-D01C-9150-E48C-4B91245335B6}"/>
          </ac:spMkLst>
        </pc:spChg>
        <pc:spChg chg="mod">
          <ac:chgData name="Jassem Abbasi" userId="a485637c-5d5c-44af-8411-f95acc3236b6" providerId="ADAL" clId="{B67E75DF-61F4-4BDD-83F6-F3A9FEB4B984}" dt="2024-02-22T09:52:54.409" v="2357" actId="27803"/>
          <ac:spMkLst>
            <pc:docMk/>
            <pc:sldMk cId="3942064285" sldId="256"/>
            <ac:spMk id="12530" creationId="{E7172132-7533-A0D5-FFC0-71CDA776D595}"/>
          </ac:spMkLst>
        </pc:spChg>
        <pc:spChg chg="mod">
          <ac:chgData name="Jassem Abbasi" userId="a485637c-5d5c-44af-8411-f95acc3236b6" providerId="ADAL" clId="{B67E75DF-61F4-4BDD-83F6-F3A9FEB4B984}" dt="2024-02-22T09:52:54.409" v="2357" actId="27803"/>
          <ac:spMkLst>
            <pc:docMk/>
            <pc:sldMk cId="3942064285" sldId="256"/>
            <ac:spMk id="12531" creationId="{C18F82C5-74A7-2B26-2379-38D8F81A783E}"/>
          </ac:spMkLst>
        </pc:spChg>
        <pc:spChg chg="mod">
          <ac:chgData name="Jassem Abbasi" userId="a485637c-5d5c-44af-8411-f95acc3236b6" providerId="ADAL" clId="{B67E75DF-61F4-4BDD-83F6-F3A9FEB4B984}" dt="2024-02-22T09:52:54.409" v="2357" actId="27803"/>
          <ac:spMkLst>
            <pc:docMk/>
            <pc:sldMk cId="3942064285" sldId="256"/>
            <ac:spMk id="12532" creationId="{B7BCAA0F-4CE8-58B3-F913-7FA200B0F08F}"/>
          </ac:spMkLst>
        </pc:spChg>
        <pc:spChg chg="mod">
          <ac:chgData name="Jassem Abbasi" userId="a485637c-5d5c-44af-8411-f95acc3236b6" providerId="ADAL" clId="{B67E75DF-61F4-4BDD-83F6-F3A9FEB4B984}" dt="2024-02-22T09:52:54.409" v="2357" actId="27803"/>
          <ac:spMkLst>
            <pc:docMk/>
            <pc:sldMk cId="3942064285" sldId="256"/>
            <ac:spMk id="12533" creationId="{F6D66AAE-966C-D713-BCB5-AA51AB716A5D}"/>
          </ac:spMkLst>
        </pc:spChg>
        <pc:spChg chg="mod">
          <ac:chgData name="Jassem Abbasi" userId="a485637c-5d5c-44af-8411-f95acc3236b6" providerId="ADAL" clId="{B67E75DF-61F4-4BDD-83F6-F3A9FEB4B984}" dt="2024-02-22T09:52:54.409" v="2357" actId="27803"/>
          <ac:spMkLst>
            <pc:docMk/>
            <pc:sldMk cId="3942064285" sldId="256"/>
            <ac:spMk id="12534" creationId="{1DD5DAD7-B726-D934-162F-F8EABEB75334}"/>
          </ac:spMkLst>
        </pc:spChg>
        <pc:spChg chg="mod">
          <ac:chgData name="Jassem Abbasi" userId="a485637c-5d5c-44af-8411-f95acc3236b6" providerId="ADAL" clId="{B67E75DF-61F4-4BDD-83F6-F3A9FEB4B984}" dt="2024-02-22T09:52:54.409" v="2357" actId="27803"/>
          <ac:spMkLst>
            <pc:docMk/>
            <pc:sldMk cId="3942064285" sldId="256"/>
            <ac:spMk id="12535" creationId="{E84D66D2-0396-FFC2-69B2-E95A9EE73923}"/>
          </ac:spMkLst>
        </pc:spChg>
        <pc:spChg chg="mod">
          <ac:chgData name="Jassem Abbasi" userId="a485637c-5d5c-44af-8411-f95acc3236b6" providerId="ADAL" clId="{B67E75DF-61F4-4BDD-83F6-F3A9FEB4B984}" dt="2024-02-22T09:52:54.409" v="2357" actId="27803"/>
          <ac:spMkLst>
            <pc:docMk/>
            <pc:sldMk cId="3942064285" sldId="256"/>
            <ac:spMk id="12536" creationId="{2D6D83CC-FBFD-82A5-5EF0-F99E3132A3EB}"/>
          </ac:spMkLst>
        </pc:spChg>
        <pc:spChg chg="mod">
          <ac:chgData name="Jassem Abbasi" userId="a485637c-5d5c-44af-8411-f95acc3236b6" providerId="ADAL" clId="{B67E75DF-61F4-4BDD-83F6-F3A9FEB4B984}" dt="2024-02-22T09:52:54.409" v="2357" actId="27803"/>
          <ac:spMkLst>
            <pc:docMk/>
            <pc:sldMk cId="3942064285" sldId="256"/>
            <ac:spMk id="12537" creationId="{C1E07072-25F4-3C85-13AC-DA1529C16FE9}"/>
          </ac:spMkLst>
        </pc:spChg>
        <pc:spChg chg="mod">
          <ac:chgData name="Jassem Abbasi" userId="a485637c-5d5c-44af-8411-f95acc3236b6" providerId="ADAL" clId="{B67E75DF-61F4-4BDD-83F6-F3A9FEB4B984}" dt="2024-02-22T09:52:54.409" v="2357" actId="27803"/>
          <ac:spMkLst>
            <pc:docMk/>
            <pc:sldMk cId="3942064285" sldId="256"/>
            <ac:spMk id="12538" creationId="{851CD6A0-B76F-211F-3303-D50127063FE1}"/>
          </ac:spMkLst>
        </pc:spChg>
        <pc:spChg chg="mod">
          <ac:chgData name="Jassem Abbasi" userId="a485637c-5d5c-44af-8411-f95acc3236b6" providerId="ADAL" clId="{B67E75DF-61F4-4BDD-83F6-F3A9FEB4B984}" dt="2024-02-22T09:52:54.409" v="2357" actId="27803"/>
          <ac:spMkLst>
            <pc:docMk/>
            <pc:sldMk cId="3942064285" sldId="256"/>
            <ac:spMk id="12539" creationId="{AE23C0B4-9DD3-031A-91D6-B3DA57D38FD2}"/>
          </ac:spMkLst>
        </pc:spChg>
        <pc:spChg chg="mod">
          <ac:chgData name="Jassem Abbasi" userId="a485637c-5d5c-44af-8411-f95acc3236b6" providerId="ADAL" clId="{B67E75DF-61F4-4BDD-83F6-F3A9FEB4B984}" dt="2024-02-22T09:52:54.409" v="2357" actId="27803"/>
          <ac:spMkLst>
            <pc:docMk/>
            <pc:sldMk cId="3942064285" sldId="256"/>
            <ac:spMk id="12540" creationId="{FE2D3E17-5408-EF60-DE4E-0A4ACA4F261E}"/>
          </ac:spMkLst>
        </pc:spChg>
        <pc:spChg chg="mod">
          <ac:chgData name="Jassem Abbasi" userId="a485637c-5d5c-44af-8411-f95acc3236b6" providerId="ADAL" clId="{B67E75DF-61F4-4BDD-83F6-F3A9FEB4B984}" dt="2024-02-22T09:52:54.409" v="2357" actId="27803"/>
          <ac:spMkLst>
            <pc:docMk/>
            <pc:sldMk cId="3942064285" sldId="256"/>
            <ac:spMk id="12541" creationId="{00864DEF-3A01-B06B-AF10-912D609AC976}"/>
          </ac:spMkLst>
        </pc:spChg>
        <pc:spChg chg="mod">
          <ac:chgData name="Jassem Abbasi" userId="a485637c-5d5c-44af-8411-f95acc3236b6" providerId="ADAL" clId="{B67E75DF-61F4-4BDD-83F6-F3A9FEB4B984}" dt="2024-02-22T09:52:54.409" v="2357" actId="27803"/>
          <ac:spMkLst>
            <pc:docMk/>
            <pc:sldMk cId="3942064285" sldId="256"/>
            <ac:spMk id="12542" creationId="{A0E69D2C-835B-215E-FB5D-D501504B4292}"/>
          </ac:spMkLst>
        </pc:spChg>
        <pc:spChg chg="mod">
          <ac:chgData name="Jassem Abbasi" userId="a485637c-5d5c-44af-8411-f95acc3236b6" providerId="ADAL" clId="{B67E75DF-61F4-4BDD-83F6-F3A9FEB4B984}" dt="2024-02-22T09:52:54.409" v="2357" actId="27803"/>
          <ac:spMkLst>
            <pc:docMk/>
            <pc:sldMk cId="3942064285" sldId="256"/>
            <ac:spMk id="12543" creationId="{B6897D63-41ED-435D-DCC9-E1AB570EA66F}"/>
          </ac:spMkLst>
        </pc:spChg>
        <pc:spChg chg="mod">
          <ac:chgData name="Jassem Abbasi" userId="a485637c-5d5c-44af-8411-f95acc3236b6" providerId="ADAL" clId="{B67E75DF-61F4-4BDD-83F6-F3A9FEB4B984}" dt="2024-02-22T09:52:54.409" v="2357" actId="27803"/>
          <ac:spMkLst>
            <pc:docMk/>
            <pc:sldMk cId="3942064285" sldId="256"/>
            <ac:spMk id="12544" creationId="{AA4891D8-D7B3-400D-458C-CF44B0A58225}"/>
          </ac:spMkLst>
        </pc:spChg>
        <pc:spChg chg="mod">
          <ac:chgData name="Jassem Abbasi" userId="a485637c-5d5c-44af-8411-f95acc3236b6" providerId="ADAL" clId="{B67E75DF-61F4-4BDD-83F6-F3A9FEB4B984}" dt="2024-02-22T09:52:54.409" v="2357" actId="27803"/>
          <ac:spMkLst>
            <pc:docMk/>
            <pc:sldMk cId="3942064285" sldId="256"/>
            <ac:spMk id="12545" creationId="{68547907-4A65-E863-9CCA-3ED6554FBD71}"/>
          </ac:spMkLst>
        </pc:spChg>
        <pc:spChg chg="mod">
          <ac:chgData name="Jassem Abbasi" userId="a485637c-5d5c-44af-8411-f95acc3236b6" providerId="ADAL" clId="{B67E75DF-61F4-4BDD-83F6-F3A9FEB4B984}" dt="2024-02-22T09:52:54.409" v="2357" actId="27803"/>
          <ac:spMkLst>
            <pc:docMk/>
            <pc:sldMk cId="3942064285" sldId="256"/>
            <ac:spMk id="12546" creationId="{1F3682DB-89AE-4502-77A7-5E1A83079F14}"/>
          </ac:spMkLst>
        </pc:spChg>
        <pc:spChg chg="mod">
          <ac:chgData name="Jassem Abbasi" userId="a485637c-5d5c-44af-8411-f95acc3236b6" providerId="ADAL" clId="{B67E75DF-61F4-4BDD-83F6-F3A9FEB4B984}" dt="2024-02-22T09:52:54.409" v="2357" actId="27803"/>
          <ac:spMkLst>
            <pc:docMk/>
            <pc:sldMk cId="3942064285" sldId="256"/>
            <ac:spMk id="12547" creationId="{54F0C115-52B0-8B0F-EF69-AB6DA0039355}"/>
          </ac:spMkLst>
        </pc:spChg>
        <pc:spChg chg="mod">
          <ac:chgData name="Jassem Abbasi" userId="a485637c-5d5c-44af-8411-f95acc3236b6" providerId="ADAL" clId="{B67E75DF-61F4-4BDD-83F6-F3A9FEB4B984}" dt="2024-02-22T09:52:54.409" v="2357" actId="27803"/>
          <ac:spMkLst>
            <pc:docMk/>
            <pc:sldMk cId="3942064285" sldId="256"/>
            <ac:spMk id="12548" creationId="{E2FBABA8-438C-848D-41F3-9EFD3F0A402E}"/>
          </ac:spMkLst>
        </pc:spChg>
        <pc:spChg chg="mod">
          <ac:chgData name="Jassem Abbasi" userId="a485637c-5d5c-44af-8411-f95acc3236b6" providerId="ADAL" clId="{B67E75DF-61F4-4BDD-83F6-F3A9FEB4B984}" dt="2024-02-22T09:52:54.409" v="2357" actId="27803"/>
          <ac:spMkLst>
            <pc:docMk/>
            <pc:sldMk cId="3942064285" sldId="256"/>
            <ac:spMk id="12549" creationId="{E3061F73-D5EA-80F6-711E-52213B39C09B}"/>
          </ac:spMkLst>
        </pc:spChg>
        <pc:spChg chg="mod">
          <ac:chgData name="Jassem Abbasi" userId="a485637c-5d5c-44af-8411-f95acc3236b6" providerId="ADAL" clId="{B67E75DF-61F4-4BDD-83F6-F3A9FEB4B984}" dt="2024-02-22T09:52:54.409" v="2357" actId="27803"/>
          <ac:spMkLst>
            <pc:docMk/>
            <pc:sldMk cId="3942064285" sldId="256"/>
            <ac:spMk id="12550" creationId="{9A583019-39C0-BFC8-C3BF-6EC7F25C189E}"/>
          </ac:spMkLst>
        </pc:spChg>
        <pc:spChg chg="mod">
          <ac:chgData name="Jassem Abbasi" userId="a485637c-5d5c-44af-8411-f95acc3236b6" providerId="ADAL" clId="{B67E75DF-61F4-4BDD-83F6-F3A9FEB4B984}" dt="2024-02-22T09:52:54.409" v="2357" actId="27803"/>
          <ac:spMkLst>
            <pc:docMk/>
            <pc:sldMk cId="3942064285" sldId="256"/>
            <ac:spMk id="12551" creationId="{61DA725E-BCF0-253F-9A54-3579BE232998}"/>
          </ac:spMkLst>
        </pc:spChg>
        <pc:spChg chg="mod">
          <ac:chgData name="Jassem Abbasi" userId="a485637c-5d5c-44af-8411-f95acc3236b6" providerId="ADAL" clId="{B67E75DF-61F4-4BDD-83F6-F3A9FEB4B984}" dt="2024-02-22T09:52:54.409" v="2357" actId="27803"/>
          <ac:spMkLst>
            <pc:docMk/>
            <pc:sldMk cId="3942064285" sldId="256"/>
            <ac:spMk id="12552" creationId="{D70D6592-261B-E104-9E64-D61BC4638C98}"/>
          </ac:spMkLst>
        </pc:spChg>
        <pc:spChg chg="mod">
          <ac:chgData name="Jassem Abbasi" userId="a485637c-5d5c-44af-8411-f95acc3236b6" providerId="ADAL" clId="{B67E75DF-61F4-4BDD-83F6-F3A9FEB4B984}" dt="2024-02-22T09:52:54.409" v="2357" actId="27803"/>
          <ac:spMkLst>
            <pc:docMk/>
            <pc:sldMk cId="3942064285" sldId="256"/>
            <ac:spMk id="12553" creationId="{52613A3E-7748-E0AA-337F-C97503123738}"/>
          </ac:spMkLst>
        </pc:spChg>
        <pc:spChg chg="mod">
          <ac:chgData name="Jassem Abbasi" userId="a485637c-5d5c-44af-8411-f95acc3236b6" providerId="ADAL" clId="{B67E75DF-61F4-4BDD-83F6-F3A9FEB4B984}" dt="2024-02-22T09:52:54.409" v="2357" actId="27803"/>
          <ac:spMkLst>
            <pc:docMk/>
            <pc:sldMk cId="3942064285" sldId="256"/>
            <ac:spMk id="12554" creationId="{15B1F0BF-DDA8-8403-0631-33A62CF73478}"/>
          </ac:spMkLst>
        </pc:spChg>
        <pc:spChg chg="mod">
          <ac:chgData name="Jassem Abbasi" userId="a485637c-5d5c-44af-8411-f95acc3236b6" providerId="ADAL" clId="{B67E75DF-61F4-4BDD-83F6-F3A9FEB4B984}" dt="2024-02-22T09:52:54.409" v="2357" actId="27803"/>
          <ac:spMkLst>
            <pc:docMk/>
            <pc:sldMk cId="3942064285" sldId="256"/>
            <ac:spMk id="12555" creationId="{5E1515F3-B099-0EA0-B7A2-1065202A6FCC}"/>
          </ac:spMkLst>
        </pc:spChg>
        <pc:spChg chg="mod">
          <ac:chgData name="Jassem Abbasi" userId="a485637c-5d5c-44af-8411-f95acc3236b6" providerId="ADAL" clId="{B67E75DF-61F4-4BDD-83F6-F3A9FEB4B984}" dt="2024-02-22T09:52:54.409" v="2357" actId="27803"/>
          <ac:spMkLst>
            <pc:docMk/>
            <pc:sldMk cId="3942064285" sldId="256"/>
            <ac:spMk id="12556" creationId="{AD88CFCC-1CDF-93E9-9931-F520799B3CA4}"/>
          </ac:spMkLst>
        </pc:spChg>
        <pc:spChg chg="mod">
          <ac:chgData name="Jassem Abbasi" userId="a485637c-5d5c-44af-8411-f95acc3236b6" providerId="ADAL" clId="{B67E75DF-61F4-4BDD-83F6-F3A9FEB4B984}" dt="2024-02-22T09:52:54.409" v="2357" actId="27803"/>
          <ac:spMkLst>
            <pc:docMk/>
            <pc:sldMk cId="3942064285" sldId="256"/>
            <ac:spMk id="12557" creationId="{59BA26F6-CE45-EACD-0CCC-8B25EFA611DB}"/>
          </ac:spMkLst>
        </pc:spChg>
        <pc:spChg chg="mod">
          <ac:chgData name="Jassem Abbasi" userId="a485637c-5d5c-44af-8411-f95acc3236b6" providerId="ADAL" clId="{B67E75DF-61F4-4BDD-83F6-F3A9FEB4B984}" dt="2024-02-22T09:52:54.409" v="2357" actId="27803"/>
          <ac:spMkLst>
            <pc:docMk/>
            <pc:sldMk cId="3942064285" sldId="256"/>
            <ac:spMk id="12558" creationId="{76BCE817-F78F-8911-D2E9-6DB980530C19}"/>
          </ac:spMkLst>
        </pc:spChg>
        <pc:spChg chg="mod">
          <ac:chgData name="Jassem Abbasi" userId="a485637c-5d5c-44af-8411-f95acc3236b6" providerId="ADAL" clId="{B67E75DF-61F4-4BDD-83F6-F3A9FEB4B984}" dt="2024-02-22T09:52:54.409" v="2357" actId="27803"/>
          <ac:spMkLst>
            <pc:docMk/>
            <pc:sldMk cId="3942064285" sldId="256"/>
            <ac:spMk id="12559" creationId="{F400962D-92DE-38A8-DEAF-41686D36B7D4}"/>
          </ac:spMkLst>
        </pc:spChg>
        <pc:spChg chg="mod">
          <ac:chgData name="Jassem Abbasi" userId="a485637c-5d5c-44af-8411-f95acc3236b6" providerId="ADAL" clId="{B67E75DF-61F4-4BDD-83F6-F3A9FEB4B984}" dt="2024-02-22T09:52:54.409" v="2357" actId="27803"/>
          <ac:spMkLst>
            <pc:docMk/>
            <pc:sldMk cId="3942064285" sldId="256"/>
            <ac:spMk id="12560" creationId="{05E0C5F9-714A-F8CA-2499-56AF155679E8}"/>
          </ac:spMkLst>
        </pc:spChg>
        <pc:spChg chg="mod">
          <ac:chgData name="Jassem Abbasi" userId="a485637c-5d5c-44af-8411-f95acc3236b6" providerId="ADAL" clId="{B67E75DF-61F4-4BDD-83F6-F3A9FEB4B984}" dt="2024-02-22T09:52:54.409" v="2357" actId="27803"/>
          <ac:spMkLst>
            <pc:docMk/>
            <pc:sldMk cId="3942064285" sldId="256"/>
            <ac:spMk id="12561" creationId="{82BED155-7A41-3393-A9DE-92EFB4006169}"/>
          </ac:spMkLst>
        </pc:spChg>
        <pc:spChg chg="mod">
          <ac:chgData name="Jassem Abbasi" userId="a485637c-5d5c-44af-8411-f95acc3236b6" providerId="ADAL" clId="{B67E75DF-61F4-4BDD-83F6-F3A9FEB4B984}" dt="2024-02-22T09:52:54.409" v="2357" actId="27803"/>
          <ac:spMkLst>
            <pc:docMk/>
            <pc:sldMk cId="3942064285" sldId="256"/>
            <ac:spMk id="12562" creationId="{63835862-A6B6-7887-0C24-E2AB9EC4BCBB}"/>
          </ac:spMkLst>
        </pc:spChg>
        <pc:spChg chg="mod">
          <ac:chgData name="Jassem Abbasi" userId="a485637c-5d5c-44af-8411-f95acc3236b6" providerId="ADAL" clId="{B67E75DF-61F4-4BDD-83F6-F3A9FEB4B984}" dt="2024-02-22T09:52:54.409" v="2357" actId="27803"/>
          <ac:spMkLst>
            <pc:docMk/>
            <pc:sldMk cId="3942064285" sldId="256"/>
            <ac:spMk id="12563" creationId="{1F47EDDC-E5F2-4BA3-1BFC-CC69F1363251}"/>
          </ac:spMkLst>
        </pc:spChg>
        <pc:spChg chg="mod">
          <ac:chgData name="Jassem Abbasi" userId="a485637c-5d5c-44af-8411-f95acc3236b6" providerId="ADAL" clId="{B67E75DF-61F4-4BDD-83F6-F3A9FEB4B984}" dt="2024-02-22T09:52:54.409" v="2357" actId="27803"/>
          <ac:spMkLst>
            <pc:docMk/>
            <pc:sldMk cId="3942064285" sldId="256"/>
            <ac:spMk id="12564" creationId="{695D9CAA-4CD6-A063-8A3C-3F9279ED3E94}"/>
          </ac:spMkLst>
        </pc:spChg>
        <pc:spChg chg="mod">
          <ac:chgData name="Jassem Abbasi" userId="a485637c-5d5c-44af-8411-f95acc3236b6" providerId="ADAL" clId="{B67E75DF-61F4-4BDD-83F6-F3A9FEB4B984}" dt="2024-02-22T09:52:54.409" v="2357" actId="27803"/>
          <ac:spMkLst>
            <pc:docMk/>
            <pc:sldMk cId="3942064285" sldId="256"/>
            <ac:spMk id="12565" creationId="{6B662E40-47C6-5704-0588-93D8CD1084B2}"/>
          </ac:spMkLst>
        </pc:spChg>
        <pc:spChg chg="mod">
          <ac:chgData name="Jassem Abbasi" userId="a485637c-5d5c-44af-8411-f95acc3236b6" providerId="ADAL" clId="{B67E75DF-61F4-4BDD-83F6-F3A9FEB4B984}" dt="2024-02-22T09:52:54.409" v="2357" actId="27803"/>
          <ac:spMkLst>
            <pc:docMk/>
            <pc:sldMk cId="3942064285" sldId="256"/>
            <ac:spMk id="12566" creationId="{25B9EC8F-422A-7B21-2785-624E665B3B64}"/>
          </ac:spMkLst>
        </pc:spChg>
        <pc:spChg chg="mod">
          <ac:chgData name="Jassem Abbasi" userId="a485637c-5d5c-44af-8411-f95acc3236b6" providerId="ADAL" clId="{B67E75DF-61F4-4BDD-83F6-F3A9FEB4B984}" dt="2024-02-22T09:52:54.409" v="2357" actId="27803"/>
          <ac:spMkLst>
            <pc:docMk/>
            <pc:sldMk cId="3942064285" sldId="256"/>
            <ac:spMk id="12567" creationId="{BEEE2923-F3CD-54F6-7780-E39412FBA879}"/>
          </ac:spMkLst>
        </pc:spChg>
        <pc:spChg chg="mod">
          <ac:chgData name="Jassem Abbasi" userId="a485637c-5d5c-44af-8411-f95acc3236b6" providerId="ADAL" clId="{B67E75DF-61F4-4BDD-83F6-F3A9FEB4B984}" dt="2024-02-22T09:52:54.409" v="2357" actId="27803"/>
          <ac:spMkLst>
            <pc:docMk/>
            <pc:sldMk cId="3942064285" sldId="256"/>
            <ac:spMk id="12568" creationId="{242A5F88-F654-FA8E-332B-F1E792B3BDB0}"/>
          </ac:spMkLst>
        </pc:spChg>
        <pc:spChg chg="mod">
          <ac:chgData name="Jassem Abbasi" userId="a485637c-5d5c-44af-8411-f95acc3236b6" providerId="ADAL" clId="{B67E75DF-61F4-4BDD-83F6-F3A9FEB4B984}" dt="2024-02-22T09:52:54.409" v="2357" actId="27803"/>
          <ac:spMkLst>
            <pc:docMk/>
            <pc:sldMk cId="3942064285" sldId="256"/>
            <ac:spMk id="12569" creationId="{5F01F115-D860-723D-6FC5-192E80717D22}"/>
          </ac:spMkLst>
        </pc:spChg>
        <pc:spChg chg="mod">
          <ac:chgData name="Jassem Abbasi" userId="a485637c-5d5c-44af-8411-f95acc3236b6" providerId="ADAL" clId="{B67E75DF-61F4-4BDD-83F6-F3A9FEB4B984}" dt="2024-02-22T09:52:54.409" v="2357" actId="27803"/>
          <ac:spMkLst>
            <pc:docMk/>
            <pc:sldMk cId="3942064285" sldId="256"/>
            <ac:spMk id="12570" creationId="{588E5AC0-2247-983C-403D-ED33B50E89CC}"/>
          </ac:spMkLst>
        </pc:spChg>
        <pc:spChg chg="mod">
          <ac:chgData name="Jassem Abbasi" userId="a485637c-5d5c-44af-8411-f95acc3236b6" providerId="ADAL" clId="{B67E75DF-61F4-4BDD-83F6-F3A9FEB4B984}" dt="2024-02-22T09:52:54.409" v="2357" actId="27803"/>
          <ac:spMkLst>
            <pc:docMk/>
            <pc:sldMk cId="3942064285" sldId="256"/>
            <ac:spMk id="12571" creationId="{F5908768-8C6B-6D16-B380-1B47D03F6C40}"/>
          </ac:spMkLst>
        </pc:spChg>
        <pc:spChg chg="mod">
          <ac:chgData name="Jassem Abbasi" userId="a485637c-5d5c-44af-8411-f95acc3236b6" providerId="ADAL" clId="{B67E75DF-61F4-4BDD-83F6-F3A9FEB4B984}" dt="2024-02-22T09:52:54.409" v="2357" actId="27803"/>
          <ac:spMkLst>
            <pc:docMk/>
            <pc:sldMk cId="3942064285" sldId="256"/>
            <ac:spMk id="12572" creationId="{A30404F9-E2AA-3875-7050-490ABE13AE03}"/>
          </ac:spMkLst>
        </pc:spChg>
        <pc:spChg chg="mod">
          <ac:chgData name="Jassem Abbasi" userId="a485637c-5d5c-44af-8411-f95acc3236b6" providerId="ADAL" clId="{B67E75DF-61F4-4BDD-83F6-F3A9FEB4B984}" dt="2024-02-22T09:52:54.409" v="2357" actId="27803"/>
          <ac:spMkLst>
            <pc:docMk/>
            <pc:sldMk cId="3942064285" sldId="256"/>
            <ac:spMk id="12573" creationId="{66D02D89-6AD0-972F-23D2-7A3F229C5038}"/>
          </ac:spMkLst>
        </pc:spChg>
        <pc:spChg chg="mod">
          <ac:chgData name="Jassem Abbasi" userId="a485637c-5d5c-44af-8411-f95acc3236b6" providerId="ADAL" clId="{B67E75DF-61F4-4BDD-83F6-F3A9FEB4B984}" dt="2024-02-22T09:52:54.409" v="2357" actId="27803"/>
          <ac:spMkLst>
            <pc:docMk/>
            <pc:sldMk cId="3942064285" sldId="256"/>
            <ac:spMk id="12574" creationId="{95386EFA-2C6E-D245-796C-06B634F5A56B}"/>
          </ac:spMkLst>
        </pc:spChg>
        <pc:spChg chg="mod">
          <ac:chgData name="Jassem Abbasi" userId="a485637c-5d5c-44af-8411-f95acc3236b6" providerId="ADAL" clId="{B67E75DF-61F4-4BDD-83F6-F3A9FEB4B984}" dt="2024-02-22T09:52:54.409" v="2357" actId="27803"/>
          <ac:spMkLst>
            <pc:docMk/>
            <pc:sldMk cId="3942064285" sldId="256"/>
            <ac:spMk id="12575" creationId="{CE016676-79B7-546B-AF7D-CD21263C97DC}"/>
          </ac:spMkLst>
        </pc:spChg>
        <pc:spChg chg="mod">
          <ac:chgData name="Jassem Abbasi" userId="a485637c-5d5c-44af-8411-f95acc3236b6" providerId="ADAL" clId="{B67E75DF-61F4-4BDD-83F6-F3A9FEB4B984}" dt="2024-02-22T09:52:54.409" v="2357" actId="27803"/>
          <ac:spMkLst>
            <pc:docMk/>
            <pc:sldMk cId="3942064285" sldId="256"/>
            <ac:spMk id="12576" creationId="{18E08802-98C1-F097-4718-B1FDE0550444}"/>
          </ac:spMkLst>
        </pc:spChg>
        <pc:spChg chg="mod">
          <ac:chgData name="Jassem Abbasi" userId="a485637c-5d5c-44af-8411-f95acc3236b6" providerId="ADAL" clId="{B67E75DF-61F4-4BDD-83F6-F3A9FEB4B984}" dt="2024-02-22T09:52:54.409" v="2357" actId="27803"/>
          <ac:spMkLst>
            <pc:docMk/>
            <pc:sldMk cId="3942064285" sldId="256"/>
            <ac:spMk id="12577" creationId="{EC7C7AE8-4A16-8671-5EBA-03D27F26ECE7}"/>
          </ac:spMkLst>
        </pc:spChg>
        <pc:spChg chg="mod">
          <ac:chgData name="Jassem Abbasi" userId="a485637c-5d5c-44af-8411-f95acc3236b6" providerId="ADAL" clId="{B67E75DF-61F4-4BDD-83F6-F3A9FEB4B984}" dt="2024-02-22T09:52:54.409" v="2357" actId="27803"/>
          <ac:spMkLst>
            <pc:docMk/>
            <pc:sldMk cId="3942064285" sldId="256"/>
            <ac:spMk id="12578" creationId="{396CAD84-7669-7935-3E7C-6F7EEF7C2EAE}"/>
          </ac:spMkLst>
        </pc:spChg>
        <pc:spChg chg="mod">
          <ac:chgData name="Jassem Abbasi" userId="a485637c-5d5c-44af-8411-f95acc3236b6" providerId="ADAL" clId="{B67E75DF-61F4-4BDD-83F6-F3A9FEB4B984}" dt="2024-02-22T09:52:54.409" v="2357" actId="27803"/>
          <ac:spMkLst>
            <pc:docMk/>
            <pc:sldMk cId="3942064285" sldId="256"/>
            <ac:spMk id="12579" creationId="{F23BFB17-AAB8-37EB-CA20-4675CF637E57}"/>
          </ac:spMkLst>
        </pc:spChg>
        <pc:spChg chg="mod">
          <ac:chgData name="Jassem Abbasi" userId="a485637c-5d5c-44af-8411-f95acc3236b6" providerId="ADAL" clId="{B67E75DF-61F4-4BDD-83F6-F3A9FEB4B984}" dt="2024-02-22T09:52:54.409" v="2357" actId="27803"/>
          <ac:spMkLst>
            <pc:docMk/>
            <pc:sldMk cId="3942064285" sldId="256"/>
            <ac:spMk id="12580" creationId="{1A45EBBB-6971-6B11-04E5-DF5936F6F1D2}"/>
          </ac:spMkLst>
        </pc:spChg>
        <pc:spChg chg="mod">
          <ac:chgData name="Jassem Abbasi" userId="a485637c-5d5c-44af-8411-f95acc3236b6" providerId="ADAL" clId="{B67E75DF-61F4-4BDD-83F6-F3A9FEB4B984}" dt="2024-02-22T09:52:54.409" v="2357" actId="27803"/>
          <ac:spMkLst>
            <pc:docMk/>
            <pc:sldMk cId="3942064285" sldId="256"/>
            <ac:spMk id="12581" creationId="{1106A26A-FEEE-4D7E-D700-0ED220BDAAE8}"/>
          </ac:spMkLst>
        </pc:spChg>
        <pc:spChg chg="mod">
          <ac:chgData name="Jassem Abbasi" userId="a485637c-5d5c-44af-8411-f95acc3236b6" providerId="ADAL" clId="{B67E75DF-61F4-4BDD-83F6-F3A9FEB4B984}" dt="2024-02-22T09:52:54.409" v="2357" actId="27803"/>
          <ac:spMkLst>
            <pc:docMk/>
            <pc:sldMk cId="3942064285" sldId="256"/>
            <ac:spMk id="12582" creationId="{CEAA9E5C-9B30-7F73-7571-21555817EDE6}"/>
          </ac:spMkLst>
        </pc:spChg>
        <pc:spChg chg="mod">
          <ac:chgData name="Jassem Abbasi" userId="a485637c-5d5c-44af-8411-f95acc3236b6" providerId="ADAL" clId="{B67E75DF-61F4-4BDD-83F6-F3A9FEB4B984}" dt="2024-02-22T09:52:54.409" v="2357" actId="27803"/>
          <ac:spMkLst>
            <pc:docMk/>
            <pc:sldMk cId="3942064285" sldId="256"/>
            <ac:spMk id="12583" creationId="{68707C5D-9B4C-2F30-F202-60F35EC186BA}"/>
          </ac:spMkLst>
        </pc:spChg>
        <pc:spChg chg="mod">
          <ac:chgData name="Jassem Abbasi" userId="a485637c-5d5c-44af-8411-f95acc3236b6" providerId="ADAL" clId="{B67E75DF-61F4-4BDD-83F6-F3A9FEB4B984}" dt="2024-02-22T09:52:54.409" v="2357" actId="27803"/>
          <ac:spMkLst>
            <pc:docMk/>
            <pc:sldMk cId="3942064285" sldId="256"/>
            <ac:spMk id="12584" creationId="{1D1DE280-0CF5-106A-7A0C-8C1C0C14A817}"/>
          </ac:spMkLst>
        </pc:spChg>
        <pc:spChg chg="mod">
          <ac:chgData name="Jassem Abbasi" userId="a485637c-5d5c-44af-8411-f95acc3236b6" providerId="ADAL" clId="{B67E75DF-61F4-4BDD-83F6-F3A9FEB4B984}" dt="2024-02-22T09:52:54.409" v="2357" actId="27803"/>
          <ac:spMkLst>
            <pc:docMk/>
            <pc:sldMk cId="3942064285" sldId="256"/>
            <ac:spMk id="12585" creationId="{06A2FD35-C993-751F-9228-744880D99A78}"/>
          </ac:spMkLst>
        </pc:spChg>
        <pc:spChg chg="mod">
          <ac:chgData name="Jassem Abbasi" userId="a485637c-5d5c-44af-8411-f95acc3236b6" providerId="ADAL" clId="{B67E75DF-61F4-4BDD-83F6-F3A9FEB4B984}" dt="2024-02-22T09:52:54.409" v="2357" actId="27803"/>
          <ac:spMkLst>
            <pc:docMk/>
            <pc:sldMk cId="3942064285" sldId="256"/>
            <ac:spMk id="12586" creationId="{70B8E224-1674-B360-6F16-D5959101EF03}"/>
          </ac:spMkLst>
        </pc:spChg>
        <pc:spChg chg="mod">
          <ac:chgData name="Jassem Abbasi" userId="a485637c-5d5c-44af-8411-f95acc3236b6" providerId="ADAL" clId="{B67E75DF-61F4-4BDD-83F6-F3A9FEB4B984}" dt="2024-02-22T09:52:54.409" v="2357" actId="27803"/>
          <ac:spMkLst>
            <pc:docMk/>
            <pc:sldMk cId="3942064285" sldId="256"/>
            <ac:spMk id="12587" creationId="{65C232C5-05EE-DB66-1E12-B44876C55013}"/>
          </ac:spMkLst>
        </pc:spChg>
        <pc:spChg chg="mod">
          <ac:chgData name="Jassem Abbasi" userId="a485637c-5d5c-44af-8411-f95acc3236b6" providerId="ADAL" clId="{B67E75DF-61F4-4BDD-83F6-F3A9FEB4B984}" dt="2024-02-22T09:52:54.409" v="2357" actId="27803"/>
          <ac:spMkLst>
            <pc:docMk/>
            <pc:sldMk cId="3942064285" sldId="256"/>
            <ac:spMk id="12588" creationId="{E37B15BA-0045-A96D-C189-9A49752455F0}"/>
          </ac:spMkLst>
        </pc:spChg>
        <pc:spChg chg="mod">
          <ac:chgData name="Jassem Abbasi" userId="a485637c-5d5c-44af-8411-f95acc3236b6" providerId="ADAL" clId="{B67E75DF-61F4-4BDD-83F6-F3A9FEB4B984}" dt="2024-02-22T09:52:54.409" v="2357" actId="27803"/>
          <ac:spMkLst>
            <pc:docMk/>
            <pc:sldMk cId="3942064285" sldId="256"/>
            <ac:spMk id="12589" creationId="{BD0BE3F4-353A-A82A-8CC5-4880630E7D6D}"/>
          </ac:spMkLst>
        </pc:spChg>
        <pc:spChg chg="mod">
          <ac:chgData name="Jassem Abbasi" userId="a485637c-5d5c-44af-8411-f95acc3236b6" providerId="ADAL" clId="{B67E75DF-61F4-4BDD-83F6-F3A9FEB4B984}" dt="2024-02-22T09:52:54.409" v="2357" actId="27803"/>
          <ac:spMkLst>
            <pc:docMk/>
            <pc:sldMk cId="3942064285" sldId="256"/>
            <ac:spMk id="12590" creationId="{70DF6F58-390E-9BF5-3E89-AAADB5041520}"/>
          </ac:spMkLst>
        </pc:spChg>
        <pc:spChg chg="mod">
          <ac:chgData name="Jassem Abbasi" userId="a485637c-5d5c-44af-8411-f95acc3236b6" providerId="ADAL" clId="{B67E75DF-61F4-4BDD-83F6-F3A9FEB4B984}" dt="2024-02-22T09:52:54.409" v="2357" actId="27803"/>
          <ac:spMkLst>
            <pc:docMk/>
            <pc:sldMk cId="3942064285" sldId="256"/>
            <ac:spMk id="12591" creationId="{FEE7917E-F762-29C8-09E2-46BEBFCDC81B}"/>
          </ac:spMkLst>
        </pc:spChg>
        <pc:spChg chg="mod">
          <ac:chgData name="Jassem Abbasi" userId="a485637c-5d5c-44af-8411-f95acc3236b6" providerId="ADAL" clId="{B67E75DF-61F4-4BDD-83F6-F3A9FEB4B984}" dt="2024-02-22T09:52:54.409" v="2357" actId="27803"/>
          <ac:spMkLst>
            <pc:docMk/>
            <pc:sldMk cId="3942064285" sldId="256"/>
            <ac:spMk id="12592" creationId="{0F8E6C61-FA2E-1B0D-2F54-FF0460D67892}"/>
          </ac:spMkLst>
        </pc:spChg>
        <pc:spChg chg="mod">
          <ac:chgData name="Jassem Abbasi" userId="a485637c-5d5c-44af-8411-f95acc3236b6" providerId="ADAL" clId="{B67E75DF-61F4-4BDD-83F6-F3A9FEB4B984}" dt="2024-02-22T09:52:54.409" v="2357" actId="27803"/>
          <ac:spMkLst>
            <pc:docMk/>
            <pc:sldMk cId="3942064285" sldId="256"/>
            <ac:spMk id="12593" creationId="{9D872766-CD80-A034-8C9C-A499A3641661}"/>
          </ac:spMkLst>
        </pc:spChg>
        <pc:spChg chg="mod">
          <ac:chgData name="Jassem Abbasi" userId="a485637c-5d5c-44af-8411-f95acc3236b6" providerId="ADAL" clId="{B67E75DF-61F4-4BDD-83F6-F3A9FEB4B984}" dt="2024-02-22T09:52:54.409" v="2357" actId="27803"/>
          <ac:spMkLst>
            <pc:docMk/>
            <pc:sldMk cId="3942064285" sldId="256"/>
            <ac:spMk id="12594" creationId="{2AF109D8-E59C-0E12-7AF4-3E8E9F95021A}"/>
          </ac:spMkLst>
        </pc:spChg>
        <pc:spChg chg="mod">
          <ac:chgData name="Jassem Abbasi" userId="a485637c-5d5c-44af-8411-f95acc3236b6" providerId="ADAL" clId="{B67E75DF-61F4-4BDD-83F6-F3A9FEB4B984}" dt="2024-02-22T09:52:54.409" v="2357" actId="27803"/>
          <ac:spMkLst>
            <pc:docMk/>
            <pc:sldMk cId="3942064285" sldId="256"/>
            <ac:spMk id="12595" creationId="{F8E250B9-FC71-A661-79B5-2133DE933F60}"/>
          </ac:spMkLst>
        </pc:spChg>
        <pc:spChg chg="mod">
          <ac:chgData name="Jassem Abbasi" userId="a485637c-5d5c-44af-8411-f95acc3236b6" providerId="ADAL" clId="{B67E75DF-61F4-4BDD-83F6-F3A9FEB4B984}" dt="2024-02-22T09:52:54.409" v="2357" actId="27803"/>
          <ac:spMkLst>
            <pc:docMk/>
            <pc:sldMk cId="3942064285" sldId="256"/>
            <ac:spMk id="12596" creationId="{EA580246-ACCA-7E33-3D16-FB89C14BB919}"/>
          </ac:spMkLst>
        </pc:spChg>
        <pc:spChg chg="mod">
          <ac:chgData name="Jassem Abbasi" userId="a485637c-5d5c-44af-8411-f95acc3236b6" providerId="ADAL" clId="{B67E75DF-61F4-4BDD-83F6-F3A9FEB4B984}" dt="2024-02-22T09:52:54.409" v="2357" actId="27803"/>
          <ac:spMkLst>
            <pc:docMk/>
            <pc:sldMk cId="3942064285" sldId="256"/>
            <ac:spMk id="12597" creationId="{C25F9434-A6C0-212E-1C1C-32FE09241F37}"/>
          </ac:spMkLst>
        </pc:spChg>
        <pc:spChg chg="mod">
          <ac:chgData name="Jassem Abbasi" userId="a485637c-5d5c-44af-8411-f95acc3236b6" providerId="ADAL" clId="{B67E75DF-61F4-4BDD-83F6-F3A9FEB4B984}" dt="2024-02-22T09:52:54.409" v="2357" actId="27803"/>
          <ac:spMkLst>
            <pc:docMk/>
            <pc:sldMk cId="3942064285" sldId="256"/>
            <ac:spMk id="12598" creationId="{24D617BF-75B4-FCBE-964E-1AAA44DBD5A7}"/>
          </ac:spMkLst>
        </pc:spChg>
        <pc:spChg chg="mod">
          <ac:chgData name="Jassem Abbasi" userId="a485637c-5d5c-44af-8411-f95acc3236b6" providerId="ADAL" clId="{B67E75DF-61F4-4BDD-83F6-F3A9FEB4B984}" dt="2024-02-22T09:52:54.409" v="2357" actId="27803"/>
          <ac:spMkLst>
            <pc:docMk/>
            <pc:sldMk cId="3942064285" sldId="256"/>
            <ac:spMk id="12599" creationId="{0EEC6587-B74E-E9FE-DD5E-2E21449AE5DB}"/>
          </ac:spMkLst>
        </pc:spChg>
        <pc:spChg chg="mod">
          <ac:chgData name="Jassem Abbasi" userId="a485637c-5d5c-44af-8411-f95acc3236b6" providerId="ADAL" clId="{B67E75DF-61F4-4BDD-83F6-F3A9FEB4B984}" dt="2024-02-22T09:52:54.409" v="2357" actId="27803"/>
          <ac:spMkLst>
            <pc:docMk/>
            <pc:sldMk cId="3942064285" sldId="256"/>
            <ac:spMk id="12600" creationId="{515B54F1-06BF-E65D-4996-539B1DA7BF1A}"/>
          </ac:spMkLst>
        </pc:spChg>
        <pc:spChg chg="mod">
          <ac:chgData name="Jassem Abbasi" userId="a485637c-5d5c-44af-8411-f95acc3236b6" providerId="ADAL" clId="{B67E75DF-61F4-4BDD-83F6-F3A9FEB4B984}" dt="2024-02-22T09:52:54.409" v="2357" actId="27803"/>
          <ac:spMkLst>
            <pc:docMk/>
            <pc:sldMk cId="3942064285" sldId="256"/>
            <ac:spMk id="12601" creationId="{2EEEC363-20E7-8A1C-265D-D570AAA7672D}"/>
          </ac:spMkLst>
        </pc:spChg>
        <pc:spChg chg="mod">
          <ac:chgData name="Jassem Abbasi" userId="a485637c-5d5c-44af-8411-f95acc3236b6" providerId="ADAL" clId="{B67E75DF-61F4-4BDD-83F6-F3A9FEB4B984}" dt="2024-02-22T09:52:54.409" v="2357" actId="27803"/>
          <ac:spMkLst>
            <pc:docMk/>
            <pc:sldMk cId="3942064285" sldId="256"/>
            <ac:spMk id="12602" creationId="{CAE4E000-18D0-0CBA-056C-9813841092AA}"/>
          </ac:spMkLst>
        </pc:spChg>
        <pc:spChg chg="mod">
          <ac:chgData name="Jassem Abbasi" userId="a485637c-5d5c-44af-8411-f95acc3236b6" providerId="ADAL" clId="{B67E75DF-61F4-4BDD-83F6-F3A9FEB4B984}" dt="2024-02-22T09:52:54.409" v="2357" actId="27803"/>
          <ac:spMkLst>
            <pc:docMk/>
            <pc:sldMk cId="3942064285" sldId="256"/>
            <ac:spMk id="12603" creationId="{C349F3AC-5F45-0EF5-67EB-D0741E07871B}"/>
          </ac:spMkLst>
        </pc:spChg>
        <pc:spChg chg="mod">
          <ac:chgData name="Jassem Abbasi" userId="a485637c-5d5c-44af-8411-f95acc3236b6" providerId="ADAL" clId="{B67E75DF-61F4-4BDD-83F6-F3A9FEB4B984}" dt="2024-02-22T09:52:54.409" v="2357" actId="27803"/>
          <ac:spMkLst>
            <pc:docMk/>
            <pc:sldMk cId="3942064285" sldId="256"/>
            <ac:spMk id="12604" creationId="{8134754B-7E27-E794-B391-8DB1CF21DAFE}"/>
          </ac:spMkLst>
        </pc:spChg>
        <pc:spChg chg="mod">
          <ac:chgData name="Jassem Abbasi" userId="a485637c-5d5c-44af-8411-f95acc3236b6" providerId="ADAL" clId="{B67E75DF-61F4-4BDD-83F6-F3A9FEB4B984}" dt="2024-02-22T09:52:54.409" v="2357" actId="27803"/>
          <ac:spMkLst>
            <pc:docMk/>
            <pc:sldMk cId="3942064285" sldId="256"/>
            <ac:spMk id="12605" creationId="{3F3E82FA-2482-6D24-ED22-1C3CBDD01FC6}"/>
          </ac:spMkLst>
        </pc:spChg>
        <pc:spChg chg="mod">
          <ac:chgData name="Jassem Abbasi" userId="a485637c-5d5c-44af-8411-f95acc3236b6" providerId="ADAL" clId="{B67E75DF-61F4-4BDD-83F6-F3A9FEB4B984}" dt="2024-02-22T09:52:54.409" v="2357" actId="27803"/>
          <ac:spMkLst>
            <pc:docMk/>
            <pc:sldMk cId="3942064285" sldId="256"/>
            <ac:spMk id="12606" creationId="{1C30BC17-C9B0-5F23-4354-810DBA280F0B}"/>
          </ac:spMkLst>
        </pc:spChg>
        <pc:spChg chg="mod">
          <ac:chgData name="Jassem Abbasi" userId="a485637c-5d5c-44af-8411-f95acc3236b6" providerId="ADAL" clId="{B67E75DF-61F4-4BDD-83F6-F3A9FEB4B984}" dt="2024-02-22T09:52:54.409" v="2357" actId="27803"/>
          <ac:spMkLst>
            <pc:docMk/>
            <pc:sldMk cId="3942064285" sldId="256"/>
            <ac:spMk id="12607" creationId="{D8DD841C-E0A6-1A8D-D40B-3BA6F972D6C2}"/>
          </ac:spMkLst>
        </pc:spChg>
        <pc:spChg chg="mod">
          <ac:chgData name="Jassem Abbasi" userId="a485637c-5d5c-44af-8411-f95acc3236b6" providerId="ADAL" clId="{B67E75DF-61F4-4BDD-83F6-F3A9FEB4B984}" dt="2024-02-22T09:52:54.409" v="2357" actId="27803"/>
          <ac:spMkLst>
            <pc:docMk/>
            <pc:sldMk cId="3942064285" sldId="256"/>
            <ac:spMk id="12608" creationId="{3858919F-B914-2FBD-ABE9-98A04340BB85}"/>
          </ac:spMkLst>
        </pc:spChg>
        <pc:spChg chg="mod">
          <ac:chgData name="Jassem Abbasi" userId="a485637c-5d5c-44af-8411-f95acc3236b6" providerId="ADAL" clId="{B67E75DF-61F4-4BDD-83F6-F3A9FEB4B984}" dt="2024-02-22T09:52:54.409" v="2357" actId="27803"/>
          <ac:spMkLst>
            <pc:docMk/>
            <pc:sldMk cId="3942064285" sldId="256"/>
            <ac:spMk id="12609" creationId="{E298A4A5-7E51-9C17-3986-8B9B8A08B69B}"/>
          </ac:spMkLst>
        </pc:spChg>
        <pc:spChg chg="mod">
          <ac:chgData name="Jassem Abbasi" userId="a485637c-5d5c-44af-8411-f95acc3236b6" providerId="ADAL" clId="{B67E75DF-61F4-4BDD-83F6-F3A9FEB4B984}" dt="2024-02-22T09:52:54.409" v="2357" actId="27803"/>
          <ac:spMkLst>
            <pc:docMk/>
            <pc:sldMk cId="3942064285" sldId="256"/>
            <ac:spMk id="12610" creationId="{00A7E18E-EF06-2814-D52A-088E04BD5114}"/>
          </ac:spMkLst>
        </pc:spChg>
        <pc:spChg chg="mod">
          <ac:chgData name="Jassem Abbasi" userId="a485637c-5d5c-44af-8411-f95acc3236b6" providerId="ADAL" clId="{B67E75DF-61F4-4BDD-83F6-F3A9FEB4B984}" dt="2024-02-22T09:52:54.409" v="2357" actId="27803"/>
          <ac:spMkLst>
            <pc:docMk/>
            <pc:sldMk cId="3942064285" sldId="256"/>
            <ac:spMk id="12611" creationId="{D62C4038-AAA9-0C69-30B3-C3EFEFEDEC05}"/>
          </ac:spMkLst>
        </pc:spChg>
        <pc:spChg chg="mod">
          <ac:chgData name="Jassem Abbasi" userId="a485637c-5d5c-44af-8411-f95acc3236b6" providerId="ADAL" clId="{B67E75DF-61F4-4BDD-83F6-F3A9FEB4B984}" dt="2024-02-22T09:52:54.409" v="2357" actId="27803"/>
          <ac:spMkLst>
            <pc:docMk/>
            <pc:sldMk cId="3942064285" sldId="256"/>
            <ac:spMk id="12612" creationId="{92551984-65D0-DD4A-8881-D23DB4A66D66}"/>
          </ac:spMkLst>
        </pc:spChg>
        <pc:spChg chg="mod">
          <ac:chgData name="Jassem Abbasi" userId="a485637c-5d5c-44af-8411-f95acc3236b6" providerId="ADAL" clId="{B67E75DF-61F4-4BDD-83F6-F3A9FEB4B984}" dt="2024-02-22T09:52:54.409" v="2357" actId="27803"/>
          <ac:spMkLst>
            <pc:docMk/>
            <pc:sldMk cId="3942064285" sldId="256"/>
            <ac:spMk id="12613" creationId="{337A2DFD-9428-DC27-F7A8-4D8D8DE918B7}"/>
          </ac:spMkLst>
        </pc:spChg>
        <pc:spChg chg="mod">
          <ac:chgData name="Jassem Abbasi" userId="a485637c-5d5c-44af-8411-f95acc3236b6" providerId="ADAL" clId="{B67E75DF-61F4-4BDD-83F6-F3A9FEB4B984}" dt="2024-02-22T09:52:54.409" v="2357" actId="27803"/>
          <ac:spMkLst>
            <pc:docMk/>
            <pc:sldMk cId="3942064285" sldId="256"/>
            <ac:spMk id="12614" creationId="{520D9D33-EA3E-E7A8-ED90-90E0CF3D01D5}"/>
          </ac:spMkLst>
        </pc:spChg>
        <pc:spChg chg="mod">
          <ac:chgData name="Jassem Abbasi" userId="a485637c-5d5c-44af-8411-f95acc3236b6" providerId="ADAL" clId="{B67E75DF-61F4-4BDD-83F6-F3A9FEB4B984}" dt="2024-02-22T09:52:54.409" v="2357" actId="27803"/>
          <ac:spMkLst>
            <pc:docMk/>
            <pc:sldMk cId="3942064285" sldId="256"/>
            <ac:spMk id="12615" creationId="{3582DDCB-F4D6-A9D6-3032-7C9962653931}"/>
          </ac:spMkLst>
        </pc:spChg>
        <pc:spChg chg="mod">
          <ac:chgData name="Jassem Abbasi" userId="a485637c-5d5c-44af-8411-f95acc3236b6" providerId="ADAL" clId="{B67E75DF-61F4-4BDD-83F6-F3A9FEB4B984}" dt="2024-02-22T09:52:54.409" v="2357" actId="27803"/>
          <ac:spMkLst>
            <pc:docMk/>
            <pc:sldMk cId="3942064285" sldId="256"/>
            <ac:spMk id="12616" creationId="{50D5AB12-73D6-8AB8-1D48-65C1DBA0961B}"/>
          </ac:spMkLst>
        </pc:spChg>
        <pc:spChg chg="mod">
          <ac:chgData name="Jassem Abbasi" userId="a485637c-5d5c-44af-8411-f95acc3236b6" providerId="ADAL" clId="{B67E75DF-61F4-4BDD-83F6-F3A9FEB4B984}" dt="2024-02-22T09:52:54.409" v="2357" actId="27803"/>
          <ac:spMkLst>
            <pc:docMk/>
            <pc:sldMk cId="3942064285" sldId="256"/>
            <ac:spMk id="12617" creationId="{B06F58E8-A73D-DC97-10C4-A30430620B02}"/>
          </ac:spMkLst>
        </pc:spChg>
        <pc:spChg chg="mod">
          <ac:chgData name="Jassem Abbasi" userId="a485637c-5d5c-44af-8411-f95acc3236b6" providerId="ADAL" clId="{B67E75DF-61F4-4BDD-83F6-F3A9FEB4B984}" dt="2024-02-22T09:52:54.409" v="2357" actId="27803"/>
          <ac:spMkLst>
            <pc:docMk/>
            <pc:sldMk cId="3942064285" sldId="256"/>
            <ac:spMk id="12618" creationId="{6770C159-8E3C-DDB7-85FD-901ACFFEEDBD}"/>
          </ac:spMkLst>
        </pc:spChg>
        <pc:spChg chg="mod">
          <ac:chgData name="Jassem Abbasi" userId="a485637c-5d5c-44af-8411-f95acc3236b6" providerId="ADAL" clId="{B67E75DF-61F4-4BDD-83F6-F3A9FEB4B984}" dt="2024-02-22T09:52:54.409" v="2357" actId="27803"/>
          <ac:spMkLst>
            <pc:docMk/>
            <pc:sldMk cId="3942064285" sldId="256"/>
            <ac:spMk id="12619" creationId="{B6FAA436-8D29-E3AC-1D91-81BFC3112760}"/>
          </ac:spMkLst>
        </pc:spChg>
        <pc:spChg chg="mod">
          <ac:chgData name="Jassem Abbasi" userId="a485637c-5d5c-44af-8411-f95acc3236b6" providerId="ADAL" clId="{B67E75DF-61F4-4BDD-83F6-F3A9FEB4B984}" dt="2024-02-22T09:52:54.409" v="2357" actId="27803"/>
          <ac:spMkLst>
            <pc:docMk/>
            <pc:sldMk cId="3942064285" sldId="256"/>
            <ac:spMk id="12620" creationId="{ACACD42E-AD78-CF7D-62DF-2BC3ABA7F29F}"/>
          </ac:spMkLst>
        </pc:spChg>
        <pc:spChg chg="mod">
          <ac:chgData name="Jassem Abbasi" userId="a485637c-5d5c-44af-8411-f95acc3236b6" providerId="ADAL" clId="{B67E75DF-61F4-4BDD-83F6-F3A9FEB4B984}" dt="2024-02-22T09:52:54.409" v="2357" actId="27803"/>
          <ac:spMkLst>
            <pc:docMk/>
            <pc:sldMk cId="3942064285" sldId="256"/>
            <ac:spMk id="12621" creationId="{8686D5B2-5C5D-40F2-03FD-BD83F5FA9D11}"/>
          </ac:spMkLst>
        </pc:spChg>
        <pc:spChg chg="mod">
          <ac:chgData name="Jassem Abbasi" userId="a485637c-5d5c-44af-8411-f95acc3236b6" providerId="ADAL" clId="{B67E75DF-61F4-4BDD-83F6-F3A9FEB4B984}" dt="2024-02-22T09:52:54.409" v="2357" actId="27803"/>
          <ac:spMkLst>
            <pc:docMk/>
            <pc:sldMk cId="3942064285" sldId="256"/>
            <ac:spMk id="12622" creationId="{3F0AFBF3-0DD7-74EC-AB9C-EE0578D4719B}"/>
          </ac:spMkLst>
        </pc:spChg>
        <pc:spChg chg="mod">
          <ac:chgData name="Jassem Abbasi" userId="a485637c-5d5c-44af-8411-f95acc3236b6" providerId="ADAL" clId="{B67E75DF-61F4-4BDD-83F6-F3A9FEB4B984}" dt="2024-02-22T09:52:54.409" v="2357" actId="27803"/>
          <ac:spMkLst>
            <pc:docMk/>
            <pc:sldMk cId="3942064285" sldId="256"/>
            <ac:spMk id="12623" creationId="{B7B8EE55-D73D-B2CC-F227-CF58BC01AC81}"/>
          </ac:spMkLst>
        </pc:spChg>
        <pc:spChg chg="mod">
          <ac:chgData name="Jassem Abbasi" userId="a485637c-5d5c-44af-8411-f95acc3236b6" providerId="ADAL" clId="{B67E75DF-61F4-4BDD-83F6-F3A9FEB4B984}" dt="2024-02-22T09:52:54.409" v="2357" actId="27803"/>
          <ac:spMkLst>
            <pc:docMk/>
            <pc:sldMk cId="3942064285" sldId="256"/>
            <ac:spMk id="12624" creationId="{3FB58BEE-C41D-009C-AEFC-64C659085A86}"/>
          </ac:spMkLst>
        </pc:spChg>
        <pc:spChg chg="mod">
          <ac:chgData name="Jassem Abbasi" userId="a485637c-5d5c-44af-8411-f95acc3236b6" providerId="ADAL" clId="{B67E75DF-61F4-4BDD-83F6-F3A9FEB4B984}" dt="2024-02-22T09:52:54.409" v="2357" actId="27803"/>
          <ac:spMkLst>
            <pc:docMk/>
            <pc:sldMk cId="3942064285" sldId="256"/>
            <ac:spMk id="12625" creationId="{F5062359-3C70-42AF-E95C-51A4A545C134}"/>
          </ac:spMkLst>
        </pc:spChg>
        <pc:spChg chg="mod">
          <ac:chgData name="Jassem Abbasi" userId="a485637c-5d5c-44af-8411-f95acc3236b6" providerId="ADAL" clId="{B67E75DF-61F4-4BDD-83F6-F3A9FEB4B984}" dt="2024-02-22T09:52:54.409" v="2357" actId="27803"/>
          <ac:spMkLst>
            <pc:docMk/>
            <pc:sldMk cId="3942064285" sldId="256"/>
            <ac:spMk id="12626" creationId="{4A8EBA31-609F-1214-8C53-0822219CE3F3}"/>
          </ac:spMkLst>
        </pc:spChg>
        <pc:spChg chg="mod">
          <ac:chgData name="Jassem Abbasi" userId="a485637c-5d5c-44af-8411-f95acc3236b6" providerId="ADAL" clId="{B67E75DF-61F4-4BDD-83F6-F3A9FEB4B984}" dt="2024-02-22T09:52:54.409" v="2357" actId="27803"/>
          <ac:spMkLst>
            <pc:docMk/>
            <pc:sldMk cId="3942064285" sldId="256"/>
            <ac:spMk id="12627" creationId="{861DF126-68F9-9E20-647C-186A4755D27A}"/>
          </ac:spMkLst>
        </pc:spChg>
        <pc:spChg chg="mod">
          <ac:chgData name="Jassem Abbasi" userId="a485637c-5d5c-44af-8411-f95acc3236b6" providerId="ADAL" clId="{B67E75DF-61F4-4BDD-83F6-F3A9FEB4B984}" dt="2024-02-22T09:52:54.409" v="2357" actId="27803"/>
          <ac:spMkLst>
            <pc:docMk/>
            <pc:sldMk cId="3942064285" sldId="256"/>
            <ac:spMk id="12628" creationId="{3A54811C-B84E-6D7F-4D34-36272A1022A5}"/>
          </ac:spMkLst>
        </pc:spChg>
        <pc:spChg chg="mod">
          <ac:chgData name="Jassem Abbasi" userId="a485637c-5d5c-44af-8411-f95acc3236b6" providerId="ADAL" clId="{B67E75DF-61F4-4BDD-83F6-F3A9FEB4B984}" dt="2024-02-22T09:52:54.409" v="2357" actId="27803"/>
          <ac:spMkLst>
            <pc:docMk/>
            <pc:sldMk cId="3942064285" sldId="256"/>
            <ac:spMk id="12629" creationId="{108C94A7-19A8-5A10-374F-9EA5E8D8D716}"/>
          </ac:spMkLst>
        </pc:spChg>
        <pc:spChg chg="mod">
          <ac:chgData name="Jassem Abbasi" userId="a485637c-5d5c-44af-8411-f95acc3236b6" providerId="ADAL" clId="{B67E75DF-61F4-4BDD-83F6-F3A9FEB4B984}" dt="2024-02-22T09:52:54.409" v="2357" actId="27803"/>
          <ac:spMkLst>
            <pc:docMk/>
            <pc:sldMk cId="3942064285" sldId="256"/>
            <ac:spMk id="12630" creationId="{777C43A9-7259-48E8-91E8-D66B3AF2140E}"/>
          </ac:spMkLst>
        </pc:spChg>
        <pc:spChg chg="mod">
          <ac:chgData name="Jassem Abbasi" userId="a485637c-5d5c-44af-8411-f95acc3236b6" providerId="ADAL" clId="{B67E75DF-61F4-4BDD-83F6-F3A9FEB4B984}" dt="2024-02-22T09:52:54.409" v="2357" actId="27803"/>
          <ac:spMkLst>
            <pc:docMk/>
            <pc:sldMk cId="3942064285" sldId="256"/>
            <ac:spMk id="12631" creationId="{BD895F5F-FCFD-4008-360A-0745F7BBBAF7}"/>
          </ac:spMkLst>
        </pc:spChg>
        <pc:spChg chg="mod">
          <ac:chgData name="Jassem Abbasi" userId="a485637c-5d5c-44af-8411-f95acc3236b6" providerId="ADAL" clId="{B67E75DF-61F4-4BDD-83F6-F3A9FEB4B984}" dt="2024-02-22T09:52:54.409" v="2357" actId="27803"/>
          <ac:spMkLst>
            <pc:docMk/>
            <pc:sldMk cId="3942064285" sldId="256"/>
            <ac:spMk id="12632" creationId="{EF78562C-EFEF-1214-4227-546915AD89E5}"/>
          </ac:spMkLst>
        </pc:spChg>
        <pc:spChg chg="mod">
          <ac:chgData name="Jassem Abbasi" userId="a485637c-5d5c-44af-8411-f95acc3236b6" providerId="ADAL" clId="{B67E75DF-61F4-4BDD-83F6-F3A9FEB4B984}" dt="2024-02-22T09:52:54.409" v="2357" actId="27803"/>
          <ac:spMkLst>
            <pc:docMk/>
            <pc:sldMk cId="3942064285" sldId="256"/>
            <ac:spMk id="12633" creationId="{FBEC45D4-3A47-73E0-3388-8CAC5F4FF25F}"/>
          </ac:spMkLst>
        </pc:spChg>
        <pc:spChg chg="mod">
          <ac:chgData name="Jassem Abbasi" userId="a485637c-5d5c-44af-8411-f95acc3236b6" providerId="ADAL" clId="{B67E75DF-61F4-4BDD-83F6-F3A9FEB4B984}" dt="2024-02-22T09:52:54.409" v="2357" actId="27803"/>
          <ac:spMkLst>
            <pc:docMk/>
            <pc:sldMk cId="3942064285" sldId="256"/>
            <ac:spMk id="12634" creationId="{D17C395D-BA45-8351-58B6-98756A3DFA28}"/>
          </ac:spMkLst>
        </pc:spChg>
        <pc:spChg chg="mod">
          <ac:chgData name="Jassem Abbasi" userId="a485637c-5d5c-44af-8411-f95acc3236b6" providerId="ADAL" clId="{B67E75DF-61F4-4BDD-83F6-F3A9FEB4B984}" dt="2024-02-22T09:52:54.409" v="2357" actId="27803"/>
          <ac:spMkLst>
            <pc:docMk/>
            <pc:sldMk cId="3942064285" sldId="256"/>
            <ac:spMk id="12635" creationId="{8D88D3CD-74BA-E3D0-7834-6DFBD87C476F}"/>
          </ac:spMkLst>
        </pc:spChg>
        <pc:spChg chg="mod">
          <ac:chgData name="Jassem Abbasi" userId="a485637c-5d5c-44af-8411-f95acc3236b6" providerId="ADAL" clId="{B67E75DF-61F4-4BDD-83F6-F3A9FEB4B984}" dt="2024-02-22T09:52:54.409" v="2357" actId="27803"/>
          <ac:spMkLst>
            <pc:docMk/>
            <pc:sldMk cId="3942064285" sldId="256"/>
            <ac:spMk id="12636" creationId="{24B30866-829F-B999-7231-4488B4F0299D}"/>
          </ac:spMkLst>
        </pc:spChg>
        <pc:spChg chg="mod">
          <ac:chgData name="Jassem Abbasi" userId="a485637c-5d5c-44af-8411-f95acc3236b6" providerId="ADAL" clId="{B67E75DF-61F4-4BDD-83F6-F3A9FEB4B984}" dt="2024-02-22T09:52:54.409" v="2357" actId="27803"/>
          <ac:spMkLst>
            <pc:docMk/>
            <pc:sldMk cId="3942064285" sldId="256"/>
            <ac:spMk id="12637" creationId="{33B918C6-40FF-B07F-9766-D2452054B469}"/>
          </ac:spMkLst>
        </pc:spChg>
        <pc:spChg chg="mod">
          <ac:chgData name="Jassem Abbasi" userId="a485637c-5d5c-44af-8411-f95acc3236b6" providerId="ADAL" clId="{B67E75DF-61F4-4BDD-83F6-F3A9FEB4B984}" dt="2024-02-22T09:52:54.409" v="2357" actId="27803"/>
          <ac:spMkLst>
            <pc:docMk/>
            <pc:sldMk cId="3942064285" sldId="256"/>
            <ac:spMk id="12638" creationId="{F3911703-4A76-F746-8FE1-2694F724A123}"/>
          </ac:spMkLst>
        </pc:spChg>
        <pc:spChg chg="mod">
          <ac:chgData name="Jassem Abbasi" userId="a485637c-5d5c-44af-8411-f95acc3236b6" providerId="ADAL" clId="{B67E75DF-61F4-4BDD-83F6-F3A9FEB4B984}" dt="2024-02-22T09:52:54.409" v="2357" actId="27803"/>
          <ac:spMkLst>
            <pc:docMk/>
            <pc:sldMk cId="3942064285" sldId="256"/>
            <ac:spMk id="12639" creationId="{A435A359-0AA3-001F-DD1D-1741720D16DB}"/>
          </ac:spMkLst>
        </pc:spChg>
        <pc:spChg chg="mod">
          <ac:chgData name="Jassem Abbasi" userId="a485637c-5d5c-44af-8411-f95acc3236b6" providerId="ADAL" clId="{B67E75DF-61F4-4BDD-83F6-F3A9FEB4B984}" dt="2024-02-22T09:52:54.409" v="2357" actId="27803"/>
          <ac:spMkLst>
            <pc:docMk/>
            <pc:sldMk cId="3942064285" sldId="256"/>
            <ac:spMk id="12640" creationId="{DC5DF8CA-F8C8-5125-7824-D5F1BFB96243}"/>
          </ac:spMkLst>
        </pc:spChg>
        <pc:spChg chg="mod">
          <ac:chgData name="Jassem Abbasi" userId="a485637c-5d5c-44af-8411-f95acc3236b6" providerId="ADAL" clId="{B67E75DF-61F4-4BDD-83F6-F3A9FEB4B984}" dt="2024-02-22T09:52:54.409" v="2357" actId="27803"/>
          <ac:spMkLst>
            <pc:docMk/>
            <pc:sldMk cId="3942064285" sldId="256"/>
            <ac:spMk id="12641" creationId="{2CECCDA6-7F70-8873-ED04-BDF812AA4C50}"/>
          </ac:spMkLst>
        </pc:spChg>
        <pc:spChg chg="mod">
          <ac:chgData name="Jassem Abbasi" userId="a485637c-5d5c-44af-8411-f95acc3236b6" providerId="ADAL" clId="{B67E75DF-61F4-4BDD-83F6-F3A9FEB4B984}" dt="2024-02-22T09:52:54.409" v="2357" actId="27803"/>
          <ac:spMkLst>
            <pc:docMk/>
            <pc:sldMk cId="3942064285" sldId="256"/>
            <ac:spMk id="12642" creationId="{5A600992-5033-720F-696B-20F5D5DF3149}"/>
          </ac:spMkLst>
        </pc:spChg>
        <pc:spChg chg="mod">
          <ac:chgData name="Jassem Abbasi" userId="a485637c-5d5c-44af-8411-f95acc3236b6" providerId="ADAL" clId="{B67E75DF-61F4-4BDD-83F6-F3A9FEB4B984}" dt="2024-02-22T09:52:54.409" v="2357" actId="27803"/>
          <ac:spMkLst>
            <pc:docMk/>
            <pc:sldMk cId="3942064285" sldId="256"/>
            <ac:spMk id="12643" creationId="{C2932D7A-9AAD-D86A-5924-C837BAD31E58}"/>
          </ac:spMkLst>
        </pc:spChg>
        <pc:spChg chg="mod">
          <ac:chgData name="Jassem Abbasi" userId="a485637c-5d5c-44af-8411-f95acc3236b6" providerId="ADAL" clId="{B67E75DF-61F4-4BDD-83F6-F3A9FEB4B984}" dt="2024-02-22T09:52:54.409" v="2357" actId="27803"/>
          <ac:spMkLst>
            <pc:docMk/>
            <pc:sldMk cId="3942064285" sldId="256"/>
            <ac:spMk id="12644" creationId="{0174DC1D-B201-217D-B948-D15B674BA6D1}"/>
          </ac:spMkLst>
        </pc:spChg>
        <pc:spChg chg="mod">
          <ac:chgData name="Jassem Abbasi" userId="a485637c-5d5c-44af-8411-f95acc3236b6" providerId="ADAL" clId="{B67E75DF-61F4-4BDD-83F6-F3A9FEB4B984}" dt="2024-02-22T09:52:54.409" v="2357" actId="27803"/>
          <ac:spMkLst>
            <pc:docMk/>
            <pc:sldMk cId="3942064285" sldId="256"/>
            <ac:spMk id="12645" creationId="{0C25BB21-713D-130C-7B53-21FEED3E9BBC}"/>
          </ac:spMkLst>
        </pc:spChg>
        <pc:spChg chg="mod">
          <ac:chgData name="Jassem Abbasi" userId="a485637c-5d5c-44af-8411-f95acc3236b6" providerId="ADAL" clId="{B67E75DF-61F4-4BDD-83F6-F3A9FEB4B984}" dt="2024-02-22T09:52:54.409" v="2357" actId="27803"/>
          <ac:spMkLst>
            <pc:docMk/>
            <pc:sldMk cId="3942064285" sldId="256"/>
            <ac:spMk id="12646" creationId="{DB1A0406-3784-5273-FAAD-5530405E3C09}"/>
          </ac:spMkLst>
        </pc:spChg>
        <pc:spChg chg="mod">
          <ac:chgData name="Jassem Abbasi" userId="a485637c-5d5c-44af-8411-f95acc3236b6" providerId="ADAL" clId="{B67E75DF-61F4-4BDD-83F6-F3A9FEB4B984}" dt="2024-02-22T09:52:54.409" v="2357" actId="27803"/>
          <ac:spMkLst>
            <pc:docMk/>
            <pc:sldMk cId="3942064285" sldId="256"/>
            <ac:spMk id="12647" creationId="{EBD39850-45E1-61BE-7B69-CC426D373179}"/>
          </ac:spMkLst>
        </pc:spChg>
        <pc:spChg chg="mod">
          <ac:chgData name="Jassem Abbasi" userId="a485637c-5d5c-44af-8411-f95acc3236b6" providerId="ADAL" clId="{B67E75DF-61F4-4BDD-83F6-F3A9FEB4B984}" dt="2024-02-22T09:52:54.409" v="2357" actId="27803"/>
          <ac:spMkLst>
            <pc:docMk/>
            <pc:sldMk cId="3942064285" sldId="256"/>
            <ac:spMk id="12648" creationId="{5AD309DE-4C9C-D5BB-FC9B-5179D12EABD3}"/>
          </ac:spMkLst>
        </pc:spChg>
        <pc:spChg chg="mod">
          <ac:chgData name="Jassem Abbasi" userId="a485637c-5d5c-44af-8411-f95acc3236b6" providerId="ADAL" clId="{B67E75DF-61F4-4BDD-83F6-F3A9FEB4B984}" dt="2024-02-22T09:52:54.409" v="2357" actId="27803"/>
          <ac:spMkLst>
            <pc:docMk/>
            <pc:sldMk cId="3942064285" sldId="256"/>
            <ac:spMk id="12649" creationId="{5E685F03-3DCC-3642-61DD-F3F8F857D386}"/>
          </ac:spMkLst>
        </pc:spChg>
        <pc:spChg chg="mod">
          <ac:chgData name="Jassem Abbasi" userId="a485637c-5d5c-44af-8411-f95acc3236b6" providerId="ADAL" clId="{B67E75DF-61F4-4BDD-83F6-F3A9FEB4B984}" dt="2024-02-22T09:52:54.409" v="2357" actId="27803"/>
          <ac:spMkLst>
            <pc:docMk/>
            <pc:sldMk cId="3942064285" sldId="256"/>
            <ac:spMk id="12650" creationId="{BA31D629-3245-1C7F-A0DD-E95814ECB118}"/>
          </ac:spMkLst>
        </pc:spChg>
        <pc:spChg chg="mod">
          <ac:chgData name="Jassem Abbasi" userId="a485637c-5d5c-44af-8411-f95acc3236b6" providerId="ADAL" clId="{B67E75DF-61F4-4BDD-83F6-F3A9FEB4B984}" dt="2024-02-22T09:52:54.409" v="2357" actId="27803"/>
          <ac:spMkLst>
            <pc:docMk/>
            <pc:sldMk cId="3942064285" sldId="256"/>
            <ac:spMk id="12651" creationId="{7ABF4B32-72D4-0592-6460-58FE061554D7}"/>
          </ac:spMkLst>
        </pc:spChg>
        <pc:spChg chg="mod">
          <ac:chgData name="Jassem Abbasi" userId="a485637c-5d5c-44af-8411-f95acc3236b6" providerId="ADAL" clId="{B67E75DF-61F4-4BDD-83F6-F3A9FEB4B984}" dt="2024-02-22T09:52:54.409" v="2357" actId="27803"/>
          <ac:spMkLst>
            <pc:docMk/>
            <pc:sldMk cId="3942064285" sldId="256"/>
            <ac:spMk id="12652" creationId="{B9B3D455-8A70-ED34-1B37-19E1635DAA50}"/>
          </ac:spMkLst>
        </pc:spChg>
        <pc:spChg chg="mod">
          <ac:chgData name="Jassem Abbasi" userId="a485637c-5d5c-44af-8411-f95acc3236b6" providerId="ADAL" clId="{B67E75DF-61F4-4BDD-83F6-F3A9FEB4B984}" dt="2024-02-22T09:52:54.409" v="2357" actId="27803"/>
          <ac:spMkLst>
            <pc:docMk/>
            <pc:sldMk cId="3942064285" sldId="256"/>
            <ac:spMk id="12653" creationId="{AD662312-A4FF-DCF3-522D-E06907618A9C}"/>
          </ac:spMkLst>
        </pc:spChg>
        <pc:spChg chg="mod">
          <ac:chgData name="Jassem Abbasi" userId="a485637c-5d5c-44af-8411-f95acc3236b6" providerId="ADAL" clId="{B67E75DF-61F4-4BDD-83F6-F3A9FEB4B984}" dt="2024-02-22T09:52:54.409" v="2357" actId="27803"/>
          <ac:spMkLst>
            <pc:docMk/>
            <pc:sldMk cId="3942064285" sldId="256"/>
            <ac:spMk id="12654" creationId="{161E9A8C-B283-844A-B041-906252DE4DB9}"/>
          </ac:spMkLst>
        </pc:spChg>
        <pc:spChg chg="mod">
          <ac:chgData name="Jassem Abbasi" userId="a485637c-5d5c-44af-8411-f95acc3236b6" providerId="ADAL" clId="{B67E75DF-61F4-4BDD-83F6-F3A9FEB4B984}" dt="2024-02-22T09:52:54.409" v="2357" actId="27803"/>
          <ac:spMkLst>
            <pc:docMk/>
            <pc:sldMk cId="3942064285" sldId="256"/>
            <ac:spMk id="12655" creationId="{C26E66E3-0600-1CA2-C305-FDAA12FEDB8F}"/>
          </ac:spMkLst>
        </pc:spChg>
        <pc:spChg chg="mod">
          <ac:chgData name="Jassem Abbasi" userId="a485637c-5d5c-44af-8411-f95acc3236b6" providerId="ADAL" clId="{B67E75DF-61F4-4BDD-83F6-F3A9FEB4B984}" dt="2024-02-22T09:52:54.409" v="2357" actId="27803"/>
          <ac:spMkLst>
            <pc:docMk/>
            <pc:sldMk cId="3942064285" sldId="256"/>
            <ac:spMk id="12656" creationId="{50BC4AF1-34CE-77DA-D8A3-FCF4E5E5468D}"/>
          </ac:spMkLst>
        </pc:spChg>
        <pc:spChg chg="mod">
          <ac:chgData name="Jassem Abbasi" userId="a485637c-5d5c-44af-8411-f95acc3236b6" providerId="ADAL" clId="{B67E75DF-61F4-4BDD-83F6-F3A9FEB4B984}" dt="2024-02-22T09:52:54.409" v="2357" actId="27803"/>
          <ac:spMkLst>
            <pc:docMk/>
            <pc:sldMk cId="3942064285" sldId="256"/>
            <ac:spMk id="12657" creationId="{083AC548-6742-26EB-2659-B1244AF9703F}"/>
          </ac:spMkLst>
        </pc:spChg>
        <pc:spChg chg="mod">
          <ac:chgData name="Jassem Abbasi" userId="a485637c-5d5c-44af-8411-f95acc3236b6" providerId="ADAL" clId="{B67E75DF-61F4-4BDD-83F6-F3A9FEB4B984}" dt="2024-02-22T09:52:54.409" v="2357" actId="27803"/>
          <ac:spMkLst>
            <pc:docMk/>
            <pc:sldMk cId="3942064285" sldId="256"/>
            <ac:spMk id="12658" creationId="{63A8F443-C70C-30A7-0365-FDD1F981F8D8}"/>
          </ac:spMkLst>
        </pc:spChg>
        <pc:spChg chg="mod">
          <ac:chgData name="Jassem Abbasi" userId="a485637c-5d5c-44af-8411-f95acc3236b6" providerId="ADAL" clId="{B67E75DF-61F4-4BDD-83F6-F3A9FEB4B984}" dt="2024-02-22T09:52:54.409" v="2357" actId="27803"/>
          <ac:spMkLst>
            <pc:docMk/>
            <pc:sldMk cId="3942064285" sldId="256"/>
            <ac:spMk id="12659" creationId="{F261101F-34CD-66D4-6AF2-40DEAC5A71C1}"/>
          </ac:spMkLst>
        </pc:spChg>
        <pc:spChg chg="mod">
          <ac:chgData name="Jassem Abbasi" userId="a485637c-5d5c-44af-8411-f95acc3236b6" providerId="ADAL" clId="{B67E75DF-61F4-4BDD-83F6-F3A9FEB4B984}" dt="2024-02-22T09:52:54.409" v="2357" actId="27803"/>
          <ac:spMkLst>
            <pc:docMk/>
            <pc:sldMk cId="3942064285" sldId="256"/>
            <ac:spMk id="12660" creationId="{F7F6B6D3-9794-E7AE-5D43-B44BD3B2A68B}"/>
          </ac:spMkLst>
        </pc:spChg>
        <pc:spChg chg="mod">
          <ac:chgData name="Jassem Abbasi" userId="a485637c-5d5c-44af-8411-f95acc3236b6" providerId="ADAL" clId="{B67E75DF-61F4-4BDD-83F6-F3A9FEB4B984}" dt="2024-02-22T09:52:54.409" v="2357" actId="27803"/>
          <ac:spMkLst>
            <pc:docMk/>
            <pc:sldMk cId="3942064285" sldId="256"/>
            <ac:spMk id="12661" creationId="{ACA6C557-D137-36AD-11C2-ED6DD84061D1}"/>
          </ac:spMkLst>
        </pc:spChg>
        <pc:spChg chg="mod">
          <ac:chgData name="Jassem Abbasi" userId="a485637c-5d5c-44af-8411-f95acc3236b6" providerId="ADAL" clId="{B67E75DF-61F4-4BDD-83F6-F3A9FEB4B984}" dt="2024-02-22T09:52:54.409" v="2357" actId="27803"/>
          <ac:spMkLst>
            <pc:docMk/>
            <pc:sldMk cId="3942064285" sldId="256"/>
            <ac:spMk id="12662" creationId="{EBCFC3E2-C632-A9BA-C0BA-28769C9F9993}"/>
          </ac:spMkLst>
        </pc:spChg>
        <pc:spChg chg="mod">
          <ac:chgData name="Jassem Abbasi" userId="a485637c-5d5c-44af-8411-f95acc3236b6" providerId="ADAL" clId="{B67E75DF-61F4-4BDD-83F6-F3A9FEB4B984}" dt="2024-02-22T09:52:54.409" v="2357" actId="27803"/>
          <ac:spMkLst>
            <pc:docMk/>
            <pc:sldMk cId="3942064285" sldId="256"/>
            <ac:spMk id="12663" creationId="{25C335CA-28D5-3B38-910C-59C4DA8CAC70}"/>
          </ac:spMkLst>
        </pc:spChg>
        <pc:spChg chg="mod">
          <ac:chgData name="Jassem Abbasi" userId="a485637c-5d5c-44af-8411-f95acc3236b6" providerId="ADAL" clId="{B67E75DF-61F4-4BDD-83F6-F3A9FEB4B984}" dt="2024-02-22T09:52:54.409" v="2357" actId="27803"/>
          <ac:spMkLst>
            <pc:docMk/>
            <pc:sldMk cId="3942064285" sldId="256"/>
            <ac:spMk id="12664" creationId="{BE344717-64DE-DABB-E608-99F91E1FD93C}"/>
          </ac:spMkLst>
        </pc:spChg>
        <pc:spChg chg="mod">
          <ac:chgData name="Jassem Abbasi" userId="a485637c-5d5c-44af-8411-f95acc3236b6" providerId="ADAL" clId="{B67E75DF-61F4-4BDD-83F6-F3A9FEB4B984}" dt="2024-02-22T09:52:54.409" v="2357" actId="27803"/>
          <ac:spMkLst>
            <pc:docMk/>
            <pc:sldMk cId="3942064285" sldId="256"/>
            <ac:spMk id="12665" creationId="{5A29B5D2-408E-6A99-23A3-8BD52810765C}"/>
          </ac:spMkLst>
        </pc:spChg>
        <pc:spChg chg="mod">
          <ac:chgData name="Jassem Abbasi" userId="a485637c-5d5c-44af-8411-f95acc3236b6" providerId="ADAL" clId="{B67E75DF-61F4-4BDD-83F6-F3A9FEB4B984}" dt="2024-02-22T09:52:54.409" v="2357" actId="27803"/>
          <ac:spMkLst>
            <pc:docMk/>
            <pc:sldMk cId="3942064285" sldId="256"/>
            <ac:spMk id="12666" creationId="{D4D16554-78A5-C3D0-E230-20BF521841EC}"/>
          </ac:spMkLst>
        </pc:spChg>
        <pc:spChg chg="mod">
          <ac:chgData name="Jassem Abbasi" userId="a485637c-5d5c-44af-8411-f95acc3236b6" providerId="ADAL" clId="{B67E75DF-61F4-4BDD-83F6-F3A9FEB4B984}" dt="2024-02-22T09:52:54.409" v="2357" actId="27803"/>
          <ac:spMkLst>
            <pc:docMk/>
            <pc:sldMk cId="3942064285" sldId="256"/>
            <ac:spMk id="12667" creationId="{61161623-E177-CDBB-798A-5841B7BFC34D}"/>
          </ac:spMkLst>
        </pc:spChg>
        <pc:spChg chg="mod">
          <ac:chgData name="Jassem Abbasi" userId="a485637c-5d5c-44af-8411-f95acc3236b6" providerId="ADAL" clId="{B67E75DF-61F4-4BDD-83F6-F3A9FEB4B984}" dt="2024-02-22T09:52:54.409" v="2357" actId="27803"/>
          <ac:spMkLst>
            <pc:docMk/>
            <pc:sldMk cId="3942064285" sldId="256"/>
            <ac:spMk id="12668" creationId="{B7479DF5-15DE-3457-154A-64BB962ABF3B}"/>
          </ac:spMkLst>
        </pc:spChg>
        <pc:spChg chg="mod">
          <ac:chgData name="Jassem Abbasi" userId="a485637c-5d5c-44af-8411-f95acc3236b6" providerId="ADAL" clId="{B67E75DF-61F4-4BDD-83F6-F3A9FEB4B984}" dt="2024-02-22T09:52:54.409" v="2357" actId="27803"/>
          <ac:spMkLst>
            <pc:docMk/>
            <pc:sldMk cId="3942064285" sldId="256"/>
            <ac:spMk id="12669" creationId="{70A6A6E6-94DC-3237-C5C7-8824019F94C7}"/>
          </ac:spMkLst>
        </pc:spChg>
        <pc:spChg chg="mod">
          <ac:chgData name="Jassem Abbasi" userId="a485637c-5d5c-44af-8411-f95acc3236b6" providerId="ADAL" clId="{B67E75DF-61F4-4BDD-83F6-F3A9FEB4B984}" dt="2024-02-22T09:52:54.409" v="2357" actId="27803"/>
          <ac:spMkLst>
            <pc:docMk/>
            <pc:sldMk cId="3942064285" sldId="256"/>
            <ac:spMk id="12670" creationId="{191A6B61-3B2A-CC90-D75C-9BD1617BE311}"/>
          </ac:spMkLst>
        </pc:spChg>
        <pc:spChg chg="mod">
          <ac:chgData name="Jassem Abbasi" userId="a485637c-5d5c-44af-8411-f95acc3236b6" providerId="ADAL" clId="{B67E75DF-61F4-4BDD-83F6-F3A9FEB4B984}" dt="2024-02-22T09:52:54.409" v="2357" actId="27803"/>
          <ac:spMkLst>
            <pc:docMk/>
            <pc:sldMk cId="3942064285" sldId="256"/>
            <ac:spMk id="12671" creationId="{498BE4B7-65D5-98A1-9171-AC107D36FD9B}"/>
          </ac:spMkLst>
        </pc:spChg>
        <pc:spChg chg="mod">
          <ac:chgData name="Jassem Abbasi" userId="a485637c-5d5c-44af-8411-f95acc3236b6" providerId="ADAL" clId="{B67E75DF-61F4-4BDD-83F6-F3A9FEB4B984}" dt="2024-02-22T09:52:54.409" v="2357" actId="27803"/>
          <ac:spMkLst>
            <pc:docMk/>
            <pc:sldMk cId="3942064285" sldId="256"/>
            <ac:spMk id="12672" creationId="{0C6ACA7E-62EA-22C8-2EBB-5DFB42FF25CC}"/>
          </ac:spMkLst>
        </pc:spChg>
        <pc:spChg chg="mod">
          <ac:chgData name="Jassem Abbasi" userId="a485637c-5d5c-44af-8411-f95acc3236b6" providerId="ADAL" clId="{B67E75DF-61F4-4BDD-83F6-F3A9FEB4B984}" dt="2024-02-22T09:52:54.409" v="2357" actId="27803"/>
          <ac:spMkLst>
            <pc:docMk/>
            <pc:sldMk cId="3942064285" sldId="256"/>
            <ac:spMk id="12673" creationId="{EF92ECC1-77B4-AD49-CB2C-CD4069E19BCE}"/>
          </ac:spMkLst>
        </pc:spChg>
        <pc:spChg chg="mod">
          <ac:chgData name="Jassem Abbasi" userId="a485637c-5d5c-44af-8411-f95acc3236b6" providerId="ADAL" clId="{B67E75DF-61F4-4BDD-83F6-F3A9FEB4B984}" dt="2024-02-22T09:52:54.409" v="2357" actId="27803"/>
          <ac:spMkLst>
            <pc:docMk/>
            <pc:sldMk cId="3942064285" sldId="256"/>
            <ac:spMk id="12674" creationId="{9A15AB30-7E57-0584-80C6-B12B68DC77FD}"/>
          </ac:spMkLst>
        </pc:spChg>
        <pc:spChg chg="mod">
          <ac:chgData name="Jassem Abbasi" userId="a485637c-5d5c-44af-8411-f95acc3236b6" providerId="ADAL" clId="{B67E75DF-61F4-4BDD-83F6-F3A9FEB4B984}" dt="2024-02-22T09:52:54.409" v="2357" actId="27803"/>
          <ac:spMkLst>
            <pc:docMk/>
            <pc:sldMk cId="3942064285" sldId="256"/>
            <ac:spMk id="12675" creationId="{FDA5C121-2DFB-3183-DAE1-A7C859C9F647}"/>
          </ac:spMkLst>
        </pc:spChg>
        <pc:spChg chg="mod">
          <ac:chgData name="Jassem Abbasi" userId="a485637c-5d5c-44af-8411-f95acc3236b6" providerId="ADAL" clId="{B67E75DF-61F4-4BDD-83F6-F3A9FEB4B984}" dt="2024-02-22T09:52:54.409" v="2357" actId="27803"/>
          <ac:spMkLst>
            <pc:docMk/>
            <pc:sldMk cId="3942064285" sldId="256"/>
            <ac:spMk id="12676" creationId="{CB64DADD-42A4-EFBB-0A69-2877A913827A}"/>
          </ac:spMkLst>
        </pc:spChg>
        <pc:spChg chg="mod">
          <ac:chgData name="Jassem Abbasi" userId="a485637c-5d5c-44af-8411-f95acc3236b6" providerId="ADAL" clId="{B67E75DF-61F4-4BDD-83F6-F3A9FEB4B984}" dt="2024-02-22T09:52:54.409" v="2357" actId="27803"/>
          <ac:spMkLst>
            <pc:docMk/>
            <pc:sldMk cId="3942064285" sldId="256"/>
            <ac:spMk id="12677" creationId="{92225E47-9CD8-DAE1-954E-16BEDC23A42A}"/>
          </ac:spMkLst>
        </pc:spChg>
        <pc:spChg chg="mod">
          <ac:chgData name="Jassem Abbasi" userId="a485637c-5d5c-44af-8411-f95acc3236b6" providerId="ADAL" clId="{B67E75DF-61F4-4BDD-83F6-F3A9FEB4B984}" dt="2024-02-22T09:52:54.409" v="2357" actId="27803"/>
          <ac:spMkLst>
            <pc:docMk/>
            <pc:sldMk cId="3942064285" sldId="256"/>
            <ac:spMk id="12678" creationId="{3156A0AE-2C83-5A98-9273-E900C7D0DE10}"/>
          </ac:spMkLst>
        </pc:spChg>
        <pc:spChg chg="mod">
          <ac:chgData name="Jassem Abbasi" userId="a485637c-5d5c-44af-8411-f95acc3236b6" providerId="ADAL" clId="{B67E75DF-61F4-4BDD-83F6-F3A9FEB4B984}" dt="2024-02-22T09:52:54.409" v="2357" actId="27803"/>
          <ac:spMkLst>
            <pc:docMk/>
            <pc:sldMk cId="3942064285" sldId="256"/>
            <ac:spMk id="12679" creationId="{47B8B361-DD6E-472F-01B3-40B00CF7FB48}"/>
          </ac:spMkLst>
        </pc:spChg>
        <pc:spChg chg="mod">
          <ac:chgData name="Jassem Abbasi" userId="a485637c-5d5c-44af-8411-f95acc3236b6" providerId="ADAL" clId="{B67E75DF-61F4-4BDD-83F6-F3A9FEB4B984}" dt="2024-02-22T09:52:54.409" v="2357" actId="27803"/>
          <ac:spMkLst>
            <pc:docMk/>
            <pc:sldMk cId="3942064285" sldId="256"/>
            <ac:spMk id="12680" creationId="{8CF96159-EC2F-7EE0-5FAC-0115213DAB9B}"/>
          </ac:spMkLst>
        </pc:spChg>
        <pc:spChg chg="mod">
          <ac:chgData name="Jassem Abbasi" userId="a485637c-5d5c-44af-8411-f95acc3236b6" providerId="ADAL" clId="{B67E75DF-61F4-4BDD-83F6-F3A9FEB4B984}" dt="2024-02-22T09:52:54.409" v="2357" actId="27803"/>
          <ac:spMkLst>
            <pc:docMk/>
            <pc:sldMk cId="3942064285" sldId="256"/>
            <ac:spMk id="12681" creationId="{D1017FA4-9767-D2AC-988C-6E50F44DF6EE}"/>
          </ac:spMkLst>
        </pc:spChg>
        <pc:spChg chg="mod">
          <ac:chgData name="Jassem Abbasi" userId="a485637c-5d5c-44af-8411-f95acc3236b6" providerId="ADAL" clId="{B67E75DF-61F4-4BDD-83F6-F3A9FEB4B984}" dt="2024-02-22T09:52:54.409" v="2357" actId="27803"/>
          <ac:spMkLst>
            <pc:docMk/>
            <pc:sldMk cId="3942064285" sldId="256"/>
            <ac:spMk id="12682" creationId="{E2D90246-19F6-6E26-EC04-007A9DBE5147}"/>
          </ac:spMkLst>
        </pc:spChg>
        <pc:spChg chg="mod">
          <ac:chgData name="Jassem Abbasi" userId="a485637c-5d5c-44af-8411-f95acc3236b6" providerId="ADAL" clId="{B67E75DF-61F4-4BDD-83F6-F3A9FEB4B984}" dt="2024-02-22T09:52:54.409" v="2357" actId="27803"/>
          <ac:spMkLst>
            <pc:docMk/>
            <pc:sldMk cId="3942064285" sldId="256"/>
            <ac:spMk id="12683" creationId="{15260E4E-E2A5-66C7-C0EB-D9001F562315}"/>
          </ac:spMkLst>
        </pc:spChg>
        <pc:spChg chg="mod">
          <ac:chgData name="Jassem Abbasi" userId="a485637c-5d5c-44af-8411-f95acc3236b6" providerId="ADAL" clId="{B67E75DF-61F4-4BDD-83F6-F3A9FEB4B984}" dt="2024-02-22T09:52:54.409" v="2357" actId="27803"/>
          <ac:spMkLst>
            <pc:docMk/>
            <pc:sldMk cId="3942064285" sldId="256"/>
            <ac:spMk id="12684" creationId="{33F72C56-5358-2393-B07C-643F3E83FDCC}"/>
          </ac:spMkLst>
        </pc:spChg>
        <pc:spChg chg="mod">
          <ac:chgData name="Jassem Abbasi" userId="a485637c-5d5c-44af-8411-f95acc3236b6" providerId="ADAL" clId="{B67E75DF-61F4-4BDD-83F6-F3A9FEB4B984}" dt="2024-02-22T09:52:54.409" v="2357" actId="27803"/>
          <ac:spMkLst>
            <pc:docMk/>
            <pc:sldMk cId="3942064285" sldId="256"/>
            <ac:spMk id="12685" creationId="{F9B08A74-BB85-218C-466C-1113B210AD58}"/>
          </ac:spMkLst>
        </pc:spChg>
        <pc:spChg chg="mod">
          <ac:chgData name="Jassem Abbasi" userId="a485637c-5d5c-44af-8411-f95acc3236b6" providerId="ADAL" clId="{B67E75DF-61F4-4BDD-83F6-F3A9FEB4B984}" dt="2024-02-22T09:52:54.409" v="2357" actId="27803"/>
          <ac:spMkLst>
            <pc:docMk/>
            <pc:sldMk cId="3942064285" sldId="256"/>
            <ac:spMk id="12686" creationId="{C05908AC-39D6-6FB7-2E95-BB839692605A}"/>
          </ac:spMkLst>
        </pc:spChg>
        <pc:spChg chg="mod">
          <ac:chgData name="Jassem Abbasi" userId="a485637c-5d5c-44af-8411-f95acc3236b6" providerId="ADAL" clId="{B67E75DF-61F4-4BDD-83F6-F3A9FEB4B984}" dt="2024-02-22T09:52:54.409" v="2357" actId="27803"/>
          <ac:spMkLst>
            <pc:docMk/>
            <pc:sldMk cId="3942064285" sldId="256"/>
            <ac:spMk id="12687" creationId="{71376790-9A47-400F-D1F1-66C7DC37C201}"/>
          </ac:spMkLst>
        </pc:spChg>
        <pc:spChg chg="mod">
          <ac:chgData name="Jassem Abbasi" userId="a485637c-5d5c-44af-8411-f95acc3236b6" providerId="ADAL" clId="{B67E75DF-61F4-4BDD-83F6-F3A9FEB4B984}" dt="2024-02-22T09:52:54.409" v="2357" actId="27803"/>
          <ac:spMkLst>
            <pc:docMk/>
            <pc:sldMk cId="3942064285" sldId="256"/>
            <ac:spMk id="12688" creationId="{0B7423F8-B0B6-AE80-5C13-D451CE3B2DB3}"/>
          </ac:spMkLst>
        </pc:spChg>
        <pc:spChg chg="mod">
          <ac:chgData name="Jassem Abbasi" userId="a485637c-5d5c-44af-8411-f95acc3236b6" providerId="ADAL" clId="{B67E75DF-61F4-4BDD-83F6-F3A9FEB4B984}" dt="2024-02-22T09:52:54.409" v="2357" actId="27803"/>
          <ac:spMkLst>
            <pc:docMk/>
            <pc:sldMk cId="3942064285" sldId="256"/>
            <ac:spMk id="12689" creationId="{A7667ABE-3CB8-D1FB-170A-C74CA0CE6689}"/>
          </ac:spMkLst>
        </pc:spChg>
        <pc:spChg chg="mod">
          <ac:chgData name="Jassem Abbasi" userId="a485637c-5d5c-44af-8411-f95acc3236b6" providerId="ADAL" clId="{B67E75DF-61F4-4BDD-83F6-F3A9FEB4B984}" dt="2024-02-22T09:52:54.409" v="2357" actId="27803"/>
          <ac:spMkLst>
            <pc:docMk/>
            <pc:sldMk cId="3942064285" sldId="256"/>
            <ac:spMk id="12690" creationId="{4CAB0B73-C798-BBA4-4AC2-3FC2FB44D97A}"/>
          </ac:spMkLst>
        </pc:spChg>
        <pc:spChg chg="mod">
          <ac:chgData name="Jassem Abbasi" userId="a485637c-5d5c-44af-8411-f95acc3236b6" providerId="ADAL" clId="{B67E75DF-61F4-4BDD-83F6-F3A9FEB4B984}" dt="2024-02-22T09:52:54.409" v="2357" actId="27803"/>
          <ac:spMkLst>
            <pc:docMk/>
            <pc:sldMk cId="3942064285" sldId="256"/>
            <ac:spMk id="12691" creationId="{0FC624E9-2416-8882-442E-72F6E5232C8E}"/>
          </ac:spMkLst>
        </pc:spChg>
        <pc:spChg chg="mod">
          <ac:chgData name="Jassem Abbasi" userId="a485637c-5d5c-44af-8411-f95acc3236b6" providerId="ADAL" clId="{B67E75DF-61F4-4BDD-83F6-F3A9FEB4B984}" dt="2024-02-22T09:52:54.409" v="2357" actId="27803"/>
          <ac:spMkLst>
            <pc:docMk/>
            <pc:sldMk cId="3942064285" sldId="256"/>
            <ac:spMk id="12692" creationId="{7ADF8E05-2B54-5CD2-6791-FE4832A837FF}"/>
          </ac:spMkLst>
        </pc:spChg>
        <pc:spChg chg="mod">
          <ac:chgData name="Jassem Abbasi" userId="a485637c-5d5c-44af-8411-f95acc3236b6" providerId="ADAL" clId="{B67E75DF-61F4-4BDD-83F6-F3A9FEB4B984}" dt="2024-02-22T09:52:54.409" v="2357" actId="27803"/>
          <ac:spMkLst>
            <pc:docMk/>
            <pc:sldMk cId="3942064285" sldId="256"/>
            <ac:spMk id="12693" creationId="{6F73CE91-BC9B-6BB0-174B-CAA0F18515FF}"/>
          </ac:spMkLst>
        </pc:spChg>
        <pc:spChg chg="mod">
          <ac:chgData name="Jassem Abbasi" userId="a485637c-5d5c-44af-8411-f95acc3236b6" providerId="ADAL" clId="{B67E75DF-61F4-4BDD-83F6-F3A9FEB4B984}" dt="2024-02-22T09:52:54.409" v="2357" actId="27803"/>
          <ac:spMkLst>
            <pc:docMk/>
            <pc:sldMk cId="3942064285" sldId="256"/>
            <ac:spMk id="12694" creationId="{354C89E4-0D86-CC29-766F-636B74CB1A70}"/>
          </ac:spMkLst>
        </pc:spChg>
        <pc:spChg chg="mod">
          <ac:chgData name="Jassem Abbasi" userId="a485637c-5d5c-44af-8411-f95acc3236b6" providerId="ADAL" clId="{B67E75DF-61F4-4BDD-83F6-F3A9FEB4B984}" dt="2024-02-22T09:52:54.409" v="2357" actId="27803"/>
          <ac:spMkLst>
            <pc:docMk/>
            <pc:sldMk cId="3942064285" sldId="256"/>
            <ac:spMk id="12695" creationId="{0110A66E-74A9-1946-C827-FB82B8F42060}"/>
          </ac:spMkLst>
        </pc:spChg>
        <pc:spChg chg="mod">
          <ac:chgData name="Jassem Abbasi" userId="a485637c-5d5c-44af-8411-f95acc3236b6" providerId="ADAL" clId="{B67E75DF-61F4-4BDD-83F6-F3A9FEB4B984}" dt="2024-02-22T09:52:54.409" v="2357" actId="27803"/>
          <ac:spMkLst>
            <pc:docMk/>
            <pc:sldMk cId="3942064285" sldId="256"/>
            <ac:spMk id="12696" creationId="{E97F9F06-4D0B-2D2A-AFD7-2C722448DFE5}"/>
          </ac:spMkLst>
        </pc:spChg>
        <pc:spChg chg="mod">
          <ac:chgData name="Jassem Abbasi" userId="a485637c-5d5c-44af-8411-f95acc3236b6" providerId="ADAL" clId="{B67E75DF-61F4-4BDD-83F6-F3A9FEB4B984}" dt="2024-02-22T09:52:54.409" v="2357" actId="27803"/>
          <ac:spMkLst>
            <pc:docMk/>
            <pc:sldMk cId="3942064285" sldId="256"/>
            <ac:spMk id="12697" creationId="{8F5D131A-61E0-0D9C-56A9-CEF7AE8D9546}"/>
          </ac:spMkLst>
        </pc:spChg>
        <pc:spChg chg="mod">
          <ac:chgData name="Jassem Abbasi" userId="a485637c-5d5c-44af-8411-f95acc3236b6" providerId="ADAL" clId="{B67E75DF-61F4-4BDD-83F6-F3A9FEB4B984}" dt="2024-02-22T09:52:54.409" v="2357" actId="27803"/>
          <ac:spMkLst>
            <pc:docMk/>
            <pc:sldMk cId="3942064285" sldId="256"/>
            <ac:spMk id="12698" creationId="{9EE2DFB0-5BEF-E8F9-1425-8B1D7B555394}"/>
          </ac:spMkLst>
        </pc:spChg>
        <pc:spChg chg="mod">
          <ac:chgData name="Jassem Abbasi" userId="a485637c-5d5c-44af-8411-f95acc3236b6" providerId="ADAL" clId="{B67E75DF-61F4-4BDD-83F6-F3A9FEB4B984}" dt="2024-02-22T09:52:54.409" v="2357" actId="27803"/>
          <ac:spMkLst>
            <pc:docMk/>
            <pc:sldMk cId="3942064285" sldId="256"/>
            <ac:spMk id="12699" creationId="{B3E36B0C-346D-61B1-05E5-C1AEC13A4E18}"/>
          </ac:spMkLst>
        </pc:spChg>
        <pc:spChg chg="mod">
          <ac:chgData name="Jassem Abbasi" userId="a485637c-5d5c-44af-8411-f95acc3236b6" providerId="ADAL" clId="{B67E75DF-61F4-4BDD-83F6-F3A9FEB4B984}" dt="2024-02-22T09:52:54.409" v="2357" actId="27803"/>
          <ac:spMkLst>
            <pc:docMk/>
            <pc:sldMk cId="3942064285" sldId="256"/>
            <ac:spMk id="12700" creationId="{22815FF0-3575-9C06-09E5-4AA196207226}"/>
          </ac:spMkLst>
        </pc:spChg>
        <pc:spChg chg="mod">
          <ac:chgData name="Jassem Abbasi" userId="a485637c-5d5c-44af-8411-f95acc3236b6" providerId="ADAL" clId="{B67E75DF-61F4-4BDD-83F6-F3A9FEB4B984}" dt="2024-02-22T09:52:54.409" v="2357" actId="27803"/>
          <ac:spMkLst>
            <pc:docMk/>
            <pc:sldMk cId="3942064285" sldId="256"/>
            <ac:spMk id="12701" creationId="{A3FC2A6D-E20A-E98B-D903-42741D7D9EBE}"/>
          </ac:spMkLst>
        </pc:spChg>
        <pc:spChg chg="mod">
          <ac:chgData name="Jassem Abbasi" userId="a485637c-5d5c-44af-8411-f95acc3236b6" providerId="ADAL" clId="{B67E75DF-61F4-4BDD-83F6-F3A9FEB4B984}" dt="2024-02-22T09:52:54.409" v="2357" actId="27803"/>
          <ac:spMkLst>
            <pc:docMk/>
            <pc:sldMk cId="3942064285" sldId="256"/>
            <ac:spMk id="12702" creationId="{7ADA9E77-A2C8-4536-0599-3F3A2A50D874}"/>
          </ac:spMkLst>
        </pc:spChg>
        <pc:spChg chg="mod">
          <ac:chgData name="Jassem Abbasi" userId="a485637c-5d5c-44af-8411-f95acc3236b6" providerId="ADAL" clId="{B67E75DF-61F4-4BDD-83F6-F3A9FEB4B984}" dt="2024-02-22T09:52:54.409" v="2357" actId="27803"/>
          <ac:spMkLst>
            <pc:docMk/>
            <pc:sldMk cId="3942064285" sldId="256"/>
            <ac:spMk id="12703" creationId="{A3D3814D-7FC6-89FF-9AAA-4C239E79AB68}"/>
          </ac:spMkLst>
        </pc:spChg>
        <pc:spChg chg="mod">
          <ac:chgData name="Jassem Abbasi" userId="a485637c-5d5c-44af-8411-f95acc3236b6" providerId="ADAL" clId="{B67E75DF-61F4-4BDD-83F6-F3A9FEB4B984}" dt="2024-02-22T09:52:54.409" v="2357" actId="27803"/>
          <ac:spMkLst>
            <pc:docMk/>
            <pc:sldMk cId="3942064285" sldId="256"/>
            <ac:spMk id="12704" creationId="{13FE1E63-5B31-D552-B7DE-91859A4566AE}"/>
          </ac:spMkLst>
        </pc:spChg>
        <pc:spChg chg="mod">
          <ac:chgData name="Jassem Abbasi" userId="a485637c-5d5c-44af-8411-f95acc3236b6" providerId="ADAL" clId="{B67E75DF-61F4-4BDD-83F6-F3A9FEB4B984}" dt="2024-02-22T09:52:54.409" v="2357" actId="27803"/>
          <ac:spMkLst>
            <pc:docMk/>
            <pc:sldMk cId="3942064285" sldId="256"/>
            <ac:spMk id="12705" creationId="{54A6067C-CBB2-C88C-3EBF-0C6BAB949959}"/>
          </ac:spMkLst>
        </pc:spChg>
        <pc:spChg chg="mod">
          <ac:chgData name="Jassem Abbasi" userId="a485637c-5d5c-44af-8411-f95acc3236b6" providerId="ADAL" clId="{B67E75DF-61F4-4BDD-83F6-F3A9FEB4B984}" dt="2024-02-22T09:52:54.409" v="2357" actId="27803"/>
          <ac:spMkLst>
            <pc:docMk/>
            <pc:sldMk cId="3942064285" sldId="256"/>
            <ac:spMk id="12706" creationId="{AE7868C4-0E52-AA8A-3451-6F297D0799EF}"/>
          </ac:spMkLst>
        </pc:spChg>
        <pc:spChg chg="mod">
          <ac:chgData name="Jassem Abbasi" userId="a485637c-5d5c-44af-8411-f95acc3236b6" providerId="ADAL" clId="{B67E75DF-61F4-4BDD-83F6-F3A9FEB4B984}" dt="2024-02-22T09:52:54.409" v="2357" actId="27803"/>
          <ac:spMkLst>
            <pc:docMk/>
            <pc:sldMk cId="3942064285" sldId="256"/>
            <ac:spMk id="12707" creationId="{65E2D146-EBEA-E262-7220-FF335D7DF7E1}"/>
          </ac:spMkLst>
        </pc:spChg>
        <pc:spChg chg="mod">
          <ac:chgData name="Jassem Abbasi" userId="a485637c-5d5c-44af-8411-f95acc3236b6" providerId="ADAL" clId="{B67E75DF-61F4-4BDD-83F6-F3A9FEB4B984}" dt="2024-02-22T09:52:54.409" v="2357" actId="27803"/>
          <ac:spMkLst>
            <pc:docMk/>
            <pc:sldMk cId="3942064285" sldId="256"/>
            <ac:spMk id="12708" creationId="{77C8CF3E-EEBC-E419-7059-0C1F2BE32A04}"/>
          </ac:spMkLst>
        </pc:spChg>
        <pc:spChg chg="mod">
          <ac:chgData name="Jassem Abbasi" userId="a485637c-5d5c-44af-8411-f95acc3236b6" providerId="ADAL" clId="{B67E75DF-61F4-4BDD-83F6-F3A9FEB4B984}" dt="2024-02-22T09:52:54.409" v="2357" actId="27803"/>
          <ac:spMkLst>
            <pc:docMk/>
            <pc:sldMk cId="3942064285" sldId="256"/>
            <ac:spMk id="12709" creationId="{343AEC81-5C26-3D9A-DBFE-A280A7366025}"/>
          </ac:spMkLst>
        </pc:spChg>
        <pc:spChg chg="mod">
          <ac:chgData name="Jassem Abbasi" userId="a485637c-5d5c-44af-8411-f95acc3236b6" providerId="ADAL" clId="{B67E75DF-61F4-4BDD-83F6-F3A9FEB4B984}" dt="2024-02-22T09:52:54.409" v="2357" actId="27803"/>
          <ac:spMkLst>
            <pc:docMk/>
            <pc:sldMk cId="3942064285" sldId="256"/>
            <ac:spMk id="12710" creationId="{D01E31B5-1687-A467-593F-15400BF1E8F9}"/>
          </ac:spMkLst>
        </pc:spChg>
        <pc:spChg chg="mod">
          <ac:chgData name="Jassem Abbasi" userId="a485637c-5d5c-44af-8411-f95acc3236b6" providerId="ADAL" clId="{B67E75DF-61F4-4BDD-83F6-F3A9FEB4B984}" dt="2024-02-22T09:52:54.409" v="2357" actId="27803"/>
          <ac:spMkLst>
            <pc:docMk/>
            <pc:sldMk cId="3942064285" sldId="256"/>
            <ac:spMk id="12711" creationId="{456763F4-1FD2-6FB7-9676-95B1D6590E1B}"/>
          </ac:spMkLst>
        </pc:spChg>
        <pc:spChg chg="mod">
          <ac:chgData name="Jassem Abbasi" userId="a485637c-5d5c-44af-8411-f95acc3236b6" providerId="ADAL" clId="{B67E75DF-61F4-4BDD-83F6-F3A9FEB4B984}" dt="2024-02-22T09:52:54.409" v="2357" actId="27803"/>
          <ac:spMkLst>
            <pc:docMk/>
            <pc:sldMk cId="3942064285" sldId="256"/>
            <ac:spMk id="12712" creationId="{EAF8CC0F-F38F-7388-D483-0AB734BD421B}"/>
          </ac:spMkLst>
        </pc:spChg>
        <pc:spChg chg="mod">
          <ac:chgData name="Jassem Abbasi" userId="a485637c-5d5c-44af-8411-f95acc3236b6" providerId="ADAL" clId="{B67E75DF-61F4-4BDD-83F6-F3A9FEB4B984}" dt="2024-02-22T09:52:54.409" v="2357" actId="27803"/>
          <ac:spMkLst>
            <pc:docMk/>
            <pc:sldMk cId="3942064285" sldId="256"/>
            <ac:spMk id="12713" creationId="{B8B1DF02-EE71-B8AB-9315-ABB2D143640E}"/>
          </ac:spMkLst>
        </pc:spChg>
        <pc:spChg chg="mod">
          <ac:chgData name="Jassem Abbasi" userId="a485637c-5d5c-44af-8411-f95acc3236b6" providerId="ADAL" clId="{B67E75DF-61F4-4BDD-83F6-F3A9FEB4B984}" dt="2024-02-22T09:52:54.409" v="2357" actId="27803"/>
          <ac:spMkLst>
            <pc:docMk/>
            <pc:sldMk cId="3942064285" sldId="256"/>
            <ac:spMk id="12714" creationId="{6103F3D7-B258-D455-1881-CB1BABA3A3D7}"/>
          </ac:spMkLst>
        </pc:spChg>
        <pc:spChg chg="mod">
          <ac:chgData name="Jassem Abbasi" userId="a485637c-5d5c-44af-8411-f95acc3236b6" providerId="ADAL" clId="{B67E75DF-61F4-4BDD-83F6-F3A9FEB4B984}" dt="2024-02-22T09:52:54.409" v="2357" actId="27803"/>
          <ac:spMkLst>
            <pc:docMk/>
            <pc:sldMk cId="3942064285" sldId="256"/>
            <ac:spMk id="12715" creationId="{AFA84AA5-6229-62A5-0447-AA20F0F9E7DB}"/>
          </ac:spMkLst>
        </pc:spChg>
        <pc:spChg chg="mod">
          <ac:chgData name="Jassem Abbasi" userId="a485637c-5d5c-44af-8411-f95acc3236b6" providerId="ADAL" clId="{B67E75DF-61F4-4BDD-83F6-F3A9FEB4B984}" dt="2024-02-22T09:52:54.409" v="2357" actId="27803"/>
          <ac:spMkLst>
            <pc:docMk/>
            <pc:sldMk cId="3942064285" sldId="256"/>
            <ac:spMk id="12716" creationId="{8F738EB5-8875-43E9-13D4-30E819C334F6}"/>
          </ac:spMkLst>
        </pc:spChg>
        <pc:spChg chg="mod">
          <ac:chgData name="Jassem Abbasi" userId="a485637c-5d5c-44af-8411-f95acc3236b6" providerId="ADAL" clId="{B67E75DF-61F4-4BDD-83F6-F3A9FEB4B984}" dt="2024-02-22T09:52:54.409" v="2357" actId="27803"/>
          <ac:spMkLst>
            <pc:docMk/>
            <pc:sldMk cId="3942064285" sldId="256"/>
            <ac:spMk id="12717" creationId="{FA52C1D1-F860-C773-7F09-8F86BA1F5B28}"/>
          </ac:spMkLst>
        </pc:spChg>
        <pc:spChg chg="mod">
          <ac:chgData name="Jassem Abbasi" userId="a485637c-5d5c-44af-8411-f95acc3236b6" providerId="ADAL" clId="{B67E75DF-61F4-4BDD-83F6-F3A9FEB4B984}" dt="2024-02-22T09:52:54.409" v="2357" actId="27803"/>
          <ac:spMkLst>
            <pc:docMk/>
            <pc:sldMk cId="3942064285" sldId="256"/>
            <ac:spMk id="12718" creationId="{376DF299-47D1-B4BF-DA02-8CC9F55E491E}"/>
          </ac:spMkLst>
        </pc:spChg>
        <pc:spChg chg="mod">
          <ac:chgData name="Jassem Abbasi" userId="a485637c-5d5c-44af-8411-f95acc3236b6" providerId="ADAL" clId="{B67E75DF-61F4-4BDD-83F6-F3A9FEB4B984}" dt="2024-02-22T09:52:54.409" v="2357" actId="27803"/>
          <ac:spMkLst>
            <pc:docMk/>
            <pc:sldMk cId="3942064285" sldId="256"/>
            <ac:spMk id="12719" creationId="{5748F40D-E55A-A819-47A5-972C48314C2F}"/>
          </ac:spMkLst>
        </pc:spChg>
        <pc:spChg chg="mod">
          <ac:chgData name="Jassem Abbasi" userId="a485637c-5d5c-44af-8411-f95acc3236b6" providerId="ADAL" clId="{B67E75DF-61F4-4BDD-83F6-F3A9FEB4B984}" dt="2024-02-22T09:52:54.409" v="2357" actId="27803"/>
          <ac:spMkLst>
            <pc:docMk/>
            <pc:sldMk cId="3942064285" sldId="256"/>
            <ac:spMk id="12720" creationId="{CD6983C4-2395-72E3-A2A5-E97AB906E09C}"/>
          </ac:spMkLst>
        </pc:spChg>
        <pc:spChg chg="mod">
          <ac:chgData name="Jassem Abbasi" userId="a485637c-5d5c-44af-8411-f95acc3236b6" providerId="ADAL" clId="{B67E75DF-61F4-4BDD-83F6-F3A9FEB4B984}" dt="2024-02-22T09:52:54.409" v="2357" actId="27803"/>
          <ac:spMkLst>
            <pc:docMk/>
            <pc:sldMk cId="3942064285" sldId="256"/>
            <ac:spMk id="12721" creationId="{1F15F8B7-D9AB-1070-2CD1-65733B942407}"/>
          </ac:spMkLst>
        </pc:spChg>
        <pc:spChg chg="mod">
          <ac:chgData name="Jassem Abbasi" userId="a485637c-5d5c-44af-8411-f95acc3236b6" providerId="ADAL" clId="{B67E75DF-61F4-4BDD-83F6-F3A9FEB4B984}" dt="2024-02-22T09:52:54.409" v="2357" actId="27803"/>
          <ac:spMkLst>
            <pc:docMk/>
            <pc:sldMk cId="3942064285" sldId="256"/>
            <ac:spMk id="12722" creationId="{6E0EF80E-12C6-7DB6-C757-F1682F2EAD63}"/>
          </ac:spMkLst>
        </pc:spChg>
        <pc:spChg chg="mod">
          <ac:chgData name="Jassem Abbasi" userId="a485637c-5d5c-44af-8411-f95acc3236b6" providerId="ADAL" clId="{B67E75DF-61F4-4BDD-83F6-F3A9FEB4B984}" dt="2024-02-22T09:52:54.409" v="2357" actId="27803"/>
          <ac:spMkLst>
            <pc:docMk/>
            <pc:sldMk cId="3942064285" sldId="256"/>
            <ac:spMk id="12723" creationId="{3955EF85-78C6-076D-EA15-8699259F8927}"/>
          </ac:spMkLst>
        </pc:spChg>
        <pc:spChg chg="mod">
          <ac:chgData name="Jassem Abbasi" userId="a485637c-5d5c-44af-8411-f95acc3236b6" providerId="ADAL" clId="{B67E75DF-61F4-4BDD-83F6-F3A9FEB4B984}" dt="2024-02-22T09:52:54.409" v="2357" actId="27803"/>
          <ac:spMkLst>
            <pc:docMk/>
            <pc:sldMk cId="3942064285" sldId="256"/>
            <ac:spMk id="12724" creationId="{E5102498-A8EB-21EF-62A7-B6288C7613A9}"/>
          </ac:spMkLst>
        </pc:spChg>
        <pc:spChg chg="mod">
          <ac:chgData name="Jassem Abbasi" userId="a485637c-5d5c-44af-8411-f95acc3236b6" providerId="ADAL" clId="{B67E75DF-61F4-4BDD-83F6-F3A9FEB4B984}" dt="2024-02-22T09:52:54.409" v="2357" actId="27803"/>
          <ac:spMkLst>
            <pc:docMk/>
            <pc:sldMk cId="3942064285" sldId="256"/>
            <ac:spMk id="12725" creationId="{BD41B9D7-DEE5-97F8-C4D2-D2A2202CF08D}"/>
          </ac:spMkLst>
        </pc:spChg>
        <pc:spChg chg="mod">
          <ac:chgData name="Jassem Abbasi" userId="a485637c-5d5c-44af-8411-f95acc3236b6" providerId="ADAL" clId="{B67E75DF-61F4-4BDD-83F6-F3A9FEB4B984}" dt="2024-02-22T09:52:54.409" v="2357" actId="27803"/>
          <ac:spMkLst>
            <pc:docMk/>
            <pc:sldMk cId="3942064285" sldId="256"/>
            <ac:spMk id="12726" creationId="{F76C4C1E-71FA-2C5E-D7BF-FADAD3B3E343}"/>
          </ac:spMkLst>
        </pc:spChg>
        <pc:spChg chg="mod">
          <ac:chgData name="Jassem Abbasi" userId="a485637c-5d5c-44af-8411-f95acc3236b6" providerId="ADAL" clId="{B67E75DF-61F4-4BDD-83F6-F3A9FEB4B984}" dt="2024-02-22T09:52:54.409" v="2357" actId="27803"/>
          <ac:spMkLst>
            <pc:docMk/>
            <pc:sldMk cId="3942064285" sldId="256"/>
            <ac:spMk id="12727" creationId="{8B92D18A-ACFA-FD37-FD96-568EF3CE2D76}"/>
          </ac:spMkLst>
        </pc:spChg>
        <pc:spChg chg="mod">
          <ac:chgData name="Jassem Abbasi" userId="a485637c-5d5c-44af-8411-f95acc3236b6" providerId="ADAL" clId="{B67E75DF-61F4-4BDD-83F6-F3A9FEB4B984}" dt="2024-02-22T09:52:54.409" v="2357" actId="27803"/>
          <ac:spMkLst>
            <pc:docMk/>
            <pc:sldMk cId="3942064285" sldId="256"/>
            <ac:spMk id="12728" creationId="{6B8A9E19-B37F-34AC-CFC0-68087F97E2E1}"/>
          </ac:spMkLst>
        </pc:spChg>
        <pc:spChg chg="mod">
          <ac:chgData name="Jassem Abbasi" userId="a485637c-5d5c-44af-8411-f95acc3236b6" providerId="ADAL" clId="{B67E75DF-61F4-4BDD-83F6-F3A9FEB4B984}" dt="2024-02-22T09:52:54.409" v="2357" actId="27803"/>
          <ac:spMkLst>
            <pc:docMk/>
            <pc:sldMk cId="3942064285" sldId="256"/>
            <ac:spMk id="12729" creationId="{257497AA-B6C9-9CC6-C2AF-4FC426CE9A55}"/>
          </ac:spMkLst>
        </pc:spChg>
        <pc:spChg chg="mod">
          <ac:chgData name="Jassem Abbasi" userId="a485637c-5d5c-44af-8411-f95acc3236b6" providerId="ADAL" clId="{B67E75DF-61F4-4BDD-83F6-F3A9FEB4B984}" dt="2024-02-22T09:52:54.409" v="2357" actId="27803"/>
          <ac:spMkLst>
            <pc:docMk/>
            <pc:sldMk cId="3942064285" sldId="256"/>
            <ac:spMk id="12730" creationId="{A5A5ADF1-4E66-61B1-2A02-6C68A2C6E8CA}"/>
          </ac:spMkLst>
        </pc:spChg>
        <pc:spChg chg="mod">
          <ac:chgData name="Jassem Abbasi" userId="a485637c-5d5c-44af-8411-f95acc3236b6" providerId="ADAL" clId="{B67E75DF-61F4-4BDD-83F6-F3A9FEB4B984}" dt="2024-02-22T09:52:54.409" v="2357" actId="27803"/>
          <ac:spMkLst>
            <pc:docMk/>
            <pc:sldMk cId="3942064285" sldId="256"/>
            <ac:spMk id="12731" creationId="{84776BAA-B3AB-D1A8-103F-B245FD23D2AC}"/>
          </ac:spMkLst>
        </pc:spChg>
        <pc:spChg chg="mod">
          <ac:chgData name="Jassem Abbasi" userId="a485637c-5d5c-44af-8411-f95acc3236b6" providerId="ADAL" clId="{B67E75DF-61F4-4BDD-83F6-F3A9FEB4B984}" dt="2024-02-22T09:52:54.409" v="2357" actId="27803"/>
          <ac:spMkLst>
            <pc:docMk/>
            <pc:sldMk cId="3942064285" sldId="256"/>
            <ac:spMk id="12732" creationId="{1ADDADB0-7BA5-2373-8BC9-E9FD73CE7D3E}"/>
          </ac:spMkLst>
        </pc:spChg>
        <pc:spChg chg="mod">
          <ac:chgData name="Jassem Abbasi" userId="a485637c-5d5c-44af-8411-f95acc3236b6" providerId="ADAL" clId="{B67E75DF-61F4-4BDD-83F6-F3A9FEB4B984}" dt="2024-02-22T09:52:54.409" v="2357" actId="27803"/>
          <ac:spMkLst>
            <pc:docMk/>
            <pc:sldMk cId="3942064285" sldId="256"/>
            <ac:spMk id="12733" creationId="{A787B393-786B-86CD-7066-A76B17903B59}"/>
          </ac:spMkLst>
        </pc:spChg>
        <pc:spChg chg="mod">
          <ac:chgData name="Jassem Abbasi" userId="a485637c-5d5c-44af-8411-f95acc3236b6" providerId="ADAL" clId="{B67E75DF-61F4-4BDD-83F6-F3A9FEB4B984}" dt="2024-02-22T09:52:54.409" v="2357" actId="27803"/>
          <ac:spMkLst>
            <pc:docMk/>
            <pc:sldMk cId="3942064285" sldId="256"/>
            <ac:spMk id="12734" creationId="{7EB9B655-8A70-A238-0343-0ACBA7F0EB71}"/>
          </ac:spMkLst>
        </pc:spChg>
        <pc:spChg chg="mod">
          <ac:chgData name="Jassem Abbasi" userId="a485637c-5d5c-44af-8411-f95acc3236b6" providerId="ADAL" clId="{B67E75DF-61F4-4BDD-83F6-F3A9FEB4B984}" dt="2024-02-22T09:52:54.409" v="2357" actId="27803"/>
          <ac:spMkLst>
            <pc:docMk/>
            <pc:sldMk cId="3942064285" sldId="256"/>
            <ac:spMk id="12735" creationId="{7C0C363F-D7EA-5F66-F9C0-B721BD830850}"/>
          </ac:spMkLst>
        </pc:spChg>
        <pc:spChg chg="mod">
          <ac:chgData name="Jassem Abbasi" userId="a485637c-5d5c-44af-8411-f95acc3236b6" providerId="ADAL" clId="{B67E75DF-61F4-4BDD-83F6-F3A9FEB4B984}" dt="2024-02-22T09:52:54.409" v="2357" actId="27803"/>
          <ac:spMkLst>
            <pc:docMk/>
            <pc:sldMk cId="3942064285" sldId="256"/>
            <ac:spMk id="12736" creationId="{A4A926BB-173E-07C4-F3F6-10FF36E47B90}"/>
          </ac:spMkLst>
        </pc:spChg>
        <pc:spChg chg="mod">
          <ac:chgData name="Jassem Abbasi" userId="a485637c-5d5c-44af-8411-f95acc3236b6" providerId="ADAL" clId="{B67E75DF-61F4-4BDD-83F6-F3A9FEB4B984}" dt="2024-02-22T09:52:54.409" v="2357" actId="27803"/>
          <ac:spMkLst>
            <pc:docMk/>
            <pc:sldMk cId="3942064285" sldId="256"/>
            <ac:spMk id="12737" creationId="{3BF14D97-A516-FD33-D7EC-2629CF59DB90}"/>
          </ac:spMkLst>
        </pc:spChg>
        <pc:spChg chg="mod">
          <ac:chgData name="Jassem Abbasi" userId="a485637c-5d5c-44af-8411-f95acc3236b6" providerId="ADAL" clId="{B67E75DF-61F4-4BDD-83F6-F3A9FEB4B984}" dt="2024-02-22T09:52:54.409" v="2357" actId="27803"/>
          <ac:spMkLst>
            <pc:docMk/>
            <pc:sldMk cId="3942064285" sldId="256"/>
            <ac:spMk id="12738" creationId="{3818FAD3-9ECE-E168-1D5C-206656ADC426}"/>
          </ac:spMkLst>
        </pc:spChg>
        <pc:spChg chg="mod">
          <ac:chgData name="Jassem Abbasi" userId="a485637c-5d5c-44af-8411-f95acc3236b6" providerId="ADAL" clId="{B67E75DF-61F4-4BDD-83F6-F3A9FEB4B984}" dt="2024-02-22T09:52:54.409" v="2357" actId="27803"/>
          <ac:spMkLst>
            <pc:docMk/>
            <pc:sldMk cId="3942064285" sldId="256"/>
            <ac:spMk id="12739" creationId="{76C3EAB8-B9FB-7C87-9097-5E8D7F001E99}"/>
          </ac:spMkLst>
        </pc:spChg>
        <pc:spChg chg="mod">
          <ac:chgData name="Jassem Abbasi" userId="a485637c-5d5c-44af-8411-f95acc3236b6" providerId="ADAL" clId="{B67E75DF-61F4-4BDD-83F6-F3A9FEB4B984}" dt="2024-02-22T09:52:54.409" v="2357" actId="27803"/>
          <ac:spMkLst>
            <pc:docMk/>
            <pc:sldMk cId="3942064285" sldId="256"/>
            <ac:spMk id="12740" creationId="{134FD321-ABE6-4477-DC10-CD03FFAC6668}"/>
          </ac:spMkLst>
        </pc:spChg>
        <pc:spChg chg="mod">
          <ac:chgData name="Jassem Abbasi" userId="a485637c-5d5c-44af-8411-f95acc3236b6" providerId="ADAL" clId="{B67E75DF-61F4-4BDD-83F6-F3A9FEB4B984}" dt="2024-02-22T09:52:54.409" v="2357" actId="27803"/>
          <ac:spMkLst>
            <pc:docMk/>
            <pc:sldMk cId="3942064285" sldId="256"/>
            <ac:spMk id="12741" creationId="{B020E2CC-539C-61D8-B6A5-92ACC746BE95}"/>
          </ac:spMkLst>
        </pc:spChg>
        <pc:spChg chg="mod">
          <ac:chgData name="Jassem Abbasi" userId="a485637c-5d5c-44af-8411-f95acc3236b6" providerId="ADAL" clId="{B67E75DF-61F4-4BDD-83F6-F3A9FEB4B984}" dt="2024-02-22T09:52:54.409" v="2357" actId="27803"/>
          <ac:spMkLst>
            <pc:docMk/>
            <pc:sldMk cId="3942064285" sldId="256"/>
            <ac:spMk id="12742" creationId="{24810FEE-C10F-283C-ED55-C78DB777E21C}"/>
          </ac:spMkLst>
        </pc:spChg>
        <pc:spChg chg="mod">
          <ac:chgData name="Jassem Abbasi" userId="a485637c-5d5c-44af-8411-f95acc3236b6" providerId="ADAL" clId="{B67E75DF-61F4-4BDD-83F6-F3A9FEB4B984}" dt="2024-02-22T09:52:54.409" v="2357" actId="27803"/>
          <ac:spMkLst>
            <pc:docMk/>
            <pc:sldMk cId="3942064285" sldId="256"/>
            <ac:spMk id="12743" creationId="{2DC6A9EE-8CA6-6DFA-6E8E-4134E6CDB35E}"/>
          </ac:spMkLst>
        </pc:spChg>
        <pc:spChg chg="mod">
          <ac:chgData name="Jassem Abbasi" userId="a485637c-5d5c-44af-8411-f95acc3236b6" providerId="ADAL" clId="{B67E75DF-61F4-4BDD-83F6-F3A9FEB4B984}" dt="2024-02-22T09:52:54.409" v="2357" actId="27803"/>
          <ac:spMkLst>
            <pc:docMk/>
            <pc:sldMk cId="3942064285" sldId="256"/>
            <ac:spMk id="12744" creationId="{2AD8F8AC-F797-56CD-0028-D4F64395AEB9}"/>
          </ac:spMkLst>
        </pc:spChg>
        <pc:spChg chg="mod">
          <ac:chgData name="Jassem Abbasi" userId="a485637c-5d5c-44af-8411-f95acc3236b6" providerId="ADAL" clId="{B67E75DF-61F4-4BDD-83F6-F3A9FEB4B984}" dt="2024-02-22T09:52:54.409" v="2357" actId="27803"/>
          <ac:spMkLst>
            <pc:docMk/>
            <pc:sldMk cId="3942064285" sldId="256"/>
            <ac:spMk id="12745" creationId="{ED2F6031-BAC7-19B5-0829-D0A53FBB1058}"/>
          </ac:spMkLst>
        </pc:spChg>
        <pc:spChg chg="mod">
          <ac:chgData name="Jassem Abbasi" userId="a485637c-5d5c-44af-8411-f95acc3236b6" providerId="ADAL" clId="{B67E75DF-61F4-4BDD-83F6-F3A9FEB4B984}" dt="2024-02-22T09:52:54.409" v="2357" actId="27803"/>
          <ac:spMkLst>
            <pc:docMk/>
            <pc:sldMk cId="3942064285" sldId="256"/>
            <ac:spMk id="12746" creationId="{AEA33166-7C7F-AB01-E364-1BFF9C102C3B}"/>
          </ac:spMkLst>
        </pc:spChg>
        <pc:spChg chg="mod">
          <ac:chgData name="Jassem Abbasi" userId="a485637c-5d5c-44af-8411-f95acc3236b6" providerId="ADAL" clId="{B67E75DF-61F4-4BDD-83F6-F3A9FEB4B984}" dt="2024-02-22T09:52:54.409" v="2357" actId="27803"/>
          <ac:spMkLst>
            <pc:docMk/>
            <pc:sldMk cId="3942064285" sldId="256"/>
            <ac:spMk id="12747" creationId="{C654B2F4-3C2F-017D-7637-6AA9DF1063C2}"/>
          </ac:spMkLst>
        </pc:spChg>
        <pc:spChg chg="mod">
          <ac:chgData name="Jassem Abbasi" userId="a485637c-5d5c-44af-8411-f95acc3236b6" providerId="ADAL" clId="{B67E75DF-61F4-4BDD-83F6-F3A9FEB4B984}" dt="2024-02-22T09:52:54.409" v="2357" actId="27803"/>
          <ac:spMkLst>
            <pc:docMk/>
            <pc:sldMk cId="3942064285" sldId="256"/>
            <ac:spMk id="12748" creationId="{3C8550EE-1AFD-6BCC-6930-7DC517EA985E}"/>
          </ac:spMkLst>
        </pc:spChg>
        <pc:spChg chg="mod">
          <ac:chgData name="Jassem Abbasi" userId="a485637c-5d5c-44af-8411-f95acc3236b6" providerId="ADAL" clId="{B67E75DF-61F4-4BDD-83F6-F3A9FEB4B984}" dt="2024-02-22T09:52:54.409" v="2357" actId="27803"/>
          <ac:spMkLst>
            <pc:docMk/>
            <pc:sldMk cId="3942064285" sldId="256"/>
            <ac:spMk id="12749" creationId="{A44BFCCC-5C36-72E6-ECFA-FE02A29445EE}"/>
          </ac:spMkLst>
        </pc:spChg>
        <pc:spChg chg="mod">
          <ac:chgData name="Jassem Abbasi" userId="a485637c-5d5c-44af-8411-f95acc3236b6" providerId="ADAL" clId="{B67E75DF-61F4-4BDD-83F6-F3A9FEB4B984}" dt="2024-02-22T09:52:54.409" v="2357" actId="27803"/>
          <ac:spMkLst>
            <pc:docMk/>
            <pc:sldMk cId="3942064285" sldId="256"/>
            <ac:spMk id="12750" creationId="{511FBD7F-1F3E-F05F-0165-1323A7C48759}"/>
          </ac:spMkLst>
        </pc:spChg>
        <pc:spChg chg="mod">
          <ac:chgData name="Jassem Abbasi" userId="a485637c-5d5c-44af-8411-f95acc3236b6" providerId="ADAL" clId="{B67E75DF-61F4-4BDD-83F6-F3A9FEB4B984}" dt="2024-02-22T09:52:54.409" v="2357" actId="27803"/>
          <ac:spMkLst>
            <pc:docMk/>
            <pc:sldMk cId="3942064285" sldId="256"/>
            <ac:spMk id="12751" creationId="{C374E064-C2AC-254F-03AC-26A100A2C4C7}"/>
          </ac:spMkLst>
        </pc:spChg>
        <pc:spChg chg="mod">
          <ac:chgData name="Jassem Abbasi" userId="a485637c-5d5c-44af-8411-f95acc3236b6" providerId="ADAL" clId="{B67E75DF-61F4-4BDD-83F6-F3A9FEB4B984}" dt="2024-02-22T09:52:54.409" v="2357" actId="27803"/>
          <ac:spMkLst>
            <pc:docMk/>
            <pc:sldMk cId="3942064285" sldId="256"/>
            <ac:spMk id="12752" creationId="{CEA52B30-8525-D1F4-04B2-6697717CECF6}"/>
          </ac:spMkLst>
        </pc:spChg>
        <pc:spChg chg="mod">
          <ac:chgData name="Jassem Abbasi" userId="a485637c-5d5c-44af-8411-f95acc3236b6" providerId="ADAL" clId="{B67E75DF-61F4-4BDD-83F6-F3A9FEB4B984}" dt="2024-02-22T09:52:54.409" v="2357" actId="27803"/>
          <ac:spMkLst>
            <pc:docMk/>
            <pc:sldMk cId="3942064285" sldId="256"/>
            <ac:spMk id="12753" creationId="{7A9645F7-8921-F030-DB49-DB9CDCBB77A5}"/>
          </ac:spMkLst>
        </pc:spChg>
        <pc:spChg chg="mod">
          <ac:chgData name="Jassem Abbasi" userId="a485637c-5d5c-44af-8411-f95acc3236b6" providerId="ADAL" clId="{B67E75DF-61F4-4BDD-83F6-F3A9FEB4B984}" dt="2024-02-22T09:52:54.409" v="2357" actId="27803"/>
          <ac:spMkLst>
            <pc:docMk/>
            <pc:sldMk cId="3942064285" sldId="256"/>
            <ac:spMk id="12754" creationId="{DFF21A5C-D42B-2DC3-41F7-D747D117E1F2}"/>
          </ac:spMkLst>
        </pc:spChg>
        <pc:spChg chg="mod">
          <ac:chgData name="Jassem Abbasi" userId="a485637c-5d5c-44af-8411-f95acc3236b6" providerId="ADAL" clId="{B67E75DF-61F4-4BDD-83F6-F3A9FEB4B984}" dt="2024-02-22T09:52:54.409" v="2357" actId="27803"/>
          <ac:spMkLst>
            <pc:docMk/>
            <pc:sldMk cId="3942064285" sldId="256"/>
            <ac:spMk id="12755" creationId="{B8D243D9-EEAC-2506-F1F6-6734F2B426CC}"/>
          </ac:spMkLst>
        </pc:spChg>
        <pc:spChg chg="mod">
          <ac:chgData name="Jassem Abbasi" userId="a485637c-5d5c-44af-8411-f95acc3236b6" providerId="ADAL" clId="{B67E75DF-61F4-4BDD-83F6-F3A9FEB4B984}" dt="2024-02-22T09:52:54.409" v="2357" actId="27803"/>
          <ac:spMkLst>
            <pc:docMk/>
            <pc:sldMk cId="3942064285" sldId="256"/>
            <ac:spMk id="12756" creationId="{FD46DF77-79A0-5B8D-23B4-8DF2549CC4D0}"/>
          </ac:spMkLst>
        </pc:spChg>
        <pc:spChg chg="mod">
          <ac:chgData name="Jassem Abbasi" userId="a485637c-5d5c-44af-8411-f95acc3236b6" providerId="ADAL" clId="{B67E75DF-61F4-4BDD-83F6-F3A9FEB4B984}" dt="2024-02-22T09:52:54.409" v="2357" actId="27803"/>
          <ac:spMkLst>
            <pc:docMk/>
            <pc:sldMk cId="3942064285" sldId="256"/>
            <ac:spMk id="12757" creationId="{F748A7EE-A7AE-8A90-5FB3-594D7155806C}"/>
          </ac:spMkLst>
        </pc:spChg>
        <pc:spChg chg="mod">
          <ac:chgData name="Jassem Abbasi" userId="a485637c-5d5c-44af-8411-f95acc3236b6" providerId="ADAL" clId="{B67E75DF-61F4-4BDD-83F6-F3A9FEB4B984}" dt="2024-02-22T09:52:54.409" v="2357" actId="27803"/>
          <ac:spMkLst>
            <pc:docMk/>
            <pc:sldMk cId="3942064285" sldId="256"/>
            <ac:spMk id="12758" creationId="{59D3156F-A3A9-3115-C040-8A534A9BDF0F}"/>
          </ac:spMkLst>
        </pc:spChg>
        <pc:spChg chg="mod">
          <ac:chgData name="Jassem Abbasi" userId="a485637c-5d5c-44af-8411-f95acc3236b6" providerId="ADAL" clId="{B67E75DF-61F4-4BDD-83F6-F3A9FEB4B984}" dt="2024-02-22T09:52:54.409" v="2357" actId="27803"/>
          <ac:spMkLst>
            <pc:docMk/>
            <pc:sldMk cId="3942064285" sldId="256"/>
            <ac:spMk id="12759" creationId="{C458336C-B9A4-9EF0-028A-8E758EFF9EEF}"/>
          </ac:spMkLst>
        </pc:spChg>
        <pc:spChg chg="mod">
          <ac:chgData name="Jassem Abbasi" userId="a485637c-5d5c-44af-8411-f95acc3236b6" providerId="ADAL" clId="{B67E75DF-61F4-4BDD-83F6-F3A9FEB4B984}" dt="2024-02-22T09:52:54.409" v="2357" actId="27803"/>
          <ac:spMkLst>
            <pc:docMk/>
            <pc:sldMk cId="3942064285" sldId="256"/>
            <ac:spMk id="12760" creationId="{3AE97E5F-6926-FB32-8267-683E3FC8B5D1}"/>
          </ac:spMkLst>
        </pc:spChg>
        <pc:spChg chg="mod">
          <ac:chgData name="Jassem Abbasi" userId="a485637c-5d5c-44af-8411-f95acc3236b6" providerId="ADAL" clId="{B67E75DF-61F4-4BDD-83F6-F3A9FEB4B984}" dt="2024-02-22T09:52:54.409" v="2357" actId="27803"/>
          <ac:spMkLst>
            <pc:docMk/>
            <pc:sldMk cId="3942064285" sldId="256"/>
            <ac:spMk id="12761" creationId="{8F7B939B-51B5-DF40-0B69-F6E7CFE5190C}"/>
          </ac:spMkLst>
        </pc:spChg>
        <pc:spChg chg="mod">
          <ac:chgData name="Jassem Abbasi" userId="a485637c-5d5c-44af-8411-f95acc3236b6" providerId="ADAL" clId="{B67E75DF-61F4-4BDD-83F6-F3A9FEB4B984}" dt="2024-02-22T09:52:54.409" v="2357" actId="27803"/>
          <ac:spMkLst>
            <pc:docMk/>
            <pc:sldMk cId="3942064285" sldId="256"/>
            <ac:spMk id="12762" creationId="{B672546C-11CE-2C9C-1B18-47B24723FDEF}"/>
          </ac:spMkLst>
        </pc:spChg>
        <pc:spChg chg="mod">
          <ac:chgData name="Jassem Abbasi" userId="a485637c-5d5c-44af-8411-f95acc3236b6" providerId="ADAL" clId="{B67E75DF-61F4-4BDD-83F6-F3A9FEB4B984}" dt="2024-02-22T09:52:54.409" v="2357" actId="27803"/>
          <ac:spMkLst>
            <pc:docMk/>
            <pc:sldMk cId="3942064285" sldId="256"/>
            <ac:spMk id="12763" creationId="{BD927155-486A-D22D-C59C-8116774703B6}"/>
          </ac:spMkLst>
        </pc:spChg>
        <pc:spChg chg="mod">
          <ac:chgData name="Jassem Abbasi" userId="a485637c-5d5c-44af-8411-f95acc3236b6" providerId="ADAL" clId="{B67E75DF-61F4-4BDD-83F6-F3A9FEB4B984}" dt="2024-02-22T09:52:54.409" v="2357" actId="27803"/>
          <ac:spMkLst>
            <pc:docMk/>
            <pc:sldMk cId="3942064285" sldId="256"/>
            <ac:spMk id="12764" creationId="{1501453A-42D4-700D-6CF3-7B8B4B2AAD91}"/>
          </ac:spMkLst>
        </pc:spChg>
        <pc:spChg chg="mod">
          <ac:chgData name="Jassem Abbasi" userId="a485637c-5d5c-44af-8411-f95acc3236b6" providerId="ADAL" clId="{B67E75DF-61F4-4BDD-83F6-F3A9FEB4B984}" dt="2024-02-22T09:52:54.409" v="2357" actId="27803"/>
          <ac:spMkLst>
            <pc:docMk/>
            <pc:sldMk cId="3942064285" sldId="256"/>
            <ac:spMk id="12765" creationId="{E6F00467-364F-6B24-6EEC-626F58A71708}"/>
          </ac:spMkLst>
        </pc:spChg>
        <pc:spChg chg="mod">
          <ac:chgData name="Jassem Abbasi" userId="a485637c-5d5c-44af-8411-f95acc3236b6" providerId="ADAL" clId="{B67E75DF-61F4-4BDD-83F6-F3A9FEB4B984}" dt="2024-02-22T09:52:54.409" v="2357" actId="27803"/>
          <ac:spMkLst>
            <pc:docMk/>
            <pc:sldMk cId="3942064285" sldId="256"/>
            <ac:spMk id="12766" creationId="{BB1C119A-B372-CC59-7EB3-D52F78F9F8EB}"/>
          </ac:spMkLst>
        </pc:spChg>
        <pc:spChg chg="mod">
          <ac:chgData name="Jassem Abbasi" userId="a485637c-5d5c-44af-8411-f95acc3236b6" providerId="ADAL" clId="{B67E75DF-61F4-4BDD-83F6-F3A9FEB4B984}" dt="2024-02-22T09:52:54.409" v="2357" actId="27803"/>
          <ac:spMkLst>
            <pc:docMk/>
            <pc:sldMk cId="3942064285" sldId="256"/>
            <ac:spMk id="12767" creationId="{9FF0A8A7-8B9D-CF35-6F88-C39A8609E95F}"/>
          </ac:spMkLst>
        </pc:spChg>
        <pc:spChg chg="mod">
          <ac:chgData name="Jassem Abbasi" userId="a485637c-5d5c-44af-8411-f95acc3236b6" providerId="ADAL" clId="{B67E75DF-61F4-4BDD-83F6-F3A9FEB4B984}" dt="2024-02-22T09:52:54.409" v="2357" actId="27803"/>
          <ac:spMkLst>
            <pc:docMk/>
            <pc:sldMk cId="3942064285" sldId="256"/>
            <ac:spMk id="12768" creationId="{38619703-17AF-9B79-B669-681B999B4383}"/>
          </ac:spMkLst>
        </pc:spChg>
        <pc:spChg chg="mod">
          <ac:chgData name="Jassem Abbasi" userId="a485637c-5d5c-44af-8411-f95acc3236b6" providerId="ADAL" clId="{B67E75DF-61F4-4BDD-83F6-F3A9FEB4B984}" dt="2024-02-22T09:52:54.409" v="2357" actId="27803"/>
          <ac:spMkLst>
            <pc:docMk/>
            <pc:sldMk cId="3942064285" sldId="256"/>
            <ac:spMk id="12769" creationId="{B137295F-2C5A-7CE0-D4E6-60F06E6D6DA8}"/>
          </ac:spMkLst>
        </pc:spChg>
        <pc:spChg chg="mod">
          <ac:chgData name="Jassem Abbasi" userId="a485637c-5d5c-44af-8411-f95acc3236b6" providerId="ADAL" clId="{B67E75DF-61F4-4BDD-83F6-F3A9FEB4B984}" dt="2024-02-22T09:52:54.409" v="2357" actId="27803"/>
          <ac:spMkLst>
            <pc:docMk/>
            <pc:sldMk cId="3942064285" sldId="256"/>
            <ac:spMk id="12770" creationId="{A43D95D3-D30A-6288-D613-065CF4CCB826}"/>
          </ac:spMkLst>
        </pc:spChg>
        <pc:spChg chg="mod">
          <ac:chgData name="Jassem Abbasi" userId="a485637c-5d5c-44af-8411-f95acc3236b6" providerId="ADAL" clId="{B67E75DF-61F4-4BDD-83F6-F3A9FEB4B984}" dt="2024-02-22T09:52:54.409" v="2357" actId="27803"/>
          <ac:spMkLst>
            <pc:docMk/>
            <pc:sldMk cId="3942064285" sldId="256"/>
            <ac:spMk id="12771" creationId="{AB00B21A-867F-EC12-B1DA-A01D1A7ED8D1}"/>
          </ac:spMkLst>
        </pc:spChg>
        <pc:spChg chg="mod">
          <ac:chgData name="Jassem Abbasi" userId="a485637c-5d5c-44af-8411-f95acc3236b6" providerId="ADAL" clId="{B67E75DF-61F4-4BDD-83F6-F3A9FEB4B984}" dt="2024-02-22T09:52:54.409" v="2357" actId="27803"/>
          <ac:spMkLst>
            <pc:docMk/>
            <pc:sldMk cId="3942064285" sldId="256"/>
            <ac:spMk id="12772" creationId="{9C52D048-0B19-51C3-6235-6DA7997B447E}"/>
          </ac:spMkLst>
        </pc:spChg>
        <pc:spChg chg="mod">
          <ac:chgData name="Jassem Abbasi" userId="a485637c-5d5c-44af-8411-f95acc3236b6" providerId="ADAL" clId="{B67E75DF-61F4-4BDD-83F6-F3A9FEB4B984}" dt="2024-02-22T09:52:54.409" v="2357" actId="27803"/>
          <ac:spMkLst>
            <pc:docMk/>
            <pc:sldMk cId="3942064285" sldId="256"/>
            <ac:spMk id="12773" creationId="{038A05EE-D43C-7490-AEF4-EFB25055534C}"/>
          </ac:spMkLst>
        </pc:spChg>
        <pc:spChg chg="mod">
          <ac:chgData name="Jassem Abbasi" userId="a485637c-5d5c-44af-8411-f95acc3236b6" providerId="ADAL" clId="{B67E75DF-61F4-4BDD-83F6-F3A9FEB4B984}" dt="2024-02-22T09:52:54.409" v="2357" actId="27803"/>
          <ac:spMkLst>
            <pc:docMk/>
            <pc:sldMk cId="3942064285" sldId="256"/>
            <ac:spMk id="12774" creationId="{6BD38758-F9BB-5A68-F7F0-45FBC8EC4E61}"/>
          </ac:spMkLst>
        </pc:spChg>
        <pc:spChg chg="mod">
          <ac:chgData name="Jassem Abbasi" userId="a485637c-5d5c-44af-8411-f95acc3236b6" providerId="ADAL" clId="{B67E75DF-61F4-4BDD-83F6-F3A9FEB4B984}" dt="2024-02-22T09:52:54.409" v="2357" actId="27803"/>
          <ac:spMkLst>
            <pc:docMk/>
            <pc:sldMk cId="3942064285" sldId="256"/>
            <ac:spMk id="12775" creationId="{2D8CE387-F20D-CB07-6020-91AF9D26ED93}"/>
          </ac:spMkLst>
        </pc:spChg>
        <pc:spChg chg="mod">
          <ac:chgData name="Jassem Abbasi" userId="a485637c-5d5c-44af-8411-f95acc3236b6" providerId="ADAL" clId="{B67E75DF-61F4-4BDD-83F6-F3A9FEB4B984}" dt="2024-02-22T09:52:54.409" v="2357" actId="27803"/>
          <ac:spMkLst>
            <pc:docMk/>
            <pc:sldMk cId="3942064285" sldId="256"/>
            <ac:spMk id="12776" creationId="{237B8AB4-A7D2-2B2A-D97B-1309EAB5EA2E}"/>
          </ac:spMkLst>
        </pc:spChg>
        <pc:spChg chg="mod">
          <ac:chgData name="Jassem Abbasi" userId="a485637c-5d5c-44af-8411-f95acc3236b6" providerId="ADAL" clId="{B67E75DF-61F4-4BDD-83F6-F3A9FEB4B984}" dt="2024-02-22T09:52:54.409" v="2357" actId="27803"/>
          <ac:spMkLst>
            <pc:docMk/>
            <pc:sldMk cId="3942064285" sldId="256"/>
            <ac:spMk id="12777" creationId="{E3F8C340-D88C-1ED6-7C82-D4EE94FB9739}"/>
          </ac:spMkLst>
        </pc:spChg>
        <pc:spChg chg="mod">
          <ac:chgData name="Jassem Abbasi" userId="a485637c-5d5c-44af-8411-f95acc3236b6" providerId="ADAL" clId="{B67E75DF-61F4-4BDD-83F6-F3A9FEB4B984}" dt="2024-02-22T09:52:54.409" v="2357" actId="27803"/>
          <ac:spMkLst>
            <pc:docMk/>
            <pc:sldMk cId="3942064285" sldId="256"/>
            <ac:spMk id="12778" creationId="{E85F3F1D-5B01-24C2-71E2-3C9A8B214A04}"/>
          </ac:spMkLst>
        </pc:spChg>
        <pc:spChg chg="mod">
          <ac:chgData name="Jassem Abbasi" userId="a485637c-5d5c-44af-8411-f95acc3236b6" providerId="ADAL" clId="{B67E75DF-61F4-4BDD-83F6-F3A9FEB4B984}" dt="2024-02-22T09:52:54.409" v="2357" actId="27803"/>
          <ac:spMkLst>
            <pc:docMk/>
            <pc:sldMk cId="3942064285" sldId="256"/>
            <ac:spMk id="12779" creationId="{B2AAB980-5E4A-1F67-2B50-AAC891EB4D96}"/>
          </ac:spMkLst>
        </pc:spChg>
        <pc:spChg chg="mod">
          <ac:chgData name="Jassem Abbasi" userId="a485637c-5d5c-44af-8411-f95acc3236b6" providerId="ADAL" clId="{B67E75DF-61F4-4BDD-83F6-F3A9FEB4B984}" dt="2024-02-22T09:52:54.409" v="2357" actId="27803"/>
          <ac:spMkLst>
            <pc:docMk/>
            <pc:sldMk cId="3942064285" sldId="256"/>
            <ac:spMk id="12780" creationId="{28082987-F692-284F-D5F9-97661D520CDA}"/>
          </ac:spMkLst>
        </pc:spChg>
        <pc:spChg chg="mod">
          <ac:chgData name="Jassem Abbasi" userId="a485637c-5d5c-44af-8411-f95acc3236b6" providerId="ADAL" clId="{B67E75DF-61F4-4BDD-83F6-F3A9FEB4B984}" dt="2024-02-22T09:52:54.409" v="2357" actId="27803"/>
          <ac:spMkLst>
            <pc:docMk/>
            <pc:sldMk cId="3942064285" sldId="256"/>
            <ac:spMk id="12781" creationId="{D698B16F-7ECA-3930-EBA3-8C43425C27BE}"/>
          </ac:spMkLst>
        </pc:spChg>
        <pc:spChg chg="mod">
          <ac:chgData name="Jassem Abbasi" userId="a485637c-5d5c-44af-8411-f95acc3236b6" providerId="ADAL" clId="{B67E75DF-61F4-4BDD-83F6-F3A9FEB4B984}" dt="2024-02-22T09:52:54.409" v="2357" actId="27803"/>
          <ac:spMkLst>
            <pc:docMk/>
            <pc:sldMk cId="3942064285" sldId="256"/>
            <ac:spMk id="12782" creationId="{38851B27-4506-AE4B-89CC-970509BB92D6}"/>
          </ac:spMkLst>
        </pc:spChg>
        <pc:spChg chg="mod">
          <ac:chgData name="Jassem Abbasi" userId="a485637c-5d5c-44af-8411-f95acc3236b6" providerId="ADAL" clId="{B67E75DF-61F4-4BDD-83F6-F3A9FEB4B984}" dt="2024-02-22T09:52:54.409" v="2357" actId="27803"/>
          <ac:spMkLst>
            <pc:docMk/>
            <pc:sldMk cId="3942064285" sldId="256"/>
            <ac:spMk id="12783" creationId="{8BCD0777-1803-656C-8A13-4FA9A463EF9F}"/>
          </ac:spMkLst>
        </pc:spChg>
        <pc:spChg chg="mod">
          <ac:chgData name="Jassem Abbasi" userId="a485637c-5d5c-44af-8411-f95acc3236b6" providerId="ADAL" clId="{B67E75DF-61F4-4BDD-83F6-F3A9FEB4B984}" dt="2024-02-22T09:52:54.409" v="2357" actId="27803"/>
          <ac:spMkLst>
            <pc:docMk/>
            <pc:sldMk cId="3942064285" sldId="256"/>
            <ac:spMk id="12784" creationId="{870AA870-89FE-3451-8F76-CFC1C28D3F2B}"/>
          </ac:spMkLst>
        </pc:spChg>
        <pc:spChg chg="mod">
          <ac:chgData name="Jassem Abbasi" userId="a485637c-5d5c-44af-8411-f95acc3236b6" providerId="ADAL" clId="{B67E75DF-61F4-4BDD-83F6-F3A9FEB4B984}" dt="2024-02-22T09:52:54.409" v="2357" actId="27803"/>
          <ac:spMkLst>
            <pc:docMk/>
            <pc:sldMk cId="3942064285" sldId="256"/>
            <ac:spMk id="12785" creationId="{B8DA2849-E4DC-8A6B-29EA-4D93B88EBE13}"/>
          </ac:spMkLst>
        </pc:spChg>
        <pc:spChg chg="mod">
          <ac:chgData name="Jassem Abbasi" userId="a485637c-5d5c-44af-8411-f95acc3236b6" providerId="ADAL" clId="{B67E75DF-61F4-4BDD-83F6-F3A9FEB4B984}" dt="2024-02-22T09:52:54.409" v="2357" actId="27803"/>
          <ac:spMkLst>
            <pc:docMk/>
            <pc:sldMk cId="3942064285" sldId="256"/>
            <ac:spMk id="12786" creationId="{8362FC87-3E14-D5EB-7D85-4B82B09A934E}"/>
          </ac:spMkLst>
        </pc:spChg>
        <pc:spChg chg="mod">
          <ac:chgData name="Jassem Abbasi" userId="a485637c-5d5c-44af-8411-f95acc3236b6" providerId="ADAL" clId="{B67E75DF-61F4-4BDD-83F6-F3A9FEB4B984}" dt="2024-02-22T09:52:54.409" v="2357" actId="27803"/>
          <ac:spMkLst>
            <pc:docMk/>
            <pc:sldMk cId="3942064285" sldId="256"/>
            <ac:spMk id="12787" creationId="{0C3FF358-575E-3C29-076A-FE6640A9F18B}"/>
          </ac:spMkLst>
        </pc:spChg>
        <pc:spChg chg="mod">
          <ac:chgData name="Jassem Abbasi" userId="a485637c-5d5c-44af-8411-f95acc3236b6" providerId="ADAL" clId="{B67E75DF-61F4-4BDD-83F6-F3A9FEB4B984}" dt="2024-02-22T09:52:54.409" v="2357" actId="27803"/>
          <ac:spMkLst>
            <pc:docMk/>
            <pc:sldMk cId="3942064285" sldId="256"/>
            <ac:spMk id="12788" creationId="{FB08706A-8827-05D3-C650-31236EE5843C}"/>
          </ac:spMkLst>
        </pc:spChg>
        <pc:spChg chg="mod">
          <ac:chgData name="Jassem Abbasi" userId="a485637c-5d5c-44af-8411-f95acc3236b6" providerId="ADAL" clId="{B67E75DF-61F4-4BDD-83F6-F3A9FEB4B984}" dt="2024-02-22T09:52:54.409" v="2357" actId="27803"/>
          <ac:spMkLst>
            <pc:docMk/>
            <pc:sldMk cId="3942064285" sldId="256"/>
            <ac:spMk id="12789" creationId="{68E139E5-9B82-EE5F-ED5B-676D53167945}"/>
          </ac:spMkLst>
        </pc:spChg>
        <pc:spChg chg="mod">
          <ac:chgData name="Jassem Abbasi" userId="a485637c-5d5c-44af-8411-f95acc3236b6" providerId="ADAL" clId="{B67E75DF-61F4-4BDD-83F6-F3A9FEB4B984}" dt="2024-02-22T09:52:54.409" v="2357" actId="27803"/>
          <ac:spMkLst>
            <pc:docMk/>
            <pc:sldMk cId="3942064285" sldId="256"/>
            <ac:spMk id="12790" creationId="{C07C3D2B-6C67-869B-6A55-759164560296}"/>
          </ac:spMkLst>
        </pc:spChg>
        <pc:spChg chg="mod">
          <ac:chgData name="Jassem Abbasi" userId="a485637c-5d5c-44af-8411-f95acc3236b6" providerId="ADAL" clId="{B67E75DF-61F4-4BDD-83F6-F3A9FEB4B984}" dt="2024-02-22T09:52:54.409" v="2357" actId="27803"/>
          <ac:spMkLst>
            <pc:docMk/>
            <pc:sldMk cId="3942064285" sldId="256"/>
            <ac:spMk id="12791" creationId="{7A4B18B2-E218-449E-66B1-10FACD76E33D}"/>
          </ac:spMkLst>
        </pc:spChg>
        <pc:spChg chg="mod">
          <ac:chgData name="Jassem Abbasi" userId="a485637c-5d5c-44af-8411-f95acc3236b6" providerId="ADAL" clId="{B67E75DF-61F4-4BDD-83F6-F3A9FEB4B984}" dt="2024-02-22T09:52:54.409" v="2357" actId="27803"/>
          <ac:spMkLst>
            <pc:docMk/>
            <pc:sldMk cId="3942064285" sldId="256"/>
            <ac:spMk id="12792" creationId="{32CF460C-3A3A-EB6A-D3A9-A1201B359E00}"/>
          </ac:spMkLst>
        </pc:spChg>
        <pc:spChg chg="mod">
          <ac:chgData name="Jassem Abbasi" userId="a485637c-5d5c-44af-8411-f95acc3236b6" providerId="ADAL" clId="{B67E75DF-61F4-4BDD-83F6-F3A9FEB4B984}" dt="2024-02-22T09:52:54.409" v="2357" actId="27803"/>
          <ac:spMkLst>
            <pc:docMk/>
            <pc:sldMk cId="3942064285" sldId="256"/>
            <ac:spMk id="12793" creationId="{74691B91-B7A1-DD73-A9F1-6F5FD6972D37}"/>
          </ac:spMkLst>
        </pc:spChg>
        <pc:spChg chg="mod">
          <ac:chgData name="Jassem Abbasi" userId="a485637c-5d5c-44af-8411-f95acc3236b6" providerId="ADAL" clId="{B67E75DF-61F4-4BDD-83F6-F3A9FEB4B984}" dt="2024-02-22T09:52:54.409" v="2357" actId="27803"/>
          <ac:spMkLst>
            <pc:docMk/>
            <pc:sldMk cId="3942064285" sldId="256"/>
            <ac:spMk id="12794" creationId="{A4A6C79B-F15A-58F7-134C-C1F62D782B4D}"/>
          </ac:spMkLst>
        </pc:spChg>
        <pc:spChg chg="mod">
          <ac:chgData name="Jassem Abbasi" userId="a485637c-5d5c-44af-8411-f95acc3236b6" providerId="ADAL" clId="{B67E75DF-61F4-4BDD-83F6-F3A9FEB4B984}" dt="2024-02-22T09:52:54.409" v="2357" actId="27803"/>
          <ac:spMkLst>
            <pc:docMk/>
            <pc:sldMk cId="3942064285" sldId="256"/>
            <ac:spMk id="12795" creationId="{1588BC12-DC6D-1A58-7DF0-46E43B077CC0}"/>
          </ac:spMkLst>
        </pc:spChg>
        <pc:spChg chg="mod">
          <ac:chgData name="Jassem Abbasi" userId="a485637c-5d5c-44af-8411-f95acc3236b6" providerId="ADAL" clId="{B67E75DF-61F4-4BDD-83F6-F3A9FEB4B984}" dt="2024-02-22T09:52:54.409" v="2357" actId="27803"/>
          <ac:spMkLst>
            <pc:docMk/>
            <pc:sldMk cId="3942064285" sldId="256"/>
            <ac:spMk id="12796" creationId="{80F9C433-4891-E41E-66D0-02AAECA71DB4}"/>
          </ac:spMkLst>
        </pc:spChg>
        <pc:spChg chg="mod">
          <ac:chgData name="Jassem Abbasi" userId="a485637c-5d5c-44af-8411-f95acc3236b6" providerId="ADAL" clId="{B67E75DF-61F4-4BDD-83F6-F3A9FEB4B984}" dt="2024-02-22T09:52:54.409" v="2357" actId="27803"/>
          <ac:spMkLst>
            <pc:docMk/>
            <pc:sldMk cId="3942064285" sldId="256"/>
            <ac:spMk id="12797" creationId="{EEBDCB37-F2F5-6599-EBFF-5B1BDAB16835}"/>
          </ac:spMkLst>
        </pc:spChg>
        <pc:spChg chg="mod">
          <ac:chgData name="Jassem Abbasi" userId="a485637c-5d5c-44af-8411-f95acc3236b6" providerId="ADAL" clId="{B67E75DF-61F4-4BDD-83F6-F3A9FEB4B984}" dt="2024-02-22T09:52:54.409" v="2357" actId="27803"/>
          <ac:spMkLst>
            <pc:docMk/>
            <pc:sldMk cId="3942064285" sldId="256"/>
            <ac:spMk id="12798" creationId="{D8BFE768-0BBA-1588-0B14-966D5933553A}"/>
          </ac:spMkLst>
        </pc:spChg>
        <pc:spChg chg="mod">
          <ac:chgData name="Jassem Abbasi" userId="a485637c-5d5c-44af-8411-f95acc3236b6" providerId="ADAL" clId="{B67E75DF-61F4-4BDD-83F6-F3A9FEB4B984}" dt="2024-02-22T09:52:54.409" v="2357" actId="27803"/>
          <ac:spMkLst>
            <pc:docMk/>
            <pc:sldMk cId="3942064285" sldId="256"/>
            <ac:spMk id="12799" creationId="{68443B4D-949D-8AE5-4BA4-A444CCFA78DD}"/>
          </ac:spMkLst>
        </pc:spChg>
        <pc:spChg chg="mod">
          <ac:chgData name="Jassem Abbasi" userId="a485637c-5d5c-44af-8411-f95acc3236b6" providerId="ADAL" clId="{B67E75DF-61F4-4BDD-83F6-F3A9FEB4B984}" dt="2024-02-22T09:52:54.409" v="2357" actId="27803"/>
          <ac:spMkLst>
            <pc:docMk/>
            <pc:sldMk cId="3942064285" sldId="256"/>
            <ac:spMk id="12800" creationId="{9C966498-B721-BDD8-ACC8-AF6C0FE48985}"/>
          </ac:spMkLst>
        </pc:spChg>
        <pc:spChg chg="mod">
          <ac:chgData name="Jassem Abbasi" userId="a485637c-5d5c-44af-8411-f95acc3236b6" providerId="ADAL" clId="{B67E75DF-61F4-4BDD-83F6-F3A9FEB4B984}" dt="2024-02-22T09:52:54.409" v="2357" actId="27803"/>
          <ac:spMkLst>
            <pc:docMk/>
            <pc:sldMk cId="3942064285" sldId="256"/>
            <ac:spMk id="12801" creationId="{78F90A24-8D56-B208-9BD9-9B3B6D96729B}"/>
          </ac:spMkLst>
        </pc:spChg>
        <pc:spChg chg="mod">
          <ac:chgData name="Jassem Abbasi" userId="a485637c-5d5c-44af-8411-f95acc3236b6" providerId="ADAL" clId="{B67E75DF-61F4-4BDD-83F6-F3A9FEB4B984}" dt="2024-02-22T09:52:54.409" v="2357" actId="27803"/>
          <ac:spMkLst>
            <pc:docMk/>
            <pc:sldMk cId="3942064285" sldId="256"/>
            <ac:spMk id="12802" creationId="{5ED4063D-0FD5-D940-9A68-5FCBFAD7B32E}"/>
          </ac:spMkLst>
        </pc:spChg>
        <pc:spChg chg="mod">
          <ac:chgData name="Jassem Abbasi" userId="a485637c-5d5c-44af-8411-f95acc3236b6" providerId="ADAL" clId="{B67E75DF-61F4-4BDD-83F6-F3A9FEB4B984}" dt="2024-02-22T09:52:54.409" v="2357" actId="27803"/>
          <ac:spMkLst>
            <pc:docMk/>
            <pc:sldMk cId="3942064285" sldId="256"/>
            <ac:spMk id="12803" creationId="{3ACD5615-B4DD-F47E-01CB-5C8C0562906C}"/>
          </ac:spMkLst>
        </pc:spChg>
        <pc:spChg chg="mod">
          <ac:chgData name="Jassem Abbasi" userId="a485637c-5d5c-44af-8411-f95acc3236b6" providerId="ADAL" clId="{B67E75DF-61F4-4BDD-83F6-F3A9FEB4B984}" dt="2024-02-22T09:52:54.409" v="2357" actId="27803"/>
          <ac:spMkLst>
            <pc:docMk/>
            <pc:sldMk cId="3942064285" sldId="256"/>
            <ac:spMk id="12804" creationId="{8C4B396E-F8D4-0150-3E75-8EBA75711437}"/>
          </ac:spMkLst>
        </pc:spChg>
        <pc:spChg chg="mod">
          <ac:chgData name="Jassem Abbasi" userId="a485637c-5d5c-44af-8411-f95acc3236b6" providerId="ADAL" clId="{B67E75DF-61F4-4BDD-83F6-F3A9FEB4B984}" dt="2024-02-22T09:52:54.409" v="2357" actId="27803"/>
          <ac:spMkLst>
            <pc:docMk/>
            <pc:sldMk cId="3942064285" sldId="256"/>
            <ac:spMk id="12805" creationId="{EBF556BC-6FCA-7C44-773C-D9CC57C78AD2}"/>
          </ac:spMkLst>
        </pc:spChg>
        <pc:spChg chg="mod">
          <ac:chgData name="Jassem Abbasi" userId="a485637c-5d5c-44af-8411-f95acc3236b6" providerId="ADAL" clId="{B67E75DF-61F4-4BDD-83F6-F3A9FEB4B984}" dt="2024-02-22T09:52:54.409" v="2357" actId="27803"/>
          <ac:spMkLst>
            <pc:docMk/>
            <pc:sldMk cId="3942064285" sldId="256"/>
            <ac:spMk id="12806" creationId="{AF8925C1-A946-C737-F7F9-5DC5CD1D57D5}"/>
          </ac:spMkLst>
        </pc:spChg>
        <pc:spChg chg="mod">
          <ac:chgData name="Jassem Abbasi" userId="a485637c-5d5c-44af-8411-f95acc3236b6" providerId="ADAL" clId="{B67E75DF-61F4-4BDD-83F6-F3A9FEB4B984}" dt="2024-02-22T09:52:54.409" v="2357" actId="27803"/>
          <ac:spMkLst>
            <pc:docMk/>
            <pc:sldMk cId="3942064285" sldId="256"/>
            <ac:spMk id="12807" creationId="{09D319A5-6983-B12D-F343-A0994EB00528}"/>
          </ac:spMkLst>
        </pc:spChg>
        <pc:spChg chg="mod">
          <ac:chgData name="Jassem Abbasi" userId="a485637c-5d5c-44af-8411-f95acc3236b6" providerId="ADAL" clId="{B67E75DF-61F4-4BDD-83F6-F3A9FEB4B984}" dt="2024-02-22T09:52:54.409" v="2357" actId="27803"/>
          <ac:spMkLst>
            <pc:docMk/>
            <pc:sldMk cId="3942064285" sldId="256"/>
            <ac:spMk id="12808" creationId="{22E01B45-97C1-6DFE-49E1-86FBF7D42FDE}"/>
          </ac:spMkLst>
        </pc:spChg>
        <pc:spChg chg="mod">
          <ac:chgData name="Jassem Abbasi" userId="a485637c-5d5c-44af-8411-f95acc3236b6" providerId="ADAL" clId="{B67E75DF-61F4-4BDD-83F6-F3A9FEB4B984}" dt="2024-02-22T09:52:54.409" v="2357" actId="27803"/>
          <ac:spMkLst>
            <pc:docMk/>
            <pc:sldMk cId="3942064285" sldId="256"/>
            <ac:spMk id="12809" creationId="{7C3C338C-F081-82EC-B23E-90C8A9BF56B6}"/>
          </ac:spMkLst>
        </pc:spChg>
        <pc:spChg chg="mod">
          <ac:chgData name="Jassem Abbasi" userId="a485637c-5d5c-44af-8411-f95acc3236b6" providerId="ADAL" clId="{B67E75DF-61F4-4BDD-83F6-F3A9FEB4B984}" dt="2024-02-22T09:52:54.409" v="2357" actId="27803"/>
          <ac:spMkLst>
            <pc:docMk/>
            <pc:sldMk cId="3942064285" sldId="256"/>
            <ac:spMk id="12810" creationId="{DAFB9A7C-8974-3401-5FB0-D71850140699}"/>
          </ac:spMkLst>
        </pc:spChg>
        <pc:spChg chg="mod">
          <ac:chgData name="Jassem Abbasi" userId="a485637c-5d5c-44af-8411-f95acc3236b6" providerId="ADAL" clId="{B67E75DF-61F4-4BDD-83F6-F3A9FEB4B984}" dt="2024-02-22T09:52:54.409" v="2357" actId="27803"/>
          <ac:spMkLst>
            <pc:docMk/>
            <pc:sldMk cId="3942064285" sldId="256"/>
            <ac:spMk id="12811" creationId="{BE0A6796-4709-C014-260D-3F4E237F276D}"/>
          </ac:spMkLst>
        </pc:spChg>
        <pc:spChg chg="mod">
          <ac:chgData name="Jassem Abbasi" userId="a485637c-5d5c-44af-8411-f95acc3236b6" providerId="ADAL" clId="{B67E75DF-61F4-4BDD-83F6-F3A9FEB4B984}" dt="2024-02-22T09:52:54.409" v="2357" actId="27803"/>
          <ac:spMkLst>
            <pc:docMk/>
            <pc:sldMk cId="3942064285" sldId="256"/>
            <ac:spMk id="12812" creationId="{0877E2BF-F642-87AF-984C-1EBBA05CD6E5}"/>
          </ac:spMkLst>
        </pc:spChg>
        <pc:spChg chg="mod">
          <ac:chgData name="Jassem Abbasi" userId="a485637c-5d5c-44af-8411-f95acc3236b6" providerId="ADAL" clId="{B67E75DF-61F4-4BDD-83F6-F3A9FEB4B984}" dt="2024-02-22T09:52:54.409" v="2357" actId="27803"/>
          <ac:spMkLst>
            <pc:docMk/>
            <pc:sldMk cId="3942064285" sldId="256"/>
            <ac:spMk id="12813" creationId="{18309907-3528-D56E-410B-8E0B04CD915D}"/>
          </ac:spMkLst>
        </pc:spChg>
        <pc:spChg chg="mod">
          <ac:chgData name="Jassem Abbasi" userId="a485637c-5d5c-44af-8411-f95acc3236b6" providerId="ADAL" clId="{B67E75DF-61F4-4BDD-83F6-F3A9FEB4B984}" dt="2024-02-22T09:52:54.409" v="2357" actId="27803"/>
          <ac:spMkLst>
            <pc:docMk/>
            <pc:sldMk cId="3942064285" sldId="256"/>
            <ac:spMk id="12814" creationId="{0C36C446-9BE0-35E3-ABC9-C74E6442151D}"/>
          </ac:spMkLst>
        </pc:spChg>
        <pc:spChg chg="mod">
          <ac:chgData name="Jassem Abbasi" userId="a485637c-5d5c-44af-8411-f95acc3236b6" providerId="ADAL" clId="{B67E75DF-61F4-4BDD-83F6-F3A9FEB4B984}" dt="2024-02-22T09:52:54.409" v="2357" actId="27803"/>
          <ac:spMkLst>
            <pc:docMk/>
            <pc:sldMk cId="3942064285" sldId="256"/>
            <ac:spMk id="12815" creationId="{4E00C3A2-4F93-E07A-4B39-72FF870FB224}"/>
          </ac:spMkLst>
        </pc:spChg>
        <pc:spChg chg="mod">
          <ac:chgData name="Jassem Abbasi" userId="a485637c-5d5c-44af-8411-f95acc3236b6" providerId="ADAL" clId="{B67E75DF-61F4-4BDD-83F6-F3A9FEB4B984}" dt="2024-02-22T09:52:54.409" v="2357" actId="27803"/>
          <ac:spMkLst>
            <pc:docMk/>
            <pc:sldMk cId="3942064285" sldId="256"/>
            <ac:spMk id="12816" creationId="{2C684793-50FB-A61C-53DE-1DDF15A4728A}"/>
          </ac:spMkLst>
        </pc:spChg>
        <pc:spChg chg="mod">
          <ac:chgData name="Jassem Abbasi" userId="a485637c-5d5c-44af-8411-f95acc3236b6" providerId="ADAL" clId="{B67E75DF-61F4-4BDD-83F6-F3A9FEB4B984}" dt="2024-02-22T09:52:54.409" v="2357" actId="27803"/>
          <ac:spMkLst>
            <pc:docMk/>
            <pc:sldMk cId="3942064285" sldId="256"/>
            <ac:spMk id="12817" creationId="{7DA7FA26-FB93-D612-D901-68E8289A6A68}"/>
          </ac:spMkLst>
        </pc:spChg>
        <pc:spChg chg="mod">
          <ac:chgData name="Jassem Abbasi" userId="a485637c-5d5c-44af-8411-f95acc3236b6" providerId="ADAL" clId="{B67E75DF-61F4-4BDD-83F6-F3A9FEB4B984}" dt="2024-02-22T09:52:54.409" v="2357" actId="27803"/>
          <ac:spMkLst>
            <pc:docMk/>
            <pc:sldMk cId="3942064285" sldId="256"/>
            <ac:spMk id="12818" creationId="{95EF1C17-E554-E877-4EC0-22F45BDC9612}"/>
          </ac:spMkLst>
        </pc:spChg>
        <pc:spChg chg="mod">
          <ac:chgData name="Jassem Abbasi" userId="a485637c-5d5c-44af-8411-f95acc3236b6" providerId="ADAL" clId="{B67E75DF-61F4-4BDD-83F6-F3A9FEB4B984}" dt="2024-02-22T09:52:54.409" v="2357" actId="27803"/>
          <ac:spMkLst>
            <pc:docMk/>
            <pc:sldMk cId="3942064285" sldId="256"/>
            <ac:spMk id="12819" creationId="{975E78D0-DD79-5E76-0580-62E00E2EA91E}"/>
          </ac:spMkLst>
        </pc:spChg>
        <pc:spChg chg="mod">
          <ac:chgData name="Jassem Abbasi" userId="a485637c-5d5c-44af-8411-f95acc3236b6" providerId="ADAL" clId="{B67E75DF-61F4-4BDD-83F6-F3A9FEB4B984}" dt="2024-02-22T09:52:54.409" v="2357" actId="27803"/>
          <ac:spMkLst>
            <pc:docMk/>
            <pc:sldMk cId="3942064285" sldId="256"/>
            <ac:spMk id="12820" creationId="{1BC1C34C-A450-C250-177E-3965ACBD1B85}"/>
          </ac:spMkLst>
        </pc:spChg>
        <pc:spChg chg="mod">
          <ac:chgData name="Jassem Abbasi" userId="a485637c-5d5c-44af-8411-f95acc3236b6" providerId="ADAL" clId="{B67E75DF-61F4-4BDD-83F6-F3A9FEB4B984}" dt="2024-02-22T09:52:54.409" v="2357" actId="27803"/>
          <ac:spMkLst>
            <pc:docMk/>
            <pc:sldMk cId="3942064285" sldId="256"/>
            <ac:spMk id="12821" creationId="{C0A41EE7-4FBC-1DD8-E074-EA7D6D8E2707}"/>
          </ac:spMkLst>
        </pc:spChg>
        <pc:spChg chg="mod">
          <ac:chgData name="Jassem Abbasi" userId="a485637c-5d5c-44af-8411-f95acc3236b6" providerId="ADAL" clId="{B67E75DF-61F4-4BDD-83F6-F3A9FEB4B984}" dt="2024-02-22T09:52:54.409" v="2357" actId="27803"/>
          <ac:spMkLst>
            <pc:docMk/>
            <pc:sldMk cId="3942064285" sldId="256"/>
            <ac:spMk id="12822" creationId="{E0815B19-EF3B-27C2-C101-7B15322ADF24}"/>
          </ac:spMkLst>
        </pc:spChg>
        <pc:spChg chg="mod">
          <ac:chgData name="Jassem Abbasi" userId="a485637c-5d5c-44af-8411-f95acc3236b6" providerId="ADAL" clId="{B67E75DF-61F4-4BDD-83F6-F3A9FEB4B984}" dt="2024-02-22T09:52:54.409" v="2357" actId="27803"/>
          <ac:spMkLst>
            <pc:docMk/>
            <pc:sldMk cId="3942064285" sldId="256"/>
            <ac:spMk id="12823" creationId="{5DB1B4EC-6537-A9B6-29F1-5D54E605F928}"/>
          </ac:spMkLst>
        </pc:spChg>
        <pc:spChg chg="mod">
          <ac:chgData name="Jassem Abbasi" userId="a485637c-5d5c-44af-8411-f95acc3236b6" providerId="ADAL" clId="{B67E75DF-61F4-4BDD-83F6-F3A9FEB4B984}" dt="2024-02-22T09:52:54.409" v="2357" actId="27803"/>
          <ac:spMkLst>
            <pc:docMk/>
            <pc:sldMk cId="3942064285" sldId="256"/>
            <ac:spMk id="12824" creationId="{38EB4814-26A4-623D-2DD8-5B44C1746C6F}"/>
          </ac:spMkLst>
        </pc:spChg>
        <pc:spChg chg="mod">
          <ac:chgData name="Jassem Abbasi" userId="a485637c-5d5c-44af-8411-f95acc3236b6" providerId="ADAL" clId="{B67E75DF-61F4-4BDD-83F6-F3A9FEB4B984}" dt="2024-02-22T09:52:54.409" v="2357" actId="27803"/>
          <ac:spMkLst>
            <pc:docMk/>
            <pc:sldMk cId="3942064285" sldId="256"/>
            <ac:spMk id="12825" creationId="{DFDFAC8D-B71A-5874-A22F-84F22F4B23FA}"/>
          </ac:spMkLst>
        </pc:spChg>
        <pc:spChg chg="mod">
          <ac:chgData name="Jassem Abbasi" userId="a485637c-5d5c-44af-8411-f95acc3236b6" providerId="ADAL" clId="{B67E75DF-61F4-4BDD-83F6-F3A9FEB4B984}" dt="2024-02-22T09:52:54.409" v="2357" actId="27803"/>
          <ac:spMkLst>
            <pc:docMk/>
            <pc:sldMk cId="3942064285" sldId="256"/>
            <ac:spMk id="12826" creationId="{39AC031F-6B9C-41A1-02C4-5ABE6718CF4C}"/>
          </ac:spMkLst>
        </pc:spChg>
        <pc:spChg chg="mod">
          <ac:chgData name="Jassem Abbasi" userId="a485637c-5d5c-44af-8411-f95acc3236b6" providerId="ADAL" clId="{B67E75DF-61F4-4BDD-83F6-F3A9FEB4B984}" dt="2024-02-22T09:52:54.409" v="2357" actId="27803"/>
          <ac:spMkLst>
            <pc:docMk/>
            <pc:sldMk cId="3942064285" sldId="256"/>
            <ac:spMk id="12827" creationId="{5AADE159-51A6-8ACE-FDC1-E8600B7C3062}"/>
          </ac:spMkLst>
        </pc:spChg>
        <pc:spChg chg="mod">
          <ac:chgData name="Jassem Abbasi" userId="a485637c-5d5c-44af-8411-f95acc3236b6" providerId="ADAL" clId="{B67E75DF-61F4-4BDD-83F6-F3A9FEB4B984}" dt="2024-02-22T09:52:54.409" v="2357" actId="27803"/>
          <ac:spMkLst>
            <pc:docMk/>
            <pc:sldMk cId="3942064285" sldId="256"/>
            <ac:spMk id="12828" creationId="{AF6013DC-9D57-4C58-24D5-3425359B1D3A}"/>
          </ac:spMkLst>
        </pc:spChg>
        <pc:spChg chg="mod">
          <ac:chgData name="Jassem Abbasi" userId="a485637c-5d5c-44af-8411-f95acc3236b6" providerId="ADAL" clId="{B67E75DF-61F4-4BDD-83F6-F3A9FEB4B984}" dt="2024-02-22T09:52:54.409" v="2357" actId="27803"/>
          <ac:spMkLst>
            <pc:docMk/>
            <pc:sldMk cId="3942064285" sldId="256"/>
            <ac:spMk id="12829" creationId="{DAF6A09F-392F-7DC4-6D5E-39A388AE7FA9}"/>
          </ac:spMkLst>
        </pc:spChg>
        <pc:spChg chg="mod">
          <ac:chgData name="Jassem Abbasi" userId="a485637c-5d5c-44af-8411-f95acc3236b6" providerId="ADAL" clId="{B67E75DF-61F4-4BDD-83F6-F3A9FEB4B984}" dt="2024-02-22T09:52:54.409" v="2357" actId="27803"/>
          <ac:spMkLst>
            <pc:docMk/>
            <pc:sldMk cId="3942064285" sldId="256"/>
            <ac:spMk id="12830" creationId="{FBA99DB7-701F-347F-E6E9-D2DB6EDAB895}"/>
          </ac:spMkLst>
        </pc:spChg>
        <pc:spChg chg="mod">
          <ac:chgData name="Jassem Abbasi" userId="a485637c-5d5c-44af-8411-f95acc3236b6" providerId="ADAL" clId="{B67E75DF-61F4-4BDD-83F6-F3A9FEB4B984}" dt="2024-02-22T09:52:54.409" v="2357" actId="27803"/>
          <ac:spMkLst>
            <pc:docMk/>
            <pc:sldMk cId="3942064285" sldId="256"/>
            <ac:spMk id="12831" creationId="{2D2E6B6A-1C3D-14BF-B993-92D31ABA3996}"/>
          </ac:spMkLst>
        </pc:spChg>
        <pc:spChg chg="mod">
          <ac:chgData name="Jassem Abbasi" userId="a485637c-5d5c-44af-8411-f95acc3236b6" providerId="ADAL" clId="{B67E75DF-61F4-4BDD-83F6-F3A9FEB4B984}" dt="2024-02-22T09:52:54.409" v="2357" actId="27803"/>
          <ac:spMkLst>
            <pc:docMk/>
            <pc:sldMk cId="3942064285" sldId="256"/>
            <ac:spMk id="12832" creationId="{FA62539E-B12A-F892-881A-64E4A0DD63B9}"/>
          </ac:spMkLst>
        </pc:spChg>
        <pc:spChg chg="mod">
          <ac:chgData name="Jassem Abbasi" userId="a485637c-5d5c-44af-8411-f95acc3236b6" providerId="ADAL" clId="{B67E75DF-61F4-4BDD-83F6-F3A9FEB4B984}" dt="2024-02-22T09:52:54.409" v="2357" actId="27803"/>
          <ac:spMkLst>
            <pc:docMk/>
            <pc:sldMk cId="3942064285" sldId="256"/>
            <ac:spMk id="12833" creationId="{DBF4C531-E8A3-5F37-1B79-6489CDB811B5}"/>
          </ac:spMkLst>
        </pc:spChg>
        <pc:spChg chg="mod">
          <ac:chgData name="Jassem Abbasi" userId="a485637c-5d5c-44af-8411-f95acc3236b6" providerId="ADAL" clId="{B67E75DF-61F4-4BDD-83F6-F3A9FEB4B984}" dt="2024-02-22T09:52:54.409" v="2357" actId="27803"/>
          <ac:spMkLst>
            <pc:docMk/>
            <pc:sldMk cId="3942064285" sldId="256"/>
            <ac:spMk id="12834" creationId="{63055978-BEB0-F9E8-7312-7D856AA7C797}"/>
          </ac:spMkLst>
        </pc:spChg>
        <pc:spChg chg="mod">
          <ac:chgData name="Jassem Abbasi" userId="a485637c-5d5c-44af-8411-f95acc3236b6" providerId="ADAL" clId="{B67E75DF-61F4-4BDD-83F6-F3A9FEB4B984}" dt="2024-02-22T09:52:54.409" v="2357" actId="27803"/>
          <ac:spMkLst>
            <pc:docMk/>
            <pc:sldMk cId="3942064285" sldId="256"/>
            <ac:spMk id="12835" creationId="{238BA6B2-3302-FA6F-3DE0-52346FA31BB6}"/>
          </ac:spMkLst>
        </pc:spChg>
        <pc:spChg chg="mod">
          <ac:chgData name="Jassem Abbasi" userId="a485637c-5d5c-44af-8411-f95acc3236b6" providerId="ADAL" clId="{B67E75DF-61F4-4BDD-83F6-F3A9FEB4B984}" dt="2024-02-22T09:52:54.409" v="2357" actId="27803"/>
          <ac:spMkLst>
            <pc:docMk/>
            <pc:sldMk cId="3942064285" sldId="256"/>
            <ac:spMk id="12836" creationId="{081B26B8-AB69-0D1D-8DF0-D4D343F73217}"/>
          </ac:spMkLst>
        </pc:spChg>
        <pc:spChg chg="mod">
          <ac:chgData name="Jassem Abbasi" userId="a485637c-5d5c-44af-8411-f95acc3236b6" providerId="ADAL" clId="{B67E75DF-61F4-4BDD-83F6-F3A9FEB4B984}" dt="2024-02-22T09:52:54.409" v="2357" actId="27803"/>
          <ac:spMkLst>
            <pc:docMk/>
            <pc:sldMk cId="3942064285" sldId="256"/>
            <ac:spMk id="12837" creationId="{EC490812-31F1-EDA6-F59A-9453DDD7056B}"/>
          </ac:spMkLst>
        </pc:spChg>
        <pc:spChg chg="mod">
          <ac:chgData name="Jassem Abbasi" userId="a485637c-5d5c-44af-8411-f95acc3236b6" providerId="ADAL" clId="{B67E75DF-61F4-4BDD-83F6-F3A9FEB4B984}" dt="2024-02-22T09:52:54.409" v="2357" actId="27803"/>
          <ac:spMkLst>
            <pc:docMk/>
            <pc:sldMk cId="3942064285" sldId="256"/>
            <ac:spMk id="12838" creationId="{A6AACFB0-A36B-569D-5A49-72DD03AB4497}"/>
          </ac:spMkLst>
        </pc:spChg>
        <pc:spChg chg="mod">
          <ac:chgData name="Jassem Abbasi" userId="a485637c-5d5c-44af-8411-f95acc3236b6" providerId="ADAL" clId="{B67E75DF-61F4-4BDD-83F6-F3A9FEB4B984}" dt="2024-02-22T09:52:54.409" v="2357" actId="27803"/>
          <ac:spMkLst>
            <pc:docMk/>
            <pc:sldMk cId="3942064285" sldId="256"/>
            <ac:spMk id="12839" creationId="{90DD11D6-AC51-2586-89FA-A33B20E60131}"/>
          </ac:spMkLst>
        </pc:spChg>
        <pc:spChg chg="mod">
          <ac:chgData name="Jassem Abbasi" userId="a485637c-5d5c-44af-8411-f95acc3236b6" providerId="ADAL" clId="{B67E75DF-61F4-4BDD-83F6-F3A9FEB4B984}" dt="2024-02-22T09:52:54.409" v="2357" actId="27803"/>
          <ac:spMkLst>
            <pc:docMk/>
            <pc:sldMk cId="3942064285" sldId="256"/>
            <ac:spMk id="12840" creationId="{64241184-FE37-AE57-326C-C9CA0C82CFC8}"/>
          </ac:spMkLst>
        </pc:spChg>
        <pc:spChg chg="mod">
          <ac:chgData name="Jassem Abbasi" userId="a485637c-5d5c-44af-8411-f95acc3236b6" providerId="ADAL" clId="{B67E75DF-61F4-4BDD-83F6-F3A9FEB4B984}" dt="2024-02-22T09:52:54.409" v="2357" actId="27803"/>
          <ac:spMkLst>
            <pc:docMk/>
            <pc:sldMk cId="3942064285" sldId="256"/>
            <ac:spMk id="12841" creationId="{5331B260-D3BC-E4E7-AA68-93C25AF886A9}"/>
          </ac:spMkLst>
        </pc:spChg>
        <pc:spChg chg="mod">
          <ac:chgData name="Jassem Abbasi" userId="a485637c-5d5c-44af-8411-f95acc3236b6" providerId="ADAL" clId="{B67E75DF-61F4-4BDD-83F6-F3A9FEB4B984}" dt="2024-02-22T09:52:54.409" v="2357" actId="27803"/>
          <ac:spMkLst>
            <pc:docMk/>
            <pc:sldMk cId="3942064285" sldId="256"/>
            <ac:spMk id="12842" creationId="{62E34CD2-F338-3F86-2D5D-3B36A066321B}"/>
          </ac:spMkLst>
        </pc:spChg>
        <pc:spChg chg="mod">
          <ac:chgData name="Jassem Abbasi" userId="a485637c-5d5c-44af-8411-f95acc3236b6" providerId="ADAL" clId="{B67E75DF-61F4-4BDD-83F6-F3A9FEB4B984}" dt="2024-02-22T09:52:54.409" v="2357" actId="27803"/>
          <ac:spMkLst>
            <pc:docMk/>
            <pc:sldMk cId="3942064285" sldId="256"/>
            <ac:spMk id="12843" creationId="{8DF39754-B572-DB38-B860-5C325BB2F18E}"/>
          </ac:spMkLst>
        </pc:spChg>
        <pc:spChg chg="mod">
          <ac:chgData name="Jassem Abbasi" userId="a485637c-5d5c-44af-8411-f95acc3236b6" providerId="ADAL" clId="{B67E75DF-61F4-4BDD-83F6-F3A9FEB4B984}" dt="2024-02-22T09:52:54.409" v="2357" actId="27803"/>
          <ac:spMkLst>
            <pc:docMk/>
            <pc:sldMk cId="3942064285" sldId="256"/>
            <ac:spMk id="12844" creationId="{2269C91E-14BD-3D5A-443B-769758F661B7}"/>
          </ac:spMkLst>
        </pc:spChg>
        <pc:spChg chg="mod">
          <ac:chgData name="Jassem Abbasi" userId="a485637c-5d5c-44af-8411-f95acc3236b6" providerId="ADAL" clId="{B67E75DF-61F4-4BDD-83F6-F3A9FEB4B984}" dt="2024-02-22T09:52:54.409" v="2357" actId="27803"/>
          <ac:spMkLst>
            <pc:docMk/>
            <pc:sldMk cId="3942064285" sldId="256"/>
            <ac:spMk id="12845" creationId="{33CEA3D2-7BDE-BF5C-0D48-571FF4042C2E}"/>
          </ac:spMkLst>
        </pc:spChg>
        <pc:spChg chg="mod">
          <ac:chgData name="Jassem Abbasi" userId="a485637c-5d5c-44af-8411-f95acc3236b6" providerId="ADAL" clId="{B67E75DF-61F4-4BDD-83F6-F3A9FEB4B984}" dt="2024-02-22T09:52:54.409" v="2357" actId="27803"/>
          <ac:spMkLst>
            <pc:docMk/>
            <pc:sldMk cId="3942064285" sldId="256"/>
            <ac:spMk id="12846" creationId="{D1FCCDC8-A51A-A5FD-3D20-317A12FF5D1E}"/>
          </ac:spMkLst>
        </pc:spChg>
        <pc:spChg chg="mod">
          <ac:chgData name="Jassem Abbasi" userId="a485637c-5d5c-44af-8411-f95acc3236b6" providerId="ADAL" clId="{B67E75DF-61F4-4BDD-83F6-F3A9FEB4B984}" dt="2024-02-22T09:52:54.409" v="2357" actId="27803"/>
          <ac:spMkLst>
            <pc:docMk/>
            <pc:sldMk cId="3942064285" sldId="256"/>
            <ac:spMk id="12847" creationId="{0E1BA512-CD50-9F6B-83DA-3D9D2188B09E}"/>
          </ac:spMkLst>
        </pc:spChg>
        <pc:spChg chg="mod">
          <ac:chgData name="Jassem Abbasi" userId="a485637c-5d5c-44af-8411-f95acc3236b6" providerId="ADAL" clId="{B67E75DF-61F4-4BDD-83F6-F3A9FEB4B984}" dt="2024-02-22T09:52:54.409" v="2357" actId="27803"/>
          <ac:spMkLst>
            <pc:docMk/>
            <pc:sldMk cId="3942064285" sldId="256"/>
            <ac:spMk id="12848" creationId="{9F3DA2FD-7219-CF87-97C1-59E61BE99944}"/>
          </ac:spMkLst>
        </pc:spChg>
        <pc:spChg chg="mod">
          <ac:chgData name="Jassem Abbasi" userId="a485637c-5d5c-44af-8411-f95acc3236b6" providerId="ADAL" clId="{B67E75DF-61F4-4BDD-83F6-F3A9FEB4B984}" dt="2024-02-22T09:52:54.409" v="2357" actId="27803"/>
          <ac:spMkLst>
            <pc:docMk/>
            <pc:sldMk cId="3942064285" sldId="256"/>
            <ac:spMk id="12849" creationId="{12525B8E-B991-EB03-FE51-D8A38D2D6A7F}"/>
          </ac:spMkLst>
        </pc:spChg>
        <pc:spChg chg="mod">
          <ac:chgData name="Jassem Abbasi" userId="a485637c-5d5c-44af-8411-f95acc3236b6" providerId="ADAL" clId="{B67E75DF-61F4-4BDD-83F6-F3A9FEB4B984}" dt="2024-02-22T09:52:54.409" v="2357" actId="27803"/>
          <ac:spMkLst>
            <pc:docMk/>
            <pc:sldMk cId="3942064285" sldId="256"/>
            <ac:spMk id="12850" creationId="{78D33B47-2C7A-1971-BAD6-8B982C2E6412}"/>
          </ac:spMkLst>
        </pc:spChg>
        <pc:spChg chg="mod">
          <ac:chgData name="Jassem Abbasi" userId="a485637c-5d5c-44af-8411-f95acc3236b6" providerId="ADAL" clId="{B67E75DF-61F4-4BDD-83F6-F3A9FEB4B984}" dt="2024-02-22T09:52:54.409" v="2357" actId="27803"/>
          <ac:spMkLst>
            <pc:docMk/>
            <pc:sldMk cId="3942064285" sldId="256"/>
            <ac:spMk id="12851" creationId="{7B539E98-1860-9348-73F1-1AFCC3345AF9}"/>
          </ac:spMkLst>
        </pc:spChg>
        <pc:spChg chg="mod">
          <ac:chgData name="Jassem Abbasi" userId="a485637c-5d5c-44af-8411-f95acc3236b6" providerId="ADAL" clId="{B67E75DF-61F4-4BDD-83F6-F3A9FEB4B984}" dt="2024-02-22T09:52:54.409" v="2357" actId="27803"/>
          <ac:spMkLst>
            <pc:docMk/>
            <pc:sldMk cId="3942064285" sldId="256"/>
            <ac:spMk id="12852" creationId="{CD53FF8A-5FD8-CC27-D0D2-7F92C3D1BE2A}"/>
          </ac:spMkLst>
        </pc:spChg>
        <pc:spChg chg="mod">
          <ac:chgData name="Jassem Abbasi" userId="a485637c-5d5c-44af-8411-f95acc3236b6" providerId="ADAL" clId="{B67E75DF-61F4-4BDD-83F6-F3A9FEB4B984}" dt="2024-02-22T09:52:54.409" v="2357" actId="27803"/>
          <ac:spMkLst>
            <pc:docMk/>
            <pc:sldMk cId="3942064285" sldId="256"/>
            <ac:spMk id="12853" creationId="{AF8C736E-8ACC-453E-5ACA-D6349CA4CF8E}"/>
          </ac:spMkLst>
        </pc:spChg>
        <pc:spChg chg="mod">
          <ac:chgData name="Jassem Abbasi" userId="a485637c-5d5c-44af-8411-f95acc3236b6" providerId="ADAL" clId="{B67E75DF-61F4-4BDD-83F6-F3A9FEB4B984}" dt="2024-02-22T09:52:54.409" v="2357" actId="27803"/>
          <ac:spMkLst>
            <pc:docMk/>
            <pc:sldMk cId="3942064285" sldId="256"/>
            <ac:spMk id="12854" creationId="{BD713509-A6EE-6DCB-ACBE-0309B567C34B}"/>
          </ac:spMkLst>
        </pc:spChg>
        <pc:spChg chg="mod">
          <ac:chgData name="Jassem Abbasi" userId="a485637c-5d5c-44af-8411-f95acc3236b6" providerId="ADAL" clId="{B67E75DF-61F4-4BDD-83F6-F3A9FEB4B984}" dt="2024-02-22T09:52:54.409" v="2357" actId="27803"/>
          <ac:spMkLst>
            <pc:docMk/>
            <pc:sldMk cId="3942064285" sldId="256"/>
            <ac:spMk id="12855" creationId="{BC8C972A-3FE0-2107-1ACD-ECB8DBE42A47}"/>
          </ac:spMkLst>
        </pc:spChg>
        <pc:spChg chg="mod">
          <ac:chgData name="Jassem Abbasi" userId="a485637c-5d5c-44af-8411-f95acc3236b6" providerId="ADAL" clId="{B67E75DF-61F4-4BDD-83F6-F3A9FEB4B984}" dt="2024-02-22T09:52:54.409" v="2357" actId="27803"/>
          <ac:spMkLst>
            <pc:docMk/>
            <pc:sldMk cId="3942064285" sldId="256"/>
            <ac:spMk id="12856" creationId="{3E75FD98-3C31-6AF0-D784-8F85E73BFB74}"/>
          </ac:spMkLst>
        </pc:spChg>
        <pc:spChg chg="mod">
          <ac:chgData name="Jassem Abbasi" userId="a485637c-5d5c-44af-8411-f95acc3236b6" providerId="ADAL" clId="{B67E75DF-61F4-4BDD-83F6-F3A9FEB4B984}" dt="2024-02-22T09:52:54.409" v="2357" actId="27803"/>
          <ac:spMkLst>
            <pc:docMk/>
            <pc:sldMk cId="3942064285" sldId="256"/>
            <ac:spMk id="12857" creationId="{A68CB1BF-34ED-9132-D8DE-5C0378CF80A9}"/>
          </ac:spMkLst>
        </pc:spChg>
        <pc:spChg chg="mod">
          <ac:chgData name="Jassem Abbasi" userId="a485637c-5d5c-44af-8411-f95acc3236b6" providerId="ADAL" clId="{B67E75DF-61F4-4BDD-83F6-F3A9FEB4B984}" dt="2024-02-22T09:52:54.409" v="2357" actId="27803"/>
          <ac:spMkLst>
            <pc:docMk/>
            <pc:sldMk cId="3942064285" sldId="256"/>
            <ac:spMk id="12858" creationId="{A97F5551-6418-5CF2-D125-97EE8630409B}"/>
          </ac:spMkLst>
        </pc:spChg>
        <pc:spChg chg="mod">
          <ac:chgData name="Jassem Abbasi" userId="a485637c-5d5c-44af-8411-f95acc3236b6" providerId="ADAL" clId="{B67E75DF-61F4-4BDD-83F6-F3A9FEB4B984}" dt="2024-02-22T09:52:54.409" v="2357" actId="27803"/>
          <ac:spMkLst>
            <pc:docMk/>
            <pc:sldMk cId="3942064285" sldId="256"/>
            <ac:spMk id="12859" creationId="{3DF4B1CF-EF95-B143-998B-D675FA85BD60}"/>
          </ac:spMkLst>
        </pc:spChg>
        <pc:spChg chg="mod">
          <ac:chgData name="Jassem Abbasi" userId="a485637c-5d5c-44af-8411-f95acc3236b6" providerId="ADAL" clId="{B67E75DF-61F4-4BDD-83F6-F3A9FEB4B984}" dt="2024-02-22T09:52:54.409" v="2357" actId="27803"/>
          <ac:spMkLst>
            <pc:docMk/>
            <pc:sldMk cId="3942064285" sldId="256"/>
            <ac:spMk id="12860" creationId="{2236D3D3-A8A5-E8C9-4EBC-29AD4D1FAA24}"/>
          </ac:spMkLst>
        </pc:spChg>
        <pc:spChg chg="mod">
          <ac:chgData name="Jassem Abbasi" userId="a485637c-5d5c-44af-8411-f95acc3236b6" providerId="ADAL" clId="{B67E75DF-61F4-4BDD-83F6-F3A9FEB4B984}" dt="2024-02-22T09:52:54.409" v="2357" actId="27803"/>
          <ac:spMkLst>
            <pc:docMk/>
            <pc:sldMk cId="3942064285" sldId="256"/>
            <ac:spMk id="12861" creationId="{52E836EB-9840-0C1D-19BC-8009285BAB5B}"/>
          </ac:spMkLst>
        </pc:spChg>
        <pc:spChg chg="mod">
          <ac:chgData name="Jassem Abbasi" userId="a485637c-5d5c-44af-8411-f95acc3236b6" providerId="ADAL" clId="{B67E75DF-61F4-4BDD-83F6-F3A9FEB4B984}" dt="2024-02-22T09:52:54.409" v="2357" actId="27803"/>
          <ac:spMkLst>
            <pc:docMk/>
            <pc:sldMk cId="3942064285" sldId="256"/>
            <ac:spMk id="12862" creationId="{6B2F2FE5-C07B-8901-A6DB-0EA6D1B9F92B}"/>
          </ac:spMkLst>
        </pc:spChg>
        <pc:spChg chg="mod">
          <ac:chgData name="Jassem Abbasi" userId="a485637c-5d5c-44af-8411-f95acc3236b6" providerId="ADAL" clId="{B67E75DF-61F4-4BDD-83F6-F3A9FEB4B984}" dt="2024-02-22T09:52:54.409" v="2357" actId="27803"/>
          <ac:spMkLst>
            <pc:docMk/>
            <pc:sldMk cId="3942064285" sldId="256"/>
            <ac:spMk id="12863" creationId="{1021EC58-CE39-0E48-9DD5-A5613A247416}"/>
          </ac:spMkLst>
        </pc:spChg>
        <pc:spChg chg="mod">
          <ac:chgData name="Jassem Abbasi" userId="a485637c-5d5c-44af-8411-f95acc3236b6" providerId="ADAL" clId="{B67E75DF-61F4-4BDD-83F6-F3A9FEB4B984}" dt="2024-02-22T09:52:54.409" v="2357" actId="27803"/>
          <ac:spMkLst>
            <pc:docMk/>
            <pc:sldMk cId="3942064285" sldId="256"/>
            <ac:spMk id="12864" creationId="{C77E0D66-0488-306A-74F4-208E7E2AAA44}"/>
          </ac:spMkLst>
        </pc:spChg>
        <pc:spChg chg="mod">
          <ac:chgData name="Jassem Abbasi" userId="a485637c-5d5c-44af-8411-f95acc3236b6" providerId="ADAL" clId="{B67E75DF-61F4-4BDD-83F6-F3A9FEB4B984}" dt="2024-02-22T09:52:54.409" v="2357" actId="27803"/>
          <ac:spMkLst>
            <pc:docMk/>
            <pc:sldMk cId="3942064285" sldId="256"/>
            <ac:spMk id="12865" creationId="{C0179C6B-89BB-0926-C0E8-E0D0C491705D}"/>
          </ac:spMkLst>
        </pc:spChg>
        <pc:spChg chg="mod">
          <ac:chgData name="Jassem Abbasi" userId="a485637c-5d5c-44af-8411-f95acc3236b6" providerId="ADAL" clId="{B67E75DF-61F4-4BDD-83F6-F3A9FEB4B984}" dt="2024-02-22T09:52:54.409" v="2357" actId="27803"/>
          <ac:spMkLst>
            <pc:docMk/>
            <pc:sldMk cId="3942064285" sldId="256"/>
            <ac:spMk id="12866" creationId="{3A7D1549-29AB-212D-F81F-3FE41299E6E3}"/>
          </ac:spMkLst>
        </pc:spChg>
        <pc:spChg chg="mod">
          <ac:chgData name="Jassem Abbasi" userId="a485637c-5d5c-44af-8411-f95acc3236b6" providerId="ADAL" clId="{B67E75DF-61F4-4BDD-83F6-F3A9FEB4B984}" dt="2024-02-22T09:52:54.409" v="2357" actId="27803"/>
          <ac:spMkLst>
            <pc:docMk/>
            <pc:sldMk cId="3942064285" sldId="256"/>
            <ac:spMk id="12867" creationId="{3D340608-1FBA-D7F3-C59B-3C93F90ACE6F}"/>
          </ac:spMkLst>
        </pc:spChg>
        <pc:spChg chg="mod">
          <ac:chgData name="Jassem Abbasi" userId="a485637c-5d5c-44af-8411-f95acc3236b6" providerId="ADAL" clId="{B67E75DF-61F4-4BDD-83F6-F3A9FEB4B984}" dt="2024-02-22T09:52:54.409" v="2357" actId="27803"/>
          <ac:spMkLst>
            <pc:docMk/>
            <pc:sldMk cId="3942064285" sldId="256"/>
            <ac:spMk id="12868" creationId="{8134F363-94DF-A7D8-3AFE-26EA7A94AB47}"/>
          </ac:spMkLst>
        </pc:spChg>
        <pc:spChg chg="mod">
          <ac:chgData name="Jassem Abbasi" userId="a485637c-5d5c-44af-8411-f95acc3236b6" providerId="ADAL" clId="{B67E75DF-61F4-4BDD-83F6-F3A9FEB4B984}" dt="2024-02-22T09:52:54.409" v="2357" actId="27803"/>
          <ac:spMkLst>
            <pc:docMk/>
            <pc:sldMk cId="3942064285" sldId="256"/>
            <ac:spMk id="12869" creationId="{CBDCA150-3AA5-3D48-9494-C61778FE3169}"/>
          </ac:spMkLst>
        </pc:spChg>
        <pc:spChg chg="mod">
          <ac:chgData name="Jassem Abbasi" userId="a485637c-5d5c-44af-8411-f95acc3236b6" providerId="ADAL" clId="{B67E75DF-61F4-4BDD-83F6-F3A9FEB4B984}" dt="2024-02-22T09:52:54.409" v="2357" actId="27803"/>
          <ac:spMkLst>
            <pc:docMk/>
            <pc:sldMk cId="3942064285" sldId="256"/>
            <ac:spMk id="12870" creationId="{B2C7E2F1-DDF0-C01C-2ADD-3F4181C732FF}"/>
          </ac:spMkLst>
        </pc:spChg>
        <pc:spChg chg="mod">
          <ac:chgData name="Jassem Abbasi" userId="a485637c-5d5c-44af-8411-f95acc3236b6" providerId="ADAL" clId="{B67E75DF-61F4-4BDD-83F6-F3A9FEB4B984}" dt="2024-02-22T09:52:54.409" v="2357" actId="27803"/>
          <ac:spMkLst>
            <pc:docMk/>
            <pc:sldMk cId="3942064285" sldId="256"/>
            <ac:spMk id="12871" creationId="{7656541C-31F3-A135-D160-8F02D76ED569}"/>
          </ac:spMkLst>
        </pc:spChg>
        <pc:spChg chg="mod">
          <ac:chgData name="Jassem Abbasi" userId="a485637c-5d5c-44af-8411-f95acc3236b6" providerId="ADAL" clId="{B67E75DF-61F4-4BDD-83F6-F3A9FEB4B984}" dt="2024-02-22T09:52:54.409" v="2357" actId="27803"/>
          <ac:spMkLst>
            <pc:docMk/>
            <pc:sldMk cId="3942064285" sldId="256"/>
            <ac:spMk id="12872" creationId="{A377EA9C-CF12-64EB-6FAE-49F429FA3E8D}"/>
          </ac:spMkLst>
        </pc:spChg>
        <pc:spChg chg="mod">
          <ac:chgData name="Jassem Abbasi" userId="a485637c-5d5c-44af-8411-f95acc3236b6" providerId="ADAL" clId="{B67E75DF-61F4-4BDD-83F6-F3A9FEB4B984}" dt="2024-02-22T09:52:54.409" v="2357" actId="27803"/>
          <ac:spMkLst>
            <pc:docMk/>
            <pc:sldMk cId="3942064285" sldId="256"/>
            <ac:spMk id="12873" creationId="{28436BF9-2926-9398-CEE0-0441FC131767}"/>
          </ac:spMkLst>
        </pc:spChg>
        <pc:spChg chg="mod">
          <ac:chgData name="Jassem Abbasi" userId="a485637c-5d5c-44af-8411-f95acc3236b6" providerId="ADAL" clId="{B67E75DF-61F4-4BDD-83F6-F3A9FEB4B984}" dt="2024-02-22T09:52:54.409" v="2357" actId="27803"/>
          <ac:spMkLst>
            <pc:docMk/>
            <pc:sldMk cId="3942064285" sldId="256"/>
            <ac:spMk id="12874" creationId="{24184C9F-6D67-AE8C-BCE2-E80281827729}"/>
          </ac:spMkLst>
        </pc:spChg>
        <pc:spChg chg="mod">
          <ac:chgData name="Jassem Abbasi" userId="a485637c-5d5c-44af-8411-f95acc3236b6" providerId="ADAL" clId="{B67E75DF-61F4-4BDD-83F6-F3A9FEB4B984}" dt="2024-02-22T09:52:54.409" v="2357" actId="27803"/>
          <ac:spMkLst>
            <pc:docMk/>
            <pc:sldMk cId="3942064285" sldId="256"/>
            <ac:spMk id="12875" creationId="{5EE2A1D2-39A8-6C6A-E109-5D57AA674403}"/>
          </ac:spMkLst>
        </pc:spChg>
        <pc:spChg chg="mod">
          <ac:chgData name="Jassem Abbasi" userId="a485637c-5d5c-44af-8411-f95acc3236b6" providerId="ADAL" clId="{B67E75DF-61F4-4BDD-83F6-F3A9FEB4B984}" dt="2024-02-22T09:52:54.409" v="2357" actId="27803"/>
          <ac:spMkLst>
            <pc:docMk/>
            <pc:sldMk cId="3942064285" sldId="256"/>
            <ac:spMk id="12876" creationId="{0C7B8688-BF08-B7E0-CCC6-7F33EF53ED95}"/>
          </ac:spMkLst>
        </pc:spChg>
        <pc:spChg chg="mod">
          <ac:chgData name="Jassem Abbasi" userId="a485637c-5d5c-44af-8411-f95acc3236b6" providerId="ADAL" clId="{B67E75DF-61F4-4BDD-83F6-F3A9FEB4B984}" dt="2024-02-22T09:52:54.409" v="2357" actId="27803"/>
          <ac:spMkLst>
            <pc:docMk/>
            <pc:sldMk cId="3942064285" sldId="256"/>
            <ac:spMk id="12877" creationId="{4E80812F-B67F-DA61-39E4-B2E45BE19E29}"/>
          </ac:spMkLst>
        </pc:spChg>
        <pc:spChg chg="mod">
          <ac:chgData name="Jassem Abbasi" userId="a485637c-5d5c-44af-8411-f95acc3236b6" providerId="ADAL" clId="{B67E75DF-61F4-4BDD-83F6-F3A9FEB4B984}" dt="2024-02-22T09:52:54.409" v="2357" actId="27803"/>
          <ac:spMkLst>
            <pc:docMk/>
            <pc:sldMk cId="3942064285" sldId="256"/>
            <ac:spMk id="12878" creationId="{4CA25465-5087-9B43-B5EB-DBCB5F692B63}"/>
          </ac:spMkLst>
        </pc:spChg>
        <pc:spChg chg="mod">
          <ac:chgData name="Jassem Abbasi" userId="a485637c-5d5c-44af-8411-f95acc3236b6" providerId="ADAL" clId="{B67E75DF-61F4-4BDD-83F6-F3A9FEB4B984}" dt="2024-02-22T09:52:54.409" v="2357" actId="27803"/>
          <ac:spMkLst>
            <pc:docMk/>
            <pc:sldMk cId="3942064285" sldId="256"/>
            <ac:spMk id="12879" creationId="{B9565359-6C85-E273-B698-6AEF14026CD7}"/>
          </ac:spMkLst>
        </pc:spChg>
        <pc:spChg chg="mod">
          <ac:chgData name="Jassem Abbasi" userId="a485637c-5d5c-44af-8411-f95acc3236b6" providerId="ADAL" clId="{B67E75DF-61F4-4BDD-83F6-F3A9FEB4B984}" dt="2024-02-22T09:52:54.409" v="2357" actId="27803"/>
          <ac:spMkLst>
            <pc:docMk/>
            <pc:sldMk cId="3942064285" sldId="256"/>
            <ac:spMk id="12880" creationId="{69999F7F-AA50-237D-60C2-54AC6E955B36}"/>
          </ac:spMkLst>
        </pc:spChg>
        <pc:spChg chg="mod">
          <ac:chgData name="Jassem Abbasi" userId="a485637c-5d5c-44af-8411-f95acc3236b6" providerId="ADAL" clId="{B67E75DF-61F4-4BDD-83F6-F3A9FEB4B984}" dt="2024-02-22T09:52:54.409" v="2357" actId="27803"/>
          <ac:spMkLst>
            <pc:docMk/>
            <pc:sldMk cId="3942064285" sldId="256"/>
            <ac:spMk id="12881" creationId="{13E8542C-6413-E898-CCF3-DFC6358CF074}"/>
          </ac:spMkLst>
        </pc:spChg>
        <pc:spChg chg="mod">
          <ac:chgData name="Jassem Abbasi" userId="a485637c-5d5c-44af-8411-f95acc3236b6" providerId="ADAL" clId="{B67E75DF-61F4-4BDD-83F6-F3A9FEB4B984}" dt="2024-02-22T09:52:54.409" v="2357" actId="27803"/>
          <ac:spMkLst>
            <pc:docMk/>
            <pc:sldMk cId="3942064285" sldId="256"/>
            <ac:spMk id="12882" creationId="{BA08EF40-696A-5A7B-0BCA-51DE3BA04C30}"/>
          </ac:spMkLst>
        </pc:spChg>
        <pc:spChg chg="mod">
          <ac:chgData name="Jassem Abbasi" userId="a485637c-5d5c-44af-8411-f95acc3236b6" providerId="ADAL" clId="{B67E75DF-61F4-4BDD-83F6-F3A9FEB4B984}" dt="2024-02-22T09:52:54.409" v="2357" actId="27803"/>
          <ac:spMkLst>
            <pc:docMk/>
            <pc:sldMk cId="3942064285" sldId="256"/>
            <ac:spMk id="12883" creationId="{99469AF4-C0F2-4658-E3F9-C0B5B2587B87}"/>
          </ac:spMkLst>
        </pc:spChg>
        <pc:spChg chg="mod">
          <ac:chgData name="Jassem Abbasi" userId="a485637c-5d5c-44af-8411-f95acc3236b6" providerId="ADAL" clId="{B67E75DF-61F4-4BDD-83F6-F3A9FEB4B984}" dt="2024-02-22T09:52:54.409" v="2357" actId="27803"/>
          <ac:spMkLst>
            <pc:docMk/>
            <pc:sldMk cId="3942064285" sldId="256"/>
            <ac:spMk id="12884" creationId="{2F5BCEA3-2512-2607-C52F-FDDA49110368}"/>
          </ac:spMkLst>
        </pc:spChg>
        <pc:spChg chg="mod">
          <ac:chgData name="Jassem Abbasi" userId="a485637c-5d5c-44af-8411-f95acc3236b6" providerId="ADAL" clId="{B67E75DF-61F4-4BDD-83F6-F3A9FEB4B984}" dt="2024-02-22T09:52:54.409" v="2357" actId="27803"/>
          <ac:spMkLst>
            <pc:docMk/>
            <pc:sldMk cId="3942064285" sldId="256"/>
            <ac:spMk id="12885" creationId="{23F46A6A-E19A-E63C-90F4-860971D1ED37}"/>
          </ac:spMkLst>
        </pc:spChg>
        <pc:spChg chg="mod">
          <ac:chgData name="Jassem Abbasi" userId="a485637c-5d5c-44af-8411-f95acc3236b6" providerId="ADAL" clId="{B67E75DF-61F4-4BDD-83F6-F3A9FEB4B984}" dt="2024-02-22T09:52:54.409" v="2357" actId="27803"/>
          <ac:spMkLst>
            <pc:docMk/>
            <pc:sldMk cId="3942064285" sldId="256"/>
            <ac:spMk id="12886" creationId="{492C0E61-DC88-FC5D-4585-FFDBDCAD5287}"/>
          </ac:spMkLst>
        </pc:spChg>
        <pc:spChg chg="mod">
          <ac:chgData name="Jassem Abbasi" userId="a485637c-5d5c-44af-8411-f95acc3236b6" providerId="ADAL" clId="{B67E75DF-61F4-4BDD-83F6-F3A9FEB4B984}" dt="2024-02-22T09:52:54.409" v="2357" actId="27803"/>
          <ac:spMkLst>
            <pc:docMk/>
            <pc:sldMk cId="3942064285" sldId="256"/>
            <ac:spMk id="12887" creationId="{FD40B02A-43DF-28F6-7EAA-D19CB8DA5321}"/>
          </ac:spMkLst>
        </pc:spChg>
        <pc:spChg chg="mod">
          <ac:chgData name="Jassem Abbasi" userId="a485637c-5d5c-44af-8411-f95acc3236b6" providerId="ADAL" clId="{B67E75DF-61F4-4BDD-83F6-F3A9FEB4B984}" dt="2024-02-22T09:52:54.409" v="2357" actId="27803"/>
          <ac:spMkLst>
            <pc:docMk/>
            <pc:sldMk cId="3942064285" sldId="256"/>
            <ac:spMk id="12888" creationId="{5F1B0962-E03B-14FC-CDBA-A2C08CAC4A04}"/>
          </ac:spMkLst>
        </pc:spChg>
        <pc:spChg chg="mod">
          <ac:chgData name="Jassem Abbasi" userId="a485637c-5d5c-44af-8411-f95acc3236b6" providerId="ADAL" clId="{B67E75DF-61F4-4BDD-83F6-F3A9FEB4B984}" dt="2024-02-22T09:52:54.409" v="2357" actId="27803"/>
          <ac:spMkLst>
            <pc:docMk/>
            <pc:sldMk cId="3942064285" sldId="256"/>
            <ac:spMk id="12889" creationId="{94B18CCB-BA37-093C-0C12-69D7BE9ACF3A}"/>
          </ac:spMkLst>
        </pc:spChg>
        <pc:spChg chg="mod">
          <ac:chgData name="Jassem Abbasi" userId="a485637c-5d5c-44af-8411-f95acc3236b6" providerId="ADAL" clId="{B67E75DF-61F4-4BDD-83F6-F3A9FEB4B984}" dt="2024-02-22T09:52:54.409" v="2357" actId="27803"/>
          <ac:spMkLst>
            <pc:docMk/>
            <pc:sldMk cId="3942064285" sldId="256"/>
            <ac:spMk id="12890" creationId="{BA639B72-5768-5B31-55DE-781BCEAF7700}"/>
          </ac:spMkLst>
        </pc:spChg>
        <pc:spChg chg="mod">
          <ac:chgData name="Jassem Abbasi" userId="a485637c-5d5c-44af-8411-f95acc3236b6" providerId="ADAL" clId="{B67E75DF-61F4-4BDD-83F6-F3A9FEB4B984}" dt="2024-02-22T09:52:54.409" v="2357" actId="27803"/>
          <ac:spMkLst>
            <pc:docMk/>
            <pc:sldMk cId="3942064285" sldId="256"/>
            <ac:spMk id="12891" creationId="{4AED8935-7B08-A164-EA2B-7E28BC2B8978}"/>
          </ac:spMkLst>
        </pc:spChg>
        <pc:spChg chg="mod">
          <ac:chgData name="Jassem Abbasi" userId="a485637c-5d5c-44af-8411-f95acc3236b6" providerId="ADAL" clId="{B67E75DF-61F4-4BDD-83F6-F3A9FEB4B984}" dt="2024-02-22T09:52:54.409" v="2357" actId="27803"/>
          <ac:spMkLst>
            <pc:docMk/>
            <pc:sldMk cId="3942064285" sldId="256"/>
            <ac:spMk id="12892" creationId="{6BBD29D1-F052-9293-E7A8-F149BD41C124}"/>
          </ac:spMkLst>
        </pc:spChg>
        <pc:spChg chg="mod">
          <ac:chgData name="Jassem Abbasi" userId="a485637c-5d5c-44af-8411-f95acc3236b6" providerId="ADAL" clId="{B67E75DF-61F4-4BDD-83F6-F3A9FEB4B984}" dt="2024-02-22T09:52:54.409" v="2357" actId="27803"/>
          <ac:spMkLst>
            <pc:docMk/>
            <pc:sldMk cId="3942064285" sldId="256"/>
            <ac:spMk id="12893" creationId="{FCC1BFDF-019A-3A3B-D4BD-6AABE071DF27}"/>
          </ac:spMkLst>
        </pc:spChg>
        <pc:spChg chg="mod">
          <ac:chgData name="Jassem Abbasi" userId="a485637c-5d5c-44af-8411-f95acc3236b6" providerId="ADAL" clId="{B67E75DF-61F4-4BDD-83F6-F3A9FEB4B984}" dt="2024-02-22T09:52:54.409" v="2357" actId="27803"/>
          <ac:spMkLst>
            <pc:docMk/>
            <pc:sldMk cId="3942064285" sldId="256"/>
            <ac:spMk id="12894" creationId="{B78556ED-E7B4-AF7E-4E03-820C4D519938}"/>
          </ac:spMkLst>
        </pc:spChg>
        <pc:spChg chg="mod">
          <ac:chgData name="Jassem Abbasi" userId="a485637c-5d5c-44af-8411-f95acc3236b6" providerId="ADAL" clId="{B67E75DF-61F4-4BDD-83F6-F3A9FEB4B984}" dt="2024-02-22T09:52:54.409" v="2357" actId="27803"/>
          <ac:spMkLst>
            <pc:docMk/>
            <pc:sldMk cId="3942064285" sldId="256"/>
            <ac:spMk id="12895" creationId="{C56A8B69-289A-1A84-C6B9-7F91342F62DD}"/>
          </ac:spMkLst>
        </pc:spChg>
        <pc:spChg chg="mod">
          <ac:chgData name="Jassem Abbasi" userId="a485637c-5d5c-44af-8411-f95acc3236b6" providerId="ADAL" clId="{B67E75DF-61F4-4BDD-83F6-F3A9FEB4B984}" dt="2024-02-22T09:52:54.409" v="2357" actId="27803"/>
          <ac:spMkLst>
            <pc:docMk/>
            <pc:sldMk cId="3942064285" sldId="256"/>
            <ac:spMk id="12896" creationId="{E069D6BD-AB64-F6EF-096A-7ECAC96AEA93}"/>
          </ac:spMkLst>
        </pc:spChg>
        <pc:spChg chg="mod">
          <ac:chgData name="Jassem Abbasi" userId="a485637c-5d5c-44af-8411-f95acc3236b6" providerId="ADAL" clId="{B67E75DF-61F4-4BDD-83F6-F3A9FEB4B984}" dt="2024-02-22T09:52:54.409" v="2357" actId="27803"/>
          <ac:spMkLst>
            <pc:docMk/>
            <pc:sldMk cId="3942064285" sldId="256"/>
            <ac:spMk id="12897" creationId="{CAF5C342-4DD6-47AB-0156-96E0E6C6246E}"/>
          </ac:spMkLst>
        </pc:spChg>
        <pc:spChg chg="mod">
          <ac:chgData name="Jassem Abbasi" userId="a485637c-5d5c-44af-8411-f95acc3236b6" providerId="ADAL" clId="{B67E75DF-61F4-4BDD-83F6-F3A9FEB4B984}" dt="2024-02-22T09:52:54.409" v="2357" actId="27803"/>
          <ac:spMkLst>
            <pc:docMk/>
            <pc:sldMk cId="3942064285" sldId="256"/>
            <ac:spMk id="12898" creationId="{6B213704-C7D9-8BB8-FA57-4BB310CE3F91}"/>
          </ac:spMkLst>
        </pc:spChg>
        <pc:spChg chg="mod">
          <ac:chgData name="Jassem Abbasi" userId="a485637c-5d5c-44af-8411-f95acc3236b6" providerId="ADAL" clId="{B67E75DF-61F4-4BDD-83F6-F3A9FEB4B984}" dt="2024-02-22T09:52:54.409" v="2357" actId="27803"/>
          <ac:spMkLst>
            <pc:docMk/>
            <pc:sldMk cId="3942064285" sldId="256"/>
            <ac:spMk id="12899" creationId="{0795DD9A-BD58-E915-0F90-1D6848987801}"/>
          </ac:spMkLst>
        </pc:spChg>
        <pc:spChg chg="mod">
          <ac:chgData name="Jassem Abbasi" userId="a485637c-5d5c-44af-8411-f95acc3236b6" providerId="ADAL" clId="{B67E75DF-61F4-4BDD-83F6-F3A9FEB4B984}" dt="2024-02-22T09:52:54.409" v="2357" actId="27803"/>
          <ac:spMkLst>
            <pc:docMk/>
            <pc:sldMk cId="3942064285" sldId="256"/>
            <ac:spMk id="12900" creationId="{2364EB5D-757F-6CC4-98A5-430E8155D079}"/>
          </ac:spMkLst>
        </pc:spChg>
        <pc:spChg chg="mod">
          <ac:chgData name="Jassem Abbasi" userId="a485637c-5d5c-44af-8411-f95acc3236b6" providerId="ADAL" clId="{B67E75DF-61F4-4BDD-83F6-F3A9FEB4B984}" dt="2024-02-22T09:52:54.409" v="2357" actId="27803"/>
          <ac:spMkLst>
            <pc:docMk/>
            <pc:sldMk cId="3942064285" sldId="256"/>
            <ac:spMk id="12901" creationId="{29264430-AFA3-28F4-CBF9-5F255287D590}"/>
          </ac:spMkLst>
        </pc:spChg>
        <pc:spChg chg="mod">
          <ac:chgData name="Jassem Abbasi" userId="a485637c-5d5c-44af-8411-f95acc3236b6" providerId="ADAL" clId="{B67E75DF-61F4-4BDD-83F6-F3A9FEB4B984}" dt="2024-02-22T09:52:54.409" v="2357" actId="27803"/>
          <ac:spMkLst>
            <pc:docMk/>
            <pc:sldMk cId="3942064285" sldId="256"/>
            <ac:spMk id="12902" creationId="{29216573-E091-3A2F-B3F8-8E11DFC0E616}"/>
          </ac:spMkLst>
        </pc:spChg>
        <pc:spChg chg="mod">
          <ac:chgData name="Jassem Abbasi" userId="a485637c-5d5c-44af-8411-f95acc3236b6" providerId="ADAL" clId="{B67E75DF-61F4-4BDD-83F6-F3A9FEB4B984}" dt="2024-02-22T09:52:54.409" v="2357" actId="27803"/>
          <ac:spMkLst>
            <pc:docMk/>
            <pc:sldMk cId="3942064285" sldId="256"/>
            <ac:spMk id="12903" creationId="{CCC4905D-5A30-ACAD-6147-98B029C8C339}"/>
          </ac:spMkLst>
        </pc:spChg>
        <pc:spChg chg="mod">
          <ac:chgData name="Jassem Abbasi" userId="a485637c-5d5c-44af-8411-f95acc3236b6" providerId="ADAL" clId="{B67E75DF-61F4-4BDD-83F6-F3A9FEB4B984}" dt="2024-02-22T09:52:54.409" v="2357" actId="27803"/>
          <ac:spMkLst>
            <pc:docMk/>
            <pc:sldMk cId="3942064285" sldId="256"/>
            <ac:spMk id="12904" creationId="{E183FE9A-052B-F398-E470-87D6635A7DC5}"/>
          </ac:spMkLst>
        </pc:spChg>
        <pc:spChg chg="mod">
          <ac:chgData name="Jassem Abbasi" userId="a485637c-5d5c-44af-8411-f95acc3236b6" providerId="ADAL" clId="{B67E75DF-61F4-4BDD-83F6-F3A9FEB4B984}" dt="2024-02-22T09:52:54.409" v="2357" actId="27803"/>
          <ac:spMkLst>
            <pc:docMk/>
            <pc:sldMk cId="3942064285" sldId="256"/>
            <ac:spMk id="12905" creationId="{7B179340-BEA6-07C7-B834-7D94406BEE04}"/>
          </ac:spMkLst>
        </pc:spChg>
        <pc:spChg chg="mod">
          <ac:chgData name="Jassem Abbasi" userId="a485637c-5d5c-44af-8411-f95acc3236b6" providerId="ADAL" clId="{B67E75DF-61F4-4BDD-83F6-F3A9FEB4B984}" dt="2024-02-22T09:52:54.409" v="2357" actId="27803"/>
          <ac:spMkLst>
            <pc:docMk/>
            <pc:sldMk cId="3942064285" sldId="256"/>
            <ac:spMk id="12906" creationId="{C04EC440-A8EC-24D4-D5F6-2C1D9C0736FA}"/>
          </ac:spMkLst>
        </pc:spChg>
        <pc:spChg chg="mod">
          <ac:chgData name="Jassem Abbasi" userId="a485637c-5d5c-44af-8411-f95acc3236b6" providerId="ADAL" clId="{B67E75DF-61F4-4BDD-83F6-F3A9FEB4B984}" dt="2024-02-22T09:52:54.409" v="2357" actId="27803"/>
          <ac:spMkLst>
            <pc:docMk/>
            <pc:sldMk cId="3942064285" sldId="256"/>
            <ac:spMk id="12907" creationId="{DE6460F4-7154-D8EC-FC00-ACB27EDFCD23}"/>
          </ac:spMkLst>
        </pc:spChg>
        <pc:spChg chg="mod">
          <ac:chgData name="Jassem Abbasi" userId="a485637c-5d5c-44af-8411-f95acc3236b6" providerId="ADAL" clId="{B67E75DF-61F4-4BDD-83F6-F3A9FEB4B984}" dt="2024-02-22T09:52:54.409" v="2357" actId="27803"/>
          <ac:spMkLst>
            <pc:docMk/>
            <pc:sldMk cId="3942064285" sldId="256"/>
            <ac:spMk id="12908" creationId="{AF2C2CE9-7EFB-19FD-317F-32FF32EF53E3}"/>
          </ac:spMkLst>
        </pc:spChg>
        <pc:spChg chg="mod">
          <ac:chgData name="Jassem Abbasi" userId="a485637c-5d5c-44af-8411-f95acc3236b6" providerId="ADAL" clId="{B67E75DF-61F4-4BDD-83F6-F3A9FEB4B984}" dt="2024-02-22T09:52:54.409" v="2357" actId="27803"/>
          <ac:spMkLst>
            <pc:docMk/>
            <pc:sldMk cId="3942064285" sldId="256"/>
            <ac:spMk id="12909" creationId="{BB781391-FBC3-8272-3CC8-45BBC09E406E}"/>
          </ac:spMkLst>
        </pc:spChg>
        <pc:spChg chg="mod">
          <ac:chgData name="Jassem Abbasi" userId="a485637c-5d5c-44af-8411-f95acc3236b6" providerId="ADAL" clId="{B67E75DF-61F4-4BDD-83F6-F3A9FEB4B984}" dt="2024-02-22T09:52:54.409" v="2357" actId="27803"/>
          <ac:spMkLst>
            <pc:docMk/>
            <pc:sldMk cId="3942064285" sldId="256"/>
            <ac:spMk id="12910" creationId="{4482D022-C577-EBE0-26BF-D0360EE00BC4}"/>
          </ac:spMkLst>
        </pc:spChg>
        <pc:spChg chg="mod">
          <ac:chgData name="Jassem Abbasi" userId="a485637c-5d5c-44af-8411-f95acc3236b6" providerId="ADAL" clId="{B67E75DF-61F4-4BDD-83F6-F3A9FEB4B984}" dt="2024-02-22T09:52:54.409" v="2357" actId="27803"/>
          <ac:spMkLst>
            <pc:docMk/>
            <pc:sldMk cId="3942064285" sldId="256"/>
            <ac:spMk id="12911" creationId="{A0E90610-6592-8C2C-9522-509E8921B949}"/>
          </ac:spMkLst>
        </pc:spChg>
        <pc:spChg chg="mod">
          <ac:chgData name="Jassem Abbasi" userId="a485637c-5d5c-44af-8411-f95acc3236b6" providerId="ADAL" clId="{B67E75DF-61F4-4BDD-83F6-F3A9FEB4B984}" dt="2024-02-22T09:52:54.409" v="2357" actId="27803"/>
          <ac:spMkLst>
            <pc:docMk/>
            <pc:sldMk cId="3942064285" sldId="256"/>
            <ac:spMk id="12912" creationId="{9F474D30-32E9-E30F-D1A4-E1E78AFCACAF}"/>
          </ac:spMkLst>
        </pc:spChg>
        <pc:spChg chg="mod">
          <ac:chgData name="Jassem Abbasi" userId="a485637c-5d5c-44af-8411-f95acc3236b6" providerId="ADAL" clId="{B67E75DF-61F4-4BDD-83F6-F3A9FEB4B984}" dt="2024-02-22T09:52:54.409" v="2357" actId="27803"/>
          <ac:spMkLst>
            <pc:docMk/>
            <pc:sldMk cId="3942064285" sldId="256"/>
            <ac:spMk id="12913" creationId="{08B1B6C3-881C-2B40-E880-85E6FEEAF83C}"/>
          </ac:spMkLst>
        </pc:spChg>
        <pc:spChg chg="mod">
          <ac:chgData name="Jassem Abbasi" userId="a485637c-5d5c-44af-8411-f95acc3236b6" providerId="ADAL" clId="{B67E75DF-61F4-4BDD-83F6-F3A9FEB4B984}" dt="2024-02-22T09:52:54.409" v="2357" actId="27803"/>
          <ac:spMkLst>
            <pc:docMk/>
            <pc:sldMk cId="3942064285" sldId="256"/>
            <ac:spMk id="12914" creationId="{7BE78CE1-03C5-9950-5C2C-934A0D97A585}"/>
          </ac:spMkLst>
        </pc:spChg>
        <pc:spChg chg="mod">
          <ac:chgData name="Jassem Abbasi" userId="a485637c-5d5c-44af-8411-f95acc3236b6" providerId="ADAL" clId="{B67E75DF-61F4-4BDD-83F6-F3A9FEB4B984}" dt="2024-02-22T09:52:54.409" v="2357" actId="27803"/>
          <ac:spMkLst>
            <pc:docMk/>
            <pc:sldMk cId="3942064285" sldId="256"/>
            <ac:spMk id="12915" creationId="{1CD51F1F-5B26-AEEC-6C5D-04FBB7D26420}"/>
          </ac:spMkLst>
        </pc:spChg>
        <pc:spChg chg="mod">
          <ac:chgData name="Jassem Abbasi" userId="a485637c-5d5c-44af-8411-f95acc3236b6" providerId="ADAL" clId="{B67E75DF-61F4-4BDD-83F6-F3A9FEB4B984}" dt="2024-02-22T09:52:54.409" v="2357" actId="27803"/>
          <ac:spMkLst>
            <pc:docMk/>
            <pc:sldMk cId="3942064285" sldId="256"/>
            <ac:spMk id="12916" creationId="{79B68807-C989-259C-FDF5-8D28EB18B4E8}"/>
          </ac:spMkLst>
        </pc:spChg>
        <pc:spChg chg="mod">
          <ac:chgData name="Jassem Abbasi" userId="a485637c-5d5c-44af-8411-f95acc3236b6" providerId="ADAL" clId="{B67E75DF-61F4-4BDD-83F6-F3A9FEB4B984}" dt="2024-02-22T09:52:54.409" v="2357" actId="27803"/>
          <ac:spMkLst>
            <pc:docMk/>
            <pc:sldMk cId="3942064285" sldId="256"/>
            <ac:spMk id="12917" creationId="{45C0F9EB-80F0-9822-179D-E34AEAA3CE29}"/>
          </ac:spMkLst>
        </pc:spChg>
        <pc:spChg chg="mod">
          <ac:chgData name="Jassem Abbasi" userId="a485637c-5d5c-44af-8411-f95acc3236b6" providerId="ADAL" clId="{B67E75DF-61F4-4BDD-83F6-F3A9FEB4B984}" dt="2024-02-22T09:52:54.409" v="2357" actId="27803"/>
          <ac:spMkLst>
            <pc:docMk/>
            <pc:sldMk cId="3942064285" sldId="256"/>
            <ac:spMk id="12918" creationId="{C134BCBA-8FB8-69EB-FBA1-1D1BE15A0A42}"/>
          </ac:spMkLst>
        </pc:spChg>
        <pc:spChg chg="mod">
          <ac:chgData name="Jassem Abbasi" userId="a485637c-5d5c-44af-8411-f95acc3236b6" providerId="ADAL" clId="{B67E75DF-61F4-4BDD-83F6-F3A9FEB4B984}" dt="2024-02-22T09:52:54.409" v="2357" actId="27803"/>
          <ac:spMkLst>
            <pc:docMk/>
            <pc:sldMk cId="3942064285" sldId="256"/>
            <ac:spMk id="12919" creationId="{E45B796B-5513-5575-A4D2-9A161C131A6F}"/>
          </ac:spMkLst>
        </pc:spChg>
        <pc:spChg chg="mod">
          <ac:chgData name="Jassem Abbasi" userId="a485637c-5d5c-44af-8411-f95acc3236b6" providerId="ADAL" clId="{B67E75DF-61F4-4BDD-83F6-F3A9FEB4B984}" dt="2024-02-22T09:52:54.409" v="2357" actId="27803"/>
          <ac:spMkLst>
            <pc:docMk/>
            <pc:sldMk cId="3942064285" sldId="256"/>
            <ac:spMk id="12920" creationId="{D4DD1ECA-3F61-BA62-2FFE-40D8E6480861}"/>
          </ac:spMkLst>
        </pc:spChg>
        <pc:spChg chg="mod">
          <ac:chgData name="Jassem Abbasi" userId="a485637c-5d5c-44af-8411-f95acc3236b6" providerId="ADAL" clId="{B67E75DF-61F4-4BDD-83F6-F3A9FEB4B984}" dt="2024-02-22T09:52:54.409" v="2357" actId="27803"/>
          <ac:spMkLst>
            <pc:docMk/>
            <pc:sldMk cId="3942064285" sldId="256"/>
            <ac:spMk id="12921" creationId="{409446A8-6BD3-0701-F6FD-DF11E38C9495}"/>
          </ac:spMkLst>
        </pc:spChg>
        <pc:spChg chg="mod">
          <ac:chgData name="Jassem Abbasi" userId="a485637c-5d5c-44af-8411-f95acc3236b6" providerId="ADAL" clId="{B67E75DF-61F4-4BDD-83F6-F3A9FEB4B984}" dt="2024-02-22T09:52:54.409" v="2357" actId="27803"/>
          <ac:spMkLst>
            <pc:docMk/>
            <pc:sldMk cId="3942064285" sldId="256"/>
            <ac:spMk id="12922" creationId="{DF4CCDD9-C7B2-A5FF-6CA0-5392636344D2}"/>
          </ac:spMkLst>
        </pc:spChg>
        <pc:spChg chg="mod">
          <ac:chgData name="Jassem Abbasi" userId="a485637c-5d5c-44af-8411-f95acc3236b6" providerId="ADAL" clId="{B67E75DF-61F4-4BDD-83F6-F3A9FEB4B984}" dt="2024-02-22T09:52:54.409" v="2357" actId="27803"/>
          <ac:spMkLst>
            <pc:docMk/>
            <pc:sldMk cId="3942064285" sldId="256"/>
            <ac:spMk id="12923" creationId="{A38999A4-A316-39D1-7112-AD202DDB895C}"/>
          </ac:spMkLst>
        </pc:spChg>
        <pc:spChg chg="mod">
          <ac:chgData name="Jassem Abbasi" userId="a485637c-5d5c-44af-8411-f95acc3236b6" providerId="ADAL" clId="{B67E75DF-61F4-4BDD-83F6-F3A9FEB4B984}" dt="2024-02-22T09:52:54.409" v="2357" actId="27803"/>
          <ac:spMkLst>
            <pc:docMk/>
            <pc:sldMk cId="3942064285" sldId="256"/>
            <ac:spMk id="12924" creationId="{DF06DB68-2F8E-F99E-B8D0-F6804F4CCFA7}"/>
          </ac:spMkLst>
        </pc:spChg>
        <pc:spChg chg="mod">
          <ac:chgData name="Jassem Abbasi" userId="a485637c-5d5c-44af-8411-f95acc3236b6" providerId="ADAL" clId="{B67E75DF-61F4-4BDD-83F6-F3A9FEB4B984}" dt="2024-02-22T09:52:54.409" v="2357" actId="27803"/>
          <ac:spMkLst>
            <pc:docMk/>
            <pc:sldMk cId="3942064285" sldId="256"/>
            <ac:spMk id="12925" creationId="{5BF9EDFC-66AA-CAC2-E48E-1025B358A254}"/>
          </ac:spMkLst>
        </pc:spChg>
        <pc:spChg chg="mod">
          <ac:chgData name="Jassem Abbasi" userId="a485637c-5d5c-44af-8411-f95acc3236b6" providerId="ADAL" clId="{B67E75DF-61F4-4BDD-83F6-F3A9FEB4B984}" dt="2024-02-22T09:52:54.409" v="2357" actId="27803"/>
          <ac:spMkLst>
            <pc:docMk/>
            <pc:sldMk cId="3942064285" sldId="256"/>
            <ac:spMk id="12926" creationId="{A86A871E-6F4E-A45D-40F0-A187A43FF7AD}"/>
          </ac:spMkLst>
        </pc:spChg>
        <pc:spChg chg="mod">
          <ac:chgData name="Jassem Abbasi" userId="a485637c-5d5c-44af-8411-f95acc3236b6" providerId="ADAL" clId="{B67E75DF-61F4-4BDD-83F6-F3A9FEB4B984}" dt="2024-02-22T09:52:54.409" v="2357" actId="27803"/>
          <ac:spMkLst>
            <pc:docMk/>
            <pc:sldMk cId="3942064285" sldId="256"/>
            <ac:spMk id="12927" creationId="{97D10FCB-3F92-46FD-5ADB-B8DF5F085EA2}"/>
          </ac:spMkLst>
        </pc:spChg>
        <pc:spChg chg="mod">
          <ac:chgData name="Jassem Abbasi" userId="a485637c-5d5c-44af-8411-f95acc3236b6" providerId="ADAL" clId="{B67E75DF-61F4-4BDD-83F6-F3A9FEB4B984}" dt="2024-02-22T09:52:54.409" v="2357" actId="27803"/>
          <ac:spMkLst>
            <pc:docMk/>
            <pc:sldMk cId="3942064285" sldId="256"/>
            <ac:spMk id="12928" creationId="{23EB1059-01E0-28F7-666A-6761525A4296}"/>
          </ac:spMkLst>
        </pc:spChg>
        <pc:spChg chg="mod">
          <ac:chgData name="Jassem Abbasi" userId="a485637c-5d5c-44af-8411-f95acc3236b6" providerId="ADAL" clId="{B67E75DF-61F4-4BDD-83F6-F3A9FEB4B984}" dt="2024-02-22T09:52:54.409" v="2357" actId="27803"/>
          <ac:spMkLst>
            <pc:docMk/>
            <pc:sldMk cId="3942064285" sldId="256"/>
            <ac:spMk id="12929" creationId="{4B2C0A1F-3A34-F34E-48F8-BB0DD662115A}"/>
          </ac:spMkLst>
        </pc:spChg>
        <pc:spChg chg="mod">
          <ac:chgData name="Jassem Abbasi" userId="a485637c-5d5c-44af-8411-f95acc3236b6" providerId="ADAL" clId="{B67E75DF-61F4-4BDD-83F6-F3A9FEB4B984}" dt="2024-02-22T09:52:54.409" v="2357" actId="27803"/>
          <ac:spMkLst>
            <pc:docMk/>
            <pc:sldMk cId="3942064285" sldId="256"/>
            <ac:spMk id="12930" creationId="{05522D39-6CC9-C45A-F527-3ABF29444F7B}"/>
          </ac:spMkLst>
        </pc:spChg>
        <pc:spChg chg="mod">
          <ac:chgData name="Jassem Abbasi" userId="a485637c-5d5c-44af-8411-f95acc3236b6" providerId="ADAL" clId="{B67E75DF-61F4-4BDD-83F6-F3A9FEB4B984}" dt="2024-02-22T09:52:54.409" v="2357" actId="27803"/>
          <ac:spMkLst>
            <pc:docMk/>
            <pc:sldMk cId="3942064285" sldId="256"/>
            <ac:spMk id="12931" creationId="{5C8D06F0-C111-1C94-E4C5-71E7765D7F09}"/>
          </ac:spMkLst>
        </pc:spChg>
        <pc:spChg chg="mod">
          <ac:chgData name="Jassem Abbasi" userId="a485637c-5d5c-44af-8411-f95acc3236b6" providerId="ADAL" clId="{B67E75DF-61F4-4BDD-83F6-F3A9FEB4B984}" dt="2024-02-22T09:52:54.409" v="2357" actId="27803"/>
          <ac:spMkLst>
            <pc:docMk/>
            <pc:sldMk cId="3942064285" sldId="256"/>
            <ac:spMk id="12932" creationId="{C1FAC2EA-D215-8398-D561-5DDDFAE63250}"/>
          </ac:spMkLst>
        </pc:spChg>
        <pc:spChg chg="mod">
          <ac:chgData name="Jassem Abbasi" userId="a485637c-5d5c-44af-8411-f95acc3236b6" providerId="ADAL" clId="{B67E75DF-61F4-4BDD-83F6-F3A9FEB4B984}" dt="2024-02-22T09:52:54.409" v="2357" actId="27803"/>
          <ac:spMkLst>
            <pc:docMk/>
            <pc:sldMk cId="3942064285" sldId="256"/>
            <ac:spMk id="12933" creationId="{4E3E85FE-A08A-5D7A-B8FB-3E9968DA063B}"/>
          </ac:spMkLst>
        </pc:spChg>
        <pc:spChg chg="mod">
          <ac:chgData name="Jassem Abbasi" userId="a485637c-5d5c-44af-8411-f95acc3236b6" providerId="ADAL" clId="{B67E75DF-61F4-4BDD-83F6-F3A9FEB4B984}" dt="2024-02-22T09:52:54.409" v="2357" actId="27803"/>
          <ac:spMkLst>
            <pc:docMk/>
            <pc:sldMk cId="3942064285" sldId="256"/>
            <ac:spMk id="12934" creationId="{0DC7318B-BA6D-8D2B-F69F-CC8FEDC1A839}"/>
          </ac:spMkLst>
        </pc:spChg>
        <pc:spChg chg="mod">
          <ac:chgData name="Jassem Abbasi" userId="a485637c-5d5c-44af-8411-f95acc3236b6" providerId="ADAL" clId="{B67E75DF-61F4-4BDD-83F6-F3A9FEB4B984}" dt="2024-02-22T09:52:54.409" v="2357" actId="27803"/>
          <ac:spMkLst>
            <pc:docMk/>
            <pc:sldMk cId="3942064285" sldId="256"/>
            <ac:spMk id="12935" creationId="{4AE662C6-4FCA-80F2-54AA-E4B7430F05E7}"/>
          </ac:spMkLst>
        </pc:spChg>
        <pc:spChg chg="mod">
          <ac:chgData name="Jassem Abbasi" userId="a485637c-5d5c-44af-8411-f95acc3236b6" providerId="ADAL" clId="{B67E75DF-61F4-4BDD-83F6-F3A9FEB4B984}" dt="2024-02-22T09:52:54.409" v="2357" actId="27803"/>
          <ac:spMkLst>
            <pc:docMk/>
            <pc:sldMk cId="3942064285" sldId="256"/>
            <ac:spMk id="12936" creationId="{1BD7134B-622F-5043-9126-90404E60CAD9}"/>
          </ac:spMkLst>
        </pc:spChg>
        <pc:spChg chg="mod">
          <ac:chgData name="Jassem Abbasi" userId="a485637c-5d5c-44af-8411-f95acc3236b6" providerId="ADAL" clId="{B67E75DF-61F4-4BDD-83F6-F3A9FEB4B984}" dt="2024-02-22T09:52:54.409" v="2357" actId="27803"/>
          <ac:spMkLst>
            <pc:docMk/>
            <pc:sldMk cId="3942064285" sldId="256"/>
            <ac:spMk id="12937" creationId="{BA2A8F27-2961-EE36-8DD1-A978A430813C}"/>
          </ac:spMkLst>
        </pc:spChg>
        <pc:spChg chg="mod">
          <ac:chgData name="Jassem Abbasi" userId="a485637c-5d5c-44af-8411-f95acc3236b6" providerId="ADAL" clId="{B67E75DF-61F4-4BDD-83F6-F3A9FEB4B984}" dt="2024-02-22T09:52:54.409" v="2357" actId="27803"/>
          <ac:spMkLst>
            <pc:docMk/>
            <pc:sldMk cId="3942064285" sldId="256"/>
            <ac:spMk id="12938" creationId="{0FC2D6B7-82F5-514A-492A-63F7145174B0}"/>
          </ac:spMkLst>
        </pc:spChg>
        <pc:spChg chg="mod">
          <ac:chgData name="Jassem Abbasi" userId="a485637c-5d5c-44af-8411-f95acc3236b6" providerId="ADAL" clId="{B67E75DF-61F4-4BDD-83F6-F3A9FEB4B984}" dt="2024-02-22T09:52:54.409" v="2357" actId="27803"/>
          <ac:spMkLst>
            <pc:docMk/>
            <pc:sldMk cId="3942064285" sldId="256"/>
            <ac:spMk id="12939" creationId="{D80CCD4E-B809-F45C-335B-7BE3F2666DAC}"/>
          </ac:spMkLst>
        </pc:spChg>
        <pc:spChg chg="mod">
          <ac:chgData name="Jassem Abbasi" userId="a485637c-5d5c-44af-8411-f95acc3236b6" providerId="ADAL" clId="{B67E75DF-61F4-4BDD-83F6-F3A9FEB4B984}" dt="2024-02-22T09:52:54.409" v="2357" actId="27803"/>
          <ac:spMkLst>
            <pc:docMk/>
            <pc:sldMk cId="3942064285" sldId="256"/>
            <ac:spMk id="12940" creationId="{EDEB655D-5037-6E94-9350-81FB2E358351}"/>
          </ac:spMkLst>
        </pc:spChg>
        <pc:spChg chg="mod">
          <ac:chgData name="Jassem Abbasi" userId="a485637c-5d5c-44af-8411-f95acc3236b6" providerId="ADAL" clId="{B67E75DF-61F4-4BDD-83F6-F3A9FEB4B984}" dt="2024-02-22T09:52:54.409" v="2357" actId="27803"/>
          <ac:spMkLst>
            <pc:docMk/>
            <pc:sldMk cId="3942064285" sldId="256"/>
            <ac:spMk id="12941" creationId="{41D6C791-8E60-BAAD-1220-498DC93F91FA}"/>
          </ac:spMkLst>
        </pc:spChg>
        <pc:spChg chg="mod">
          <ac:chgData name="Jassem Abbasi" userId="a485637c-5d5c-44af-8411-f95acc3236b6" providerId="ADAL" clId="{B67E75DF-61F4-4BDD-83F6-F3A9FEB4B984}" dt="2024-02-22T09:52:54.409" v="2357" actId="27803"/>
          <ac:spMkLst>
            <pc:docMk/>
            <pc:sldMk cId="3942064285" sldId="256"/>
            <ac:spMk id="12942" creationId="{37996AC1-389F-4CCA-B795-D98690330218}"/>
          </ac:spMkLst>
        </pc:spChg>
        <pc:spChg chg="mod">
          <ac:chgData name="Jassem Abbasi" userId="a485637c-5d5c-44af-8411-f95acc3236b6" providerId="ADAL" clId="{B67E75DF-61F4-4BDD-83F6-F3A9FEB4B984}" dt="2024-02-22T09:52:54.409" v="2357" actId="27803"/>
          <ac:spMkLst>
            <pc:docMk/>
            <pc:sldMk cId="3942064285" sldId="256"/>
            <ac:spMk id="12943" creationId="{10896A82-3D0C-AD6D-91C3-1A28B248776E}"/>
          </ac:spMkLst>
        </pc:spChg>
        <pc:spChg chg="mod">
          <ac:chgData name="Jassem Abbasi" userId="a485637c-5d5c-44af-8411-f95acc3236b6" providerId="ADAL" clId="{B67E75DF-61F4-4BDD-83F6-F3A9FEB4B984}" dt="2024-02-22T09:52:54.409" v="2357" actId="27803"/>
          <ac:spMkLst>
            <pc:docMk/>
            <pc:sldMk cId="3942064285" sldId="256"/>
            <ac:spMk id="12944" creationId="{830B4E08-CF1D-3F64-CB65-0754FF84325D}"/>
          </ac:spMkLst>
        </pc:spChg>
        <pc:spChg chg="mod">
          <ac:chgData name="Jassem Abbasi" userId="a485637c-5d5c-44af-8411-f95acc3236b6" providerId="ADAL" clId="{B67E75DF-61F4-4BDD-83F6-F3A9FEB4B984}" dt="2024-02-22T09:52:54.409" v="2357" actId="27803"/>
          <ac:spMkLst>
            <pc:docMk/>
            <pc:sldMk cId="3942064285" sldId="256"/>
            <ac:spMk id="12945" creationId="{31395D7E-AEE9-BB58-FF6B-DE1075ADDE83}"/>
          </ac:spMkLst>
        </pc:spChg>
        <pc:spChg chg="mod">
          <ac:chgData name="Jassem Abbasi" userId="a485637c-5d5c-44af-8411-f95acc3236b6" providerId="ADAL" clId="{B67E75DF-61F4-4BDD-83F6-F3A9FEB4B984}" dt="2024-02-22T09:52:54.409" v="2357" actId="27803"/>
          <ac:spMkLst>
            <pc:docMk/>
            <pc:sldMk cId="3942064285" sldId="256"/>
            <ac:spMk id="12946" creationId="{6041741C-1734-97CD-AFBA-DA09A587E4B4}"/>
          </ac:spMkLst>
        </pc:spChg>
        <pc:spChg chg="mod">
          <ac:chgData name="Jassem Abbasi" userId="a485637c-5d5c-44af-8411-f95acc3236b6" providerId="ADAL" clId="{B67E75DF-61F4-4BDD-83F6-F3A9FEB4B984}" dt="2024-02-22T09:52:54.409" v="2357" actId="27803"/>
          <ac:spMkLst>
            <pc:docMk/>
            <pc:sldMk cId="3942064285" sldId="256"/>
            <ac:spMk id="12947" creationId="{1F693FB9-F0A0-4A33-1163-BB66EC1FC9E4}"/>
          </ac:spMkLst>
        </pc:spChg>
        <pc:spChg chg="mod">
          <ac:chgData name="Jassem Abbasi" userId="a485637c-5d5c-44af-8411-f95acc3236b6" providerId="ADAL" clId="{B67E75DF-61F4-4BDD-83F6-F3A9FEB4B984}" dt="2024-02-22T09:52:54.409" v="2357" actId="27803"/>
          <ac:spMkLst>
            <pc:docMk/>
            <pc:sldMk cId="3942064285" sldId="256"/>
            <ac:spMk id="12948" creationId="{3F4F1620-404A-93F6-CA6E-041FFE0414B9}"/>
          </ac:spMkLst>
        </pc:spChg>
        <pc:spChg chg="mod">
          <ac:chgData name="Jassem Abbasi" userId="a485637c-5d5c-44af-8411-f95acc3236b6" providerId="ADAL" clId="{B67E75DF-61F4-4BDD-83F6-F3A9FEB4B984}" dt="2024-02-22T09:52:54.409" v="2357" actId="27803"/>
          <ac:spMkLst>
            <pc:docMk/>
            <pc:sldMk cId="3942064285" sldId="256"/>
            <ac:spMk id="12949" creationId="{707BAAAF-4E82-3048-7F18-E38B5F7C7D05}"/>
          </ac:spMkLst>
        </pc:spChg>
        <pc:spChg chg="mod">
          <ac:chgData name="Jassem Abbasi" userId="a485637c-5d5c-44af-8411-f95acc3236b6" providerId="ADAL" clId="{B67E75DF-61F4-4BDD-83F6-F3A9FEB4B984}" dt="2024-02-22T09:52:54.409" v="2357" actId="27803"/>
          <ac:spMkLst>
            <pc:docMk/>
            <pc:sldMk cId="3942064285" sldId="256"/>
            <ac:spMk id="12950" creationId="{A4C21035-29DE-82DA-D65A-34043F6B9556}"/>
          </ac:spMkLst>
        </pc:spChg>
        <pc:spChg chg="mod">
          <ac:chgData name="Jassem Abbasi" userId="a485637c-5d5c-44af-8411-f95acc3236b6" providerId="ADAL" clId="{B67E75DF-61F4-4BDD-83F6-F3A9FEB4B984}" dt="2024-02-22T09:52:54.409" v="2357" actId="27803"/>
          <ac:spMkLst>
            <pc:docMk/>
            <pc:sldMk cId="3942064285" sldId="256"/>
            <ac:spMk id="12951" creationId="{9CD74850-358F-865E-AB78-4283B48120CA}"/>
          </ac:spMkLst>
        </pc:spChg>
        <pc:spChg chg="mod">
          <ac:chgData name="Jassem Abbasi" userId="a485637c-5d5c-44af-8411-f95acc3236b6" providerId="ADAL" clId="{B67E75DF-61F4-4BDD-83F6-F3A9FEB4B984}" dt="2024-02-22T09:52:54.409" v="2357" actId="27803"/>
          <ac:spMkLst>
            <pc:docMk/>
            <pc:sldMk cId="3942064285" sldId="256"/>
            <ac:spMk id="12952" creationId="{41C80D6D-B8CC-45AC-C346-BF1FD6A4900B}"/>
          </ac:spMkLst>
        </pc:spChg>
        <pc:spChg chg="mod">
          <ac:chgData name="Jassem Abbasi" userId="a485637c-5d5c-44af-8411-f95acc3236b6" providerId="ADAL" clId="{B67E75DF-61F4-4BDD-83F6-F3A9FEB4B984}" dt="2024-02-22T09:52:54.409" v="2357" actId="27803"/>
          <ac:spMkLst>
            <pc:docMk/>
            <pc:sldMk cId="3942064285" sldId="256"/>
            <ac:spMk id="12953" creationId="{4A24DE33-76D9-88B2-882A-6908F2D42FDB}"/>
          </ac:spMkLst>
        </pc:spChg>
        <pc:spChg chg="mod">
          <ac:chgData name="Jassem Abbasi" userId="a485637c-5d5c-44af-8411-f95acc3236b6" providerId="ADAL" clId="{B67E75DF-61F4-4BDD-83F6-F3A9FEB4B984}" dt="2024-02-22T09:52:54.409" v="2357" actId="27803"/>
          <ac:spMkLst>
            <pc:docMk/>
            <pc:sldMk cId="3942064285" sldId="256"/>
            <ac:spMk id="12954" creationId="{186A8E5C-1AAB-B2AA-0ABB-9674E0A7183E}"/>
          </ac:spMkLst>
        </pc:spChg>
        <pc:spChg chg="mod">
          <ac:chgData name="Jassem Abbasi" userId="a485637c-5d5c-44af-8411-f95acc3236b6" providerId="ADAL" clId="{B67E75DF-61F4-4BDD-83F6-F3A9FEB4B984}" dt="2024-02-22T09:52:54.409" v="2357" actId="27803"/>
          <ac:spMkLst>
            <pc:docMk/>
            <pc:sldMk cId="3942064285" sldId="256"/>
            <ac:spMk id="12955" creationId="{CD6C95D6-1E02-5CD4-6D13-597EA6D72A60}"/>
          </ac:spMkLst>
        </pc:spChg>
        <pc:spChg chg="mod">
          <ac:chgData name="Jassem Abbasi" userId="a485637c-5d5c-44af-8411-f95acc3236b6" providerId="ADAL" clId="{B67E75DF-61F4-4BDD-83F6-F3A9FEB4B984}" dt="2024-02-22T09:52:54.409" v="2357" actId="27803"/>
          <ac:spMkLst>
            <pc:docMk/>
            <pc:sldMk cId="3942064285" sldId="256"/>
            <ac:spMk id="12956" creationId="{86BACD79-E33F-48C2-9198-E9AD3998814B}"/>
          </ac:spMkLst>
        </pc:spChg>
        <pc:spChg chg="mod">
          <ac:chgData name="Jassem Abbasi" userId="a485637c-5d5c-44af-8411-f95acc3236b6" providerId="ADAL" clId="{B67E75DF-61F4-4BDD-83F6-F3A9FEB4B984}" dt="2024-02-22T09:52:54.409" v="2357" actId="27803"/>
          <ac:spMkLst>
            <pc:docMk/>
            <pc:sldMk cId="3942064285" sldId="256"/>
            <ac:spMk id="12957" creationId="{81168B19-FA97-E59A-F767-FC0962F8C841}"/>
          </ac:spMkLst>
        </pc:spChg>
        <pc:spChg chg="mod">
          <ac:chgData name="Jassem Abbasi" userId="a485637c-5d5c-44af-8411-f95acc3236b6" providerId="ADAL" clId="{B67E75DF-61F4-4BDD-83F6-F3A9FEB4B984}" dt="2024-02-22T09:52:54.409" v="2357" actId="27803"/>
          <ac:spMkLst>
            <pc:docMk/>
            <pc:sldMk cId="3942064285" sldId="256"/>
            <ac:spMk id="12958" creationId="{4EC68171-D647-474D-C0F5-FA091C7E0F0D}"/>
          </ac:spMkLst>
        </pc:spChg>
        <pc:spChg chg="mod">
          <ac:chgData name="Jassem Abbasi" userId="a485637c-5d5c-44af-8411-f95acc3236b6" providerId="ADAL" clId="{B67E75DF-61F4-4BDD-83F6-F3A9FEB4B984}" dt="2024-02-22T09:52:54.409" v="2357" actId="27803"/>
          <ac:spMkLst>
            <pc:docMk/>
            <pc:sldMk cId="3942064285" sldId="256"/>
            <ac:spMk id="12959" creationId="{966F2ABB-EFB2-4E97-0216-9D46C6FBDD69}"/>
          </ac:spMkLst>
        </pc:spChg>
        <pc:spChg chg="mod">
          <ac:chgData name="Jassem Abbasi" userId="a485637c-5d5c-44af-8411-f95acc3236b6" providerId="ADAL" clId="{B67E75DF-61F4-4BDD-83F6-F3A9FEB4B984}" dt="2024-02-22T09:52:54.409" v="2357" actId="27803"/>
          <ac:spMkLst>
            <pc:docMk/>
            <pc:sldMk cId="3942064285" sldId="256"/>
            <ac:spMk id="12960" creationId="{63F8A0ED-C8E3-B76E-AA0E-B6B3E4BBCA84}"/>
          </ac:spMkLst>
        </pc:spChg>
        <pc:spChg chg="mod">
          <ac:chgData name="Jassem Abbasi" userId="a485637c-5d5c-44af-8411-f95acc3236b6" providerId="ADAL" clId="{B67E75DF-61F4-4BDD-83F6-F3A9FEB4B984}" dt="2024-02-22T09:52:54.409" v="2357" actId="27803"/>
          <ac:spMkLst>
            <pc:docMk/>
            <pc:sldMk cId="3942064285" sldId="256"/>
            <ac:spMk id="12961" creationId="{9E0BEF6B-A9ED-2C14-CD7F-7B8915ECDA16}"/>
          </ac:spMkLst>
        </pc:spChg>
        <pc:spChg chg="mod">
          <ac:chgData name="Jassem Abbasi" userId="a485637c-5d5c-44af-8411-f95acc3236b6" providerId="ADAL" clId="{B67E75DF-61F4-4BDD-83F6-F3A9FEB4B984}" dt="2024-02-22T09:52:54.409" v="2357" actId="27803"/>
          <ac:spMkLst>
            <pc:docMk/>
            <pc:sldMk cId="3942064285" sldId="256"/>
            <ac:spMk id="12962" creationId="{09590AC6-50FD-1E71-AE81-4F30823CEEE9}"/>
          </ac:spMkLst>
        </pc:spChg>
        <pc:spChg chg="mod">
          <ac:chgData name="Jassem Abbasi" userId="a485637c-5d5c-44af-8411-f95acc3236b6" providerId="ADAL" clId="{B67E75DF-61F4-4BDD-83F6-F3A9FEB4B984}" dt="2024-02-22T09:52:54.409" v="2357" actId="27803"/>
          <ac:spMkLst>
            <pc:docMk/>
            <pc:sldMk cId="3942064285" sldId="256"/>
            <ac:spMk id="12963" creationId="{2BC93A8E-304E-7722-ACE5-AE77DCC76676}"/>
          </ac:spMkLst>
        </pc:spChg>
        <pc:spChg chg="mod">
          <ac:chgData name="Jassem Abbasi" userId="a485637c-5d5c-44af-8411-f95acc3236b6" providerId="ADAL" clId="{B67E75DF-61F4-4BDD-83F6-F3A9FEB4B984}" dt="2024-02-22T09:52:54.409" v="2357" actId="27803"/>
          <ac:spMkLst>
            <pc:docMk/>
            <pc:sldMk cId="3942064285" sldId="256"/>
            <ac:spMk id="12964" creationId="{018CD8BC-8158-86B3-941C-935851FF03B7}"/>
          </ac:spMkLst>
        </pc:spChg>
        <pc:spChg chg="mod">
          <ac:chgData name="Jassem Abbasi" userId="a485637c-5d5c-44af-8411-f95acc3236b6" providerId="ADAL" clId="{B67E75DF-61F4-4BDD-83F6-F3A9FEB4B984}" dt="2024-02-22T09:52:54.409" v="2357" actId="27803"/>
          <ac:spMkLst>
            <pc:docMk/>
            <pc:sldMk cId="3942064285" sldId="256"/>
            <ac:spMk id="12965" creationId="{CAA731AE-770B-2830-953A-39E9F4CF3899}"/>
          </ac:spMkLst>
        </pc:spChg>
        <pc:spChg chg="mod">
          <ac:chgData name="Jassem Abbasi" userId="a485637c-5d5c-44af-8411-f95acc3236b6" providerId="ADAL" clId="{B67E75DF-61F4-4BDD-83F6-F3A9FEB4B984}" dt="2024-02-22T09:52:54.409" v="2357" actId="27803"/>
          <ac:spMkLst>
            <pc:docMk/>
            <pc:sldMk cId="3942064285" sldId="256"/>
            <ac:spMk id="12966" creationId="{6B76492D-6113-74A2-ED72-F93831E2D6C5}"/>
          </ac:spMkLst>
        </pc:spChg>
        <pc:spChg chg="mod">
          <ac:chgData name="Jassem Abbasi" userId="a485637c-5d5c-44af-8411-f95acc3236b6" providerId="ADAL" clId="{B67E75DF-61F4-4BDD-83F6-F3A9FEB4B984}" dt="2024-02-22T09:52:54.409" v="2357" actId="27803"/>
          <ac:spMkLst>
            <pc:docMk/>
            <pc:sldMk cId="3942064285" sldId="256"/>
            <ac:spMk id="12967" creationId="{3CD1A5E6-0938-771E-57A9-9E1F51BC8CED}"/>
          </ac:spMkLst>
        </pc:spChg>
        <pc:spChg chg="mod">
          <ac:chgData name="Jassem Abbasi" userId="a485637c-5d5c-44af-8411-f95acc3236b6" providerId="ADAL" clId="{B67E75DF-61F4-4BDD-83F6-F3A9FEB4B984}" dt="2024-02-22T09:52:54.409" v="2357" actId="27803"/>
          <ac:spMkLst>
            <pc:docMk/>
            <pc:sldMk cId="3942064285" sldId="256"/>
            <ac:spMk id="12968" creationId="{A11E1A28-2A46-8E3B-6C8B-540C19F2C2B4}"/>
          </ac:spMkLst>
        </pc:spChg>
        <pc:spChg chg="mod">
          <ac:chgData name="Jassem Abbasi" userId="a485637c-5d5c-44af-8411-f95acc3236b6" providerId="ADAL" clId="{B67E75DF-61F4-4BDD-83F6-F3A9FEB4B984}" dt="2024-02-22T09:52:54.409" v="2357" actId="27803"/>
          <ac:spMkLst>
            <pc:docMk/>
            <pc:sldMk cId="3942064285" sldId="256"/>
            <ac:spMk id="12969" creationId="{F8408D70-0D52-C108-2765-643307E0027D}"/>
          </ac:spMkLst>
        </pc:spChg>
        <pc:spChg chg="mod">
          <ac:chgData name="Jassem Abbasi" userId="a485637c-5d5c-44af-8411-f95acc3236b6" providerId="ADAL" clId="{B67E75DF-61F4-4BDD-83F6-F3A9FEB4B984}" dt="2024-02-22T09:52:54.409" v="2357" actId="27803"/>
          <ac:spMkLst>
            <pc:docMk/>
            <pc:sldMk cId="3942064285" sldId="256"/>
            <ac:spMk id="12970" creationId="{1AD2C6F8-802E-8A8D-3BBB-C4D8503ACBF8}"/>
          </ac:spMkLst>
        </pc:spChg>
        <pc:spChg chg="mod">
          <ac:chgData name="Jassem Abbasi" userId="a485637c-5d5c-44af-8411-f95acc3236b6" providerId="ADAL" clId="{B67E75DF-61F4-4BDD-83F6-F3A9FEB4B984}" dt="2024-02-22T09:52:54.409" v="2357" actId="27803"/>
          <ac:spMkLst>
            <pc:docMk/>
            <pc:sldMk cId="3942064285" sldId="256"/>
            <ac:spMk id="12971" creationId="{875A46E8-7B9E-BB16-254F-3BC3EBCEBA5E}"/>
          </ac:spMkLst>
        </pc:spChg>
        <pc:spChg chg="mod">
          <ac:chgData name="Jassem Abbasi" userId="a485637c-5d5c-44af-8411-f95acc3236b6" providerId="ADAL" clId="{B67E75DF-61F4-4BDD-83F6-F3A9FEB4B984}" dt="2024-02-22T09:52:54.409" v="2357" actId="27803"/>
          <ac:spMkLst>
            <pc:docMk/>
            <pc:sldMk cId="3942064285" sldId="256"/>
            <ac:spMk id="12972" creationId="{0D37FA7A-6D92-CEAA-73D5-1AC90CC4E953}"/>
          </ac:spMkLst>
        </pc:spChg>
        <pc:spChg chg="mod">
          <ac:chgData name="Jassem Abbasi" userId="a485637c-5d5c-44af-8411-f95acc3236b6" providerId="ADAL" clId="{B67E75DF-61F4-4BDD-83F6-F3A9FEB4B984}" dt="2024-02-22T09:52:54.409" v="2357" actId="27803"/>
          <ac:spMkLst>
            <pc:docMk/>
            <pc:sldMk cId="3942064285" sldId="256"/>
            <ac:spMk id="12973" creationId="{250D3971-8529-5F1A-3F22-0A6DE70CADD9}"/>
          </ac:spMkLst>
        </pc:spChg>
        <pc:spChg chg="mod">
          <ac:chgData name="Jassem Abbasi" userId="a485637c-5d5c-44af-8411-f95acc3236b6" providerId="ADAL" clId="{B67E75DF-61F4-4BDD-83F6-F3A9FEB4B984}" dt="2024-02-22T09:52:54.409" v="2357" actId="27803"/>
          <ac:spMkLst>
            <pc:docMk/>
            <pc:sldMk cId="3942064285" sldId="256"/>
            <ac:spMk id="12974" creationId="{F53C6A96-9A9C-5693-A704-66E4E3160459}"/>
          </ac:spMkLst>
        </pc:spChg>
        <pc:spChg chg="mod">
          <ac:chgData name="Jassem Abbasi" userId="a485637c-5d5c-44af-8411-f95acc3236b6" providerId="ADAL" clId="{B67E75DF-61F4-4BDD-83F6-F3A9FEB4B984}" dt="2024-02-22T09:52:54.409" v="2357" actId="27803"/>
          <ac:spMkLst>
            <pc:docMk/>
            <pc:sldMk cId="3942064285" sldId="256"/>
            <ac:spMk id="12975" creationId="{C48C5526-4C7E-A129-9325-76E80BDF4ACB}"/>
          </ac:spMkLst>
        </pc:spChg>
        <pc:spChg chg="mod">
          <ac:chgData name="Jassem Abbasi" userId="a485637c-5d5c-44af-8411-f95acc3236b6" providerId="ADAL" clId="{B67E75DF-61F4-4BDD-83F6-F3A9FEB4B984}" dt="2024-02-22T09:52:54.409" v="2357" actId="27803"/>
          <ac:spMkLst>
            <pc:docMk/>
            <pc:sldMk cId="3942064285" sldId="256"/>
            <ac:spMk id="12976" creationId="{F5C7DF09-19B8-84BD-A747-7077D7F35372}"/>
          </ac:spMkLst>
        </pc:spChg>
        <pc:spChg chg="mod">
          <ac:chgData name="Jassem Abbasi" userId="a485637c-5d5c-44af-8411-f95acc3236b6" providerId="ADAL" clId="{B67E75DF-61F4-4BDD-83F6-F3A9FEB4B984}" dt="2024-02-22T09:52:54.409" v="2357" actId="27803"/>
          <ac:spMkLst>
            <pc:docMk/>
            <pc:sldMk cId="3942064285" sldId="256"/>
            <ac:spMk id="12977" creationId="{4A0655FB-C58D-DBBC-4B5E-AD54C3EE27C4}"/>
          </ac:spMkLst>
        </pc:spChg>
        <pc:spChg chg="mod">
          <ac:chgData name="Jassem Abbasi" userId="a485637c-5d5c-44af-8411-f95acc3236b6" providerId="ADAL" clId="{B67E75DF-61F4-4BDD-83F6-F3A9FEB4B984}" dt="2024-02-22T09:52:54.409" v="2357" actId="27803"/>
          <ac:spMkLst>
            <pc:docMk/>
            <pc:sldMk cId="3942064285" sldId="256"/>
            <ac:spMk id="12978" creationId="{E5AC18EB-1C97-AAA5-38DB-127A58F57462}"/>
          </ac:spMkLst>
        </pc:spChg>
        <pc:spChg chg="mod">
          <ac:chgData name="Jassem Abbasi" userId="a485637c-5d5c-44af-8411-f95acc3236b6" providerId="ADAL" clId="{B67E75DF-61F4-4BDD-83F6-F3A9FEB4B984}" dt="2024-02-22T09:52:54.409" v="2357" actId="27803"/>
          <ac:spMkLst>
            <pc:docMk/>
            <pc:sldMk cId="3942064285" sldId="256"/>
            <ac:spMk id="12979" creationId="{FFCE4386-AE6D-6EDC-7277-ABB2865A7C5D}"/>
          </ac:spMkLst>
        </pc:spChg>
        <pc:spChg chg="mod">
          <ac:chgData name="Jassem Abbasi" userId="a485637c-5d5c-44af-8411-f95acc3236b6" providerId="ADAL" clId="{B67E75DF-61F4-4BDD-83F6-F3A9FEB4B984}" dt="2024-02-22T09:52:54.409" v="2357" actId="27803"/>
          <ac:spMkLst>
            <pc:docMk/>
            <pc:sldMk cId="3942064285" sldId="256"/>
            <ac:spMk id="12980" creationId="{9C3E5E38-9132-8BC3-2102-F49A15AC4235}"/>
          </ac:spMkLst>
        </pc:spChg>
        <pc:spChg chg="mod">
          <ac:chgData name="Jassem Abbasi" userId="a485637c-5d5c-44af-8411-f95acc3236b6" providerId="ADAL" clId="{B67E75DF-61F4-4BDD-83F6-F3A9FEB4B984}" dt="2024-02-22T09:52:54.409" v="2357" actId="27803"/>
          <ac:spMkLst>
            <pc:docMk/>
            <pc:sldMk cId="3942064285" sldId="256"/>
            <ac:spMk id="12981" creationId="{273E88FB-817E-C36D-452B-98E4D9989355}"/>
          </ac:spMkLst>
        </pc:spChg>
        <pc:spChg chg="mod">
          <ac:chgData name="Jassem Abbasi" userId="a485637c-5d5c-44af-8411-f95acc3236b6" providerId="ADAL" clId="{B67E75DF-61F4-4BDD-83F6-F3A9FEB4B984}" dt="2024-02-22T09:52:54.409" v="2357" actId="27803"/>
          <ac:spMkLst>
            <pc:docMk/>
            <pc:sldMk cId="3942064285" sldId="256"/>
            <ac:spMk id="12982" creationId="{0199101A-191F-E87B-4A37-D144C332C254}"/>
          </ac:spMkLst>
        </pc:spChg>
        <pc:spChg chg="mod">
          <ac:chgData name="Jassem Abbasi" userId="a485637c-5d5c-44af-8411-f95acc3236b6" providerId="ADAL" clId="{B67E75DF-61F4-4BDD-83F6-F3A9FEB4B984}" dt="2024-02-22T09:52:54.409" v="2357" actId="27803"/>
          <ac:spMkLst>
            <pc:docMk/>
            <pc:sldMk cId="3942064285" sldId="256"/>
            <ac:spMk id="12983" creationId="{571B6EC1-D7E3-C483-4F50-2CFF66DB72E8}"/>
          </ac:spMkLst>
        </pc:spChg>
        <pc:spChg chg="mod">
          <ac:chgData name="Jassem Abbasi" userId="a485637c-5d5c-44af-8411-f95acc3236b6" providerId="ADAL" clId="{B67E75DF-61F4-4BDD-83F6-F3A9FEB4B984}" dt="2024-02-22T09:52:54.409" v="2357" actId="27803"/>
          <ac:spMkLst>
            <pc:docMk/>
            <pc:sldMk cId="3942064285" sldId="256"/>
            <ac:spMk id="12984" creationId="{AD190822-157C-48FA-9628-3733A53CAED5}"/>
          </ac:spMkLst>
        </pc:spChg>
        <pc:spChg chg="mod">
          <ac:chgData name="Jassem Abbasi" userId="a485637c-5d5c-44af-8411-f95acc3236b6" providerId="ADAL" clId="{B67E75DF-61F4-4BDD-83F6-F3A9FEB4B984}" dt="2024-02-22T09:52:54.409" v="2357" actId="27803"/>
          <ac:spMkLst>
            <pc:docMk/>
            <pc:sldMk cId="3942064285" sldId="256"/>
            <ac:spMk id="12985" creationId="{5C87A858-16FB-4172-6622-2742D3ED6FF6}"/>
          </ac:spMkLst>
        </pc:spChg>
        <pc:spChg chg="mod">
          <ac:chgData name="Jassem Abbasi" userId="a485637c-5d5c-44af-8411-f95acc3236b6" providerId="ADAL" clId="{B67E75DF-61F4-4BDD-83F6-F3A9FEB4B984}" dt="2024-02-22T09:52:54.409" v="2357" actId="27803"/>
          <ac:spMkLst>
            <pc:docMk/>
            <pc:sldMk cId="3942064285" sldId="256"/>
            <ac:spMk id="12986" creationId="{EFF859DE-BEEA-B3DE-EBEF-437308B63602}"/>
          </ac:spMkLst>
        </pc:spChg>
        <pc:spChg chg="mod">
          <ac:chgData name="Jassem Abbasi" userId="a485637c-5d5c-44af-8411-f95acc3236b6" providerId="ADAL" clId="{B67E75DF-61F4-4BDD-83F6-F3A9FEB4B984}" dt="2024-02-22T09:52:54.409" v="2357" actId="27803"/>
          <ac:spMkLst>
            <pc:docMk/>
            <pc:sldMk cId="3942064285" sldId="256"/>
            <ac:spMk id="12987" creationId="{195B3E54-FC19-FF31-D9E8-AD35183667B1}"/>
          </ac:spMkLst>
        </pc:spChg>
        <pc:spChg chg="mod">
          <ac:chgData name="Jassem Abbasi" userId="a485637c-5d5c-44af-8411-f95acc3236b6" providerId="ADAL" clId="{B67E75DF-61F4-4BDD-83F6-F3A9FEB4B984}" dt="2024-02-22T09:52:54.409" v="2357" actId="27803"/>
          <ac:spMkLst>
            <pc:docMk/>
            <pc:sldMk cId="3942064285" sldId="256"/>
            <ac:spMk id="12988" creationId="{776A45BF-0D5F-5364-3A3C-3560622EAB52}"/>
          </ac:spMkLst>
        </pc:spChg>
        <pc:spChg chg="mod">
          <ac:chgData name="Jassem Abbasi" userId="a485637c-5d5c-44af-8411-f95acc3236b6" providerId="ADAL" clId="{B67E75DF-61F4-4BDD-83F6-F3A9FEB4B984}" dt="2024-02-22T09:52:54.409" v="2357" actId="27803"/>
          <ac:spMkLst>
            <pc:docMk/>
            <pc:sldMk cId="3942064285" sldId="256"/>
            <ac:spMk id="12989" creationId="{97E21929-4223-1F8D-EBDF-475D6C725F24}"/>
          </ac:spMkLst>
        </pc:spChg>
        <pc:spChg chg="mod">
          <ac:chgData name="Jassem Abbasi" userId="a485637c-5d5c-44af-8411-f95acc3236b6" providerId="ADAL" clId="{B67E75DF-61F4-4BDD-83F6-F3A9FEB4B984}" dt="2024-02-22T09:52:54.409" v="2357" actId="27803"/>
          <ac:spMkLst>
            <pc:docMk/>
            <pc:sldMk cId="3942064285" sldId="256"/>
            <ac:spMk id="12990" creationId="{96062611-25CF-F3FD-F212-B001A2EADCE5}"/>
          </ac:spMkLst>
        </pc:spChg>
        <pc:spChg chg="mod">
          <ac:chgData name="Jassem Abbasi" userId="a485637c-5d5c-44af-8411-f95acc3236b6" providerId="ADAL" clId="{B67E75DF-61F4-4BDD-83F6-F3A9FEB4B984}" dt="2024-02-22T09:52:54.409" v="2357" actId="27803"/>
          <ac:spMkLst>
            <pc:docMk/>
            <pc:sldMk cId="3942064285" sldId="256"/>
            <ac:spMk id="12991" creationId="{F0234092-9054-E1E3-AD98-331B7CF81B11}"/>
          </ac:spMkLst>
        </pc:spChg>
        <pc:spChg chg="mod">
          <ac:chgData name="Jassem Abbasi" userId="a485637c-5d5c-44af-8411-f95acc3236b6" providerId="ADAL" clId="{B67E75DF-61F4-4BDD-83F6-F3A9FEB4B984}" dt="2024-02-22T09:52:54.409" v="2357" actId="27803"/>
          <ac:spMkLst>
            <pc:docMk/>
            <pc:sldMk cId="3942064285" sldId="256"/>
            <ac:spMk id="12992" creationId="{7BF4F042-6633-8E36-9DBA-7C44B37B8D19}"/>
          </ac:spMkLst>
        </pc:spChg>
        <pc:spChg chg="mod">
          <ac:chgData name="Jassem Abbasi" userId="a485637c-5d5c-44af-8411-f95acc3236b6" providerId="ADAL" clId="{B67E75DF-61F4-4BDD-83F6-F3A9FEB4B984}" dt="2024-02-22T09:52:54.409" v="2357" actId="27803"/>
          <ac:spMkLst>
            <pc:docMk/>
            <pc:sldMk cId="3942064285" sldId="256"/>
            <ac:spMk id="12993" creationId="{3D3DC766-0567-5514-27A2-CAD82672BEE1}"/>
          </ac:spMkLst>
        </pc:spChg>
        <pc:spChg chg="mod">
          <ac:chgData name="Jassem Abbasi" userId="a485637c-5d5c-44af-8411-f95acc3236b6" providerId="ADAL" clId="{B67E75DF-61F4-4BDD-83F6-F3A9FEB4B984}" dt="2024-02-22T09:52:54.409" v="2357" actId="27803"/>
          <ac:spMkLst>
            <pc:docMk/>
            <pc:sldMk cId="3942064285" sldId="256"/>
            <ac:spMk id="12994" creationId="{8E4E5B49-8612-20B4-7362-32C2E9AD3DE0}"/>
          </ac:spMkLst>
        </pc:spChg>
        <pc:spChg chg="mod">
          <ac:chgData name="Jassem Abbasi" userId="a485637c-5d5c-44af-8411-f95acc3236b6" providerId="ADAL" clId="{B67E75DF-61F4-4BDD-83F6-F3A9FEB4B984}" dt="2024-02-22T09:52:54.409" v="2357" actId="27803"/>
          <ac:spMkLst>
            <pc:docMk/>
            <pc:sldMk cId="3942064285" sldId="256"/>
            <ac:spMk id="12995" creationId="{E3CEBB2C-4D37-DEBE-6169-1120DCC4D0D8}"/>
          </ac:spMkLst>
        </pc:spChg>
        <pc:spChg chg="mod">
          <ac:chgData name="Jassem Abbasi" userId="a485637c-5d5c-44af-8411-f95acc3236b6" providerId="ADAL" clId="{B67E75DF-61F4-4BDD-83F6-F3A9FEB4B984}" dt="2024-02-22T09:52:54.409" v="2357" actId="27803"/>
          <ac:spMkLst>
            <pc:docMk/>
            <pc:sldMk cId="3942064285" sldId="256"/>
            <ac:spMk id="12996" creationId="{89E38E9C-CE94-0BA6-429E-AD03570CB986}"/>
          </ac:spMkLst>
        </pc:spChg>
        <pc:spChg chg="mod">
          <ac:chgData name="Jassem Abbasi" userId="a485637c-5d5c-44af-8411-f95acc3236b6" providerId="ADAL" clId="{B67E75DF-61F4-4BDD-83F6-F3A9FEB4B984}" dt="2024-02-22T09:52:54.409" v="2357" actId="27803"/>
          <ac:spMkLst>
            <pc:docMk/>
            <pc:sldMk cId="3942064285" sldId="256"/>
            <ac:spMk id="12997" creationId="{64204535-0C80-36E9-D3EC-0CA1AD8441B9}"/>
          </ac:spMkLst>
        </pc:spChg>
        <pc:spChg chg="mod">
          <ac:chgData name="Jassem Abbasi" userId="a485637c-5d5c-44af-8411-f95acc3236b6" providerId="ADAL" clId="{B67E75DF-61F4-4BDD-83F6-F3A9FEB4B984}" dt="2024-02-22T09:52:54.409" v="2357" actId="27803"/>
          <ac:spMkLst>
            <pc:docMk/>
            <pc:sldMk cId="3942064285" sldId="256"/>
            <ac:spMk id="12998" creationId="{A113A5E4-3251-5864-B623-56A8E108CD1E}"/>
          </ac:spMkLst>
        </pc:spChg>
        <pc:spChg chg="mod">
          <ac:chgData name="Jassem Abbasi" userId="a485637c-5d5c-44af-8411-f95acc3236b6" providerId="ADAL" clId="{B67E75DF-61F4-4BDD-83F6-F3A9FEB4B984}" dt="2024-02-22T09:52:54.409" v="2357" actId="27803"/>
          <ac:spMkLst>
            <pc:docMk/>
            <pc:sldMk cId="3942064285" sldId="256"/>
            <ac:spMk id="12999" creationId="{B3CC9508-B2FB-533B-2206-3415085C1338}"/>
          </ac:spMkLst>
        </pc:spChg>
        <pc:spChg chg="mod">
          <ac:chgData name="Jassem Abbasi" userId="a485637c-5d5c-44af-8411-f95acc3236b6" providerId="ADAL" clId="{B67E75DF-61F4-4BDD-83F6-F3A9FEB4B984}" dt="2024-02-22T09:52:54.409" v="2357" actId="27803"/>
          <ac:spMkLst>
            <pc:docMk/>
            <pc:sldMk cId="3942064285" sldId="256"/>
            <ac:spMk id="13000" creationId="{F79BBD0B-1995-DADF-E379-35474B1BF006}"/>
          </ac:spMkLst>
        </pc:spChg>
        <pc:spChg chg="mod">
          <ac:chgData name="Jassem Abbasi" userId="a485637c-5d5c-44af-8411-f95acc3236b6" providerId="ADAL" clId="{B67E75DF-61F4-4BDD-83F6-F3A9FEB4B984}" dt="2024-02-22T09:52:54.409" v="2357" actId="27803"/>
          <ac:spMkLst>
            <pc:docMk/>
            <pc:sldMk cId="3942064285" sldId="256"/>
            <ac:spMk id="13001" creationId="{03F7A30A-A130-1057-D4E8-51B2DF042728}"/>
          </ac:spMkLst>
        </pc:spChg>
        <pc:spChg chg="mod">
          <ac:chgData name="Jassem Abbasi" userId="a485637c-5d5c-44af-8411-f95acc3236b6" providerId="ADAL" clId="{B67E75DF-61F4-4BDD-83F6-F3A9FEB4B984}" dt="2024-02-22T09:52:54.409" v="2357" actId="27803"/>
          <ac:spMkLst>
            <pc:docMk/>
            <pc:sldMk cId="3942064285" sldId="256"/>
            <ac:spMk id="13002" creationId="{8602AAD5-DD43-4E70-9164-07633A2E3BDF}"/>
          </ac:spMkLst>
        </pc:spChg>
        <pc:spChg chg="mod">
          <ac:chgData name="Jassem Abbasi" userId="a485637c-5d5c-44af-8411-f95acc3236b6" providerId="ADAL" clId="{B67E75DF-61F4-4BDD-83F6-F3A9FEB4B984}" dt="2024-02-22T09:52:54.409" v="2357" actId="27803"/>
          <ac:spMkLst>
            <pc:docMk/>
            <pc:sldMk cId="3942064285" sldId="256"/>
            <ac:spMk id="13003" creationId="{0B08202D-A14B-738A-BAEE-0EC277D49CB2}"/>
          </ac:spMkLst>
        </pc:spChg>
        <pc:spChg chg="mod">
          <ac:chgData name="Jassem Abbasi" userId="a485637c-5d5c-44af-8411-f95acc3236b6" providerId="ADAL" clId="{B67E75DF-61F4-4BDD-83F6-F3A9FEB4B984}" dt="2024-02-22T09:52:54.409" v="2357" actId="27803"/>
          <ac:spMkLst>
            <pc:docMk/>
            <pc:sldMk cId="3942064285" sldId="256"/>
            <ac:spMk id="13004" creationId="{6250E4BF-08B2-A335-A5FD-0EE9B33EFD57}"/>
          </ac:spMkLst>
        </pc:spChg>
        <pc:spChg chg="mod">
          <ac:chgData name="Jassem Abbasi" userId="a485637c-5d5c-44af-8411-f95acc3236b6" providerId="ADAL" clId="{B67E75DF-61F4-4BDD-83F6-F3A9FEB4B984}" dt="2024-02-22T09:52:54.409" v="2357" actId="27803"/>
          <ac:spMkLst>
            <pc:docMk/>
            <pc:sldMk cId="3942064285" sldId="256"/>
            <ac:spMk id="13005" creationId="{30A4680F-228A-96B8-7A6A-7321CAA0D30B}"/>
          </ac:spMkLst>
        </pc:spChg>
        <pc:spChg chg="mod">
          <ac:chgData name="Jassem Abbasi" userId="a485637c-5d5c-44af-8411-f95acc3236b6" providerId="ADAL" clId="{B67E75DF-61F4-4BDD-83F6-F3A9FEB4B984}" dt="2024-02-22T09:52:54.409" v="2357" actId="27803"/>
          <ac:spMkLst>
            <pc:docMk/>
            <pc:sldMk cId="3942064285" sldId="256"/>
            <ac:spMk id="13006" creationId="{207E2C8C-6C8D-F743-247F-02E88A7DA97B}"/>
          </ac:spMkLst>
        </pc:spChg>
        <pc:spChg chg="mod">
          <ac:chgData name="Jassem Abbasi" userId="a485637c-5d5c-44af-8411-f95acc3236b6" providerId="ADAL" clId="{B67E75DF-61F4-4BDD-83F6-F3A9FEB4B984}" dt="2024-02-22T09:52:54.409" v="2357" actId="27803"/>
          <ac:spMkLst>
            <pc:docMk/>
            <pc:sldMk cId="3942064285" sldId="256"/>
            <ac:spMk id="13007" creationId="{3D04CA0C-D20D-3C05-2D94-FE797ABD767C}"/>
          </ac:spMkLst>
        </pc:spChg>
        <pc:spChg chg="mod">
          <ac:chgData name="Jassem Abbasi" userId="a485637c-5d5c-44af-8411-f95acc3236b6" providerId="ADAL" clId="{B67E75DF-61F4-4BDD-83F6-F3A9FEB4B984}" dt="2024-02-22T09:52:54.409" v="2357" actId="27803"/>
          <ac:spMkLst>
            <pc:docMk/>
            <pc:sldMk cId="3942064285" sldId="256"/>
            <ac:spMk id="13008" creationId="{46727F99-7EF6-FF21-0BB8-1ABB26D1C1F9}"/>
          </ac:spMkLst>
        </pc:spChg>
        <pc:spChg chg="mod">
          <ac:chgData name="Jassem Abbasi" userId="a485637c-5d5c-44af-8411-f95acc3236b6" providerId="ADAL" clId="{B67E75DF-61F4-4BDD-83F6-F3A9FEB4B984}" dt="2024-02-22T09:52:54.409" v="2357" actId="27803"/>
          <ac:spMkLst>
            <pc:docMk/>
            <pc:sldMk cId="3942064285" sldId="256"/>
            <ac:spMk id="13009" creationId="{BC5FB399-5041-FF22-BEA8-507EE50C6FC6}"/>
          </ac:spMkLst>
        </pc:spChg>
        <pc:spChg chg="mod">
          <ac:chgData name="Jassem Abbasi" userId="a485637c-5d5c-44af-8411-f95acc3236b6" providerId="ADAL" clId="{B67E75DF-61F4-4BDD-83F6-F3A9FEB4B984}" dt="2024-02-22T09:52:54.409" v="2357" actId="27803"/>
          <ac:spMkLst>
            <pc:docMk/>
            <pc:sldMk cId="3942064285" sldId="256"/>
            <ac:spMk id="13010" creationId="{7A747E2E-0C86-3EE2-EDB9-7BBD2705CD6B}"/>
          </ac:spMkLst>
        </pc:spChg>
        <pc:spChg chg="mod">
          <ac:chgData name="Jassem Abbasi" userId="a485637c-5d5c-44af-8411-f95acc3236b6" providerId="ADAL" clId="{B67E75DF-61F4-4BDD-83F6-F3A9FEB4B984}" dt="2024-02-22T09:52:54.409" v="2357" actId="27803"/>
          <ac:spMkLst>
            <pc:docMk/>
            <pc:sldMk cId="3942064285" sldId="256"/>
            <ac:spMk id="13011" creationId="{DE715B35-A6A0-721E-9FE5-A57FDCA94FF7}"/>
          </ac:spMkLst>
        </pc:spChg>
        <pc:spChg chg="mod">
          <ac:chgData name="Jassem Abbasi" userId="a485637c-5d5c-44af-8411-f95acc3236b6" providerId="ADAL" clId="{B67E75DF-61F4-4BDD-83F6-F3A9FEB4B984}" dt="2024-02-22T09:52:54.409" v="2357" actId="27803"/>
          <ac:spMkLst>
            <pc:docMk/>
            <pc:sldMk cId="3942064285" sldId="256"/>
            <ac:spMk id="13012" creationId="{5AE4548B-47E1-76AB-B367-A6C5489295B2}"/>
          </ac:spMkLst>
        </pc:spChg>
        <pc:spChg chg="mod">
          <ac:chgData name="Jassem Abbasi" userId="a485637c-5d5c-44af-8411-f95acc3236b6" providerId="ADAL" clId="{B67E75DF-61F4-4BDD-83F6-F3A9FEB4B984}" dt="2024-02-22T09:52:54.409" v="2357" actId="27803"/>
          <ac:spMkLst>
            <pc:docMk/>
            <pc:sldMk cId="3942064285" sldId="256"/>
            <ac:spMk id="13013" creationId="{2D3EE206-D6F7-05FC-BC19-89C63175A3EB}"/>
          </ac:spMkLst>
        </pc:spChg>
        <pc:spChg chg="mod">
          <ac:chgData name="Jassem Abbasi" userId="a485637c-5d5c-44af-8411-f95acc3236b6" providerId="ADAL" clId="{B67E75DF-61F4-4BDD-83F6-F3A9FEB4B984}" dt="2024-02-22T09:52:54.409" v="2357" actId="27803"/>
          <ac:spMkLst>
            <pc:docMk/>
            <pc:sldMk cId="3942064285" sldId="256"/>
            <ac:spMk id="13014" creationId="{490064DC-54DE-0B37-8310-FBF1CD26C344}"/>
          </ac:spMkLst>
        </pc:spChg>
        <pc:spChg chg="mod">
          <ac:chgData name="Jassem Abbasi" userId="a485637c-5d5c-44af-8411-f95acc3236b6" providerId="ADAL" clId="{B67E75DF-61F4-4BDD-83F6-F3A9FEB4B984}" dt="2024-02-22T09:52:54.409" v="2357" actId="27803"/>
          <ac:spMkLst>
            <pc:docMk/>
            <pc:sldMk cId="3942064285" sldId="256"/>
            <ac:spMk id="13015" creationId="{F2A44E49-F437-EEA8-330C-9A5AE3FDCE47}"/>
          </ac:spMkLst>
        </pc:spChg>
        <pc:spChg chg="mod">
          <ac:chgData name="Jassem Abbasi" userId="a485637c-5d5c-44af-8411-f95acc3236b6" providerId="ADAL" clId="{B67E75DF-61F4-4BDD-83F6-F3A9FEB4B984}" dt="2024-02-22T09:52:54.409" v="2357" actId="27803"/>
          <ac:spMkLst>
            <pc:docMk/>
            <pc:sldMk cId="3942064285" sldId="256"/>
            <ac:spMk id="13016" creationId="{85705BA6-113B-59EE-CEE5-ED688383FA8C}"/>
          </ac:spMkLst>
        </pc:spChg>
        <pc:spChg chg="mod">
          <ac:chgData name="Jassem Abbasi" userId="a485637c-5d5c-44af-8411-f95acc3236b6" providerId="ADAL" clId="{B67E75DF-61F4-4BDD-83F6-F3A9FEB4B984}" dt="2024-02-22T09:52:54.409" v="2357" actId="27803"/>
          <ac:spMkLst>
            <pc:docMk/>
            <pc:sldMk cId="3942064285" sldId="256"/>
            <ac:spMk id="13017" creationId="{EE928FA2-BB1C-22B4-FB32-D074551F2284}"/>
          </ac:spMkLst>
        </pc:spChg>
        <pc:spChg chg="mod">
          <ac:chgData name="Jassem Abbasi" userId="a485637c-5d5c-44af-8411-f95acc3236b6" providerId="ADAL" clId="{B67E75DF-61F4-4BDD-83F6-F3A9FEB4B984}" dt="2024-02-22T09:52:54.409" v="2357" actId="27803"/>
          <ac:spMkLst>
            <pc:docMk/>
            <pc:sldMk cId="3942064285" sldId="256"/>
            <ac:spMk id="13018" creationId="{B41D4E06-0FF5-7571-C93C-39B26275E043}"/>
          </ac:spMkLst>
        </pc:spChg>
        <pc:spChg chg="mod">
          <ac:chgData name="Jassem Abbasi" userId="a485637c-5d5c-44af-8411-f95acc3236b6" providerId="ADAL" clId="{B67E75DF-61F4-4BDD-83F6-F3A9FEB4B984}" dt="2024-02-22T09:52:54.409" v="2357" actId="27803"/>
          <ac:spMkLst>
            <pc:docMk/>
            <pc:sldMk cId="3942064285" sldId="256"/>
            <ac:spMk id="13019" creationId="{2CE49E0C-5263-663A-C4EE-D9F16FCBF875}"/>
          </ac:spMkLst>
        </pc:spChg>
        <pc:spChg chg="mod">
          <ac:chgData name="Jassem Abbasi" userId="a485637c-5d5c-44af-8411-f95acc3236b6" providerId="ADAL" clId="{B67E75DF-61F4-4BDD-83F6-F3A9FEB4B984}" dt="2024-02-22T09:52:54.409" v="2357" actId="27803"/>
          <ac:spMkLst>
            <pc:docMk/>
            <pc:sldMk cId="3942064285" sldId="256"/>
            <ac:spMk id="13020" creationId="{50BCAB9E-AE10-2B6C-C477-7B053163571D}"/>
          </ac:spMkLst>
        </pc:spChg>
        <pc:spChg chg="mod">
          <ac:chgData name="Jassem Abbasi" userId="a485637c-5d5c-44af-8411-f95acc3236b6" providerId="ADAL" clId="{B67E75DF-61F4-4BDD-83F6-F3A9FEB4B984}" dt="2024-02-22T09:52:54.409" v="2357" actId="27803"/>
          <ac:spMkLst>
            <pc:docMk/>
            <pc:sldMk cId="3942064285" sldId="256"/>
            <ac:spMk id="13021" creationId="{E52F3B59-7ED0-978C-2F7F-FC2D1EF7C00C}"/>
          </ac:spMkLst>
        </pc:spChg>
        <pc:spChg chg="mod">
          <ac:chgData name="Jassem Abbasi" userId="a485637c-5d5c-44af-8411-f95acc3236b6" providerId="ADAL" clId="{B67E75DF-61F4-4BDD-83F6-F3A9FEB4B984}" dt="2024-02-22T09:52:54.409" v="2357" actId="27803"/>
          <ac:spMkLst>
            <pc:docMk/>
            <pc:sldMk cId="3942064285" sldId="256"/>
            <ac:spMk id="13022" creationId="{5DD62CC6-7117-E98E-E223-D8D1705F6889}"/>
          </ac:spMkLst>
        </pc:spChg>
        <pc:spChg chg="mod">
          <ac:chgData name="Jassem Abbasi" userId="a485637c-5d5c-44af-8411-f95acc3236b6" providerId="ADAL" clId="{B67E75DF-61F4-4BDD-83F6-F3A9FEB4B984}" dt="2024-02-22T09:52:54.409" v="2357" actId="27803"/>
          <ac:spMkLst>
            <pc:docMk/>
            <pc:sldMk cId="3942064285" sldId="256"/>
            <ac:spMk id="13023" creationId="{17E4A479-7616-C962-AC70-AF929BB36D0A}"/>
          </ac:spMkLst>
        </pc:spChg>
        <pc:spChg chg="mod">
          <ac:chgData name="Jassem Abbasi" userId="a485637c-5d5c-44af-8411-f95acc3236b6" providerId="ADAL" clId="{B67E75DF-61F4-4BDD-83F6-F3A9FEB4B984}" dt="2024-02-22T09:52:54.409" v="2357" actId="27803"/>
          <ac:spMkLst>
            <pc:docMk/>
            <pc:sldMk cId="3942064285" sldId="256"/>
            <ac:spMk id="13024" creationId="{E3D9B97E-3367-CD5B-9C1F-BFC156828EF8}"/>
          </ac:spMkLst>
        </pc:spChg>
        <pc:spChg chg="mod">
          <ac:chgData name="Jassem Abbasi" userId="a485637c-5d5c-44af-8411-f95acc3236b6" providerId="ADAL" clId="{B67E75DF-61F4-4BDD-83F6-F3A9FEB4B984}" dt="2024-02-22T09:52:54.409" v="2357" actId="27803"/>
          <ac:spMkLst>
            <pc:docMk/>
            <pc:sldMk cId="3942064285" sldId="256"/>
            <ac:spMk id="13025" creationId="{A3F9802D-D31D-7FE2-C898-E6BAC2817661}"/>
          </ac:spMkLst>
        </pc:spChg>
        <pc:spChg chg="mod">
          <ac:chgData name="Jassem Abbasi" userId="a485637c-5d5c-44af-8411-f95acc3236b6" providerId="ADAL" clId="{B67E75DF-61F4-4BDD-83F6-F3A9FEB4B984}" dt="2024-02-22T09:52:54.409" v="2357" actId="27803"/>
          <ac:spMkLst>
            <pc:docMk/>
            <pc:sldMk cId="3942064285" sldId="256"/>
            <ac:spMk id="13026" creationId="{FAA3175E-112E-3A72-0EAA-9120E7F39028}"/>
          </ac:spMkLst>
        </pc:spChg>
        <pc:spChg chg="mod">
          <ac:chgData name="Jassem Abbasi" userId="a485637c-5d5c-44af-8411-f95acc3236b6" providerId="ADAL" clId="{B67E75DF-61F4-4BDD-83F6-F3A9FEB4B984}" dt="2024-02-22T09:52:54.409" v="2357" actId="27803"/>
          <ac:spMkLst>
            <pc:docMk/>
            <pc:sldMk cId="3942064285" sldId="256"/>
            <ac:spMk id="13027" creationId="{7A5AE533-33BF-C63A-BFAD-BAE91CCE394D}"/>
          </ac:spMkLst>
        </pc:spChg>
        <pc:spChg chg="mod">
          <ac:chgData name="Jassem Abbasi" userId="a485637c-5d5c-44af-8411-f95acc3236b6" providerId="ADAL" clId="{B67E75DF-61F4-4BDD-83F6-F3A9FEB4B984}" dt="2024-02-22T09:52:54.409" v="2357" actId="27803"/>
          <ac:spMkLst>
            <pc:docMk/>
            <pc:sldMk cId="3942064285" sldId="256"/>
            <ac:spMk id="13028" creationId="{2457181D-263D-00A3-1522-B929278033FD}"/>
          </ac:spMkLst>
        </pc:spChg>
        <pc:spChg chg="mod">
          <ac:chgData name="Jassem Abbasi" userId="a485637c-5d5c-44af-8411-f95acc3236b6" providerId="ADAL" clId="{B67E75DF-61F4-4BDD-83F6-F3A9FEB4B984}" dt="2024-02-22T09:52:54.409" v="2357" actId="27803"/>
          <ac:spMkLst>
            <pc:docMk/>
            <pc:sldMk cId="3942064285" sldId="256"/>
            <ac:spMk id="13029" creationId="{2B08CA34-9A48-F67D-6C5E-99BA14E9A5C5}"/>
          </ac:spMkLst>
        </pc:spChg>
        <pc:spChg chg="mod">
          <ac:chgData name="Jassem Abbasi" userId="a485637c-5d5c-44af-8411-f95acc3236b6" providerId="ADAL" clId="{B67E75DF-61F4-4BDD-83F6-F3A9FEB4B984}" dt="2024-02-22T09:52:54.409" v="2357" actId="27803"/>
          <ac:spMkLst>
            <pc:docMk/>
            <pc:sldMk cId="3942064285" sldId="256"/>
            <ac:spMk id="13030" creationId="{49E25B81-A6ED-FDDB-C20D-6D8055A4F277}"/>
          </ac:spMkLst>
        </pc:spChg>
        <pc:spChg chg="mod">
          <ac:chgData name="Jassem Abbasi" userId="a485637c-5d5c-44af-8411-f95acc3236b6" providerId="ADAL" clId="{B67E75DF-61F4-4BDD-83F6-F3A9FEB4B984}" dt="2024-02-22T09:52:54.409" v="2357" actId="27803"/>
          <ac:spMkLst>
            <pc:docMk/>
            <pc:sldMk cId="3942064285" sldId="256"/>
            <ac:spMk id="13031" creationId="{6294F1D4-D82E-8910-297F-8B36F80FF5BB}"/>
          </ac:spMkLst>
        </pc:spChg>
        <pc:spChg chg="mod">
          <ac:chgData name="Jassem Abbasi" userId="a485637c-5d5c-44af-8411-f95acc3236b6" providerId="ADAL" clId="{B67E75DF-61F4-4BDD-83F6-F3A9FEB4B984}" dt="2024-02-22T09:52:54.409" v="2357" actId="27803"/>
          <ac:spMkLst>
            <pc:docMk/>
            <pc:sldMk cId="3942064285" sldId="256"/>
            <ac:spMk id="13032" creationId="{7419DBA5-8072-F7DA-A25F-FA22BE53DE8D}"/>
          </ac:spMkLst>
        </pc:spChg>
        <pc:spChg chg="mod">
          <ac:chgData name="Jassem Abbasi" userId="a485637c-5d5c-44af-8411-f95acc3236b6" providerId="ADAL" clId="{B67E75DF-61F4-4BDD-83F6-F3A9FEB4B984}" dt="2024-02-22T09:52:54.409" v="2357" actId="27803"/>
          <ac:spMkLst>
            <pc:docMk/>
            <pc:sldMk cId="3942064285" sldId="256"/>
            <ac:spMk id="13033" creationId="{0207BB8D-0608-3C66-F1E9-A76CD9772ACA}"/>
          </ac:spMkLst>
        </pc:spChg>
        <pc:spChg chg="mod">
          <ac:chgData name="Jassem Abbasi" userId="a485637c-5d5c-44af-8411-f95acc3236b6" providerId="ADAL" clId="{B67E75DF-61F4-4BDD-83F6-F3A9FEB4B984}" dt="2024-02-22T09:52:54.409" v="2357" actId="27803"/>
          <ac:spMkLst>
            <pc:docMk/>
            <pc:sldMk cId="3942064285" sldId="256"/>
            <ac:spMk id="13034" creationId="{EC64ED4F-4BE6-5C14-A8BD-5D4827CF637E}"/>
          </ac:spMkLst>
        </pc:spChg>
        <pc:spChg chg="mod">
          <ac:chgData name="Jassem Abbasi" userId="a485637c-5d5c-44af-8411-f95acc3236b6" providerId="ADAL" clId="{B67E75DF-61F4-4BDD-83F6-F3A9FEB4B984}" dt="2024-02-22T09:52:54.409" v="2357" actId="27803"/>
          <ac:spMkLst>
            <pc:docMk/>
            <pc:sldMk cId="3942064285" sldId="256"/>
            <ac:spMk id="13035" creationId="{614BB865-9B5A-3E2C-BE2F-47AFB404DCFD}"/>
          </ac:spMkLst>
        </pc:spChg>
        <pc:spChg chg="mod">
          <ac:chgData name="Jassem Abbasi" userId="a485637c-5d5c-44af-8411-f95acc3236b6" providerId="ADAL" clId="{B67E75DF-61F4-4BDD-83F6-F3A9FEB4B984}" dt="2024-02-22T09:52:54.409" v="2357" actId="27803"/>
          <ac:spMkLst>
            <pc:docMk/>
            <pc:sldMk cId="3942064285" sldId="256"/>
            <ac:spMk id="13036" creationId="{4D72FB2B-09F4-7CE4-26ED-0FFACE3BDDDA}"/>
          </ac:spMkLst>
        </pc:spChg>
        <pc:spChg chg="mod">
          <ac:chgData name="Jassem Abbasi" userId="a485637c-5d5c-44af-8411-f95acc3236b6" providerId="ADAL" clId="{B67E75DF-61F4-4BDD-83F6-F3A9FEB4B984}" dt="2024-02-22T09:52:54.409" v="2357" actId="27803"/>
          <ac:spMkLst>
            <pc:docMk/>
            <pc:sldMk cId="3942064285" sldId="256"/>
            <ac:spMk id="13037" creationId="{78CE3E9F-F783-0D61-D7CC-11A0EE5E0A76}"/>
          </ac:spMkLst>
        </pc:spChg>
        <pc:spChg chg="mod">
          <ac:chgData name="Jassem Abbasi" userId="a485637c-5d5c-44af-8411-f95acc3236b6" providerId="ADAL" clId="{B67E75DF-61F4-4BDD-83F6-F3A9FEB4B984}" dt="2024-02-22T09:52:54.409" v="2357" actId="27803"/>
          <ac:spMkLst>
            <pc:docMk/>
            <pc:sldMk cId="3942064285" sldId="256"/>
            <ac:spMk id="13038" creationId="{E4D173D0-EBAB-D2A4-64B8-88FFE3D0840F}"/>
          </ac:spMkLst>
        </pc:spChg>
        <pc:spChg chg="mod">
          <ac:chgData name="Jassem Abbasi" userId="a485637c-5d5c-44af-8411-f95acc3236b6" providerId="ADAL" clId="{B67E75DF-61F4-4BDD-83F6-F3A9FEB4B984}" dt="2024-02-22T09:52:54.409" v="2357" actId="27803"/>
          <ac:spMkLst>
            <pc:docMk/>
            <pc:sldMk cId="3942064285" sldId="256"/>
            <ac:spMk id="13039" creationId="{CF4CD7F3-CF0D-50D6-B17D-B6BDE416C2F9}"/>
          </ac:spMkLst>
        </pc:spChg>
        <pc:spChg chg="mod">
          <ac:chgData name="Jassem Abbasi" userId="a485637c-5d5c-44af-8411-f95acc3236b6" providerId="ADAL" clId="{B67E75DF-61F4-4BDD-83F6-F3A9FEB4B984}" dt="2024-02-22T09:52:54.409" v="2357" actId="27803"/>
          <ac:spMkLst>
            <pc:docMk/>
            <pc:sldMk cId="3942064285" sldId="256"/>
            <ac:spMk id="13040" creationId="{FC292577-620E-9474-4AAC-CC4339FFDB54}"/>
          </ac:spMkLst>
        </pc:spChg>
        <pc:spChg chg="mod">
          <ac:chgData name="Jassem Abbasi" userId="a485637c-5d5c-44af-8411-f95acc3236b6" providerId="ADAL" clId="{B67E75DF-61F4-4BDD-83F6-F3A9FEB4B984}" dt="2024-02-22T09:52:54.409" v="2357" actId="27803"/>
          <ac:spMkLst>
            <pc:docMk/>
            <pc:sldMk cId="3942064285" sldId="256"/>
            <ac:spMk id="13041" creationId="{B5E9139A-5B0C-1F25-5F11-B9618B25FCCF}"/>
          </ac:spMkLst>
        </pc:spChg>
        <pc:spChg chg="mod">
          <ac:chgData name="Jassem Abbasi" userId="a485637c-5d5c-44af-8411-f95acc3236b6" providerId="ADAL" clId="{B67E75DF-61F4-4BDD-83F6-F3A9FEB4B984}" dt="2024-02-22T09:52:54.409" v="2357" actId="27803"/>
          <ac:spMkLst>
            <pc:docMk/>
            <pc:sldMk cId="3942064285" sldId="256"/>
            <ac:spMk id="13042" creationId="{94BAFA21-1EC7-03AD-891C-CDE5108DA23C}"/>
          </ac:spMkLst>
        </pc:spChg>
        <pc:spChg chg="mod">
          <ac:chgData name="Jassem Abbasi" userId="a485637c-5d5c-44af-8411-f95acc3236b6" providerId="ADAL" clId="{B67E75DF-61F4-4BDD-83F6-F3A9FEB4B984}" dt="2024-02-22T09:52:54.409" v="2357" actId="27803"/>
          <ac:spMkLst>
            <pc:docMk/>
            <pc:sldMk cId="3942064285" sldId="256"/>
            <ac:spMk id="13043" creationId="{44B835BD-731B-6DBE-9E9C-801B0ADB0927}"/>
          </ac:spMkLst>
        </pc:spChg>
        <pc:spChg chg="mod">
          <ac:chgData name="Jassem Abbasi" userId="a485637c-5d5c-44af-8411-f95acc3236b6" providerId="ADAL" clId="{B67E75DF-61F4-4BDD-83F6-F3A9FEB4B984}" dt="2024-02-22T09:52:54.409" v="2357" actId="27803"/>
          <ac:spMkLst>
            <pc:docMk/>
            <pc:sldMk cId="3942064285" sldId="256"/>
            <ac:spMk id="13044" creationId="{229F6FAF-5E4A-DADB-1A4B-A000400D016A}"/>
          </ac:spMkLst>
        </pc:spChg>
        <pc:spChg chg="mod">
          <ac:chgData name="Jassem Abbasi" userId="a485637c-5d5c-44af-8411-f95acc3236b6" providerId="ADAL" clId="{B67E75DF-61F4-4BDD-83F6-F3A9FEB4B984}" dt="2024-02-22T09:52:54.409" v="2357" actId="27803"/>
          <ac:spMkLst>
            <pc:docMk/>
            <pc:sldMk cId="3942064285" sldId="256"/>
            <ac:spMk id="13045" creationId="{58CE4D4C-D5F4-B0E3-6E9A-2602FD58D7CA}"/>
          </ac:spMkLst>
        </pc:spChg>
        <pc:spChg chg="mod">
          <ac:chgData name="Jassem Abbasi" userId="a485637c-5d5c-44af-8411-f95acc3236b6" providerId="ADAL" clId="{B67E75DF-61F4-4BDD-83F6-F3A9FEB4B984}" dt="2024-02-22T09:52:54.409" v="2357" actId="27803"/>
          <ac:spMkLst>
            <pc:docMk/>
            <pc:sldMk cId="3942064285" sldId="256"/>
            <ac:spMk id="13046" creationId="{A5CA0027-88F0-1E45-E2E6-890CB4F8E744}"/>
          </ac:spMkLst>
        </pc:spChg>
        <pc:spChg chg="mod">
          <ac:chgData name="Jassem Abbasi" userId="a485637c-5d5c-44af-8411-f95acc3236b6" providerId="ADAL" clId="{B67E75DF-61F4-4BDD-83F6-F3A9FEB4B984}" dt="2024-02-22T09:52:54.409" v="2357" actId="27803"/>
          <ac:spMkLst>
            <pc:docMk/>
            <pc:sldMk cId="3942064285" sldId="256"/>
            <ac:spMk id="13047" creationId="{8D295500-A659-9826-AA0B-E12C889CF996}"/>
          </ac:spMkLst>
        </pc:spChg>
        <pc:spChg chg="mod">
          <ac:chgData name="Jassem Abbasi" userId="a485637c-5d5c-44af-8411-f95acc3236b6" providerId="ADAL" clId="{B67E75DF-61F4-4BDD-83F6-F3A9FEB4B984}" dt="2024-02-22T09:52:54.409" v="2357" actId="27803"/>
          <ac:spMkLst>
            <pc:docMk/>
            <pc:sldMk cId="3942064285" sldId="256"/>
            <ac:spMk id="13048" creationId="{CF939A18-CBC0-6B0A-C25E-CB47046E2586}"/>
          </ac:spMkLst>
        </pc:spChg>
        <pc:spChg chg="mod">
          <ac:chgData name="Jassem Abbasi" userId="a485637c-5d5c-44af-8411-f95acc3236b6" providerId="ADAL" clId="{B67E75DF-61F4-4BDD-83F6-F3A9FEB4B984}" dt="2024-02-22T09:52:54.409" v="2357" actId="27803"/>
          <ac:spMkLst>
            <pc:docMk/>
            <pc:sldMk cId="3942064285" sldId="256"/>
            <ac:spMk id="13049" creationId="{F27282E4-1ADC-5799-A34D-187D933D8B6C}"/>
          </ac:spMkLst>
        </pc:spChg>
        <pc:spChg chg="mod">
          <ac:chgData name="Jassem Abbasi" userId="a485637c-5d5c-44af-8411-f95acc3236b6" providerId="ADAL" clId="{B67E75DF-61F4-4BDD-83F6-F3A9FEB4B984}" dt="2024-02-22T09:52:54.409" v="2357" actId="27803"/>
          <ac:spMkLst>
            <pc:docMk/>
            <pc:sldMk cId="3942064285" sldId="256"/>
            <ac:spMk id="13050" creationId="{78D68CD8-0266-0656-B98F-7C94D82D84FF}"/>
          </ac:spMkLst>
        </pc:spChg>
        <pc:spChg chg="mod">
          <ac:chgData name="Jassem Abbasi" userId="a485637c-5d5c-44af-8411-f95acc3236b6" providerId="ADAL" clId="{B67E75DF-61F4-4BDD-83F6-F3A9FEB4B984}" dt="2024-02-22T09:52:54.409" v="2357" actId="27803"/>
          <ac:spMkLst>
            <pc:docMk/>
            <pc:sldMk cId="3942064285" sldId="256"/>
            <ac:spMk id="13051" creationId="{75BC840A-0640-B9BE-1633-071E758E7B0B}"/>
          </ac:spMkLst>
        </pc:spChg>
        <pc:spChg chg="mod">
          <ac:chgData name="Jassem Abbasi" userId="a485637c-5d5c-44af-8411-f95acc3236b6" providerId="ADAL" clId="{B67E75DF-61F4-4BDD-83F6-F3A9FEB4B984}" dt="2024-02-22T09:52:54.409" v="2357" actId="27803"/>
          <ac:spMkLst>
            <pc:docMk/>
            <pc:sldMk cId="3942064285" sldId="256"/>
            <ac:spMk id="13052" creationId="{42F5BD86-0153-F625-9924-9F051060CF8E}"/>
          </ac:spMkLst>
        </pc:spChg>
        <pc:spChg chg="mod">
          <ac:chgData name="Jassem Abbasi" userId="a485637c-5d5c-44af-8411-f95acc3236b6" providerId="ADAL" clId="{B67E75DF-61F4-4BDD-83F6-F3A9FEB4B984}" dt="2024-02-22T09:52:54.409" v="2357" actId="27803"/>
          <ac:spMkLst>
            <pc:docMk/>
            <pc:sldMk cId="3942064285" sldId="256"/>
            <ac:spMk id="13053" creationId="{A3A30370-1C45-F924-EF56-4D6B0F1A3DC7}"/>
          </ac:spMkLst>
        </pc:spChg>
        <pc:spChg chg="mod">
          <ac:chgData name="Jassem Abbasi" userId="a485637c-5d5c-44af-8411-f95acc3236b6" providerId="ADAL" clId="{B67E75DF-61F4-4BDD-83F6-F3A9FEB4B984}" dt="2024-02-22T09:52:54.409" v="2357" actId="27803"/>
          <ac:spMkLst>
            <pc:docMk/>
            <pc:sldMk cId="3942064285" sldId="256"/>
            <ac:spMk id="13054" creationId="{14777A8D-04CA-E637-112C-B3EE02CD8063}"/>
          </ac:spMkLst>
        </pc:spChg>
        <pc:spChg chg="mod">
          <ac:chgData name="Jassem Abbasi" userId="a485637c-5d5c-44af-8411-f95acc3236b6" providerId="ADAL" clId="{B67E75DF-61F4-4BDD-83F6-F3A9FEB4B984}" dt="2024-02-22T09:52:54.409" v="2357" actId="27803"/>
          <ac:spMkLst>
            <pc:docMk/>
            <pc:sldMk cId="3942064285" sldId="256"/>
            <ac:spMk id="13055" creationId="{E25E8640-81CD-0BCB-E543-711F830CF514}"/>
          </ac:spMkLst>
        </pc:spChg>
        <pc:spChg chg="mod">
          <ac:chgData name="Jassem Abbasi" userId="a485637c-5d5c-44af-8411-f95acc3236b6" providerId="ADAL" clId="{B67E75DF-61F4-4BDD-83F6-F3A9FEB4B984}" dt="2024-02-22T09:52:54.409" v="2357" actId="27803"/>
          <ac:spMkLst>
            <pc:docMk/>
            <pc:sldMk cId="3942064285" sldId="256"/>
            <ac:spMk id="13056" creationId="{06096C50-BC4F-FE35-B117-044E515D5D61}"/>
          </ac:spMkLst>
        </pc:spChg>
        <pc:spChg chg="mod">
          <ac:chgData name="Jassem Abbasi" userId="a485637c-5d5c-44af-8411-f95acc3236b6" providerId="ADAL" clId="{B67E75DF-61F4-4BDD-83F6-F3A9FEB4B984}" dt="2024-02-22T09:52:54.409" v="2357" actId="27803"/>
          <ac:spMkLst>
            <pc:docMk/>
            <pc:sldMk cId="3942064285" sldId="256"/>
            <ac:spMk id="13057" creationId="{2DF86126-808E-226E-A12D-5B7E673B7E12}"/>
          </ac:spMkLst>
        </pc:spChg>
        <pc:spChg chg="mod">
          <ac:chgData name="Jassem Abbasi" userId="a485637c-5d5c-44af-8411-f95acc3236b6" providerId="ADAL" clId="{B67E75DF-61F4-4BDD-83F6-F3A9FEB4B984}" dt="2024-02-22T09:52:54.409" v="2357" actId="27803"/>
          <ac:spMkLst>
            <pc:docMk/>
            <pc:sldMk cId="3942064285" sldId="256"/>
            <ac:spMk id="13058" creationId="{563ABB84-2478-AD8A-A188-DC04FD973E02}"/>
          </ac:spMkLst>
        </pc:spChg>
        <pc:spChg chg="mod">
          <ac:chgData name="Jassem Abbasi" userId="a485637c-5d5c-44af-8411-f95acc3236b6" providerId="ADAL" clId="{B67E75DF-61F4-4BDD-83F6-F3A9FEB4B984}" dt="2024-02-22T09:52:54.409" v="2357" actId="27803"/>
          <ac:spMkLst>
            <pc:docMk/>
            <pc:sldMk cId="3942064285" sldId="256"/>
            <ac:spMk id="13059" creationId="{3A1FE8BB-23F6-5DA8-2E3C-23C7350E05C2}"/>
          </ac:spMkLst>
        </pc:spChg>
        <pc:spChg chg="mod">
          <ac:chgData name="Jassem Abbasi" userId="a485637c-5d5c-44af-8411-f95acc3236b6" providerId="ADAL" clId="{B67E75DF-61F4-4BDD-83F6-F3A9FEB4B984}" dt="2024-02-22T09:52:54.409" v="2357" actId="27803"/>
          <ac:spMkLst>
            <pc:docMk/>
            <pc:sldMk cId="3942064285" sldId="256"/>
            <ac:spMk id="13060" creationId="{5AF99316-FEA3-6706-6939-B31BB6711143}"/>
          </ac:spMkLst>
        </pc:spChg>
        <pc:spChg chg="mod">
          <ac:chgData name="Jassem Abbasi" userId="a485637c-5d5c-44af-8411-f95acc3236b6" providerId="ADAL" clId="{B67E75DF-61F4-4BDD-83F6-F3A9FEB4B984}" dt="2024-02-22T09:52:54.409" v="2357" actId="27803"/>
          <ac:spMkLst>
            <pc:docMk/>
            <pc:sldMk cId="3942064285" sldId="256"/>
            <ac:spMk id="13061" creationId="{FB4B675A-C063-88B7-B2B5-1BE9BA438E3C}"/>
          </ac:spMkLst>
        </pc:spChg>
        <pc:spChg chg="mod">
          <ac:chgData name="Jassem Abbasi" userId="a485637c-5d5c-44af-8411-f95acc3236b6" providerId="ADAL" clId="{B67E75DF-61F4-4BDD-83F6-F3A9FEB4B984}" dt="2024-02-22T09:52:54.409" v="2357" actId="27803"/>
          <ac:spMkLst>
            <pc:docMk/>
            <pc:sldMk cId="3942064285" sldId="256"/>
            <ac:spMk id="13062" creationId="{34E40564-06B1-71C5-AF6D-1148DDABB5AF}"/>
          </ac:spMkLst>
        </pc:spChg>
        <pc:spChg chg="mod">
          <ac:chgData name="Jassem Abbasi" userId="a485637c-5d5c-44af-8411-f95acc3236b6" providerId="ADAL" clId="{B67E75DF-61F4-4BDD-83F6-F3A9FEB4B984}" dt="2024-02-22T09:52:54.409" v="2357" actId="27803"/>
          <ac:spMkLst>
            <pc:docMk/>
            <pc:sldMk cId="3942064285" sldId="256"/>
            <ac:spMk id="13063" creationId="{826184DB-CE92-7F2F-5F7F-02829747034A}"/>
          </ac:spMkLst>
        </pc:spChg>
        <pc:spChg chg="mod">
          <ac:chgData name="Jassem Abbasi" userId="a485637c-5d5c-44af-8411-f95acc3236b6" providerId="ADAL" clId="{B67E75DF-61F4-4BDD-83F6-F3A9FEB4B984}" dt="2024-02-22T09:52:54.409" v="2357" actId="27803"/>
          <ac:spMkLst>
            <pc:docMk/>
            <pc:sldMk cId="3942064285" sldId="256"/>
            <ac:spMk id="13064" creationId="{D95A49B3-435E-EA04-BF30-F71720B27A7A}"/>
          </ac:spMkLst>
        </pc:spChg>
        <pc:spChg chg="mod">
          <ac:chgData name="Jassem Abbasi" userId="a485637c-5d5c-44af-8411-f95acc3236b6" providerId="ADAL" clId="{B67E75DF-61F4-4BDD-83F6-F3A9FEB4B984}" dt="2024-02-22T09:52:54.409" v="2357" actId="27803"/>
          <ac:spMkLst>
            <pc:docMk/>
            <pc:sldMk cId="3942064285" sldId="256"/>
            <ac:spMk id="13065" creationId="{A4ADCCEA-24F1-D55D-93FB-8F9CA937A965}"/>
          </ac:spMkLst>
        </pc:spChg>
        <pc:spChg chg="mod">
          <ac:chgData name="Jassem Abbasi" userId="a485637c-5d5c-44af-8411-f95acc3236b6" providerId="ADAL" clId="{B67E75DF-61F4-4BDD-83F6-F3A9FEB4B984}" dt="2024-02-22T09:52:54.409" v="2357" actId="27803"/>
          <ac:spMkLst>
            <pc:docMk/>
            <pc:sldMk cId="3942064285" sldId="256"/>
            <ac:spMk id="13066" creationId="{B13A6040-2D4A-0530-B587-E5BD72FBC161}"/>
          </ac:spMkLst>
        </pc:spChg>
        <pc:spChg chg="mod">
          <ac:chgData name="Jassem Abbasi" userId="a485637c-5d5c-44af-8411-f95acc3236b6" providerId="ADAL" clId="{B67E75DF-61F4-4BDD-83F6-F3A9FEB4B984}" dt="2024-02-22T09:52:54.409" v="2357" actId="27803"/>
          <ac:spMkLst>
            <pc:docMk/>
            <pc:sldMk cId="3942064285" sldId="256"/>
            <ac:spMk id="13067" creationId="{37BDBCA2-FF42-8DCD-BFC1-0A8BE757307E}"/>
          </ac:spMkLst>
        </pc:spChg>
        <pc:spChg chg="mod">
          <ac:chgData name="Jassem Abbasi" userId="a485637c-5d5c-44af-8411-f95acc3236b6" providerId="ADAL" clId="{B67E75DF-61F4-4BDD-83F6-F3A9FEB4B984}" dt="2024-02-22T09:52:54.409" v="2357" actId="27803"/>
          <ac:spMkLst>
            <pc:docMk/>
            <pc:sldMk cId="3942064285" sldId="256"/>
            <ac:spMk id="13068" creationId="{ADAE408A-A8DF-E2FE-6941-EDC200208EC6}"/>
          </ac:spMkLst>
        </pc:spChg>
        <pc:spChg chg="mod">
          <ac:chgData name="Jassem Abbasi" userId="a485637c-5d5c-44af-8411-f95acc3236b6" providerId="ADAL" clId="{B67E75DF-61F4-4BDD-83F6-F3A9FEB4B984}" dt="2024-02-22T09:52:54.409" v="2357" actId="27803"/>
          <ac:spMkLst>
            <pc:docMk/>
            <pc:sldMk cId="3942064285" sldId="256"/>
            <ac:spMk id="13069" creationId="{4FAC2E4E-48CF-2752-F3F7-BFD920EBF492}"/>
          </ac:spMkLst>
        </pc:spChg>
        <pc:spChg chg="mod">
          <ac:chgData name="Jassem Abbasi" userId="a485637c-5d5c-44af-8411-f95acc3236b6" providerId="ADAL" clId="{B67E75DF-61F4-4BDD-83F6-F3A9FEB4B984}" dt="2024-02-22T09:52:54.409" v="2357" actId="27803"/>
          <ac:spMkLst>
            <pc:docMk/>
            <pc:sldMk cId="3942064285" sldId="256"/>
            <ac:spMk id="13070" creationId="{9FFAA45E-F592-8B3B-C3D1-43518E439B5B}"/>
          </ac:spMkLst>
        </pc:spChg>
        <pc:spChg chg="mod">
          <ac:chgData name="Jassem Abbasi" userId="a485637c-5d5c-44af-8411-f95acc3236b6" providerId="ADAL" clId="{B67E75DF-61F4-4BDD-83F6-F3A9FEB4B984}" dt="2024-02-22T09:52:54.409" v="2357" actId="27803"/>
          <ac:spMkLst>
            <pc:docMk/>
            <pc:sldMk cId="3942064285" sldId="256"/>
            <ac:spMk id="13071" creationId="{FE98BFA9-D6FC-003E-8F61-E9C0CF0B6476}"/>
          </ac:spMkLst>
        </pc:spChg>
        <pc:spChg chg="mod">
          <ac:chgData name="Jassem Abbasi" userId="a485637c-5d5c-44af-8411-f95acc3236b6" providerId="ADAL" clId="{B67E75DF-61F4-4BDD-83F6-F3A9FEB4B984}" dt="2024-02-22T09:52:54.409" v="2357" actId="27803"/>
          <ac:spMkLst>
            <pc:docMk/>
            <pc:sldMk cId="3942064285" sldId="256"/>
            <ac:spMk id="13072" creationId="{C9837014-7061-FEF3-E381-BCA7F0A5BFC4}"/>
          </ac:spMkLst>
        </pc:spChg>
        <pc:spChg chg="mod">
          <ac:chgData name="Jassem Abbasi" userId="a485637c-5d5c-44af-8411-f95acc3236b6" providerId="ADAL" clId="{B67E75DF-61F4-4BDD-83F6-F3A9FEB4B984}" dt="2024-02-22T09:52:54.409" v="2357" actId="27803"/>
          <ac:spMkLst>
            <pc:docMk/>
            <pc:sldMk cId="3942064285" sldId="256"/>
            <ac:spMk id="13073" creationId="{ABE77496-5E46-3A13-52A6-5942412026E5}"/>
          </ac:spMkLst>
        </pc:spChg>
        <pc:spChg chg="mod">
          <ac:chgData name="Jassem Abbasi" userId="a485637c-5d5c-44af-8411-f95acc3236b6" providerId="ADAL" clId="{B67E75DF-61F4-4BDD-83F6-F3A9FEB4B984}" dt="2024-02-22T09:52:54.409" v="2357" actId="27803"/>
          <ac:spMkLst>
            <pc:docMk/>
            <pc:sldMk cId="3942064285" sldId="256"/>
            <ac:spMk id="13074" creationId="{F837ADC9-8A03-0EBF-3369-24408D69F121}"/>
          </ac:spMkLst>
        </pc:spChg>
        <pc:spChg chg="mod">
          <ac:chgData name="Jassem Abbasi" userId="a485637c-5d5c-44af-8411-f95acc3236b6" providerId="ADAL" clId="{B67E75DF-61F4-4BDD-83F6-F3A9FEB4B984}" dt="2024-02-22T09:52:54.409" v="2357" actId="27803"/>
          <ac:spMkLst>
            <pc:docMk/>
            <pc:sldMk cId="3942064285" sldId="256"/>
            <ac:spMk id="13075" creationId="{EF6CB411-3C22-0D6D-B271-9E72AB959A54}"/>
          </ac:spMkLst>
        </pc:spChg>
        <pc:spChg chg="mod">
          <ac:chgData name="Jassem Abbasi" userId="a485637c-5d5c-44af-8411-f95acc3236b6" providerId="ADAL" clId="{B67E75DF-61F4-4BDD-83F6-F3A9FEB4B984}" dt="2024-02-22T09:52:54.409" v="2357" actId="27803"/>
          <ac:spMkLst>
            <pc:docMk/>
            <pc:sldMk cId="3942064285" sldId="256"/>
            <ac:spMk id="13076" creationId="{18E4A066-B4E6-B81E-A5DD-FAE27EE44655}"/>
          </ac:spMkLst>
        </pc:spChg>
        <pc:spChg chg="mod">
          <ac:chgData name="Jassem Abbasi" userId="a485637c-5d5c-44af-8411-f95acc3236b6" providerId="ADAL" clId="{B67E75DF-61F4-4BDD-83F6-F3A9FEB4B984}" dt="2024-02-22T09:52:54.409" v="2357" actId="27803"/>
          <ac:spMkLst>
            <pc:docMk/>
            <pc:sldMk cId="3942064285" sldId="256"/>
            <ac:spMk id="13077" creationId="{62F53636-87B8-A51D-BCD0-EEFE76604F4B}"/>
          </ac:spMkLst>
        </pc:spChg>
        <pc:spChg chg="mod">
          <ac:chgData name="Jassem Abbasi" userId="a485637c-5d5c-44af-8411-f95acc3236b6" providerId="ADAL" clId="{B67E75DF-61F4-4BDD-83F6-F3A9FEB4B984}" dt="2024-02-22T09:52:54.409" v="2357" actId="27803"/>
          <ac:spMkLst>
            <pc:docMk/>
            <pc:sldMk cId="3942064285" sldId="256"/>
            <ac:spMk id="13078" creationId="{BD21AA8B-4D46-ABAB-08FC-32AF130ACA75}"/>
          </ac:spMkLst>
        </pc:spChg>
        <pc:spChg chg="mod">
          <ac:chgData name="Jassem Abbasi" userId="a485637c-5d5c-44af-8411-f95acc3236b6" providerId="ADAL" clId="{B67E75DF-61F4-4BDD-83F6-F3A9FEB4B984}" dt="2024-02-22T09:52:54.409" v="2357" actId="27803"/>
          <ac:spMkLst>
            <pc:docMk/>
            <pc:sldMk cId="3942064285" sldId="256"/>
            <ac:spMk id="13079" creationId="{4A7F70D2-1CDB-C465-A6E8-3B719E368A69}"/>
          </ac:spMkLst>
        </pc:spChg>
        <pc:spChg chg="mod">
          <ac:chgData name="Jassem Abbasi" userId="a485637c-5d5c-44af-8411-f95acc3236b6" providerId="ADAL" clId="{B67E75DF-61F4-4BDD-83F6-F3A9FEB4B984}" dt="2024-02-22T09:52:54.409" v="2357" actId="27803"/>
          <ac:spMkLst>
            <pc:docMk/>
            <pc:sldMk cId="3942064285" sldId="256"/>
            <ac:spMk id="13080" creationId="{4586F513-9150-80D4-B81D-9EC6FA8F5DA4}"/>
          </ac:spMkLst>
        </pc:spChg>
        <pc:spChg chg="mod">
          <ac:chgData name="Jassem Abbasi" userId="a485637c-5d5c-44af-8411-f95acc3236b6" providerId="ADAL" clId="{B67E75DF-61F4-4BDD-83F6-F3A9FEB4B984}" dt="2024-02-22T09:52:54.409" v="2357" actId="27803"/>
          <ac:spMkLst>
            <pc:docMk/>
            <pc:sldMk cId="3942064285" sldId="256"/>
            <ac:spMk id="13081" creationId="{5C3B4CCC-6AAC-F0AF-CF7D-B016BAF741C7}"/>
          </ac:spMkLst>
        </pc:spChg>
        <pc:spChg chg="mod">
          <ac:chgData name="Jassem Abbasi" userId="a485637c-5d5c-44af-8411-f95acc3236b6" providerId="ADAL" clId="{B67E75DF-61F4-4BDD-83F6-F3A9FEB4B984}" dt="2024-02-22T09:52:54.409" v="2357" actId="27803"/>
          <ac:spMkLst>
            <pc:docMk/>
            <pc:sldMk cId="3942064285" sldId="256"/>
            <ac:spMk id="13082" creationId="{8370DD18-402C-F32D-50CA-BDEA001B00BB}"/>
          </ac:spMkLst>
        </pc:spChg>
        <pc:spChg chg="mod">
          <ac:chgData name="Jassem Abbasi" userId="a485637c-5d5c-44af-8411-f95acc3236b6" providerId="ADAL" clId="{B67E75DF-61F4-4BDD-83F6-F3A9FEB4B984}" dt="2024-02-22T09:52:54.409" v="2357" actId="27803"/>
          <ac:spMkLst>
            <pc:docMk/>
            <pc:sldMk cId="3942064285" sldId="256"/>
            <ac:spMk id="13083" creationId="{18E053FA-8D3F-0DD3-CB9A-248DCB53256A}"/>
          </ac:spMkLst>
        </pc:spChg>
        <pc:spChg chg="mod">
          <ac:chgData name="Jassem Abbasi" userId="a485637c-5d5c-44af-8411-f95acc3236b6" providerId="ADAL" clId="{B67E75DF-61F4-4BDD-83F6-F3A9FEB4B984}" dt="2024-02-22T09:52:54.409" v="2357" actId="27803"/>
          <ac:spMkLst>
            <pc:docMk/>
            <pc:sldMk cId="3942064285" sldId="256"/>
            <ac:spMk id="13084" creationId="{6C28DFBE-E114-B324-4155-2772C5832AE9}"/>
          </ac:spMkLst>
        </pc:spChg>
        <pc:spChg chg="mod">
          <ac:chgData name="Jassem Abbasi" userId="a485637c-5d5c-44af-8411-f95acc3236b6" providerId="ADAL" clId="{B67E75DF-61F4-4BDD-83F6-F3A9FEB4B984}" dt="2024-02-22T09:52:54.409" v="2357" actId="27803"/>
          <ac:spMkLst>
            <pc:docMk/>
            <pc:sldMk cId="3942064285" sldId="256"/>
            <ac:spMk id="13085" creationId="{F30EE2CE-3575-A5EA-33F5-792378653619}"/>
          </ac:spMkLst>
        </pc:spChg>
        <pc:spChg chg="mod">
          <ac:chgData name="Jassem Abbasi" userId="a485637c-5d5c-44af-8411-f95acc3236b6" providerId="ADAL" clId="{B67E75DF-61F4-4BDD-83F6-F3A9FEB4B984}" dt="2024-02-22T09:52:54.409" v="2357" actId="27803"/>
          <ac:spMkLst>
            <pc:docMk/>
            <pc:sldMk cId="3942064285" sldId="256"/>
            <ac:spMk id="13086" creationId="{6258A46F-A9BE-8300-146E-6DA5DD3CDFEF}"/>
          </ac:spMkLst>
        </pc:spChg>
        <pc:spChg chg="mod">
          <ac:chgData name="Jassem Abbasi" userId="a485637c-5d5c-44af-8411-f95acc3236b6" providerId="ADAL" clId="{B67E75DF-61F4-4BDD-83F6-F3A9FEB4B984}" dt="2024-02-22T09:52:54.409" v="2357" actId="27803"/>
          <ac:spMkLst>
            <pc:docMk/>
            <pc:sldMk cId="3942064285" sldId="256"/>
            <ac:spMk id="13087" creationId="{B5C30A14-4A11-9DE5-ADAA-5051A393DD02}"/>
          </ac:spMkLst>
        </pc:spChg>
        <pc:spChg chg="mod">
          <ac:chgData name="Jassem Abbasi" userId="a485637c-5d5c-44af-8411-f95acc3236b6" providerId="ADAL" clId="{B67E75DF-61F4-4BDD-83F6-F3A9FEB4B984}" dt="2024-02-22T09:52:54.409" v="2357" actId="27803"/>
          <ac:spMkLst>
            <pc:docMk/>
            <pc:sldMk cId="3942064285" sldId="256"/>
            <ac:spMk id="13088" creationId="{5879D16D-6704-BCCA-3959-3E4DACBA4AF4}"/>
          </ac:spMkLst>
        </pc:spChg>
        <pc:spChg chg="mod">
          <ac:chgData name="Jassem Abbasi" userId="a485637c-5d5c-44af-8411-f95acc3236b6" providerId="ADAL" clId="{B67E75DF-61F4-4BDD-83F6-F3A9FEB4B984}" dt="2024-02-22T09:52:54.409" v="2357" actId="27803"/>
          <ac:spMkLst>
            <pc:docMk/>
            <pc:sldMk cId="3942064285" sldId="256"/>
            <ac:spMk id="13089" creationId="{F9B6B064-6DEC-40DF-0A8B-9424888A5330}"/>
          </ac:spMkLst>
        </pc:spChg>
        <pc:spChg chg="mod">
          <ac:chgData name="Jassem Abbasi" userId="a485637c-5d5c-44af-8411-f95acc3236b6" providerId="ADAL" clId="{B67E75DF-61F4-4BDD-83F6-F3A9FEB4B984}" dt="2024-02-22T09:52:54.409" v="2357" actId="27803"/>
          <ac:spMkLst>
            <pc:docMk/>
            <pc:sldMk cId="3942064285" sldId="256"/>
            <ac:spMk id="13090" creationId="{31EAF5DA-9AEA-58E7-4BD2-57FDEF405F13}"/>
          </ac:spMkLst>
        </pc:spChg>
        <pc:spChg chg="mod">
          <ac:chgData name="Jassem Abbasi" userId="a485637c-5d5c-44af-8411-f95acc3236b6" providerId="ADAL" clId="{B67E75DF-61F4-4BDD-83F6-F3A9FEB4B984}" dt="2024-02-22T09:52:54.409" v="2357" actId="27803"/>
          <ac:spMkLst>
            <pc:docMk/>
            <pc:sldMk cId="3942064285" sldId="256"/>
            <ac:spMk id="13091" creationId="{825C8A92-23F0-EAF8-4B8E-1536D57720C2}"/>
          </ac:spMkLst>
        </pc:spChg>
        <pc:spChg chg="mod">
          <ac:chgData name="Jassem Abbasi" userId="a485637c-5d5c-44af-8411-f95acc3236b6" providerId="ADAL" clId="{B67E75DF-61F4-4BDD-83F6-F3A9FEB4B984}" dt="2024-02-22T09:52:54.409" v="2357" actId="27803"/>
          <ac:spMkLst>
            <pc:docMk/>
            <pc:sldMk cId="3942064285" sldId="256"/>
            <ac:spMk id="13092" creationId="{82BBBEE8-4B09-55CD-4DA3-50461F445195}"/>
          </ac:spMkLst>
        </pc:spChg>
        <pc:spChg chg="mod">
          <ac:chgData name="Jassem Abbasi" userId="a485637c-5d5c-44af-8411-f95acc3236b6" providerId="ADAL" clId="{B67E75DF-61F4-4BDD-83F6-F3A9FEB4B984}" dt="2024-02-22T09:52:54.409" v="2357" actId="27803"/>
          <ac:spMkLst>
            <pc:docMk/>
            <pc:sldMk cId="3942064285" sldId="256"/>
            <ac:spMk id="13093" creationId="{A5AC9A4D-A418-E1A0-9558-8BCA40582C3F}"/>
          </ac:spMkLst>
        </pc:spChg>
        <pc:spChg chg="mod">
          <ac:chgData name="Jassem Abbasi" userId="a485637c-5d5c-44af-8411-f95acc3236b6" providerId="ADAL" clId="{B67E75DF-61F4-4BDD-83F6-F3A9FEB4B984}" dt="2024-02-22T09:52:54.409" v="2357" actId="27803"/>
          <ac:spMkLst>
            <pc:docMk/>
            <pc:sldMk cId="3942064285" sldId="256"/>
            <ac:spMk id="13094" creationId="{CEAA2571-1CF3-1B5F-C657-C142BFF20B16}"/>
          </ac:spMkLst>
        </pc:spChg>
        <pc:spChg chg="mod">
          <ac:chgData name="Jassem Abbasi" userId="a485637c-5d5c-44af-8411-f95acc3236b6" providerId="ADAL" clId="{B67E75DF-61F4-4BDD-83F6-F3A9FEB4B984}" dt="2024-02-22T09:52:54.409" v="2357" actId="27803"/>
          <ac:spMkLst>
            <pc:docMk/>
            <pc:sldMk cId="3942064285" sldId="256"/>
            <ac:spMk id="13095" creationId="{354982A8-0166-B7A3-0A68-5EB938B779BC}"/>
          </ac:spMkLst>
        </pc:spChg>
        <pc:spChg chg="mod">
          <ac:chgData name="Jassem Abbasi" userId="a485637c-5d5c-44af-8411-f95acc3236b6" providerId="ADAL" clId="{B67E75DF-61F4-4BDD-83F6-F3A9FEB4B984}" dt="2024-02-22T09:52:54.409" v="2357" actId="27803"/>
          <ac:spMkLst>
            <pc:docMk/>
            <pc:sldMk cId="3942064285" sldId="256"/>
            <ac:spMk id="13096" creationId="{49AC7DD4-6FEA-3B77-1270-6983986F6B72}"/>
          </ac:spMkLst>
        </pc:spChg>
        <pc:spChg chg="mod">
          <ac:chgData name="Jassem Abbasi" userId="a485637c-5d5c-44af-8411-f95acc3236b6" providerId="ADAL" clId="{B67E75DF-61F4-4BDD-83F6-F3A9FEB4B984}" dt="2024-02-22T09:52:54.409" v="2357" actId="27803"/>
          <ac:spMkLst>
            <pc:docMk/>
            <pc:sldMk cId="3942064285" sldId="256"/>
            <ac:spMk id="13097" creationId="{AA2D2435-3F1C-EDF0-215A-2FAEAD6EC74A}"/>
          </ac:spMkLst>
        </pc:spChg>
        <pc:spChg chg="mod">
          <ac:chgData name="Jassem Abbasi" userId="a485637c-5d5c-44af-8411-f95acc3236b6" providerId="ADAL" clId="{B67E75DF-61F4-4BDD-83F6-F3A9FEB4B984}" dt="2024-02-22T09:52:54.409" v="2357" actId="27803"/>
          <ac:spMkLst>
            <pc:docMk/>
            <pc:sldMk cId="3942064285" sldId="256"/>
            <ac:spMk id="13098" creationId="{4D5F2801-1866-A5B2-2D02-D39A55D8AF99}"/>
          </ac:spMkLst>
        </pc:spChg>
        <pc:spChg chg="mod">
          <ac:chgData name="Jassem Abbasi" userId="a485637c-5d5c-44af-8411-f95acc3236b6" providerId="ADAL" clId="{B67E75DF-61F4-4BDD-83F6-F3A9FEB4B984}" dt="2024-02-22T09:52:54.409" v="2357" actId="27803"/>
          <ac:spMkLst>
            <pc:docMk/>
            <pc:sldMk cId="3942064285" sldId="256"/>
            <ac:spMk id="13099" creationId="{BF06A5F9-9EC6-74F5-EC10-551ED4AC0EE8}"/>
          </ac:spMkLst>
        </pc:spChg>
        <pc:spChg chg="mod">
          <ac:chgData name="Jassem Abbasi" userId="a485637c-5d5c-44af-8411-f95acc3236b6" providerId="ADAL" clId="{B67E75DF-61F4-4BDD-83F6-F3A9FEB4B984}" dt="2024-02-22T09:52:54.409" v="2357" actId="27803"/>
          <ac:spMkLst>
            <pc:docMk/>
            <pc:sldMk cId="3942064285" sldId="256"/>
            <ac:spMk id="13100" creationId="{67391741-0FFA-2DA4-4A84-252F24D048BC}"/>
          </ac:spMkLst>
        </pc:spChg>
        <pc:spChg chg="mod">
          <ac:chgData name="Jassem Abbasi" userId="a485637c-5d5c-44af-8411-f95acc3236b6" providerId="ADAL" clId="{B67E75DF-61F4-4BDD-83F6-F3A9FEB4B984}" dt="2024-02-22T09:52:54.409" v="2357" actId="27803"/>
          <ac:spMkLst>
            <pc:docMk/>
            <pc:sldMk cId="3942064285" sldId="256"/>
            <ac:spMk id="13101" creationId="{1CEB17B6-CC7D-E4BB-C7B9-5D3CFCD2DED0}"/>
          </ac:spMkLst>
        </pc:spChg>
        <pc:spChg chg="mod">
          <ac:chgData name="Jassem Abbasi" userId="a485637c-5d5c-44af-8411-f95acc3236b6" providerId="ADAL" clId="{B67E75DF-61F4-4BDD-83F6-F3A9FEB4B984}" dt="2024-02-22T09:52:54.409" v="2357" actId="27803"/>
          <ac:spMkLst>
            <pc:docMk/>
            <pc:sldMk cId="3942064285" sldId="256"/>
            <ac:spMk id="13102" creationId="{A91953C2-0214-1945-35D6-4A6B669E43F9}"/>
          </ac:spMkLst>
        </pc:spChg>
        <pc:spChg chg="mod">
          <ac:chgData name="Jassem Abbasi" userId="a485637c-5d5c-44af-8411-f95acc3236b6" providerId="ADAL" clId="{B67E75DF-61F4-4BDD-83F6-F3A9FEB4B984}" dt="2024-02-22T09:52:54.409" v="2357" actId="27803"/>
          <ac:spMkLst>
            <pc:docMk/>
            <pc:sldMk cId="3942064285" sldId="256"/>
            <ac:spMk id="13103" creationId="{B53DEE8D-6645-03CA-8B45-B7EB804A7895}"/>
          </ac:spMkLst>
        </pc:spChg>
        <pc:spChg chg="mod">
          <ac:chgData name="Jassem Abbasi" userId="a485637c-5d5c-44af-8411-f95acc3236b6" providerId="ADAL" clId="{B67E75DF-61F4-4BDD-83F6-F3A9FEB4B984}" dt="2024-02-22T09:52:54.409" v="2357" actId="27803"/>
          <ac:spMkLst>
            <pc:docMk/>
            <pc:sldMk cId="3942064285" sldId="256"/>
            <ac:spMk id="13104" creationId="{79BF8C49-E2B8-9C95-900B-D456857B5F1C}"/>
          </ac:spMkLst>
        </pc:spChg>
        <pc:spChg chg="mod">
          <ac:chgData name="Jassem Abbasi" userId="a485637c-5d5c-44af-8411-f95acc3236b6" providerId="ADAL" clId="{B67E75DF-61F4-4BDD-83F6-F3A9FEB4B984}" dt="2024-02-22T09:52:54.409" v="2357" actId="27803"/>
          <ac:spMkLst>
            <pc:docMk/>
            <pc:sldMk cId="3942064285" sldId="256"/>
            <ac:spMk id="13105" creationId="{7D5AA4F7-CE94-F525-190B-F824372E9249}"/>
          </ac:spMkLst>
        </pc:spChg>
        <pc:spChg chg="mod">
          <ac:chgData name="Jassem Abbasi" userId="a485637c-5d5c-44af-8411-f95acc3236b6" providerId="ADAL" clId="{B67E75DF-61F4-4BDD-83F6-F3A9FEB4B984}" dt="2024-02-22T09:52:54.409" v="2357" actId="27803"/>
          <ac:spMkLst>
            <pc:docMk/>
            <pc:sldMk cId="3942064285" sldId="256"/>
            <ac:spMk id="13106" creationId="{44A9CB28-D229-2EEA-51F2-CB31062B74EF}"/>
          </ac:spMkLst>
        </pc:spChg>
        <pc:spChg chg="mod">
          <ac:chgData name="Jassem Abbasi" userId="a485637c-5d5c-44af-8411-f95acc3236b6" providerId="ADAL" clId="{B67E75DF-61F4-4BDD-83F6-F3A9FEB4B984}" dt="2024-02-22T09:52:54.409" v="2357" actId="27803"/>
          <ac:spMkLst>
            <pc:docMk/>
            <pc:sldMk cId="3942064285" sldId="256"/>
            <ac:spMk id="13107" creationId="{9D69380F-1FD4-D726-05E9-5ACD85840F04}"/>
          </ac:spMkLst>
        </pc:spChg>
        <pc:spChg chg="mod">
          <ac:chgData name="Jassem Abbasi" userId="a485637c-5d5c-44af-8411-f95acc3236b6" providerId="ADAL" clId="{B67E75DF-61F4-4BDD-83F6-F3A9FEB4B984}" dt="2024-02-22T09:52:54.409" v="2357" actId="27803"/>
          <ac:spMkLst>
            <pc:docMk/>
            <pc:sldMk cId="3942064285" sldId="256"/>
            <ac:spMk id="13108" creationId="{CF00DE1B-577D-9D0D-F28C-E709D8CA6CAE}"/>
          </ac:spMkLst>
        </pc:spChg>
        <pc:spChg chg="mod">
          <ac:chgData name="Jassem Abbasi" userId="a485637c-5d5c-44af-8411-f95acc3236b6" providerId="ADAL" clId="{B67E75DF-61F4-4BDD-83F6-F3A9FEB4B984}" dt="2024-02-22T09:52:54.409" v="2357" actId="27803"/>
          <ac:spMkLst>
            <pc:docMk/>
            <pc:sldMk cId="3942064285" sldId="256"/>
            <ac:spMk id="13109" creationId="{74521874-4F7C-F86B-5821-1D8DDFD930AC}"/>
          </ac:spMkLst>
        </pc:spChg>
        <pc:spChg chg="mod">
          <ac:chgData name="Jassem Abbasi" userId="a485637c-5d5c-44af-8411-f95acc3236b6" providerId="ADAL" clId="{B67E75DF-61F4-4BDD-83F6-F3A9FEB4B984}" dt="2024-02-22T09:52:54.409" v="2357" actId="27803"/>
          <ac:spMkLst>
            <pc:docMk/>
            <pc:sldMk cId="3942064285" sldId="256"/>
            <ac:spMk id="13110" creationId="{58A6A1AE-0BA2-6FFF-7F38-CF17FCAAD1D6}"/>
          </ac:spMkLst>
        </pc:spChg>
        <pc:spChg chg="mod">
          <ac:chgData name="Jassem Abbasi" userId="a485637c-5d5c-44af-8411-f95acc3236b6" providerId="ADAL" clId="{B67E75DF-61F4-4BDD-83F6-F3A9FEB4B984}" dt="2024-02-22T09:52:54.409" v="2357" actId="27803"/>
          <ac:spMkLst>
            <pc:docMk/>
            <pc:sldMk cId="3942064285" sldId="256"/>
            <ac:spMk id="13111" creationId="{6067CE24-61EC-FE52-2B19-B2F730FDB0E0}"/>
          </ac:spMkLst>
        </pc:spChg>
        <pc:spChg chg="mod">
          <ac:chgData name="Jassem Abbasi" userId="a485637c-5d5c-44af-8411-f95acc3236b6" providerId="ADAL" clId="{B67E75DF-61F4-4BDD-83F6-F3A9FEB4B984}" dt="2024-02-22T09:52:54.409" v="2357" actId="27803"/>
          <ac:spMkLst>
            <pc:docMk/>
            <pc:sldMk cId="3942064285" sldId="256"/>
            <ac:spMk id="13112" creationId="{CF28AE6B-ED3B-AA8C-B78B-4A4E2FADFF32}"/>
          </ac:spMkLst>
        </pc:spChg>
        <pc:spChg chg="mod">
          <ac:chgData name="Jassem Abbasi" userId="a485637c-5d5c-44af-8411-f95acc3236b6" providerId="ADAL" clId="{B67E75DF-61F4-4BDD-83F6-F3A9FEB4B984}" dt="2024-02-22T09:52:54.409" v="2357" actId="27803"/>
          <ac:spMkLst>
            <pc:docMk/>
            <pc:sldMk cId="3942064285" sldId="256"/>
            <ac:spMk id="13113" creationId="{D2C56611-F184-FAC6-05A1-4396B64FF649}"/>
          </ac:spMkLst>
        </pc:spChg>
        <pc:spChg chg="mod">
          <ac:chgData name="Jassem Abbasi" userId="a485637c-5d5c-44af-8411-f95acc3236b6" providerId="ADAL" clId="{B67E75DF-61F4-4BDD-83F6-F3A9FEB4B984}" dt="2024-02-22T09:52:54.409" v="2357" actId="27803"/>
          <ac:spMkLst>
            <pc:docMk/>
            <pc:sldMk cId="3942064285" sldId="256"/>
            <ac:spMk id="13114" creationId="{F4E36F51-96C4-D548-D2EF-907750AF0994}"/>
          </ac:spMkLst>
        </pc:spChg>
        <pc:spChg chg="mod">
          <ac:chgData name="Jassem Abbasi" userId="a485637c-5d5c-44af-8411-f95acc3236b6" providerId="ADAL" clId="{B67E75DF-61F4-4BDD-83F6-F3A9FEB4B984}" dt="2024-02-22T09:52:54.409" v="2357" actId="27803"/>
          <ac:spMkLst>
            <pc:docMk/>
            <pc:sldMk cId="3942064285" sldId="256"/>
            <ac:spMk id="13115" creationId="{0B38E614-B049-8AD0-EE10-2E3819A25D48}"/>
          </ac:spMkLst>
        </pc:spChg>
        <pc:spChg chg="mod">
          <ac:chgData name="Jassem Abbasi" userId="a485637c-5d5c-44af-8411-f95acc3236b6" providerId="ADAL" clId="{B67E75DF-61F4-4BDD-83F6-F3A9FEB4B984}" dt="2024-02-22T09:52:54.409" v="2357" actId="27803"/>
          <ac:spMkLst>
            <pc:docMk/>
            <pc:sldMk cId="3942064285" sldId="256"/>
            <ac:spMk id="13116" creationId="{DC42A975-7D5B-8987-1246-36838857D31A}"/>
          </ac:spMkLst>
        </pc:spChg>
        <pc:spChg chg="mod">
          <ac:chgData name="Jassem Abbasi" userId="a485637c-5d5c-44af-8411-f95acc3236b6" providerId="ADAL" clId="{B67E75DF-61F4-4BDD-83F6-F3A9FEB4B984}" dt="2024-02-22T09:52:54.409" v="2357" actId="27803"/>
          <ac:spMkLst>
            <pc:docMk/>
            <pc:sldMk cId="3942064285" sldId="256"/>
            <ac:spMk id="13117" creationId="{C383C419-29AB-8AC8-9892-44CE4EB10B71}"/>
          </ac:spMkLst>
        </pc:spChg>
        <pc:spChg chg="mod">
          <ac:chgData name="Jassem Abbasi" userId="a485637c-5d5c-44af-8411-f95acc3236b6" providerId="ADAL" clId="{B67E75DF-61F4-4BDD-83F6-F3A9FEB4B984}" dt="2024-02-22T09:52:54.409" v="2357" actId="27803"/>
          <ac:spMkLst>
            <pc:docMk/>
            <pc:sldMk cId="3942064285" sldId="256"/>
            <ac:spMk id="13118" creationId="{B5907ED1-C6D2-4425-AC9C-F5715C6D40C9}"/>
          </ac:spMkLst>
        </pc:spChg>
        <pc:spChg chg="mod">
          <ac:chgData name="Jassem Abbasi" userId="a485637c-5d5c-44af-8411-f95acc3236b6" providerId="ADAL" clId="{B67E75DF-61F4-4BDD-83F6-F3A9FEB4B984}" dt="2024-02-22T09:52:54.409" v="2357" actId="27803"/>
          <ac:spMkLst>
            <pc:docMk/>
            <pc:sldMk cId="3942064285" sldId="256"/>
            <ac:spMk id="13119" creationId="{55368FA9-6265-7CD6-4F6D-C66DE1867777}"/>
          </ac:spMkLst>
        </pc:spChg>
        <pc:spChg chg="mod">
          <ac:chgData name="Jassem Abbasi" userId="a485637c-5d5c-44af-8411-f95acc3236b6" providerId="ADAL" clId="{B67E75DF-61F4-4BDD-83F6-F3A9FEB4B984}" dt="2024-02-22T09:52:54.409" v="2357" actId="27803"/>
          <ac:spMkLst>
            <pc:docMk/>
            <pc:sldMk cId="3942064285" sldId="256"/>
            <ac:spMk id="13120" creationId="{5C7FEB38-74B5-3B17-45FE-6684E22CE222}"/>
          </ac:spMkLst>
        </pc:spChg>
        <pc:spChg chg="mod">
          <ac:chgData name="Jassem Abbasi" userId="a485637c-5d5c-44af-8411-f95acc3236b6" providerId="ADAL" clId="{B67E75DF-61F4-4BDD-83F6-F3A9FEB4B984}" dt="2024-02-22T09:52:54.409" v="2357" actId="27803"/>
          <ac:spMkLst>
            <pc:docMk/>
            <pc:sldMk cId="3942064285" sldId="256"/>
            <ac:spMk id="13121" creationId="{0A728766-1982-E0AF-A4B5-CA5D99C06F76}"/>
          </ac:spMkLst>
        </pc:spChg>
        <pc:spChg chg="mod">
          <ac:chgData name="Jassem Abbasi" userId="a485637c-5d5c-44af-8411-f95acc3236b6" providerId="ADAL" clId="{B67E75DF-61F4-4BDD-83F6-F3A9FEB4B984}" dt="2024-02-22T09:52:54.409" v="2357" actId="27803"/>
          <ac:spMkLst>
            <pc:docMk/>
            <pc:sldMk cId="3942064285" sldId="256"/>
            <ac:spMk id="13122" creationId="{DE519E31-9EF0-A69C-624B-A09E79600634}"/>
          </ac:spMkLst>
        </pc:spChg>
        <pc:spChg chg="mod">
          <ac:chgData name="Jassem Abbasi" userId="a485637c-5d5c-44af-8411-f95acc3236b6" providerId="ADAL" clId="{B67E75DF-61F4-4BDD-83F6-F3A9FEB4B984}" dt="2024-02-22T09:52:54.409" v="2357" actId="27803"/>
          <ac:spMkLst>
            <pc:docMk/>
            <pc:sldMk cId="3942064285" sldId="256"/>
            <ac:spMk id="13123" creationId="{5C45496E-D64E-9F5A-C3C0-CC49CDC61312}"/>
          </ac:spMkLst>
        </pc:spChg>
        <pc:spChg chg="mod">
          <ac:chgData name="Jassem Abbasi" userId="a485637c-5d5c-44af-8411-f95acc3236b6" providerId="ADAL" clId="{B67E75DF-61F4-4BDD-83F6-F3A9FEB4B984}" dt="2024-02-22T09:52:54.409" v="2357" actId="27803"/>
          <ac:spMkLst>
            <pc:docMk/>
            <pc:sldMk cId="3942064285" sldId="256"/>
            <ac:spMk id="13124" creationId="{3FB124BC-085A-F313-C9BA-7E4FF8A533C1}"/>
          </ac:spMkLst>
        </pc:spChg>
        <pc:spChg chg="mod">
          <ac:chgData name="Jassem Abbasi" userId="a485637c-5d5c-44af-8411-f95acc3236b6" providerId="ADAL" clId="{B67E75DF-61F4-4BDD-83F6-F3A9FEB4B984}" dt="2024-02-22T09:52:54.409" v="2357" actId="27803"/>
          <ac:spMkLst>
            <pc:docMk/>
            <pc:sldMk cId="3942064285" sldId="256"/>
            <ac:spMk id="13125" creationId="{0675F01D-0C7E-82D8-1EF4-4214E75FA800}"/>
          </ac:spMkLst>
        </pc:spChg>
        <pc:spChg chg="mod">
          <ac:chgData name="Jassem Abbasi" userId="a485637c-5d5c-44af-8411-f95acc3236b6" providerId="ADAL" clId="{B67E75DF-61F4-4BDD-83F6-F3A9FEB4B984}" dt="2024-02-22T09:52:54.409" v="2357" actId="27803"/>
          <ac:spMkLst>
            <pc:docMk/>
            <pc:sldMk cId="3942064285" sldId="256"/>
            <ac:spMk id="13126" creationId="{B7E4C6DB-322A-02E2-0477-1784582378DD}"/>
          </ac:spMkLst>
        </pc:spChg>
        <pc:spChg chg="mod">
          <ac:chgData name="Jassem Abbasi" userId="a485637c-5d5c-44af-8411-f95acc3236b6" providerId="ADAL" clId="{B67E75DF-61F4-4BDD-83F6-F3A9FEB4B984}" dt="2024-02-22T09:52:54.409" v="2357" actId="27803"/>
          <ac:spMkLst>
            <pc:docMk/>
            <pc:sldMk cId="3942064285" sldId="256"/>
            <ac:spMk id="13127" creationId="{69400C7A-1879-1B84-84CF-44758393825E}"/>
          </ac:spMkLst>
        </pc:spChg>
        <pc:spChg chg="mod">
          <ac:chgData name="Jassem Abbasi" userId="a485637c-5d5c-44af-8411-f95acc3236b6" providerId="ADAL" clId="{B67E75DF-61F4-4BDD-83F6-F3A9FEB4B984}" dt="2024-02-22T09:52:54.409" v="2357" actId="27803"/>
          <ac:spMkLst>
            <pc:docMk/>
            <pc:sldMk cId="3942064285" sldId="256"/>
            <ac:spMk id="13128" creationId="{A70DF7AC-D276-C2F8-C0AB-903C75BADD6E}"/>
          </ac:spMkLst>
        </pc:spChg>
        <pc:spChg chg="mod">
          <ac:chgData name="Jassem Abbasi" userId="a485637c-5d5c-44af-8411-f95acc3236b6" providerId="ADAL" clId="{B67E75DF-61F4-4BDD-83F6-F3A9FEB4B984}" dt="2024-02-22T09:52:54.409" v="2357" actId="27803"/>
          <ac:spMkLst>
            <pc:docMk/>
            <pc:sldMk cId="3942064285" sldId="256"/>
            <ac:spMk id="13129" creationId="{F43A3764-CA9F-BA21-F27F-0AC2A532608C}"/>
          </ac:spMkLst>
        </pc:spChg>
        <pc:spChg chg="mod">
          <ac:chgData name="Jassem Abbasi" userId="a485637c-5d5c-44af-8411-f95acc3236b6" providerId="ADAL" clId="{B67E75DF-61F4-4BDD-83F6-F3A9FEB4B984}" dt="2024-02-22T09:52:54.409" v="2357" actId="27803"/>
          <ac:spMkLst>
            <pc:docMk/>
            <pc:sldMk cId="3942064285" sldId="256"/>
            <ac:spMk id="13130" creationId="{A825A75D-B2FB-F4E2-6DF8-035DA7719625}"/>
          </ac:spMkLst>
        </pc:spChg>
        <pc:spChg chg="mod">
          <ac:chgData name="Jassem Abbasi" userId="a485637c-5d5c-44af-8411-f95acc3236b6" providerId="ADAL" clId="{B67E75DF-61F4-4BDD-83F6-F3A9FEB4B984}" dt="2024-02-22T09:52:54.409" v="2357" actId="27803"/>
          <ac:spMkLst>
            <pc:docMk/>
            <pc:sldMk cId="3942064285" sldId="256"/>
            <ac:spMk id="13131" creationId="{1639DEBE-D9F2-117E-2848-89A79F935B38}"/>
          </ac:spMkLst>
        </pc:spChg>
        <pc:spChg chg="mod">
          <ac:chgData name="Jassem Abbasi" userId="a485637c-5d5c-44af-8411-f95acc3236b6" providerId="ADAL" clId="{B67E75DF-61F4-4BDD-83F6-F3A9FEB4B984}" dt="2024-02-22T09:52:54.409" v="2357" actId="27803"/>
          <ac:spMkLst>
            <pc:docMk/>
            <pc:sldMk cId="3942064285" sldId="256"/>
            <ac:spMk id="13132" creationId="{F3ABB01E-4080-043F-C5BA-32FD7B52380B}"/>
          </ac:spMkLst>
        </pc:spChg>
        <pc:spChg chg="mod">
          <ac:chgData name="Jassem Abbasi" userId="a485637c-5d5c-44af-8411-f95acc3236b6" providerId="ADAL" clId="{B67E75DF-61F4-4BDD-83F6-F3A9FEB4B984}" dt="2024-02-22T09:52:54.409" v="2357" actId="27803"/>
          <ac:spMkLst>
            <pc:docMk/>
            <pc:sldMk cId="3942064285" sldId="256"/>
            <ac:spMk id="13133" creationId="{E87C6407-0348-8368-90E7-E8CB27C78499}"/>
          </ac:spMkLst>
        </pc:spChg>
        <pc:spChg chg="mod">
          <ac:chgData name="Jassem Abbasi" userId="a485637c-5d5c-44af-8411-f95acc3236b6" providerId="ADAL" clId="{B67E75DF-61F4-4BDD-83F6-F3A9FEB4B984}" dt="2024-02-22T09:52:54.409" v="2357" actId="27803"/>
          <ac:spMkLst>
            <pc:docMk/>
            <pc:sldMk cId="3942064285" sldId="256"/>
            <ac:spMk id="13134" creationId="{5BC0ED7C-6B06-A67C-0A72-DB5728ED0834}"/>
          </ac:spMkLst>
        </pc:spChg>
        <pc:spChg chg="mod">
          <ac:chgData name="Jassem Abbasi" userId="a485637c-5d5c-44af-8411-f95acc3236b6" providerId="ADAL" clId="{B67E75DF-61F4-4BDD-83F6-F3A9FEB4B984}" dt="2024-02-22T09:52:54.409" v="2357" actId="27803"/>
          <ac:spMkLst>
            <pc:docMk/>
            <pc:sldMk cId="3942064285" sldId="256"/>
            <ac:spMk id="13135" creationId="{C22474E8-54EA-04E4-B802-14F757D0A338}"/>
          </ac:spMkLst>
        </pc:spChg>
        <pc:spChg chg="mod">
          <ac:chgData name="Jassem Abbasi" userId="a485637c-5d5c-44af-8411-f95acc3236b6" providerId="ADAL" clId="{B67E75DF-61F4-4BDD-83F6-F3A9FEB4B984}" dt="2024-02-22T09:52:54.409" v="2357" actId="27803"/>
          <ac:spMkLst>
            <pc:docMk/>
            <pc:sldMk cId="3942064285" sldId="256"/>
            <ac:spMk id="13136" creationId="{5C246D20-4AB5-ADA5-2A3E-5C9563F967B9}"/>
          </ac:spMkLst>
        </pc:spChg>
        <pc:spChg chg="mod">
          <ac:chgData name="Jassem Abbasi" userId="a485637c-5d5c-44af-8411-f95acc3236b6" providerId="ADAL" clId="{B67E75DF-61F4-4BDD-83F6-F3A9FEB4B984}" dt="2024-02-22T09:52:54.409" v="2357" actId="27803"/>
          <ac:spMkLst>
            <pc:docMk/>
            <pc:sldMk cId="3942064285" sldId="256"/>
            <ac:spMk id="13137" creationId="{9A7C8421-1552-627F-9717-19B2CB2FBF82}"/>
          </ac:spMkLst>
        </pc:spChg>
        <pc:spChg chg="mod">
          <ac:chgData name="Jassem Abbasi" userId="a485637c-5d5c-44af-8411-f95acc3236b6" providerId="ADAL" clId="{B67E75DF-61F4-4BDD-83F6-F3A9FEB4B984}" dt="2024-02-22T09:52:54.409" v="2357" actId="27803"/>
          <ac:spMkLst>
            <pc:docMk/>
            <pc:sldMk cId="3942064285" sldId="256"/>
            <ac:spMk id="13138" creationId="{212737EC-CE24-4174-C92F-984752F6F020}"/>
          </ac:spMkLst>
        </pc:spChg>
        <pc:spChg chg="mod">
          <ac:chgData name="Jassem Abbasi" userId="a485637c-5d5c-44af-8411-f95acc3236b6" providerId="ADAL" clId="{B67E75DF-61F4-4BDD-83F6-F3A9FEB4B984}" dt="2024-02-22T09:52:54.409" v="2357" actId="27803"/>
          <ac:spMkLst>
            <pc:docMk/>
            <pc:sldMk cId="3942064285" sldId="256"/>
            <ac:spMk id="13139" creationId="{8CEC88B4-9C30-02EA-7292-145FBE7D09C9}"/>
          </ac:spMkLst>
        </pc:spChg>
        <pc:spChg chg="mod">
          <ac:chgData name="Jassem Abbasi" userId="a485637c-5d5c-44af-8411-f95acc3236b6" providerId="ADAL" clId="{B67E75DF-61F4-4BDD-83F6-F3A9FEB4B984}" dt="2024-02-22T09:52:54.409" v="2357" actId="27803"/>
          <ac:spMkLst>
            <pc:docMk/>
            <pc:sldMk cId="3942064285" sldId="256"/>
            <ac:spMk id="13140" creationId="{05901DE7-D574-1DC7-86C4-E61BD4F812FA}"/>
          </ac:spMkLst>
        </pc:spChg>
        <pc:spChg chg="mod">
          <ac:chgData name="Jassem Abbasi" userId="a485637c-5d5c-44af-8411-f95acc3236b6" providerId="ADAL" clId="{B67E75DF-61F4-4BDD-83F6-F3A9FEB4B984}" dt="2024-02-22T09:52:54.409" v="2357" actId="27803"/>
          <ac:spMkLst>
            <pc:docMk/>
            <pc:sldMk cId="3942064285" sldId="256"/>
            <ac:spMk id="13141" creationId="{033D7A42-CF86-2DC7-4125-81F4AF553786}"/>
          </ac:spMkLst>
        </pc:spChg>
        <pc:spChg chg="mod">
          <ac:chgData name="Jassem Abbasi" userId="a485637c-5d5c-44af-8411-f95acc3236b6" providerId="ADAL" clId="{B67E75DF-61F4-4BDD-83F6-F3A9FEB4B984}" dt="2024-02-22T09:52:54.409" v="2357" actId="27803"/>
          <ac:spMkLst>
            <pc:docMk/>
            <pc:sldMk cId="3942064285" sldId="256"/>
            <ac:spMk id="13142" creationId="{19044D90-255A-5CD2-2395-C8EE0CD3B54A}"/>
          </ac:spMkLst>
        </pc:spChg>
        <pc:spChg chg="mod">
          <ac:chgData name="Jassem Abbasi" userId="a485637c-5d5c-44af-8411-f95acc3236b6" providerId="ADAL" clId="{B67E75DF-61F4-4BDD-83F6-F3A9FEB4B984}" dt="2024-02-22T09:52:54.409" v="2357" actId="27803"/>
          <ac:spMkLst>
            <pc:docMk/>
            <pc:sldMk cId="3942064285" sldId="256"/>
            <ac:spMk id="13143" creationId="{F240635C-C16A-C716-EFAD-B1D667ABCE33}"/>
          </ac:spMkLst>
        </pc:spChg>
        <pc:spChg chg="mod">
          <ac:chgData name="Jassem Abbasi" userId="a485637c-5d5c-44af-8411-f95acc3236b6" providerId="ADAL" clId="{B67E75DF-61F4-4BDD-83F6-F3A9FEB4B984}" dt="2024-02-22T09:52:54.409" v="2357" actId="27803"/>
          <ac:spMkLst>
            <pc:docMk/>
            <pc:sldMk cId="3942064285" sldId="256"/>
            <ac:spMk id="13144" creationId="{D35BFDD2-2A70-8E6A-67F6-E42650E2103E}"/>
          </ac:spMkLst>
        </pc:spChg>
        <pc:spChg chg="mod">
          <ac:chgData name="Jassem Abbasi" userId="a485637c-5d5c-44af-8411-f95acc3236b6" providerId="ADAL" clId="{B67E75DF-61F4-4BDD-83F6-F3A9FEB4B984}" dt="2024-02-22T09:52:54.409" v="2357" actId="27803"/>
          <ac:spMkLst>
            <pc:docMk/>
            <pc:sldMk cId="3942064285" sldId="256"/>
            <ac:spMk id="13145" creationId="{725DB727-D928-6E84-407A-83BF1564F890}"/>
          </ac:spMkLst>
        </pc:spChg>
        <pc:spChg chg="mod">
          <ac:chgData name="Jassem Abbasi" userId="a485637c-5d5c-44af-8411-f95acc3236b6" providerId="ADAL" clId="{B67E75DF-61F4-4BDD-83F6-F3A9FEB4B984}" dt="2024-02-22T09:52:54.409" v="2357" actId="27803"/>
          <ac:spMkLst>
            <pc:docMk/>
            <pc:sldMk cId="3942064285" sldId="256"/>
            <ac:spMk id="13146" creationId="{5679D083-E54A-7D6F-9277-6C5FDB69C9AF}"/>
          </ac:spMkLst>
        </pc:spChg>
        <pc:spChg chg="mod">
          <ac:chgData name="Jassem Abbasi" userId="a485637c-5d5c-44af-8411-f95acc3236b6" providerId="ADAL" clId="{B67E75DF-61F4-4BDD-83F6-F3A9FEB4B984}" dt="2024-02-22T09:52:54.409" v="2357" actId="27803"/>
          <ac:spMkLst>
            <pc:docMk/>
            <pc:sldMk cId="3942064285" sldId="256"/>
            <ac:spMk id="13147" creationId="{3CA1FEAE-925D-BE1A-45C4-0E5546EC399B}"/>
          </ac:spMkLst>
        </pc:spChg>
        <pc:spChg chg="mod">
          <ac:chgData name="Jassem Abbasi" userId="a485637c-5d5c-44af-8411-f95acc3236b6" providerId="ADAL" clId="{B67E75DF-61F4-4BDD-83F6-F3A9FEB4B984}" dt="2024-02-22T09:52:54.409" v="2357" actId="27803"/>
          <ac:spMkLst>
            <pc:docMk/>
            <pc:sldMk cId="3942064285" sldId="256"/>
            <ac:spMk id="13148" creationId="{E119269A-513F-F047-A4D9-1DF886CEC9AE}"/>
          </ac:spMkLst>
        </pc:spChg>
        <pc:spChg chg="mod">
          <ac:chgData name="Jassem Abbasi" userId="a485637c-5d5c-44af-8411-f95acc3236b6" providerId="ADAL" clId="{B67E75DF-61F4-4BDD-83F6-F3A9FEB4B984}" dt="2024-02-22T09:52:54.409" v="2357" actId="27803"/>
          <ac:spMkLst>
            <pc:docMk/>
            <pc:sldMk cId="3942064285" sldId="256"/>
            <ac:spMk id="13149" creationId="{CEB77ECF-8FE7-3942-EDE6-F9D3BC6CA97E}"/>
          </ac:spMkLst>
        </pc:spChg>
        <pc:spChg chg="mod">
          <ac:chgData name="Jassem Abbasi" userId="a485637c-5d5c-44af-8411-f95acc3236b6" providerId="ADAL" clId="{B67E75DF-61F4-4BDD-83F6-F3A9FEB4B984}" dt="2024-02-22T09:52:54.409" v="2357" actId="27803"/>
          <ac:spMkLst>
            <pc:docMk/>
            <pc:sldMk cId="3942064285" sldId="256"/>
            <ac:spMk id="13150" creationId="{A1E30472-16D2-9EBC-E62B-EB2A21CD3234}"/>
          </ac:spMkLst>
        </pc:spChg>
        <pc:spChg chg="mod">
          <ac:chgData name="Jassem Abbasi" userId="a485637c-5d5c-44af-8411-f95acc3236b6" providerId="ADAL" clId="{B67E75DF-61F4-4BDD-83F6-F3A9FEB4B984}" dt="2024-02-22T09:52:54.409" v="2357" actId="27803"/>
          <ac:spMkLst>
            <pc:docMk/>
            <pc:sldMk cId="3942064285" sldId="256"/>
            <ac:spMk id="13151" creationId="{D48BD041-0F15-4A2B-D39C-17798DA77257}"/>
          </ac:spMkLst>
        </pc:spChg>
        <pc:spChg chg="mod">
          <ac:chgData name="Jassem Abbasi" userId="a485637c-5d5c-44af-8411-f95acc3236b6" providerId="ADAL" clId="{B67E75DF-61F4-4BDD-83F6-F3A9FEB4B984}" dt="2024-02-22T09:52:54.409" v="2357" actId="27803"/>
          <ac:spMkLst>
            <pc:docMk/>
            <pc:sldMk cId="3942064285" sldId="256"/>
            <ac:spMk id="13152" creationId="{B476EED5-F242-997F-D948-9051FEFB6EB4}"/>
          </ac:spMkLst>
        </pc:spChg>
        <pc:spChg chg="mod">
          <ac:chgData name="Jassem Abbasi" userId="a485637c-5d5c-44af-8411-f95acc3236b6" providerId="ADAL" clId="{B67E75DF-61F4-4BDD-83F6-F3A9FEB4B984}" dt="2024-02-22T09:52:54.409" v="2357" actId="27803"/>
          <ac:spMkLst>
            <pc:docMk/>
            <pc:sldMk cId="3942064285" sldId="256"/>
            <ac:spMk id="13153" creationId="{561A6BDD-40E7-FE81-3F05-2D0C0CE8AC65}"/>
          </ac:spMkLst>
        </pc:spChg>
        <pc:spChg chg="mod">
          <ac:chgData name="Jassem Abbasi" userId="a485637c-5d5c-44af-8411-f95acc3236b6" providerId="ADAL" clId="{B67E75DF-61F4-4BDD-83F6-F3A9FEB4B984}" dt="2024-02-22T09:52:54.409" v="2357" actId="27803"/>
          <ac:spMkLst>
            <pc:docMk/>
            <pc:sldMk cId="3942064285" sldId="256"/>
            <ac:spMk id="13154" creationId="{1C446116-E3F5-FC76-027D-6D1F1AF8907E}"/>
          </ac:spMkLst>
        </pc:spChg>
        <pc:spChg chg="mod">
          <ac:chgData name="Jassem Abbasi" userId="a485637c-5d5c-44af-8411-f95acc3236b6" providerId="ADAL" clId="{B67E75DF-61F4-4BDD-83F6-F3A9FEB4B984}" dt="2024-02-22T09:52:54.409" v="2357" actId="27803"/>
          <ac:spMkLst>
            <pc:docMk/>
            <pc:sldMk cId="3942064285" sldId="256"/>
            <ac:spMk id="13155" creationId="{3B7A7996-C2EF-7709-7B4D-381ADDFAF399}"/>
          </ac:spMkLst>
        </pc:spChg>
        <pc:spChg chg="mod">
          <ac:chgData name="Jassem Abbasi" userId="a485637c-5d5c-44af-8411-f95acc3236b6" providerId="ADAL" clId="{B67E75DF-61F4-4BDD-83F6-F3A9FEB4B984}" dt="2024-02-22T09:52:54.409" v="2357" actId="27803"/>
          <ac:spMkLst>
            <pc:docMk/>
            <pc:sldMk cId="3942064285" sldId="256"/>
            <ac:spMk id="13156" creationId="{7D6BB133-69C0-53F2-7AC9-1635F8DB6DC2}"/>
          </ac:spMkLst>
        </pc:spChg>
        <pc:spChg chg="mod">
          <ac:chgData name="Jassem Abbasi" userId="a485637c-5d5c-44af-8411-f95acc3236b6" providerId="ADAL" clId="{B67E75DF-61F4-4BDD-83F6-F3A9FEB4B984}" dt="2024-02-22T09:52:54.409" v="2357" actId="27803"/>
          <ac:spMkLst>
            <pc:docMk/>
            <pc:sldMk cId="3942064285" sldId="256"/>
            <ac:spMk id="13157" creationId="{8278FAFE-09D7-A94A-A370-666A4ABAF87C}"/>
          </ac:spMkLst>
        </pc:spChg>
        <pc:spChg chg="mod">
          <ac:chgData name="Jassem Abbasi" userId="a485637c-5d5c-44af-8411-f95acc3236b6" providerId="ADAL" clId="{B67E75DF-61F4-4BDD-83F6-F3A9FEB4B984}" dt="2024-02-22T09:52:54.409" v="2357" actId="27803"/>
          <ac:spMkLst>
            <pc:docMk/>
            <pc:sldMk cId="3942064285" sldId="256"/>
            <ac:spMk id="13158" creationId="{C74F5F16-3D53-3B89-925F-238991611382}"/>
          </ac:spMkLst>
        </pc:spChg>
        <pc:spChg chg="mod">
          <ac:chgData name="Jassem Abbasi" userId="a485637c-5d5c-44af-8411-f95acc3236b6" providerId="ADAL" clId="{B67E75DF-61F4-4BDD-83F6-F3A9FEB4B984}" dt="2024-02-22T09:52:54.409" v="2357" actId="27803"/>
          <ac:spMkLst>
            <pc:docMk/>
            <pc:sldMk cId="3942064285" sldId="256"/>
            <ac:spMk id="13159" creationId="{15A9EC82-C668-2EDB-DFB8-4F973C055E8E}"/>
          </ac:spMkLst>
        </pc:spChg>
        <pc:spChg chg="mod">
          <ac:chgData name="Jassem Abbasi" userId="a485637c-5d5c-44af-8411-f95acc3236b6" providerId="ADAL" clId="{B67E75DF-61F4-4BDD-83F6-F3A9FEB4B984}" dt="2024-02-22T09:52:54.409" v="2357" actId="27803"/>
          <ac:spMkLst>
            <pc:docMk/>
            <pc:sldMk cId="3942064285" sldId="256"/>
            <ac:spMk id="13160" creationId="{CC04CF2F-F363-58DD-A5B1-253F947280E8}"/>
          </ac:spMkLst>
        </pc:spChg>
        <pc:spChg chg="mod">
          <ac:chgData name="Jassem Abbasi" userId="a485637c-5d5c-44af-8411-f95acc3236b6" providerId="ADAL" clId="{B67E75DF-61F4-4BDD-83F6-F3A9FEB4B984}" dt="2024-02-22T09:52:54.409" v="2357" actId="27803"/>
          <ac:spMkLst>
            <pc:docMk/>
            <pc:sldMk cId="3942064285" sldId="256"/>
            <ac:spMk id="13161" creationId="{D5E7FEE4-1C91-294C-8EE6-9AFD4FBA6E37}"/>
          </ac:spMkLst>
        </pc:spChg>
        <pc:spChg chg="mod">
          <ac:chgData name="Jassem Abbasi" userId="a485637c-5d5c-44af-8411-f95acc3236b6" providerId="ADAL" clId="{B67E75DF-61F4-4BDD-83F6-F3A9FEB4B984}" dt="2024-02-22T09:52:54.409" v="2357" actId="27803"/>
          <ac:spMkLst>
            <pc:docMk/>
            <pc:sldMk cId="3942064285" sldId="256"/>
            <ac:spMk id="13162" creationId="{DEBC5EBF-9C8E-0D5E-15C3-B2AAAF5A86C4}"/>
          </ac:spMkLst>
        </pc:spChg>
        <pc:spChg chg="mod">
          <ac:chgData name="Jassem Abbasi" userId="a485637c-5d5c-44af-8411-f95acc3236b6" providerId="ADAL" clId="{B67E75DF-61F4-4BDD-83F6-F3A9FEB4B984}" dt="2024-02-22T09:52:54.409" v="2357" actId="27803"/>
          <ac:spMkLst>
            <pc:docMk/>
            <pc:sldMk cId="3942064285" sldId="256"/>
            <ac:spMk id="13163" creationId="{AF80710D-33A3-9E7C-5151-631D739D9A76}"/>
          </ac:spMkLst>
        </pc:spChg>
        <pc:spChg chg="mod">
          <ac:chgData name="Jassem Abbasi" userId="a485637c-5d5c-44af-8411-f95acc3236b6" providerId="ADAL" clId="{B67E75DF-61F4-4BDD-83F6-F3A9FEB4B984}" dt="2024-02-22T09:52:54.409" v="2357" actId="27803"/>
          <ac:spMkLst>
            <pc:docMk/>
            <pc:sldMk cId="3942064285" sldId="256"/>
            <ac:spMk id="13164" creationId="{3C277D34-8CFC-EC88-4B11-76CF17928A2D}"/>
          </ac:spMkLst>
        </pc:spChg>
        <pc:spChg chg="mod">
          <ac:chgData name="Jassem Abbasi" userId="a485637c-5d5c-44af-8411-f95acc3236b6" providerId="ADAL" clId="{B67E75DF-61F4-4BDD-83F6-F3A9FEB4B984}" dt="2024-02-22T09:52:54.409" v="2357" actId="27803"/>
          <ac:spMkLst>
            <pc:docMk/>
            <pc:sldMk cId="3942064285" sldId="256"/>
            <ac:spMk id="13165" creationId="{2EB51E47-297B-DE8E-9824-9670E39DC086}"/>
          </ac:spMkLst>
        </pc:spChg>
        <pc:spChg chg="mod">
          <ac:chgData name="Jassem Abbasi" userId="a485637c-5d5c-44af-8411-f95acc3236b6" providerId="ADAL" clId="{B67E75DF-61F4-4BDD-83F6-F3A9FEB4B984}" dt="2024-02-22T09:52:54.409" v="2357" actId="27803"/>
          <ac:spMkLst>
            <pc:docMk/>
            <pc:sldMk cId="3942064285" sldId="256"/>
            <ac:spMk id="13166" creationId="{8CFBB6FC-7FB8-1300-EDF3-CC99C7CAEC94}"/>
          </ac:spMkLst>
        </pc:spChg>
        <pc:spChg chg="mod">
          <ac:chgData name="Jassem Abbasi" userId="a485637c-5d5c-44af-8411-f95acc3236b6" providerId="ADAL" clId="{B67E75DF-61F4-4BDD-83F6-F3A9FEB4B984}" dt="2024-02-22T09:52:54.409" v="2357" actId="27803"/>
          <ac:spMkLst>
            <pc:docMk/>
            <pc:sldMk cId="3942064285" sldId="256"/>
            <ac:spMk id="13167" creationId="{9EA209ED-DAAF-500F-65AA-893CB28414A7}"/>
          </ac:spMkLst>
        </pc:spChg>
        <pc:spChg chg="mod">
          <ac:chgData name="Jassem Abbasi" userId="a485637c-5d5c-44af-8411-f95acc3236b6" providerId="ADAL" clId="{B67E75DF-61F4-4BDD-83F6-F3A9FEB4B984}" dt="2024-02-22T09:52:54.409" v="2357" actId="27803"/>
          <ac:spMkLst>
            <pc:docMk/>
            <pc:sldMk cId="3942064285" sldId="256"/>
            <ac:spMk id="13168" creationId="{5DBECD48-B8AD-E41F-31D3-3F7B00A95481}"/>
          </ac:spMkLst>
        </pc:spChg>
        <pc:spChg chg="mod">
          <ac:chgData name="Jassem Abbasi" userId="a485637c-5d5c-44af-8411-f95acc3236b6" providerId="ADAL" clId="{B67E75DF-61F4-4BDD-83F6-F3A9FEB4B984}" dt="2024-02-22T09:52:54.409" v="2357" actId="27803"/>
          <ac:spMkLst>
            <pc:docMk/>
            <pc:sldMk cId="3942064285" sldId="256"/>
            <ac:spMk id="13169" creationId="{5848B5E5-DEBC-0DCB-D371-D191A7C91659}"/>
          </ac:spMkLst>
        </pc:spChg>
        <pc:spChg chg="mod">
          <ac:chgData name="Jassem Abbasi" userId="a485637c-5d5c-44af-8411-f95acc3236b6" providerId="ADAL" clId="{B67E75DF-61F4-4BDD-83F6-F3A9FEB4B984}" dt="2024-02-22T09:52:54.409" v="2357" actId="27803"/>
          <ac:spMkLst>
            <pc:docMk/>
            <pc:sldMk cId="3942064285" sldId="256"/>
            <ac:spMk id="13170" creationId="{14BAD85F-4DA8-1974-451E-DF848F4AE353}"/>
          </ac:spMkLst>
        </pc:spChg>
        <pc:spChg chg="mod">
          <ac:chgData name="Jassem Abbasi" userId="a485637c-5d5c-44af-8411-f95acc3236b6" providerId="ADAL" clId="{B67E75DF-61F4-4BDD-83F6-F3A9FEB4B984}" dt="2024-02-22T09:52:54.409" v="2357" actId="27803"/>
          <ac:spMkLst>
            <pc:docMk/>
            <pc:sldMk cId="3942064285" sldId="256"/>
            <ac:spMk id="13171" creationId="{4A6A800B-5132-6349-7DC6-C8ACE464B6B2}"/>
          </ac:spMkLst>
        </pc:spChg>
        <pc:spChg chg="mod">
          <ac:chgData name="Jassem Abbasi" userId="a485637c-5d5c-44af-8411-f95acc3236b6" providerId="ADAL" clId="{B67E75DF-61F4-4BDD-83F6-F3A9FEB4B984}" dt="2024-02-22T09:52:54.409" v="2357" actId="27803"/>
          <ac:spMkLst>
            <pc:docMk/>
            <pc:sldMk cId="3942064285" sldId="256"/>
            <ac:spMk id="13172" creationId="{860AEBB1-8F0B-B02E-BAB9-D0C6FF280554}"/>
          </ac:spMkLst>
        </pc:spChg>
        <pc:spChg chg="mod">
          <ac:chgData name="Jassem Abbasi" userId="a485637c-5d5c-44af-8411-f95acc3236b6" providerId="ADAL" clId="{B67E75DF-61F4-4BDD-83F6-F3A9FEB4B984}" dt="2024-02-22T09:52:54.409" v="2357" actId="27803"/>
          <ac:spMkLst>
            <pc:docMk/>
            <pc:sldMk cId="3942064285" sldId="256"/>
            <ac:spMk id="13173" creationId="{C1F9924E-AD6A-3C39-3C25-377E9A9AA6B6}"/>
          </ac:spMkLst>
        </pc:spChg>
        <pc:spChg chg="mod">
          <ac:chgData name="Jassem Abbasi" userId="a485637c-5d5c-44af-8411-f95acc3236b6" providerId="ADAL" clId="{B67E75DF-61F4-4BDD-83F6-F3A9FEB4B984}" dt="2024-02-22T09:52:54.409" v="2357" actId="27803"/>
          <ac:spMkLst>
            <pc:docMk/>
            <pc:sldMk cId="3942064285" sldId="256"/>
            <ac:spMk id="13174" creationId="{207AE658-D0A6-56A7-045A-DE0DD94299D3}"/>
          </ac:spMkLst>
        </pc:spChg>
        <pc:spChg chg="mod">
          <ac:chgData name="Jassem Abbasi" userId="a485637c-5d5c-44af-8411-f95acc3236b6" providerId="ADAL" clId="{B67E75DF-61F4-4BDD-83F6-F3A9FEB4B984}" dt="2024-02-22T09:52:54.409" v="2357" actId="27803"/>
          <ac:spMkLst>
            <pc:docMk/>
            <pc:sldMk cId="3942064285" sldId="256"/>
            <ac:spMk id="13175" creationId="{72567071-ED7A-F978-6488-B366E6F58F44}"/>
          </ac:spMkLst>
        </pc:spChg>
        <pc:spChg chg="mod">
          <ac:chgData name="Jassem Abbasi" userId="a485637c-5d5c-44af-8411-f95acc3236b6" providerId="ADAL" clId="{B67E75DF-61F4-4BDD-83F6-F3A9FEB4B984}" dt="2024-02-22T09:52:54.409" v="2357" actId="27803"/>
          <ac:spMkLst>
            <pc:docMk/>
            <pc:sldMk cId="3942064285" sldId="256"/>
            <ac:spMk id="13176" creationId="{CB23FD2A-6BDB-394A-FDA2-9D1195E7BD4F}"/>
          </ac:spMkLst>
        </pc:spChg>
        <pc:spChg chg="mod">
          <ac:chgData name="Jassem Abbasi" userId="a485637c-5d5c-44af-8411-f95acc3236b6" providerId="ADAL" clId="{B67E75DF-61F4-4BDD-83F6-F3A9FEB4B984}" dt="2024-02-22T09:52:54.409" v="2357" actId="27803"/>
          <ac:spMkLst>
            <pc:docMk/>
            <pc:sldMk cId="3942064285" sldId="256"/>
            <ac:spMk id="13177" creationId="{AA3CFC9E-AA0F-0270-7A20-BEE07F2C11A0}"/>
          </ac:spMkLst>
        </pc:spChg>
        <pc:spChg chg="mod">
          <ac:chgData name="Jassem Abbasi" userId="a485637c-5d5c-44af-8411-f95acc3236b6" providerId="ADAL" clId="{B67E75DF-61F4-4BDD-83F6-F3A9FEB4B984}" dt="2024-02-22T09:52:54.409" v="2357" actId="27803"/>
          <ac:spMkLst>
            <pc:docMk/>
            <pc:sldMk cId="3942064285" sldId="256"/>
            <ac:spMk id="13178" creationId="{67C5512C-AB37-FC1A-02CF-B149D6139DEB}"/>
          </ac:spMkLst>
        </pc:spChg>
        <pc:spChg chg="mod">
          <ac:chgData name="Jassem Abbasi" userId="a485637c-5d5c-44af-8411-f95acc3236b6" providerId="ADAL" clId="{B67E75DF-61F4-4BDD-83F6-F3A9FEB4B984}" dt="2024-02-22T09:52:54.409" v="2357" actId="27803"/>
          <ac:spMkLst>
            <pc:docMk/>
            <pc:sldMk cId="3942064285" sldId="256"/>
            <ac:spMk id="13179" creationId="{601EAF0C-0087-4842-9A3A-DAE404175319}"/>
          </ac:spMkLst>
        </pc:spChg>
        <pc:spChg chg="mod">
          <ac:chgData name="Jassem Abbasi" userId="a485637c-5d5c-44af-8411-f95acc3236b6" providerId="ADAL" clId="{B67E75DF-61F4-4BDD-83F6-F3A9FEB4B984}" dt="2024-02-22T09:52:54.409" v="2357" actId="27803"/>
          <ac:spMkLst>
            <pc:docMk/>
            <pc:sldMk cId="3942064285" sldId="256"/>
            <ac:spMk id="13180" creationId="{09DE853E-9561-2A04-37D5-4F1EC4AE9DFA}"/>
          </ac:spMkLst>
        </pc:spChg>
        <pc:spChg chg="mod">
          <ac:chgData name="Jassem Abbasi" userId="a485637c-5d5c-44af-8411-f95acc3236b6" providerId="ADAL" clId="{B67E75DF-61F4-4BDD-83F6-F3A9FEB4B984}" dt="2024-02-22T09:52:54.409" v="2357" actId="27803"/>
          <ac:spMkLst>
            <pc:docMk/>
            <pc:sldMk cId="3942064285" sldId="256"/>
            <ac:spMk id="13181" creationId="{91E8D438-53C9-7B14-30AA-DDAA5B8159A7}"/>
          </ac:spMkLst>
        </pc:spChg>
        <pc:spChg chg="mod">
          <ac:chgData name="Jassem Abbasi" userId="a485637c-5d5c-44af-8411-f95acc3236b6" providerId="ADAL" clId="{B67E75DF-61F4-4BDD-83F6-F3A9FEB4B984}" dt="2024-02-22T09:52:54.409" v="2357" actId="27803"/>
          <ac:spMkLst>
            <pc:docMk/>
            <pc:sldMk cId="3942064285" sldId="256"/>
            <ac:spMk id="13182" creationId="{59CE7090-6EB9-F73E-DF23-D36E70476E70}"/>
          </ac:spMkLst>
        </pc:spChg>
        <pc:spChg chg="mod">
          <ac:chgData name="Jassem Abbasi" userId="a485637c-5d5c-44af-8411-f95acc3236b6" providerId="ADAL" clId="{B67E75DF-61F4-4BDD-83F6-F3A9FEB4B984}" dt="2024-02-22T09:52:54.409" v="2357" actId="27803"/>
          <ac:spMkLst>
            <pc:docMk/>
            <pc:sldMk cId="3942064285" sldId="256"/>
            <ac:spMk id="13183" creationId="{48E039AD-CA7D-514B-3F8C-F7EA25E8C1CB}"/>
          </ac:spMkLst>
        </pc:spChg>
        <pc:spChg chg="mod">
          <ac:chgData name="Jassem Abbasi" userId="a485637c-5d5c-44af-8411-f95acc3236b6" providerId="ADAL" clId="{B67E75DF-61F4-4BDD-83F6-F3A9FEB4B984}" dt="2024-02-22T09:52:54.409" v="2357" actId="27803"/>
          <ac:spMkLst>
            <pc:docMk/>
            <pc:sldMk cId="3942064285" sldId="256"/>
            <ac:spMk id="13184" creationId="{F0A9921A-C6D8-EEEF-CD2E-D81EB5299073}"/>
          </ac:spMkLst>
        </pc:spChg>
        <pc:spChg chg="mod">
          <ac:chgData name="Jassem Abbasi" userId="a485637c-5d5c-44af-8411-f95acc3236b6" providerId="ADAL" clId="{B67E75DF-61F4-4BDD-83F6-F3A9FEB4B984}" dt="2024-02-22T09:52:54.409" v="2357" actId="27803"/>
          <ac:spMkLst>
            <pc:docMk/>
            <pc:sldMk cId="3942064285" sldId="256"/>
            <ac:spMk id="13185" creationId="{D445B6E9-B00B-3E3D-0B5D-C62FA548FFDC}"/>
          </ac:spMkLst>
        </pc:spChg>
        <pc:spChg chg="mod">
          <ac:chgData name="Jassem Abbasi" userId="a485637c-5d5c-44af-8411-f95acc3236b6" providerId="ADAL" clId="{B67E75DF-61F4-4BDD-83F6-F3A9FEB4B984}" dt="2024-02-22T09:52:54.409" v="2357" actId="27803"/>
          <ac:spMkLst>
            <pc:docMk/>
            <pc:sldMk cId="3942064285" sldId="256"/>
            <ac:spMk id="13186" creationId="{960B0A43-E101-2B44-A897-2B91C5B33A19}"/>
          </ac:spMkLst>
        </pc:spChg>
        <pc:spChg chg="mod">
          <ac:chgData name="Jassem Abbasi" userId="a485637c-5d5c-44af-8411-f95acc3236b6" providerId="ADAL" clId="{B67E75DF-61F4-4BDD-83F6-F3A9FEB4B984}" dt="2024-02-22T09:52:54.409" v="2357" actId="27803"/>
          <ac:spMkLst>
            <pc:docMk/>
            <pc:sldMk cId="3942064285" sldId="256"/>
            <ac:spMk id="13187" creationId="{C8BFF83F-5EB9-0D80-6CF4-B5D063BEFF3E}"/>
          </ac:spMkLst>
        </pc:spChg>
        <pc:spChg chg="mod">
          <ac:chgData name="Jassem Abbasi" userId="a485637c-5d5c-44af-8411-f95acc3236b6" providerId="ADAL" clId="{B67E75DF-61F4-4BDD-83F6-F3A9FEB4B984}" dt="2024-02-22T09:52:54.409" v="2357" actId="27803"/>
          <ac:spMkLst>
            <pc:docMk/>
            <pc:sldMk cId="3942064285" sldId="256"/>
            <ac:spMk id="13188" creationId="{4F1EBC21-11FF-B129-F5A8-A19013B3A33B}"/>
          </ac:spMkLst>
        </pc:spChg>
        <pc:spChg chg="mod">
          <ac:chgData name="Jassem Abbasi" userId="a485637c-5d5c-44af-8411-f95acc3236b6" providerId="ADAL" clId="{B67E75DF-61F4-4BDD-83F6-F3A9FEB4B984}" dt="2024-02-22T09:52:54.409" v="2357" actId="27803"/>
          <ac:spMkLst>
            <pc:docMk/>
            <pc:sldMk cId="3942064285" sldId="256"/>
            <ac:spMk id="13189" creationId="{772DF221-BBAE-E49C-6D42-8B5F1CBBA77F}"/>
          </ac:spMkLst>
        </pc:spChg>
        <pc:spChg chg="mod">
          <ac:chgData name="Jassem Abbasi" userId="a485637c-5d5c-44af-8411-f95acc3236b6" providerId="ADAL" clId="{B67E75DF-61F4-4BDD-83F6-F3A9FEB4B984}" dt="2024-02-22T09:52:54.409" v="2357" actId="27803"/>
          <ac:spMkLst>
            <pc:docMk/>
            <pc:sldMk cId="3942064285" sldId="256"/>
            <ac:spMk id="13190" creationId="{32C6266E-BA5F-BD9A-54E2-8A9BB88F1F7D}"/>
          </ac:spMkLst>
        </pc:spChg>
        <pc:spChg chg="mod">
          <ac:chgData name="Jassem Abbasi" userId="a485637c-5d5c-44af-8411-f95acc3236b6" providerId="ADAL" clId="{B67E75DF-61F4-4BDD-83F6-F3A9FEB4B984}" dt="2024-02-22T09:52:54.409" v="2357" actId="27803"/>
          <ac:spMkLst>
            <pc:docMk/>
            <pc:sldMk cId="3942064285" sldId="256"/>
            <ac:spMk id="13191" creationId="{1606C83F-1F6A-DFCF-EA92-74786F439AED}"/>
          </ac:spMkLst>
        </pc:spChg>
        <pc:spChg chg="mod">
          <ac:chgData name="Jassem Abbasi" userId="a485637c-5d5c-44af-8411-f95acc3236b6" providerId="ADAL" clId="{B67E75DF-61F4-4BDD-83F6-F3A9FEB4B984}" dt="2024-02-22T09:52:54.409" v="2357" actId="27803"/>
          <ac:spMkLst>
            <pc:docMk/>
            <pc:sldMk cId="3942064285" sldId="256"/>
            <ac:spMk id="13192" creationId="{F13D308F-44B1-6C5A-39EF-D1798575D4D8}"/>
          </ac:spMkLst>
        </pc:spChg>
        <pc:spChg chg="mod">
          <ac:chgData name="Jassem Abbasi" userId="a485637c-5d5c-44af-8411-f95acc3236b6" providerId="ADAL" clId="{B67E75DF-61F4-4BDD-83F6-F3A9FEB4B984}" dt="2024-02-22T09:52:54.409" v="2357" actId="27803"/>
          <ac:spMkLst>
            <pc:docMk/>
            <pc:sldMk cId="3942064285" sldId="256"/>
            <ac:spMk id="13193" creationId="{7D03F5BF-C1F6-3656-2987-3D75D64E5621}"/>
          </ac:spMkLst>
        </pc:spChg>
        <pc:spChg chg="mod">
          <ac:chgData name="Jassem Abbasi" userId="a485637c-5d5c-44af-8411-f95acc3236b6" providerId="ADAL" clId="{B67E75DF-61F4-4BDD-83F6-F3A9FEB4B984}" dt="2024-02-22T09:52:54.409" v="2357" actId="27803"/>
          <ac:spMkLst>
            <pc:docMk/>
            <pc:sldMk cId="3942064285" sldId="256"/>
            <ac:spMk id="13194" creationId="{CF9673D6-528F-33C7-C010-C800EFF64ED3}"/>
          </ac:spMkLst>
        </pc:spChg>
        <pc:spChg chg="mod">
          <ac:chgData name="Jassem Abbasi" userId="a485637c-5d5c-44af-8411-f95acc3236b6" providerId="ADAL" clId="{B67E75DF-61F4-4BDD-83F6-F3A9FEB4B984}" dt="2024-02-22T09:52:54.409" v="2357" actId="27803"/>
          <ac:spMkLst>
            <pc:docMk/>
            <pc:sldMk cId="3942064285" sldId="256"/>
            <ac:spMk id="13195" creationId="{74534B27-4588-5090-0D25-FA165E2A5175}"/>
          </ac:spMkLst>
        </pc:spChg>
        <pc:spChg chg="mod">
          <ac:chgData name="Jassem Abbasi" userId="a485637c-5d5c-44af-8411-f95acc3236b6" providerId="ADAL" clId="{B67E75DF-61F4-4BDD-83F6-F3A9FEB4B984}" dt="2024-02-22T09:52:54.409" v="2357" actId="27803"/>
          <ac:spMkLst>
            <pc:docMk/>
            <pc:sldMk cId="3942064285" sldId="256"/>
            <ac:spMk id="13196" creationId="{B0EC4CF8-7E25-1438-630A-7057E8C5906F}"/>
          </ac:spMkLst>
        </pc:spChg>
        <pc:spChg chg="mod">
          <ac:chgData name="Jassem Abbasi" userId="a485637c-5d5c-44af-8411-f95acc3236b6" providerId="ADAL" clId="{B67E75DF-61F4-4BDD-83F6-F3A9FEB4B984}" dt="2024-02-22T09:52:54.409" v="2357" actId="27803"/>
          <ac:spMkLst>
            <pc:docMk/>
            <pc:sldMk cId="3942064285" sldId="256"/>
            <ac:spMk id="13197" creationId="{9DFC8A61-3526-99BF-DD98-A1D46DC6351D}"/>
          </ac:spMkLst>
        </pc:spChg>
        <pc:spChg chg="mod">
          <ac:chgData name="Jassem Abbasi" userId="a485637c-5d5c-44af-8411-f95acc3236b6" providerId="ADAL" clId="{B67E75DF-61F4-4BDD-83F6-F3A9FEB4B984}" dt="2024-02-22T09:52:54.409" v="2357" actId="27803"/>
          <ac:spMkLst>
            <pc:docMk/>
            <pc:sldMk cId="3942064285" sldId="256"/>
            <ac:spMk id="13198" creationId="{DB792610-44E9-DC88-2D53-D55ABDEAF11A}"/>
          </ac:spMkLst>
        </pc:spChg>
        <pc:spChg chg="mod">
          <ac:chgData name="Jassem Abbasi" userId="a485637c-5d5c-44af-8411-f95acc3236b6" providerId="ADAL" clId="{B67E75DF-61F4-4BDD-83F6-F3A9FEB4B984}" dt="2024-02-22T09:52:54.409" v="2357" actId="27803"/>
          <ac:spMkLst>
            <pc:docMk/>
            <pc:sldMk cId="3942064285" sldId="256"/>
            <ac:spMk id="13199" creationId="{EE31BE7C-AB95-D044-D215-833A5A3891C5}"/>
          </ac:spMkLst>
        </pc:spChg>
        <pc:spChg chg="mod">
          <ac:chgData name="Jassem Abbasi" userId="a485637c-5d5c-44af-8411-f95acc3236b6" providerId="ADAL" clId="{B67E75DF-61F4-4BDD-83F6-F3A9FEB4B984}" dt="2024-02-22T09:52:54.409" v="2357" actId="27803"/>
          <ac:spMkLst>
            <pc:docMk/>
            <pc:sldMk cId="3942064285" sldId="256"/>
            <ac:spMk id="13200" creationId="{91CD8D92-8AF8-02DA-5820-3CE2676B5EEC}"/>
          </ac:spMkLst>
        </pc:spChg>
        <pc:spChg chg="mod">
          <ac:chgData name="Jassem Abbasi" userId="a485637c-5d5c-44af-8411-f95acc3236b6" providerId="ADAL" clId="{B67E75DF-61F4-4BDD-83F6-F3A9FEB4B984}" dt="2024-02-22T09:52:54.409" v="2357" actId="27803"/>
          <ac:spMkLst>
            <pc:docMk/>
            <pc:sldMk cId="3942064285" sldId="256"/>
            <ac:spMk id="13201" creationId="{A15B24CB-7AE0-0DFB-7E8B-FAB237A935A3}"/>
          </ac:spMkLst>
        </pc:spChg>
        <pc:spChg chg="mod">
          <ac:chgData name="Jassem Abbasi" userId="a485637c-5d5c-44af-8411-f95acc3236b6" providerId="ADAL" clId="{B67E75DF-61F4-4BDD-83F6-F3A9FEB4B984}" dt="2024-02-22T09:52:54.409" v="2357" actId="27803"/>
          <ac:spMkLst>
            <pc:docMk/>
            <pc:sldMk cId="3942064285" sldId="256"/>
            <ac:spMk id="13202" creationId="{4A2D457D-095C-53BA-E12D-750BC9611777}"/>
          </ac:spMkLst>
        </pc:spChg>
        <pc:spChg chg="mod">
          <ac:chgData name="Jassem Abbasi" userId="a485637c-5d5c-44af-8411-f95acc3236b6" providerId="ADAL" clId="{B67E75DF-61F4-4BDD-83F6-F3A9FEB4B984}" dt="2024-02-22T09:52:54.409" v="2357" actId="27803"/>
          <ac:spMkLst>
            <pc:docMk/>
            <pc:sldMk cId="3942064285" sldId="256"/>
            <ac:spMk id="13203" creationId="{6DECBFE2-EA11-4414-0ABF-9D8322542281}"/>
          </ac:spMkLst>
        </pc:spChg>
        <pc:spChg chg="mod">
          <ac:chgData name="Jassem Abbasi" userId="a485637c-5d5c-44af-8411-f95acc3236b6" providerId="ADAL" clId="{B67E75DF-61F4-4BDD-83F6-F3A9FEB4B984}" dt="2024-02-22T09:52:54.409" v="2357" actId="27803"/>
          <ac:spMkLst>
            <pc:docMk/>
            <pc:sldMk cId="3942064285" sldId="256"/>
            <ac:spMk id="13204" creationId="{ABC18B3B-CB38-55EE-A238-21A76F145042}"/>
          </ac:spMkLst>
        </pc:spChg>
        <pc:spChg chg="mod">
          <ac:chgData name="Jassem Abbasi" userId="a485637c-5d5c-44af-8411-f95acc3236b6" providerId="ADAL" clId="{B67E75DF-61F4-4BDD-83F6-F3A9FEB4B984}" dt="2024-02-22T09:52:54.409" v="2357" actId="27803"/>
          <ac:spMkLst>
            <pc:docMk/>
            <pc:sldMk cId="3942064285" sldId="256"/>
            <ac:spMk id="13205" creationId="{4C742476-60D4-E395-CE0A-186CE4483361}"/>
          </ac:spMkLst>
        </pc:spChg>
        <pc:spChg chg="mod">
          <ac:chgData name="Jassem Abbasi" userId="a485637c-5d5c-44af-8411-f95acc3236b6" providerId="ADAL" clId="{B67E75DF-61F4-4BDD-83F6-F3A9FEB4B984}" dt="2024-02-22T09:52:54.409" v="2357" actId="27803"/>
          <ac:spMkLst>
            <pc:docMk/>
            <pc:sldMk cId="3942064285" sldId="256"/>
            <ac:spMk id="13206" creationId="{D186A405-5305-F437-544A-7E017F46EBB8}"/>
          </ac:spMkLst>
        </pc:spChg>
        <pc:spChg chg="mod">
          <ac:chgData name="Jassem Abbasi" userId="a485637c-5d5c-44af-8411-f95acc3236b6" providerId="ADAL" clId="{B67E75DF-61F4-4BDD-83F6-F3A9FEB4B984}" dt="2024-02-22T09:52:54.409" v="2357" actId="27803"/>
          <ac:spMkLst>
            <pc:docMk/>
            <pc:sldMk cId="3942064285" sldId="256"/>
            <ac:spMk id="13207" creationId="{ABDD5B50-88D7-450E-A165-2FD8CD8EC9E5}"/>
          </ac:spMkLst>
        </pc:spChg>
        <pc:spChg chg="mod">
          <ac:chgData name="Jassem Abbasi" userId="a485637c-5d5c-44af-8411-f95acc3236b6" providerId="ADAL" clId="{B67E75DF-61F4-4BDD-83F6-F3A9FEB4B984}" dt="2024-02-22T09:52:54.409" v="2357" actId="27803"/>
          <ac:spMkLst>
            <pc:docMk/>
            <pc:sldMk cId="3942064285" sldId="256"/>
            <ac:spMk id="13208" creationId="{9E2849C9-B17A-C84C-25A2-4B085A323E1A}"/>
          </ac:spMkLst>
        </pc:spChg>
        <pc:spChg chg="mod">
          <ac:chgData name="Jassem Abbasi" userId="a485637c-5d5c-44af-8411-f95acc3236b6" providerId="ADAL" clId="{B67E75DF-61F4-4BDD-83F6-F3A9FEB4B984}" dt="2024-02-22T09:52:54.409" v="2357" actId="27803"/>
          <ac:spMkLst>
            <pc:docMk/>
            <pc:sldMk cId="3942064285" sldId="256"/>
            <ac:spMk id="13209" creationId="{174EE1B5-9130-D2D9-CB9F-8279062693FA}"/>
          </ac:spMkLst>
        </pc:spChg>
        <pc:spChg chg="mod">
          <ac:chgData name="Jassem Abbasi" userId="a485637c-5d5c-44af-8411-f95acc3236b6" providerId="ADAL" clId="{B67E75DF-61F4-4BDD-83F6-F3A9FEB4B984}" dt="2024-02-22T09:52:54.409" v="2357" actId="27803"/>
          <ac:spMkLst>
            <pc:docMk/>
            <pc:sldMk cId="3942064285" sldId="256"/>
            <ac:spMk id="13210" creationId="{87FEECA6-ED19-BC04-C5EE-70DF1FE5AB1D}"/>
          </ac:spMkLst>
        </pc:spChg>
        <pc:spChg chg="mod">
          <ac:chgData name="Jassem Abbasi" userId="a485637c-5d5c-44af-8411-f95acc3236b6" providerId="ADAL" clId="{B67E75DF-61F4-4BDD-83F6-F3A9FEB4B984}" dt="2024-02-22T09:52:54.409" v="2357" actId="27803"/>
          <ac:spMkLst>
            <pc:docMk/>
            <pc:sldMk cId="3942064285" sldId="256"/>
            <ac:spMk id="13211" creationId="{7BD6C74B-EE87-12C2-EBE5-F786864AF680}"/>
          </ac:spMkLst>
        </pc:spChg>
        <pc:spChg chg="mod">
          <ac:chgData name="Jassem Abbasi" userId="a485637c-5d5c-44af-8411-f95acc3236b6" providerId="ADAL" clId="{B67E75DF-61F4-4BDD-83F6-F3A9FEB4B984}" dt="2024-02-22T09:52:54.409" v="2357" actId="27803"/>
          <ac:spMkLst>
            <pc:docMk/>
            <pc:sldMk cId="3942064285" sldId="256"/>
            <ac:spMk id="13212" creationId="{29CAF911-0459-C466-F4BB-80DF5F56A314}"/>
          </ac:spMkLst>
        </pc:spChg>
        <pc:spChg chg="mod">
          <ac:chgData name="Jassem Abbasi" userId="a485637c-5d5c-44af-8411-f95acc3236b6" providerId="ADAL" clId="{B67E75DF-61F4-4BDD-83F6-F3A9FEB4B984}" dt="2024-02-22T09:52:54.409" v="2357" actId="27803"/>
          <ac:spMkLst>
            <pc:docMk/>
            <pc:sldMk cId="3942064285" sldId="256"/>
            <ac:spMk id="13213" creationId="{1FFA9774-54E0-AF50-35DF-638BD3357D46}"/>
          </ac:spMkLst>
        </pc:spChg>
        <pc:spChg chg="mod">
          <ac:chgData name="Jassem Abbasi" userId="a485637c-5d5c-44af-8411-f95acc3236b6" providerId="ADAL" clId="{B67E75DF-61F4-4BDD-83F6-F3A9FEB4B984}" dt="2024-02-22T09:52:54.409" v="2357" actId="27803"/>
          <ac:spMkLst>
            <pc:docMk/>
            <pc:sldMk cId="3942064285" sldId="256"/>
            <ac:spMk id="13214" creationId="{8494A308-1252-A9FB-3A43-D0D9945F15F6}"/>
          </ac:spMkLst>
        </pc:spChg>
        <pc:spChg chg="mod">
          <ac:chgData name="Jassem Abbasi" userId="a485637c-5d5c-44af-8411-f95acc3236b6" providerId="ADAL" clId="{B67E75DF-61F4-4BDD-83F6-F3A9FEB4B984}" dt="2024-02-22T09:52:54.409" v="2357" actId="27803"/>
          <ac:spMkLst>
            <pc:docMk/>
            <pc:sldMk cId="3942064285" sldId="256"/>
            <ac:spMk id="13215" creationId="{ACB7A262-22F9-7F56-CB73-365080409D7B}"/>
          </ac:spMkLst>
        </pc:spChg>
        <pc:spChg chg="mod">
          <ac:chgData name="Jassem Abbasi" userId="a485637c-5d5c-44af-8411-f95acc3236b6" providerId="ADAL" clId="{B67E75DF-61F4-4BDD-83F6-F3A9FEB4B984}" dt="2024-02-22T09:52:54.409" v="2357" actId="27803"/>
          <ac:spMkLst>
            <pc:docMk/>
            <pc:sldMk cId="3942064285" sldId="256"/>
            <ac:spMk id="13216" creationId="{51438327-0898-6408-6609-BF9680E19C9F}"/>
          </ac:spMkLst>
        </pc:spChg>
        <pc:spChg chg="mod">
          <ac:chgData name="Jassem Abbasi" userId="a485637c-5d5c-44af-8411-f95acc3236b6" providerId="ADAL" clId="{B67E75DF-61F4-4BDD-83F6-F3A9FEB4B984}" dt="2024-02-22T09:52:54.409" v="2357" actId="27803"/>
          <ac:spMkLst>
            <pc:docMk/>
            <pc:sldMk cId="3942064285" sldId="256"/>
            <ac:spMk id="13217" creationId="{D61ED45B-6C99-497B-F4A7-3E1A6029F1D2}"/>
          </ac:spMkLst>
        </pc:spChg>
        <pc:spChg chg="mod">
          <ac:chgData name="Jassem Abbasi" userId="a485637c-5d5c-44af-8411-f95acc3236b6" providerId="ADAL" clId="{B67E75DF-61F4-4BDD-83F6-F3A9FEB4B984}" dt="2024-02-22T09:52:54.409" v="2357" actId="27803"/>
          <ac:spMkLst>
            <pc:docMk/>
            <pc:sldMk cId="3942064285" sldId="256"/>
            <ac:spMk id="13218" creationId="{A614503C-82B8-4F42-C883-67BD06A14905}"/>
          </ac:spMkLst>
        </pc:spChg>
        <pc:spChg chg="mod">
          <ac:chgData name="Jassem Abbasi" userId="a485637c-5d5c-44af-8411-f95acc3236b6" providerId="ADAL" clId="{B67E75DF-61F4-4BDD-83F6-F3A9FEB4B984}" dt="2024-02-22T09:52:54.409" v="2357" actId="27803"/>
          <ac:spMkLst>
            <pc:docMk/>
            <pc:sldMk cId="3942064285" sldId="256"/>
            <ac:spMk id="13219" creationId="{A15A46D2-AD36-6A2A-6DAC-1FE07A355FA1}"/>
          </ac:spMkLst>
        </pc:spChg>
        <pc:spChg chg="mod">
          <ac:chgData name="Jassem Abbasi" userId="a485637c-5d5c-44af-8411-f95acc3236b6" providerId="ADAL" clId="{B67E75DF-61F4-4BDD-83F6-F3A9FEB4B984}" dt="2024-02-22T09:52:54.409" v="2357" actId="27803"/>
          <ac:spMkLst>
            <pc:docMk/>
            <pc:sldMk cId="3942064285" sldId="256"/>
            <ac:spMk id="13220" creationId="{36F3F8FA-D1CB-E53E-79E7-ED718965670F}"/>
          </ac:spMkLst>
        </pc:spChg>
        <pc:spChg chg="mod">
          <ac:chgData name="Jassem Abbasi" userId="a485637c-5d5c-44af-8411-f95acc3236b6" providerId="ADAL" clId="{B67E75DF-61F4-4BDD-83F6-F3A9FEB4B984}" dt="2024-02-22T09:52:54.409" v="2357" actId="27803"/>
          <ac:spMkLst>
            <pc:docMk/>
            <pc:sldMk cId="3942064285" sldId="256"/>
            <ac:spMk id="13221" creationId="{8776A552-9EA1-60B5-04F3-9236B7F1A653}"/>
          </ac:spMkLst>
        </pc:spChg>
        <pc:spChg chg="mod">
          <ac:chgData name="Jassem Abbasi" userId="a485637c-5d5c-44af-8411-f95acc3236b6" providerId="ADAL" clId="{B67E75DF-61F4-4BDD-83F6-F3A9FEB4B984}" dt="2024-02-22T09:52:54.409" v="2357" actId="27803"/>
          <ac:spMkLst>
            <pc:docMk/>
            <pc:sldMk cId="3942064285" sldId="256"/>
            <ac:spMk id="13222" creationId="{754C80E0-F7CB-557C-2668-7DD027C53589}"/>
          </ac:spMkLst>
        </pc:spChg>
        <pc:spChg chg="mod">
          <ac:chgData name="Jassem Abbasi" userId="a485637c-5d5c-44af-8411-f95acc3236b6" providerId="ADAL" clId="{B67E75DF-61F4-4BDD-83F6-F3A9FEB4B984}" dt="2024-02-22T09:52:54.409" v="2357" actId="27803"/>
          <ac:spMkLst>
            <pc:docMk/>
            <pc:sldMk cId="3942064285" sldId="256"/>
            <ac:spMk id="13223" creationId="{599068F6-3382-F0AC-1942-C66BBD38D0EC}"/>
          </ac:spMkLst>
        </pc:spChg>
        <pc:spChg chg="mod">
          <ac:chgData name="Jassem Abbasi" userId="a485637c-5d5c-44af-8411-f95acc3236b6" providerId="ADAL" clId="{B67E75DF-61F4-4BDD-83F6-F3A9FEB4B984}" dt="2024-02-22T09:52:54.409" v="2357" actId="27803"/>
          <ac:spMkLst>
            <pc:docMk/>
            <pc:sldMk cId="3942064285" sldId="256"/>
            <ac:spMk id="13224" creationId="{29BC9B55-749C-F872-84BF-9363225379F4}"/>
          </ac:spMkLst>
        </pc:spChg>
        <pc:spChg chg="mod">
          <ac:chgData name="Jassem Abbasi" userId="a485637c-5d5c-44af-8411-f95acc3236b6" providerId="ADAL" clId="{B67E75DF-61F4-4BDD-83F6-F3A9FEB4B984}" dt="2024-02-22T09:52:54.409" v="2357" actId="27803"/>
          <ac:spMkLst>
            <pc:docMk/>
            <pc:sldMk cId="3942064285" sldId="256"/>
            <ac:spMk id="13225" creationId="{B7ACF632-2645-CF92-663C-0AD9C1A96814}"/>
          </ac:spMkLst>
        </pc:spChg>
        <pc:spChg chg="mod">
          <ac:chgData name="Jassem Abbasi" userId="a485637c-5d5c-44af-8411-f95acc3236b6" providerId="ADAL" clId="{B67E75DF-61F4-4BDD-83F6-F3A9FEB4B984}" dt="2024-02-22T09:52:54.409" v="2357" actId="27803"/>
          <ac:spMkLst>
            <pc:docMk/>
            <pc:sldMk cId="3942064285" sldId="256"/>
            <ac:spMk id="13226" creationId="{5CBAED45-2763-D25A-A5E5-33DF46C8C3F9}"/>
          </ac:spMkLst>
        </pc:spChg>
        <pc:spChg chg="mod">
          <ac:chgData name="Jassem Abbasi" userId="a485637c-5d5c-44af-8411-f95acc3236b6" providerId="ADAL" clId="{B67E75DF-61F4-4BDD-83F6-F3A9FEB4B984}" dt="2024-02-22T09:52:54.409" v="2357" actId="27803"/>
          <ac:spMkLst>
            <pc:docMk/>
            <pc:sldMk cId="3942064285" sldId="256"/>
            <ac:spMk id="13227" creationId="{641CD945-2480-C46C-B7EF-2D058FCC9BEE}"/>
          </ac:spMkLst>
        </pc:spChg>
        <pc:spChg chg="mod">
          <ac:chgData name="Jassem Abbasi" userId="a485637c-5d5c-44af-8411-f95acc3236b6" providerId="ADAL" clId="{B67E75DF-61F4-4BDD-83F6-F3A9FEB4B984}" dt="2024-02-22T09:52:54.409" v="2357" actId="27803"/>
          <ac:spMkLst>
            <pc:docMk/>
            <pc:sldMk cId="3942064285" sldId="256"/>
            <ac:spMk id="13228" creationId="{EA8C0B47-9716-F842-4C35-07B40C443368}"/>
          </ac:spMkLst>
        </pc:spChg>
        <pc:spChg chg="mod">
          <ac:chgData name="Jassem Abbasi" userId="a485637c-5d5c-44af-8411-f95acc3236b6" providerId="ADAL" clId="{B67E75DF-61F4-4BDD-83F6-F3A9FEB4B984}" dt="2024-02-22T09:52:54.409" v="2357" actId="27803"/>
          <ac:spMkLst>
            <pc:docMk/>
            <pc:sldMk cId="3942064285" sldId="256"/>
            <ac:spMk id="13229" creationId="{33CB5D0F-67A8-FB9C-D3E9-7E3BA5E66908}"/>
          </ac:spMkLst>
        </pc:spChg>
        <pc:spChg chg="mod">
          <ac:chgData name="Jassem Abbasi" userId="a485637c-5d5c-44af-8411-f95acc3236b6" providerId="ADAL" clId="{B67E75DF-61F4-4BDD-83F6-F3A9FEB4B984}" dt="2024-02-22T09:52:54.409" v="2357" actId="27803"/>
          <ac:spMkLst>
            <pc:docMk/>
            <pc:sldMk cId="3942064285" sldId="256"/>
            <ac:spMk id="13230" creationId="{C3E1049C-67CE-B555-EA7C-6B14CC25AB6B}"/>
          </ac:spMkLst>
        </pc:spChg>
        <pc:spChg chg="mod">
          <ac:chgData name="Jassem Abbasi" userId="a485637c-5d5c-44af-8411-f95acc3236b6" providerId="ADAL" clId="{B67E75DF-61F4-4BDD-83F6-F3A9FEB4B984}" dt="2024-02-22T09:52:54.409" v="2357" actId="27803"/>
          <ac:spMkLst>
            <pc:docMk/>
            <pc:sldMk cId="3942064285" sldId="256"/>
            <ac:spMk id="13231" creationId="{33DA9B04-D5AD-2BC5-2AD2-866911C02556}"/>
          </ac:spMkLst>
        </pc:spChg>
        <pc:spChg chg="mod">
          <ac:chgData name="Jassem Abbasi" userId="a485637c-5d5c-44af-8411-f95acc3236b6" providerId="ADAL" clId="{B67E75DF-61F4-4BDD-83F6-F3A9FEB4B984}" dt="2024-02-22T09:52:54.409" v="2357" actId="27803"/>
          <ac:spMkLst>
            <pc:docMk/>
            <pc:sldMk cId="3942064285" sldId="256"/>
            <ac:spMk id="13232" creationId="{95D21CBC-9DDF-D59B-A655-002FE2640734}"/>
          </ac:spMkLst>
        </pc:spChg>
        <pc:spChg chg="mod">
          <ac:chgData name="Jassem Abbasi" userId="a485637c-5d5c-44af-8411-f95acc3236b6" providerId="ADAL" clId="{B67E75DF-61F4-4BDD-83F6-F3A9FEB4B984}" dt="2024-02-22T09:52:54.409" v="2357" actId="27803"/>
          <ac:spMkLst>
            <pc:docMk/>
            <pc:sldMk cId="3942064285" sldId="256"/>
            <ac:spMk id="13233" creationId="{66D873D1-57C5-B903-2F18-F3AD605B2CB4}"/>
          </ac:spMkLst>
        </pc:spChg>
        <pc:spChg chg="mod">
          <ac:chgData name="Jassem Abbasi" userId="a485637c-5d5c-44af-8411-f95acc3236b6" providerId="ADAL" clId="{B67E75DF-61F4-4BDD-83F6-F3A9FEB4B984}" dt="2024-02-22T09:52:54.409" v="2357" actId="27803"/>
          <ac:spMkLst>
            <pc:docMk/>
            <pc:sldMk cId="3942064285" sldId="256"/>
            <ac:spMk id="13234" creationId="{3F9B020C-12A4-02D3-4608-087165A66520}"/>
          </ac:spMkLst>
        </pc:spChg>
        <pc:spChg chg="mod">
          <ac:chgData name="Jassem Abbasi" userId="a485637c-5d5c-44af-8411-f95acc3236b6" providerId="ADAL" clId="{B67E75DF-61F4-4BDD-83F6-F3A9FEB4B984}" dt="2024-02-22T09:52:54.409" v="2357" actId="27803"/>
          <ac:spMkLst>
            <pc:docMk/>
            <pc:sldMk cId="3942064285" sldId="256"/>
            <ac:spMk id="13235" creationId="{16376195-2E5A-D992-D8DF-0227CFE9E396}"/>
          </ac:spMkLst>
        </pc:spChg>
        <pc:spChg chg="mod">
          <ac:chgData name="Jassem Abbasi" userId="a485637c-5d5c-44af-8411-f95acc3236b6" providerId="ADAL" clId="{B67E75DF-61F4-4BDD-83F6-F3A9FEB4B984}" dt="2024-02-22T09:52:54.409" v="2357" actId="27803"/>
          <ac:spMkLst>
            <pc:docMk/>
            <pc:sldMk cId="3942064285" sldId="256"/>
            <ac:spMk id="13236" creationId="{A4692753-50F1-F33A-6C5C-3EBB8D16D369}"/>
          </ac:spMkLst>
        </pc:spChg>
        <pc:spChg chg="mod">
          <ac:chgData name="Jassem Abbasi" userId="a485637c-5d5c-44af-8411-f95acc3236b6" providerId="ADAL" clId="{B67E75DF-61F4-4BDD-83F6-F3A9FEB4B984}" dt="2024-02-22T09:52:54.409" v="2357" actId="27803"/>
          <ac:spMkLst>
            <pc:docMk/>
            <pc:sldMk cId="3942064285" sldId="256"/>
            <ac:spMk id="13237" creationId="{608431BB-4262-4C70-B4E9-488B81996582}"/>
          </ac:spMkLst>
        </pc:spChg>
        <pc:spChg chg="mod">
          <ac:chgData name="Jassem Abbasi" userId="a485637c-5d5c-44af-8411-f95acc3236b6" providerId="ADAL" clId="{B67E75DF-61F4-4BDD-83F6-F3A9FEB4B984}" dt="2024-02-22T09:52:54.409" v="2357" actId="27803"/>
          <ac:spMkLst>
            <pc:docMk/>
            <pc:sldMk cId="3942064285" sldId="256"/>
            <ac:spMk id="13238" creationId="{C528FDDB-1712-3CE1-2A69-25FFBA2F0C98}"/>
          </ac:spMkLst>
        </pc:spChg>
        <pc:spChg chg="mod">
          <ac:chgData name="Jassem Abbasi" userId="a485637c-5d5c-44af-8411-f95acc3236b6" providerId="ADAL" clId="{B67E75DF-61F4-4BDD-83F6-F3A9FEB4B984}" dt="2024-02-22T09:52:54.409" v="2357" actId="27803"/>
          <ac:spMkLst>
            <pc:docMk/>
            <pc:sldMk cId="3942064285" sldId="256"/>
            <ac:spMk id="13239" creationId="{16AEB163-75B2-3E3E-EB32-31D470CC0B8B}"/>
          </ac:spMkLst>
        </pc:spChg>
        <pc:spChg chg="mod">
          <ac:chgData name="Jassem Abbasi" userId="a485637c-5d5c-44af-8411-f95acc3236b6" providerId="ADAL" clId="{B67E75DF-61F4-4BDD-83F6-F3A9FEB4B984}" dt="2024-02-22T09:52:54.409" v="2357" actId="27803"/>
          <ac:spMkLst>
            <pc:docMk/>
            <pc:sldMk cId="3942064285" sldId="256"/>
            <ac:spMk id="13240" creationId="{26C069AD-D24C-9671-7B6F-2ACBD2572EE9}"/>
          </ac:spMkLst>
        </pc:spChg>
        <pc:spChg chg="mod">
          <ac:chgData name="Jassem Abbasi" userId="a485637c-5d5c-44af-8411-f95acc3236b6" providerId="ADAL" clId="{B67E75DF-61F4-4BDD-83F6-F3A9FEB4B984}" dt="2024-02-22T09:52:54.409" v="2357" actId="27803"/>
          <ac:spMkLst>
            <pc:docMk/>
            <pc:sldMk cId="3942064285" sldId="256"/>
            <ac:spMk id="13241" creationId="{44E82F39-666F-3B53-81EA-B14AC810A2E5}"/>
          </ac:spMkLst>
        </pc:spChg>
        <pc:spChg chg="mod">
          <ac:chgData name="Jassem Abbasi" userId="a485637c-5d5c-44af-8411-f95acc3236b6" providerId="ADAL" clId="{B67E75DF-61F4-4BDD-83F6-F3A9FEB4B984}" dt="2024-02-22T09:52:54.409" v="2357" actId="27803"/>
          <ac:spMkLst>
            <pc:docMk/>
            <pc:sldMk cId="3942064285" sldId="256"/>
            <ac:spMk id="13242" creationId="{F11822D3-FD0F-3D9B-9583-AFDD81F4A518}"/>
          </ac:spMkLst>
        </pc:spChg>
        <pc:spChg chg="mod">
          <ac:chgData name="Jassem Abbasi" userId="a485637c-5d5c-44af-8411-f95acc3236b6" providerId="ADAL" clId="{B67E75DF-61F4-4BDD-83F6-F3A9FEB4B984}" dt="2024-02-22T09:52:54.409" v="2357" actId="27803"/>
          <ac:spMkLst>
            <pc:docMk/>
            <pc:sldMk cId="3942064285" sldId="256"/>
            <ac:spMk id="13243" creationId="{DBD132BC-3A89-E8E4-BD74-0D355F1347DA}"/>
          </ac:spMkLst>
        </pc:spChg>
        <pc:spChg chg="mod">
          <ac:chgData name="Jassem Abbasi" userId="a485637c-5d5c-44af-8411-f95acc3236b6" providerId="ADAL" clId="{B67E75DF-61F4-4BDD-83F6-F3A9FEB4B984}" dt="2024-02-22T09:52:54.409" v="2357" actId="27803"/>
          <ac:spMkLst>
            <pc:docMk/>
            <pc:sldMk cId="3942064285" sldId="256"/>
            <ac:spMk id="13244" creationId="{727D98DB-C7B7-6D91-C691-D402CCC73E24}"/>
          </ac:spMkLst>
        </pc:spChg>
        <pc:spChg chg="mod">
          <ac:chgData name="Jassem Abbasi" userId="a485637c-5d5c-44af-8411-f95acc3236b6" providerId="ADAL" clId="{B67E75DF-61F4-4BDD-83F6-F3A9FEB4B984}" dt="2024-02-22T09:52:54.409" v="2357" actId="27803"/>
          <ac:spMkLst>
            <pc:docMk/>
            <pc:sldMk cId="3942064285" sldId="256"/>
            <ac:spMk id="13245" creationId="{0428A4D0-C971-0F27-8634-D7C36CDA03F5}"/>
          </ac:spMkLst>
        </pc:spChg>
        <pc:spChg chg="mod">
          <ac:chgData name="Jassem Abbasi" userId="a485637c-5d5c-44af-8411-f95acc3236b6" providerId="ADAL" clId="{B67E75DF-61F4-4BDD-83F6-F3A9FEB4B984}" dt="2024-02-22T09:52:54.409" v="2357" actId="27803"/>
          <ac:spMkLst>
            <pc:docMk/>
            <pc:sldMk cId="3942064285" sldId="256"/>
            <ac:spMk id="13246" creationId="{D7435F8D-A4DD-1A9F-3273-A609550D072B}"/>
          </ac:spMkLst>
        </pc:spChg>
        <pc:spChg chg="mod">
          <ac:chgData name="Jassem Abbasi" userId="a485637c-5d5c-44af-8411-f95acc3236b6" providerId="ADAL" clId="{B67E75DF-61F4-4BDD-83F6-F3A9FEB4B984}" dt="2024-02-22T09:52:54.409" v="2357" actId="27803"/>
          <ac:spMkLst>
            <pc:docMk/>
            <pc:sldMk cId="3942064285" sldId="256"/>
            <ac:spMk id="13247" creationId="{4E7F2A6A-3802-5AC3-97A7-6323D5C8B377}"/>
          </ac:spMkLst>
        </pc:spChg>
        <pc:spChg chg="mod">
          <ac:chgData name="Jassem Abbasi" userId="a485637c-5d5c-44af-8411-f95acc3236b6" providerId="ADAL" clId="{B67E75DF-61F4-4BDD-83F6-F3A9FEB4B984}" dt="2024-02-22T09:52:54.409" v="2357" actId="27803"/>
          <ac:spMkLst>
            <pc:docMk/>
            <pc:sldMk cId="3942064285" sldId="256"/>
            <ac:spMk id="13248" creationId="{FCED8280-7D31-D1EA-0959-D63A36756485}"/>
          </ac:spMkLst>
        </pc:spChg>
        <pc:spChg chg="mod">
          <ac:chgData name="Jassem Abbasi" userId="a485637c-5d5c-44af-8411-f95acc3236b6" providerId="ADAL" clId="{B67E75DF-61F4-4BDD-83F6-F3A9FEB4B984}" dt="2024-02-22T09:52:54.409" v="2357" actId="27803"/>
          <ac:spMkLst>
            <pc:docMk/>
            <pc:sldMk cId="3942064285" sldId="256"/>
            <ac:spMk id="13249" creationId="{839392AE-D023-58EC-5544-7DB599544279}"/>
          </ac:spMkLst>
        </pc:spChg>
        <pc:spChg chg="mod">
          <ac:chgData name="Jassem Abbasi" userId="a485637c-5d5c-44af-8411-f95acc3236b6" providerId="ADAL" clId="{B67E75DF-61F4-4BDD-83F6-F3A9FEB4B984}" dt="2024-02-22T09:52:54.409" v="2357" actId="27803"/>
          <ac:spMkLst>
            <pc:docMk/>
            <pc:sldMk cId="3942064285" sldId="256"/>
            <ac:spMk id="13250" creationId="{F9E6E423-FDBB-AE0D-9A98-1CF55EC8FF0C}"/>
          </ac:spMkLst>
        </pc:spChg>
        <pc:spChg chg="mod">
          <ac:chgData name="Jassem Abbasi" userId="a485637c-5d5c-44af-8411-f95acc3236b6" providerId="ADAL" clId="{B67E75DF-61F4-4BDD-83F6-F3A9FEB4B984}" dt="2024-02-22T09:52:54.409" v="2357" actId="27803"/>
          <ac:spMkLst>
            <pc:docMk/>
            <pc:sldMk cId="3942064285" sldId="256"/>
            <ac:spMk id="13251" creationId="{FA4C2618-3E2F-386F-EEB0-F21F1D9201FB}"/>
          </ac:spMkLst>
        </pc:spChg>
        <pc:spChg chg="mod">
          <ac:chgData name="Jassem Abbasi" userId="a485637c-5d5c-44af-8411-f95acc3236b6" providerId="ADAL" clId="{B67E75DF-61F4-4BDD-83F6-F3A9FEB4B984}" dt="2024-02-22T09:52:54.409" v="2357" actId="27803"/>
          <ac:spMkLst>
            <pc:docMk/>
            <pc:sldMk cId="3942064285" sldId="256"/>
            <ac:spMk id="13252" creationId="{DB918CDD-480B-001C-E1DF-7878CCAFEE83}"/>
          </ac:spMkLst>
        </pc:spChg>
        <pc:spChg chg="mod">
          <ac:chgData name="Jassem Abbasi" userId="a485637c-5d5c-44af-8411-f95acc3236b6" providerId="ADAL" clId="{B67E75DF-61F4-4BDD-83F6-F3A9FEB4B984}" dt="2024-02-22T09:52:54.409" v="2357" actId="27803"/>
          <ac:spMkLst>
            <pc:docMk/>
            <pc:sldMk cId="3942064285" sldId="256"/>
            <ac:spMk id="13253" creationId="{5C66BAB2-AD9A-BC72-DFDD-9CF4FB5BE1F8}"/>
          </ac:spMkLst>
        </pc:spChg>
        <pc:spChg chg="mod">
          <ac:chgData name="Jassem Abbasi" userId="a485637c-5d5c-44af-8411-f95acc3236b6" providerId="ADAL" clId="{B67E75DF-61F4-4BDD-83F6-F3A9FEB4B984}" dt="2024-02-22T09:52:54.409" v="2357" actId="27803"/>
          <ac:spMkLst>
            <pc:docMk/>
            <pc:sldMk cId="3942064285" sldId="256"/>
            <ac:spMk id="13254" creationId="{8BD86AEB-485D-1992-0AC4-66768F36656C}"/>
          </ac:spMkLst>
        </pc:spChg>
        <pc:spChg chg="mod">
          <ac:chgData name="Jassem Abbasi" userId="a485637c-5d5c-44af-8411-f95acc3236b6" providerId="ADAL" clId="{B67E75DF-61F4-4BDD-83F6-F3A9FEB4B984}" dt="2024-02-22T09:52:54.409" v="2357" actId="27803"/>
          <ac:spMkLst>
            <pc:docMk/>
            <pc:sldMk cId="3942064285" sldId="256"/>
            <ac:spMk id="13255" creationId="{2ADAFDE1-0302-8E4B-63B1-70BBE0A5DCB4}"/>
          </ac:spMkLst>
        </pc:spChg>
        <pc:spChg chg="mod">
          <ac:chgData name="Jassem Abbasi" userId="a485637c-5d5c-44af-8411-f95acc3236b6" providerId="ADAL" clId="{B67E75DF-61F4-4BDD-83F6-F3A9FEB4B984}" dt="2024-02-22T09:52:54.409" v="2357" actId="27803"/>
          <ac:spMkLst>
            <pc:docMk/>
            <pc:sldMk cId="3942064285" sldId="256"/>
            <ac:spMk id="13256" creationId="{FC50584A-443C-ACC6-A8BC-4CB75F424AEE}"/>
          </ac:spMkLst>
        </pc:spChg>
        <pc:spChg chg="mod">
          <ac:chgData name="Jassem Abbasi" userId="a485637c-5d5c-44af-8411-f95acc3236b6" providerId="ADAL" clId="{B67E75DF-61F4-4BDD-83F6-F3A9FEB4B984}" dt="2024-02-22T09:52:54.409" v="2357" actId="27803"/>
          <ac:spMkLst>
            <pc:docMk/>
            <pc:sldMk cId="3942064285" sldId="256"/>
            <ac:spMk id="13257" creationId="{9DC4A683-7600-0608-7145-17EEC27DDFDB}"/>
          </ac:spMkLst>
        </pc:spChg>
        <pc:spChg chg="mod">
          <ac:chgData name="Jassem Abbasi" userId="a485637c-5d5c-44af-8411-f95acc3236b6" providerId="ADAL" clId="{B67E75DF-61F4-4BDD-83F6-F3A9FEB4B984}" dt="2024-02-22T09:52:54.409" v="2357" actId="27803"/>
          <ac:spMkLst>
            <pc:docMk/>
            <pc:sldMk cId="3942064285" sldId="256"/>
            <ac:spMk id="13258" creationId="{556B15D1-C0F2-5CC0-454E-E2639C90C5D1}"/>
          </ac:spMkLst>
        </pc:spChg>
        <pc:spChg chg="mod">
          <ac:chgData name="Jassem Abbasi" userId="a485637c-5d5c-44af-8411-f95acc3236b6" providerId="ADAL" clId="{B67E75DF-61F4-4BDD-83F6-F3A9FEB4B984}" dt="2024-02-22T09:52:54.409" v="2357" actId="27803"/>
          <ac:spMkLst>
            <pc:docMk/>
            <pc:sldMk cId="3942064285" sldId="256"/>
            <ac:spMk id="13259" creationId="{3AC815EF-2ED3-EF0E-BF2A-4A88E9CE0C60}"/>
          </ac:spMkLst>
        </pc:spChg>
        <pc:spChg chg="mod">
          <ac:chgData name="Jassem Abbasi" userId="a485637c-5d5c-44af-8411-f95acc3236b6" providerId="ADAL" clId="{B67E75DF-61F4-4BDD-83F6-F3A9FEB4B984}" dt="2024-02-22T09:52:54.409" v="2357" actId="27803"/>
          <ac:spMkLst>
            <pc:docMk/>
            <pc:sldMk cId="3942064285" sldId="256"/>
            <ac:spMk id="13260" creationId="{84FEC260-5A47-135F-CD68-954C35912A9B}"/>
          </ac:spMkLst>
        </pc:spChg>
        <pc:spChg chg="mod">
          <ac:chgData name="Jassem Abbasi" userId="a485637c-5d5c-44af-8411-f95acc3236b6" providerId="ADAL" clId="{B67E75DF-61F4-4BDD-83F6-F3A9FEB4B984}" dt="2024-02-22T09:52:54.409" v="2357" actId="27803"/>
          <ac:spMkLst>
            <pc:docMk/>
            <pc:sldMk cId="3942064285" sldId="256"/>
            <ac:spMk id="13261" creationId="{6EE8D57F-1919-610B-1AF3-3CF98791E354}"/>
          </ac:spMkLst>
        </pc:spChg>
        <pc:spChg chg="mod">
          <ac:chgData name="Jassem Abbasi" userId="a485637c-5d5c-44af-8411-f95acc3236b6" providerId="ADAL" clId="{B67E75DF-61F4-4BDD-83F6-F3A9FEB4B984}" dt="2024-02-22T09:52:54.409" v="2357" actId="27803"/>
          <ac:spMkLst>
            <pc:docMk/>
            <pc:sldMk cId="3942064285" sldId="256"/>
            <ac:spMk id="13262" creationId="{6D623AE6-C641-9C40-4910-E6F4F8C3A6BC}"/>
          </ac:spMkLst>
        </pc:spChg>
        <pc:spChg chg="mod">
          <ac:chgData name="Jassem Abbasi" userId="a485637c-5d5c-44af-8411-f95acc3236b6" providerId="ADAL" clId="{B67E75DF-61F4-4BDD-83F6-F3A9FEB4B984}" dt="2024-02-22T09:52:54.409" v="2357" actId="27803"/>
          <ac:spMkLst>
            <pc:docMk/>
            <pc:sldMk cId="3942064285" sldId="256"/>
            <ac:spMk id="13263" creationId="{2C9E14B2-70FB-B443-CE20-7A920D04517E}"/>
          </ac:spMkLst>
        </pc:spChg>
        <pc:spChg chg="mod">
          <ac:chgData name="Jassem Abbasi" userId="a485637c-5d5c-44af-8411-f95acc3236b6" providerId="ADAL" clId="{B67E75DF-61F4-4BDD-83F6-F3A9FEB4B984}" dt="2024-02-22T09:52:54.409" v="2357" actId="27803"/>
          <ac:spMkLst>
            <pc:docMk/>
            <pc:sldMk cId="3942064285" sldId="256"/>
            <ac:spMk id="13264" creationId="{1C769418-06FF-C5C6-36A0-F9B9699656E0}"/>
          </ac:spMkLst>
        </pc:spChg>
        <pc:spChg chg="mod">
          <ac:chgData name="Jassem Abbasi" userId="a485637c-5d5c-44af-8411-f95acc3236b6" providerId="ADAL" clId="{B67E75DF-61F4-4BDD-83F6-F3A9FEB4B984}" dt="2024-02-22T09:52:54.409" v="2357" actId="27803"/>
          <ac:spMkLst>
            <pc:docMk/>
            <pc:sldMk cId="3942064285" sldId="256"/>
            <ac:spMk id="13265" creationId="{36F776A0-72C3-66C2-5B7E-3E519CCD4480}"/>
          </ac:spMkLst>
        </pc:spChg>
        <pc:spChg chg="mod">
          <ac:chgData name="Jassem Abbasi" userId="a485637c-5d5c-44af-8411-f95acc3236b6" providerId="ADAL" clId="{B67E75DF-61F4-4BDD-83F6-F3A9FEB4B984}" dt="2024-02-22T09:52:54.409" v="2357" actId="27803"/>
          <ac:spMkLst>
            <pc:docMk/>
            <pc:sldMk cId="3942064285" sldId="256"/>
            <ac:spMk id="13266" creationId="{0D1CB0B7-0A9C-FF5B-95B4-D585FE53E115}"/>
          </ac:spMkLst>
        </pc:spChg>
        <pc:spChg chg="mod">
          <ac:chgData name="Jassem Abbasi" userId="a485637c-5d5c-44af-8411-f95acc3236b6" providerId="ADAL" clId="{B67E75DF-61F4-4BDD-83F6-F3A9FEB4B984}" dt="2024-02-22T09:52:54.409" v="2357" actId="27803"/>
          <ac:spMkLst>
            <pc:docMk/>
            <pc:sldMk cId="3942064285" sldId="256"/>
            <ac:spMk id="13267" creationId="{AA565ADB-BF8D-12FA-5511-1F18E6D5C22D}"/>
          </ac:spMkLst>
        </pc:spChg>
        <pc:spChg chg="mod">
          <ac:chgData name="Jassem Abbasi" userId="a485637c-5d5c-44af-8411-f95acc3236b6" providerId="ADAL" clId="{B67E75DF-61F4-4BDD-83F6-F3A9FEB4B984}" dt="2024-02-22T09:52:54.409" v="2357" actId="27803"/>
          <ac:spMkLst>
            <pc:docMk/>
            <pc:sldMk cId="3942064285" sldId="256"/>
            <ac:spMk id="13268" creationId="{987F1CD3-224F-1B0F-A7BF-9A1AE3B9B81D}"/>
          </ac:spMkLst>
        </pc:spChg>
        <pc:spChg chg="mod">
          <ac:chgData name="Jassem Abbasi" userId="a485637c-5d5c-44af-8411-f95acc3236b6" providerId="ADAL" clId="{B67E75DF-61F4-4BDD-83F6-F3A9FEB4B984}" dt="2024-02-22T09:52:54.409" v="2357" actId="27803"/>
          <ac:spMkLst>
            <pc:docMk/>
            <pc:sldMk cId="3942064285" sldId="256"/>
            <ac:spMk id="13269" creationId="{C34E25F4-FA46-D533-34CD-AE15120AE4C5}"/>
          </ac:spMkLst>
        </pc:spChg>
        <pc:spChg chg="mod">
          <ac:chgData name="Jassem Abbasi" userId="a485637c-5d5c-44af-8411-f95acc3236b6" providerId="ADAL" clId="{B67E75DF-61F4-4BDD-83F6-F3A9FEB4B984}" dt="2024-02-22T09:52:54.409" v="2357" actId="27803"/>
          <ac:spMkLst>
            <pc:docMk/>
            <pc:sldMk cId="3942064285" sldId="256"/>
            <ac:spMk id="13270" creationId="{C3EB3BF0-3AB9-CF31-D2F7-57536E8CCE77}"/>
          </ac:spMkLst>
        </pc:spChg>
        <pc:spChg chg="mod">
          <ac:chgData name="Jassem Abbasi" userId="a485637c-5d5c-44af-8411-f95acc3236b6" providerId="ADAL" clId="{B67E75DF-61F4-4BDD-83F6-F3A9FEB4B984}" dt="2024-02-22T09:52:54.409" v="2357" actId="27803"/>
          <ac:spMkLst>
            <pc:docMk/>
            <pc:sldMk cId="3942064285" sldId="256"/>
            <ac:spMk id="13271" creationId="{D669A0CC-14F4-A72A-80F8-12E8FD781E75}"/>
          </ac:spMkLst>
        </pc:spChg>
        <pc:spChg chg="mod">
          <ac:chgData name="Jassem Abbasi" userId="a485637c-5d5c-44af-8411-f95acc3236b6" providerId="ADAL" clId="{B67E75DF-61F4-4BDD-83F6-F3A9FEB4B984}" dt="2024-02-22T09:52:54.409" v="2357" actId="27803"/>
          <ac:spMkLst>
            <pc:docMk/>
            <pc:sldMk cId="3942064285" sldId="256"/>
            <ac:spMk id="13272" creationId="{F97EF45B-2DA4-534C-2FDD-18A822388F4B}"/>
          </ac:spMkLst>
        </pc:spChg>
        <pc:spChg chg="mod">
          <ac:chgData name="Jassem Abbasi" userId="a485637c-5d5c-44af-8411-f95acc3236b6" providerId="ADAL" clId="{B67E75DF-61F4-4BDD-83F6-F3A9FEB4B984}" dt="2024-02-22T09:52:54.409" v="2357" actId="27803"/>
          <ac:spMkLst>
            <pc:docMk/>
            <pc:sldMk cId="3942064285" sldId="256"/>
            <ac:spMk id="13273" creationId="{8B783E28-BE9F-F10E-E865-5D255AB872F6}"/>
          </ac:spMkLst>
        </pc:spChg>
        <pc:spChg chg="mod">
          <ac:chgData name="Jassem Abbasi" userId="a485637c-5d5c-44af-8411-f95acc3236b6" providerId="ADAL" clId="{B67E75DF-61F4-4BDD-83F6-F3A9FEB4B984}" dt="2024-02-22T09:52:54.409" v="2357" actId="27803"/>
          <ac:spMkLst>
            <pc:docMk/>
            <pc:sldMk cId="3942064285" sldId="256"/>
            <ac:spMk id="13274" creationId="{8A20B13B-F711-4588-74CB-A23340A60932}"/>
          </ac:spMkLst>
        </pc:spChg>
        <pc:spChg chg="mod">
          <ac:chgData name="Jassem Abbasi" userId="a485637c-5d5c-44af-8411-f95acc3236b6" providerId="ADAL" clId="{B67E75DF-61F4-4BDD-83F6-F3A9FEB4B984}" dt="2024-02-22T09:52:54.409" v="2357" actId="27803"/>
          <ac:spMkLst>
            <pc:docMk/>
            <pc:sldMk cId="3942064285" sldId="256"/>
            <ac:spMk id="13275" creationId="{21350ADB-E5E8-D550-F9A9-4B3AA73BEECD}"/>
          </ac:spMkLst>
        </pc:spChg>
        <pc:spChg chg="mod">
          <ac:chgData name="Jassem Abbasi" userId="a485637c-5d5c-44af-8411-f95acc3236b6" providerId="ADAL" clId="{B67E75DF-61F4-4BDD-83F6-F3A9FEB4B984}" dt="2024-02-22T09:52:54.409" v="2357" actId="27803"/>
          <ac:spMkLst>
            <pc:docMk/>
            <pc:sldMk cId="3942064285" sldId="256"/>
            <ac:spMk id="13276" creationId="{D55C3BCA-EFCF-11E6-C48D-9F3ED96BBCBA}"/>
          </ac:spMkLst>
        </pc:spChg>
        <pc:spChg chg="mod">
          <ac:chgData name="Jassem Abbasi" userId="a485637c-5d5c-44af-8411-f95acc3236b6" providerId="ADAL" clId="{B67E75DF-61F4-4BDD-83F6-F3A9FEB4B984}" dt="2024-02-22T09:52:54.409" v="2357" actId="27803"/>
          <ac:spMkLst>
            <pc:docMk/>
            <pc:sldMk cId="3942064285" sldId="256"/>
            <ac:spMk id="13277" creationId="{6317EC7C-1DCF-1343-F364-2EDFFFD5D49F}"/>
          </ac:spMkLst>
        </pc:spChg>
        <pc:spChg chg="mod">
          <ac:chgData name="Jassem Abbasi" userId="a485637c-5d5c-44af-8411-f95acc3236b6" providerId="ADAL" clId="{B67E75DF-61F4-4BDD-83F6-F3A9FEB4B984}" dt="2024-02-22T09:52:54.409" v="2357" actId="27803"/>
          <ac:spMkLst>
            <pc:docMk/>
            <pc:sldMk cId="3942064285" sldId="256"/>
            <ac:spMk id="13278" creationId="{6AA4C1B9-0367-97C0-9EB8-66FFC97C276C}"/>
          </ac:spMkLst>
        </pc:spChg>
        <pc:spChg chg="mod">
          <ac:chgData name="Jassem Abbasi" userId="a485637c-5d5c-44af-8411-f95acc3236b6" providerId="ADAL" clId="{B67E75DF-61F4-4BDD-83F6-F3A9FEB4B984}" dt="2024-02-22T09:52:54.409" v="2357" actId="27803"/>
          <ac:spMkLst>
            <pc:docMk/>
            <pc:sldMk cId="3942064285" sldId="256"/>
            <ac:spMk id="13279" creationId="{BCCB8595-C359-A3BD-821F-A6CE1EE2A61C}"/>
          </ac:spMkLst>
        </pc:spChg>
        <pc:spChg chg="mod">
          <ac:chgData name="Jassem Abbasi" userId="a485637c-5d5c-44af-8411-f95acc3236b6" providerId="ADAL" clId="{B67E75DF-61F4-4BDD-83F6-F3A9FEB4B984}" dt="2024-02-22T09:52:54.409" v="2357" actId="27803"/>
          <ac:spMkLst>
            <pc:docMk/>
            <pc:sldMk cId="3942064285" sldId="256"/>
            <ac:spMk id="13280" creationId="{CD8E3730-0DB1-9D9E-722A-E7AE0440B041}"/>
          </ac:spMkLst>
        </pc:spChg>
        <pc:spChg chg="mod">
          <ac:chgData name="Jassem Abbasi" userId="a485637c-5d5c-44af-8411-f95acc3236b6" providerId="ADAL" clId="{B67E75DF-61F4-4BDD-83F6-F3A9FEB4B984}" dt="2024-02-22T09:52:54.409" v="2357" actId="27803"/>
          <ac:spMkLst>
            <pc:docMk/>
            <pc:sldMk cId="3942064285" sldId="256"/>
            <ac:spMk id="13281" creationId="{9230F821-1A92-166B-D0D9-AE0895143091}"/>
          </ac:spMkLst>
        </pc:spChg>
        <pc:spChg chg="mod">
          <ac:chgData name="Jassem Abbasi" userId="a485637c-5d5c-44af-8411-f95acc3236b6" providerId="ADAL" clId="{B67E75DF-61F4-4BDD-83F6-F3A9FEB4B984}" dt="2024-02-22T09:52:54.409" v="2357" actId="27803"/>
          <ac:spMkLst>
            <pc:docMk/>
            <pc:sldMk cId="3942064285" sldId="256"/>
            <ac:spMk id="13282" creationId="{68AAA23F-76A6-18B8-3710-6E5A3EE9D0DB}"/>
          </ac:spMkLst>
        </pc:spChg>
        <pc:spChg chg="mod">
          <ac:chgData name="Jassem Abbasi" userId="a485637c-5d5c-44af-8411-f95acc3236b6" providerId="ADAL" clId="{B67E75DF-61F4-4BDD-83F6-F3A9FEB4B984}" dt="2024-02-22T09:52:54.409" v="2357" actId="27803"/>
          <ac:spMkLst>
            <pc:docMk/>
            <pc:sldMk cId="3942064285" sldId="256"/>
            <ac:spMk id="13283" creationId="{29267496-A1CA-F22C-3C97-48503314802E}"/>
          </ac:spMkLst>
        </pc:spChg>
        <pc:spChg chg="mod">
          <ac:chgData name="Jassem Abbasi" userId="a485637c-5d5c-44af-8411-f95acc3236b6" providerId="ADAL" clId="{B67E75DF-61F4-4BDD-83F6-F3A9FEB4B984}" dt="2024-02-22T09:52:54.409" v="2357" actId="27803"/>
          <ac:spMkLst>
            <pc:docMk/>
            <pc:sldMk cId="3942064285" sldId="256"/>
            <ac:spMk id="13284" creationId="{0BC5F468-CFD2-0CFA-1C0E-189434923321}"/>
          </ac:spMkLst>
        </pc:spChg>
        <pc:spChg chg="mod">
          <ac:chgData name="Jassem Abbasi" userId="a485637c-5d5c-44af-8411-f95acc3236b6" providerId="ADAL" clId="{B67E75DF-61F4-4BDD-83F6-F3A9FEB4B984}" dt="2024-02-22T09:52:54.409" v="2357" actId="27803"/>
          <ac:spMkLst>
            <pc:docMk/>
            <pc:sldMk cId="3942064285" sldId="256"/>
            <ac:spMk id="13285" creationId="{7D6C753F-BAF3-B7F2-20B0-CE0868A1EEFA}"/>
          </ac:spMkLst>
        </pc:spChg>
        <pc:spChg chg="mod">
          <ac:chgData name="Jassem Abbasi" userId="a485637c-5d5c-44af-8411-f95acc3236b6" providerId="ADAL" clId="{B67E75DF-61F4-4BDD-83F6-F3A9FEB4B984}" dt="2024-02-22T09:52:54.409" v="2357" actId="27803"/>
          <ac:spMkLst>
            <pc:docMk/>
            <pc:sldMk cId="3942064285" sldId="256"/>
            <ac:spMk id="13286" creationId="{B576A677-DC8C-3D61-EA43-587FF6D4EC24}"/>
          </ac:spMkLst>
        </pc:spChg>
        <pc:spChg chg="mod">
          <ac:chgData name="Jassem Abbasi" userId="a485637c-5d5c-44af-8411-f95acc3236b6" providerId="ADAL" clId="{B67E75DF-61F4-4BDD-83F6-F3A9FEB4B984}" dt="2024-02-22T09:52:54.409" v="2357" actId="27803"/>
          <ac:spMkLst>
            <pc:docMk/>
            <pc:sldMk cId="3942064285" sldId="256"/>
            <ac:spMk id="13287" creationId="{66573F07-771A-4DDE-ED97-4C7F9058D5DE}"/>
          </ac:spMkLst>
        </pc:spChg>
        <pc:spChg chg="mod">
          <ac:chgData name="Jassem Abbasi" userId="a485637c-5d5c-44af-8411-f95acc3236b6" providerId="ADAL" clId="{B67E75DF-61F4-4BDD-83F6-F3A9FEB4B984}" dt="2024-02-22T09:52:54.409" v="2357" actId="27803"/>
          <ac:spMkLst>
            <pc:docMk/>
            <pc:sldMk cId="3942064285" sldId="256"/>
            <ac:spMk id="13288" creationId="{19FF5D4E-D0AE-25A6-6A0D-8CDBDE0841E3}"/>
          </ac:spMkLst>
        </pc:spChg>
        <pc:spChg chg="mod">
          <ac:chgData name="Jassem Abbasi" userId="a485637c-5d5c-44af-8411-f95acc3236b6" providerId="ADAL" clId="{B67E75DF-61F4-4BDD-83F6-F3A9FEB4B984}" dt="2024-02-22T09:52:54.409" v="2357" actId="27803"/>
          <ac:spMkLst>
            <pc:docMk/>
            <pc:sldMk cId="3942064285" sldId="256"/>
            <ac:spMk id="13289" creationId="{816998CF-DA03-A88B-44FD-FDD9BA1C14CD}"/>
          </ac:spMkLst>
        </pc:spChg>
        <pc:spChg chg="mod">
          <ac:chgData name="Jassem Abbasi" userId="a485637c-5d5c-44af-8411-f95acc3236b6" providerId="ADAL" clId="{B67E75DF-61F4-4BDD-83F6-F3A9FEB4B984}" dt="2024-02-22T09:52:54.409" v="2357" actId="27803"/>
          <ac:spMkLst>
            <pc:docMk/>
            <pc:sldMk cId="3942064285" sldId="256"/>
            <ac:spMk id="13290" creationId="{FF4193DE-4331-69BF-DAEA-7D638E756EC3}"/>
          </ac:spMkLst>
        </pc:spChg>
        <pc:spChg chg="mod">
          <ac:chgData name="Jassem Abbasi" userId="a485637c-5d5c-44af-8411-f95acc3236b6" providerId="ADAL" clId="{B67E75DF-61F4-4BDD-83F6-F3A9FEB4B984}" dt="2024-02-22T09:52:54.409" v="2357" actId="27803"/>
          <ac:spMkLst>
            <pc:docMk/>
            <pc:sldMk cId="3942064285" sldId="256"/>
            <ac:spMk id="13291" creationId="{B49137D6-A466-8BFD-6ED1-6E7D64144E41}"/>
          </ac:spMkLst>
        </pc:spChg>
        <pc:spChg chg="mod">
          <ac:chgData name="Jassem Abbasi" userId="a485637c-5d5c-44af-8411-f95acc3236b6" providerId="ADAL" clId="{B67E75DF-61F4-4BDD-83F6-F3A9FEB4B984}" dt="2024-02-22T09:52:54.409" v="2357" actId="27803"/>
          <ac:spMkLst>
            <pc:docMk/>
            <pc:sldMk cId="3942064285" sldId="256"/>
            <ac:spMk id="13292" creationId="{64BDD57F-1D5D-66F9-5B5A-0BEE2DC8D4BF}"/>
          </ac:spMkLst>
        </pc:spChg>
        <pc:spChg chg="mod">
          <ac:chgData name="Jassem Abbasi" userId="a485637c-5d5c-44af-8411-f95acc3236b6" providerId="ADAL" clId="{B67E75DF-61F4-4BDD-83F6-F3A9FEB4B984}" dt="2024-02-22T09:52:54.409" v="2357" actId="27803"/>
          <ac:spMkLst>
            <pc:docMk/>
            <pc:sldMk cId="3942064285" sldId="256"/>
            <ac:spMk id="13293" creationId="{0A6DEE35-A54E-9398-CF11-96C4A326A999}"/>
          </ac:spMkLst>
        </pc:spChg>
        <pc:spChg chg="mod">
          <ac:chgData name="Jassem Abbasi" userId="a485637c-5d5c-44af-8411-f95acc3236b6" providerId="ADAL" clId="{B67E75DF-61F4-4BDD-83F6-F3A9FEB4B984}" dt="2024-02-22T09:52:54.409" v="2357" actId="27803"/>
          <ac:spMkLst>
            <pc:docMk/>
            <pc:sldMk cId="3942064285" sldId="256"/>
            <ac:spMk id="13294" creationId="{666CAAFD-46AC-61DE-B70A-E63BFF38BEE6}"/>
          </ac:spMkLst>
        </pc:spChg>
        <pc:spChg chg="mod">
          <ac:chgData name="Jassem Abbasi" userId="a485637c-5d5c-44af-8411-f95acc3236b6" providerId="ADAL" clId="{B67E75DF-61F4-4BDD-83F6-F3A9FEB4B984}" dt="2024-02-22T09:52:54.409" v="2357" actId="27803"/>
          <ac:spMkLst>
            <pc:docMk/>
            <pc:sldMk cId="3942064285" sldId="256"/>
            <ac:spMk id="13295" creationId="{5A66F765-61E3-C9F2-75F9-F4DD045CA451}"/>
          </ac:spMkLst>
        </pc:spChg>
        <pc:spChg chg="mod">
          <ac:chgData name="Jassem Abbasi" userId="a485637c-5d5c-44af-8411-f95acc3236b6" providerId="ADAL" clId="{B67E75DF-61F4-4BDD-83F6-F3A9FEB4B984}" dt="2024-02-22T09:52:54.409" v="2357" actId="27803"/>
          <ac:spMkLst>
            <pc:docMk/>
            <pc:sldMk cId="3942064285" sldId="256"/>
            <ac:spMk id="13296" creationId="{398D4FEE-5F9D-C115-FC4D-3C7F9B39AEBE}"/>
          </ac:spMkLst>
        </pc:spChg>
        <pc:spChg chg="mod">
          <ac:chgData name="Jassem Abbasi" userId="a485637c-5d5c-44af-8411-f95acc3236b6" providerId="ADAL" clId="{B67E75DF-61F4-4BDD-83F6-F3A9FEB4B984}" dt="2024-02-22T09:52:54.409" v="2357" actId="27803"/>
          <ac:spMkLst>
            <pc:docMk/>
            <pc:sldMk cId="3942064285" sldId="256"/>
            <ac:spMk id="13297" creationId="{E64A1414-EAF7-BD1F-5FD2-9E7714997E19}"/>
          </ac:spMkLst>
        </pc:spChg>
        <pc:spChg chg="mod">
          <ac:chgData name="Jassem Abbasi" userId="a485637c-5d5c-44af-8411-f95acc3236b6" providerId="ADAL" clId="{B67E75DF-61F4-4BDD-83F6-F3A9FEB4B984}" dt="2024-02-22T09:52:54.409" v="2357" actId="27803"/>
          <ac:spMkLst>
            <pc:docMk/>
            <pc:sldMk cId="3942064285" sldId="256"/>
            <ac:spMk id="13298" creationId="{B2DC22C4-C7A7-6D5F-F3A1-C72B65AC9E14}"/>
          </ac:spMkLst>
        </pc:spChg>
        <pc:spChg chg="mod">
          <ac:chgData name="Jassem Abbasi" userId="a485637c-5d5c-44af-8411-f95acc3236b6" providerId="ADAL" clId="{B67E75DF-61F4-4BDD-83F6-F3A9FEB4B984}" dt="2024-02-22T09:52:54.409" v="2357" actId="27803"/>
          <ac:spMkLst>
            <pc:docMk/>
            <pc:sldMk cId="3942064285" sldId="256"/>
            <ac:spMk id="13299" creationId="{77E8B680-CA83-6781-B041-D76F754EE1A2}"/>
          </ac:spMkLst>
        </pc:spChg>
        <pc:spChg chg="mod">
          <ac:chgData name="Jassem Abbasi" userId="a485637c-5d5c-44af-8411-f95acc3236b6" providerId="ADAL" clId="{B67E75DF-61F4-4BDD-83F6-F3A9FEB4B984}" dt="2024-02-22T09:52:54.409" v="2357" actId="27803"/>
          <ac:spMkLst>
            <pc:docMk/>
            <pc:sldMk cId="3942064285" sldId="256"/>
            <ac:spMk id="13300" creationId="{7FA3ADE5-6F42-0C4D-5E66-B73D643C4646}"/>
          </ac:spMkLst>
        </pc:spChg>
        <pc:spChg chg="mod">
          <ac:chgData name="Jassem Abbasi" userId="a485637c-5d5c-44af-8411-f95acc3236b6" providerId="ADAL" clId="{B67E75DF-61F4-4BDD-83F6-F3A9FEB4B984}" dt="2024-02-22T09:52:54.409" v="2357" actId="27803"/>
          <ac:spMkLst>
            <pc:docMk/>
            <pc:sldMk cId="3942064285" sldId="256"/>
            <ac:spMk id="13301" creationId="{64D784F0-7B93-CA5E-DBEC-141AB860FA88}"/>
          </ac:spMkLst>
        </pc:spChg>
        <pc:spChg chg="mod">
          <ac:chgData name="Jassem Abbasi" userId="a485637c-5d5c-44af-8411-f95acc3236b6" providerId="ADAL" clId="{B67E75DF-61F4-4BDD-83F6-F3A9FEB4B984}" dt="2024-02-22T09:52:54.409" v="2357" actId="27803"/>
          <ac:spMkLst>
            <pc:docMk/>
            <pc:sldMk cId="3942064285" sldId="256"/>
            <ac:spMk id="13302" creationId="{49987C86-FB8A-2B6C-47DB-00E3722564BA}"/>
          </ac:spMkLst>
        </pc:spChg>
        <pc:spChg chg="mod">
          <ac:chgData name="Jassem Abbasi" userId="a485637c-5d5c-44af-8411-f95acc3236b6" providerId="ADAL" clId="{B67E75DF-61F4-4BDD-83F6-F3A9FEB4B984}" dt="2024-02-22T09:52:54.409" v="2357" actId="27803"/>
          <ac:spMkLst>
            <pc:docMk/>
            <pc:sldMk cId="3942064285" sldId="256"/>
            <ac:spMk id="13303" creationId="{ECE04539-0C8A-C7F0-A26A-16F5814A3914}"/>
          </ac:spMkLst>
        </pc:spChg>
        <pc:spChg chg="mod">
          <ac:chgData name="Jassem Abbasi" userId="a485637c-5d5c-44af-8411-f95acc3236b6" providerId="ADAL" clId="{B67E75DF-61F4-4BDD-83F6-F3A9FEB4B984}" dt="2024-02-22T09:52:54.409" v="2357" actId="27803"/>
          <ac:spMkLst>
            <pc:docMk/>
            <pc:sldMk cId="3942064285" sldId="256"/>
            <ac:spMk id="13304" creationId="{A9800078-A932-6A91-23B7-C4771DFEFF4F}"/>
          </ac:spMkLst>
        </pc:spChg>
        <pc:spChg chg="mod">
          <ac:chgData name="Jassem Abbasi" userId="a485637c-5d5c-44af-8411-f95acc3236b6" providerId="ADAL" clId="{B67E75DF-61F4-4BDD-83F6-F3A9FEB4B984}" dt="2024-02-22T09:52:54.409" v="2357" actId="27803"/>
          <ac:spMkLst>
            <pc:docMk/>
            <pc:sldMk cId="3942064285" sldId="256"/>
            <ac:spMk id="13305" creationId="{E710BE09-2608-05B9-0E61-8D96232A4957}"/>
          </ac:spMkLst>
        </pc:spChg>
        <pc:spChg chg="mod">
          <ac:chgData name="Jassem Abbasi" userId="a485637c-5d5c-44af-8411-f95acc3236b6" providerId="ADAL" clId="{B67E75DF-61F4-4BDD-83F6-F3A9FEB4B984}" dt="2024-02-22T09:52:54.409" v="2357" actId="27803"/>
          <ac:spMkLst>
            <pc:docMk/>
            <pc:sldMk cId="3942064285" sldId="256"/>
            <ac:spMk id="13306" creationId="{B6A37061-E4AA-52BA-5596-133287366AA5}"/>
          </ac:spMkLst>
        </pc:spChg>
        <pc:spChg chg="mod">
          <ac:chgData name="Jassem Abbasi" userId="a485637c-5d5c-44af-8411-f95acc3236b6" providerId="ADAL" clId="{B67E75DF-61F4-4BDD-83F6-F3A9FEB4B984}" dt="2024-02-22T09:52:54.409" v="2357" actId="27803"/>
          <ac:spMkLst>
            <pc:docMk/>
            <pc:sldMk cId="3942064285" sldId="256"/>
            <ac:spMk id="13307" creationId="{ABB4DD91-1969-5889-5FF6-98549303428F}"/>
          </ac:spMkLst>
        </pc:spChg>
        <pc:spChg chg="mod">
          <ac:chgData name="Jassem Abbasi" userId="a485637c-5d5c-44af-8411-f95acc3236b6" providerId="ADAL" clId="{B67E75DF-61F4-4BDD-83F6-F3A9FEB4B984}" dt="2024-02-22T09:52:54.409" v="2357" actId="27803"/>
          <ac:spMkLst>
            <pc:docMk/>
            <pc:sldMk cId="3942064285" sldId="256"/>
            <ac:spMk id="13308" creationId="{2B5F85C2-5553-8C5B-B5C2-938E425E2871}"/>
          </ac:spMkLst>
        </pc:spChg>
        <pc:spChg chg="mod">
          <ac:chgData name="Jassem Abbasi" userId="a485637c-5d5c-44af-8411-f95acc3236b6" providerId="ADAL" clId="{B67E75DF-61F4-4BDD-83F6-F3A9FEB4B984}" dt="2024-02-22T09:52:54.409" v="2357" actId="27803"/>
          <ac:spMkLst>
            <pc:docMk/>
            <pc:sldMk cId="3942064285" sldId="256"/>
            <ac:spMk id="13309" creationId="{BACAEE26-0BA2-A353-C9F7-1EAD4F26D98B}"/>
          </ac:spMkLst>
        </pc:spChg>
        <pc:spChg chg="mod">
          <ac:chgData name="Jassem Abbasi" userId="a485637c-5d5c-44af-8411-f95acc3236b6" providerId="ADAL" clId="{B67E75DF-61F4-4BDD-83F6-F3A9FEB4B984}" dt="2024-02-22T09:52:54.409" v="2357" actId="27803"/>
          <ac:spMkLst>
            <pc:docMk/>
            <pc:sldMk cId="3942064285" sldId="256"/>
            <ac:spMk id="13310" creationId="{0107596C-22EB-1BD7-FF79-58E4EC66FEFC}"/>
          </ac:spMkLst>
        </pc:spChg>
        <pc:spChg chg="mod">
          <ac:chgData name="Jassem Abbasi" userId="a485637c-5d5c-44af-8411-f95acc3236b6" providerId="ADAL" clId="{B67E75DF-61F4-4BDD-83F6-F3A9FEB4B984}" dt="2024-02-22T09:52:54.409" v="2357" actId="27803"/>
          <ac:spMkLst>
            <pc:docMk/>
            <pc:sldMk cId="3942064285" sldId="256"/>
            <ac:spMk id="13311" creationId="{AA1FDE4A-7AC4-ECC5-BAEE-5EC5F9210AC9}"/>
          </ac:spMkLst>
        </pc:spChg>
        <pc:spChg chg="mod">
          <ac:chgData name="Jassem Abbasi" userId="a485637c-5d5c-44af-8411-f95acc3236b6" providerId="ADAL" clId="{B67E75DF-61F4-4BDD-83F6-F3A9FEB4B984}" dt="2024-02-22T09:52:54.409" v="2357" actId="27803"/>
          <ac:spMkLst>
            <pc:docMk/>
            <pc:sldMk cId="3942064285" sldId="256"/>
            <ac:spMk id="13312" creationId="{60FA125F-0B2F-1777-CFED-C80073A726A5}"/>
          </ac:spMkLst>
        </pc:spChg>
        <pc:spChg chg="mod">
          <ac:chgData name="Jassem Abbasi" userId="a485637c-5d5c-44af-8411-f95acc3236b6" providerId="ADAL" clId="{B67E75DF-61F4-4BDD-83F6-F3A9FEB4B984}" dt="2024-02-22T09:52:54.409" v="2357" actId="27803"/>
          <ac:spMkLst>
            <pc:docMk/>
            <pc:sldMk cId="3942064285" sldId="256"/>
            <ac:spMk id="13313" creationId="{DB91533E-66BD-FFF8-BF65-5014240F7F05}"/>
          </ac:spMkLst>
        </pc:spChg>
        <pc:spChg chg="mod">
          <ac:chgData name="Jassem Abbasi" userId="a485637c-5d5c-44af-8411-f95acc3236b6" providerId="ADAL" clId="{B67E75DF-61F4-4BDD-83F6-F3A9FEB4B984}" dt="2024-02-22T09:52:54.409" v="2357" actId="27803"/>
          <ac:spMkLst>
            <pc:docMk/>
            <pc:sldMk cId="3942064285" sldId="256"/>
            <ac:spMk id="13314" creationId="{E038DB57-F915-C236-117E-60C57B8633A1}"/>
          </ac:spMkLst>
        </pc:spChg>
        <pc:spChg chg="mod">
          <ac:chgData name="Jassem Abbasi" userId="a485637c-5d5c-44af-8411-f95acc3236b6" providerId="ADAL" clId="{B67E75DF-61F4-4BDD-83F6-F3A9FEB4B984}" dt="2024-02-22T09:52:54.409" v="2357" actId="27803"/>
          <ac:spMkLst>
            <pc:docMk/>
            <pc:sldMk cId="3942064285" sldId="256"/>
            <ac:spMk id="13315" creationId="{553CFDC1-13C8-4603-938C-6E871CCB26B4}"/>
          </ac:spMkLst>
        </pc:spChg>
        <pc:spChg chg="mod">
          <ac:chgData name="Jassem Abbasi" userId="a485637c-5d5c-44af-8411-f95acc3236b6" providerId="ADAL" clId="{B67E75DF-61F4-4BDD-83F6-F3A9FEB4B984}" dt="2024-02-22T09:52:54.409" v="2357" actId="27803"/>
          <ac:spMkLst>
            <pc:docMk/>
            <pc:sldMk cId="3942064285" sldId="256"/>
            <ac:spMk id="13316" creationId="{ED1D9595-16CD-9C05-4150-E98FBBEC024F}"/>
          </ac:spMkLst>
        </pc:spChg>
        <pc:spChg chg="mod">
          <ac:chgData name="Jassem Abbasi" userId="a485637c-5d5c-44af-8411-f95acc3236b6" providerId="ADAL" clId="{B67E75DF-61F4-4BDD-83F6-F3A9FEB4B984}" dt="2024-02-22T09:52:54.409" v="2357" actId="27803"/>
          <ac:spMkLst>
            <pc:docMk/>
            <pc:sldMk cId="3942064285" sldId="256"/>
            <ac:spMk id="13317" creationId="{EF63A492-7CB9-BC6C-84CF-F1A00C6DCFA6}"/>
          </ac:spMkLst>
        </pc:spChg>
        <pc:spChg chg="mod">
          <ac:chgData name="Jassem Abbasi" userId="a485637c-5d5c-44af-8411-f95acc3236b6" providerId="ADAL" clId="{B67E75DF-61F4-4BDD-83F6-F3A9FEB4B984}" dt="2024-02-22T09:52:54.409" v="2357" actId="27803"/>
          <ac:spMkLst>
            <pc:docMk/>
            <pc:sldMk cId="3942064285" sldId="256"/>
            <ac:spMk id="13318" creationId="{0C674A11-DDCB-D450-1E4B-156EEB6ED999}"/>
          </ac:spMkLst>
        </pc:spChg>
        <pc:spChg chg="mod">
          <ac:chgData name="Jassem Abbasi" userId="a485637c-5d5c-44af-8411-f95acc3236b6" providerId="ADAL" clId="{B67E75DF-61F4-4BDD-83F6-F3A9FEB4B984}" dt="2024-02-22T09:52:54.409" v="2357" actId="27803"/>
          <ac:spMkLst>
            <pc:docMk/>
            <pc:sldMk cId="3942064285" sldId="256"/>
            <ac:spMk id="13319" creationId="{9A1C5EF5-9A12-5A79-DB33-9AD260E38F12}"/>
          </ac:spMkLst>
        </pc:spChg>
        <pc:spChg chg="mod">
          <ac:chgData name="Jassem Abbasi" userId="a485637c-5d5c-44af-8411-f95acc3236b6" providerId="ADAL" clId="{B67E75DF-61F4-4BDD-83F6-F3A9FEB4B984}" dt="2024-02-22T09:52:54.409" v="2357" actId="27803"/>
          <ac:spMkLst>
            <pc:docMk/>
            <pc:sldMk cId="3942064285" sldId="256"/>
            <ac:spMk id="13320" creationId="{9730BD5C-A8B5-0F8E-8FAF-38F04E78B227}"/>
          </ac:spMkLst>
        </pc:spChg>
        <pc:spChg chg="mod">
          <ac:chgData name="Jassem Abbasi" userId="a485637c-5d5c-44af-8411-f95acc3236b6" providerId="ADAL" clId="{B67E75DF-61F4-4BDD-83F6-F3A9FEB4B984}" dt="2024-02-22T09:52:54.409" v="2357" actId="27803"/>
          <ac:spMkLst>
            <pc:docMk/>
            <pc:sldMk cId="3942064285" sldId="256"/>
            <ac:spMk id="13321" creationId="{E95ED684-2017-470B-FBB8-C216EF01DCC0}"/>
          </ac:spMkLst>
        </pc:spChg>
        <pc:spChg chg="mod">
          <ac:chgData name="Jassem Abbasi" userId="a485637c-5d5c-44af-8411-f95acc3236b6" providerId="ADAL" clId="{B67E75DF-61F4-4BDD-83F6-F3A9FEB4B984}" dt="2024-02-22T09:52:54.409" v="2357" actId="27803"/>
          <ac:spMkLst>
            <pc:docMk/>
            <pc:sldMk cId="3942064285" sldId="256"/>
            <ac:spMk id="13322" creationId="{8AE1FECE-3ADC-61E3-28A9-C7765D6812CF}"/>
          </ac:spMkLst>
        </pc:spChg>
        <pc:spChg chg="mod">
          <ac:chgData name="Jassem Abbasi" userId="a485637c-5d5c-44af-8411-f95acc3236b6" providerId="ADAL" clId="{B67E75DF-61F4-4BDD-83F6-F3A9FEB4B984}" dt="2024-02-22T09:52:54.409" v="2357" actId="27803"/>
          <ac:spMkLst>
            <pc:docMk/>
            <pc:sldMk cId="3942064285" sldId="256"/>
            <ac:spMk id="13323" creationId="{092ABA05-C0AE-71EA-1426-F80A98739D5E}"/>
          </ac:spMkLst>
        </pc:spChg>
        <pc:spChg chg="mod">
          <ac:chgData name="Jassem Abbasi" userId="a485637c-5d5c-44af-8411-f95acc3236b6" providerId="ADAL" clId="{B67E75DF-61F4-4BDD-83F6-F3A9FEB4B984}" dt="2024-02-22T09:52:54.409" v="2357" actId="27803"/>
          <ac:spMkLst>
            <pc:docMk/>
            <pc:sldMk cId="3942064285" sldId="256"/>
            <ac:spMk id="13324" creationId="{64E05640-5DB2-FEDD-BD48-9B70A8337A27}"/>
          </ac:spMkLst>
        </pc:spChg>
        <pc:spChg chg="mod">
          <ac:chgData name="Jassem Abbasi" userId="a485637c-5d5c-44af-8411-f95acc3236b6" providerId="ADAL" clId="{B67E75DF-61F4-4BDD-83F6-F3A9FEB4B984}" dt="2024-02-22T09:52:54.409" v="2357" actId="27803"/>
          <ac:spMkLst>
            <pc:docMk/>
            <pc:sldMk cId="3942064285" sldId="256"/>
            <ac:spMk id="13325" creationId="{91E5C3DE-5F96-AFCB-9A55-071194F58A52}"/>
          </ac:spMkLst>
        </pc:spChg>
        <pc:spChg chg="mod">
          <ac:chgData name="Jassem Abbasi" userId="a485637c-5d5c-44af-8411-f95acc3236b6" providerId="ADAL" clId="{B67E75DF-61F4-4BDD-83F6-F3A9FEB4B984}" dt="2024-02-22T09:52:54.409" v="2357" actId="27803"/>
          <ac:spMkLst>
            <pc:docMk/>
            <pc:sldMk cId="3942064285" sldId="256"/>
            <ac:spMk id="13326" creationId="{F43D2E31-A4A8-1A64-C12A-179F9AB2E3E6}"/>
          </ac:spMkLst>
        </pc:spChg>
        <pc:spChg chg="mod">
          <ac:chgData name="Jassem Abbasi" userId="a485637c-5d5c-44af-8411-f95acc3236b6" providerId="ADAL" clId="{B67E75DF-61F4-4BDD-83F6-F3A9FEB4B984}" dt="2024-02-22T09:52:54.409" v="2357" actId="27803"/>
          <ac:spMkLst>
            <pc:docMk/>
            <pc:sldMk cId="3942064285" sldId="256"/>
            <ac:spMk id="13327" creationId="{29B72632-11B5-0C69-E3B7-B0739148D1C2}"/>
          </ac:spMkLst>
        </pc:spChg>
        <pc:spChg chg="mod">
          <ac:chgData name="Jassem Abbasi" userId="a485637c-5d5c-44af-8411-f95acc3236b6" providerId="ADAL" clId="{B67E75DF-61F4-4BDD-83F6-F3A9FEB4B984}" dt="2024-02-22T09:52:54.409" v="2357" actId="27803"/>
          <ac:spMkLst>
            <pc:docMk/>
            <pc:sldMk cId="3942064285" sldId="256"/>
            <ac:spMk id="13328" creationId="{F8C022C0-DFAE-67C2-4E48-2BA48FCCFB77}"/>
          </ac:spMkLst>
        </pc:spChg>
        <pc:spChg chg="mod">
          <ac:chgData name="Jassem Abbasi" userId="a485637c-5d5c-44af-8411-f95acc3236b6" providerId="ADAL" clId="{B67E75DF-61F4-4BDD-83F6-F3A9FEB4B984}" dt="2024-02-22T09:52:54.409" v="2357" actId="27803"/>
          <ac:spMkLst>
            <pc:docMk/>
            <pc:sldMk cId="3942064285" sldId="256"/>
            <ac:spMk id="13329" creationId="{15A7C677-7BA6-C2E0-CFE3-D50307E46883}"/>
          </ac:spMkLst>
        </pc:spChg>
        <pc:spChg chg="mod">
          <ac:chgData name="Jassem Abbasi" userId="a485637c-5d5c-44af-8411-f95acc3236b6" providerId="ADAL" clId="{B67E75DF-61F4-4BDD-83F6-F3A9FEB4B984}" dt="2024-02-22T09:52:54.409" v="2357" actId="27803"/>
          <ac:spMkLst>
            <pc:docMk/>
            <pc:sldMk cId="3942064285" sldId="256"/>
            <ac:spMk id="13330" creationId="{9BE17493-4C41-4B04-6F08-A10B5A9ACBE8}"/>
          </ac:spMkLst>
        </pc:spChg>
        <pc:spChg chg="mod">
          <ac:chgData name="Jassem Abbasi" userId="a485637c-5d5c-44af-8411-f95acc3236b6" providerId="ADAL" clId="{B67E75DF-61F4-4BDD-83F6-F3A9FEB4B984}" dt="2024-02-22T09:52:54.409" v="2357" actId="27803"/>
          <ac:spMkLst>
            <pc:docMk/>
            <pc:sldMk cId="3942064285" sldId="256"/>
            <ac:spMk id="13331" creationId="{E623599A-BCA0-2CEA-08F0-849D6CC3C4B8}"/>
          </ac:spMkLst>
        </pc:spChg>
        <pc:spChg chg="mod">
          <ac:chgData name="Jassem Abbasi" userId="a485637c-5d5c-44af-8411-f95acc3236b6" providerId="ADAL" clId="{B67E75DF-61F4-4BDD-83F6-F3A9FEB4B984}" dt="2024-02-22T09:52:54.409" v="2357" actId="27803"/>
          <ac:spMkLst>
            <pc:docMk/>
            <pc:sldMk cId="3942064285" sldId="256"/>
            <ac:spMk id="13332" creationId="{9CD85DF3-DC07-E9FC-73E4-02AAEEFB2804}"/>
          </ac:spMkLst>
        </pc:spChg>
        <pc:spChg chg="mod">
          <ac:chgData name="Jassem Abbasi" userId="a485637c-5d5c-44af-8411-f95acc3236b6" providerId="ADAL" clId="{B67E75DF-61F4-4BDD-83F6-F3A9FEB4B984}" dt="2024-02-22T09:52:54.409" v="2357" actId="27803"/>
          <ac:spMkLst>
            <pc:docMk/>
            <pc:sldMk cId="3942064285" sldId="256"/>
            <ac:spMk id="13333" creationId="{AF9F433A-BD3D-F5A9-063F-891FE6A172BD}"/>
          </ac:spMkLst>
        </pc:spChg>
        <pc:spChg chg="mod">
          <ac:chgData name="Jassem Abbasi" userId="a485637c-5d5c-44af-8411-f95acc3236b6" providerId="ADAL" clId="{B67E75DF-61F4-4BDD-83F6-F3A9FEB4B984}" dt="2024-02-22T09:52:54.409" v="2357" actId="27803"/>
          <ac:spMkLst>
            <pc:docMk/>
            <pc:sldMk cId="3942064285" sldId="256"/>
            <ac:spMk id="13334" creationId="{EFF33D4B-1148-886B-03D6-7D776BF19016}"/>
          </ac:spMkLst>
        </pc:spChg>
        <pc:spChg chg="mod">
          <ac:chgData name="Jassem Abbasi" userId="a485637c-5d5c-44af-8411-f95acc3236b6" providerId="ADAL" clId="{B67E75DF-61F4-4BDD-83F6-F3A9FEB4B984}" dt="2024-02-22T09:52:54.409" v="2357" actId="27803"/>
          <ac:spMkLst>
            <pc:docMk/>
            <pc:sldMk cId="3942064285" sldId="256"/>
            <ac:spMk id="13335" creationId="{2E0F0290-9BB3-0122-9D97-9BF96142222A}"/>
          </ac:spMkLst>
        </pc:spChg>
        <pc:spChg chg="mod">
          <ac:chgData name="Jassem Abbasi" userId="a485637c-5d5c-44af-8411-f95acc3236b6" providerId="ADAL" clId="{B67E75DF-61F4-4BDD-83F6-F3A9FEB4B984}" dt="2024-02-22T09:52:54.409" v="2357" actId="27803"/>
          <ac:spMkLst>
            <pc:docMk/>
            <pc:sldMk cId="3942064285" sldId="256"/>
            <ac:spMk id="13336" creationId="{87DECC35-CDCA-0A0F-11C1-99D9656D784C}"/>
          </ac:spMkLst>
        </pc:spChg>
        <pc:spChg chg="mod">
          <ac:chgData name="Jassem Abbasi" userId="a485637c-5d5c-44af-8411-f95acc3236b6" providerId="ADAL" clId="{B67E75DF-61F4-4BDD-83F6-F3A9FEB4B984}" dt="2024-02-22T09:52:54.409" v="2357" actId="27803"/>
          <ac:spMkLst>
            <pc:docMk/>
            <pc:sldMk cId="3942064285" sldId="256"/>
            <ac:spMk id="13337" creationId="{C32314B3-FCB7-C6AA-2AB4-24108330596E}"/>
          </ac:spMkLst>
        </pc:spChg>
        <pc:spChg chg="mod">
          <ac:chgData name="Jassem Abbasi" userId="a485637c-5d5c-44af-8411-f95acc3236b6" providerId="ADAL" clId="{B67E75DF-61F4-4BDD-83F6-F3A9FEB4B984}" dt="2024-02-22T09:52:54.409" v="2357" actId="27803"/>
          <ac:spMkLst>
            <pc:docMk/>
            <pc:sldMk cId="3942064285" sldId="256"/>
            <ac:spMk id="13338" creationId="{7CBB09E0-699D-78FC-8475-E2DA64FC7301}"/>
          </ac:spMkLst>
        </pc:spChg>
        <pc:spChg chg="mod">
          <ac:chgData name="Jassem Abbasi" userId="a485637c-5d5c-44af-8411-f95acc3236b6" providerId="ADAL" clId="{B67E75DF-61F4-4BDD-83F6-F3A9FEB4B984}" dt="2024-02-22T09:52:54.409" v="2357" actId="27803"/>
          <ac:spMkLst>
            <pc:docMk/>
            <pc:sldMk cId="3942064285" sldId="256"/>
            <ac:spMk id="13339" creationId="{1283BD18-CD76-8D88-158C-A417EFDF6266}"/>
          </ac:spMkLst>
        </pc:spChg>
        <pc:spChg chg="mod">
          <ac:chgData name="Jassem Abbasi" userId="a485637c-5d5c-44af-8411-f95acc3236b6" providerId="ADAL" clId="{B67E75DF-61F4-4BDD-83F6-F3A9FEB4B984}" dt="2024-02-22T09:52:54.409" v="2357" actId="27803"/>
          <ac:spMkLst>
            <pc:docMk/>
            <pc:sldMk cId="3942064285" sldId="256"/>
            <ac:spMk id="13340" creationId="{5D314289-59E3-4B8B-34CB-295CD96897BF}"/>
          </ac:spMkLst>
        </pc:spChg>
        <pc:spChg chg="mod">
          <ac:chgData name="Jassem Abbasi" userId="a485637c-5d5c-44af-8411-f95acc3236b6" providerId="ADAL" clId="{B67E75DF-61F4-4BDD-83F6-F3A9FEB4B984}" dt="2024-02-22T09:52:54.409" v="2357" actId="27803"/>
          <ac:spMkLst>
            <pc:docMk/>
            <pc:sldMk cId="3942064285" sldId="256"/>
            <ac:spMk id="13341" creationId="{E11B2C4D-678C-F301-E871-B859E46B1C9E}"/>
          </ac:spMkLst>
        </pc:spChg>
        <pc:spChg chg="mod">
          <ac:chgData name="Jassem Abbasi" userId="a485637c-5d5c-44af-8411-f95acc3236b6" providerId="ADAL" clId="{B67E75DF-61F4-4BDD-83F6-F3A9FEB4B984}" dt="2024-02-22T09:52:54.409" v="2357" actId="27803"/>
          <ac:spMkLst>
            <pc:docMk/>
            <pc:sldMk cId="3942064285" sldId="256"/>
            <ac:spMk id="13342" creationId="{2247269D-A6E0-BD64-FFB3-5072ED74E08B}"/>
          </ac:spMkLst>
        </pc:spChg>
        <pc:spChg chg="mod">
          <ac:chgData name="Jassem Abbasi" userId="a485637c-5d5c-44af-8411-f95acc3236b6" providerId="ADAL" clId="{B67E75DF-61F4-4BDD-83F6-F3A9FEB4B984}" dt="2024-02-22T09:52:54.409" v="2357" actId="27803"/>
          <ac:spMkLst>
            <pc:docMk/>
            <pc:sldMk cId="3942064285" sldId="256"/>
            <ac:spMk id="13343" creationId="{C5485348-5FC8-B02D-9C86-869761FF76A0}"/>
          </ac:spMkLst>
        </pc:spChg>
        <pc:spChg chg="mod">
          <ac:chgData name="Jassem Abbasi" userId="a485637c-5d5c-44af-8411-f95acc3236b6" providerId="ADAL" clId="{B67E75DF-61F4-4BDD-83F6-F3A9FEB4B984}" dt="2024-02-22T09:52:54.409" v="2357" actId="27803"/>
          <ac:spMkLst>
            <pc:docMk/>
            <pc:sldMk cId="3942064285" sldId="256"/>
            <ac:spMk id="13344" creationId="{F81B17C7-D008-D2AE-B110-344FF80EB7D7}"/>
          </ac:spMkLst>
        </pc:spChg>
        <pc:spChg chg="mod">
          <ac:chgData name="Jassem Abbasi" userId="a485637c-5d5c-44af-8411-f95acc3236b6" providerId="ADAL" clId="{B67E75DF-61F4-4BDD-83F6-F3A9FEB4B984}" dt="2024-02-22T09:52:54.409" v="2357" actId="27803"/>
          <ac:spMkLst>
            <pc:docMk/>
            <pc:sldMk cId="3942064285" sldId="256"/>
            <ac:spMk id="13345" creationId="{427F64E3-DBDD-C97D-B58D-A4F726005247}"/>
          </ac:spMkLst>
        </pc:spChg>
        <pc:spChg chg="mod">
          <ac:chgData name="Jassem Abbasi" userId="a485637c-5d5c-44af-8411-f95acc3236b6" providerId="ADAL" clId="{B67E75DF-61F4-4BDD-83F6-F3A9FEB4B984}" dt="2024-02-22T09:52:54.409" v="2357" actId="27803"/>
          <ac:spMkLst>
            <pc:docMk/>
            <pc:sldMk cId="3942064285" sldId="256"/>
            <ac:spMk id="13346" creationId="{CF71CF39-47AD-784C-03CD-5C1319C65203}"/>
          </ac:spMkLst>
        </pc:spChg>
        <pc:spChg chg="mod">
          <ac:chgData name="Jassem Abbasi" userId="a485637c-5d5c-44af-8411-f95acc3236b6" providerId="ADAL" clId="{B67E75DF-61F4-4BDD-83F6-F3A9FEB4B984}" dt="2024-02-22T09:52:54.409" v="2357" actId="27803"/>
          <ac:spMkLst>
            <pc:docMk/>
            <pc:sldMk cId="3942064285" sldId="256"/>
            <ac:spMk id="13347" creationId="{4AB9749E-DA0C-051F-4F3B-F5F31B5D35C8}"/>
          </ac:spMkLst>
        </pc:spChg>
        <pc:spChg chg="mod">
          <ac:chgData name="Jassem Abbasi" userId="a485637c-5d5c-44af-8411-f95acc3236b6" providerId="ADAL" clId="{B67E75DF-61F4-4BDD-83F6-F3A9FEB4B984}" dt="2024-02-22T09:52:54.409" v="2357" actId="27803"/>
          <ac:spMkLst>
            <pc:docMk/>
            <pc:sldMk cId="3942064285" sldId="256"/>
            <ac:spMk id="13348" creationId="{01BFFB32-D090-B5FE-9882-65992DABD0BF}"/>
          </ac:spMkLst>
        </pc:spChg>
        <pc:spChg chg="mod">
          <ac:chgData name="Jassem Abbasi" userId="a485637c-5d5c-44af-8411-f95acc3236b6" providerId="ADAL" clId="{B67E75DF-61F4-4BDD-83F6-F3A9FEB4B984}" dt="2024-02-22T09:52:54.409" v="2357" actId="27803"/>
          <ac:spMkLst>
            <pc:docMk/>
            <pc:sldMk cId="3942064285" sldId="256"/>
            <ac:spMk id="13349" creationId="{1336D33E-5B97-FCF0-08B4-3C6F7DD77847}"/>
          </ac:spMkLst>
        </pc:spChg>
        <pc:spChg chg="mod">
          <ac:chgData name="Jassem Abbasi" userId="a485637c-5d5c-44af-8411-f95acc3236b6" providerId="ADAL" clId="{B67E75DF-61F4-4BDD-83F6-F3A9FEB4B984}" dt="2024-02-22T09:52:54.409" v="2357" actId="27803"/>
          <ac:spMkLst>
            <pc:docMk/>
            <pc:sldMk cId="3942064285" sldId="256"/>
            <ac:spMk id="13350" creationId="{2D1062AF-EE98-CC04-F8C7-9B64FCFCD6E0}"/>
          </ac:spMkLst>
        </pc:spChg>
        <pc:spChg chg="mod">
          <ac:chgData name="Jassem Abbasi" userId="a485637c-5d5c-44af-8411-f95acc3236b6" providerId="ADAL" clId="{B67E75DF-61F4-4BDD-83F6-F3A9FEB4B984}" dt="2024-02-22T09:52:54.409" v="2357" actId="27803"/>
          <ac:spMkLst>
            <pc:docMk/>
            <pc:sldMk cId="3942064285" sldId="256"/>
            <ac:spMk id="13351" creationId="{35B1847A-B360-DFCB-5BFE-8ADEA0E30C7A}"/>
          </ac:spMkLst>
        </pc:spChg>
        <pc:spChg chg="mod">
          <ac:chgData name="Jassem Abbasi" userId="a485637c-5d5c-44af-8411-f95acc3236b6" providerId="ADAL" clId="{B67E75DF-61F4-4BDD-83F6-F3A9FEB4B984}" dt="2024-02-22T09:52:54.409" v="2357" actId="27803"/>
          <ac:spMkLst>
            <pc:docMk/>
            <pc:sldMk cId="3942064285" sldId="256"/>
            <ac:spMk id="13352" creationId="{1612FB77-7C0B-899C-DA45-98645610AD72}"/>
          </ac:spMkLst>
        </pc:spChg>
        <pc:spChg chg="mod">
          <ac:chgData name="Jassem Abbasi" userId="a485637c-5d5c-44af-8411-f95acc3236b6" providerId="ADAL" clId="{B67E75DF-61F4-4BDD-83F6-F3A9FEB4B984}" dt="2024-02-22T09:52:54.409" v="2357" actId="27803"/>
          <ac:spMkLst>
            <pc:docMk/>
            <pc:sldMk cId="3942064285" sldId="256"/>
            <ac:spMk id="13353" creationId="{B9EC9B83-BC58-B681-9312-7A6BE0D9E8DF}"/>
          </ac:spMkLst>
        </pc:spChg>
        <pc:spChg chg="mod">
          <ac:chgData name="Jassem Abbasi" userId="a485637c-5d5c-44af-8411-f95acc3236b6" providerId="ADAL" clId="{B67E75DF-61F4-4BDD-83F6-F3A9FEB4B984}" dt="2024-02-22T09:52:54.409" v="2357" actId="27803"/>
          <ac:spMkLst>
            <pc:docMk/>
            <pc:sldMk cId="3942064285" sldId="256"/>
            <ac:spMk id="13354" creationId="{DB988DBB-29BC-4C83-8727-EAC12EDCDBA3}"/>
          </ac:spMkLst>
        </pc:spChg>
        <pc:spChg chg="mod">
          <ac:chgData name="Jassem Abbasi" userId="a485637c-5d5c-44af-8411-f95acc3236b6" providerId="ADAL" clId="{B67E75DF-61F4-4BDD-83F6-F3A9FEB4B984}" dt="2024-02-22T09:52:54.409" v="2357" actId="27803"/>
          <ac:spMkLst>
            <pc:docMk/>
            <pc:sldMk cId="3942064285" sldId="256"/>
            <ac:spMk id="13355" creationId="{6DCDB0CC-2981-91B3-5D85-520527A5C9A7}"/>
          </ac:spMkLst>
        </pc:spChg>
        <pc:spChg chg="mod">
          <ac:chgData name="Jassem Abbasi" userId="a485637c-5d5c-44af-8411-f95acc3236b6" providerId="ADAL" clId="{B67E75DF-61F4-4BDD-83F6-F3A9FEB4B984}" dt="2024-02-22T09:52:54.409" v="2357" actId="27803"/>
          <ac:spMkLst>
            <pc:docMk/>
            <pc:sldMk cId="3942064285" sldId="256"/>
            <ac:spMk id="13356" creationId="{06FBAB8A-D976-AFFF-F11F-401012E014F0}"/>
          </ac:spMkLst>
        </pc:spChg>
        <pc:spChg chg="mod">
          <ac:chgData name="Jassem Abbasi" userId="a485637c-5d5c-44af-8411-f95acc3236b6" providerId="ADAL" clId="{B67E75DF-61F4-4BDD-83F6-F3A9FEB4B984}" dt="2024-02-22T09:52:54.409" v="2357" actId="27803"/>
          <ac:spMkLst>
            <pc:docMk/>
            <pc:sldMk cId="3942064285" sldId="256"/>
            <ac:spMk id="13357" creationId="{8B13CB30-E41F-2738-3104-D3B8FCE88741}"/>
          </ac:spMkLst>
        </pc:spChg>
        <pc:spChg chg="mod">
          <ac:chgData name="Jassem Abbasi" userId="a485637c-5d5c-44af-8411-f95acc3236b6" providerId="ADAL" clId="{B67E75DF-61F4-4BDD-83F6-F3A9FEB4B984}" dt="2024-02-22T09:52:54.409" v="2357" actId="27803"/>
          <ac:spMkLst>
            <pc:docMk/>
            <pc:sldMk cId="3942064285" sldId="256"/>
            <ac:spMk id="13358" creationId="{0FDF0AE5-9946-C31F-2C9D-684DFCC1424F}"/>
          </ac:spMkLst>
        </pc:spChg>
        <pc:spChg chg="mod">
          <ac:chgData name="Jassem Abbasi" userId="a485637c-5d5c-44af-8411-f95acc3236b6" providerId="ADAL" clId="{B67E75DF-61F4-4BDD-83F6-F3A9FEB4B984}" dt="2024-02-22T09:52:54.409" v="2357" actId="27803"/>
          <ac:spMkLst>
            <pc:docMk/>
            <pc:sldMk cId="3942064285" sldId="256"/>
            <ac:spMk id="13359" creationId="{33398874-7400-88F3-2DA4-764C147AD0B6}"/>
          </ac:spMkLst>
        </pc:spChg>
        <pc:spChg chg="mod">
          <ac:chgData name="Jassem Abbasi" userId="a485637c-5d5c-44af-8411-f95acc3236b6" providerId="ADAL" clId="{B67E75DF-61F4-4BDD-83F6-F3A9FEB4B984}" dt="2024-02-22T09:52:54.409" v="2357" actId="27803"/>
          <ac:spMkLst>
            <pc:docMk/>
            <pc:sldMk cId="3942064285" sldId="256"/>
            <ac:spMk id="13360" creationId="{D76058CD-7B92-3844-A1C9-93F4287CA281}"/>
          </ac:spMkLst>
        </pc:spChg>
        <pc:spChg chg="mod">
          <ac:chgData name="Jassem Abbasi" userId="a485637c-5d5c-44af-8411-f95acc3236b6" providerId="ADAL" clId="{B67E75DF-61F4-4BDD-83F6-F3A9FEB4B984}" dt="2024-02-22T09:52:54.409" v="2357" actId="27803"/>
          <ac:spMkLst>
            <pc:docMk/>
            <pc:sldMk cId="3942064285" sldId="256"/>
            <ac:spMk id="13361" creationId="{89AA2D56-23C6-62C8-FB2C-4875CF3B0A41}"/>
          </ac:spMkLst>
        </pc:spChg>
        <pc:spChg chg="mod">
          <ac:chgData name="Jassem Abbasi" userId="a485637c-5d5c-44af-8411-f95acc3236b6" providerId="ADAL" clId="{B67E75DF-61F4-4BDD-83F6-F3A9FEB4B984}" dt="2024-02-22T09:52:54.409" v="2357" actId="27803"/>
          <ac:spMkLst>
            <pc:docMk/>
            <pc:sldMk cId="3942064285" sldId="256"/>
            <ac:spMk id="13362" creationId="{A623214D-5800-2448-53B9-A1A136CB7D74}"/>
          </ac:spMkLst>
        </pc:spChg>
        <pc:spChg chg="mod">
          <ac:chgData name="Jassem Abbasi" userId="a485637c-5d5c-44af-8411-f95acc3236b6" providerId="ADAL" clId="{B67E75DF-61F4-4BDD-83F6-F3A9FEB4B984}" dt="2024-02-22T09:52:54.409" v="2357" actId="27803"/>
          <ac:spMkLst>
            <pc:docMk/>
            <pc:sldMk cId="3942064285" sldId="256"/>
            <ac:spMk id="13363" creationId="{89FB6D73-E886-7F5A-8FFE-38287C5ED211}"/>
          </ac:spMkLst>
        </pc:spChg>
        <pc:spChg chg="mod">
          <ac:chgData name="Jassem Abbasi" userId="a485637c-5d5c-44af-8411-f95acc3236b6" providerId="ADAL" clId="{B67E75DF-61F4-4BDD-83F6-F3A9FEB4B984}" dt="2024-02-22T09:52:54.409" v="2357" actId="27803"/>
          <ac:spMkLst>
            <pc:docMk/>
            <pc:sldMk cId="3942064285" sldId="256"/>
            <ac:spMk id="13364" creationId="{0ED50FB7-E1FC-660E-B056-791ADC1C2960}"/>
          </ac:spMkLst>
        </pc:spChg>
        <pc:spChg chg="mod">
          <ac:chgData name="Jassem Abbasi" userId="a485637c-5d5c-44af-8411-f95acc3236b6" providerId="ADAL" clId="{B67E75DF-61F4-4BDD-83F6-F3A9FEB4B984}" dt="2024-02-22T09:52:54.409" v="2357" actId="27803"/>
          <ac:spMkLst>
            <pc:docMk/>
            <pc:sldMk cId="3942064285" sldId="256"/>
            <ac:spMk id="13365" creationId="{2AA79501-EFD9-4866-B009-936071179658}"/>
          </ac:spMkLst>
        </pc:spChg>
        <pc:spChg chg="mod">
          <ac:chgData name="Jassem Abbasi" userId="a485637c-5d5c-44af-8411-f95acc3236b6" providerId="ADAL" clId="{B67E75DF-61F4-4BDD-83F6-F3A9FEB4B984}" dt="2024-02-22T09:52:54.409" v="2357" actId="27803"/>
          <ac:spMkLst>
            <pc:docMk/>
            <pc:sldMk cId="3942064285" sldId="256"/>
            <ac:spMk id="13366" creationId="{6FA1B408-E76B-63C9-B2DD-F5E279446F8A}"/>
          </ac:spMkLst>
        </pc:spChg>
        <pc:spChg chg="mod">
          <ac:chgData name="Jassem Abbasi" userId="a485637c-5d5c-44af-8411-f95acc3236b6" providerId="ADAL" clId="{B67E75DF-61F4-4BDD-83F6-F3A9FEB4B984}" dt="2024-02-22T09:52:54.409" v="2357" actId="27803"/>
          <ac:spMkLst>
            <pc:docMk/>
            <pc:sldMk cId="3942064285" sldId="256"/>
            <ac:spMk id="13367" creationId="{FA333120-4E0E-7824-BA69-0CB7EC2A4209}"/>
          </ac:spMkLst>
        </pc:spChg>
        <pc:spChg chg="mod">
          <ac:chgData name="Jassem Abbasi" userId="a485637c-5d5c-44af-8411-f95acc3236b6" providerId="ADAL" clId="{B67E75DF-61F4-4BDD-83F6-F3A9FEB4B984}" dt="2024-02-22T09:52:54.409" v="2357" actId="27803"/>
          <ac:spMkLst>
            <pc:docMk/>
            <pc:sldMk cId="3942064285" sldId="256"/>
            <ac:spMk id="13368" creationId="{6E03E6E3-AE31-A440-DF2F-2120C757E15E}"/>
          </ac:spMkLst>
        </pc:spChg>
        <pc:spChg chg="mod">
          <ac:chgData name="Jassem Abbasi" userId="a485637c-5d5c-44af-8411-f95acc3236b6" providerId="ADAL" clId="{B67E75DF-61F4-4BDD-83F6-F3A9FEB4B984}" dt="2024-02-22T09:52:54.409" v="2357" actId="27803"/>
          <ac:spMkLst>
            <pc:docMk/>
            <pc:sldMk cId="3942064285" sldId="256"/>
            <ac:spMk id="13369" creationId="{737D0498-7E0C-6E5E-DACA-C9105183F14B}"/>
          </ac:spMkLst>
        </pc:spChg>
        <pc:spChg chg="mod">
          <ac:chgData name="Jassem Abbasi" userId="a485637c-5d5c-44af-8411-f95acc3236b6" providerId="ADAL" clId="{B67E75DF-61F4-4BDD-83F6-F3A9FEB4B984}" dt="2024-02-22T09:52:54.409" v="2357" actId="27803"/>
          <ac:spMkLst>
            <pc:docMk/>
            <pc:sldMk cId="3942064285" sldId="256"/>
            <ac:spMk id="13370" creationId="{5224D096-ABCD-1CB9-1BAD-FCF127CC4D3F}"/>
          </ac:spMkLst>
        </pc:spChg>
        <pc:spChg chg="mod">
          <ac:chgData name="Jassem Abbasi" userId="a485637c-5d5c-44af-8411-f95acc3236b6" providerId="ADAL" clId="{B67E75DF-61F4-4BDD-83F6-F3A9FEB4B984}" dt="2024-02-22T09:52:54.409" v="2357" actId="27803"/>
          <ac:spMkLst>
            <pc:docMk/>
            <pc:sldMk cId="3942064285" sldId="256"/>
            <ac:spMk id="13371" creationId="{649D3B21-10C5-C90F-0B85-D0CE6A467962}"/>
          </ac:spMkLst>
        </pc:spChg>
        <pc:spChg chg="mod">
          <ac:chgData name="Jassem Abbasi" userId="a485637c-5d5c-44af-8411-f95acc3236b6" providerId="ADAL" clId="{B67E75DF-61F4-4BDD-83F6-F3A9FEB4B984}" dt="2024-02-22T09:52:54.409" v="2357" actId="27803"/>
          <ac:spMkLst>
            <pc:docMk/>
            <pc:sldMk cId="3942064285" sldId="256"/>
            <ac:spMk id="13372" creationId="{4C25ADDF-FE03-97A4-B123-C76C4D7124D0}"/>
          </ac:spMkLst>
        </pc:spChg>
        <pc:spChg chg="mod">
          <ac:chgData name="Jassem Abbasi" userId="a485637c-5d5c-44af-8411-f95acc3236b6" providerId="ADAL" clId="{B67E75DF-61F4-4BDD-83F6-F3A9FEB4B984}" dt="2024-02-22T09:52:54.409" v="2357" actId="27803"/>
          <ac:spMkLst>
            <pc:docMk/>
            <pc:sldMk cId="3942064285" sldId="256"/>
            <ac:spMk id="13373" creationId="{35BBA399-DA3F-5771-601B-FFED5C6F2CA1}"/>
          </ac:spMkLst>
        </pc:spChg>
        <pc:spChg chg="mod">
          <ac:chgData name="Jassem Abbasi" userId="a485637c-5d5c-44af-8411-f95acc3236b6" providerId="ADAL" clId="{B67E75DF-61F4-4BDD-83F6-F3A9FEB4B984}" dt="2024-02-22T09:52:54.409" v="2357" actId="27803"/>
          <ac:spMkLst>
            <pc:docMk/>
            <pc:sldMk cId="3942064285" sldId="256"/>
            <ac:spMk id="13374" creationId="{EEB7445D-7C3D-54F1-251E-C4B322212EF5}"/>
          </ac:spMkLst>
        </pc:spChg>
        <pc:spChg chg="mod">
          <ac:chgData name="Jassem Abbasi" userId="a485637c-5d5c-44af-8411-f95acc3236b6" providerId="ADAL" clId="{B67E75DF-61F4-4BDD-83F6-F3A9FEB4B984}" dt="2024-02-22T09:52:54.409" v="2357" actId="27803"/>
          <ac:spMkLst>
            <pc:docMk/>
            <pc:sldMk cId="3942064285" sldId="256"/>
            <ac:spMk id="13375" creationId="{BCD33DE2-4AF8-99D0-287F-7EAC296CFAD7}"/>
          </ac:spMkLst>
        </pc:spChg>
        <pc:spChg chg="mod">
          <ac:chgData name="Jassem Abbasi" userId="a485637c-5d5c-44af-8411-f95acc3236b6" providerId="ADAL" clId="{B67E75DF-61F4-4BDD-83F6-F3A9FEB4B984}" dt="2024-02-22T09:52:54.409" v="2357" actId="27803"/>
          <ac:spMkLst>
            <pc:docMk/>
            <pc:sldMk cId="3942064285" sldId="256"/>
            <ac:spMk id="13376" creationId="{BC7581FE-695C-FBB3-873F-89821555148D}"/>
          </ac:spMkLst>
        </pc:spChg>
        <pc:spChg chg="mod">
          <ac:chgData name="Jassem Abbasi" userId="a485637c-5d5c-44af-8411-f95acc3236b6" providerId="ADAL" clId="{B67E75DF-61F4-4BDD-83F6-F3A9FEB4B984}" dt="2024-02-22T09:52:54.409" v="2357" actId="27803"/>
          <ac:spMkLst>
            <pc:docMk/>
            <pc:sldMk cId="3942064285" sldId="256"/>
            <ac:spMk id="13377" creationId="{0C3FBB3B-3DAE-7EA6-B302-60C96F2C010A}"/>
          </ac:spMkLst>
        </pc:spChg>
        <pc:spChg chg="mod">
          <ac:chgData name="Jassem Abbasi" userId="a485637c-5d5c-44af-8411-f95acc3236b6" providerId="ADAL" clId="{B67E75DF-61F4-4BDD-83F6-F3A9FEB4B984}" dt="2024-02-22T09:52:54.409" v="2357" actId="27803"/>
          <ac:spMkLst>
            <pc:docMk/>
            <pc:sldMk cId="3942064285" sldId="256"/>
            <ac:spMk id="13378" creationId="{D344E074-00B1-4727-EAF9-03365451A9F6}"/>
          </ac:spMkLst>
        </pc:spChg>
        <pc:spChg chg="mod">
          <ac:chgData name="Jassem Abbasi" userId="a485637c-5d5c-44af-8411-f95acc3236b6" providerId="ADAL" clId="{B67E75DF-61F4-4BDD-83F6-F3A9FEB4B984}" dt="2024-02-22T09:52:54.409" v="2357" actId="27803"/>
          <ac:spMkLst>
            <pc:docMk/>
            <pc:sldMk cId="3942064285" sldId="256"/>
            <ac:spMk id="13379" creationId="{201F0095-4BD8-7F9B-2BBD-3B84B3B97327}"/>
          </ac:spMkLst>
        </pc:spChg>
        <pc:spChg chg="mod">
          <ac:chgData name="Jassem Abbasi" userId="a485637c-5d5c-44af-8411-f95acc3236b6" providerId="ADAL" clId="{B67E75DF-61F4-4BDD-83F6-F3A9FEB4B984}" dt="2024-02-22T09:52:54.409" v="2357" actId="27803"/>
          <ac:spMkLst>
            <pc:docMk/>
            <pc:sldMk cId="3942064285" sldId="256"/>
            <ac:spMk id="13380" creationId="{29FA126E-B29D-CB0A-2A6B-C0F373E7E545}"/>
          </ac:spMkLst>
        </pc:spChg>
        <pc:spChg chg="mod">
          <ac:chgData name="Jassem Abbasi" userId="a485637c-5d5c-44af-8411-f95acc3236b6" providerId="ADAL" clId="{B67E75DF-61F4-4BDD-83F6-F3A9FEB4B984}" dt="2024-02-22T09:52:54.409" v="2357" actId="27803"/>
          <ac:spMkLst>
            <pc:docMk/>
            <pc:sldMk cId="3942064285" sldId="256"/>
            <ac:spMk id="13381" creationId="{16C2D0C0-8EC7-D042-84D6-7AF7F0C15E8E}"/>
          </ac:spMkLst>
        </pc:spChg>
        <pc:spChg chg="mod">
          <ac:chgData name="Jassem Abbasi" userId="a485637c-5d5c-44af-8411-f95acc3236b6" providerId="ADAL" clId="{B67E75DF-61F4-4BDD-83F6-F3A9FEB4B984}" dt="2024-02-22T09:52:54.409" v="2357" actId="27803"/>
          <ac:spMkLst>
            <pc:docMk/>
            <pc:sldMk cId="3942064285" sldId="256"/>
            <ac:spMk id="13382" creationId="{5317FFF3-0328-7C87-3B43-C02148937FE2}"/>
          </ac:spMkLst>
        </pc:spChg>
        <pc:spChg chg="mod">
          <ac:chgData name="Jassem Abbasi" userId="a485637c-5d5c-44af-8411-f95acc3236b6" providerId="ADAL" clId="{B67E75DF-61F4-4BDD-83F6-F3A9FEB4B984}" dt="2024-02-22T09:52:54.409" v="2357" actId="27803"/>
          <ac:spMkLst>
            <pc:docMk/>
            <pc:sldMk cId="3942064285" sldId="256"/>
            <ac:spMk id="13383" creationId="{C11BBCC3-A0A6-E19C-273D-65A4D3275DD3}"/>
          </ac:spMkLst>
        </pc:spChg>
        <pc:spChg chg="mod">
          <ac:chgData name="Jassem Abbasi" userId="a485637c-5d5c-44af-8411-f95acc3236b6" providerId="ADAL" clId="{B67E75DF-61F4-4BDD-83F6-F3A9FEB4B984}" dt="2024-02-22T09:52:54.409" v="2357" actId="27803"/>
          <ac:spMkLst>
            <pc:docMk/>
            <pc:sldMk cId="3942064285" sldId="256"/>
            <ac:spMk id="13384" creationId="{F3F44C56-2581-9646-7136-5664C8CA6508}"/>
          </ac:spMkLst>
        </pc:spChg>
        <pc:spChg chg="mod">
          <ac:chgData name="Jassem Abbasi" userId="a485637c-5d5c-44af-8411-f95acc3236b6" providerId="ADAL" clId="{B67E75DF-61F4-4BDD-83F6-F3A9FEB4B984}" dt="2024-02-22T09:52:54.409" v="2357" actId="27803"/>
          <ac:spMkLst>
            <pc:docMk/>
            <pc:sldMk cId="3942064285" sldId="256"/>
            <ac:spMk id="13385" creationId="{C4908586-C13C-2045-24E5-A4DFBA184CC9}"/>
          </ac:spMkLst>
        </pc:spChg>
        <pc:spChg chg="mod">
          <ac:chgData name="Jassem Abbasi" userId="a485637c-5d5c-44af-8411-f95acc3236b6" providerId="ADAL" clId="{B67E75DF-61F4-4BDD-83F6-F3A9FEB4B984}" dt="2024-02-22T09:52:54.409" v="2357" actId="27803"/>
          <ac:spMkLst>
            <pc:docMk/>
            <pc:sldMk cId="3942064285" sldId="256"/>
            <ac:spMk id="13386" creationId="{056D4186-4693-CB96-5755-0802D0C6D696}"/>
          </ac:spMkLst>
        </pc:spChg>
        <pc:spChg chg="mod">
          <ac:chgData name="Jassem Abbasi" userId="a485637c-5d5c-44af-8411-f95acc3236b6" providerId="ADAL" clId="{B67E75DF-61F4-4BDD-83F6-F3A9FEB4B984}" dt="2024-02-22T09:52:54.409" v="2357" actId="27803"/>
          <ac:spMkLst>
            <pc:docMk/>
            <pc:sldMk cId="3942064285" sldId="256"/>
            <ac:spMk id="13387" creationId="{CFD07612-FD31-7290-46B0-B5989DED67DE}"/>
          </ac:spMkLst>
        </pc:spChg>
        <pc:spChg chg="mod">
          <ac:chgData name="Jassem Abbasi" userId="a485637c-5d5c-44af-8411-f95acc3236b6" providerId="ADAL" clId="{B67E75DF-61F4-4BDD-83F6-F3A9FEB4B984}" dt="2024-02-22T09:52:54.409" v="2357" actId="27803"/>
          <ac:spMkLst>
            <pc:docMk/>
            <pc:sldMk cId="3942064285" sldId="256"/>
            <ac:spMk id="13388" creationId="{01F3096D-274C-3BB5-1443-12CD3441C8E1}"/>
          </ac:spMkLst>
        </pc:spChg>
        <pc:spChg chg="mod">
          <ac:chgData name="Jassem Abbasi" userId="a485637c-5d5c-44af-8411-f95acc3236b6" providerId="ADAL" clId="{B67E75DF-61F4-4BDD-83F6-F3A9FEB4B984}" dt="2024-02-22T09:52:54.409" v="2357" actId="27803"/>
          <ac:spMkLst>
            <pc:docMk/>
            <pc:sldMk cId="3942064285" sldId="256"/>
            <ac:spMk id="13389" creationId="{41C04B32-04DD-3C6E-BEBC-E77B86A129EA}"/>
          </ac:spMkLst>
        </pc:spChg>
        <pc:spChg chg="mod">
          <ac:chgData name="Jassem Abbasi" userId="a485637c-5d5c-44af-8411-f95acc3236b6" providerId="ADAL" clId="{B67E75DF-61F4-4BDD-83F6-F3A9FEB4B984}" dt="2024-02-22T09:52:54.409" v="2357" actId="27803"/>
          <ac:spMkLst>
            <pc:docMk/>
            <pc:sldMk cId="3942064285" sldId="256"/>
            <ac:spMk id="13390" creationId="{BC4F0F04-ECB9-1684-B855-E6E83DCEB9F8}"/>
          </ac:spMkLst>
        </pc:spChg>
        <pc:spChg chg="mod">
          <ac:chgData name="Jassem Abbasi" userId="a485637c-5d5c-44af-8411-f95acc3236b6" providerId="ADAL" clId="{B67E75DF-61F4-4BDD-83F6-F3A9FEB4B984}" dt="2024-02-22T09:52:54.409" v="2357" actId="27803"/>
          <ac:spMkLst>
            <pc:docMk/>
            <pc:sldMk cId="3942064285" sldId="256"/>
            <ac:spMk id="13391" creationId="{1A7AB430-2A9D-2824-07D8-568F36704DDC}"/>
          </ac:spMkLst>
        </pc:spChg>
        <pc:spChg chg="mod">
          <ac:chgData name="Jassem Abbasi" userId="a485637c-5d5c-44af-8411-f95acc3236b6" providerId="ADAL" clId="{B67E75DF-61F4-4BDD-83F6-F3A9FEB4B984}" dt="2024-02-22T09:52:54.409" v="2357" actId="27803"/>
          <ac:spMkLst>
            <pc:docMk/>
            <pc:sldMk cId="3942064285" sldId="256"/>
            <ac:spMk id="13392" creationId="{65A7754A-D452-C963-EE3D-22B39474CF5B}"/>
          </ac:spMkLst>
        </pc:spChg>
        <pc:spChg chg="mod">
          <ac:chgData name="Jassem Abbasi" userId="a485637c-5d5c-44af-8411-f95acc3236b6" providerId="ADAL" clId="{B67E75DF-61F4-4BDD-83F6-F3A9FEB4B984}" dt="2024-02-22T09:52:54.409" v="2357" actId="27803"/>
          <ac:spMkLst>
            <pc:docMk/>
            <pc:sldMk cId="3942064285" sldId="256"/>
            <ac:spMk id="13393" creationId="{F9C9100F-8AD4-44AB-8197-389AEDC21846}"/>
          </ac:spMkLst>
        </pc:spChg>
        <pc:spChg chg="mod">
          <ac:chgData name="Jassem Abbasi" userId="a485637c-5d5c-44af-8411-f95acc3236b6" providerId="ADAL" clId="{B67E75DF-61F4-4BDD-83F6-F3A9FEB4B984}" dt="2024-02-22T09:52:54.409" v="2357" actId="27803"/>
          <ac:spMkLst>
            <pc:docMk/>
            <pc:sldMk cId="3942064285" sldId="256"/>
            <ac:spMk id="13394" creationId="{22EA8F7A-28D4-5843-C25B-29CDAD2A379A}"/>
          </ac:spMkLst>
        </pc:spChg>
        <pc:spChg chg="mod">
          <ac:chgData name="Jassem Abbasi" userId="a485637c-5d5c-44af-8411-f95acc3236b6" providerId="ADAL" clId="{B67E75DF-61F4-4BDD-83F6-F3A9FEB4B984}" dt="2024-02-22T09:52:54.409" v="2357" actId="27803"/>
          <ac:spMkLst>
            <pc:docMk/>
            <pc:sldMk cId="3942064285" sldId="256"/>
            <ac:spMk id="13395" creationId="{D7CB9CE3-881D-9F81-CD5A-8E06D259C53E}"/>
          </ac:spMkLst>
        </pc:spChg>
        <pc:spChg chg="mod">
          <ac:chgData name="Jassem Abbasi" userId="a485637c-5d5c-44af-8411-f95acc3236b6" providerId="ADAL" clId="{B67E75DF-61F4-4BDD-83F6-F3A9FEB4B984}" dt="2024-02-22T09:52:54.409" v="2357" actId="27803"/>
          <ac:spMkLst>
            <pc:docMk/>
            <pc:sldMk cId="3942064285" sldId="256"/>
            <ac:spMk id="13396" creationId="{9B4BE8AB-7151-9BC3-B40D-90ED7CCF478D}"/>
          </ac:spMkLst>
        </pc:spChg>
        <pc:spChg chg="mod">
          <ac:chgData name="Jassem Abbasi" userId="a485637c-5d5c-44af-8411-f95acc3236b6" providerId="ADAL" clId="{B67E75DF-61F4-4BDD-83F6-F3A9FEB4B984}" dt="2024-02-22T09:52:54.409" v="2357" actId="27803"/>
          <ac:spMkLst>
            <pc:docMk/>
            <pc:sldMk cId="3942064285" sldId="256"/>
            <ac:spMk id="13397" creationId="{19216EC3-3F71-B412-99D7-D03F5F3B78C3}"/>
          </ac:spMkLst>
        </pc:spChg>
        <pc:spChg chg="mod">
          <ac:chgData name="Jassem Abbasi" userId="a485637c-5d5c-44af-8411-f95acc3236b6" providerId="ADAL" clId="{B67E75DF-61F4-4BDD-83F6-F3A9FEB4B984}" dt="2024-02-22T09:52:54.409" v="2357" actId="27803"/>
          <ac:spMkLst>
            <pc:docMk/>
            <pc:sldMk cId="3942064285" sldId="256"/>
            <ac:spMk id="13398" creationId="{BA2A90D2-F887-7D81-0F4D-A1F0588F0DD5}"/>
          </ac:spMkLst>
        </pc:spChg>
        <pc:spChg chg="mod">
          <ac:chgData name="Jassem Abbasi" userId="a485637c-5d5c-44af-8411-f95acc3236b6" providerId="ADAL" clId="{B67E75DF-61F4-4BDD-83F6-F3A9FEB4B984}" dt="2024-02-22T09:52:54.409" v="2357" actId="27803"/>
          <ac:spMkLst>
            <pc:docMk/>
            <pc:sldMk cId="3942064285" sldId="256"/>
            <ac:spMk id="13399" creationId="{1AB884E8-0B14-AB95-4BCA-46FBFAA39650}"/>
          </ac:spMkLst>
        </pc:spChg>
        <pc:spChg chg="mod">
          <ac:chgData name="Jassem Abbasi" userId="a485637c-5d5c-44af-8411-f95acc3236b6" providerId="ADAL" clId="{B67E75DF-61F4-4BDD-83F6-F3A9FEB4B984}" dt="2024-02-22T09:52:54.409" v="2357" actId="27803"/>
          <ac:spMkLst>
            <pc:docMk/>
            <pc:sldMk cId="3942064285" sldId="256"/>
            <ac:spMk id="13400" creationId="{DA7EF52B-C7E6-86A9-F42D-BE694C5E8B9C}"/>
          </ac:spMkLst>
        </pc:spChg>
        <pc:spChg chg="mod">
          <ac:chgData name="Jassem Abbasi" userId="a485637c-5d5c-44af-8411-f95acc3236b6" providerId="ADAL" clId="{B67E75DF-61F4-4BDD-83F6-F3A9FEB4B984}" dt="2024-02-22T09:52:54.409" v="2357" actId="27803"/>
          <ac:spMkLst>
            <pc:docMk/>
            <pc:sldMk cId="3942064285" sldId="256"/>
            <ac:spMk id="13401" creationId="{C7A6853F-F472-23A1-B5C4-D4967F41FE67}"/>
          </ac:spMkLst>
        </pc:spChg>
        <pc:spChg chg="mod">
          <ac:chgData name="Jassem Abbasi" userId="a485637c-5d5c-44af-8411-f95acc3236b6" providerId="ADAL" clId="{B67E75DF-61F4-4BDD-83F6-F3A9FEB4B984}" dt="2024-02-22T09:52:54.409" v="2357" actId="27803"/>
          <ac:spMkLst>
            <pc:docMk/>
            <pc:sldMk cId="3942064285" sldId="256"/>
            <ac:spMk id="13402" creationId="{14E502DF-00F4-A844-CBC8-E163C04FC466}"/>
          </ac:spMkLst>
        </pc:spChg>
        <pc:spChg chg="mod">
          <ac:chgData name="Jassem Abbasi" userId="a485637c-5d5c-44af-8411-f95acc3236b6" providerId="ADAL" clId="{B67E75DF-61F4-4BDD-83F6-F3A9FEB4B984}" dt="2024-02-22T09:52:54.409" v="2357" actId="27803"/>
          <ac:spMkLst>
            <pc:docMk/>
            <pc:sldMk cId="3942064285" sldId="256"/>
            <ac:spMk id="13403" creationId="{824D8B0F-567F-759E-E039-2CC177B8D028}"/>
          </ac:spMkLst>
        </pc:spChg>
        <pc:spChg chg="mod">
          <ac:chgData name="Jassem Abbasi" userId="a485637c-5d5c-44af-8411-f95acc3236b6" providerId="ADAL" clId="{B67E75DF-61F4-4BDD-83F6-F3A9FEB4B984}" dt="2024-02-22T09:52:54.409" v="2357" actId="27803"/>
          <ac:spMkLst>
            <pc:docMk/>
            <pc:sldMk cId="3942064285" sldId="256"/>
            <ac:spMk id="13404" creationId="{E0AC5596-486D-0B77-0F45-D5660D1DA2FF}"/>
          </ac:spMkLst>
        </pc:spChg>
        <pc:spChg chg="mod">
          <ac:chgData name="Jassem Abbasi" userId="a485637c-5d5c-44af-8411-f95acc3236b6" providerId="ADAL" clId="{B67E75DF-61F4-4BDD-83F6-F3A9FEB4B984}" dt="2024-02-22T09:52:54.409" v="2357" actId="27803"/>
          <ac:spMkLst>
            <pc:docMk/>
            <pc:sldMk cId="3942064285" sldId="256"/>
            <ac:spMk id="13405" creationId="{7E384274-252D-2612-E379-00575C85A6F3}"/>
          </ac:spMkLst>
        </pc:spChg>
        <pc:spChg chg="mod">
          <ac:chgData name="Jassem Abbasi" userId="a485637c-5d5c-44af-8411-f95acc3236b6" providerId="ADAL" clId="{B67E75DF-61F4-4BDD-83F6-F3A9FEB4B984}" dt="2024-02-22T09:52:54.409" v="2357" actId="27803"/>
          <ac:spMkLst>
            <pc:docMk/>
            <pc:sldMk cId="3942064285" sldId="256"/>
            <ac:spMk id="13406" creationId="{90AA20D3-8744-477A-19B7-2B4DB0C1F091}"/>
          </ac:spMkLst>
        </pc:spChg>
        <pc:spChg chg="mod">
          <ac:chgData name="Jassem Abbasi" userId="a485637c-5d5c-44af-8411-f95acc3236b6" providerId="ADAL" clId="{B67E75DF-61F4-4BDD-83F6-F3A9FEB4B984}" dt="2024-02-22T09:52:54.409" v="2357" actId="27803"/>
          <ac:spMkLst>
            <pc:docMk/>
            <pc:sldMk cId="3942064285" sldId="256"/>
            <ac:spMk id="13407" creationId="{97C01E3D-B5F1-29B4-E3E3-F5D2623EA970}"/>
          </ac:spMkLst>
        </pc:spChg>
        <pc:spChg chg="mod">
          <ac:chgData name="Jassem Abbasi" userId="a485637c-5d5c-44af-8411-f95acc3236b6" providerId="ADAL" clId="{B67E75DF-61F4-4BDD-83F6-F3A9FEB4B984}" dt="2024-02-22T09:52:54.409" v="2357" actId="27803"/>
          <ac:spMkLst>
            <pc:docMk/>
            <pc:sldMk cId="3942064285" sldId="256"/>
            <ac:spMk id="13408" creationId="{4AC8F792-2132-E823-4463-A1ECD1666AAD}"/>
          </ac:spMkLst>
        </pc:spChg>
        <pc:spChg chg="mod">
          <ac:chgData name="Jassem Abbasi" userId="a485637c-5d5c-44af-8411-f95acc3236b6" providerId="ADAL" clId="{B67E75DF-61F4-4BDD-83F6-F3A9FEB4B984}" dt="2024-02-22T09:52:54.409" v="2357" actId="27803"/>
          <ac:spMkLst>
            <pc:docMk/>
            <pc:sldMk cId="3942064285" sldId="256"/>
            <ac:spMk id="13409" creationId="{D2E6B204-1A74-8CEF-65CA-E6EAEC013B0E}"/>
          </ac:spMkLst>
        </pc:spChg>
        <pc:spChg chg="mod">
          <ac:chgData name="Jassem Abbasi" userId="a485637c-5d5c-44af-8411-f95acc3236b6" providerId="ADAL" clId="{B67E75DF-61F4-4BDD-83F6-F3A9FEB4B984}" dt="2024-02-22T09:52:54.409" v="2357" actId="27803"/>
          <ac:spMkLst>
            <pc:docMk/>
            <pc:sldMk cId="3942064285" sldId="256"/>
            <ac:spMk id="13410" creationId="{57E21271-7C9F-86B6-86C2-6D5B48DE8C3D}"/>
          </ac:spMkLst>
        </pc:spChg>
        <pc:spChg chg="mod">
          <ac:chgData name="Jassem Abbasi" userId="a485637c-5d5c-44af-8411-f95acc3236b6" providerId="ADAL" clId="{B67E75DF-61F4-4BDD-83F6-F3A9FEB4B984}" dt="2024-02-22T09:52:54.409" v="2357" actId="27803"/>
          <ac:spMkLst>
            <pc:docMk/>
            <pc:sldMk cId="3942064285" sldId="256"/>
            <ac:spMk id="13411" creationId="{0B96B8CA-558F-0972-4B49-DAE533221E84}"/>
          </ac:spMkLst>
        </pc:spChg>
        <pc:spChg chg="mod">
          <ac:chgData name="Jassem Abbasi" userId="a485637c-5d5c-44af-8411-f95acc3236b6" providerId="ADAL" clId="{B67E75DF-61F4-4BDD-83F6-F3A9FEB4B984}" dt="2024-02-22T09:52:54.409" v="2357" actId="27803"/>
          <ac:spMkLst>
            <pc:docMk/>
            <pc:sldMk cId="3942064285" sldId="256"/>
            <ac:spMk id="13412" creationId="{9AB82CBC-2470-EC6B-EB5A-AA3CC86CA948}"/>
          </ac:spMkLst>
        </pc:spChg>
        <pc:spChg chg="mod">
          <ac:chgData name="Jassem Abbasi" userId="a485637c-5d5c-44af-8411-f95acc3236b6" providerId="ADAL" clId="{B67E75DF-61F4-4BDD-83F6-F3A9FEB4B984}" dt="2024-02-22T09:52:54.409" v="2357" actId="27803"/>
          <ac:spMkLst>
            <pc:docMk/>
            <pc:sldMk cId="3942064285" sldId="256"/>
            <ac:spMk id="13413" creationId="{D7903262-5FB6-3630-7F12-840D34B1FCED}"/>
          </ac:spMkLst>
        </pc:spChg>
        <pc:spChg chg="mod">
          <ac:chgData name="Jassem Abbasi" userId="a485637c-5d5c-44af-8411-f95acc3236b6" providerId="ADAL" clId="{B67E75DF-61F4-4BDD-83F6-F3A9FEB4B984}" dt="2024-02-22T09:52:54.409" v="2357" actId="27803"/>
          <ac:spMkLst>
            <pc:docMk/>
            <pc:sldMk cId="3942064285" sldId="256"/>
            <ac:spMk id="13414" creationId="{12E3D117-E237-1D9A-DD4E-CA5B652CD5C5}"/>
          </ac:spMkLst>
        </pc:spChg>
        <pc:spChg chg="mod">
          <ac:chgData name="Jassem Abbasi" userId="a485637c-5d5c-44af-8411-f95acc3236b6" providerId="ADAL" clId="{B67E75DF-61F4-4BDD-83F6-F3A9FEB4B984}" dt="2024-02-22T09:52:54.409" v="2357" actId="27803"/>
          <ac:spMkLst>
            <pc:docMk/>
            <pc:sldMk cId="3942064285" sldId="256"/>
            <ac:spMk id="13415" creationId="{E9F315B4-42FA-7466-ED01-C982847521C6}"/>
          </ac:spMkLst>
        </pc:spChg>
        <pc:spChg chg="mod">
          <ac:chgData name="Jassem Abbasi" userId="a485637c-5d5c-44af-8411-f95acc3236b6" providerId="ADAL" clId="{B67E75DF-61F4-4BDD-83F6-F3A9FEB4B984}" dt="2024-02-22T09:52:54.409" v="2357" actId="27803"/>
          <ac:spMkLst>
            <pc:docMk/>
            <pc:sldMk cId="3942064285" sldId="256"/>
            <ac:spMk id="13416" creationId="{98C98A23-F029-35AF-256E-D04233991C57}"/>
          </ac:spMkLst>
        </pc:spChg>
        <pc:spChg chg="mod">
          <ac:chgData name="Jassem Abbasi" userId="a485637c-5d5c-44af-8411-f95acc3236b6" providerId="ADAL" clId="{B67E75DF-61F4-4BDD-83F6-F3A9FEB4B984}" dt="2024-02-22T09:52:54.409" v="2357" actId="27803"/>
          <ac:spMkLst>
            <pc:docMk/>
            <pc:sldMk cId="3942064285" sldId="256"/>
            <ac:spMk id="13417" creationId="{57C677CF-94E5-6555-07F4-61B3B9433609}"/>
          </ac:spMkLst>
        </pc:spChg>
        <pc:spChg chg="mod">
          <ac:chgData name="Jassem Abbasi" userId="a485637c-5d5c-44af-8411-f95acc3236b6" providerId="ADAL" clId="{B67E75DF-61F4-4BDD-83F6-F3A9FEB4B984}" dt="2024-02-22T09:52:54.409" v="2357" actId="27803"/>
          <ac:spMkLst>
            <pc:docMk/>
            <pc:sldMk cId="3942064285" sldId="256"/>
            <ac:spMk id="13418" creationId="{6E6B6696-04F0-7703-CD1E-9D93B6DA500C}"/>
          </ac:spMkLst>
        </pc:spChg>
        <pc:spChg chg="mod">
          <ac:chgData name="Jassem Abbasi" userId="a485637c-5d5c-44af-8411-f95acc3236b6" providerId="ADAL" clId="{B67E75DF-61F4-4BDD-83F6-F3A9FEB4B984}" dt="2024-02-22T09:52:54.409" v="2357" actId="27803"/>
          <ac:spMkLst>
            <pc:docMk/>
            <pc:sldMk cId="3942064285" sldId="256"/>
            <ac:spMk id="13419" creationId="{A7EDA927-FC15-F65E-7499-8E43CE530C12}"/>
          </ac:spMkLst>
        </pc:spChg>
        <pc:spChg chg="mod">
          <ac:chgData name="Jassem Abbasi" userId="a485637c-5d5c-44af-8411-f95acc3236b6" providerId="ADAL" clId="{B67E75DF-61F4-4BDD-83F6-F3A9FEB4B984}" dt="2024-02-22T09:52:54.409" v="2357" actId="27803"/>
          <ac:spMkLst>
            <pc:docMk/>
            <pc:sldMk cId="3942064285" sldId="256"/>
            <ac:spMk id="13420" creationId="{ABD09981-E90F-C4B0-4C2F-231E7C1E8EB6}"/>
          </ac:spMkLst>
        </pc:spChg>
        <pc:spChg chg="mod">
          <ac:chgData name="Jassem Abbasi" userId="a485637c-5d5c-44af-8411-f95acc3236b6" providerId="ADAL" clId="{B67E75DF-61F4-4BDD-83F6-F3A9FEB4B984}" dt="2024-02-22T09:52:54.409" v="2357" actId="27803"/>
          <ac:spMkLst>
            <pc:docMk/>
            <pc:sldMk cId="3942064285" sldId="256"/>
            <ac:spMk id="13421" creationId="{7EE4D84C-B2D1-ABC1-B2BC-D9B1D284C7E6}"/>
          </ac:spMkLst>
        </pc:spChg>
        <pc:spChg chg="mod">
          <ac:chgData name="Jassem Abbasi" userId="a485637c-5d5c-44af-8411-f95acc3236b6" providerId="ADAL" clId="{B67E75DF-61F4-4BDD-83F6-F3A9FEB4B984}" dt="2024-02-22T09:52:54.409" v="2357" actId="27803"/>
          <ac:spMkLst>
            <pc:docMk/>
            <pc:sldMk cId="3942064285" sldId="256"/>
            <ac:spMk id="13422" creationId="{54F73FB0-840D-8FF5-1CD6-B04B159A8016}"/>
          </ac:spMkLst>
        </pc:spChg>
        <pc:spChg chg="mod">
          <ac:chgData name="Jassem Abbasi" userId="a485637c-5d5c-44af-8411-f95acc3236b6" providerId="ADAL" clId="{B67E75DF-61F4-4BDD-83F6-F3A9FEB4B984}" dt="2024-02-22T09:52:54.409" v="2357" actId="27803"/>
          <ac:spMkLst>
            <pc:docMk/>
            <pc:sldMk cId="3942064285" sldId="256"/>
            <ac:spMk id="13423" creationId="{3756E2EC-D9F7-D77C-48B4-C47074FC9FA5}"/>
          </ac:spMkLst>
        </pc:spChg>
        <pc:spChg chg="mod">
          <ac:chgData name="Jassem Abbasi" userId="a485637c-5d5c-44af-8411-f95acc3236b6" providerId="ADAL" clId="{B67E75DF-61F4-4BDD-83F6-F3A9FEB4B984}" dt="2024-02-22T09:52:54.409" v="2357" actId="27803"/>
          <ac:spMkLst>
            <pc:docMk/>
            <pc:sldMk cId="3942064285" sldId="256"/>
            <ac:spMk id="13424" creationId="{9C39B9D4-0A37-A72D-713C-E45F5071244E}"/>
          </ac:spMkLst>
        </pc:spChg>
        <pc:spChg chg="mod">
          <ac:chgData name="Jassem Abbasi" userId="a485637c-5d5c-44af-8411-f95acc3236b6" providerId="ADAL" clId="{B67E75DF-61F4-4BDD-83F6-F3A9FEB4B984}" dt="2024-02-22T09:52:54.409" v="2357" actId="27803"/>
          <ac:spMkLst>
            <pc:docMk/>
            <pc:sldMk cId="3942064285" sldId="256"/>
            <ac:spMk id="13425" creationId="{334622FD-C64A-222E-2F78-67BA30B760EB}"/>
          </ac:spMkLst>
        </pc:spChg>
        <pc:spChg chg="mod">
          <ac:chgData name="Jassem Abbasi" userId="a485637c-5d5c-44af-8411-f95acc3236b6" providerId="ADAL" clId="{B67E75DF-61F4-4BDD-83F6-F3A9FEB4B984}" dt="2024-02-22T09:52:54.409" v="2357" actId="27803"/>
          <ac:spMkLst>
            <pc:docMk/>
            <pc:sldMk cId="3942064285" sldId="256"/>
            <ac:spMk id="13426" creationId="{0D8407E1-AAA4-978D-6AE9-74F630D22F12}"/>
          </ac:spMkLst>
        </pc:spChg>
        <pc:spChg chg="mod">
          <ac:chgData name="Jassem Abbasi" userId="a485637c-5d5c-44af-8411-f95acc3236b6" providerId="ADAL" clId="{B67E75DF-61F4-4BDD-83F6-F3A9FEB4B984}" dt="2024-02-22T09:52:54.409" v="2357" actId="27803"/>
          <ac:spMkLst>
            <pc:docMk/>
            <pc:sldMk cId="3942064285" sldId="256"/>
            <ac:spMk id="13427" creationId="{970428A5-D36B-5051-CA93-511446E5E766}"/>
          </ac:spMkLst>
        </pc:spChg>
        <pc:spChg chg="mod">
          <ac:chgData name="Jassem Abbasi" userId="a485637c-5d5c-44af-8411-f95acc3236b6" providerId="ADAL" clId="{B67E75DF-61F4-4BDD-83F6-F3A9FEB4B984}" dt="2024-02-22T09:52:54.409" v="2357" actId="27803"/>
          <ac:spMkLst>
            <pc:docMk/>
            <pc:sldMk cId="3942064285" sldId="256"/>
            <ac:spMk id="13428" creationId="{4A42218A-0256-F688-F2CE-102448F5F9D5}"/>
          </ac:spMkLst>
        </pc:spChg>
        <pc:spChg chg="mod">
          <ac:chgData name="Jassem Abbasi" userId="a485637c-5d5c-44af-8411-f95acc3236b6" providerId="ADAL" clId="{B67E75DF-61F4-4BDD-83F6-F3A9FEB4B984}" dt="2024-02-22T09:52:54.409" v="2357" actId="27803"/>
          <ac:spMkLst>
            <pc:docMk/>
            <pc:sldMk cId="3942064285" sldId="256"/>
            <ac:spMk id="13429" creationId="{4D20D053-09FB-4D59-EDEC-FB2093E30ABE}"/>
          </ac:spMkLst>
        </pc:spChg>
        <pc:spChg chg="mod">
          <ac:chgData name="Jassem Abbasi" userId="a485637c-5d5c-44af-8411-f95acc3236b6" providerId="ADAL" clId="{B67E75DF-61F4-4BDD-83F6-F3A9FEB4B984}" dt="2024-02-22T09:52:54.409" v="2357" actId="27803"/>
          <ac:spMkLst>
            <pc:docMk/>
            <pc:sldMk cId="3942064285" sldId="256"/>
            <ac:spMk id="13430" creationId="{51A18359-023B-45C3-D287-64A547D2C754}"/>
          </ac:spMkLst>
        </pc:spChg>
        <pc:spChg chg="mod">
          <ac:chgData name="Jassem Abbasi" userId="a485637c-5d5c-44af-8411-f95acc3236b6" providerId="ADAL" clId="{B67E75DF-61F4-4BDD-83F6-F3A9FEB4B984}" dt="2024-02-22T09:52:54.409" v="2357" actId="27803"/>
          <ac:spMkLst>
            <pc:docMk/>
            <pc:sldMk cId="3942064285" sldId="256"/>
            <ac:spMk id="13431" creationId="{1C20EEE9-44B2-9226-ADA2-8CADF53E2E5B}"/>
          </ac:spMkLst>
        </pc:spChg>
        <pc:spChg chg="mod">
          <ac:chgData name="Jassem Abbasi" userId="a485637c-5d5c-44af-8411-f95acc3236b6" providerId="ADAL" clId="{B67E75DF-61F4-4BDD-83F6-F3A9FEB4B984}" dt="2024-02-22T09:52:54.409" v="2357" actId="27803"/>
          <ac:spMkLst>
            <pc:docMk/>
            <pc:sldMk cId="3942064285" sldId="256"/>
            <ac:spMk id="13432" creationId="{61F67BC8-A9F4-FF85-E132-FFF7619FABFE}"/>
          </ac:spMkLst>
        </pc:spChg>
        <pc:spChg chg="mod">
          <ac:chgData name="Jassem Abbasi" userId="a485637c-5d5c-44af-8411-f95acc3236b6" providerId="ADAL" clId="{B67E75DF-61F4-4BDD-83F6-F3A9FEB4B984}" dt="2024-02-22T09:52:54.409" v="2357" actId="27803"/>
          <ac:spMkLst>
            <pc:docMk/>
            <pc:sldMk cId="3942064285" sldId="256"/>
            <ac:spMk id="13433" creationId="{A1AC8540-7E73-E779-09C2-FF6E77A59CDB}"/>
          </ac:spMkLst>
        </pc:spChg>
        <pc:spChg chg="mod">
          <ac:chgData name="Jassem Abbasi" userId="a485637c-5d5c-44af-8411-f95acc3236b6" providerId="ADAL" clId="{B67E75DF-61F4-4BDD-83F6-F3A9FEB4B984}" dt="2024-02-22T09:52:54.409" v="2357" actId="27803"/>
          <ac:spMkLst>
            <pc:docMk/>
            <pc:sldMk cId="3942064285" sldId="256"/>
            <ac:spMk id="13434" creationId="{061EEC3D-8210-14FA-720D-EC0CBD3E983E}"/>
          </ac:spMkLst>
        </pc:spChg>
        <pc:spChg chg="mod">
          <ac:chgData name="Jassem Abbasi" userId="a485637c-5d5c-44af-8411-f95acc3236b6" providerId="ADAL" clId="{B67E75DF-61F4-4BDD-83F6-F3A9FEB4B984}" dt="2024-02-22T09:52:54.409" v="2357" actId="27803"/>
          <ac:spMkLst>
            <pc:docMk/>
            <pc:sldMk cId="3942064285" sldId="256"/>
            <ac:spMk id="13435" creationId="{57FA8030-56CC-021E-00B6-78DE1C2B0FB8}"/>
          </ac:spMkLst>
        </pc:spChg>
        <pc:spChg chg="mod">
          <ac:chgData name="Jassem Abbasi" userId="a485637c-5d5c-44af-8411-f95acc3236b6" providerId="ADAL" clId="{B67E75DF-61F4-4BDD-83F6-F3A9FEB4B984}" dt="2024-02-22T09:52:54.409" v="2357" actId="27803"/>
          <ac:spMkLst>
            <pc:docMk/>
            <pc:sldMk cId="3942064285" sldId="256"/>
            <ac:spMk id="13436" creationId="{20F9C30C-E656-9E31-8276-8C1D4E12B97E}"/>
          </ac:spMkLst>
        </pc:spChg>
        <pc:spChg chg="mod">
          <ac:chgData name="Jassem Abbasi" userId="a485637c-5d5c-44af-8411-f95acc3236b6" providerId="ADAL" clId="{B67E75DF-61F4-4BDD-83F6-F3A9FEB4B984}" dt="2024-02-22T09:52:54.409" v="2357" actId="27803"/>
          <ac:spMkLst>
            <pc:docMk/>
            <pc:sldMk cId="3942064285" sldId="256"/>
            <ac:spMk id="13437" creationId="{6EFD558F-0857-F045-F2EB-FE3539D3AF3D}"/>
          </ac:spMkLst>
        </pc:spChg>
        <pc:spChg chg="mod">
          <ac:chgData name="Jassem Abbasi" userId="a485637c-5d5c-44af-8411-f95acc3236b6" providerId="ADAL" clId="{B67E75DF-61F4-4BDD-83F6-F3A9FEB4B984}" dt="2024-02-22T09:52:54.409" v="2357" actId="27803"/>
          <ac:spMkLst>
            <pc:docMk/>
            <pc:sldMk cId="3942064285" sldId="256"/>
            <ac:spMk id="13438" creationId="{8914F0B7-9F2E-0E4E-38E5-D52778C0CAE5}"/>
          </ac:spMkLst>
        </pc:spChg>
        <pc:spChg chg="mod">
          <ac:chgData name="Jassem Abbasi" userId="a485637c-5d5c-44af-8411-f95acc3236b6" providerId="ADAL" clId="{B67E75DF-61F4-4BDD-83F6-F3A9FEB4B984}" dt="2024-02-22T09:52:54.409" v="2357" actId="27803"/>
          <ac:spMkLst>
            <pc:docMk/>
            <pc:sldMk cId="3942064285" sldId="256"/>
            <ac:spMk id="13439" creationId="{9BEABE1D-83C2-A458-0E7C-3802EEF302AC}"/>
          </ac:spMkLst>
        </pc:spChg>
        <pc:spChg chg="mod">
          <ac:chgData name="Jassem Abbasi" userId="a485637c-5d5c-44af-8411-f95acc3236b6" providerId="ADAL" clId="{B67E75DF-61F4-4BDD-83F6-F3A9FEB4B984}" dt="2024-02-22T09:52:54.409" v="2357" actId="27803"/>
          <ac:spMkLst>
            <pc:docMk/>
            <pc:sldMk cId="3942064285" sldId="256"/>
            <ac:spMk id="13440" creationId="{18DCCC86-C7AA-75DF-792D-907FE8111A03}"/>
          </ac:spMkLst>
        </pc:spChg>
        <pc:spChg chg="mod">
          <ac:chgData name="Jassem Abbasi" userId="a485637c-5d5c-44af-8411-f95acc3236b6" providerId="ADAL" clId="{B67E75DF-61F4-4BDD-83F6-F3A9FEB4B984}" dt="2024-02-22T09:52:54.409" v="2357" actId="27803"/>
          <ac:spMkLst>
            <pc:docMk/>
            <pc:sldMk cId="3942064285" sldId="256"/>
            <ac:spMk id="13441" creationId="{BD5C233E-3B70-03F3-51BD-430AAC2BD5F3}"/>
          </ac:spMkLst>
        </pc:spChg>
        <pc:spChg chg="mod">
          <ac:chgData name="Jassem Abbasi" userId="a485637c-5d5c-44af-8411-f95acc3236b6" providerId="ADAL" clId="{B67E75DF-61F4-4BDD-83F6-F3A9FEB4B984}" dt="2024-02-22T09:52:54.409" v="2357" actId="27803"/>
          <ac:spMkLst>
            <pc:docMk/>
            <pc:sldMk cId="3942064285" sldId="256"/>
            <ac:spMk id="13442" creationId="{E9B8B577-F096-1407-0744-A0891E00CA58}"/>
          </ac:spMkLst>
        </pc:spChg>
        <pc:spChg chg="mod">
          <ac:chgData name="Jassem Abbasi" userId="a485637c-5d5c-44af-8411-f95acc3236b6" providerId="ADAL" clId="{B67E75DF-61F4-4BDD-83F6-F3A9FEB4B984}" dt="2024-02-22T09:52:54.409" v="2357" actId="27803"/>
          <ac:spMkLst>
            <pc:docMk/>
            <pc:sldMk cId="3942064285" sldId="256"/>
            <ac:spMk id="13443" creationId="{FF2B2A31-9F75-57A9-997C-C75606636A26}"/>
          </ac:spMkLst>
        </pc:spChg>
        <pc:spChg chg="mod">
          <ac:chgData name="Jassem Abbasi" userId="a485637c-5d5c-44af-8411-f95acc3236b6" providerId="ADAL" clId="{B67E75DF-61F4-4BDD-83F6-F3A9FEB4B984}" dt="2024-02-22T09:52:54.409" v="2357" actId="27803"/>
          <ac:spMkLst>
            <pc:docMk/>
            <pc:sldMk cId="3942064285" sldId="256"/>
            <ac:spMk id="13444" creationId="{85EF4CE6-E364-980C-74B8-26BEE8249F81}"/>
          </ac:spMkLst>
        </pc:spChg>
        <pc:spChg chg="mod">
          <ac:chgData name="Jassem Abbasi" userId="a485637c-5d5c-44af-8411-f95acc3236b6" providerId="ADAL" clId="{B67E75DF-61F4-4BDD-83F6-F3A9FEB4B984}" dt="2024-02-22T09:52:54.409" v="2357" actId="27803"/>
          <ac:spMkLst>
            <pc:docMk/>
            <pc:sldMk cId="3942064285" sldId="256"/>
            <ac:spMk id="13445" creationId="{09539A38-6ECF-27A0-D2D9-E7BA9E887B13}"/>
          </ac:spMkLst>
        </pc:spChg>
        <pc:spChg chg="mod">
          <ac:chgData name="Jassem Abbasi" userId="a485637c-5d5c-44af-8411-f95acc3236b6" providerId="ADAL" clId="{B67E75DF-61F4-4BDD-83F6-F3A9FEB4B984}" dt="2024-02-22T09:52:54.409" v="2357" actId="27803"/>
          <ac:spMkLst>
            <pc:docMk/>
            <pc:sldMk cId="3942064285" sldId="256"/>
            <ac:spMk id="13446" creationId="{742DECE3-2305-32B3-7A2E-23447F7B7373}"/>
          </ac:spMkLst>
        </pc:spChg>
        <pc:spChg chg="mod">
          <ac:chgData name="Jassem Abbasi" userId="a485637c-5d5c-44af-8411-f95acc3236b6" providerId="ADAL" clId="{B67E75DF-61F4-4BDD-83F6-F3A9FEB4B984}" dt="2024-02-22T09:52:54.409" v="2357" actId="27803"/>
          <ac:spMkLst>
            <pc:docMk/>
            <pc:sldMk cId="3942064285" sldId="256"/>
            <ac:spMk id="13447" creationId="{CEE3D1AC-AFF1-B691-851F-D6B5D628B5A5}"/>
          </ac:spMkLst>
        </pc:spChg>
        <pc:spChg chg="mod">
          <ac:chgData name="Jassem Abbasi" userId="a485637c-5d5c-44af-8411-f95acc3236b6" providerId="ADAL" clId="{B67E75DF-61F4-4BDD-83F6-F3A9FEB4B984}" dt="2024-02-22T09:52:54.409" v="2357" actId="27803"/>
          <ac:spMkLst>
            <pc:docMk/>
            <pc:sldMk cId="3942064285" sldId="256"/>
            <ac:spMk id="13448" creationId="{5DDB4237-89A6-7659-1F7C-521FE531C562}"/>
          </ac:spMkLst>
        </pc:spChg>
        <pc:spChg chg="mod">
          <ac:chgData name="Jassem Abbasi" userId="a485637c-5d5c-44af-8411-f95acc3236b6" providerId="ADAL" clId="{B67E75DF-61F4-4BDD-83F6-F3A9FEB4B984}" dt="2024-02-22T09:52:54.409" v="2357" actId="27803"/>
          <ac:spMkLst>
            <pc:docMk/>
            <pc:sldMk cId="3942064285" sldId="256"/>
            <ac:spMk id="13449" creationId="{5E40363E-162D-5E63-7B50-C4DD120EAFF2}"/>
          </ac:spMkLst>
        </pc:spChg>
        <pc:spChg chg="mod">
          <ac:chgData name="Jassem Abbasi" userId="a485637c-5d5c-44af-8411-f95acc3236b6" providerId="ADAL" clId="{B67E75DF-61F4-4BDD-83F6-F3A9FEB4B984}" dt="2024-02-22T09:52:54.409" v="2357" actId="27803"/>
          <ac:spMkLst>
            <pc:docMk/>
            <pc:sldMk cId="3942064285" sldId="256"/>
            <ac:spMk id="13450" creationId="{A42DA5E2-242A-B4FA-4B1D-43C208325FC2}"/>
          </ac:spMkLst>
        </pc:spChg>
        <pc:spChg chg="mod">
          <ac:chgData name="Jassem Abbasi" userId="a485637c-5d5c-44af-8411-f95acc3236b6" providerId="ADAL" clId="{B67E75DF-61F4-4BDD-83F6-F3A9FEB4B984}" dt="2024-02-22T09:52:54.409" v="2357" actId="27803"/>
          <ac:spMkLst>
            <pc:docMk/>
            <pc:sldMk cId="3942064285" sldId="256"/>
            <ac:spMk id="13451" creationId="{1F0049D9-FCCF-C50D-23D3-D2DC7762F23A}"/>
          </ac:spMkLst>
        </pc:spChg>
        <pc:spChg chg="mod">
          <ac:chgData name="Jassem Abbasi" userId="a485637c-5d5c-44af-8411-f95acc3236b6" providerId="ADAL" clId="{B67E75DF-61F4-4BDD-83F6-F3A9FEB4B984}" dt="2024-02-22T09:52:54.409" v="2357" actId="27803"/>
          <ac:spMkLst>
            <pc:docMk/>
            <pc:sldMk cId="3942064285" sldId="256"/>
            <ac:spMk id="13452" creationId="{24EAB61D-4365-41B1-242F-B028D6BBDDFB}"/>
          </ac:spMkLst>
        </pc:spChg>
        <pc:spChg chg="mod">
          <ac:chgData name="Jassem Abbasi" userId="a485637c-5d5c-44af-8411-f95acc3236b6" providerId="ADAL" clId="{B67E75DF-61F4-4BDD-83F6-F3A9FEB4B984}" dt="2024-02-22T09:52:54.409" v="2357" actId="27803"/>
          <ac:spMkLst>
            <pc:docMk/>
            <pc:sldMk cId="3942064285" sldId="256"/>
            <ac:spMk id="13453" creationId="{303DD2F2-1486-F8F9-02B3-D77209908E14}"/>
          </ac:spMkLst>
        </pc:spChg>
        <pc:spChg chg="mod">
          <ac:chgData name="Jassem Abbasi" userId="a485637c-5d5c-44af-8411-f95acc3236b6" providerId="ADAL" clId="{B67E75DF-61F4-4BDD-83F6-F3A9FEB4B984}" dt="2024-02-22T09:52:54.409" v="2357" actId="27803"/>
          <ac:spMkLst>
            <pc:docMk/>
            <pc:sldMk cId="3942064285" sldId="256"/>
            <ac:spMk id="13454" creationId="{8CE1871B-DE87-55A8-06D8-81F7C780C019}"/>
          </ac:spMkLst>
        </pc:spChg>
        <pc:spChg chg="mod">
          <ac:chgData name="Jassem Abbasi" userId="a485637c-5d5c-44af-8411-f95acc3236b6" providerId="ADAL" clId="{B67E75DF-61F4-4BDD-83F6-F3A9FEB4B984}" dt="2024-02-22T09:52:54.409" v="2357" actId="27803"/>
          <ac:spMkLst>
            <pc:docMk/>
            <pc:sldMk cId="3942064285" sldId="256"/>
            <ac:spMk id="13455" creationId="{41B295AF-450E-664E-5FF8-DE7FA410145A}"/>
          </ac:spMkLst>
        </pc:spChg>
        <pc:spChg chg="mod">
          <ac:chgData name="Jassem Abbasi" userId="a485637c-5d5c-44af-8411-f95acc3236b6" providerId="ADAL" clId="{B67E75DF-61F4-4BDD-83F6-F3A9FEB4B984}" dt="2024-02-22T09:52:54.409" v="2357" actId="27803"/>
          <ac:spMkLst>
            <pc:docMk/>
            <pc:sldMk cId="3942064285" sldId="256"/>
            <ac:spMk id="13456" creationId="{FB77B612-6ABC-41EA-2A20-2E714CDE7F1A}"/>
          </ac:spMkLst>
        </pc:spChg>
        <pc:spChg chg="mod">
          <ac:chgData name="Jassem Abbasi" userId="a485637c-5d5c-44af-8411-f95acc3236b6" providerId="ADAL" clId="{B67E75DF-61F4-4BDD-83F6-F3A9FEB4B984}" dt="2024-02-22T09:52:54.409" v="2357" actId="27803"/>
          <ac:spMkLst>
            <pc:docMk/>
            <pc:sldMk cId="3942064285" sldId="256"/>
            <ac:spMk id="13457" creationId="{01C3C1B2-28F1-145E-47BB-6B4EFABC48E2}"/>
          </ac:spMkLst>
        </pc:spChg>
        <pc:spChg chg="mod">
          <ac:chgData name="Jassem Abbasi" userId="a485637c-5d5c-44af-8411-f95acc3236b6" providerId="ADAL" clId="{B67E75DF-61F4-4BDD-83F6-F3A9FEB4B984}" dt="2024-02-22T09:52:54.409" v="2357" actId="27803"/>
          <ac:spMkLst>
            <pc:docMk/>
            <pc:sldMk cId="3942064285" sldId="256"/>
            <ac:spMk id="13458" creationId="{68723550-0105-346F-BBAE-D17EC782D856}"/>
          </ac:spMkLst>
        </pc:spChg>
        <pc:spChg chg="mod">
          <ac:chgData name="Jassem Abbasi" userId="a485637c-5d5c-44af-8411-f95acc3236b6" providerId="ADAL" clId="{B67E75DF-61F4-4BDD-83F6-F3A9FEB4B984}" dt="2024-02-22T09:52:54.409" v="2357" actId="27803"/>
          <ac:spMkLst>
            <pc:docMk/>
            <pc:sldMk cId="3942064285" sldId="256"/>
            <ac:spMk id="13459" creationId="{108E27CB-2FD0-5401-B1AB-8D6887CFFC46}"/>
          </ac:spMkLst>
        </pc:spChg>
        <pc:spChg chg="mod">
          <ac:chgData name="Jassem Abbasi" userId="a485637c-5d5c-44af-8411-f95acc3236b6" providerId="ADAL" clId="{B67E75DF-61F4-4BDD-83F6-F3A9FEB4B984}" dt="2024-02-22T09:52:54.409" v="2357" actId="27803"/>
          <ac:spMkLst>
            <pc:docMk/>
            <pc:sldMk cId="3942064285" sldId="256"/>
            <ac:spMk id="13460" creationId="{B2BD8ECB-84EE-DE35-C197-CC479C3EDFC7}"/>
          </ac:spMkLst>
        </pc:spChg>
        <pc:spChg chg="mod">
          <ac:chgData name="Jassem Abbasi" userId="a485637c-5d5c-44af-8411-f95acc3236b6" providerId="ADAL" clId="{B67E75DF-61F4-4BDD-83F6-F3A9FEB4B984}" dt="2024-02-22T09:52:54.409" v="2357" actId="27803"/>
          <ac:spMkLst>
            <pc:docMk/>
            <pc:sldMk cId="3942064285" sldId="256"/>
            <ac:spMk id="13461" creationId="{0DA82D20-802C-2072-71D2-72B1070818CB}"/>
          </ac:spMkLst>
        </pc:spChg>
        <pc:spChg chg="mod">
          <ac:chgData name="Jassem Abbasi" userId="a485637c-5d5c-44af-8411-f95acc3236b6" providerId="ADAL" clId="{B67E75DF-61F4-4BDD-83F6-F3A9FEB4B984}" dt="2024-02-22T09:52:54.409" v="2357" actId="27803"/>
          <ac:spMkLst>
            <pc:docMk/>
            <pc:sldMk cId="3942064285" sldId="256"/>
            <ac:spMk id="13462" creationId="{BE6EA785-47AA-609D-9485-E895378AA867}"/>
          </ac:spMkLst>
        </pc:spChg>
        <pc:spChg chg="mod">
          <ac:chgData name="Jassem Abbasi" userId="a485637c-5d5c-44af-8411-f95acc3236b6" providerId="ADAL" clId="{B67E75DF-61F4-4BDD-83F6-F3A9FEB4B984}" dt="2024-02-22T09:52:54.409" v="2357" actId="27803"/>
          <ac:spMkLst>
            <pc:docMk/>
            <pc:sldMk cId="3942064285" sldId="256"/>
            <ac:spMk id="13463" creationId="{976137E7-7007-9A62-C66C-126FD1E4D486}"/>
          </ac:spMkLst>
        </pc:spChg>
        <pc:spChg chg="mod">
          <ac:chgData name="Jassem Abbasi" userId="a485637c-5d5c-44af-8411-f95acc3236b6" providerId="ADAL" clId="{B67E75DF-61F4-4BDD-83F6-F3A9FEB4B984}" dt="2024-02-22T09:52:54.409" v="2357" actId="27803"/>
          <ac:spMkLst>
            <pc:docMk/>
            <pc:sldMk cId="3942064285" sldId="256"/>
            <ac:spMk id="13464" creationId="{7FCB3BE3-910E-C25A-7C21-3AEFDFADFA8F}"/>
          </ac:spMkLst>
        </pc:spChg>
        <pc:spChg chg="mod">
          <ac:chgData name="Jassem Abbasi" userId="a485637c-5d5c-44af-8411-f95acc3236b6" providerId="ADAL" clId="{B67E75DF-61F4-4BDD-83F6-F3A9FEB4B984}" dt="2024-02-22T09:52:54.409" v="2357" actId="27803"/>
          <ac:spMkLst>
            <pc:docMk/>
            <pc:sldMk cId="3942064285" sldId="256"/>
            <ac:spMk id="13465" creationId="{EA6D8A0B-8BC4-0AE4-BB8D-44F937F0AC12}"/>
          </ac:spMkLst>
        </pc:spChg>
        <pc:spChg chg="mod">
          <ac:chgData name="Jassem Abbasi" userId="a485637c-5d5c-44af-8411-f95acc3236b6" providerId="ADAL" clId="{B67E75DF-61F4-4BDD-83F6-F3A9FEB4B984}" dt="2024-02-22T09:52:54.409" v="2357" actId="27803"/>
          <ac:spMkLst>
            <pc:docMk/>
            <pc:sldMk cId="3942064285" sldId="256"/>
            <ac:spMk id="13466" creationId="{EAE39345-0031-1FA7-F315-6EF562F1ADDE}"/>
          </ac:spMkLst>
        </pc:spChg>
        <pc:spChg chg="mod">
          <ac:chgData name="Jassem Abbasi" userId="a485637c-5d5c-44af-8411-f95acc3236b6" providerId="ADAL" clId="{B67E75DF-61F4-4BDD-83F6-F3A9FEB4B984}" dt="2024-02-22T09:52:54.409" v="2357" actId="27803"/>
          <ac:spMkLst>
            <pc:docMk/>
            <pc:sldMk cId="3942064285" sldId="256"/>
            <ac:spMk id="13467" creationId="{0EC864D5-023D-DC50-C478-36D2C4A451EE}"/>
          </ac:spMkLst>
        </pc:spChg>
        <pc:spChg chg="mod">
          <ac:chgData name="Jassem Abbasi" userId="a485637c-5d5c-44af-8411-f95acc3236b6" providerId="ADAL" clId="{B67E75DF-61F4-4BDD-83F6-F3A9FEB4B984}" dt="2024-02-22T09:52:54.409" v="2357" actId="27803"/>
          <ac:spMkLst>
            <pc:docMk/>
            <pc:sldMk cId="3942064285" sldId="256"/>
            <ac:spMk id="13468" creationId="{9D535492-A4B9-0696-974E-68167EA3C8AF}"/>
          </ac:spMkLst>
        </pc:spChg>
        <pc:spChg chg="mod">
          <ac:chgData name="Jassem Abbasi" userId="a485637c-5d5c-44af-8411-f95acc3236b6" providerId="ADAL" clId="{B67E75DF-61F4-4BDD-83F6-F3A9FEB4B984}" dt="2024-02-22T09:52:54.409" v="2357" actId="27803"/>
          <ac:spMkLst>
            <pc:docMk/>
            <pc:sldMk cId="3942064285" sldId="256"/>
            <ac:spMk id="13469" creationId="{F10C1B00-D082-4CF8-9ED4-92528BFCD08B}"/>
          </ac:spMkLst>
        </pc:spChg>
        <pc:spChg chg="mod">
          <ac:chgData name="Jassem Abbasi" userId="a485637c-5d5c-44af-8411-f95acc3236b6" providerId="ADAL" clId="{B67E75DF-61F4-4BDD-83F6-F3A9FEB4B984}" dt="2024-02-22T09:52:54.409" v="2357" actId="27803"/>
          <ac:spMkLst>
            <pc:docMk/>
            <pc:sldMk cId="3942064285" sldId="256"/>
            <ac:spMk id="13470" creationId="{ECA7F92F-A1AC-0D72-AEF6-905196EE90CC}"/>
          </ac:spMkLst>
        </pc:spChg>
        <pc:spChg chg="mod">
          <ac:chgData name="Jassem Abbasi" userId="a485637c-5d5c-44af-8411-f95acc3236b6" providerId="ADAL" clId="{B67E75DF-61F4-4BDD-83F6-F3A9FEB4B984}" dt="2024-02-22T09:52:54.409" v="2357" actId="27803"/>
          <ac:spMkLst>
            <pc:docMk/>
            <pc:sldMk cId="3942064285" sldId="256"/>
            <ac:spMk id="13471" creationId="{CCADE838-5F22-883D-D88D-40120BB32111}"/>
          </ac:spMkLst>
        </pc:spChg>
        <pc:spChg chg="mod">
          <ac:chgData name="Jassem Abbasi" userId="a485637c-5d5c-44af-8411-f95acc3236b6" providerId="ADAL" clId="{B67E75DF-61F4-4BDD-83F6-F3A9FEB4B984}" dt="2024-02-22T09:52:54.409" v="2357" actId="27803"/>
          <ac:spMkLst>
            <pc:docMk/>
            <pc:sldMk cId="3942064285" sldId="256"/>
            <ac:spMk id="13472" creationId="{FA041E57-994C-4E98-91B6-0FE4DBB2E03A}"/>
          </ac:spMkLst>
        </pc:spChg>
        <pc:spChg chg="mod">
          <ac:chgData name="Jassem Abbasi" userId="a485637c-5d5c-44af-8411-f95acc3236b6" providerId="ADAL" clId="{B67E75DF-61F4-4BDD-83F6-F3A9FEB4B984}" dt="2024-02-22T09:52:54.409" v="2357" actId="27803"/>
          <ac:spMkLst>
            <pc:docMk/>
            <pc:sldMk cId="3942064285" sldId="256"/>
            <ac:spMk id="13473" creationId="{02F0273E-16CF-F76C-386D-940B8D785D8A}"/>
          </ac:spMkLst>
        </pc:spChg>
        <pc:spChg chg="mod">
          <ac:chgData name="Jassem Abbasi" userId="a485637c-5d5c-44af-8411-f95acc3236b6" providerId="ADAL" clId="{B67E75DF-61F4-4BDD-83F6-F3A9FEB4B984}" dt="2024-02-22T09:52:54.409" v="2357" actId="27803"/>
          <ac:spMkLst>
            <pc:docMk/>
            <pc:sldMk cId="3942064285" sldId="256"/>
            <ac:spMk id="13474" creationId="{F8398B96-4611-4FF7-6966-5EC62A22503E}"/>
          </ac:spMkLst>
        </pc:spChg>
        <pc:spChg chg="mod">
          <ac:chgData name="Jassem Abbasi" userId="a485637c-5d5c-44af-8411-f95acc3236b6" providerId="ADAL" clId="{B67E75DF-61F4-4BDD-83F6-F3A9FEB4B984}" dt="2024-02-22T09:52:54.409" v="2357" actId="27803"/>
          <ac:spMkLst>
            <pc:docMk/>
            <pc:sldMk cId="3942064285" sldId="256"/>
            <ac:spMk id="13475" creationId="{691D8765-2A74-BB4F-34C0-59395982293B}"/>
          </ac:spMkLst>
        </pc:spChg>
        <pc:spChg chg="mod">
          <ac:chgData name="Jassem Abbasi" userId="a485637c-5d5c-44af-8411-f95acc3236b6" providerId="ADAL" clId="{B67E75DF-61F4-4BDD-83F6-F3A9FEB4B984}" dt="2024-02-22T09:52:54.409" v="2357" actId="27803"/>
          <ac:spMkLst>
            <pc:docMk/>
            <pc:sldMk cId="3942064285" sldId="256"/>
            <ac:spMk id="13476" creationId="{DADF3A78-E9F3-FA43-A5AF-8DB6A7AA0A3A}"/>
          </ac:spMkLst>
        </pc:spChg>
        <pc:spChg chg="mod">
          <ac:chgData name="Jassem Abbasi" userId="a485637c-5d5c-44af-8411-f95acc3236b6" providerId="ADAL" clId="{B67E75DF-61F4-4BDD-83F6-F3A9FEB4B984}" dt="2024-02-22T09:52:54.409" v="2357" actId="27803"/>
          <ac:spMkLst>
            <pc:docMk/>
            <pc:sldMk cId="3942064285" sldId="256"/>
            <ac:spMk id="13477" creationId="{1ACC4FD8-9FF2-74DA-24AF-53B7268FE7AB}"/>
          </ac:spMkLst>
        </pc:spChg>
        <pc:spChg chg="mod">
          <ac:chgData name="Jassem Abbasi" userId="a485637c-5d5c-44af-8411-f95acc3236b6" providerId="ADAL" clId="{B67E75DF-61F4-4BDD-83F6-F3A9FEB4B984}" dt="2024-02-22T09:52:54.409" v="2357" actId="27803"/>
          <ac:spMkLst>
            <pc:docMk/>
            <pc:sldMk cId="3942064285" sldId="256"/>
            <ac:spMk id="13478" creationId="{471F5E84-E5B0-A3FC-A8ED-FFC7578BD78A}"/>
          </ac:spMkLst>
        </pc:spChg>
        <pc:spChg chg="mod">
          <ac:chgData name="Jassem Abbasi" userId="a485637c-5d5c-44af-8411-f95acc3236b6" providerId="ADAL" clId="{B67E75DF-61F4-4BDD-83F6-F3A9FEB4B984}" dt="2024-02-22T09:52:54.409" v="2357" actId="27803"/>
          <ac:spMkLst>
            <pc:docMk/>
            <pc:sldMk cId="3942064285" sldId="256"/>
            <ac:spMk id="13479" creationId="{59AF7441-5906-A76F-8B24-5AA8D1119D16}"/>
          </ac:spMkLst>
        </pc:spChg>
        <pc:spChg chg="mod">
          <ac:chgData name="Jassem Abbasi" userId="a485637c-5d5c-44af-8411-f95acc3236b6" providerId="ADAL" clId="{B67E75DF-61F4-4BDD-83F6-F3A9FEB4B984}" dt="2024-02-22T09:52:54.409" v="2357" actId="27803"/>
          <ac:spMkLst>
            <pc:docMk/>
            <pc:sldMk cId="3942064285" sldId="256"/>
            <ac:spMk id="13480" creationId="{015CD9A4-14AF-5183-BDFE-886046621F3F}"/>
          </ac:spMkLst>
        </pc:spChg>
        <pc:spChg chg="mod">
          <ac:chgData name="Jassem Abbasi" userId="a485637c-5d5c-44af-8411-f95acc3236b6" providerId="ADAL" clId="{B67E75DF-61F4-4BDD-83F6-F3A9FEB4B984}" dt="2024-02-22T09:52:54.409" v="2357" actId="27803"/>
          <ac:spMkLst>
            <pc:docMk/>
            <pc:sldMk cId="3942064285" sldId="256"/>
            <ac:spMk id="13481" creationId="{663CE4F2-6D8B-3E41-5AFC-0881C81A1F2D}"/>
          </ac:spMkLst>
        </pc:spChg>
        <pc:spChg chg="mod">
          <ac:chgData name="Jassem Abbasi" userId="a485637c-5d5c-44af-8411-f95acc3236b6" providerId="ADAL" clId="{B67E75DF-61F4-4BDD-83F6-F3A9FEB4B984}" dt="2024-02-22T09:52:54.409" v="2357" actId="27803"/>
          <ac:spMkLst>
            <pc:docMk/>
            <pc:sldMk cId="3942064285" sldId="256"/>
            <ac:spMk id="13482" creationId="{50BA7928-C230-269C-9A14-FC70396E40AA}"/>
          </ac:spMkLst>
        </pc:spChg>
        <pc:spChg chg="mod">
          <ac:chgData name="Jassem Abbasi" userId="a485637c-5d5c-44af-8411-f95acc3236b6" providerId="ADAL" clId="{B67E75DF-61F4-4BDD-83F6-F3A9FEB4B984}" dt="2024-02-22T09:52:54.409" v="2357" actId="27803"/>
          <ac:spMkLst>
            <pc:docMk/>
            <pc:sldMk cId="3942064285" sldId="256"/>
            <ac:spMk id="13483" creationId="{02AAB51F-30D8-2394-747D-E4DA14977016}"/>
          </ac:spMkLst>
        </pc:spChg>
        <pc:spChg chg="mod">
          <ac:chgData name="Jassem Abbasi" userId="a485637c-5d5c-44af-8411-f95acc3236b6" providerId="ADAL" clId="{B67E75DF-61F4-4BDD-83F6-F3A9FEB4B984}" dt="2024-02-22T09:52:54.409" v="2357" actId="27803"/>
          <ac:spMkLst>
            <pc:docMk/>
            <pc:sldMk cId="3942064285" sldId="256"/>
            <ac:spMk id="13484" creationId="{FF6F14C8-14E5-6F91-9B09-EF72D946C5CF}"/>
          </ac:spMkLst>
        </pc:spChg>
        <pc:spChg chg="mod">
          <ac:chgData name="Jassem Abbasi" userId="a485637c-5d5c-44af-8411-f95acc3236b6" providerId="ADAL" clId="{B67E75DF-61F4-4BDD-83F6-F3A9FEB4B984}" dt="2024-02-22T09:52:54.409" v="2357" actId="27803"/>
          <ac:spMkLst>
            <pc:docMk/>
            <pc:sldMk cId="3942064285" sldId="256"/>
            <ac:spMk id="13485" creationId="{952A31EA-852D-8459-C0B3-D8D514768701}"/>
          </ac:spMkLst>
        </pc:spChg>
        <pc:spChg chg="mod">
          <ac:chgData name="Jassem Abbasi" userId="a485637c-5d5c-44af-8411-f95acc3236b6" providerId="ADAL" clId="{B67E75DF-61F4-4BDD-83F6-F3A9FEB4B984}" dt="2024-02-22T09:52:54.409" v="2357" actId="27803"/>
          <ac:spMkLst>
            <pc:docMk/>
            <pc:sldMk cId="3942064285" sldId="256"/>
            <ac:spMk id="13486" creationId="{2EFB937D-CF94-EFDF-B86E-93A92B5F3508}"/>
          </ac:spMkLst>
        </pc:spChg>
        <pc:spChg chg="mod">
          <ac:chgData name="Jassem Abbasi" userId="a485637c-5d5c-44af-8411-f95acc3236b6" providerId="ADAL" clId="{B67E75DF-61F4-4BDD-83F6-F3A9FEB4B984}" dt="2024-02-22T09:52:54.409" v="2357" actId="27803"/>
          <ac:spMkLst>
            <pc:docMk/>
            <pc:sldMk cId="3942064285" sldId="256"/>
            <ac:spMk id="13487" creationId="{8C3C795C-F37A-0E09-2E96-5D191CF23D41}"/>
          </ac:spMkLst>
        </pc:spChg>
        <pc:spChg chg="mod">
          <ac:chgData name="Jassem Abbasi" userId="a485637c-5d5c-44af-8411-f95acc3236b6" providerId="ADAL" clId="{B67E75DF-61F4-4BDD-83F6-F3A9FEB4B984}" dt="2024-02-22T09:52:54.409" v="2357" actId="27803"/>
          <ac:spMkLst>
            <pc:docMk/>
            <pc:sldMk cId="3942064285" sldId="256"/>
            <ac:spMk id="13488" creationId="{A3F3599C-E439-E858-ADE1-1E24DCC8F580}"/>
          </ac:spMkLst>
        </pc:spChg>
        <pc:spChg chg="mod">
          <ac:chgData name="Jassem Abbasi" userId="a485637c-5d5c-44af-8411-f95acc3236b6" providerId="ADAL" clId="{B67E75DF-61F4-4BDD-83F6-F3A9FEB4B984}" dt="2024-02-22T09:52:54.409" v="2357" actId="27803"/>
          <ac:spMkLst>
            <pc:docMk/>
            <pc:sldMk cId="3942064285" sldId="256"/>
            <ac:spMk id="13489" creationId="{22BADBC9-92AA-92A3-DC8D-A60E3D1EB35C}"/>
          </ac:spMkLst>
        </pc:spChg>
        <pc:spChg chg="mod">
          <ac:chgData name="Jassem Abbasi" userId="a485637c-5d5c-44af-8411-f95acc3236b6" providerId="ADAL" clId="{B67E75DF-61F4-4BDD-83F6-F3A9FEB4B984}" dt="2024-02-22T09:52:54.409" v="2357" actId="27803"/>
          <ac:spMkLst>
            <pc:docMk/>
            <pc:sldMk cId="3942064285" sldId="256"/>
            <ac:spMk id="13490" creationId="{E5CAC8A2-7831-D277-E7E8-48F4D03E9CD6}"/>
          </ac:spMkLst>
        </pc:spChg>
        <pc:spChg chg="mod">
          <ac:chgData name="Jassem Abbasi" userId="a485637c-5d5c-44af-8411-f95acc3236b6" providerId="ADAL" clId="{B67E75DF-61F4-4BDD-83F6-F3A9FEB4B984}" dt="2024-02-22T09:52:54.409" v="2357" actId="27803"/>
          <ac:spMkLst>
            <pc:docMk/>
            <pc:sldMk cId="3942064285" sldId="256"/>
            <ac:spMk id="13491" creationId="{8FC1311D-02AE-BCAA-EE69-21F2BA62A129}"/>
          </ac:spMkLst>
        </pc:spChg>
        <pc:spChg chg="mod">
          <ac:chgData name="Jassem Abbasi" userId="a485637c-5d5c-44af-8411-f95acc3236b6" providerId="ADAL" clId="{B67E75DF-61F4-4BDD-83F6-F3A9FEB4B984}" dt="2024-02-22T09:52:54.409" v="2357" actId="27803"/>
          <ac:spMkLst>
            <pc:docMk/>
            <pc:sldMk cId="3942064285" sldId="256"/>
            <ac:spMk id="13492" creationId="{20AD94A2-7B81-49E0-2D64-496B857E519D}"/>
          </ac:spMkLst>
        </pc:spChg>
        <pc:spChg chg="mod">
          <ac:chgData name="Jassem Abbasi" userId="a485637c-5d5c-44af-8411-f95acc3236b6" providerId="ADAL" clId="{B67E75DF-61F4-4BDD-83F6-F3A9FEB4B984}" dt="2024-02-22T09:52:54.409" v="2357" actId="27803"/>
          <ac:spMkLst>
            <pc:docMk/>
            <pc:sldMk cId="3942064285" sldId="256"/>
            <ac:spMk id="13493" creationId="{95802840-F64E-AD33-1607-12EE9D0A90AF}"/>
          </ac:spMkLst>
        </pc:spChg>
        <pc:spChg chg="mod">
          <ac:chgData name="Jassem Abbasi" userId="a485637c-5d5c-44af-8411-f95acc3236b6" providerId="ADAL" clId="{B67E75DF-61F4-4BDD-83F6-F3A9FEB4B984}" dt="2024-02-22T09:52:54.409" v="2357" actId="27803"/>
          <ac:spMkLst>
            <pc:docMk/>
            <pc:sldMk cId="3942064285" sldId="256"/>
            <ac:spMk id="13494" creationId="{830445EB-70D8-35FE-3445-5AC74769A7F7}"/>
          </ac:spMkLst>
        </pc:spChg>
        <pc:spChg chg="mod">
          <ac:chgData name="Jassem Abbasi" userId="a485637c-5d5c-44af-8411-f95acc3236b6" providerId="ADAL" clId="{B67E75DF-61F4-4BDD-83F6-F3A9FEB4B984}" dt="2024-02-22T09:52:54.409" v="2357" actId="27803"/>
          <ac:spMkLst>
            <pc:docMk/>
            <pc:sldMk cId="3942064285" sldId="256"/>
            <ac:spMk id="13495" creationId="{2B007EA0-6447-5947-D016-690D3B104CA0}"/>
          </ac:spMkLst>
        </pc:spChg>
        <pc:spChg chg="mod">
          <ac:chgData name="Jassem Abbasi" userId="a485637c-5d5c-44af-8411-f95acc3236b6" providerId="ADAL" clId="{B67E75DF-61F4-4BDD-83F6-F3A9FEB4B984}" dt="2024-02-22T09:52:54.409" v="2357" actId="27803"/>
          <ac:spMkLst>
            <pc:docMk/>
            <pc:sldMk cId="3942064285" sldId="256"/>
            <ac:spMk id="13496" creationId="{C8769C53-D69F-E43A-1848-F63D5827046A}"/>
          </ac:spMkLst>
        </pc:spChg>
        <pc:spChg chg="mod">
          <ac:chgData name="Jassem Abbasi" userId="a485637c-5d5c-44af-8411-f95acc3236b6" providerId="ADAL" clId="{B67E75DF-61F4-4BDD-83F6-F3A9FEB4B984}" dt="2024-02-22T09:52:54.409" v="2357" actId="27803"/>
          <ac:spMkLst>
            <pc:docMk/>
            <pc:sldMk cId="3942064285" sldId="256"/>
            <ac:spMk id="13497" creationId="{94927382-541A-9C38-B130-8E1E4FC61F09}"/>
          </ac:spMkLst>
        </pc:spChg>
        <pc:spChg chg="mod">
          <ac:chgData name="Jassem Abbasi" userId="a485637c-5d5c-44af-8411-f95acc3236b6" providerId="ADAL" clId="{B67E75DF-61F4-4BDD-83F6-F3A9FEB4B984}" dt="2024-02-22T09:52:54.409" v="2357" actId="27803"/>
          <ac:spMkLst>
            <pc:docMk/>
            <pc:sldMk cId="3942064285" sldId="256"/>
            <ac:spMk id="13498" creationId="{DFD5688D-8C12-5517-476F-77552496E161}"/>
          </ac:spMkLst>
        </pc:spChg>
        <pc:spChg chg="mod">
          <ac:chgData name="Jassem Abbasi" userId="a485637c-5d5c-44af-8411-f95acc3236b6" providerId="ADAL" clId="{B67E75DF-61F4-4BDD-83F6-F3A9FEB4B984}" dt="2024-02-22T09:52:54.409" v="2357" actId="27803"/>
          <ac:spMkLst>
            <pc:docMk/>
            <pc:sldMk cId="3942064285" sldId="256"/>
            <ac:spMk id="13499" creationId="{D487D2CC-55DB-4DA5-1E2C-CA86D24C6DA4}"/>
          </ac:spMkLst>
        </pc:spChg>
        <pc:spChg chg="mod">
          <ac:chgData name="Jassem Abbasi" userId="a485637c-5d5c-44af-8411-f95acc3236b6" providerId="ADAL" clId="{B67E75DF-61F4-4BDD-83F6-F3A9FEB4B984}" dt="2024-02-22T09:52:54.409" v="2357" actId="27803"/>
          <ac:spMkLst>
            <pc:docMk/>
            <pc:sldMk cId="3942064285" sldId="256"/>
            <ac:spMk id="13500" creationId="{E93F68B8-8ED7-7541-E2D2-29804E0E9C23}"/>
          </ac:spMkLst>
        </pc:spChg>
        <pc:spChg chg="mod">
          <ac:chgData name="Jassem Abbasi" userId="a485637c-5d5c-44af-8411-f95acc3236b6" providerId="ADAL" clId="{B67E75DF-61F4-4BDD-83F6-F3A9FEB4B984}" dt="2024-02-22T09:52:54.409" v="2357" actId="27803"/>
          <ac:spMkLst>
            <pc:docMk/>
            <pc:sldMk cId="3942064285" sldId="256"/>
            <ac:spMk id="13501" creationId="{CC5AA1D6-AD73-3470-22B6-A5FA0798B08B}"/>
          </ac:spMkLst>
        </pc:spChg>
        <pc:spChg chg="mod">
          <ac:chgData name="Jassem Abbasi" userId="a485637c-5d5c-44af-8411-f95acc3236b6" providerId="ADAL" clId="{B67E75DF-61F4-4BDD-83F6-F3A9FEB4B984}" dt="2024-02-22T09:52:54.409" v="2357" actId="27803"/>
          <ac:spMkLst>
            <pc:docMk/>
            <pc:sldMk cId="3942064285" sldId="256"/>
            <ac:spMk id="13502" creationId="{D8B714BA-2070-873D-C9D2-7A14BFED621A}"/>
          </ac:spMkLst>
        </pc:spChg>
        <pc:spChg chg="mod">
          <ac:chgData name="Jassem Abbasi" userId="a485637c-5d5c-44af-8411-f95acc3236b6" providerId="ADAL" clId="{B67E75DF-61F4-4BDD-83F6-F3A9FEB4B984}" dt="2024-02-22T09:52:54.409" v="2357" actId="27803"/>
          <ac:spMkLst>
            <pc:docMk/>
            <pc:sldMk cId="3942064285" sldId="256"/>
            <ac:spMk id="13503" creationId="{230029F4-3997-E7D7-8A61-5BEC27734BC3}"/>
          </ac:spMkLst>
        </pc:spChg>
        <pc:spChg chg="mod">
          <ac:chgData name="Jassem Abbasi" userId="a485637c-5d5c-44af-8411-f95acc3236b6" providerId="ADAL" clId="{B67E75DF-61F4-4BDD-83F6-F3A9FEB4B984}" dt="2024-02-22T09:52:54.409" v="2357" actId="27803"/>
          <ac:spMkLst>
            <pc:docMk/>
            <pc:sldMk cId="3942064285" sldId="256"/>
            <ac:spMk id="13504" creationId="{D4D5F21F-A274-ACFD-D55B-C20FCBB4C37F}"/>
          </ac:spMkLst>
        </pc:spChg>
        <pc:spChg chg="mod">
          <ac:chgData name="Jassem Abbasi" userId="a485637c-5d5c-44af-8411-f95acc3236b6" providerId="ADAL" clId="{B67E75DF-61F4-4BDD-83F6-F3A9FEB4B984}" dt="2024-02-22T09:52:54.409" v="2357" actId="27803"/>
          <ac:spMkLst>
            <pc:docMk/>
            <pc:sldMk cId="3942064285" sldId="256"/>
            <ac:spMk id="13505" creationId="{25452C8A-F8CF-4D45-007C-8B6DB5BDDFC6}"/>
          </ac:spMkLst>
        </pc:spChg>
        <pc:spChg chg="mod">
          <ac:chgData name="Jassem Abbasi" userId="a485637c-5d5c-44af-8411-f95acc3236b6" providerId="ADAL" clId="{B67E75DF-61F4-4BDD-83F6-F3A9FEB4B984}" dt="2024-02-22T09:52:54.409" v="2357" actId="27803"/>
          <ac:spMkLst>
            <pc:docMk/>
            <pc:sldMk cId="3942064285" sldId="256"/>
            <ac:spMk id="13506" creationId="{1F50A54D-76AB-E316-984B-C2BA55CC4BF5}"/>
          </ac:spMkLst>
        </pc:spChg>
        <pc:spChg chg="mod">
          <ac:chgData name="Jassem Abbasi" userId="a485637c-5d5c-44af-8411-f95acc3236b6" providerId="ADAL" clId="{B67E75DF-61F4-4BDD-83F6-F3A9FEB4B984}" dt="2024-02-22T09:52:54.409" v="2357" actId="27803"/>
          <ac:spMkLst>
            <pc:docMk/>
            <pc:sldMk cId="3942064285" sldId="256"/>
            <ac:spMk id="13507" creationId="{7AB022EF-D6C6-AE52-881A-1CB67F69E857}"/>
          </ac:spMkLst>
        </pc:spChg>
        <pc:spChg chg="mod">
          <ac:chgData name="Jassem Abbasi" userId="a485637c-5d5c-44af-8411-f95acc3236b6" providerId="ADAL" clId="{B67E75DF-61F4-4BDD-83F6-F3A9FEB4B984}" dt="2024-02-22T09:52:54.409" v="2357" actId="27803"/>
          <ac:spMkLst>
            <pc:docMk/>
            <pc:sldMk cId="3942064285" sldId="256"/>
            <ac:spMk id="13508" creationId="{64CAE7AB-FFC7-9C89-5EB9-543DAB2CA2D6}"/>
          </ac:spMkLst>
        </pc:spChg>
        <pc:spChg chg="mod">
          <ac:chgData name="Jassem Abbasi" userId="a485637c-5d5c-44af-8411-f95acc3236b6" providerId="ADAL" clId="{B67E75DF-61F4-4BDD-83F6-F3A9FEB4B984}" dt="2024-02-22T09:52:54.409" v="2357" actId="27803"/>
          <ac:spMkLst>
            <pc:docMk/>
            <pc:sldMk cId="3942064285" sldId="256"/>
            <ac:spMk id="13509" creationId="{797AD559-5552-68A2-382A-172BC8C3DFA8}"/>
          </ac:spMkLst>
        </pc:spChg>
        <pc:spChg chg="mod">
          <ac:chgData name="Jassem Abbasi" userId="a485637c-5d5c-44af-8411-f95acc3236b6" providerId="ADAL" clId="{B67E75DF-61F4-4BDD-83F6-F3A9FEB4B984}" dt="2024-02-22T09:52:54.409" v="2357" actId="27803"/>
          <ac:spMkLst>
            <pc:docMk/>
            <pc:sldMk cId="3942064285" sldId="256"/>
            <ac:spMk id="13510" creationId="{C60A96F1-5B59-14CC-E030-D34767118270}"/>
          </ac:spMkLst>
        </pc:spChg>
        <pc:spChg chg="mod">
          <ac:chgData name="Jassem Abbasi" userId="a485637c-5d5c-44af-8411-f95acc3236b6" providerId="ADAL" clId="{B67E75DF-61F4-4BDD-83F6-F3A9FEB4B984}" dt="2024-02-22T09:52:54.409" v="2357" actId="27803"/>
          <ac:spMkLst>
            <pc:docMk/>
            <pc:sldMk cId="3942064285" sldId="256"/>
            <ac:spMk id="13511" creationId="{6C7897CF-00DC-E911-A6FB-1C92ACC7EDAB}"/>
          </ac:spMkLst>
        </pc:spChg>
        <pc:spChg chg="mod">
          <ac:chgData name="Jassem Abbasi" userId="a485637c-5d5c-44af-8411-f95acc3236b6" providerId="ADAL" clId="{B67E75DF-61F4-4BDD-83F6-F3A9FEB4B984}" dt="2024-02-22T09:52:54.409" v="2357" actId="27803"/>
          <ac:spMkLst>
            <pc:docMk/>
            <pc:sldMk cId="3942064285" sldId="256"/>
            <ac:spMk id="13512" creationId="{3BA66F69-DE74-A30C-29BE-3E06E37FD8FA}"/>
          </ac:spMkLst>
        </pc:spChg>
        <pc:spChg chg="mod">
          <ac:chgData name="Jassem Abbasi" userId="a485637c-5d5c-44af-8411-f95acc3236b6" providerId="ADAL" clId="{B67E75DF-61F4-4BDD-83F6-F3A9FEB4B984}" dt="2024-02-22T09:52:54.409" v="2357" actId="27803"/>
          <ac:spMkLst>
            <pc:docMk/>
            <pc:sldMk cId="3942064285" sldId="256"/>
            <ac:spMk id="13513" creationId="{22544902-8B94-67B3-59CA-CA5340B1EF26}"/>
          </ac:spMkLst>
        </pc:spChg>
        <pc:spChg chg="mod">
          <ac:chgData name="Jassem Abbasi" userId="a485637c-5d5c-44af-8411-f95acc3236b6" providerId="ADAL" clId="{B67E75DF-61F4-4BDD-83F6-F3A9FEB4B984}" dt="2024-02-22T09:52:54.409" v="2357" actId="27803"/>
          <ac:spMkLst>
            <pc:docMk/>
            <pc:sldMk cId="3942064285" sldId="256"/>
            <ac:spMk id="13514" creationId="{32AFE6FB-2C13-EA23-182B-F43AE059C365}"/>
          </ac:spMkLst>
        </pc:spChg>
        <pc:spChg chg="mod">
          <ac:chgData name="Jassem Abbasi" userId="a485637c-5d5c-44af-8411-f95acc3236b6" providerId="ADAL" clId="{B67E75DF-61F4-4BDD-83F6-F3A9FEB4B984}" dt="2024-02-22T09:52:54.409" v="2357" actId="27803"/>
          <ac:spMkLst>
            <pc:docMk/>
            <pc:sldMk cId="3942064285" sldId="256"/>
            <ac:spMk id="13515" creationId="{15C080FB-6829-5C33-87B2-97A5E776E5B6}"/>
          </ac:spMkLst>
        </pc:spChg>
        <pc:spChg chg="mod">
          <ac:chgData name="Jassem Abbasi" userId="a485637c-5d5c-44af-8411-f95acc3236b6" providerId="ADAL" clId="{B67E75DF-61F4-4BDD-83F6-F3A9FEB4B984}" dt="2024-02-22T09:52:54.409" v="2357" actId="27803"/>
          <ac:spMkLst>
            <pc:docMk/>
            <pc:sldMk cId="3942064285" sldId="256"/>
            <ac:spMk id="13516" creationId="{2B31B06F-C2DA-F218-C1C6-F14ECB5830B9}"/>
          </ac:spMkLst>
        </pc:spChg>
        <pc:spChg chg="mod">
          <ac:chgData name="Jassem Abbasi" userId="a485637c-5d5c-44af-8411-f95acc3236b6" providerId="ADAL" clId="{B67E75DF-61F4-4BDD-83F6-F3A9FEB4B984}" dt="2024-02-22T09:52:54.409" v="2357" actId="27803"/>
          <ac:spMkLst>
            <pc:docMk/>
            <pc:sldMk cId="3942064285" sldId="256"/>
            <ac:spMk id="13517" creationId="{7676BAD1-649F-2D3E-336A-C1F32C29CBFF}"/>
          </ac:spMkLst>
        </pc:spChg>
        <pc:spChg chg="mod">
          <ac:chgData name="Jassem Abbasi" userId="a485637c-5d5c-44af-8411-f95acc3236b6" providerId="ADAL" clId="{B67E75DF-61F4-4BDD-83F6-F3A9FEB4B984}" dt="2024-02-22T09:52:54.409" v="2357" actId="27803"/>
          <ac:spMkLst>
            <pc:docMk/>
            <pc:sldMk cId="3942064285" sldId="256"/>
            <ac:spMk id="13518" creationId="{159CFF08-3031-524F-B0D3-EC55C0A53FE6}"/>
          </ac:spMkLst>
        </pc:spChg>
        <pc:spChg chg="mod">
          <ac:chgData name="Jassem Abbasi" userId="a485637c-5d5c-44af-8411-f95acc3236b6" providerId="ADAL" clId="{B67E75DF-61F4-4BDD-83F6-F3A9FEB4B984}" dt="2024-02-22T09:52:54.409" v="2357" actId="27803"/>
          <ac:spMkLst>
            <pc:docMk/>
            <pc:sldMk cId="3942064285" sldId="256"/>
            <ac:spMk id="13520" creationId="{74D8EE4E-6078-5F28-CE43-712D5B78E673}"/>
          </ac:spMkLst>
        </pc:spChg>
        <pc:spChg chg="mod">
          <ac:chgData name="Jassem Abbasi" userId="a485637c-5d5c-44af-8411-f95acc3236b6" providerId="ADAL" clId="{B67E75DF-61F4-4BDD-83F6-F3A9FEB4B984}" dt="2024-02-22T09:52:54.409" v="2357" actId="27803"/>
          <ac:spMkLst>
            <pc:docMk/>
            <pc:sldMk cId="3942064285" sldId="256"/>
            <ac:spMk id="13521" creationId="{8CF59E28-78D1-3C58-7F40-B6C6354D3752}"/>
          </ac:spMkLst>
        </pc:spChg>
        <pc:spChg chg="mod">
          <ac:chgData name="Jassem Abbasi" userId="a485637c-5d5c-44af-8411-f95acc3236b6" providerId="ADAL" clId="{B67E75DF-61F4-4BDD-83F6-F3A9FEB4B984}" dt="2024-02-22T09:52:54.409" v="2357" actId="27803"/>
          <ac:spMkLst>
            <pc:docMk/>
            <pc:sldMk cId="3942064285" sldId="256"/>
            <ac:spMk id="13522" creationId="{022C2F1D-42E1-2943-D58D-21175FD6BC17}"/>
          </ac:spMkLst>
        </pc:spChg>
        <pc:spChg chg="mod">
          <ac:chgData name="Jassem Abbasi" userId="a485637c-5d5c-44af-8411-f95acc3236b6" providerId="ADAL" clId="{B67E75DF-61F4-4BDD-83F6-F3A9FEB4B984}" dt="2024-02-22T09:52:54.409" v="2357" actId="27803"/>
          <ac:spMkLst>
            <pc:docMk/>
            <pc:sldMk cId="3942064285" sldId="256"/>
            <ac:spMk id="13523" creationId="{17B68E31-4FC6-57CD-D154-5C925358325F}"/>
          </ac:spMkLst>
        </pc:spChg>
        <pc:spChg chg="mod">
          <ac:chgData name="Jassem Abbasi" userId="a485637c-5d5c-44af-8411-f95acc3236b6" providerId="ADAL" clId="{B67E75DF-61F4-4BDD-83F6-F3A9FEB4B984}" dt="2024-02-22T09:52:54.409" v="2357" actId="27803"/>
          <ac:spMkLst>
            <pc:docMk/>
            <pc:sldMk cId="3942064285" sldId="256"/>
            <ac:spMk id="13524" creationId="{6AF30D25-A9EA-37B1-418F-8BB5CB85F6E0}"/>
          </ac:spMkLst>
        </pc:spChg>
        <pc:spChg chg="mod">
          <ac:chgData name="Jassem Abbasi" userId="a485637c-5d5c-44af-8411-f95acc3236b6" providerId="ADAL" clId="{B67E75DF-61F4-4BDD-83F6-F3A9FEB4B984}" dt="2024-02-22T09:52:54.409" v="2357" actId="27803"/>
          <ac:spMkLst>
            <pc:docMk/>
            <pc:sldMk cId="3942064285" sldId="256"/>
            <ac:spMk id="13525" creationId="{D60A524A-E541-B6D7-982D-0E7D98743010}"/>
          </ac:spMkLst>
        </pc:spChg>
        <pc:spChg chg="mod">
          <ac:chgData name="Jassem Abbasi" userId="a485637c-5d5c-44af-8411-f95acc3236b6" providerId="ADAL" clId="{B67E75DF-61F4-4BDD-83F6-F3A9FEB4B984}" dt="2024-02-22T09:52:54.409" v="2357" actId="27803"/>
          <ac:spMkLst>
            <pc:docMk/>
            <pc:sldMk cId="3942064285" sldId="256"/>
            <ac:spMk id="13526" creationId="{2D7126BA-A27B-10B5-928D-D3F849626C10}"/>
          </ac:spMkLst>
        </pc:spChg>
        <pc:spChg chg="mod">
          <ac:chgData name="Jassem Abbasi" userId="a485637c-5d5c-44af-8411-f95acc3236b6" providerId="ADAL" clId="{B67E75DF-61F4-4BDD-83F6-F3A9FEB4B984}" dt="2024-02-22T09:52:54.409" v="2357" actId="27803"/>
          <ac:spMkLst>
            <pc:docMk/>
            <pc:sldMk cId="3942064285" sldId="256"/>
            <ac:spMk id="13527" creationId="{D3438692-B06C-3AB5-2B34-661B8A63305E}"/>
          </ac:spMkLst>
        </pc:spChg>
        <pc:spChg chg="mod">
          <ac:chgData name="Jassem Abbasi" userId="a485637c-5d5c-44af-8411-f95acc3236b6" providerId="ADAL" clId="{B67E75DF-61F4-4BDD-83F6-F3A9FEB4B984}" dt="2024-02-22T09:52:54.409" v="2357" actId="27803"/>
          <ac:spMkLst>
            <pc:docMk/>
            <pc:sldMk cId="3942064285" sldId="256"/>
            <ac:spMk id="13528" creationId="{A7ECE034-8BFB-5F0F-8870-DE1BD7250A06}"/>
          </ac:spMkLst>
        </pc:spChg>
        <pc:spChg chg="mod">
          <ac:chgData name="Jassem Abbasi" userId="a485637c-5d5c-44af-8411-f95acc3236b6" providerId="ADAL" clId="{B67E75DF-61F4-4BDD-83F6-F3A9FEB4B984}" dt="2024-02-22T09:52:54.409" v="2357" actId="27803"/>
          <ac:spMkLst>
            <pc:docMk/>
            <pc:sldMk cId="3942064285" sldId="256"/>
            <ac:spMk id="13529" creationId="{077F91C2-E199-A4B1-9CBC-E6F7D1982D48}"/>
          </ac:spMkLst>
        </pc:spChg>
        <pc:spChg chg="mod">
          <ac:chgData name="Jassem Abbasi" userId="a485637c-5d5c-44af-8411-f95acc3236b6" providerId="ADAL" clId="{B67E75DF-61F4-4BDD-83F6-F3A9FEB4B984}" dt="2024-02-22T09:52:54.409" v="2357" actId="27803"/>
          <ac:spMkLst>
            <pc:docMk/>
            <pc:sldMk cId="3942064285" sldId="256"/>
            <ac:spMk id="13530" creationId="{8EDA70EA-217A-0964-ADCB-FDA8F240D818}"/>
          </ac:spMkLst>
        </pc:spChg>
        <pc:spChg chg="mod">
          <ac:chgData name="Jassem Abbasi" userId="a485637c-5d5c-44af-8411-f95acc3236b6" providerId="ADAL" clId="{B67E75DF-61F4-4BDD-83F6-F3A9FEB4B984}" dt="2024-02-22T09:52:54.409" v="2357" actId="27803"/>
          <ac:spMkLst>
            <pc:docMk/>
            <pc:sldMk cId="3942064285" sldId="256"/>
            <ac:spMk id="13531" creationId="{F9C52D23-47BD-B71D-1C7F-B0885C38E997}"/>
          </ac:spMkLst>
        </pc:spChg>
        <pc:spChg chg="mod">
          <ac:chgData name="Jassem Abbasi" userId="a485637c-5d5c-44af-8411-f95acc3236b6" providerId="ADAL" clId="{B67E75DF-61F4-4BDD-83F6-F3A9FEB4B984}" dt="2024-02-22T09:52:54.409" v="2357" actId="27803"/>
          <ac:spMkLst>
            <pc:docMk/>
            <pc:sldMk cId="3942064285" sldId="256"/>
            <ac:spMk id="13532" creationId="{4424A57A-58A6-8F0C-DF46-85A8AF1C700A}"/>
          </ac:spMkLst>
        </pc:spChg>
        <pc:spChg chg="mod">
          <ac:chgData name="Jassem Abbasi" userId="a485637c-5d5c-44af-8411-f95acc3236b6" providerId="ADAL" clId="{B67E75DF-61F4-4BDD-83F6-F3A9FEB4B984}" dt="2024-02-22T09:52:54.409" v="2357" actId="27803"/>
          <ac:spMkLst>
            <pc:docMk/>
            <pc:sldMk cId="3942064285" sldId="256"/>
            <ac:spMk id="13534" creationId="{98255662-2251-7B61-73AC-5408C8B815C6}"/>
          </ac:spMkLst>
        </pc:spChg>
        <pc:spChg chg="mod">
          <ac:chgData name="Jassem Abbasi" userId="a485637c-5d5c-44af-8411-f95acc3236b6" providerId="ADAL" clId="{B67E75DF-61F4-4BDD-83F6-F3A9FEB4B984}" dt="2024-02-22T09:52:54.409" v="2357" actId="27803"/>
          <ac:spMkLst>
            <pc:docMk/>
            <pc:sldMk cId="3942064285" sldId="256"/>
            <ac:spMk id="13535" creationId="{2FDFFF32-AB42-76D7-77B5-EB81788279F0}"/>
          </ac:spMkLst>
        </pc:spChg>
        <pc:spChg chg="mod">
          <ac:chgData name="Jassem Abbasi" userId="a485637c-5d5c-44af-8411-f95acc3236b6" providerId="ADAL" clId="{B67E75DF-61F4-4BDD-83F6-F3A9FEB4B984}" dt="2024-02-22T09:52:54.409" v="2357" actId="27803"/>
          <ac:spMkLst>
            <pc:docMk/>
            <pc:sldMk cId="3942064285" sldId="256"/>
            <ac:spMk id="13536" creationId="{2280335A-313D-05A1-98F5-E84457B07B92}"/>
          </ac:spMkLst>
        </pc:spChg>
        <pc:spChg chg="mod">
          <ac:chgData name="Jassem Abbasi" userId="a485637c-5d5c-44af-8411-f95acc3236b6" providerId="ADAL" clId="{B67E75DF-61F4-4BDD-83F6-F3A9FEB4B984}" dt="2024-02-22T09:52:54.409" v="2357" actId="27803"/>
          <ac:spMkLst>
            <pc:docMk/>
            <pc:sldMk cId="3942064285" sldId="256"/>
            <ac:spMk id="13537" creationId="{88797FFE-896D-F489-D3D3-AED57447BCAC}"/>
          </ac:spMkLst>
        </pc:spChg>
        <pc:spChg chg="mod">
          <ac:chgData name="Jassem Abbasi" userId="a485637c-5d5c-44af-8411-f95acc3236b6" providerId="ADAL" clId="{B67E75DF-61F4-4BDD-83F6-F3A9FEB4B984}" dt="2024-02-22T09:52:54.409" v="2357" actId="27803"/>
          <ac:spMkLst>
            <pc:docMk/>
            <pc:sldMk cId="3942064285" sldId="256"/>
            <ac:spMk id="13538" creationId="{BB28F153-BD16-9E5B-FAC5-DE917191BE1E}"/>
          </ac:spMkLst>
        </pc:spChg>
        <pc:spChg chg="mod">
          <ac:chgData name="Jassem Abbasi" userId="a485637c-5d5c-44af-8411-f95acc3236b6" providerId="ADAL" clId="{B67E75DF-61F4-4BDD-83F6-F3A9FEB4B984}" dt="2024-02-22T09:52:54.409" v="2357" actId="27803"/>
          <ac:spMkLst>
            <pc:docMk/>
            <pc:sldMk cId="3942064285" sldId="256"/>
            <ac:spMk id="13539" creationId="{E0971017-C74E-F836-6170-15F69034FE45}"/>
          </ac:spMkLst>
        </pc:spChg>
        <pc:spChg chg="mod">
          <ac:chgData name="Jassem Abbasi" userId="a485637c-5d5c-44af-8411-f95acc3236b6" providerId="ADAL" clId="{B67E75DF-61F4-4BDD-83F6-F3A9FEB4B984}" dt="2024-02-22T09:52:54.409" v="2357" actId="27803"/>
          <ac:spMkLst>
            <pc:docMk/>
            <pc:sldMk cId="3942064285" sldId="256"/>
            <ac:spMk id="13540" creationId="{759AC0E8-FF53-3F4D-EF8E-DB1E20587EC1}"/>
          </ac:spMkLst>
        </pc:spChg>
        <pc:spChg chg="mod">
          <ac:chgData name="Jassem Abbasi" userId="a485637c-5d5c-44af-8411-f95acc3236b6" providerId="ADAL" clId="{B67E75DF-61F4-4BDD-83F6-F3A9FEB4B984}" dt="2024-02-22T09:52:54.409" v="2357" actId="27803"/>
          <ac:spMkLst>
            <pc:docMk/>
            <pc:sldMk cId="3942064285" sldId="256"/>
            <ac:spMk id="13541" creationId="{6EBBA483-AE32-8D38-B1F2-A8734253BAC3}"/>
          </ac:spMkLst>
        </pc:spChg>
        <pc:spChg chg="mod">
          <ac:chgData name="Jassem Abbasi" userId="a485637c-5d5c-44af-8411-f95acc3236b6" providerId="ADAL" clId="{B67E75DF-61F4-4BDD-83F6-F3A9FEB4B984}" dt="2024-02-22T09:52:54.409" v="2357" actId="27803"/>
          <ac:spMkLst>
            <pc:docMk/>
            <pc:sldMk cId="3942064285" sldId="256"/>
            <ac:spMk id="13542" creationId="{5E0BFF75-8A38-D91F-36C1-792BFDD801E4}"/>
          </ac:spMkLst>
        </pc:spChg>
        <pc:spChg chg="mod">
          <ac:chgData name="Jassem Abbasi" userId="a485637c-5d5c-44af-8411-f95acc3236b6" providerId="ADAL" clId="{B67E75DF-61F4-4BDD-83F6-F3A9FEB4B984}" dt="2024-02-22T09:52:54.409" v="2357" actId="27803"/>
          <ac:spMkLst>
            <pc:docMk/>
            <pc:sldMk cId="3942064285" sldId="256"/>
            <ac:spMk id="13543" creationId="{5CA47378-82E4-3B4D-075D-87ADBB3E96C2}"/>
          </ac:spMkLst>
        </pc:spChg>
        <pc:spChg chg="mod">
          <ac:chgData name="Jassem Abbasi" userId="a485637c-5d5c-44af-8411-f95acc3236b6" providerId="ADAL" clId="{B67E75DF-61F4-4BDD-83F6-F3A9FEB4B984}" dt="2024-02-22T09:52:54.409" v="2357" actId="27803"/>
          <ac:spMkLst>
            <pc:docMk/>
            <pc:sldMk cId="3942064285" sldId="256"/>
            <ac:spMk id="13544" creationId="{35E15BC9-3F92-1D85-F3CE-823745465E95}"/>
          </ac:spMkLst>
        </pc:spChg>
        <pc:spChg chg="mod">
          <ac:chgData name="Jassem Abbasi" userId="a485637c-5d5c-44af-8411-f95acc3236b6" providerId="ADAL" clId="{B67E75DF-61F4-4BDD-83F6-F3A9FEB4B984}" dt="2024-02-22T09:52:54.409" v="2357" actId="27803"/>
          <ac:spMkLst>
            <pc:docMk/>
            <pc:sldMk cId="3942064285" sldId="256"/>
            <ac:spMk id="13545" creationId="{AC2BDD7A-4884-695F-BC85-16598901BD19}"/>
          </ac:spMkLst>
        </pc:spChg>
        <pc:spChg chg="mod">
          <ac:chgData name="Jassem Abbasi" userId="a485637c-5d5c-44af-8411-f95acc3236b6" providerId="ADAL" clId="{B67E75DF-61F4-4BDD-83F6-F3A9FEB4B984}" dt="2024-02-22T09:52:54.409" v="2357" actId="27803"/>
          <ac:spMkLst>
            <pc:docMk/>
            <pc:sldMk cId="3942064285" sldId="256"/>
            <ac:spMk id="13546" creationId="{2365D7CF-3374-3CD7-7BC0-E22ADAD82D82}"/>
          </ac:spMkLst>
        </pc:spChg>
        <pc:spChg chg="mod">
          <ac:chgData name="Jassem Abbasi" userId="a485637c-5d5c-44af-8411-f95acc3236b6" providerId="ADAL" clId="{B67E75DF-61F4-4BDD-83F6-F3A9FEB4B984}" dt="2024-02-22T09:52:54.409" v="2357" actId="27803"/>
          <ac:spMkLst>
            <pc:docMk/>
            <pc:sldMk cId="3942064285" sldId="256"/>
            <ac:spMk id="13547" creationId="{0AF010F5-7FED-DBB2-4539-A9BA171A35C5}"/>
          </ac:spMkLst>
        </pc:spChg>
        <pc:spChg chg="mod">
          <ac:chgData name="Jassem Abbasi" userId="a485637c-5d5c-44af-8411-f95acc3236b6" providerId="ADAL" clId="{B67E75DF-61F4-4BDD-83F6-F3A9FEB4B984}" dt="2024-02-22T09:52:54.409" v="2357" actId="27803"/>
          <ac:spMkLst>
            <pc:docMk/>
            <pc:sldMk cId="3942064285" sldId="256"/>
            <ac:spMk id="13548" creationId="{5EEDD363-4794-BA29-3798-21F3C0517B8E}"/>
          </ac:spMkLst>
        </pc:spChg>
        <pc:spChg chg="mod">
          <ac:chgData name="Jassem Abbasi" userId="a485637c-5d5c-44af-8411-f95acc3236b6" providerId="ADAL" clId="{B67E75DF-61F4-4BDD-83F6-F3A9FEB4B984}" dt="2024-02-22T09:52:54.409" v="2357" actId="27803"/>
          <ac:spMkLst>
            <pc:docMk/>
            <pc:sldMk cId="3942064285" sldId="256"/>
            <ac:spMk id="13549" creationId="{4C7878B4-D956-56B9-36A6-C959219F744C}"/>
          </ac:spMkLst>
        </pc:spChg>
        <pc:spChg chg="mod">
          <ac:chgData name="Jassem Abbasi" userId="a485637c-5d5c-44af-8411-f95acc3236b6" providerId="ADAL" clId="{B67E75DF-61F4-4BDD-83F6-F3A9FEB4B984}" dt="2024-02-22T09:52:54.409" v="2357" actId="27803"/>
          <ac:spMkLst>
            <pc:docMk/>
            <pc:sldMk cId="3942064285" sldId="256"/>
            <ac:spMk id="13550" creationId="{FAFBCD4A-D3D8-3CFF-43BC-D6B5806121CF}"/>
          </ac:spMkLst>
        </pc:spChg>
        <pc:spChg chg="mod">
          <ac:chgData name="Jassem Abbasi" userId="a485637c-5d5c-44af-8411-f95acc3236b6" providerId="ADAL" clId="{B67E75DF-61F4-4BDD-83F6-F3A9FEB4B984}" dt="2024-02-22T09:52:54.409" v="2357" actId="27803"/>
          <ac:spMkLst>
            <pc:docMk/>
            <pc:sldMk cId="3942064285" sldId="256"/>
            <ac:spMk id="13551" creationId="{47ABF149-AA8B-3D5D-710E-A198A25EB35F}"/>
          </ac:spMkLst>
        </pc:spChg>
        <pc:spChg chg="mod">
          <ac:chgData name="Jassem Abbasi" userId="a485637c-5d5c-44af-8411-f95acc3236b6" providerId="ADAL" clId="{B67E75DF-61F4-4BDD-83F6-F3A9FEB4B984}" dt="2024-02-22T09:52:54.409" v="2357" actId="27803"/>
          <ac:spMkLst>
            <pc:docMk/>
            <pc:sldMk cId="3942064285" sldId="256"/>
            <ac:spMk id="13552" creationId="{D688B66E-8FFC-F196-1381-A61C99023D8D}"/>
          </ac:spMkLst>
        </pc:spChg>
        <pc:spChg chg="mod">
          <ac:chgData name="Jassem Abbasi" userId="a485637c-5d5c-44af-8411-f95acc3236b6" providerId="ADAL" clId="{B67E75DF-61F4-4BDD-83F6-F3A9FEB4B984}" dt="2024-02-22T09:52:54.409" v="2357" actId="27803"/>
          <ac:spMkLst>
            <pc:docMk/>
            <pc:sldMk cId="3942064285" sldId="256"/>
            <ac:spMk id="13553" creationId="{5F4D4442-3117-99AF-13D5-7BC6AEC286C4}"/>
          </ac:spMkLst>
        </pc:spChg>
        <pc:spChg chg="mod">
          <ac:chgData name="Jassem Abbasi" userId="a485637c-5d5c-44af-8411-f95acc3236b6" providerId="ADAL" clId="{B67E75DF-61F4-4BDD-83F6-F3A9FEB4B984}" dt="2024-02-22T09:52:54.409" v="2357" actId="27803"/>
          <ac:spMkLst>
            <pc:docMk/>
            <pc:sldMk cId="3942064285" sldId="256"/>
            <ac:spMk id="13554" creationId="{49448BC6-849B-4FC1-959F-7DB69B1E9AAE}"/>
          </ac:spMkLst>
        </pc:spChg>
        <pc:spChg chg="mod">
          <ac:chgData name="Jassem Abbasi" userId="a485637c-5d5c-44af-8411-f95acc3236b6" providerId="ADAL" clId="{B67E75DF-61F4-4BDD-83F6-F3A9FEB4B984}" dt="2024-02-22T09:52:54.409" v="2357" actId="27803"/>
          <ac:spMkLst>
            <pc:docMk/>
            <pc:sldMk cId="3942064285" sldId="256"/>
            <ac:spMk id="13555" creationId="{1DF01D35-E5F1-2F8C-0D33-3AF441899FF7}"/>
          </ac:spMkLst>
        </pc:spChg>
        <pc:spChg chg="mod">
          <ac:chgData name="Jassem Abbasi" userId="a485637c-5d5c-44af-8411-f95acc3236b6" providerId="ADAL" clId="{B67E75DF-61F4-4BDD-83F6-F3A9FEB4B984}" dt="2024-02-22T09:52:54.409" v="2357" actId="27803"/>
          <ac:spMkLst>
            <pc:docMk/>
            <pc:sldMk cId="3942064285" sldId="256"/>
            <ac:spMk id="13556" creationId="{4768F37E-0511-9F91-9CE3-4239892ABF71}"/>
          </ac:spMkLst>
        </pc:spChg>
        <pc:spChg chg="mod">
          <ac:chgData name="Jassem Abbasi" userId="a485637c-5d5c-44af-8411-f95acc3236b6" providerId="ADAL" clId="{B67E75DF-61F4-4BDD-83F6-F3A9FEB4B984}" dt="2024-02-22T09:52:54.409" v="2357" actId="27803"/>
          <ac:spMkLst>
            <pc:docMk/>
            <pc:sldMk cId="3942064285" sldId="256"/>
            <ac:spMk id="13557" creationId="{0270EF9E-FAB8-0ADD-0551-D4C21C498654}"/>
          </ac:spMkLst>
        </pc:spChg>
        <pc:spChg chg="mod">
          <ac:chgData name="Jassem Abbasi" userId="a485637c-5d5c-44af-8411-f95acc3236b6" providerId="ADAL" clId="{B67E75DF-61F4-4BDD-83F6-F3A9FEB4B984}" dt="2024-02-22T09:52:54.409" v="2357" actId="27803"/>
          <ac:spMkLst>
            <pc:docMk/>
            <pc:sldMk cId="3942064285" sldId="256"/>
            <ac:spMk id="13558" creationId="{689B090B-BE99-C90B-78CD-7150925A0723}"/>
          </ac:spMkLst>
        </pc:spChg>
        <pc:spChg chg="mod">
          <ac:chgData name="Jassem Abbasi" userId="a485637c-5d5c-44af-8411-f95acc3236b6" providerId="ADAL" clId="{B67E75DF-61F4-4BDD-83F6-F3A9FEB4B984}" dt="2024-02-22T09:52:54.409" v="2357" actId="27803"/>
          <ac:spMkLst>
            <pc:docMk/>
            <pc:sldMk cId="3942064285" sldId="256"/>
            <ac:spMk id="13559" creationId="{CF864658-B210-D60F-C3F6-BBC259A33FD3}"/>
          </ac:spMkLst>
        </pc:spChg>
        <pc:spChg chg="mod">
          <ac:chgData name="Jassem Abbasi" userId="a485637c-5d5c-44af-8411-f95acc3236b6" providerId="ADAL" clId="{B67E75DF-61F4-4BDD-83F6-F3A9FEB4B984}" dt="2024-02-22T09:52:54.409" v="2357" actId="27803"/>
          <ac:spMkLst>
            <pc:docMk/>
            <pc:sldMk cId="3942064285" sldId="256"/>
            <ac:spMk id="13560" creationId="{515BC8ED-0129-D34E-8177-3C19C716D848}"/>
          </ac:spMkLst>
        </pc:spChg>
        <pc:spChg chg="mod">
          <ac:chgData name="Jassem Abbasi" userId="a485637c-5d5c-44af-8411-f95acc3236b6" providerId="ADAL" clId="{B67E75DF-61F4-4BDD-83F6-F3A9FEB4B984}" dt="2024-02-22T09:52:54.409" v="2357" actId="27803"/>
          <ac:spMkLst>
            <pc:docMk/>
            <pc:sldMk cId="3942064285" sldId="256"/>
            <ac:spMk id="13561" creationId="{F47CCE71-BA75-3110-B8A8-F9F3B9780640}"/>
          </ac:spMkLst>
        </pc:spChg>
        <pc:spChg chg="mod">
          <ac:chgData name="Jassem Abbasi" userId="a485637c-5d5c-44af-8411-f95acc3236b6" providerId="ADAL" clId="{B67E75DF-61F4-4BDD-83F6-F3A9FEB4B984}" dt="2024-02-22T09:52:54.409" v="2357" actId="27803"/>
          <ac:spMkLst>
            <pc:docMk/>
            <pc:sldMk cId="3942064285" sldId="256"/>
            <ac:spMk id="13562" creationId="{D15539C3-831B-7678-099D-C62E7B7C48CD}"/>
          </ac:spMkLst>
        </pc:spChg>
        <pc:spChg chg="mod">
          <ac:chgData name="Jassem Abbasi" userId="a485637c-5d5c-44af-8411-f95acc3236b6" providerId="ADAL" clId="{B67E75DF-61F4-4BDD-83F6-F3A9FEB4B984}" dt="2024-02-22T09:52:54.409" v="2357" actId="27803"/>
          <ac:spMkLst>
            <pc:docMk/>
            <pc:sldMk cId="3942064285" sldId="256"/>
            <ac:spMk id="13563" creationId="{8BDC798D-33C0-D86B-1029-2E7A5CD6FC8F}"/>
          </ac:spMkLst>
        </pc:spChg>
        <pc:spChg chg="mod">
          <ac:chgData name="Jassem Abbasi" userId="a485637c-5d5c-44af-8411-f95acc3236b6" providerId="ADAL" clId="{B67E75DF-61F4-4BDD-83F6-F3A9FEB4B984}" dt="2024-02-22T09:52:54.409" v="2357" actId="27803"/>
          <ac:spMkLst>
            <pc:docMk/>
            <pc:sldMk cId="3942064285" sldId="256"/>
            <ac:spMk id="13564" creationId="{47EE2AA3-F863-BB88-922A-73761FFE7980}"/>
          </ac:spMkLst>
        </pc:spChg>
        <pc:spChg chg="mod">
          <ac:chgData name="Jassem Abbasi" userId="a485637c-5d5c-44af-8411-f95acc3236b6" providerId="ADAL" clId="{B67E75DF-61F4-4BDD-83F6-F3A9FEB4B984}" dt="2024-02-22T09:52:54.409" v="2357" actId="27803"/>
          <ac:spMkLst>
            <pc:docMk/>
            <pc:sldMk cId="3942064285" sldId="256"/>
            <ac:spMk id="13565" creationId="{6C45FC65-EB4C-8007-159D-FE3AC3B05383}"/>
          </ac:spMkLst>
        </pc:spChg>
        <pc:spChg chg="mod">
          <ac:chgData name="Jassem Abbasi" userId="a485637c-5d5c-44af-8411-f95acc3236b6" providerId="ADAL" clId="{B67E75DF-61F4-4BDD-83F6-F3A9FEB4B984}" dt="2024-02-22T09:52:54.409" v="2357" actId="27803"/>
          <ac:spMkLst>
            <pc:docMk/>
            <pc:sldMk cId="3942064285" sldId="256"/>
            <ac:spMk id="13566" creationId="{93494D69-C5F8-FBC9-DAFE-E3467190FFF0}"/>
          </ac:spMkLst>
        </pc:spChg>
        <pc:spChg chg="mod">
          <ac:chgData name="Jassem Abbasi" userId="a485637c-5d5c-44af-8411-f95acc3236b6" providerId="ADAL" clId="{B67E75DF-61F4-4BDD-83F6-F3A9FEB4B984}" dt="2024-02-22T09:52:54.409" v="2357" actId="27803"/>
          <ac:spMkLst>
            <pc:docMk/>
            <pc:sldMk cId="3942064285" sldId="256"/>
            <ac:spMk id="13567" creationId="{D400C1F1-B3A9-CA85-1E1E-05BE35E38504}"/>
          </ac:spMkLst>
        </pc:spChg>
        <pc:spChg chg="mod">
          <ac:chgData name="Jassem Abbasi" userId="a485637c-5d5c-44af-8411-f95acc3236b6" providerId="ADAL" clId="{B67E75DF-61F4-4BDD-83F6-F3A9FEB4B984}" dt="2024-02-22T09:52:54.409" v="2357" actId="27803"/>
          <ac:spMkLst>
            <pc:docMk/>
            <pc:sldMk cId="3942064285" sldId="256"/>
            <ac:spMk id="13568" creationId="{3A36038C-1D09-170A-FE8D-D4E626DB89E8}"/>
          </ac:spMkLst>
        </pc:spChg>
        <pc:spChg chg="mod">
          <ac:chgData name="Jassem Abbasi" userId="a485637c-5d5c-44af-8411-f95acc3236b6" providerId="ADAL" clId="{B67E75DF-61F4-4BDD-83F6-F3A9FEB4B984}" dt="2024-02-22T09:52:54.409" v="2357" actId="27803"/>
          <ac:spMkLst>
            <pc:docMk/>
            <pc:sldMk cId="3942064285" sldId="256"/>
            <ac:spMk id="13569" creationId="{AFF72F5F-9B19-7862-6E9D-10A0E144D10F}"/>
          </ac:spMkLst>
        </pc:spChg>
        <pc:spChg chg="mod">
          <ac:chgData name="Jassem Abbasi" userId="a485637c-5d5c-44af-8411-f95acc3236b6" providerId="ADAL" clId="{B67E75DF-61F4-4BDD-83F6-F3A9FEB4B984}" dt="2024-02-22T09:52:54.409" v="2357" actId="27803"/>
          <ac:spMkLst>
            <pc:docMk/>
            <pc:sldMk cId="3942064285" sldId="256"/>
            <ac:spMk id="13570" creationId="{946F6F8C-7FBE-A0F7-A668-F44CC020458C}"/>
          </ac:spMkLst>
        </pc:spChg>
        <pc:spChg chg="mod">
          <ac:chgData name="Jassem Abbasi" userId="a485637c-5d5c-44af-8411-f95acc3236b6" providerId="ADAL" clId="{B67E75DF-61F4-4BDD-83F6-F3A9FEB4B984}" dt="2024-02-22T09:52:54.409" v="2357" actId="27803"/>
          <ac:spMkLst>
            <pc:docMk/>
            <pc:sldMk cId="3942064285" sldId="256"/>
            <ac:spMk id="13571" creationId="{1DB92C2C-E00D-FB30-801D-D3C464040DA0}"/>
          </ac:spMkLst>
        </pc:spChg>
        <pc:spChg chg="mod">
          <ac:chgData name="Jassem Abbasi" userId="a485637c-5d5c-44af-8411-f95acc3236b6" providerId="ADAL" clId="{B67E75DF-61F4-4BDD-83F6-F3A9FEB4B984}" dt="2024-02-22T09:52:54.409" v="2357" actId="27803"/>
          <ac:spMkLst>
            <pc:docMk/>
            <pc:sldMk cId="3942064285" sldId="256"/>
            <ac:spMk id="13572" creationId="{4F6ED62F-B2CD-0EF2-5157-4B07ADE38860}"/>
          </ac:spMkLst>
        </pc:spChg>
        <pc:spChg chg="mod">
          <ac:chgData name="Jassem Abbasi" userId="a485637c-5d5c-44af-8411-f95acc3236b6" providerId="ADAL" clId="{B67E75DF-61F4-4BDD-83F6-F3A9FEB4B984}" dt="2024-02-22T09:52:54.409" v="2357" actId="27803"/>
          <ac:spMkLst>
            <pc:docMk/>
            <pc:sldMk cId="3942064285" sldId="256"/>
            <ac:spMk id="13573" creationId="{A5112862-0304-D1AC-372E-81DE52008541}"/>
          </ac:spMkLst>
        </pc:spChg>
        <pc:spChg chg="mod">
          <ac:chgData name="Jassem Abbasi" userId="a485637c-5d5c-44af-8411-f95acc3236b6" providerId="ADAL" clId="{B67E75DF-61F4-4BDD-83F6-F3A9FEB4B984}" dt="2024-02-22T09:52:54.409" v="2357" actId="27803"/>
          <ac:spMkLst>
            <pc:docMk/>
            <pc:sldMk cId="3942064285" sldId="256"/>
            <ac:spMk id="13574" creationId="{FB7F31E7-5D51-343A-5CAE-30E080C07885}"/>
          </ac:spMkLst>
        </pc:spChg>
        <pc:spChg chg="mod">
          <ac:chgData name="Jassem Abbasi" userId="a485637c-5d5c-44af-8411-f95acc3236b6" providerId="ADAL" clId="{B67E75DF-61F4-4BDD-83F6-F3A9FEB4B984}" dt="2024-02-22T09:52:54.409" v="2357" actId="27803"/>
          <ac:spMkLst>
            <pc:docMk/>
            <pc:sldMk cId="3942064285" sldId="256"/>
            <ac:spMk id="13575" creationId="{529CAA22-9E00-0C3D-4B7E-0E7B5720191D}"/>
          </ac:spMkLst>
        </pc:spChg>
        <pc:spChg chg="mod">
          <ac:chgData name="Jassem Abbasi" userId="a485637c-5d5c-44af-8411-f95acc3236b6" providerId="ADAL" clId="{B67E75DF-61F4-4BDD-83F6-F3A9FEB4B984}" dt="2024-02-22T09:52:54.409" v="2357" actId="27803"/>
          <ac:spMkLst>
            <pc:docMk/>
            <pc:sldMk cId="3942064285" sldId="256"/>
            <ac:spMk id="13576" creationId="{C1596FC1-99CC-8BD2-078F-DBAAE0B4F592}"/>
          </ac:spMkLst>
        </pc:spChg>
        <pc:spChg chg="mod">
          <ac:chgData name="Jassem Abbasi" userId="a485637c-5d5c-44af-8411-f95acc3236b6" providerId="ADAL" clId="{B67E75DF-61F4-4BDD-83F6-F3A9FEB4B984}" dt="2024-02-22T09:52:54.409" v="2357" actId="27803"/>
          <ac:spMkLst>
            <pc:docMk/>
            <pc:sldMk cId="3942064285" sldId="256"/>
            <ac:spMk id="13577" creationId="{CA4A7F4A-9984-B8F9-6782-E004D2E31DF7}"/>
          </ac:spMkLst>
        </pc:spChg>
        <pc:spChg chg="mod">
          <ac:chgData name="Jassem Abbasi" userId="a485637c-5d5c-44af-8411-f95acc3236b6" providerId="ADAL" clId="{B67E75DF-61F4-4BDD-83F6-F3A9FEB4B984}" dt="2024-02-22T09:52:54.409" v="2357" actId="27803"/>
          <ac:spMkLst>
            <pc:docMk/>
            <pc:sldMk cId="3942064285" sldId="256"/>
            <ac:spMk id="13578" creationId="{A1A2C4C6-1578-9DF3-D521-0BD85AD09327}"/>
          </ac:spMkLst>
        </pc:spChg>
        <pc:spChg chg="mod">
          <ac:chgData name="Jassem Abbasi" userId="a485637c-5d5c-44af-8411-f95acc3236b6" providerId="ADAL" clId="{B67E75DF-61F4-4BDD-83F6-F3A9FEB4B984}" dt="2024-02-22T09:52:54.409" v="2357" actId="27803"/>
          <ac:spMkLst>
            <pc:docMk/>
            <pc:sldMk cId="3942064285" sldId="256"/>
            <ac:spMk id="13579" creationId="{F834F969-AFA3-13D7-0D62-68736F129E24}"/>
          </ac:spMkLst>
        </pc:spChg>
        <pc:spChg chg="mod">
          <ac:chgData name="Jassem Abbasi" userId="a485637c-5d5c-44af-8411-f95acc3236b6" providerId="ADAL" clId="{B67E75DF-61F4-4BDD-83F6-F3A9FEB4B984}" dt="2024-02-22T09:52:54.409" v="2357" actId="27803"/>
          <ac:spMkLst>
            <pc:docMk/>
            <pc:sldMk cId="3942064285" sldId="256"/>
            <ac:spMk id="13580" creationId="{DEDEC8CB-145A-DBDE-C364-EC6FAD9B37D9}"/>
          </ac:spMkLst>
        </pc:spChg>
        <pc:spChg chg="mod">
          <ac:chgData name="Jassem Abbasi" userId="a485637c-5d5c-44af-8411-f95acc3236b6" providerId="ADAL" clId="{B67E75DF-61F4-4BDD-83F6-F3A9FEB4B984}" dt="2024-02-22T09:52:54.409" v="2357" actId="27803"/>
          <ac:spMkLst>
            <pc:docMk/>
            <pc:sldMk cId="3942064285" sldId="256"/>
            <ac:spMk id="13581" creationId="{9868AFE4-D79F-B319-1609-0CC0C8A93F0D}"/>
          </ac:spMkLst>
        </pc:spChg>
        <pc:spChg chg="mod">
          <ac:chgData name="Jassem Abbasi" userId="a485637c-5d5c-44af-8411-f95acc3236b6" providerId="ADAL" clId="{B67E75DF-61F4-4BDD-83F6-F3A9FEB4B984}" dt="2024-02-22T09:52:54.409" v="2357" actId="27803"/>
          <ac:spMkLst>
            <pc:docMk/>
            <pc:sldMk cId="3942064285" sldId="256"/>
            <ac:spMk id="13582" creationId="{B116A56F-EFE1-9F8F-1DAB-CAA230147E12}"/>
          </ac:spMkLst>
        </pc:spChg>
        <pc:spChg chg="mod">
          <ac:chgData name="Jassem Abbasi" userId="a485637c-5d5c-44af-8411-f95acc3236b6" providerId="ADAL" clId="{B67E75DF-61F4-4BDD-83F6-F3A9FEB4B984}" dt="2024-02-22T09:52:54.409" v="2357" actId="27803"/>
          <ac:spMkLst>
            <pc:docMk/>
            <pc:sldMk cId="3942064285" sldId="256"/>
            <ac:spMk id="13583" creationId="{D84AE512-2358-5A7B-76B8-207F8A45E12A}"/>
          </ac:spMkLst>
        </pc:spChg>
        <pc:spChg chg="mod">
          <ac:chgData name="Jassem Abbasi" userId="a485637c-5d5c-44af-8411-f95acc3236b6" providerId="ADAL" clId="{B67E75DF-61F4-4BDD-83F6-F3A9FEB4B984}" dt="2024-02-22T09:52:54.409" v="2357" actId="27803"/>
          <ac:spMkLst>
            <pc:docMk/>
            <pc:sldMk cId="3942064285" sldId="256"/>
            <ac:spMk id="13584" creationId="{596D33C9-C8C8-698B-087D-2AAD903B820A}"/>
          </ac:spMkLst>
        </pc:spChg>
        <pc:spChg chg="mod">
          <ac:chgData name="Jassem Abbasi" userId="a485637c-5d5c-44af-8411-f95acc3236b6" providerId="ADAL" clId="{B67E75DF-61F4-4BDD-83F6-F3A9FEB4B984}" dt="2024-02-22T09:52:54.409" v="2357" actId="27803"/>
          <ac:spMkLst>
            <pc:docMk/>
            <pc:sldMk cId="3942064285" sldId="256"/>
            <ac:spMk id="13585" creationId="{5B0574BB-2837-E2EB-91C1-3EE119BABAC6}"/>
          </ac:spMkLst>
        </pc:spChg>
        <pc:spChg chg="mod">
          <ac:chgData name="Jassem Abbasi" userId="a485637c-5d5c-44af-8411-f95acc3236b6" providerId="ADAL" clId="{B67E75DF-61F4-4BDD-83F6-F3A9FEB4B984}" dt="2024-02-22T09:52:54.409" v="2357" actId="27803"/>
          <ac:spMkLst>
            <pc:docMk/>
            <pc:sldMk cId="3942064285" sldId="256"/>
            <ac:spMk id="13586" creationId="{A6E450A3-0EDB-91E9-D7E5-1AEEDE51BE9C}"/>
          </ac:spMkLst>
        </pc:spChg>
        <pc:spChg chg="mod">
          <ac:chgData name="Jassem Abbasi" userId="a485637c-5d5c-44af-8411-f95acc3236b6" providerId="ADAL" clId="{B67E75DF-61F4-4BDD-83F6-F3A9FEB4B984}" dt="2024-02-22T09:52:54.409" v="2357" actId="27803"/>
          <ac:spMkLst>
            <pc:docMk/>
            <pc:sldMk cId="3942064285" sldId="256"/>
            <ac:spMk id="13587" creationId="{11643833-998F-1382-0D27-094CF1E52843}"/>
          </ac:spMkLst>
        </pc:spChg>
        <pc:spChg chg="mod">
          <ac:chgData name="Jassem Abbasi" userId="a485637c-5d5c-44af-8411-f95acc3236b6" providerId="ADAL" clId="{B67E75DF-61F4-4BDD-83F6-F3A9FEB4B984}" dt="2024-02-22T09:52:54.409" v="2357" actId="27803"/>
          <ac:spMkLst>
            <pc:docMk/>
            <pc:sldMk cId="3942064285" sldId="256"/>
            <ac:spMk id="13588" creationId="{526E11B4-780C-56A1-B89E-6BC7933D131E}"/>
          </ac:spMkLst>
        </pc:spChg>
        <pc:spChg chg="mod">
          <ac:chgData name="Jassem Abbasi" userId="a485637c-5d5c-44af-8411-f95acc3236b6" providerId="ADAL" clId="{B67E75DF-61F4-4BDD-83F6-F3A9FEB4B984}" dt="2024-02-22T09:52:54.409" v="2357" actId="27803"/>
          <ac:spMkLst>
            <pc:docMk/>
            <pc:sldMk cId="3942064285" sldId="256"/>
            <ac:spMk id="13589" creationId="{191603CA-B992-D160-0F87-473799F99494}"/>
          </ac:spMkLst>
        </pc:spChg>
        <pc:spChg chg="mod">
          <ac:chgData name="Jassem Abbasi" userId="a485637c-5d5c-44af-8411-f95acc3236b6" providerId="ADAL" clId="{B67E75DF-61F4-4BDD-83F6-F3A9FEB4B984}" dt="2024-02-22T09:52:54.409" v="2357" actId="27803"/>
          <ac:spMkLst>
            <pc:docMk/>
            <pc:sldMk cId="3942064285" sldId="256"/>
            <ac:spMk id="13590" creationId="{C7D9AD56-6DC4-2E50-D51C-C72D01BEAD10}"/>
          </ac:spMkLst>
        </pc:spChg>
        <pc:spChg chg="mod">
          <ac:chgData name="Jassem Abbasi" userId="a485637c-5d5c-44af-8411-f95acc3236b6" providerId="ADAL" clId="{B67E75DF-61F4-4BDD-83F6-F3A9FEB4B984}" dt="2024-02-22T09:52:54.409" v="2357" actId="27803"/>
          <ac:spMkLst>
            <pc:docMk/>
            <pc:sldMk cId="3942064285" sldId="256"/>
            <ac:spMk id="13591" creationId="{9F193191-525B-E3D0-A1CC-D337CDBB5E92}"/>
          </ac:spMkLst>
        </pc:spChg>
        <pc:spChg chg="mod">
          <ac:chgData name="Jassem Abbasi" userId="a485637c-5d5c-44af-8411-f95acc3236b6" providerId="ADAL" clId="{B67E75DF-61F4-4BDD-83F6-F3A9FEB4B984}" dt="2024-02-22T09:52:54.409" v="2357" actId="27803"/>
          <ac:spMkLst>
            <pc:docMk/>
            <pc:sldMk cId="3942064285" sldId="256"/>
            <ac:spMk id="13592" creationId="{ABB7FE18-7D6D-55C0-8A1E-FAE9BAF0D907}"/>
          </ac:spMkLst>
        </pc:spChg>
        <pc:spChg chg="mod">
          <ac:chgData name="Jassem Abbasi" userId="a485637c-5d5c-44af-8411-f95acc3236b6" providerId="ADAL" clId="{B67E75DF-61F4-4BDD-83F6-F3A9FEB4B984}" dt="2024-02-22T09:52:54.409" v="2357" actId="27803"/>
          <ac:spMkLst>
            <pc:docMk/>
            <pc:sldMk cId="3942064285" sldId="256"/>
            <ac:spMk id="13593" creationId="{16EDE8EC-B8E3-73E6-E2E6-1C034D769155}"/>
          </ac:spMkLst>
        </pc:spChg>
        <pc:spChg chg="mod">
          <ac:chgData name="Jassem Abbasi" userId="a485637c-5d5c-44af-8411-f95acc3236b6" providerId="ADAL" clId="{B67E75DF-61F4-4BDD-83F6-F3A9FEB4B984}" dt="2024-02-22T09:52:54.409" v="2357" actId="27803"/>
          <ac:spMkLst>
            <pc:docMk/>
            <pc:sldMk cId="3942064285" sldId="256"/>
            <ac:spMk id="13594" creationId="{CFE8972A-4EB6-0B09-C9D5-415A10DE0546}"/>
          </ac:spMkLst>
        </pc:spChg>
        <pc:spChg chg="mod">
          <ac:chgData name="Jassem Abbasi" userId="a485637c-5d5c-44af-8411-f95acc3236b6" providerId="ADAL" clId="{B67E75DF-61F4-4BDD-83F6-F3A9FEB4B984}" dt="2024-02-22T09:52:54.409" v="2357" actId="27803"/>
          <ac:spMkLst>
            <pc:docMk/>
            <pc:sldMk cId="3942064285" sldId="256"/>
            <ac:spMk id="13595" creationId="{2E4DABBE-DA89-F7A1-F665-91537E908119}"/>
          </ac:spMkLst>
        </pc:spChg>
        <pc:spChg chg="mod">
          <ac:chgData name="Jassem Abbasi" userId="a485637c-5d5c-44af-8411-f95acc3236b6" providerId="ADAL" clId="{B67E75DF-61F4-4BDD-83F6-F3A9FEB4B984}" dt="2024-02-22T09:52:54.409" v="2357" actId="27803"/>
          <ac:spMkLst>
            <pc:docMk/>
            <pc:sldMk cId="3942064285" sldId="256"/>
            <ac:spMk id="13596" creationId="{1C413562-0B63-6ADB-BF2E-CE70D91E0C6C}"/>
          </ac:spMkLst>
        </pc:spChg>
        <pc:spChg chg="mod">
          <ac:chgData name="Jassem Abbasi" userId="a485637c-5d5c-44af-8411-f95acc3236b6" providerId="ADAL" clId="{B67E75DF-61F4-4BDD-83F6-F3A9FEB4B984}" dt="2024-02-22T09:52:54.409" v="2357" actId="27803"/>
          <ac:spMkLst>
            <pc:docMk/>
            <pc:sldMk cId="3942064285" sldId="256"/>
            <ac:spMk id="13597" creationId="{5B5A252B-47FF-3553-FAD6-5759D729F5B2}"/>
          </ac:spMkLst>
        </pc:spChg>
        <pc:spChg chg="mod">
          <ac:chgData name="Jassem Abbasi" userId="a485637c-5d5c-44af-8411-f95acc3236b6" providerId="ADAL" clId="{B67E75DF-61F4-4BDD-83F6-F3A9FEB4B984}" dt="2024-02-22T09:52:54.409" v="2357" actId="27803"/>
          <ac:spMkLst>
            <pc:docMk/>
            <pc:sldMk cId="3942064285" sldId="256"/>
            <ac:spMk id="13598" creationId="{1A8B2D64-1FFD-C29B-44AD-7C631BA11F75}"/>
          </ac:spMkLst>
        </pc:spChg>
        <pc:spChg chg="mod">
          <ac:chgData name="Jassem Abbasi" userId="a485637c-5d5c-44af-8411-f95acc3236b6" providerId="ADAL" clId="{B67E75DF-61F4-4BDD-83F6-F3A9FEB4B984}" dt="2024-02-22T09:52:54.409" v="2357" actId="27803"/>
          <ac:spMkLst>
            <pc:docMk/>
            <pc:sldMk cId="3942064285" sldId="256"/>
            <ac:spMk id="13599" creationId="{DD7275A9-5CAD-9435-357A-67387DB0CA3D}"/>
          </ac:spMkLst>
        </pc:spChg>
        <pc:spChg chg="mod">
          <ac:chgData name="Jassem Abbasi" userId="a485637c-5d5c-44af-8411-f95acc3236b6" providerId="ADAL" clId="{B67E75DF-61F4-4BDD-83F6-F3A9FEB4B984}" dt="2024-02-22T09:52:54.409" v="2357" actId="27803"/>
          <ac:spMkLst>
            <pc:docMk/>
            <pc:sldMk cId="3942064285" sldId="256"/>
            <ac:spMk id="13600" creationId="{496F1C31-341C-09A9-98F4-D7D1CF56A2A6}"/>
          </ac:spMkLst>
        </pc:spChg>
        <pc:spChg chg="mod">
          <ac:chgData name="Jassem Abbasi" userId="a485637c-5d5c-44af-8411-f95acc3236b6" providerId="ADAL" clId="{B67E75DF-61F4-4BDD-83F6-F3A9FEB4B984}" dt="2024-02-22T09:52:54.409" v="2357" actId="27803"/>
          <ac:spMkLst>
            <pc:docMk/>
            <pc:sldMk cId="3942064285" sldId="256"/>
            <ac:spMk id="13601" creationId="{5CF39CF7-A6A6-ABD4-6134-09A0A63459E2}"/>
          </ac:spMkLst>
        </pc:spChg>
        <pc:spChg chg="mod">
          <ac:chgData name="Jassem Abbasi" userId="a485637c-5d5c-44af-8411-f95acc3236b6" providerId="ADAL" clId="{B67E75DF-61F4-4BDD-83F6-F3A9FEB4B984}" dt="2024-02-22T09:52:54.409" v="2357" actId="27803"/>
          <ac:spMkLst>
            <pc:docMk/>
            <pc:sldMk cId="3942064285" sldId="256"/>
            <ac:spMk id="13602" creationId="{6C5EEE37-6FA5-1149-8806-6BC6D7CD8C7E}"/>
          </ac:spMkLst>
        </pc:spChg>
        <pc:spChg chg="mod">
          <ac:chgData name="Jassem Abbasi" userId="a485637c-5d5c-44af-8411-f95acc3236b6" providerId="ADAL" clId="{B67E75DF-61F4-4BDD-83F6-F3A9FEB4B984}" dt="2024-02-22T09:52:54.409" v="2357" actId="27803"/>
          <ac:spMkLst>
            <pc:docMk/>
            <pc:sldMk cId="3942064285" sldId="256"/>
            <ac:spMk id="13603" creationId="{8FEB0661-FC14-D421-6923-0E8F23C679C9}"/>
          </ac:spMkLst>
        </pc:spChg>
        <pc:spChg chg="mod">
          <ac:chgData name="Jassem Abbasi" userId="a485637c-5d5c-44af-8411-f95acc3236b6" providerId="ADAL" clId="{B67E75DF-61F4-4BDD-83F6-F3A9FEB4B984}" dt="2024-02-22T09:52:54.409" v="2357" actId="27803"/>
          <ac:spMkLst>
            <pc:docMk/>
            <pc:sldMk cId="3942064285" sldId="256"/>
            <ac:spMk id="13604" creationId="{F9744BCA-7736-77A0-94CC-F8BCEB2E426F}"/>
          </ac:spMkLst>
        </pc:spChg>
        <pc:spChg chg="mod">
          <ac:chgData name="Jassem Abbasi" userId="a485637c-5d5c-44af-8411-f95acc3236b6" providerId="ADAL" clId="{B67E75DF-61F4-4BDD-83F6-F3A9FEB4B984}" dt="2024-02-22T09:52:54.409" v="2357" actId="27803"/>
          <ac:spMkLst>
            <pc:docMk/>
            <pc:sldMk cId="3942064285" sldId="256"/>
            <ac:spMk id="13605" creationId="{8E7A41BF-4A6B-51FE-081C-E847661F18AF}"/>
          </ac:spMkLst>
        </pc:spChg>
        <pc:spChg chg="mod">
          <ac:chgData name="Jassem Abbasi" userId="a485637c-5d5c-44af-8411-f95acc3236b6" providerId="ADAL" clId="{B67E75DF-61F4-4BDD-83F6-F3A9FEB4B984}" dt="2024-02-22T09:52:54.409" v="2357" actId="27803"/>
          <ac:spMkLst>
            <pc:docMk/>
            <pc:sldMk cId="3942064285" sldId="256"/>
            <ac:spMk id="13606" creationId="{D872A872-01BA-9804-7493-25FA17471129}"/>
          </ac:spMkLst>
        </pc:spChg>
        <pc:spChg chg="mod">
          <ac:chgData name="Jassem Abbasi" userId="a485637c-5d5c-44af-8411-f95acc3236b6" providerId="ADAL" clId="{B67E75DF-61F4-4BDD-83F6-F3A9FEB4B984}" dt="2024-02-22T09:52:54.409" v="2357" actId="27803"/>
          <ac:spMkLst>
            <pc:docMk/>
            <pc:sldMk cId="3942064285" sldId="256"/>
            <ac:spMk id="13607" creationId="{CE1C7B66-B626-6E44-0460-E2045DEFD002}"/>
          </ac:spMkLst>
        </pc:spChg>
        <pc:spChg chg="mod">
          <ac:chgData name="Jassem Abbasi" userId="a485637c-5d5c-44af-8411-f95acc3236b6" providerId="ADAL" clId="{B67E75DF-61F4-4BDD-83F6-F3A9FEB4B984}" dt="2024-02-22T09:52:54.409" v="2357" actId="27803"/>
          <ac:spMkLst>
            <pc:docMk/>
            <pc:sldMk cId="3942064285" sldId="256"/>
            <ac:spMk id="13608" creationId="{8B4B9646-32AB-E6D5-289D-CDF1B9D45557}"/>
          </ac:spMkLst>
        </pc:spChg>
        <pc:spChg chg="mod">
          <ac:chgData name="Jassem Abbasi" userId="a485637c-5d5c-44af-8411-f95acc3236b6" providerId="ADAL" clId="{B67E75DF-61F4-4BDD-83F6-F3A9FEB4B984}" dt="2024-02-22T09:52:54.409" v="2357" actId="27803"/>
          <ac:spMkLst>
            <pc:docMk/>
            <pc:sldMk cId="3942064285" sldId="256"/>
            <ac:spMk id="13609" creationId="{4E48EDD2-C819-A115-AE6E-4426C73D28A5}"/>
          </ac:spMkLst>
        </pc:spChg>
        <pc:spChg chg="mod">
          <ac:chgData name="Jassem Abbasi" userId="a485637c-5d5c-44af-8411-f95acc3236b6" providerId="ADAL" clId="{B67E75DF-61F4-4BDD-83F6-F3A9FEB4B984}" dt="2024-02-22T09:52:54.409" v="2357" actId="27803"/>
          <ac:spMkLst>
            <pc:docMk/>
            <pc:sldMk cId="3942064285" sldId="256"/>
            <ac:spMk id="13610" creationId="{BE3D2851-5978-4D1D-F467-5C1F32D5FA4D}"/>
          </ac:spMkLst>
        </pc:spChg>
        <pc:spChg chg="mod">
          <ac:chgData name="Jassem Abbasi" userId="a485637c-5d5c-44af-8411-f95acc3236b6" providerId="ADAL" clId="{B67E75DF-61F4-4BDD-83F6-F3A9FEB4B984}" dt="2024-02-22T09:52:54.409" v="2357" actId="27803"/>
          <ac:spMkLst>
            <pc:docMk/>
            <pc:sldMk cId="3942064285" sldId="256"/>
            <ac:spMk id="13611" creationId="{A9587BFC-B198-1877-1D47-881BBD7DD800}"/>
          </ac:spMkLst>
        </pc:spChg>
        <pc:spChg chg="mod">
          <ac:chgData name="Jassem Abbasi" userId="a485637c-5d5c-44af-8411-f95acc3236b6" providerId="ADAL" clId="{B67E75DF-61F4-4BDD-83F6-F3A9FEB4B984}" dt="2024-02-22T09:52:54.409" v="2357" actId="27803"/>
          <ac:spMkLst>
            <pc:docMk/>
            <pc:sldMk cId="3942064285" sldId="256"/>
            <ac:spMk id="13612" creationId="{5151D516-2140-F60F-64F9-27DB5498C8F2}"/>
          </ac:spMkLst>
        </pc:spChg>
        <pc:spChg chg="mod">
          <ac:chgData name="Jassem Abbasi" userId="a485637c-5d5c-44af-8411-f95acc3236b6" providerId="ADAL" clId="{B67E75DF-61F4-4BDD-83F6-F3A9FEB4B984}" dt="2024-02-22T09:52:54.409" v="2357" actId="27803"/>
          <ac:spMkLst>
            <pc:docMk/>
            <pc:sldMk cId="3942064285" sldId="256"/>
            <ac:spMk id="13613" creationId="{1866B7EF-DDB5-44A5-3AEA-EA0A79150FB9}"/>
          </ac:spMkLst>
        </pc:spChg>
        <pc:spChg chg="mod">
          <ac:chgData name="Jassem Abbasi" userId="a485637c-5d5c-44af-8411-f95acc3236b6" providerId="ADAL" clId="{B67E75DF-61F4-4BDD-83F6-F3A9FEB4B984}" dt="2024-02-22T09:52:54.409" v="2357" actId="27803"/>
          <ac:spMkLst>
            <pc:docMk/>
            <pc:sldMk cId="3942064285" sldId="256"/>
            <ac:spMk id="13614" creationId="{C04BC557-0C41-A57F-5270-B78998B9AB79}"/>
          </ac:spMkLst>
        </pc:spChg>
        <pc:spChg chg="mod">
          <ac:chgData name="Jassem Abbasi" userId="a485637c-5d5c-44af-8411-f95acc3236b6" providerId="ADAL" clId="{B67E75DF-61F4-4BDD-83F6-F3A9FEB4B984}" dt="2024-02-22T09:52:54.409" v="2357" actId="27803"/>
          <ac:spMkLst>
            <pc:docMk/>
            <pc:sldMk cId="3942064285" sldId="256"/>
            <ac:spMk id="13615" creationId="{8E4D557D-7D1D-09BF-44E9-D3CA32E081A7}"/>
          </ac:spMkLst>
        </pc:spChg>
        <pc:spChg chg="mod">
          <ac:chgData name="Jassem Abbasi" userId="a485637c-5d5c-44af-8411-f95acc3236b6" providerId="ADAL" clId="{B67E75DF-61F4-4BDD-83F6-F3A9FEB4B984}" dt="2024-02-22T09:52:54.409" v="2357" actId="27803"/>
          <ac:spMkLst>
            <pc:docMk/>
            <pc:sldMk cId="3942064285" sldId="256"/>
            <ac:spMk id="13616" creationId="{4E238387-11C1-6209-C1AF-74E42C5C7A5D}"/>
          </ac:spMkLst>
        </pc:spChg>
        <pc:spChg chg="mod">
          <ac:chgData name="Jassem Abbasi" userId="a485637c-5d5c-44af-8411-f95acc3236b6" providerId="ADAL" clId="{B67E75DF-61F4-4BDD-83F6-F3A9FEB4B984}" dt="2024-02-22T09:52:54.409" v="2357" actId="27803"/>
          <ac:spMkLst>
            <pc:docMk/>
            <pc:sldMk cId="3942064285" sldId="256"/>
            <ac:spMk id="13617" creationId="{98F83D42-BF8E-D853-7C76-30D20BFFA57C}"/>
          </ac:spMkLst>
        </pc:spChg>
        <pc:spChg chg="mod">
          <ac:chgData name="Jassem Abbasi" userId="a485637c-5d5c-44af-8411-f95acc3236b6" providerId="ADAL" clId="{B67E75DF-61F4-4BDD-83F6-F3A9FEB4B984}" dt="2024-02-22T09:52:54.409" v="2357" actId="27803"/>
          <ac:spMkLst>
            <pc:docMk/>
            <pc:sldMk cId="3942064285" sldId="256"/>
            <ac:spMk id="13618" creationId="{8DA1BD84-5EF2-7AE9-DE22-0B18AFBEA5BB}"/>
          </ac:spMkLst>
        </pc:spChg>
        <pc:spChg chg="mod">
          <ac:chgData name="Jassem Abbasi" userId="a485637c-5d5c-44af-8411-f95acc3236b6" providerId="ADAL" clId="{B67E75DF-61F4-4BDD-83F6-F3A9FEB4B984}" dt="2024-02-22T09:52:54.409" v="2357" actId="27803"/>
          <ac:spMkLst>
            <pc:docMk/>
            <pc:sldMk cId="3942064285" sldId="256"/>
            <ac:spMk id="13619" creationId="{8D617D67-FC99-1CB1-5097-04CEB182DD58}"/>
          </ac:spMkLst>
        </pc:spChg>
        <pc:spChg chg="mod">
          <ac:chgData name="Jassem Abbasi" userId="a485637c-5d5c-44af-8411-f95acc3236b6" providerId="ADAL" clId="{B67E75DF-61F4-4BDD-83F6-F3A9FEB4B984}" dt="2024-02-22T09:52:54.409" v="2357" actId="27803"/>
          <ac:spMkLst>
            <pc:docMk/>
            <pc:sldMk cId="3942064285" sldId="256"/>
            <ac:spMk id="13620" creationId="{128CED48-BF76-8C99-D2E4-A2F39190FBB4}"/>
          </ac:spMkLst>
        </pc:spChg>
        <pc:spChg chg="mod">
          <ac:chgData name="Jassem Abbasi" userId="a485637c-5d5c-44af-8411-f95acc3236b6" providerId="ADAL" clId="{B67E75DF-61F4-4BDD-83F6-F3A9FEB4B984}" dt="2024-02-22T09:52:54.409" v="2357" actId="27803"/>
          <ac:spMkLst>
            <pc:docMk/>
            <pc:sldMk cId="3942064285" sldId="256"/>
            <ac:spMk id="13621" creationId="{31649990-1536-1602-8D07-080B22BD8850}"/>
          </ac:spMkLst>
        </pc:spChg>
        <pc:spChg chg="mod">
          <ac:chgData name="Jassem Abbasi" userId="a485637c-5d5c-44af-8411-f95acc3236b6" providerId="ADAL" clId="{B67E75DF-61F4-4BDD-83F6-F3A9FEB4B984}" dt="2024-02-22T09:52:54.409" v="2357" actId="27803"/>
          <ac:spMkLst>
            <pc:docMk/>
            <pc:sldMk cId="3942064285" sldId="256"/>
            <ac:spMk id="13622" creationId="{5024CB85-2077-C008-BA25-E3BF09563AC3}"/>
          </ac:spMkLst>
        </pc:spChg>
        <pc:spChg chg="mod">
          <ac:chgData name="Jassem Abbasi" userId="a485637c-5d5c-44af-8411-f95acc3236b6" providerId="ADAL" clId="{B67E75DF-61F4-4BDD-83F6-F3A9FEB4B984}" dt="2024-02-22T09:52:54.409" v="2357" actId="27803"/>
          <ac:spMkLst>
            <pc:docMk/>
            <pc:sldMk cId="3942064285" sldId="256"/>
            <ac:spMk id="13623" creationId="{2463B4FB-1994-08EE-56B9-8B75C77C7FAC}"/>
          </ac:spMkLst>
        </pc:spChg>
        <pc:spChg chg="mod">
          <ac:chgData name="Jassem Abbasi" userId="a485637c-5d5c-44af-8411-f95acc3236b6" providerId="ADAL" clId="{B67E75DF-61F4-4BDD-83F6-F3A9FEB4B984}" dt="2024-02-22T09:52:54.409" v="2357" actId="27803"/>
          <ac:spMkLst>
            <pc:docMk/>
            <pc:sldMk cId="3942064285" sldId="256"/>
            <ac:spMk id="13624" creationId="{D8F6BF60-B21B-D5FD-54F5-568B78042DC6}"/>
          </ac:spMkLst>
        </pc:spChg>
        <pc:spChg chg="mod">
          <ac:chgData name="Jassem Abbasi" userId="a485637c-5d5c-44af-8411-f95acc3236b6" providerId="ADAL" clId="{B67E75DF-61F4-4BDD-83F6-F3A9FEB4B984}" dt="2024-02-22T09:52:54.409" v="2357" actId="27803"/>
          <ac:spMkLst>
            <pc:docMk/>
            <pc:sldMk cId="3942064285" sldId="256"/>
            <ac:spMk id="13625" creationId="{1F74BC20-2FEC-0E30-FC22-AD29256CDF8F}"/>
          </ac:spMkLst>
        </pc:spChg>
        <pc:spChg chg="mod">
          <ac:chgData name="Jassem Abbasi" userId="a485637c-5d5c-44af-8411-f95acc3236b6" providerId="ADAL" clId="{B67E75DF-61F4-4BDD-83F6-F3A9FEB4B984}" dt="2024-02-22T09:52:54.409" v="2357" actId="27803"/>
          <ac:spMkLst>
            <pc:docMk/>
            <pc:sldMk cId="3942064285" sldId="256"/>
            <ac:spMk id="13626" creationId="{E0F1E6BE-7603-9FE9-4FBC-C3158B33F615}"/>
          </ac:spMkLst>
        </pc:spChg>
        <pc:spChg chg="mod">
          <ac:chgData name="Jassem Abbasi" userId="a485637c-5d5c-44af-8411-f95acc3236b6" providerId="ADAL" clId="{B67E75DF-61F4-4BDD-83F6-F3A9FEB4B984}" dt="2024-02-22T09:52:54.409" v="2357" actId="27803"/>
          <ac:spMkLst>
            <pc:docMk/>
            <pc:sldMk cId="3942064285" sldId="256"/>
            <ac:spMk id="13627" creationId="{64D5A507-793F-DB89-B842-12B5C4A0D458}"/>
          </ac:spMkLst>
        </pc:spChg>
        <pc:spChg chg="mod">
          <ac:chgData name="Jassem Abbasi" userId="a485637c-5d5c-44af-8411-f95acc3236b6" providerId="ADAL" clId="{B67E75DF-61F4-4BDD-83F6-F3A9FEB4B984}" dt="2024-02-22T09:52:54.409" v="2357" actId="27803"/>
          <ac:spMkLst>
            <pc:docMk/>
            <pc:sldMk cId="3942064285" sldId="256"/>
            <ac:spMk id="13628" creationId="{5A704781-0473-A879-0EA8-90F191C916DA}"/>
          </ac:spMkLst>
        </pc:spChg>
        <pc:spChg chg="mod">
          <ac:chgData name="Jassem Abbasi" userId="a485637c-5d5c-44af-8411-f95acc3236b6" providerId="ADAL" clId="{B67E75DF-61F4-4BDD-83F6-F3A9FEB4B984}" dt="2024-02-22T09:52:54.409" v="2357" actId="27803"/>
          <ac:spMkLst>
            <pc:docMk/>
            <pc:sldMk cId="3942064285" sldId="256"/>
            <ac:spMk id="13629" creationId="{4751B4B5-D00F-EA9D-DE97-5EB4EDFE8272}"/>
          </ac:spMkLst>
        </pc:spChg>
        <pc:spChg chg="mod">
          <ac:chgData name="Jassem Abbasi" userId="a485637c-5d5c-44af-8411-f95acc3236b6" providerId="ADAL" clId="{B67E75DF-61F4-4BDD-83F6-F3A9FEB4B984}" dt="2024-02-22T09:52:54.409" v="2357" actId="27803"/>
          <ac:spMkLst>
            <pc:docMk/>
            <pc:sldMk cId="3942064285" sldId="256"/>
            <ac:spMk id="13630" creationId="{1F3CDB11-AFB0-5CC8-3F3E-8485EC33D4E7}"/>
          </ac:spMkLst>
        </pc:spChg>
        <pc:spChg chg="mod">
          <ac:chgData name="Jassem Abbasi" userId="a485637c-5d5c-44af-8411-f95acc3236b6" providerId="ADAL" clId="{B67E75DF-61F4-4BDD-83F6-F3A9FEB4B984}" dt="2024-02-22T09:52:54.409" v="2357" actId="27803"/>
          <ac:spMkLst>
            <pc:docMk/>
            <pc:sldMk cId="3942064285" sldId="256"/>
            <ac:spMk id="13631" creationId="{A690CC88-E6A6-09C6-B528-9EA3CCA2DEF3}"/>
          </ac:spMkLst>
        </pc:spChg>
        <pc:spChg chg="mod">
          <ac:chgData name="Jassem Abbasi" userId="a485637c-5d5c-44af-8411-f95acc3236b6" providerId="ADAL" clId="{B67E75DF-61F4-4BDD-83F6-F3A9FEB4B984}" dt="2024-02-22T09:52:54.409" v="2357" actId="27803"/>
          <ac:spMkLst>
            <pc:docMk/>
            <pc:sldMk cId="3942064285" sldId="256"/>
            <ac:spMk id="13632" creationId="{58B0CC49-7195-582C-DE48-64DB78F1B0ED}"/>
          </ac:spMkLst>
        </pc:spChg>
        <pc:spChg chg="mod">
          <ac:chgData name="Jassem Abbasi" userId="a485637c-5d5c-44af-8411-f95acc3236b6" providerId="ADAL" clId="{B67E75DF-61F4-4BDD-83F6-F3A9FEB4B984}" dt="2024-02-22T09:52:54.409" v="2357" actId="27803"/>
          <ac:spMkLst>
            <pc:docMk/>
            <pc:sldMk cId="3942064285" sldId="256"/>
            <ac:spMk id="13633" creationId="{7F4FA5AB-E341-C2F1-4C17-AB8C4D4BFC07}"/>
          </ac:spMkLst>
        </pc:spChg>
        <pc:spChg chg="mod">
          <ac:chgData name="Jassem Abbasi" userId="a485637c-5d5c-44af-8411-f95acc3236b6" providerId="ADAL" clId="{B67E75DF-61F4-4BDD-83F6-F3A9FEB4B984}" dt="2024-02-22T09:52:54.409" v="2357" actId="27803"/>
          <ac:spMkLst>
            <pc:docMk/>
            <pc:sldMk cId="3942064285" sldId="256"/>
            <ac:spMk id="13634" creationId="{2752E8FB-D901-F3C2-9D3A-B5AA1047D11D}"/>
          </ac:spMkLst>
        </pc:spChg>
        <pc:spChg chg="mod">
          <ac:chgData name="Jassem Abbasi" userId="a485637c-5d5c-44af-8411-f95acc3236b6" providerId="ADAL" clId="{B67E75DF-61F4-4BDD-83F6-F3A9FEB4B984}" dt="2024-02-22T09:52:54.409" v="2357" actId="27803"/>
          <ac:spMkLst>
            <pc:docMk/>
            <pc:sldMk cId="3942064285" sldId="256"/>
            <ac:spMk id="13635" creationId="{56459099-2359-F990-C3E8-09EF0C5321F4}"/>
          </ac:spMkLst>
        </pc:spChg>
        <pc:spChg chg="mod">
          <ac:chgData name="Jassem Abbasi" userId="a485637c-5d5c-44af-8411-f95acc3236b6" providerId="ADAL" clId="{B67E75DF-61F4-4BDD-83F6-F3A9FEB4B984}" dt="2024-02-22T09:52:54.409" v="2357" actId="27803"/>
          <ac:spMkLst>
            <pc:docMk/>
            <pc:sldMk cId="3942064285" sldId="256"/>
            <ac:spMk id="13636" creationId="{9677237B-2738-9AA9-0C3B-92F45881D1FF}"/>
          </ac:spMkLst>
        </pc:spChg>
        <pc:spChg chg="mod">
          <ac:chgData name="Jassem Abbasi" userId="a485637c-5d5c-44af-8411-f95acc3236b6" providerId="ADAL" clId="{B67E75DF-61F4-4BDD-83F6-F3A9FEB4B984}" dt="2024-02-22T09:52:54.409" v="2357" actId="27803"/>
          <ac:spMkLst>
            <pc:docMk/>
            <pc:sldMk cId="3942064285" sldId="256"/>
            <ac:spMk id="13637" creationId="{8135276D-CA7D-3A77-06A3-E73FC99F213F}"/>
          </ac:spMkLst>
        </pc:spChg>
        <pc:spChg chg="mod">
          <ac:chgData name="Jassem Abbasi" userId="a485637c-5d5c-44af-8411-f95acc3236b6" providerId="ADAL" clId="{B67E75DF-61F4-4BDD-83F6-F3A9FEB4B984}" dt="2024-02-22T09:52:54.409" v="2357" actId="27803"/>
          <ac:spMkLst>
            <pc:docMk/>
            <pc:sldMk cId="3942064285" sldId="256"/>
            <ac:spMk id="13638" creationId="{CA772BA6-D704-70F0-5D5C-9D2E3F579D5A}"/>
          </ac:spMkLst>
        </pc:spChg>
        <pc:spChg chg="mod">
          <ac:chgData name="Jassem Abbasi" userId="a485637c-5d5c-44af-8411-f95acc3236b6" providerId="ADAL" clId="{B67E75DF-61F4-4BDD-83F6-F3A9FEB4B984}" dt="2024-02-22T09:52:54.409" v="2357" actId="27803"/>
          <ac:spMkLst>
            <pc:docMk/>
            <pc:sldMk cId="3942064285" sldId="256"/>
            <ac:spMk id="13639" creationId="{9319F6CA-FCFE-4668-3E27-8A25B8900DF1}"/>
          </ac:spMkLst>
        </pc:spChg>
        <pc:spChg chg="mod">
          <ac:chgData name="Jassem Abbasi" userId="a485637c-5d5c-44af-8411-f95acc3236b6" providerId="ADAL" clId="{B67E75DF-61F4-4BDD-83F6-F3A9FEB4B984}" dt="2024-02-22T09:52:54.409" v="2357" actId="27803"/>
          <ac:spMkLst>
            <pc:docMk/>
            <pc:sldMk cId="3942064285" sldId="256"/>
            <ac:spMk id="13640" creationId="{D70066E6-D988-9E1A-A805-5A95A580AC8C}"/>
          </ac:spMkLst>
        </pc:spChg>
        <pc:spChg chg="mod">
          <ac:chgData name="Jassem Abbasi" userId="a485637c-5d5c-44af-8411-f95acc3236b6" providerId="ADAL" clId="{B67E75DF-61F4-4BDD-83F6-F3A9FEB4B984}" dt="2024-02-22T09:52:54.409" v="2357" actId="27803"/>
          <ac:spMkLst>
            <pc:docMk/>
            <pc:sldMk cId="3942064285" sldId="256"/>
            <ac:spMk id="13641" creationId="{F7175052-E9F4-763C-4FE0-D4F956C0AF17}"/>
          </ac:spMkLst>
        </pc:spChg>
        <pc:spChg chg="mod">
          <ac:chgData name="Jassem Abbasi" userId="a485637c-5d5c-44af-8411-f95acc3236b6" providerId="ADAL" clId="{B67E75DF-61F4-4BDD-83F6-F3A9FEB4B984}" dt="2024-02-22T09:52:54.409" v="2357" actId="27803"/>
          <ac:spMkLst>
            <pc:docMk/>
            <pc:sldMk cId="3942064285" sldId="256"/>
            <ac:spMk id="13642" creationId="{A1A2430C-C58C-2F63-3C61-0940E8E475E9}"/>
          </ac:spMkLst>
        </pc:spChg>
        <pc:spChg chg="mod">
          <ac:chgData name="Jassem Abbasi" userId="a485637c-5d5c-44af-8411-f95acc3236b6" providerId="ADAL" clId="{B67E75DF-61F4-4BDD-83F6-F3A9FEB4B984}" dt="2024-02-22T09:52:54.409" v="2357" actId="27803"/>
          <ac:spMkLst>
            <pc:docMk/>
            <pc:sldMk cId="3942064285" sldId="256"/>
            <ac:spMk id="13643" creationId="{DC3EA3AD-0791-5E55-A3E8-0436580623AF}"/>
          </ac:spMkLst>
        </pc:spChg>
        <pc:spChg chg="mod">
          <ac:chgData name="Jassem Abbasi" userId="a485637c-5d5c-44af-8411-f95acc3236b6" providerId="ADAL" clId="{B67E75DF-61F4-4BDD-83F6-F3A9FEB4B984}" dt="2024-02-22T09:52:54.409" v="2357" actId="27803"/>
          <ac:spMkLst>
            <pc:docMk/>
            <pc:sldMk cId="3942064285" sldId="256"/>
            <ac:spMk id="13644" creationId="{A60F6DCC-BBC8-E39F-3349-4344A1684F92}"/>
          </ac:spMkLst>
        </pc:spChg>
        <pc:spChg chg="mod">
          <ac:chgData name="Jassem Abbasi" userId="a485637c-5d5c-44af-8411-f95acc3236b6" providerId="ADAL" clId="{B67E75DF-61F4-4BDD-83F6-F3A9FEB4B984}" dt="2024-02-22T09:52:54.409" v="2357" actId="27803"/>
          <ac:spMkLst>
            <pc:docMk/>
            <pc:sldMk cId="3942064285" sldId="256"/>
            <ac:spMk id="13645" creationId="{593C4BBE-84BC-57B7-4E40-7098435425CE}"/>
          </ac:spMkLst>
        </pc:spChg>
        <pc:spChg chg="mod">
          <ac:chgData name="Jassem Abbasi" userId="a485637c-5d5c-44af-8411-f95acc3236b6" providerId="ADAL" clId="{B67E75DF-61F4-4BDD-83F6-F3A9FEB4B984}" dt="2024-02-22T09:52:54.409" v="2357" actId="27803"/>
          <ac:spMkLst>
            <pc:docMk/>
            <pc:sldMk cId="3942064285" sldId="256"/>
            <ac:spMk id="13646" creationId="{EBB04718-FB1D-3B45-45B9-31F702E48688}"/>
          </ac:spMkLst>
        </pc:spChg>
        <pc:spChg chg="mod">
          <ac:chgData name="Jassem Abbasi" userId="a485637c-5d5c-44af-8411-f95acc3236b6" providerId="ADAL" clId="{B67E75DF-61F4-4BDD-83F6-F3A9FEB4B984}" dt="2024-02-22T09:52:54.409" v="2357" actId="27803"/>
          <ac:spMkLst>
            <pc:docMk/>
            <pc:sldMk cId="3942064285" sldId="256"/>
            <ac:spMk id="13647" creationId="{4C0EE7C1-31DA-3BAE-CFEF-BCA461EA5914}"/>
          </ac:spMkLst>
        </pc:spChg>
        <pc:spChg chg="mod">
          <ac:chgData name="Jassem Abbasi" userId="a485637c-5d5c-44af-8411-f95acc3236b6" providerId="ADAL" clId="{B67E75DF-61F4-4BDD-83F6-F3A9FEB4B984}" dt="2024-02-22T09:52:54.409" v="2357" actId="27803"/>
          <ac:spMkLst>
            <pc:docMk/>
            <pc:sldMk cId="3942064285" sldId="256"/>
            <ac:spMk id="13648" creationId="{0CF819D6-53C1-5036-290D-6E1EE47D7729}"/>
          </ac:spMkLst>
        </pc:spChg>
        <pc:spChg chg="mod">
          <ac:chgData name="Jassem Abbasi" userId="a485637c-5d5c-44af-8411-f95acc3236b6" providerId="ADAL" clId="{B67E75DF-61F4-4BDD-83F6-F3A9FEB4B984}" dt="2024-02-22T09:52:54.409" v="2357" actId="27803"/>
          <ac:spMkLst>
            <pc:docMk/>
            <pc:sldMk cId="3942064285" sldId="256"/>
            <ac:spMk id="13649" creationId="{FD51B40A-344B-C8A1-5F69-5BC4B50FD617}"/>
          </ac:spMkLst>
        </pc:spChg>
        <pc:spChg chg="mod">
          <ac:chgData name="Jassem Abbasi" userId="a485637c-5d5c-44af-8411-f95acc3236b6" providerId="ADAL" clId="{B67E75DF-61F4-4BDD-83F6-F3A9FEB4B984}" dt="2024-02-22T09:52:54.409" v="2357" actId="27803"/>
          <ac:spMkLst>
            <pc:docMk/>
            <pc:sldMk cId="3942064285" sldId="256"/>
            <ac:spMk id="13650" creationId="{1446C66A-0D3E-AF62-9A8A-E0BDE918C37D}"/>
          </ac:spMkLst>
        </pc:spChg>
        <pc:spChg chg="mod">
          <ac:chgData name="Jassem Abbasi" userId="a485637c-5d5c-44af-8411-f95acc3236b6" providerId="ADAL" clId="{B67E75DF-61F4-4BDD-83F6-F3A9FEB4B984}" dt="2024-02-22T09:52:54.409" v="2357" actId="27803"/>
          <ac:spMkLst>
            <pc:docMk/>
            <pc:sldMk cId="3942064285" sldId="256"/>
            <ac:spMk id="13651" creationId="{BD40D91D-6A93-7004-FAEF-CE7785D2E694}"/>
          </ac:spMkLst>
        </pc:spChg>
        <pc:spChg chg="mod">
          <ac:chgData name="Jassem Abbasi" userId="a485637c-5d5c-44af-8411-f95acc3236b6" providerId="ADAL" clId="{B67E75DF-61F4-4BDD-83F6-F3A9FEB4B984}" dt="2024-02-22T09:52:54.409" v="2357" actId="27803"/>
          <ac:spMkLst>
            <pc:docMk/>
            <pc:sldMk cId="3942064285" sldId="256"/>
            <ac:spMk id="13652" creationId="{F1CC958B-3805-EF65-B13C-AFD69A6898A8}"/>
          </ac:spMkLst>
        </pc:spChg>
        <pc:spChg chg="mod">
          <ac:chgData name="Jassem Abbasi" userId="a485637c-5d5c-44af-8411-f95acc3236b6" providerId="ADAL" clId="{B67E75DF-61F4-4BDD-83F6-F3A9FEB4B984}" dt="2024-02-22T09:52:54.409" v="2357" actId="27803"/>
          <ac:spMkLst>
            <pc:docMk/>
            <pc:sldMk cId="3942064285" sldId="256"/>
            <ac:spMk id="13653" creationId="{60C64E3A-E0C1-6475-603E-3F940A527F99}"/>
          </ac:spMkLst>
        </pc:spChg>
        <pc:spChg chg="mod">
          <ac:chgData name="Jassem Abbasi" userId="a485637c-5d5c-44af-8411-f95acc3236b6" providerId="ADAL" clId="{B67E75DF-61F4-4BDD-83F6-F3A9FEB4B984}" dt="2024-02-22T09:52:54.409" v="2357" actId="27803"/>
          <ac:spMkLst>
            <pc:docMk/>
            <pc:sldMk cId="3942064285" sldId="256"/>
            <ac:spMk id="13654" creationId="{1B2C609F-66D9-E450-1ED0-01637365F52B}"/>
          </ac:spMkLst>
        </pc:spChg>
        <pc:spChg chg="mod">
          <ac:chgData name="Jassem Abbasi" userId="a485637c-5d5c-44af-8411-f95acc3236b6" providerId="ADAL" clId="{B67E75DF-61F4-4BDD-83F6-F3A9FEB4B984}" dt="2024-02-22T09:52:54.409" v="2357" actId="27803"/>
          <ac:spMkLst>
            <pc:docMk/>
            <pc:sldMk cId="3942064285" sldId="256"/>
            <ac:spMk id="13655" creationId="{CCB3240C-A134-17FD-1E2D-0CD184EBA72C}"/>
          </ac:spMkLst>
        </pc:spChg>
        <pc:spChg chg="mod">
          <ac:chgData name="Jassem Abbasi" userId="a485637c-5d5c-44af-8411-f95acc3236b6" providerId="ADAL" clId="{B67E75DF-61F4-4BDD-83F6-F3A9FEB4B984}" dt="2024-02-22T09:52:54.409" v="2357" actId="27803"/>
          <ac:spMkLst>
            <pc:docMk/>
            <pc:sldMk cId="3942064285" sldId="256"/>
            <ac:spMk id="13656" creationId="{A3761F1C-85D2-DC9C-5AE5-963170D979A8}"/>
          </ac:spMkLst>
        </pc:spChg>
        <pc:spChg chg="mod">
          <ac:chgData name="Jassem Abbasi" userId="a485637c-5d5c-44af-8411-f95acc3236b6" providerId="ADAL" clId="{B67E75DF-61F4-4BDD-83F6-F3A9FEB4B984}" dt="2024-02-22T09:52:54.409" v="2357" actId="27803"/>
          <ac:spMkLst>
            <pc:docMk/>
            <pc:sldMk cId="3942064285" sldId="256"/>
            <ac:spMk id="13657" creationId="{FC9E78A8-ACCC-A7D7-8247-FC1F1A54E305}"/>
          </ac:spMkLst>
        </pc:spChg>
        <pc:spChg chg="mod">
          <ac:chgData name="Jassem Abbasi" userId="a485637c-5d5c-44af-8411-f95acc3236b6" providerId="ADAL" clId="{B67E75DF-61F4-4BDD-83F6-F3A9FEB4B984}" dt="2024-02-22T09:52:54.409" v="2357" actId="27803"/>
          <ac:spMkLst>
            <pc:docMk/>
            <pc:sldMk cId="3942064285" sldId="256"/>
            <ac:spMk id="13658" creationId="{E5FFE479-551E-2FC2-92D6-43128FA3A86A}"/>
          </ac:spMkLst>
        </pc:spChg>
        <pc:spChg chg="mod">
          <ac:chgData name="Jassem Abbasi" userId="a485637c-5d5c-44af-8411-f95acc3236b6" providerId="ADAL" clId="{B67E75DF-61F4-4BDD-83F6-F3A9FEB4B984}" dt="2024-02-22T09:52:54.409" v="2357" actId="27803"/>
          <ac:spMkLst>
            <pc:docMk/>
            <pc:sldMk cId="3942064285" sldId="256"/>
            <ac:spMk id="13659" creationId="{43DAC1AD-2BC7-BEB9-C330-E1641A31CBC0}"/>
          </ac:spMkLst>
        </pc:spChg>
        <pc:spChg chg="mod">
          <ac:chgData name="Jassem Abbasi" userId="a485637c-5d5c-44af-8411-f95acc3236b6" providerId="ADAL" clId="{B67E75DF-61F4-4BDD-83F6-F3A9FEB4B984}" dt="2024-02-22T09:52:54.409" v="2357" actId="27803"/>
          <ac:spMkLst>
            <pc:docMk/>
            <pc:sldMk cId="3942064285" sldId="256"/>
            <ac:spMk id="13660" creationId="{B01726BB-EAB7-5FDA-DC9F-10828A51A6B1}"/>
          </ac:spMkLst>
        </pc:spChg>
        <pc:spChg chg="mod">
          <ac:chgData name="Jassem Abbasi" userId="a485637c-5d5c-44af-8411-f95acc3236b6" providerId="ADAL" clId="{B67E75DF-61F4-4BDD-83F6-F3A9FEB4B984}" dt="2024-02-22T09:52:54.409" v="2357" actId="27803"/>
          <ac:spMkLst>
            <pc:docMk/>
            <pc:sldMk cId="3942064285" sldId="256"/>
            <ac:spMk id="13661" creationId="{6512D393-D919-4A41-6990-53A88757C937}"/>
          </ac:spMkLst>
        </pc:spChg>
        <pc:spChg chg="mod">
          <ac:chgData name="Jassem Abbasi" userId="a485637c-5d5c-44af-8411-f95acc3236b6" providerId="ADAL" clId="{B67E75DF-61F4-4BDD-83F6-F3A9FEB4B984}" dt="2024-02-22T09:52:54.409" v="2357" actId="27803"/>
          <ac:spMkLst>
            <pc:docMk/>
            <pc:sldMk cId="3942064285" sldId="256"/>
            <ac:spMk id="13662" creationId="{7DDFEAEC-643B-4D35-84E2-CDF273192F55}"/>
          </ac:spMkLst>
        </pc:spChg>
        <pc:spChg chg="mod">
          <ac:chgData name="Jassem Abbasi" userId="a485637c-5d5c-44af-8411-f95acc3236b6" providerId="ADAL" clId="{B67E75DF-61F4-4BDD-83F6-F3A9FEB4B984}" dt="2024-02-22T09:52:54.409" v="2357" actId="27803"/>
          <ac:spMkLst>
            <pc:docMk/>
            <pc:sldMk cId="3942064285" sldId="256"/>
            <ac:spMk id="13663" creationId="{C29CCC60-0E32-6E50-4025-D6475AFCF650}"/>
          </ac:spMkLst>
        </pc:spChg>
        <pc:spChg chg="mod">
          <ac:chgData name="Jassem Abbasi" userId="a485637c-5d5c-44af-8411-f95acc3236b6" providerId="ADAL" clId="{B67E75DF-61F4-4BDD-83F6-F3A9FEB4B984}" dt="2024-02-22T09:52:54.409" v="2357" actId="27803"/>
          <ac:spMkLst>
            <pc:docMk/>
            <pc:sldMk cId="3942064285" sldId="256"/>
            <ac:spMk id="13664" creationId="{AA27D026-5A3B-90F4-9E7C-ABC5F2A920F2}"/>
          </ac:spMkLst>
        </pc:spChg>
        <pc:spChg chg="mod">
          <ac:chgData name="Jassem Abbasi" userId="a485637c-5d5c-44af-8411-f95acc3236b6" providerId="ADAL" clId="{B67E75DF-61F4-4BDD-83F6-F3A9FEB4B984}" dt="2024-02-22T09:52:54.409" v="2357" actId="27803"/>
          <ac:spMkLst>
            <pc:docMk/>
            <pc:sldMk cId="3942064285" sldId="256"/>
            <ac:spMk id="13665" creationId="{71DF25E1-4EA7-3AA3-4DCF-88CF06A72042}"/>
          </ac:spMkLst>
        </pc:spChg>
        <pc:spChg chg="mod">
          <ac:chgData name="Jassem Abbasi" userId="a485637c-5d5c-44af-8411-f95acc3236b6" providerId="ADAL" clId="{B67E75DF-61F4-4BDD-83F6-F3A9FEB4B984}" dt="2024-02-22T09:52:54.409" v="2357" actId="27803"/>
          <ac:spMkLst>
            <pc:docMk/>
            <pc:sldMk cId="3942064285" sldId="256"/>
            <ac:spMk id="13666" creationId="{DCB9C77F-8F39-2BAD-F8A1-939DAB93AC43}"/>
          </ac:spMkLst>
        </pc:spChg>
        <pc:spChg chg="mod">
          <ac:chgData name="Jassem Abbasi" userId="a485637c-5d5c-44af-8411-f95acc3236b6" providerId="ADAL" clId="{B67E75DF-61F4-4BDD-83F6-F3A9FEB4B984}" dt="2024-02-22T09:52:54.409" v="2357" actId="27803"/>
          <ac:spMkLst>
            <pc:docMk/>
            <pc:sldMk cId="3942064285" sldId="256"/>
            <ac:spMk id="13667" creationId="{44AC1681-93F5-ADBE-A5EA-52FD384DCC38}"/>
          </ac:spMkLst>
        </pc:spChg>
        <pc:spChg chg="mod">
          <ac:chgData name="Jassem Abbasi" userId="a485637c-5d5c-44af-8411-f95acc3236b6" providerId="ADAL" clId="{B67E75DF-61F4-4BDD-83F6-F3A9FEB4B984}" dt="2024-02-22T09:52:54.409" v="2357" actId="27803"/>
          <ac:spMkLst>
            <pc:docMk/>
            <pc:sldMk cId="3942064285" sldId="256"/>
            <ac:spMk id="13668" creationId="{251F92AF-362A-D188-416E-3B8F637DD15C}"/>
          </ac:spMkLst>
        </pc:spChg>
        <pc:spChg chg="mod">
          <ac:chgData name="Jassem Abbasi" userId="a485637c-5d5c-44af-8411-f95acc3236b6" providerId="ADAL" clId="{B67E75DF-61F4-4BDD-83F6-F3A9FEB4B984}" dt="2024-02-22T09:52:54.409" v="2357" actId="27803"/>
          <ac:spMkLst>
            <pc:docMk/>
            <pc:sldMk cId="3942064285" sldId="256"/>
            <ac:spMk id="13669" creationId="{5576052C-EDD0-DA86-05F8-A8F58ABE7429}"/>
          </ac:spMkLst>
        </pc:spChg>
        <pc:spChg chg="mod">
          <ac:chgData name="Jassem Abbasi" userId="a485637c-5d5c-44af-8411-f95acc3236b6" providerId="ADAL" clId="{B67E75DF-61F4-4BDD-83F6-F3A9FEB4B984}" dt="2024-02-22T09:52:54.409" v="2357" actId="27803"/>
          <ac:spMkLst>
            <pc:docMk/>
            <pc:sldMk cId="3942064285" sldId="256"/>
            <ac:spMk id="13670" creationId="{87DBBA17-5A3A-6461-206B-650BA46D74F9}"/>
          </ac:spMkLst>
        </pc:spChg>
        <pc:spChg chg="mod">
          <ac:chgData name="Jassem Abbasi" userId="a485637c-5d5c-44af-8411-f95acc3236b6" providerId="ADAL" clId="{B67E75DF-61F4-4BDD-83F6-F3A9FEB4B984}" dt="2024-02-22T09:52:54.409" v="2357" actId="27803"/>
          <ac:spMkLst>
            <pc:docMk/>
            <pc:sldMk cId="3942064285" sldId="256"/>
            <ac:spMk id="13671" creationId="{73D37881-90A0-5FAA-BCD0-C985E0A4CC54}"/>
          </ac:spMkLst>
        </pc:spChg>
        <pc:spChg chg="mod">
          <ac:chgData name="Jassem Abbasi" userId="a485637c-5d5c-44af-8411-f95acc3236b6" providerId="ADAL" clId="{B67E75DF-61F4-4BDD-83F6-F3A9FEB4B984}" dt="2024-02-22T09:52:54.409" v="2357" actId="27803"/>
          <ac:spMkLst>
            <pc:docMk/>
            <pc:sldMk cId="3942064285" sldId="256"/>
            <ac:spMk id="13672" creationId="{71A86A9D-5ABF-09A3-F464-60A7178C92C1}"/>
          </ac:spMkLst>
        </pc:spChg>
        <pc:spChg chg="mod">
          <ac:chgData name="Jassem Abbasi" userId="a485637c-5d5c-44af-8411-f95acc3236b6" providerId="ADAL" clId="{B67E75DF-61F4-4BDD-83F6-F3A9FEB4B984}" dt="2024-02-22T09:52:54.409" v="2357" actId="27803"/>
          <ac:spMkLst>
            <pc:docMk/>
            <pc:sldMk cId="3942064285" sldId="256"/>
            <ac:spMk id="13673" creationId="{E4B54627-9B91-F5B1-31D1-A6B884729117}"/>
          </ac:spMkLst>
        </pc:spChg>
        <pc:spChg chg="mod">
          <ac:chgData name="Jassem Abbasi" userId="a485637c-5d5c-44af-8411-f95acc3236b6" providerId="ADAL" clId="{B67E75DF-61F4-4BDD-83F6-F3A9FEB4B984}" dt="2024-02-22T09:52:54.409" v="2357" actId="27803"/>
          <ac:spMkLst>
            <pc:docMk/>
            <pc:sldMk cId="3942064285" sldId="256"/>
            <ac:spMk id="13674" creationId="{F8BCCBA2-0328-3920-E354-0820DE4BFE07}"/>
          </ac:spMkLst>
        </pc:spChg>
        <pc:spChg chg="mod">
          <ac:chgData name="Jassem Abbasi" userId="a485637c-5d5c-44af-8411-f95acc3236b6" providerId="ADAL" clId="{B67E75DF-61F4-4BDD-83F6-F3A9FEB4B984}" dt="2024-02-22T09:52:54.409" v="2357" actId="27803"/>
          <ac:spMkLst>
            <pc:docMk/>
            <pc:sldMk cId="3942064285" sldId="256"/>
            <ac:spMk id="13675" creationId="{FE2CC937-17C1-4FCF-C806-B8DCFDEE82EC}"/>
          </ac:spMkLst>
        </pc:spChg>
        <pc:spChg chg="mod">
          <ac:chgData name="Jassem Abbasi" userId="a485637c-5d5c-44af-8411-f95acc3236b6" providerId="ADAL" clId="{B67E75DF-61F4-4BDD-83F6-F3A9FEB4B984}" dt="2024-02-22T09:52:54.409" v="2357" actId="27803"/>
          <ac:spMkLst>
            <pc:docMk/>
            <pc:sldMk cId="3942064285" sldId="256"/>
            <ac:spMk id="13676" creationId="{69049C61-A62C-4217-6055-ECFFF297324C}"/>
          </ac:spMkLst>
        </pc:spChg>
        <pc:spChg chg="mod">
          <ac:chgData name="Jassem Abbasi" userId="a485637c-5d5c-44af-8411-f95acc3236b6" providerId="ADAL" clId="{B67E75DF-61F4-4BDD-83F6-F3A9FEB4B984}" dt="2024-02-22T09:52:54.409" v="2357" actId="27803"/>
          <ac:spMkLst>
            <pc:docMk/>
            <pc:sldMk cId="3942064285" sldId="256"/>
            <ac:spMk id="13677" creationId="{D18A03ED-C277-C747-E262-1F71C53CA307}"/>
          </ac:spMkLst>
        </pc:spChg>
        <pc:spChg chg="mod">
          <ac:chgData name="Jassem Abbasi" userId="a485637c-5d5c-44af-8411-f95acc3236b6" providerId="ADAL" clId="{B67E75DF-61F4-4BDD-83F6-F3A9FEB4B984}" dt="2024-02-22T09:52:54.409" v="2357" actId="27803"/>
          <ac:spMkLst>
            <pc:docMk/>
            <pc:sldMk cId="3942064285" sldId="256"/>
            <ac:spMk id="13678" creationId="{08A7D39E-4080-B7D9-7956-F868EECDE1BB}"/>
          </ac:spMkLst>
        </pc:spChg>
        <pc:spChg chg="mod">
          <ac:chgData name="Jassem Abbasi" userId="a485637c-5d5c-44af-8411-f95acc3236b6" providerId="ADAL" clId="{B67E75DF-61F4-4BDD-83F6-F3A9FEB4B984}" dt="2024-02-22T09:52:54.409" v="2357" actId="27803"/>
          <ac:spMkLst>
            <pc:docMk/>
            <pc:sldMk cId="3942064285" sldId="256"/>
            <ac:spMk id="13679" creationId="{992543AD-DD43-7F17-63B4-2A3ACF0C72F3}"/>
          </ac:spMkLst>
        </pc:spChg>
        <pc:spChg chg="mod">
          <ac:chgData name="Jassem Abbasi" userId="a485637c-5d5c-44af-8411-f95acc3236b6" providerId="ADAL" clId="{B67E75DF-61F4-4BDD-83F6-F3A9FEB4B984}" dt="2024-02-22T09:52:54.409" v="2357" actId="27803"/>
          <ac:spMkLst>
            <pc:docMk/>
            <pc:sldMk cId="3942064285" sldId="256"/>
            <ac:spMk id="13680" creationId="{1F7C8816-39A3-B9B5-D51B-60B5288E51EB}"/>
          </ac:spMkLst>
        </pc:spChg>
        <pc:spChg chg="mod">
          <ac:chgData name="Jassem Abbasi" userId="a485637c-5d5c-44af-8411-f95acc3236b6" providerId="ADAL" clId="{B67E75DF-61F4-4BDD-83F6-F3A9FEB4B984}" dt="2024-02-22T09:52:54.409" v="2357" actId="27803"/>
          <ac:spMkLst>
            <pc:docMk/>
            <pc:sldMk cId="3942064285" sldId="256"/>
            <ac:spMk id="13681" creationId="{EF1A6909-FEFE-B204-CAE2-FF278CF081DF}"/>
          </ac:spMkLst>
        </pc:spChg>
        <pc:spChg chg="mod">
          <ac:chgData name="Jassem Abbasi" userId="a485637c-5d5c-44af-8411-f95acc3236b6" providerId="ADAL" clId="{B67E75DF-61F4-4BDD-83F6-F3A9FEB4B984}" dt="2024-02-22T09:52:54.409" v="2357" actId="27803"/>
          <ac:spMkLst>
            <pc:docMk/>
            <pc:sldMk cId="3942064285" sldId="256"/>
            <ac:spMk id="13682" creationId="{811F76BA-81A2-7F17-18FA-38BD92C4834B}"/>
          </ac:spMkLst>
        </pc:spChg>
        <pc:spChg chg="mod">
          <ac:chgData name="Jassem Abbasi" userId="a485637c-5d5c-44af-8411-f95acc3236b6" providerId="ADAL" clId="{B67E75DF-61F4-4BDD-83F6-F3A9FEB4B984}" dt="2024-02-22T09:52:54.409" v="2357" actId="27803"/>
          <ac:spMkLst>
            <pc:docMk/>
            <pc:sldMk cId="3942064285" sldId="256"/>
            <ac:spMk id="13683" creationId="{C433B98C-6D5D-F3D4-BD81-D1F77E0E3FA7}"/>
          </ac:spMkLst>
        </pc:spChg>
        <pc:spChg chg="mod">
          <ac:chgData name="Jassem Abbasi" userId="a485637c-5d5c-44af-8411-f95acc3236b6" providerId="ADAL" clId="{B67E75DF-61F4-4BDD-83F6-F3A9FEB4B984}" dt="2024-02-22T09:52:54.409" v="2357" actId="27803"/>
          <ac:spMkLst>
            <pc:docMk/>
            <pc:sldMk cId="3942064285" sldId="256"/>
            <ac:spMk id="13684" creationId="{05D9EC5A-08FA-727E-467A-9C3A7E0FA126}"/>
          </ac:spMkLst>
        </pc:spChg>
        <pc:spChg chg="mod">
          <ac:chgData name="Jassem Abbasi" userId="a485637c-5d5c-44af-8411-f95acc3236b6" providerId="ADAL" clId="{B67E75DF-61F4-4BDD-83F6-F3A9FEB4B984}" dt="2024-02-22T09:52:54.409" v="2357" actId="27803"/>
          <ac:spMkLst>
            <pc:docMk/>
            <pc:sldMk cId="3942064285" sldId="256"/>
            <ac:spMk id="13685" creationId="{6C53EF6C-BAC0-E33C-AD88-D4FA315B64BC}"/>
          </ac:spMkLst>
        </pc:spChg>
        <pc:spChg chg="mod">
          <ac:chgData name="Jassem Abbasi" userId="a485637c-5d5c-44af-8411-f95acc3236b6" providerId="ADAL" clId="{B67E75DF-61F4-4BDD-83F6-F3A9FEB4B984}" dt="2024-02-22T09:52:54.409" v="2357" actId="27803"/>
          <ac:spMkLst>
            <pc:docMk/>
            <pc:sldMk cId="3942064285" sldId="256"/>
            <ac:spMk id="13686" creationId="{DBA9CD3F-28D5-9538-0DB3-6379867431F1}"/>
          </ac:spMkLst>
        </pc:spChg>
        <pc:spChg chg="mod">
          <ac:chgData name="Jassem Abbasi" userId="a485637c-5d5c-44af-8411-f95acc3236b6" providerId="ADAL" clId="{B67E75DF-61F4-4BDD-83F6-F3A9FEB4B984}" dt="2024-02-22T09:52:54.409" v="2357" actId="27803"/>
          <ac:spMkLst>
            <pc:docMk/>
            <pc:sldMk cId="3942064285" sldId="256"/>
            <ac:spMk id="13687" creationId="{E0AF5137-9FA6-F267-0BDE-5F272EBB6B8D}"/>
          </ac:spMkLst>
        </pc:spChg>
        <pc:spChg chg="mod">
          <ac:chgData name="Jassem Abbasi" userId="a485637c-5d5c-44af-8411-f95acc3236b6" providerId="ADAL" clId="{B67E75DF-61F4-4BDD-83F6-F3A9FEB4B984}" dt="2024-02-22T09:52:54.409" v="2357" actId="27803"/>
          <ac:spMkLst>
            <pc:docMk/>
            <pc:sldMk cId="3942064285" sldId="256"/>
            <ac:spMk id="13688" creationId="{6A357608-3643-6834-196A-2D7DC7992D9B}"/>
          </ac:spMkLst>
        </pc:spChg>
        <pc:spChg chg="mod">
          <ac:chgData name="Jassem Abbasi" userId="a485637c-5d5c-44af-8411-f95acc3236b6" providerId="ADAL" clId="{B67E75DF-61F4-4BDD-83F6-F3A9FEB4B984}" dt="2024-02-22T09:52:54.409" v="2357" actId="27803"/>
          <ac:spMkLst>
            <pc:docMk/>
            <pc:sldMk cId="3942064285" sldId="256"/>
            <ac:spMk id="13689" creationId="{43736150-E421-4D89-36BF-4C1E71D6D0A7}"/>
          </ac:spMkLst>
        </pc:spChg>
        <pc:spChg chg="mod">
          <ac:chgData name="Jassem Abbasi" userId="a485637c-5d5c-44af-8411-f95acc3236b6" providerId="ADAL" clId="{B67E75DF-61F4-4BDD-83F6-F3A9FEB4B984}" dt="2024-02-22T09:52:54.409" v="2357" actId="27803"/>
          <ac:spMkLst>
            <pc:docMk/>
            <pc:sldMk cId="3942064285" sldId="256"/>
            <ac:spMk id="13690" creationId="{008C031C-1A15-9975-A75A-EE49B2933421}"/>
          </ac:spMkLst>
        </pc:spChg>
        <pc:spChg chg="mod">
          <ac:chgData name="Jassem Abbasi" userId="a485637c-5d5c-44af-8411-f95acc3236b6" providerId="ADAL" clId="{B67E75DF-61F4-4BDD-83F6-F3A9FEB4B984}" dt="2024-02-22T09:52:54.409" v="2357" actId="27803"/>
          <ac:spMkLst>
            <pc:docMk/>
            <pc:sldMk cId="3942064285" sldId="256"/>
            <ac:spMk id="13691" creationId="{E4E25AB3-A1B1-4F44-5A93-AF393D2AFFE1}"/>
          </ac:spMkLst>
        </pc:spChg>
        <pc:spChg chg="mod">
          <ac:chgData name="Jassem Abbasi" userId="a485637c-5d5c-44af-8411-f95acc3236b6" providerId="ADAL" clId="{B67E75DF-61F4-4BDD-83F6-F3A9FEB4B984}" dt="2024-02-22T09:52:54.409" v="2357" actId="27803"/>
          <ac:spMkLst>
            <pc:docMk/>
            <pc:sldMk cId="3942064285" sldId="256"/>
            <ac:spMk id="13692" creationId="{7D40956F-866E-6F55-D420-6DE08994B45B}"/>
          </ac:spMkLst>
        </pc:spChg>
        <pc:spChg chg="mod">
          <ac:chgData name="Jassem Abbasi" userId="a485637c-5d5c-44af-8411-f95acc3236b6" providerId="ADAL" clId="{B67E75DF-61F4-4BDD-83F6-F3A9FEB4B984}" dt="2024-02-22T09:52:54.409" v="2357" actId="27803"/>
          <ac:spMkLst>
            <pc:docMk/>
            <pc:sldMk cId="3942064285" sldId="256"/>
            <ac:spMk id="13693" creationId="{5A6166B0-4B8F-6880-7D81-14FF682598EC}"/>
          </ac:spMkLst>
        </pc:spChg>
        <pc:spChg chg="mod">
          <ac:chgData name="Jassem Abbasi" userId="a485637c-5d5c-44af-8411-f95acc3236b6" providerId="ADAL" clId="{B67E75DF-61F4-4BDD-83F6-F3A9FEB4B984}" dt="2024-02-22T09:52:54.409" v="2357" actId="27803"/>
          <ac:spMkLst>
            <pc:docMk/>
            <pc:sldMk cId="3942064285" sldId="256"/>
            <ac:spMk id="13694" creationId="{6AF3888C-CE5E-15E2-5B7F-B13C8FA41433}"/>
          </ac:spMkLst>
        </pc:spChg>
        <pc:spChg chg="mod">
          <ac:chgData name="Jassem Abbasi" userId="a485637c-5d5c-44af-8411-f95acc3236b6" providerId="ADAL" clId="{B67E75DF-61F4-4BDD-83F6-F3A9FEB4B984}" dt="2024-02-22T09:52:54.409" v="2357" actId="27803"/>
          <ac:spMkLst>
            <pc:docMk/>
            <pc:sldMk cId="3942064285" sldId="256"/>
            <ac:spMk id="13695" creationId="{B9F4C85D-D024-1A23-59D9-7C190B8EDBA1}"/>
          </ac:spMkLst>
        </pc:spChg>
        <pc:spChg chg="mod">
          <ac:chgData name="Jassem Abbasi" userId="a485637c-5d5c-44af-8411-f95acc3236b6" providerId="ADAL" clId="{B67E75DF-61F4-4BDD-83F6-F3A9FEB4B984}" dt="2024-02-22T09:52:54.409" v="2357" actId="27803"/>
          <ac:spMkLst>
            <pc:docMk/>
            <pc:sldMk cId="3942064285" sldId="256"/>
            <ac:spMk id="13696" creationId="{4CF89762-03AB-8773-75D5-B596D975E81B}"/>
          </ac:spMkLst>
        </pc:spChg>
        <pc:spChg chg="mod">
          <ac:chgData name="Jassem Abbasi" userId="a485637c-5d5c-44af-8411-f95acc3236b6" providerId="ADAL" clId="{B67E75DF-61F4-4BDD-83F6-F3A9FEB4B984}" dt="2024-02-22T09:52:54.409" v="2357" actId="27803"/>
          <ac:spMkLst>
            <pc:docMk/>
            <pc:sldMk cId="3942064285" sldId="256"/>
            <ac:spMk id="13697" creationId="{3E68DC0A-6132-AED2-A63F-B52E32D80E78}"/>
          </ac:spMkLst>
        </pc:spChg>
        <pc:spChg chg="mod">
          <ac:chgData name="Jassem Abbasi" userId="a485637c-5d5c-44af-8411-f95acc3236b6" providerId="ADAL" clId="{B67E75DF-61F4-4BDD-83F6-F3A9FEB4B984}" dt="2024-02-22T09:52:54.409" v="2357" actId="27803"/>
          <ac:spMkLst>
            <pc:docMk/>
            <pc:sldMk cId="3942064285" sldId="256"/>
            <ac:spMk id="13698" creationId="{510C5237-04A4-1F06-9360-F2B8B983D69B}"/>
          </ac:spMkLst>
        </pc:spChg>
        <pc:spChg chg="mod">
          <ac:chgData name="Jassem Abbasi" userId="a485637c-5d5c-44af-8411-f95acc3236b6" providerId="ADAL" clId="{B67E75DF-61F4-4BDD-83F6-F3A9FEB4B984}" dt="2024-02-22T09:52:54.409" v="2357" actId="27803"/>
          <ac:spMkLst>
            <pc:docMk/>
            <pc:sldMk cId="3942064285" sldId="256"/>
            <ac:spMk id="13699" creationId="{1C41C922-72B3-D05A-D84C-D51B5818FF0A}"/>
          </ac:spMkLst>
        </pc:spChg>
        <pc:spChg chg="mod">
          <ac:chgData name="Jassem Abbasi" userId="a485637c-5d5c-44af-8411-f95acc3236b6" providerId="ADAL" clId="{B67E75DF-61F4-4BDD-83F6-F3A9FEB4B984}" dt="2024-02-22T09:52:54.409" v="2357" actId="27803"/>
          <ac:spMkLst>
            <pc:docMk/>
            <pc:sldMk cId="3942064285" sldId="256"/>
            <ac:spMk id="13700" creationId="{1926CD4B-678F-DE6C-FBDF-3CE6A59AC0A7}"/>
          </ac:spMkLst>
        </pc:spChg>
        <pc:spChg chg="mod">
          <ac:chgData name="Jassem Abbasi" userId="a485637c-5d5c-44af-8411-f95acc3236b6" providerId="ADAL" clId="{B67E75DF-61F4-4BDD-83F6-F3A9FEB4B984}" dt="2024-02-22T09:52:54.409" v="2357" actId="27803"/>
          <ac:spMkLst>
            <pc:docMk/>
            <pc:sldMk cId="3942064285" sldId="256"/>
            <ac:spMk id="13701" creationId="{79E144A5-9038-5376-10DB-67C7088BFD71}"/>
          </ac:spMkLst>
        </pc:spChg>
        <pc:spChg chg="mod">
          <ac:chgData name="Jassem Abbasi" userId="a485637c-5d5c-44af-8411-f95acc3236b6" providerId="ADAL" clId="{B67E75DF-61F4-4BDD-83F6-F3A9FEB4B984}" dt="2024-02-22T09:52:54.409" v="2357" actId="27803"/>
          <ac:spMkLst>
            <pc:docMk/>
            <pc:sldMk cId="3942064285" sldId="256"/>
            <ac:spMk id="13702" creationId="{A4B6F2A2-0544-95B9-87E8-8FF33DE0E3CE}"/>
          </ac:spMkLst>
        </pc:spChg>
        <pc:spChg chg="mod">
          <ac:chgData name="Jassem Abbasi" userId="a485637c-5d5c-44af-8411-f95acc3236b6" providerId="ADAL" clId="{B67E75DF-61F4-4BDD-83F6-F3A9FEB4B984}" dt="2024-02-22T09:52:54.409" v="2357" actId="27803"/>
          <ac:spMkLst>
            <pc:docMk/>
            <pc:sldMk cId="3942064285" sldId="256"/>
            <ac:spMk id="13703" creationId="{7A5B3DEF-721E-A2C6-00B7-7CD17072B037}"/>
          </ac:spMkLst>
        </pc:spChg>
        <pc:spChg chg="mod">
          <ac:chgData name="Jassem Abbasi" userId="a485637c-5d5c-44af-8411-f95acc3236b6" providerId="ADAL" clId="{B67E75DF-61F4-4BDD-83F6-F3A9FEB4B984}" dt="2024-02-22T09:52:54.409" v="2357" actId="27803"/>
          <ac:spMkLst>
            <pc:docMk/>
            <pc:sldMk cId="3942064285" sldId="256"/>
            <ac:spMk id="13704" creationId="{A945B519-CDFA-70AD-37C0-F212387AEF87}"/>
          </ac:spMkLst>
        </pc:spChg>
        <pc:spChg chg="mod">
          <ac:chgData name="Jassem Abbasi" userId="a485637c-5d5c-44af-8411-f95acc3236b6" providerId="ADAL" clId="{B67E75DF-61F4-4BDD-83F6-F3A9FEB4B984}" dt="2024-02-22T09:52:54.409" v="2357" actId="27803"/>
          <ac:spMkLst>
            <pc:docMk/>
            <pc:sldMk cId="3942064285" sldId="256"/>
            <ac:spMk id="13705" creationId="{243B793A-16E0-E3E9-5788-D67C3CCEBC3D}"/>
          </ac:spMkLst>
        </pc:spChg>
        <pc:spChg chg="mod">
          <ac:chgData name="Jassem Abbasi" userId="a485637c-5d5c-44af-8411-f95acc3236b6" providerId="ADAL" clId="{B67E75DF-61F4-4BDD-83F6-F3A9FEB4B984}" dt="2024-02-22T09:52:54.409" v="2357" actId="27803"/>
          <ac:spMkLst>
            <pc:docMk/>
            <pc:sldMk cId="3942064285" sldId="256"/>
            <ac:spMk id="13706" creationId="{1926CE8B-15A1-B19D-9EBB-DDD323DA41C9}"/>
          </ac:spMkLst>
        </pc:spChg>
        <pc:spChg chg="mod">
          <ac:chgData name="Jassem Abbasi" userId="a485637c-5d5c-44af-8411-f95acc3236b6" providerId="ADAL" clId="{B67E75DF-61F4-4BDD-83F6-F3A9FEB4B984}" dt="2024-02-22T09:52:54.409" v="2357" actId="27803"/>
          <ac:spMkLst>
            <pc:docMk/>
            <pc:sldMk cId="3942064285" sldId="256"/>
            <ac:spMk id="13707" creationId="{E0E0EEF3-2269-0D3A-BB8F-9679E73D5C2A}"/>
          </ac:spMkLst>
        </pc:spChg>
        <pc:spChg chg="mod">
          <ac:chgData name="Jassem Abbasi" userId="a485637c-5d5c-44af-8411-f95acc3236b6" providerId="ADAL" clId="{B67E75DF-61F4-4BDD-83F6-F3A9FEB4B984}" dt="2024-02-22T09:52:54.409" v="2357" actId="27803"/>
          <ac:spMkLst>
            <pc:docMk/>
            <pc:sldMk cId="3942064285" sldId="256"/>
            <ac:spMk id="13708" creationId="{9FE6E608-797A-D052-02E8-96CAF10198DC}"/>
          </ac:spMkLst>
        </pc:spChg>
        <pc:spChg chg="mod">
          <ac:chgData name="Jassem Abbasi" userId="a485637c-5d5c-44af-8411-f95acc3236b6" providerId="ADAL" clId="{B67E75DF-61F4-4BDD-83F6-F3A9FEB4B984}" dt="2024-02-22T09:52:54.409" v="2357" actId="27803"/>
          <ac:spMkLst>
            <pc:docMk/>
            <pc:sldMk cId="3942064285" sldId="256"/>
            <ac:spMk id="13709" creationId="{3B58743A-DEF6-BC61-DC4B-D09A7BAB51CD}"/>
          </ac:spMkLst>
        </pc:spChg>
        <pc:spChg chg="mod">
          <ac:chgData name="Jassem Abbasi" userId="a485637c-5d5c-44af-8411-f95acc3236b6" providerId="ADAL" clId="{B67E75DF-61F4-4BDD-83F6-F3A9FEB4B984}" dt="2024-02-22T09:52:54.409" v="2357" actId="27803"/>
          <ac:spMkLst>
            <pc:docMk/>
            <pc:sldMk cId="3942064285" sldId="256"/>
            <ac:spMk id="13710" creationId="{879302F2-900D-E649-CE52-27EF9EB1E75B}"/>
          </ac:spMkLst>
        </pc:spChg>
        <pc:spChg chg="mod">
          <ac:chgData name="Jassem Abbasi" userId="a485637c-5d5c-44af-8411-f95acc3236b6" providerId="ADAL" clId="{B67E75DF-61F4-4BDD-83F6-F3A9FEB4B984}" dt="2024-02-22T09:52:54.409" v="2357" actId="27803"/>
          <ac:spMkLst>
            <pc:docMk/>
            <pc:sldMk cId="3942064285" sldId="256"/>
            <ac:spMk id="13711" creationId="{3013D713-966F-8430-051F-70E0368AA6D4}"/>
          </ac:spMkLst>
        </pc:spChg>
        <pc:spChg chg="mod">
          <ac:chgData name="Jassem Abbasi" userId="a485637c-5d5c-44af-8411-f95acc3236b6" providerId="ADAL" clId="{B67E75DF-61F4-4BDD-83F6-F3A9FEB4B984}" dt="2024-02-22T09:52:54.409" v="2357" actId="27803"/>
          <ac:spMkLst>
            <pc:docMk/>
            <pc:sldMk cId="3942064285" sldId="256"/>
            <ac:spMk id="13712" creationId="{D3D18674-654A-D4BA-04B3-24038878CA79}"/>
          </ac:spMkLst>
        </pc:spChg>
        <pc:spChg chg="mod">
          <ac:chgData name="Jassem Abbasi" userId="a485637c-5d5c-44af-8411-f95acc3236b6" providerId="ADAL" clId="{B67E75DF-61F4-4BDD-83F6-F3A9FEB4B984}" dt="2024-02-22T09:52:54.409" v="2357" actId="27803"/>
          <ac:spMkLst>
            <pc:docMk/>
            <pc:sldMk cId="3942064285" sldId="256"/>
            <ac:spMk id="13713" creationId="{8C349010-1026-96CE-DF68-5F6A64F0F1AE}"/>
          </ac:spMkLst>
        </pc:spChg>
        <pc:spChg chg="mod">
          <ac:chgData name="Jassem Abbasi" userId="a485637c-5d5c-44af-8411-f95acc3236b6" providerId="ADAL" clId="{B67E75DF-61F4-4BDD-83F6-F3A9FEB4B984}" dt="2024-02-22T09:52:54.409" v="2357" actId="27803"/>
          <ac:spMkLst>
            <pc:docMk/>
            <pc:sldMk cId="3942064285" sldId="256"/>
            <ac:spMk id="13714" creationId="{937C6846-0F6B-5DB3-89F8-F8E84FABCE52}"/>
          </ac:spMkLst>
        </pc:spChg>
        <pc:spChg chg="mod">
          <ac:chgData name="Jassem Abbasi" userId="a485637c-5d5c-44af-8411-f95acc3236b6" providerId="ADAL" clId="{B67E75DF-61F4-4BDD-83F6-F3A9FEB4B984}" dt="2024-02-22T09:52:54.409" v="2357" actId="27803"/>
          <ac:spMkLst>
            <pc:docMk/>
            <pc:sldMk cId="3942064285" sldId="256"/>
            <ac:spMk id="13715" creationId="{0BF09C63-B3B8-DE30-7BCD-D9A4BC29D2D6}"/>
          </ac:spMkLst>
        </pc:spChg>
        <pc:spChg chg="mod">
          <ac:chgData name="Jassem Abbasi" userId="a485637c-5d5c-44af-8411-f95acc3236b6" providerId="ADAL" clId="{B67E75DF-61F4-4BDD-83F6-F3A9FEB4B984}" dt="2024-02-22T09:52:54.409" v="2357" actId="27803"/>
          <ac:spMkLst>
            <pc:docMk/>
            <pc:sldMk cId="3942064285" sldId="256"/>
            <ac:spMk id="13716" creationId="{ED8450ED-31C7-8C6E-0EC8-9F07F9DB4985}"/>
          </ac:spMkLst>
        </pc:spChg>
        <pc:spChg chg="mod">
          <ac:chgData name="Jassem Abbasi" userId="a485637c-5d5c-44af-8411-f95acc3236b6" providerId="ADAL" clId="{B67E75DF-61F4-4BDD-83F6-F3A9FEB4B984}" dt="2024-02-22T09:52:54.409" v="2357" actId="27803"/>
          <ac:spMkLst>
            <pc:docMk/>
            <pc:sldMk cId="3942064285" sldId="256"/>
            <ac:spMk id="13717" creationId="{DA19E962-EF51-A858-0218-CD4273A29115}"/>
          </ac:spMkLst>
        </pc:spChg>
        <pc:spChg chg="mod">
          <ac:chgData name="Jassem Abbasi" userId="a485637c-5d5c-44af-8411-f95acc3236b6" providerId="ADAL" clId="{B67E75DF-61F4-4BDD-83F6-F3A9FEB4B984}" dt="2024-02-22T09:52:54.409" v="2357" actId="27803"/>
          <ac:spMkLst>
            <pc:docMk/>
            <pc:sldMk cId="3942064285" sldId="256"/>
            <ac:spMk id="13718" creationId="{FBB13619-B5E4-96F8-B4AD-514828F85E38}"/>
          </ac:spMkLst>
        </pc:spChg>
        <pc:spChg chg="mod">
          <ac:chgData name="Jassem Abbasi" userId="a485637c-5d5c-44af-8411-f95acc3236b6" providerId="ADAL" clId="{B67E75DF-61F4-4BDD-83F6-F3A9FEB4B984}" dt="2024-02-22T09:52:54.409" v="2357" actId="27803"/>
          <ac:spMkLst>
            <pc:docMk/>
            <pc:sldMk cId="3942064285" sldId="256"/>
            <ac:spMk id="13719" creationId="{70CF9FC8-F1B0-974F-930A-E6026434DE4E}"/>
          </ac:spMkLst>
        </pc:spChg>
        <pc:spChg chg="mod">
          <ac:chgData name="Jassem Abbasi" userId="a485637c-5d5c-44af-8411-f95acc3236b6" providerId="ADAL" clId="{B67E75DF-61F4-4BDD-83F6-F3A9FEB4B984}" dt="2024-02-22T09:52:54.409" v="2357" actId="27803"/>
          <ac:spMkLst>
            <pc:docMk/>
            <pc:sldMk cId="3942064285" sldId="256"/>
            <ac:spMk id="13720" creationId="{684CEFE8-06EE-6B85-D2EF-E14B517819AF}"/>
          </ac:spMkLst>
        </pc:spChg>
        <pc:spChg chg="mod">
          <ac:chgData name="Jassem Abbasi" userId="a485637c-5d5c-44af-8411-f95acc3236b6" providerId="ADAL" clId="{B67E75DF-61F4-4BDD-83F6-F3A9FEB4B984}" dt="2024-02-22T09:52:54.409" v="2357" actId="27803"/>
          <ac:spMkLst>
            <pc:docMk/>
            <pc:sldMk cId="3942064285" sldId="256"/>
            <ac:spMk id="13721" creationId="{D9AF3778-2149-B3C7-E296-48471ED7BF75}"/>
          </ac:spMkLst>
        </pc:spChg>
        <pc:spChg chg="mod">
          <ac:chgData name="Jassem Abbasi" userId="a485637c-5d5c-44af-8411-f95acc3236b6" providerId="ADAL" clId="{B67E75DF-61F4-4BDD-83F6-F3A9FEB4B984}" dt="2024-02-22T09:52:54.409" v="2357" actId="27803"/>
          <ac:spMkLst>
            <pc:docMk/>
            <pc:sldMk cId="3942064285" sldId="256"/>
            <ac:spMk id="13722" creationId="{B7FC9EA9-9C1E-9E20-DF66-33421E272209}"/>
          </ac:spMkLst>
        </pc:spChg>
        <pc:spChg chg="mod">
          <ac:chgData name="Jassem Abbasi" userId="a485637c-5d5c-44af-8411-f95acc3236b6" providerId="ADAL" clId="{B67E75DF-61F4-4BDD-83F6-F3A9FEB4B984}" dt="2024-02-22T09:52:54.409" v="2357" actId="27803"/>
          <ac:spMkLst>
            <pc:docMk/>
            <pc:sldMk cId="3942064285" sldId="256"/>
            <ac:spMk id="13723" creationId="{427D4A62-8522-8DBF-0608-9DAAA332D410}"/>
          </ac:spMkLst>
        </pc:spChg>
        <pc:spChg chg="mod">
          <ac:chgData name="Jassem Abbasi" userId="a485637c-5d5c-44af-8411-f95acc3236b6" providerId="ADAL" clId="{B67E75DF-61F4-4BDD-83F6-F3A9FEB4B984}" dt="2024-02-22T09:52:54.409" v="2357" actId="27803"/>
          <ac:spMkLst>
            <pc:docMk/>
            <pc:sldMk cId="3942064285" sldId="256"/>
            <ac:spMk id="13724" creationId="{3D2FFBD1-C388-0280-D5FC-DACB29070493}"/>
          </ac:spMkLst>
        </pc:spChg>
        <pc:spChg chg="mod">
          <ac:chgData name="Jassem Abbasi" userId="a485637c-5d5c-44af-8411-f95acc3236b6" providerId="ADAL" clId="{B67E75DF-61F4-4BDD-83F6-F3A9FEB4B984}" dt="2024-02-22T09:52:54.409" v="2357" actId="27803"/>
          <ac:spMkLst>
            <pc:docMk/>
            <pc:sldMk cId="3942064285" sldId="256"/>
            <ac:spMk id="13725" creationId="{573D8B1D-8E2E-7A12-5565-DE681A8C97DF}"/>
          </ac:spMkLst>
        </pc:spChg>
        <pc:spChg chg="mod">
          <ac:chgData name="Jassem Abbasi" userId="a485637c-5d5c-44af-8411-f95acc3236b6" providerId="ADAL" clId="{B67E75DF-61F4-4BDD-83F6-F3A9FEB4B984}" dt="2024-02-22T09:52:54.409" v="2357" actId="27803"/>
          <ac:spMkLst>
            <pc:docMk/>
            <pc:sldMk cId="3942064285" sldId="256"/>
            <ac:spMk id="13726" creationId="{898F583E-73B3-C350-0C37-A8E1DEBFA6D6}"/>
          </ac:spMkLst>
        </pc:spChg>
        <pc:spChg chg="mod">
          <ac:chgData name="Jassem Abbasi" userId="a485637c-5d5c-44af-8411-f95acc3236b6" providerId="ADAL" clId="{B67E75DF-61F4-4BDD-83F6-F3A9FEB4B984}" dt="2024-02-22T09:52:54.409" v="2357" actId="27803"/>
          <ac:spMkLst>
            <pc:docMk/>
            <pc:sldMk cId="3942064285" sldId="256"/>
            <ac:spMk id="13727" creationId="{7AF2AE2C-47B0-7DF2-D02C-030540AA0B57}"/>
          </ac:spMkLst>
        </pc:spChg>
        <pc:spChg chg="mod">
          <ac:chgData name="Jassem Abbasi" userId="a485637c-5d5c-44af-8411-f95acc3236b6" providerId="ADAL" clId="{B67E75DF-61F4-4BDD-83F6-F3A9FEB4B984}" dt="2024-02-22T09:52:54.409" v="2357" actId="27803"/>
          <ac:spMkLst>
            <pc:docMk/>
            <pc:sldMk cId="3942064285" sldId="256"/>
            <ac:spMk id="13728" creationId="{8C7DB578-BFC2-429A-8F7C-3B5EA38AEA74}"/>
          </ac:spMkLst>
        </pc:spChg>
        <pc:spChg chg="mod">
          <ac:chgData name="Jassem Abbasi" userId="a485637c-5d5c-44af-8411-f95acc3236b6" providerId="ADAL" clId="{B67E75DF-61F4-4BDD-83F6-F3A9FEB4B984}" dt="2024-02-22T09:52:54.409" v="2357" actId="27803"/>
          <ac:spMkLst>
            <pc:docMk/>
            <pc:sldMk cId="3942064285" sldId="256"/>
            <ac:spMk id="13729" creationId="{068C3AA6-FA2A-4D70-B53D-1A6719724E1D}"/>
          </ac:spMkLst>
        </pc:spChg>
        <pc:spChg chg="mod">
          <ac:chgData name="Jassem Abbasi" userId="a485637c-5d5c-44af-8411-f95acc3236b6" providerId="ADAL" clId="{B67E75DF-61F4-4BDD-83F6-F3A9FEB4B984}" dt="2024-02-22T09:52:54.409" v="2357" actId="27803"/>
          <ac:spMkLst>
            <pc:docMk/>
            <pc:sldMk cId="3942064285" sldId="256"/>
            <ac:spMk id="13730" creationId="{E34172E8-B932-09C9-1368-22AD2794B796}"/>
          </ac:spMkLst>
        </pc:spChg>
        <pc:spChg chg="mod">
          <ac:chgData name="Jassem Abbasi" userId="a485637c-5d5c-44af-8411-f95acc3236b6" providerId="ADAL" clId="{B67E75DF-61F4-4BDD-83F6-F3A9FEB4B984}" dt="2024-02-22T09:52:54.409" v="2357" actId="27803"/>
          <ac:spMkLst>
            <pc:docMk/>
            <pc:sldMk cId="3942064285" sldId="256"/>
            <ac:spMk id="13731" creationId="{D30973E3-B3CB-12F6-A5C0-4C705EBC68FC}"/>
          </ac:spMkLst>
        </pc:spChg>
        <pc:spChg chg="mod">
          <ac:chgData name="Jassem Abbasi" userId="a485637c-5d5c-44af-8411-f95acc3236b6" providerId="ADAL" clId="{B67E75DF-61F4-4BDD-83F6-F3A9FEB4B984}" dt="2024-02-22T09:52:54.409" v="2357" actId="27803"/>
          <ac:spMkLst>
            <pc:docMk/>
            <pc:sldMk cId="3942064285" sldId="256"/>
            <ac:spMk id="13732" creationId="{97C6FD02-5189-CDBE-FFB8-ABB3F30FBDBC}"/>
          </ac:spMkLst>
        </pc:spChg>
        <pc:spChg chg="mod">
          <ac:chgData name="Jassem Abbasi" userId="a485637c-5d5c-44af-8411-f95acc3236b6" providerId="ADAL" clId="{B67E75DF-61F4-4BDD-83F6-F3A9FEB4B984}" dt="2024-02-22T09:52:54.409" v="2357" actId="27803"/>
          <ac:spMkLst>
            <pc:docMk/>
            <pc:sldMk cId="3942064285" sldId="256"/>
            <ac:spMk id="13733" creationId="{1915D8BD-F625-7955-1BC2-59221E7B537B}"/>
          </ac:spMkLst>
        </pc:spChg>
        <pc:spChg chg="mod">
          <ac:chgData name="Jassem Abbasi" userId="a485637c-5d5c-44af-8411-f95acc3236b6" providerId="ADAL" clId="{B67E75DF-61F4-4BDD-83F6-F3A9FEB4B984}" dt="2024-02-22T09:52:54.409" v="2357" actId="27803"/>
          <ac:spMkLst>
            <pc:docMk/>
            <pc:sldMk cId="3942064285" sldId="256"/>
            <ac:spMk id="13734" creationId="{66E45F90-47E4-DAD1-BF4E-03292F490E32}"/>
          </ac:spMkLst>
        </pc:spChg>
        <pc:spChg chg="mod">
          <ac:chgData name="Jassem Abbasi" userId="a485637c-5d5c-44af-8411-f95acc3236b6" providerId="ADAL" clId="{B67E75DF-61F4-4BDD-83F6-F3A9FEB4B984}" dt="2024-02-22T09:52:54.409" v="2357" actId="27803"/>
          <ac:spMkLst>
            <pc:docMk/>
            <pc:sldMk cId="3942064285" sldId="256"/>
            <ac:spMk id="13735" creationId="{91BF4D6B-2609-FEF5-6720-44C2D0D30504}"/>
          </ac:spMkLst>
        </pc:spChg>
        <pc:spChg chg="mod">
          <ac:chgData name="Jassem Abbasi" userId="a485637c-5d5c-44af-8411-f95acc3236b6" providerId="ADAL" clId="{B67E75DF-61F4-4BDD-83F6-F3A9FEB4B984}" dt="2024-02-22T09:52:54.409" v="2357" actId="27803"/>
          <ac:spMkLst>
            <pc:docMk/>
            <pc:sldMk cId="3942064285" sldId="256"/>
            <ac:spMk id="13736" creationId="{02F6887B-CE6A-0F37-C240-B3E4D6A7B881}"/>
          </ac:spMkLst>
        </pc:spChg>
        <pc:spChg chg="mod">
          <ac:chgData name="Jassem Abbasi" userId="a485637c-5d5c-44af-8411-f95acc3236b6" providerId="ADAL" clId="{B67E75DF-61F4-4BDD-83F6-F3A9FEB4B984}" dt="2024-02-22T09:52:54.409" v="2357" actId="27803"/>
          <ac:spMkLst>
            <pc:docMk/>
            <pc:sldMk cId="3942064285" sldId="256"/>
            <ac:spMk id="13737" creationId="{8C9587FF-903D-4607-B091-D892B82AA8AE}"/>
          </ac:spMkLst>
        </pc:spChg>
        <pc:spChg chg="mod">
          <ac:chgData name="Jassem Abbasi" userId="a485637c-5d5c-44af-8411-f95acc3236b6" providerId="ADAL" clId="{B67E75DF-61F4-4BDD-83F6-F3A9FEB4B984}" dt="2024-02-22T09:52:54.409" v="2357" actId="27803"/>
          <ac:spMkLst>
            <pc:docMk/>
            <pc:sldMk cId="3942064285" sldId="256"/>
            <ac:spMk id="13738" creationId="{B4EFFEF2-08C6-C45B-332F-7D78E64C5224}"/>
          </ac:spMkLst>
        </pc:spChg>
        <pc:spChg chg="mod">
          <ac:chgData name="Jassem Abbasi" userId="a485637c-5d5c-44af-8411-f95acc3236b6" providerId="ADAL" clId="{B67E75DF-61F4-4BDD-83F6-F3A9FEB4B984}" dt="2024-02-22T09:52:54.409" v="2357" actId="27803"/>
          <ac:spMkLst>
            <pc:docMk/>
            <pc:sldMk cId="3942064285" sldId="256"/>
            <ac:spMk id="13739" creationId="{89687E21-CE20-EA96-A375-5BEB04B88FE2}"/>
          </ac:spMkLst>
        </pc:spChg>
        <pc:spChg chg="mod">
          <ac:chgData name="Jassem Abbasi" userId="a485637c-5d5c-44af-8411-f95acc3236b6" providerId="ADAL" clId="{B67E75DF-61F4-4BDD-83F6-F3A9FEB4B984}" dt="2024-02-22T09:52:54.409" v="2357" actId="27803"/>
          <ac:spMkLst>
            <pc:docMk/>
            <pc:sldMk cId="3942064285" sldId="256"/>
            <ac:spMk id="13740" creationId="{6667C70D-AEFA-54B2-C060-83698E5A2F97}"/>
          </ac:spMkLst>
        </pc:spChg>
        <pc:spChg chg="mod">
          <ac:chgData name="Jassem Abbasi" userId="a485637c-5d5c-44af-8411-f95acc3236b6" providerId="ADAL" clId="{B67E75DF-61F4-4BDD-83F6-F3A9FEB4B984}" dt="2024-02-22T09:52:54.409" v="2357" actId="27803"/>
          <ac:spMkLst>
            <pc:docMk/>
            <pc:sldMk cId="3942064285" sldId="256"/>
            <ac:spMk id="13741" creationId="{E4129E80-82E3-9755-685D-1B18B70556F0}"/>
          </ac:spMkLst>
        </pc:spChg>
        <pc:spChg chg="mod">
          <ac:chgData name="Jassem Abbasi" userId="a485637c-5d5c-44af-8411-f95acc3236b6" providerId="ADAL" clId="{B67E75DF-61F4-4BDD-83F6-F3A9FEB4B984}" dt="2024-02-22T09:52:54.409" v="2357" actId="27803"/>
          <ac:spMkLst>
            <pc:docMk/>
            <pc:sldMk cId="3942064285" sldId="256"/>
            <ac:spMk id="13742" creationId="{C4EEF7E3-742A-4FD0-8A44-813514749BD3}"/>
          </ac:spMkLst>
        </pc:spChg>
        <pc:spChg chg="mod">
          <ac:chgData name="Jassem Abbasi" userId="a485637c-5d5c-44af-8411-f95acc3236b6" providerId="ADAL" clId="{B67E75DF-61F4-4BDD-83F6-F3A9FEB4B984}" dt="2024-02-22T09:52:54.409" v="2357" actId="27803"/>
          <ac:spMkLst>
            <pc:docMk/>
            <pc:sldMk cId="3942064285" sldId="256"/>
            <ac:spMk id="13743" creationId="{FAA6DD65-5EC4-F21D-BB54-33E892FB0A70}"/>
          </ac:spMkLst>
        </pc:spChg>
        <pc:spChg chg="mod">
          <ac:chgData name="Jassem Abbasi" userId="a485637c-5d5c-44af-8411-f95acc3236b6" providerId="ADAL" clId="{B67E75DF-61F4-4BDD-83F6-F3A9FEB4B984}" dt="2024-02-22T09:52:54.409" v="2357" actId="27803"/>
          <ac:spMkLst>
            <pc:docMk/>
            <pc:sldMk cId="3942064285" sldId="256"/>
            <ac:spMk id="13744" creationId="{49CFB05E-3EB6-DE76-5D89-D0CEF14BA172}"/>
          </ac:spMkLst>
        </pc:spChg>
        <pc:spChg chg="mod">
          <ac:chgData name="Jassem Abbasi" userId="a485637c-5d5c-44af-8411-f95acc3236b6" providerId="ADAL" clId="{B67E75DF-61F4-4BDD-83F6-F3A9FEB4B984}" dt="2024-02-22T09:52:54.409" v="2357" actId="27803"/>
          <ac:spMkLst>
            <pc:docMk/>
            <pc:sldMk cId="3942064285" sldId="256"/>
            <ac:spMk id="13745" creationId="{76EDEE30-F854-131D-9D31-AD3BADF269D5}"/>
          </ac:spMkLst>
        </pc:spChg>
        <pc:spChg chg="mod">
          <ac:chgData name="Jassem Abbasi" userId="a485637c-5d5c-44af-8411-f95acc3236b6" providerId="ADAL" clId="{B67E75DF-61F4-4BDD-83F6-F3A9FEB4B984}" dt="2024-02-22T09:52:54.409" v="2357" actId="27803"/>
          <ac:spMkLst>
            <pc:docMk/>
            <pc:sldMk cId="3942064285" sldId="256"/>
            <ac:spMk id="13746" creationId="{BD96B3B8-A542-218B-1150-A7B1E77E4AC7}"/>
          </ac:spMkLst>
        </pc:spChg>
        <pc:spChg chg="mod">
          <ac:chgData name="Jassem Abbasi" userId="a485637c-5d5c-44af-8411-f95acc3236b6" providerId="ADAL" clId="{B67E75DF-61F4-4BDD-83F6-F3A9FEB4B984}" dt="2024-02-22T09:52:54.409" v="2357" actId="27803"/>
          <ac:spMkLst>
            <pc:docMk/>
            <pc:sldMk cId="3942064285" sldId="256"/>
            <ac:spMk id="13747" creationId="{D204DA0F-79B2-2323-AC0A-258CB5EBCA45}"/>
          </ac:spMkLst>
        </pc:spChg>
        <pc:spChg chg="mod">
          <ac:chgData name="Jassem Abbasi" userId="a485637c-5d5c-44af-8411-f95acc3236b6" providerId="ADAL" clId="{B67E75DF-61F4-4BDD-83F6-F3A9FEB4B984}" dt="2024-02-22T09:52:54.409" v="2357" actId="27803"/>
          <ac:spMkLst>
            <pc:docMk/>
            <pc:sldMk cId="3942064285" sldId="256"/>
            <ac:spMk id="13748" creationId="{1FCF51B3-E827-1A00-9495-494B93F225E8}"/>
          </ac:spMkLst>
        </pc:spChg>
        <pc:spChg chg="mod">
          <ac:chgData name="Jassem Abbasi" userId="a485637c-5d5c-44af-8411-f95acc3236b6" providerId="ADAL" clId="{B67E75DF-61F4-4BDD-83F6-F3A9FEB4B984}" dt="2024-02-22T09:52:54.409" v="2357" actId="27803"/>
          <ac:spMkLst>
            <pc:docMk/>
            <pc:sldMk cId="3942064285" sldId="256"/>
            <ac:spMk id="13749" creationId="{0D7ADB54-1E4F-6668-1F30-B1B9F9AE8980}"/>
          </ac:spMkLst>
        </pc:spChg>
        <pc:spChg chg="mod">
          <ac:chgData name="Jassem Abbasi" userId="a485637c-5d5c-44af-8411-f95acc3236b6" providerId="ADAL" clId="{B67E75DF-61F4-4BDD-83F6-F3A9FEB4B984}" dt="2024-02-22T09:52:54.409" v="2357" actId="27803"/>
          <ac:spMkLst>
            <pc:docMk/>
            <pc:sldMk cId="3942064285" sldId="256"/>
            <ac:spMk id="13750" creationId="{5E61DEAF-778D-5943-FE8E-76093FB1E797}"/>
          </ac:spMkLst>
        </pc:spChg>
        <pc:spChg chg="mod">
          <ac:chgData name="Jassem Abbasi" userId="a485637c-5d5c-44af-8411-f95acc3236b6" providerId="ADAL" clId="{B67E75DF-61F4-4BDD-83F6-F3A9FEB4B984}" dt="2024-02-22T09:52:54.409" v="2357" actId="27803"/>
          <ac:spMkLst>
            <pc:docMk/>
            <pc:sldMk cId="3942064285" sldId="256"/>
            <ac:spMk id="13751" creationId="{3B3B4DE0-E17F-4592-94A1-9288B42F2641}"/>
          </ac:spMkLst>
        </pc:spChg>
        <pc:spChg chg="mod">
          <ac:chgData name="Jassem Abbasi" userId="a485637c-5d5c-44af-8411-f95acc3236b6" providerId="ADAL" clId="{B67E75DF-61F4-4BDD-83F6-F3A9FEB4B984}" dt="2024-02-22T09:52:54.409" v="2357" actId="27803"/>
          <ac:spMkLst>
            <pc:docMk/>
            <pc:sldMk cId="3942064285" sldId="256"/>
            <ac:spMk id="13752" creationId="{54E21C2B-9043-6967-BCC5-1C9679CB91D2}"/>
          </ac:spMkLst>
        </pc:spChg>
        <pc:spChg chg="mod">
          <ac:chgData name="Jassem Abbasi" userId="a485637c-5d5c-44af-8411-f95acc3236b6" providerId="ADAL" clId="{B67E75DF-61F4-4BDD-83F6-F3A9FEB4B984}" dt="2024-02-22T09:52:54.409" v="2357" actId="27803"/>
          <ac:spMkLst>
            <pc:docMk/>
            <pc:sldMk cId="3942064285" sldId="256"/>
            <ac:spMk id="13753" creationId="{CD2DCCA3-08D5-A1CC-76E8-C7588BF9BB92}"/>
          </ac:spMkLst>
        </pc:spChg>
        <pc:spChg chg="mod">
          <ac:chgData name="Jassem Abbasi" userId="a485637c-5d5c-44af-8411-f95acc3236b6" providerId="ADAL" clId="{B67E75DF-61F4-4BDD-83F6-F3A9FEB4B984}" dt="2024-02-22T09:52:54.409" v="2357" actId="27803"/>
          <ac:spMkLst>
            <pc:docMk/>
            <pc:sldMk cId="3942064285" sldId="256"/>
            <ac:spMk id="13754" creationId="{E358BBA6-5DE2-6990-D916-D9D377961623}"/>
          </ac:spMkLst>
        </pc:spChg>
        <pc:spChg chg="mod">
          <ac:chgData name="Jassem Abbasi" userId="a485637c-5d5c-44af-8411-f95acc3236b6" providerId="ADAL" clId="{B67E75DF-61F4-4BDD-83F6-F3A9FEB4B984}" dt="2024-02-22T09:52:54.409" v="2357" actId="27803"/>
          <ac:spMkLst>
            <pc:docMk/>
            <pc:sldMk cId="3942064285" sldId="256"/>
            <ac:spMk id="13755" creationId="{1E6242B1-2B22-BCEC-5F08-096859B483B1}"/>
          </ac:spMkLst>
        </pc:spChg>
        <pc:spChg chg="mod">
          <ac:chgData name="Jassem Abbasi" userId="a485637c-5d5c-44af-8411-f95acc3236b6" providerId="ADAL" clId="{B67E75DF-61F4-4BDD-83F6-F3A9FEB4B984}" dt="2024-02-22T09:52:54.409" v="2357" actId="27803"/>
          <ac:spMkLst>
            <pc:docMk/>
            <pc:sldMk cId="3942064285" sldId="256"/>
            <ac:spMk id="13756" creationId="{9C88EC48-800D-4B27-D662-B62BAF933A02}"/>
          </ac:spMkLst>
        </pc:spChg>
        <pc:spChg chg="mod">
          <ac:chgData name="Jassem Abbasi" userId="a485637c-5d5c-44af-8411-f95acc3236b6" providerId="ADAL" clId="{B67E75DF-61F4-4BDD-83F6-F3A9FEB4B984}" dt="2024-02-22T09:52:54.409" v="2357" actId="27803"/>
          <ac:spMkLst>
            <pc:docMk/>
            <pc:sldMk cId="3942064285" sldId="256"/>
            <ac:spMk id="13757" creationId="{A0AA4C4D-53E9-9800-BF97-C585B55BD173}"/>
          </ac:spMkLst>
        </pc:spChg>
        <pc:spChg chg="mod">
          <ac:chgData name="Jassem Abbasi" userId="a485637c-5d5c-44af-8411-f95acc3236b6" providerId="ADAL" clId="{B67E75DF-61F4-4BDD-83F6-F3A9FEB4B984}" dt="2024-02-22T09:52:54.409" v="2357" actId="27803"/>
          <ac:spMkLst>
            <pc:docMk/>
            <pc:sldMk cId="3942064285" sldId="256"/>
            <ac:spMk id="13758" creationId="{4946F03C-F673-8AD4-36D5-2063F2C43828}"/>
          </ac:spMkLst>
        </pc:spChg>
        <pc:spChg chg="mod">
          <ac:chgData name="Jassem Abbasi" userId="a485637c-5d5c-44af-8411-f95acc3236b6" providerId="ADAL" clId="{B67E75DF-61F4-4BDD-83F6-F3A9FEB4B984}" dt="2024-02-22T09:52:54.409" v="2357" actId="27803"/>
          <ac:spMkLst>
            <pc:docMk/>
            <pc:sldMk cId="3942064285" sldId="256"/>
            <ac:spMk id="13759" creationId="{AA92B24E-3472-0BB5-44F0-09BFE5796A39}"/>
          </ac:spMkLst>
        </pc:spChg>
        <pc:spChg chg="mod">
          <ac:chgData name="Jassem Abbasi" userId="a485637c-5d5c-44af-8411-f95acc3236b6" providerId="ADAL" clId="{B67E75DF-61F4-4BDD-83F6-F3A9FEB4B984}" dt="2024-02-22T09:52:54.409" v="2357" actId="27803"/>
          <ac:spMkLst>
            <pc:docMk/>
            <pc:sldMk cId="3942064285" sldId="256"/>
            <ac:spMk id="13760" creationId="{9FE64514-6A97-6447-3F80-ABFB2C536C46}"/>
          </ac:spMkLst>
        </pc:spChg>
        <pc:spChg chg="mod">
          <ac:chgData name="Jassem Abbasi" userId="a485637c-5d5c-44af-8411-f95acc3236b6" providerId="ADAL" clId="{B67E75DF-61F4-4BDD-83F6-F3A9FEB4B984}" dt="2024-02-22T09:52:54.409" v="2357" actId="27803"/>
          <ac:spMkLst>
            <pc:docMk/>
            <pc:sldMk cId="3942064285" sldId="256"/>
            <ac:spMk id="13761" creationId="{BF110573-E453-D89C-9C53-ADA18F1F24C5}"/>
          </ac:spMkLst>
        </pc:spChg>
        <pc:spChg chg="mod">
          <ac:chgData name="Jassem Abbasi" userId="a485637c-5d5c-44af-8411-f95acc3236b6" providerId="ADAL" clId="{B67E75DF-61F4-4BDD-83F6-F3A9FEB4B984}" dt="2024-02-22T09:52:54.409" v="2357" actId="27803"/>
          <ac:spMkLst>
            <pc:docMk/>
            <pc:sldMk cId="3942064285" sldId="256"/>
            <ac:spMk id="13762" creationId="{A1C90F65-9304-C613-2C71-9FE4F1A1CC5F}"/>
          </ac:spMkLst>
        </pc:spChg>
        <pc:spChg chg="mod">
          <ac:chgData name="Jassem Abbasi" userId="a485637c-5d5c-44af-8411-f95acc3236b6" providerId="ADAL" clId="{B67E75DF-61F4-4BDD-83F6-F3A9FEB4B984}" dt="2024-02-22T09:52:54.409" v="2357" actId="27803"/>
          <ac:spMkLst>
            <pc:docMk/>
            <pc:sldMk cId="3942064285" sldId="256"/>
            <ac:spMk id="13763" creationId="{2B61A871-451A-FD56-8B18-56930E1C74D5}"/>
          </ac:spMkLst>
        </pc:spChg>
        <pc:spChg chg="mod">
          <ac:chgData name="Jassem Abbasi" userId="a485637c-5d5c-44af-8411-f95acc3236b6" providerId="ADAL" clId="{B67E75DF-61F4-4BDD-83F6-F3A9FEB4B984}" dt="2024-02-22T09:52:54.409" v="2357" actId="27803"/>
          <ac:spMkLst>
            <pc:docMk/>
            <pc:sldMk cId="3942064285" sldId="256"/>
            <ac:spMk id="13764" creationId="{7276D190-9BBA-27EC-CA00-30F0F53AF4E8}"/>
          </ac:spMkLst>
        </pc:spChg>
        <pc:spChg chg="mod">
          <ac:chgData name="Jassem Abbasi" userId="a485637c-5d5c-44af-8411-f95acc3236b6" providerId="ADAL" clId="{B67E75DF-61F4-4BDD-83F6-F3A9FEB4B984}" dt="2024-02-22T09:52:54.409" v="2357" actId="27803"/>
          <ac:spMkLst>
            <pc:docMk/>
            <pc:sldMk cId="3942064285" sldId="256"/>
            <ac:spMk id="13765" creationId="{3F913196-E199-E36B-D0AC-F92690400AEE}"/>
          </ac:spMkLst>
        </pc:spChg>
        <pc:spChg chg="mod">
          <ac:chgData name="Jassem Abbasi" userId="a485637c-5d5c-44af-8411-f95acc3236b6" providerId="ADAL" clId="{B67E75DF-61F4-4BDD-83F6-F3A9FEB4B984}" dt="2024-02-22T09:52:54.409" v="2357" actId="27803"/>
          <ac:spMkLst>
            <pc:docMk/>
            <pc:sldMk cId="3942064285" sldId="256"/>
            <ac:spMk id="13766" creationId="{CADB1A9D-73F4-D0FA-CDC6-AA27A3E63EEF}"/>
          </ac:spMkLst>
        </pc:spChg>
        <pc:spChg chg="mod">
          <ac:chgData name="Jassem Abbasi" userId="a485637c-5d5c-44af-8411-f95acc3236b6" providerId="ADAL" clId="{B67E75DF-61F4-4BDD-83F6-F3A9FEB4B984}" dt="2024-02-22T09:52:54.409" v="2357" actId="27803"/>
          <ac:spMkLst>
            <pc:docMk/>
            <pc:sldMk cId="3942064285" sldId="256"/>
            <ac:spMk id="13767" creationId="{3813743B-096C-41EC-E437-D449C4754F84}"/>
          </ac:spMkLst>
        </pc:spChg>
        <pc:spChg chg="mod">
          <ac:chgData name="Jassem Abbasi" userId="a485637c-5d5c-44af-8411-f95acc3236b6" providerId="ADAL" clId="{B67E75DF-61F4-4BDD-83F6-F3A9FEB4B984}" dt="2024-02-22T09:52:54.409" v="2357" actId="27803"/>
          <ac:spMkLst>
            <pc:docMk/>
            <pc:sldMk cId="3942064285" sldId="256"/>
            <ac:spMk id="13768" creationId="{25285C27-F7CA-0F85-4DF3-E59F147C3E5E}"/>
          </ac:spMkLst>
        </pc:spChg>
        <pc:spChg chg="mod">
          <ac:chgData name="Jassem Abbasi" userId="a485637c-5d5c-44af-8411-f95acc3236b6" providerId="ADAL" clId="{B67E75DF-61F4-4BDD-83F6-F3A9FEB4B984}" dt="2024-02-22T09:52:54.409" v="2357" actId="27803"/>
          <ac:spMkLst>
            <pc:docMk/>
            <pc:sldMk cId="3942064285" sldId="256"/>
            <ac:spMk id="13769" creationId="{9EA1FB35-673A-4B33-32F3-012015B47B27}"/>
          </ac:spMkLst>
        </pc:spChg>
        <pc:spChg chg="mod">
          <ac:chgData name="Jassem Abbasi" userId="a485637c-5d5c-44af-8411-f95acc3236b6" providerId="ADAL" clId="{B67E75DF-61F4-4BDD-83F6-F3A9FEB4B984}" dt="2024-02-22T09:52:54.409" v="2357" actId="27803"/>
          <ac:spMkLst>
            <pc:docMk/>
            <pc:sldMk cId="3942064285" sldId="256"/>
            <ac:spMk id="13770" creationId="{D025DDE1-F1F3-9AFC-C732-4B895DDF2864}"/>
          </ac:spMkLst>
        </pc:spChg>
        <pc:spChg chg="mod">
          <ac:chgData name="Jassem Abbasi" userId="a485637c-5d5c-44af-8411-f95acc3236b6" providerId="ADAL" clId="{B67E75DF-61F4-4BDD-83F6-F3A9FEB4B984}" dt="2024-02-22T09:52:54.409" v="2357" actId="27803"/>
          <ac:spMkLst>
            <pc:docMk/>
            <pc:sldMk cId="3942064285" sldId="256"/>
            <ac:spMk id="13771" creationId="{50EA8731-7B4F-36D9-6E7B-4AB77FBE4541}"/>
          </ac:spMkLst>
        </pc:spChg>
        <pc:spChg chg="mod">
          <ac:chgData name="Jassem Abbasi" userId="a485637c-5d5c-44af-8411-f95acc3236b6" providerId="ADAL" clId="{B67E75DF-61F4-4BDD-83F6-F3A9FEB4B984}" dt="2024-02-22T09:52:54.409" v="2357" actId="27803"/>
          <ac:spMkLst>
            <pc:docMk/>
            <pc:sldMk cId="3942064285" sldId="256"/>
            <ac:spMk id="13772" creationId="{64EC0A00-50C5-4336-2ED0-B0304991E9F7}"/>
          </ac:spMkLst>
        </pc:spChg>
        <pc:spChg chg="mod">
          <ac:chgData name="Jassem Abbasi" userId="a485637c-5d5c-44af-8411-f95acc3236b6" providerId="ADAL" clId="{B67E75DF-61F4-4BDD-83F6-F3A9FEB4B984}" dt="2024-02-22T09:52:54.409" v="2357" actId="27803"/>
          <ac:spMkLst>
            <pc:docMk/>
            <pc:sldMk cId="3942064285" sldId="256"/>
            <ac:spMk id="13773" creationId="{D9847D3B-0C05-7746-5A72-94BE4265F965}"/>
          </ac:spMkLst>
        </pc:spChg>
        <pc:spChg chg="mod">
          <ac:chgData name="Jassem Abbasi" userId="a485637c-5d5c-44af-8411-f95acc3236b6" providerId="ADAL" clId="{B67E75DF-61F4-4BDD-83F6-F3A9FEB4B984}" dt="2024-02-22T09:52:54.409" v="2357" actId="27803"/>
          <ac:spMkLst>
            <pc:docMk/>
            <pc:sldMk cId="3942064285" sldId="256"/>
            <ac:spMk id="13774" creationId="{41ACB8AB-7A03-65BD-7CEE-1498F78081A6}"/>
          </ac:spMkLst>
        </pc:spChg>
        <pc:spChg chg="mod">
          <ac:chgData name="Jassem Abbasi" userId="a485637c-5d5c-44af-8411-f95acc3236b6" providerId="ADAL" clId="{B67E75DF-61F4-4BDD-83F6-F3A9FEB4B984}" dt="2024-02-22T09:52:54.409" v="2357" actId="27803"/>
          <ac:spMkLst>
            <pc:docMk/>
            <pc:sldMk cId="3942064285" sldId="256"/>
            <ac:spMk id="13775" creationId="{7498A8FB-36CE-FA07-42CD-ABF91AE07629}"/>
          </ac:spMkLst>
        </pc:spChg>
        <pc:spChg chg="mod">
          <ac:chgData name="Jassem Abbasi" userId="a485637c-5d5c-44af-8411-f95acc3236b6" providerId="ADAL" clId="{B67E75DF-61F4-4BDD-83F6-F3A9FEB4B984}" dt="2024-02-22T09:52:54.409" v="2357" actId="27803"/>
          <ac:spMkLst>
            <pc:docMk/>
            <pc:sldMk cId="3942064285" sldId="256"/>
            <ac:spMk id="13776" creationId="{1A736FB1-4955-54EE-BFB4-B20252883EAA}"/>
          </ac:spMkLst>
        </pc:spChg>
        <pc:spChg chg="mod">
          <ac:chgData name="Jassem Abbasi" userId="a485637c-5d5c-44af-8411-f95acc3236b6" providerId="ADAL" clId="{B67E75DF-61F4-4BDD-83F6-F3A9FEB4B984}" dt="2024-02-22T09:52:54.409" v="2357" actId="27803"/>
          <ac:spMkLst>
            <pc:docMk/>
            <pc:sldMk cId="3942064285" sldId="256"/>
            <ac:spMk id="13777" creationId="{7801DBA6-0BF6-F32B-B1F1-92E958D8F31E}"/>
          </ac:spMkLst>
        </pc:spChg>
        <pc:spChg chg="mod">
          <ac:chgData name="Jassem Abbasi" userId="a485637c-5d5c-44af-8411-f95acc3236b6" providerId="ADAL" clId="{B67E75DF-61F4-4BDD-83F6-F3A9FEB4B984}" dt="2024-02-22T09:52:54.409" v="2357" actId="27803"/>
          <ac:spMkLst>
            <pc:docMk/>
            <pc:sldMk cId="3942064285" sldId="256"/>
            <ac:spMk id="13778" creationId="{87BA21E9-3EE9-29C9-E5AD-AB82CF60C5DA}"/>
          </ac:spMkLst>
        </pc:spChg>
        <pc:spChg chg="mod">
          <ac:chgData name="Jassem Abbasi" userId="a485637c-5d5c-44af-8411-f95acc3236b6" providerId="ADAL" clId="{B67E75DF-61F4-4BDD-83F6-F3A9FEB4B984}" dt="2024-02-22T09:52:54.409" v="2357" actId="27803"/>
          <ac:spMkLst>
            <pc:docMk/>
            <pc:sldMk cId="3942064285" sldId="256"/>
            <ac:spMk id="13779" creationId="{FC7915CA-4896-E987-803A-D732FC89268E}"/>
          </ac:spMkLst>
        </pc:spChg>
        <pc:spChg chg="mod">
          <ac:chgData name="Jassem Abbasi" userId="a485637c-5d5c-44af-8411-f95acc3236b6" providerId="ADAL" clId="{B67E75DF-61F4-4BDD-83F6-F3A9FEB4B984}" dt="2024-02-22T09:52:54.409" v="2357" actId="27803"/>
          <ac:spMkLst>
            <pc:docMk/>
            <pc:sldMk cId="3942064285" sldId="256"/>
            <ac:spMk id="13780" creationId="{8D8ADFAB-24F6-7759-BF57-E1497FC2E2DF}"/>
          </ac:spMkLst>
        </pc:spChg>
        <pc:spChg chg="mod">
          <ac:chgData name="Jassem Abbasi" userId="a485637c-5d5c-44af-8411-f95acc3236b6" providerId="ADAL" clId="{B67E75DF-61F4-4BDD-83F6-F3A9FEB4B984}" dt="2024-02-22T09:52:54.409" v="2357" actId="27803"/>
          <ac:spMkLst>
            <pc:docMk/>
            <pc:sldMk cId="3942064285" sldId="256"/>
            <ac:spMk id="13781" creationId="{B259F8C4-4B01-04BC-EFD4-C1E44EE16572}"/>
          </ac:spMkLst>
        </pc:spChg>
        <pc:spChg chg="mod">
          <ac:chgData name="Jassem Abbasi" userId="a485637c-5d5c-44af-8411-f95acc3236b6" providerId="ADAL" clId="{B67E75DF-61F4-4BDD-83F6-F3A9FEB4B984}" dt="2024-02-22T09:52:54.409" v="2357" actId="27803"/>
          <ac:spMkLst>
            <pc:docMk/>
            <pc:sldMk cId="3942064285" sldId="256"/>
            <ac:spMk id="13782" creationId="{3DD4325E-6CE7-497D-E85D-0F1C5C75D88F}"/>
          </ac:spMkLst>
        </pc:spChg>
        <pc:spChg chg="mod">
          <ac:chgData name="Jassem Abbasi" userId="a485637c-5d5c-44af-8411-f95acc3236b6" providerId="ADAL" clId="{B67E75DF-61F4-4BDD-83F6-F3A9FEB4B984}" dt="2024-02-22T09:52:54.409" v="2357" actId="27803"/>
          <ac:spMkLst>
            <pc:docMk/>
            <pc:sldMk cId="3942064285" sldId="256"/>
            <ac:spMk id="13783" creationId="{952BC437-7CAC-F7B8-132E-BEE2CF06F3C3}"/>
          </ac:spMkLst>
        </pc:spChg>
        <pc:spChg chg="mod">
          <ac:chgData name="Jassem Abbasi" userId="a485637c-5d5c-44af-8411-f95acc3236b6" providerId="ADAL" clId="{B67E75DF-61F4-4BDD-83F6-F3A9FEB4B984}" dt="2024-02-22T09:52:54.409" v="2357" actId="27803"/>
          <ac:spMkLst>
            <pc:docMk/>
            <pc:sldMk cId="3942064285" sldId="256"/>
            <ac:spMk id="13784" creationId="{888CE8FC-3A3C-31AC-2D67-68DCE7DC0D48}"/>
          </ac:spMkLst>
        </pc:spChg>
        <pc:spChg chg="mod">
          <ac:chgData name="Jassem Abbasi" userId="a485637c-5d5c-44af-8411-f95acc3236b6" providerId="ADAL" clId="{B67E75DF-61F4-4BDD-83F6-F3A9FEB4B984}" dt="2024-02-22T09:52:54.409" v="2357" actId="27803"/>
          <ac:spMkLst>
            <pc:docMk/>
            <pc:sldMk cId="3942064285" sldId="256"/>
            <ac:spMk id="13785" creationId="{3A029912-D408-A659-B47E-D1260EB5130A}"/>
          </ac:spMkLst>
        </pc:spChg>
        <pc:spChg chg="mod">
          <ac:chgData name="Jassem Abbasi" userId="a485637c-5d5c-44af-8411-f95acc3236b6" providerId="ADAL" clId="{B67E75DF-61F4-4BDD-83F6-F3A9FEB4B984}" dt="2024-02-22T09:52:54.409" v="2357" actId="27803"/>
          <ac:spMkLst>
            <pc:docMk/>
            <pc:sldMk cId="3942064285" sldId="256"/>
            <ac:spMk id="13786" creationId="{D269D29C-B443-92FD-E061-739C72F6D394}"/>
          </ac:spMkLst>
        </pc:spChg>
        <pc:spChg chg="mod">
          <ac:chgData name="Jassem Abbasi" userId="a485637c-5d5c-44af-8411-f95acc3236b6" providerId="ADAL" clId="{B67E75DF-61F4-4BDD-83F6-F3A9FEB4B984}" dt="2024-02-22T09:52:54.409" v="2357" actId="27803"/>
          <ac:spMkLst>
            <pc:docMk/>
            <pc:sldMk cId="3942064285" sldId="256"/>
            <ac:spMk id="13787" creationId="{F2944852-94F9-D840-78CB-DE1ADA362E6C}"/>
          </ac:spMkLst>
        </pc:spChg>
        <pc:spChg chg="mod">
          <ac:chgData name="Jassem Abbasi" userId="a485637c-5d5c-44af-8411-f95acc3236b6" providerId="ADAL" clId="{B67E75DF-61F4-4BDD-83F6-F3A9FEB4B984}" dt="2024-02-22T09:52:54.409" v="2357" actId="27803"/>
          <ac:spMkLst>
            <pc:docMk/>
            <pc:sldMk cId="3942064285" sldId="256"/>
            <ac:spMk id="13788" creationId="{BF3DEF77-D68D-5BAC-8CA3-DFA0B175B116}"/>
          </ac:spMkLst>
        </pc:spChg>
        <pc:spChg chg="mod">
          <ac:chgData name="Jassem Abbasi" userId="a485637c-5d5c-44af-8411-f95acc3236b6" providerId="ADAL" clId="{B67E75DF-61F4-4BDD-83F6-F3A9FEB4B984}" dt="2024-02-22T09:52:54.409" v="2357" actId="27803"/>
          <ac:spMkLst>
            <pc:docMk/>
            <pc:sldMk cId="3942064285" sldId="256"/>
            <ac:spMk id="13789" creationId="{8AFEB484-3EE4-679C-B4BB-A039B8AEDDAF}"/>
          </ac:spMkLst>
        </pc:spChg>
        <pc:spChg chg="mod">
          <ac:chgData name="Jassem Abbasi" userId="a485637c-5d5c-44af-8411-f95acc3236b6" providerId="ADAL" clId="{B67E75DF-61F4-4BDD-83F6-F3A9FEB4B984}" dt="2024-02-22T09:52:54.409" v="2357" actId="27803"/>
          <ac:spMkLst>
            <pc:docMk/>
            <pc:sldMk cId="3942064285" sldId="256"/>
            <ac:spMk id="13790" creationId="{AF635E61-EDD1-08E1-5878-1D07884793A6}"/>
          </ac:spMkLst>
        </pc:spChg>
        <pc:spChg chg="mod">
          <ac:chgData name="Jassem Abbasi" userId="a485637c-5d5c-44af-8411-f95acc3236b6" providerId="ADAL" clId="{B67E75DF-61F4-4BDD-83F6-F3A9FEB4B984}" dt="2024-02-22T09:52:54.409" v="2357" actId="27803"/>
          <ac:spMkLst>
            <pc:docMk/>
            <pc:sldMk cId="3942064285" sldId="256"/>
            <ac:spMk id="13791" creationId="{A0973C66-7773-46D2-C48E-AF92BCB5C6C8}"/>
          </ac:spMkLst>
        </pc:spChg>
        <pc:spChg chg="mod">
          <ac:chgData name="Jassem Abbasi" userId="a485637c-5d5c-44af-8411-f95acc3236b6" providerId="ADAL" clId="{B67E75DF-61F4-4BDD-83F6-F3A9FEB4B984}" dt="2024-02-22T09:52:54.409" v="2357" actId="27803"/>
          <ac:spMkLst>
            <pc:docMk/>
            <pc:sldMk cId="3942064285" sldId="256"/>
            <ac:spMk id="13792" creationId="{08CB47EC-4777-C938-4553-E347FA44E32A}"/>
          </ac:spMkLst>
        </pc:spChg>
        <pc:spChg chg="mod">
          <ac:chgData name="Jassem Abbasi" userId="a485637c-5d5c-44af-8411-f95acc3236b6" providerId="ADAL" clId="{B67E75DF-61F4-4BDD-83F6-F3A9FEB4B984}" dt="2024-02-22T09:52:54.409" v="2357" actId="27803"/>
          <ac:spMkLst>
            <pc:docMk/>
            <pc:sldMk cId="3942064285" sldId="256"/>
            <ac:spMk id="13793" creationId="{3DEEBFC5-1981-6256-F3F5-6EFEA5BB4258}"/>
          </ac:spMkLst>
        </pc:spChg>
        <pc:spChg chg="mod">
          <ac:chgData name="Jassem Abbasi" userId="a485637c-5d5c-44af-8411-f95acc3236b6" providerId="ADAL" clId="{B67E75DF-61F4-4BDD-83F6-F3A9FEB4B984}" dt="2024-02-22T09:52:54.409" v="2357" actId="27803"/>
          <ac:spMkLst>
            <pc:docMk/>
            <pc:sldMk cId="3942064285" sldId="256"/>
            <ac:spMk id="13794" creationId="{BC3C3075-EF14-8BC6-8755-B8619BCE183C}"/>
          </ac:spMkLst>
        </pc:spChg>
        <pc:spChg chg="mod">
          <ac:chgData name="Jassem Abbasi" userId="a485637c-5d5c-44af-8411-f95acc3236b6" providerId="ADAL" clId="{B67E75DF-61F4-4BDD-83F6-F3A9FEB4B984}" dt="2024-02-22T09:52:54.409" v="2357" actId="27803"/>
          <ac:spMkLst>
            <pc:docMk/>
            <pc:sldMk cId="3942064285" sldId="256"/>
            <ac:spMk id="13795" creationId="{52F62354-12EF-BC4D-EA83-8FEA71369773}"/>
          </ac:spMkLst>
        </pc:spChg>
        <pc:spChg chg="mod">
          <ac:chgData name="Jassem Abbasi" userId="a485637c-5d5c-44af-8411-f95acc3236b6" providerId="ADAL" clId="{B67E75DF-61F4-4BDD-83F6-F3A9FEB4B984}" dt="2024-02-22T09:52:54.409" v="2357" actId="27803"/>
          <ac:spMkLst>
            <pc:docMk/>
            <pc:sldMk cId="3942064285" sldId="256"/>
            <ac:spMk id="13796" creationId="{828D321F-5CA5-E974-6A26-BB067F9A82C8}"/>
          </ac:spMkLst>
        </pc:spChg>
        <pc:spChg chg="mod">
          <ac:chgData name="Jassem Abbasi" userId="a485637c-5d5c-44af-8411-f95acc3236b6" providerId="ADAL" clId="{B67E75DF-61F4-4BDD-83F6-F3A9FEB4B984}" dt="2024-02-22T09:52:54.409" v="2357" actId="27803"/>
          <ac:spMkLst>
            <pc:docMk/>
            <pc:sldMk cId="3942064285" sldId="256"/>
            <ac:spMk id="13797" creationId="{441E9FF9-ABA3-3863-A2D5-CC4A17CB8CCE}"/>
          </ac:spMkLst>
        </pc:spChg>
        <pc:spChg chg="mod">
          <ac:chgData name="Jassem Abbasi" userId="a485637c-5d5c-44af-8411-f95acc3236b6" providerId="ADAL" clId="{B67E75DF-61F4-4BDD-83F6-F3A9FEB4B984}" dt="2024-02-22T09:52:54.409" v="2357" actId="27803"/>
          <ac:spMkLst>
            <pc:docMk/>
            <pc:sldMk cId="3942064285" sldId="256"/>
            <ac:spMk id="13798" creationId="{8BA0F315-6D5A-E711-5A9B-CBAA17ED417B}"/>
          </ac:spMkLst>
        </pc:spChg>
        <pc:spChg chg="mod">
          <ac:chgData name="Jassem Abbasi" userId="a485637c-5d5c-44af-8411-f95acc3236b6" providerId="ADAL" clId="{B67E75DF-61F4-4BDD-83F6-F3A9FEB4B984}" dt="2024-02-22T09:52:54.409" v="2357" actId="27803"/>
          <ac:spMkLst>
            <pc:docMk/>
            <pc:sldMk cId="3942064285" sldId="256"/>
            <ac:spMk id="13799" creationId="{2D109077-FEB3-6854-E69C-423724D9202F}"/>
          </ac:spMkLst>
        </pc:spChg>
        <pc:spChg chg="mod">
          <ac:chgData name="Jassem Abbasi" userId="a485637c-5d5c-44af-8411-f95acc3236b6" providerId="ADAL" clId="{B67E75DF-61F4-4BDD-83F6-F3A9FEB4B984}" dt="2024-02-22T09:52:54.409" v="2357" actId="27803"/>
          <ac:spMkLst>
            <pc:docMk/>
            <pc:sldMk cId="3942064285" sldId="256"/>
            <ac:spMk id="13800" creationId="{42DD5F58-607A-BB83-8422-8FC15FDDC0E1}"/>
          </ac:spMkLst>
        </pc:spChg>
        <pc:spChg chg="mod">
          <ac:chgData name="Jassem Abbasi" userId="a485637c-5d5c-44af-8411-f95acc3236b6" providerId="ADAL" clId="{B67E75DF-61F4-4BDD-83F6-F3A9FEB4B984}" dt="2024-02-22T09:52:54.409" v="2357" actId="27803"/>
          <ac:spMkLst>
            <pc:docMk/>
            <pc:sldMk cId="3942064285" sldId="256"/>
            <ac:spMk id="13801" creationId="{357CD33F-1455-7175-2E52-6B7B576842E3}"/>
          </ac:spMkLst>
        </pc:spChg>
        <pc:spChg chg="mod">
          <ac:chgData name="Jassem Abbasi" userId="a485637c-5d5c-44af-8411-f95acc3236b6" providerId="ADAL" clId="{B67E75DF-61F4-4BDD-83F6-F3A9FEB4B984}" dt="2024-02-22T09:52:54.409" v="2357" actId="27803"/>
          <ac:spMkLst>
            <pc:docMk/>
            <pc:sldMk cId="3942064285" sldId="256"/>
            <ac:spMk id="13802" creationId="{AF0E8E31-D8C7-C189-45FA-B4FA8C073869}"/>
          </ac:spMkLst>
        </pc:spChg>
        <pc:spChg chg="mod">
          <ac:chgData name="Jassem Abbasi" userId="a485637c-5d5c-44af-8411-f95acc3236b6" providerId="ADAL" clId="{B67E75DF-61F4-4BDD-83F6-F3A9FEB4B984}" dt="2024-02-22T09:52:54.409" v="2357" actId="27803"/>
          <ac:spMkLst>
            <pc:docMk/>
            <pc:sldMk cId="3942064285" sldId="256"/>
            <ac:spMk id="13803" creationId="{572B97E4-6FC2-1D01-AAC0-F33AB183AB4B}"/>
          </ac:spMkLst>
        </pc:spChg>
        <pc:spChg chg="mod">
          <ac:chgData name="Jassem Abbasi" userId="a485637c-5d5c-44af-8411-f95acc3236b6" providerId="ADAL" clId="{B67E75DF-61F4-4BDD-83F6-F3A9FEB4B984}" dt="2024-02-22T09:52:54.409" v="2357" actId="27803"/>
          <ac:spMkLst>
            <pc:docMk/>
            <pc:sldMk cId="3942064285" sldId="256"/>
            <ac:spMk id="13804" creationId="{8B7EDFDC-4FF7-1328-E9ED-C777D7939532}"/>
          </ac:spMkLst>
        </pc:spChg>
        <pc:spChg chg="mod">
          <ac:chgData name="Jassem Abbasi" userId="a485637c-5d5c-44af-8411-f95acc3236b6" providerId="ADAL" clId="{B67E75DF-61F4-4BDD-83F6-F3A9FEB4B984}" dt="2024-02-22T09:52:54.409" v="2357" actId="27803"/>
          <ac:spMkLst>
            <pc:docMk/>
            <pc:sldMk cId="3942064285" sldId="256"/>
            <ac:spMk id="13805" creationId="{ABB4EEF1-281A-A5BA-466B-31533987BB12}"/>
          </ac:spMkLst>
        </pc:spChg>
        <pc:spChg chg="mod">
          <ac:chgData name="Jassem Abbasi" userId="a485637c-5d5c-44af-8411-f95acc3236b6" providerId="ADAL" clId="{B67E75DF-61F4-4BDD-83F6-F3A9FEB4B984}" dt="2024-02-22T09:52:54.409" v="2357" actId="27803"/>
          <ac:spMkLst>
            <pc:docMk/>
            <pc:sldMk cId="3942064285" sldId="256"/>
            <ac:spMk id="13806" creationId="{66F6CF70-320D-CF3F-BDEC-09A277F93E36}"/>
          </ac:spMkLst>
        </pc:spChg>
        <pc:spChg chg="mod">
          <ac:chgData name="Jassem Abbasi" userId="a485637c-5d5c-44af-8411-f95acc3236b6" providerId="ADAL" clId="{B67E75DF-61F4-4BDD-83F6-F3A9FEB4B984}" dt="2024-02-22T09:52:54.409" v="2357" actId="27803"/>
          <ac:spMkLst>
            <pc:docMk/>
            <pc:sldMk cId="3942064285" sldId="256"/>
            <ac:spMk id="13807" creationId="{A1DD5BB3-0561-A558-6DF9-FB17C58E3540}"/>
          </ac:spMkLst>
        </pc:spChg>
        <pc:spChg chg="mod">
          <ac:chgData name="Jassem Abbasi" userId="a485637c-5d5c-44af-8411-f95acc3236b6" providerId="ADAL" clId="{B67E75DF-61F4-4BDD-83F6-F3A9FEB4B984}" dt="2024-02-22T09:52:54.409" v="2357" actId="27803"/>
          <ac:spMkLst>
            <pc:docMk/>
            <pc:sldMk cId="3942064285" sldId="256"/>
            <ac:spMk id="13808" creationId="{997BBC3D-9E2A-C54B-2144-A86D5D1638DF}"/>
          </ac:spMkLst>
        </pc:spChg>
        <pc:spChg chg="mod">
          <ac:chgData name="Jassem Abbasi" userId="a485637c-5d5c-44af-8411-f95acc3236b6" providerId="ADAL" clId="{B67E75DF-61F4-4BDD-83F6-F3A9FEB4B984}" dt="2024-02-22T09:52:54.409" v="2357" actId="27803"/>
          <ac:spMkLst>
            <pc:docMk/>
            <pc:sldMk cId="3942064285" sldId="256"/>
            <ac:spMk id="13809" creationId="{674FDDD4-D35B-E8FB-3400-DACC5EACC51E}"/>
          </ac:spMkLst>
        </pc:spChg>
        <pc:spChg chg="mod">
          <ac:chgData name="Jassem Abbasi" userId="a485637c-5d5c-44af-8411-f95acc3236b6" providerId="ADAL" clId="{B67E75DF-61F4-4BDD-83F6-F3A9FEB4B984}" dt="2024-02-22T09:52:54.409" v="2357" actId="27803"/>
          <ac:spMkLst>
            <pc:docMk/>
            <pc:sldMk cId="3942064285" sldId="256"/>
            <ac:spMk id="13810" creationId="{E37EE15A-A4C7-B293-A0D1-65544C808D70}"/>
          </ac:spMkLst>
        </pc:spChg>
        <pc:spChg chg="mod">
          <ac:chgData name="Jassem Abbasi" userId="a485637c-5d5c-44af-8411-f95acc3236b6" providerId="ADAL" clId="{B67E75DF-61F4-4BDD-83F6-F3A9FEB4B984}" dt="2024-02-22T09:52:54.409" v="2357" actId="27803"/>
          <ac:spMkLst>
            <pc:docMk/>
            <pc:sldMk cId="3942064285" sldId="256"/>
            <ac:spMk id="13811" creationId="{6D11CADB-0DE6-A1D0-083F-EFE325AE78D2}"/>
          </ac:spMkLst>
        </pc:spChg>
        <pc:spChg chg="mod">
          <ac:chgData name="Jassem Abbasi" userId="a485637c-5d5c-44af-8411-f95acc3236b6" providerId="ADAL" clId="{B67E75DF-61F4-4BDD-83F6-F3A9FEB4B984}" dt="2024-02-22T09:52:54.409" v="2357" actId="27803"/>
          <ac:spMkLst>
            <pc:docMk/>
            <pc:sldMk cId="3942064285" sldId="256"/>
            <ac:spMk id="13812" creationId="{265A9A19-4E2A-0156-EB9B-3EA455CF7B85}"/>
          </ac:spMkLst>
        </pc:spChg>
        <pc:spChg chg="mod">
          <ac:chgData name="Jassem Abbasi" userId="a485637c-5d5c-44af-8411-f95acc3236b6" providerId="ADAL" clId="{B67E75DF-61F4-4BDD-83F6-F3A9FEB4B984}" dt="2024-02-22T09:52:54.409" v="2357" actId="27803"/>
          <ac:spMkLst>
            <pc:docMk/>
            <pc:sldMk cId="3942064285" sldId="256"/>
            <ac:spMk id="13813" creationId="{F665502F-87AF-BC1B-A59E-12E32CD005EE}"/>
          </ac:spMkLst>
        </pc:spChg>
        <pc:spChg chg="mod">
          <ac:chgData name="Jassem Abbasi" userId="a485637c-5d5c-44af-8411-f95acc3236b6" providerId="ADAL" clId="{B67E75DF-61F4-4BDD-83F6-F3A9FEB4B984}" dt="2024-02-22T09:52:54.409" v="2357" actId="27803"/>
          <ac:spMkLst>
            <pc:docMk/>
            <pc:sldMk cId="3942064285" sldId="256"/>
            <ac:spMk id="13814" creationId="{59D79FC0-B521-F090-378E-3723FD157DF4}"/>
          </ac:spMkLst>
        </pc:spChg>
        <pc:spChg chg="mod">
          <ac:chgData name="Jassem Abbasi" userId="a485637c-5d5c-44af-8411-f95acc3236b6" providerId="ADAL" clId="{B67E75DF-61F4-4BDD-83F6-F3A9FEB4B984}" dt="2024-02-22T09:52:54.409" v="2357" actId="27803"/>
          <ac:spMkLst>
            <pc:docMk/>
            <pc:sldMk cId="3942064285" sldId="256"/>
            <ac:spMk id="13815" creationId="{BC7D5428-172F-7D84-CA0E-9626E5D41EAF}"/>
          </ac:spMkLst>
        </pc:spChg>
        <pc:spChg chg="mod">
          <ac:chgData name="Jassem Abbasi" userId="a485637c-5d5c-44af-8411-f95acc3236b6" providerId="ADAL" clId="{B67E75DF-61F4-4BDD-83F6-F3A9FEB4B984}" dt="2024-02-22T09:52:54.409" v="2357" actId="27803"/>
          <ac:spMkLst>
            <pc:docMk/>
            <pc:sldMk cId="3942064285" sldId="256"/>
            <ac:spMk id="13816" creationId="{4154D568-02AE-FC36-6DEE-52C15046A2FF}"/>
          </ac:spMkLst>
        </pc:spChg>
        <pc:spChg chg="mod">
          <ac:chgData name="Jassem Abbasi" userId="a485637c-5d5c-44af-8411-f95acc3236b6" providerId="ADAL" clId="{B67E75DF-61F4-4BDD-83F6-F3A9FEB4B984}" dt="2024-02-22T09:52:54.409" v="2357" actId="27803"/>
          <ac:spMkLst>
            <pc:docMk/>
            <pc:sldMk cId="3942064285" sldId="256"/>
            <ac:spMk id="13817" creationId="{CC092347-8F2F-8B54-EE3A-BB89EE01F114}"/>
          </ac:spMkLst>
        </pc:spChg>
        <pc:spChg chg="mod">
          <ac:chgData name="Jassem Abbasi" userId="a485637c-5d5c-44af-8411-f95acc3236b6" providerId="ADAL" clId="{B67E75DF-61F4-4BDD-83F6-F3A9FEB4B984}" dt="2024-02-22T09:52:54.409" v="2357" actId="27803"/>
          <ac:spMkLst>
            <pc:docMk/>
            <pc:sldMk cId="3942064285" sldId="256"/>
            <ac:spMk id="13818" creationId="{D938A634-81F2-4732-3A85-0CE11A13D7C5}"/>
          </ac:spMkLst>
        </pc:spChg>
        <pc:spChg chg="mod">
          <ac:chgData name="Jassem Abbasi" userId="a485637c-5d5c-44af-8411-f95acc3236b6" providerId="ADAL" clId="{B67E75DF-61F4-4BDD-83F6-F3A9FEB4B984}" dt="2024-02-22T09:52:54.409" v="2357" actId="27803"/>
          <ac:spMkLst>
            <pc:docMk/>
            <pc:sldMk cId="3942064285" sldId="256"/>
            <ac:spMk id="13819" creationId="{C6199A9A-EC79-6C1D-B565-B591508BAFA7}"/>
          </ac:spMkLst>
        </pc:spChg>
        <pc:spChg chg="mod">
          <ac:chgData name="Jassem Abbasi" userId="a485637c-5d5c-44af-8411-f95acc3236b6" providerId="ADAL" clId="{B67E75DF-61F4-4BDD-83F6-F3A9FEB4B984}" dt="2024-02-22T09:52:54.409" v="2357" actId="27803"/>
          <ac:spMkLst>
            <pc:docMk/>
            <pc:sldMk cId="3942064285" sldId="256"/>
            <ac:spMk id="13820" creationId="{C7CFF23C-8A2E-77DD-1FB9-E2B4C85C3297}"/>
          </ac:spMkLst>
        </pc:spChg>
        <pc:spChg chg="mod">
          <ac:chgData name="Jassem Abbasi" userId="a485637c-5d5c-44af-8411-f95acc3236b6" providerId="ADAL" clId="{B67E75DF-61F4-4BDD-83F6-F3A9FEB4B984}" dt="2024-02-22T09:52:54.409" v="2357" actId="27803"/>
          <ac:spMkLst>
            <pc:docMk/>
            <pc:sldMk cId="3942064285" sldId="256"/>
            <ac:spMk id="13821" creationId="{8113E6C7-A2C1-5DC9-CA72-9C3992DE4E59}"/>
          </ac:spMkLst>
        </pc:spChg>
        <pc:spChg chg="mod">
          <ac:chgData name="Jassem Abbasi" userId="a485637c-5d5c-44af-8411-f95acc3236b6" providerId="ADAL" clId="{B67E75DF-61F4-4BDD-83F6-F3A9FEB4B984}" dt="2024-02-22T09:52:54.409" v="2357" actId="27803"/>
          <ac:spMkLst>
            <pc:docMk/>
            <pc:sldMk cId="3942064285" sldId="256"/>
            <ac:spMk id="13822" creationId="{FD1CBFAF-7B72-4857-95B3-CD5FC0629CEF}"/>
          </ac:spMkLst>
        </pc:spChg>
        <pc:spChg chg="mod">
          <ac:chgData name="Jassem Abbasi" userId="a485637c-5d5c-44af-8411-f95acc3236b6" providerId="ADAL" clId="{B67E75DF-61F4-4BDD-83F6-F3A9FEB4B984}" dt="2024-02-22T09:52:54.409" v="2357" actId="27803"/>
          <ac:spMkLst>
            <pc:docMk/>
            <pc:sldMk cId="3942064285" sldId="256"/>
            <ac:spMk id="13823" creationId="{69AB467A-F424-EB32-F2E7-0500FC66291F}"/>
          </ac:spMkLst>
        </pc:spChg>
        <pc:spChg chg="mod">
          <ac:chgData name="Jassem Abbasi" userId="a485637c-5d5c-44af-8411-f95acc3236b6" providerId="ADAL" clId="{B67E75DF-61F4-4BDD-83F6-F3A9FEB4B984}" dt="2024-02-22T09:52:54.409" v="2357" actId="27803"/>
          <ac:spMkLst>
            <pc:docMk/>
            <pc:sldMk cId="3942064285" sldId="256"/>
            <ac:spMk id="13824" creationId="{0B9BBB23-53F9-F32D-FB18-9CA40C2269FA}"/>
          </ac:spMkLst>
        </pc:spChg>
        <pc:spChg chg="mod">
          <ac:chgData name="Jassem Abbasi" userId="a485637c-5d5c-44af-8411-f95acc3236b6" providerId="ADAL" clId="{B67E75DF-61F4-4BDD-83F6-F3A9FEB4B984}" dt="2024-02-22T09:52:54.409" v="2357" actId="27803"/>
          <ac:spMkLst>
            <pc:docMk/>
            <pc:sldMk cId="3942064285" sldId="256"/>
            <ac:spMk id="13825" creationId="{EB144F38-886E-F9AA-A793-C68B41A1A71F}"/>
          </ac:spMkLst>
        </pc:spChg>
        <pc:spChg chg="mod">
          <ac:chgData name="Jassem Abbasi" userId="a485637c-5d5c-44af-8411-f95acc3236b6" providerId="ADAL" clId="{B67E75DF-61F4-4BDD-83F6-F3A9FEB4B984}" dt="2024-02-22T09:52:54.409" v="2357" actId="27803"/>
          <ac:spMkLst>
            <pc:docMk/>
            <pc:sldMk cId="3942064285" sldId="256"/>
            <ac:spMk id="13826" creationId="{0AC33A08-ACB0-5B62-185E-7E3AAC693A2D}"/>
          </ac:spMkLst>
        </pc:spChg>
        <pc:spChg chg="mod">
          <ac:chgData name="Jassem Abbasi" userId="a485637c-5d5c-44af-8411-f95acc3236b6" providerId="ADAL" clId="{B67E75DF-61F4-4BDD-83F6-F3A9FEB4B984}" dt="2024-02-22T09:52:54.409" v="2357" actId="27803"/>
          <ac:spMkLst>
            <pc:docMk/>
            <pc:sldMk cId="3942064285" sldId="256"/>
            <ac:spMk id="13827" creationId="{8622816D-47CE-F9CD-BC60-403D3B1951C0}"/>
          </ac:spMkLst>
        </pc:spChg>
        <pc:spChg chg="mod">
          <ac:chgData name="Jassem Abbasi" userId="a485637c-5d5c-44af-8411-f95acc3236b6" providerId="ADAL" clId="{B67E75DF-61F4-4BDD-83F6-F3A9FEB4B984}" dt="2024-02-22T09:52:54.409" v="2357" actId="27803"/>
          <ac:spMkLst>
            <pc:docMk/>
            <pc:sldMk cId="3942064285" sldId="256"/>
            <ac:spMk id="13828" creationId="{E4A2B4E3-1A41-4DE1-A5C4-B0298CA17491}"/>
          </ac:spMkLst>
        </pc:spChg>
        <pc:spChg chg="mod">
          <ac:chgData name="Jassem Abbasi" userId="a485637c-5d5c-44af-8411-f95acc3236b6" providerId="ADAL" clId="{B67E75DF-61F4-4BDD-83F6-F3A9FEB4B984}" dt="2024-02-22T09:52:54.409" v="2357" actId="27803"/>
          <ac:spMkLst>
            <pc:docMk/>
            <pc:sldMk cId="3942064285" sldId="256"/>
            <ac:spMk id="13829" creationId="{DD2EBC4F-BD0D-A7BE-CA0E-22BCF46634DA}"/>
          </ac:spMkLst>
        </pc:spChg>
        <pc:spChg chg="mod">
          <ac:chgData name="Jassem Abbasi" userId="a485637c-5d5c-44af-8411-f95acc3236b6" providerId="ADAL" clId="{B67E75DF-61F4-4BDD-83F6-F3A9FEB4B984}" dt="2024-02-22T09:52:54.409" v="2357" actId="27803"/>
          <ac:spMkLst>
            <pc:docMk/>
            <pc:sldMk cId="3942064285" sldId="256"/>
            <ac:spMk id="13830" creationId="{D68DE28A-4527-0092-0710-7150632B5404}"/>
          </ac:spMkLst>
        </pc:spChg>
        <pc:spChg chg="mod">
          <ac:chgData name="Jassem Abbasi" userId="a485637c-5d5c-44af-8411-f95acc3236b6" providerId="ADAL" clId="{B67E75DF-61F4-4BDD-83F6-F3A9FEB4B984}" dt="2024-02-22T09:52:54.409" v="2357" actId="27803"/>
          <ac:spMkLst>
            <pc:docMk/>
            <pc:sldMk cId="3942064285" sldId="256"/>
            <ac:spMk id="13831" creationId="{374BF52B-2CD3-B6B6-87CE-52857C3A4AA5}"/>
          </ac:spMkLst>
        </pc:spChg>
        <pc:spChg chg="mod">
          <ac:chgData name="Jassem Abbasi" userId="a485637c-5d5c-44af-8411-f95acc3236b6" providerId="ADAL" clId="{B67E75DF-61F4-4BDD-83F6-F3A9FEB4B984}" dt="2024-02-22T09:52:54.409" v="2357" actId="27803"/>
          <ac:spMkLst>
            <pc:docMk/>
            <pc:sldMk cId="3942064285" sldId="256"/>
            <ac:spMk id="13832" creationId="{61D3C55F-7999-E4AB-F7CD-C1D383BCB27B}"/>
          </ac:spMkLst>
        </pc:spChg>
        <pc:spChg chg="mod">
          <ac:chgData name="Jassem Abbasi" userId="a485637c-5d5c-44af-8411-f95acc3236b6" providerId="ADAL" clId="{B67E75DF-61F4-4BDD-83F6-F3A9FEB4B984}" dt="2024-02-22T09:52:54.409" v="2357" actId="27803"/>
          <ac:spMkLst>
            <pc:docMk/>
            <pc:sldMk cId="3942064285" sldId="256"/>
            <ac:spMk id="13833" creationId="{62A000CF-677B-14BC-7A23-8741194DC68D}"/>
          </ac:spMkLst>
        </pc:spChg>
        <pc:spChg chg="mod">
          <ac:chgData name="Jassem Abbasi" userId="a485637c-5d5c-44af-8411-f95acc3236b6" providerId="ADAL" clId="{B67E75DF-61F4-4BDD-83F6-F3A9FEB4B984}" dt="2024-02-22T09:52:54.409" v="2357" actId="27803"/>
          <ac:spMkLst>
            <pc:docMk/>
            <pc:sldMk cId="3942064285" sldId="256"/>
            <ac:spMk id="13834" creationId="{840C5B48-4376-6018-AF8E-15F42E011F9B}"/>
          </ac:spMkLst>
        </pc:spChg>
        <pc:spChg chg="mod">
          <ac:chgData name="Jassem Abbasi" userId="a485637c-5d5c-44af-8411-f95acc3236b6" providerId="ADAL" clId="{B67E75DF-61F4-4BDD-83F6-F3A9FEB4B984}" dt="2024-02-22T09:52:54.409" v="2357" actId="27803"/>
          <ac:spMkLst>
            <pc:docMk/>
            <pc:sldMk cId="3942064285" sldId="256"/>
            <ac:spMk id="13835" creationId="{5C28B803-8914-9AF8-2574-316F8685CC7B}"/>
          </ac:spMkLst>
        </pc:spChg>
        <pc:spChg chg="mod">
          <ac:chgData name="Jassem Abbasi" userId="a485637c-5d5c-44af-8411-f95acc3236b6" providerId="ADAL" clId="{B67E75DF-61F4-4BDD-83F6-F3A9FEB4B984}" dt="2024-02-22T09:52:54.409" v="2357" actId="27803"/>
          <ac:spMkLst>
            <pc:docMk/>
            <pc:sldMk cId="3942064285" sldId="256"/>
            <ac:spMk id="13836" creationId="{B8DA955B-7AFF-E2D8-0D00-95CC5C1644C4}"/>
          </ac:spMkLst>
        </pc:spChg>
        <pc:spChg chg="mod">
          <ac:chgData name="Jassem Abbasi" userId="a485637c-5d5c-44af-8411-f95acc3236b6" providerId="ADAL" clId="{B67E75DF-61F4-4BDD-83F6-F3A9FEB4B984}" dt="2024-02-22T09:52:54.409" v="2357" actId="27803"/>
          <ac:spMkLst>
            <pc:docMk/>
            <pc:sldMk cId="3942064285" sldId="256"/>
            <ac:spMk id="13837" creationId="{C083562A-7F13-ADBF-8DBD-37AD96D8E390}"/>
          </ac:spMkLst>
        </pc:spChg>
        <pc:spChg chg="mod">
          <ac:chgData name="Jassem Abbasi" userId="a485637c-5d5c-44af-8411-f95acc3236b6" providerId="ADAL" clId="{B67E75DF-61F4-4BDD-83F6-F3A9FEB4B984}" dt="2024-02-22T09:52:54.409" v="2357" actId="27803"/>
          <ac:spMkLst>
            <pc:docMk/>
            <pc:sldMk cId="3942064285" sldId="256"/>
            <ac:spMk id="13838" creationId="{6DC878A9-B712-5AC5-C279-C596C9B01D72}"/>
          </ac:spMkLst>
        </pc:spChg>
        <pc:spChg chg="mod">
          <ac:chgData name="Jassem Abbasi" userId="a485637c-5d5c-44af-8411-f95acc3236b6" providerId="ADAL" clId="{B67E75DF-61F4-4BDD-83F6-F3A9FEB4B984}" dt="2024-02-22T09:52:54.409" v="2357" actId="27803"/>
          <ac:spMkLst>
            <pc:docMk/>
            <pc:sldMk cId="3942064285" sldId="256"/>
            <ac:spMk id="13839" creationId="{1982A582-2AE2-FE8C-A0A2-6E47369307D6}"/>
          </ac:spMkLst>
        </pc:spChg>
        <pc:spChg chg="mod">
          <ac:chgData name="Jassem Abbasi" userId="a485637c-5d5c-44af-8411-f95acc3236b6" providerId="ADAL" clId="{B67E75DF-61F4-4BDD-83F6-F3A9FEB4B984}" dt="2024-02-22T09:52:54.409" v="2357" actId="27803"/>
          <ac:spMkLst>
            <pc:docMk/>
            <pc:sldMk cId="3942064285" sldId="256"/>
            <ac:spMk id="13840" creationId="{9189F9F0-EE5D-0811-B822-51E5A4C6CA11}"/>
          </ac:spMkLst>
        </pc:spChg>
        <pc:spChg chg="mod">
          <ac:chgData name="Jassem Abbasi" userId="a485637c-5d5c-44af-8411-f95acc3236b6" providerId="ADAL" clId="{B67E75DF-61F4-4BDD-83F6-F3A9FEB4B984}" dt="2024-02-22T09:52:54.409" v="2357" actId="27803"/>
          <ac:spMkLst>
            <pc:docMk/>
            <pc:sldMk cId="3942064285" sldId="256"/>
            <ac:spMk id="13841" creationId="{18CF61F6-9B25-2429-0B6E-64E1417436C8}"/>
          </ac:spMkLst>
        </pc:spChg>
        <pc:spChg chg="mod">
          <ac:chgData name="Jassem Abbasi" userId="a485637c-5d5c-44af-8411-f95acc3236b6" providerId="ADAL" clId="{B67E75DF-61F4-4BDD-83F6-F3A9FEB4B984}" dt="2024-02-22T09:52:54.409" v="2357" actId="27803"/>
          <ac:spMkLst>
            <pc:docMk/>
            <pc:sldMk cId="3942064285" sldId="256"/>
            <ac:spMk id="13842" creationId="{D74C666D-48D5-947B-00E6-CADCE5461A81}"/>
          </ac:spMkLst>
        </pc:spChg>
        <pc:spChg chg="mod">
          <ac:chgData name="Jassem Abbasi" userId="a485637c-5d5c-44af-8411-f95acc3236b6" providerId="ADAL" clId="{B67E75DF-61F4-4BDD-83F6-F3A9FEB4B984}" dt="2024-02-22T09:52:54.409" v="2357" actId="27803"/>
          <ac:spMkLst>
            <pc:docMk/>
            <pc:sldMk cId="3942064285" sldId="256"/>
            <ac:spMk id="13843" creationId="{F3C7DC7A-2F1C-2A06-E068-AD7FEBBB85C3}"/>
          </ac:spMkLst>
        </pc:spChg>
        <pc:spChg chg="mod">
          <ac:chgData name="Jassem Abbasi" userId="a485637c-5d5c-44af-8411-f95acc3236b6" providerId="ADAL" clId="{B67E75DF-61F4-4BDD-83F6-F3A9FEB4B984}" dt="2024-02-22T09:52:54.409" v="2357" actId="27803"/>
          <ac:spMkLst>
            <pc:docMk/>
            <pc:sldMk cId="3942064285" sldId="256"/>
            <ac:spMk id="13844" creationId="{3D56BF90-7D6C-CC35-EC80-1B4C30E13798}"/>
          </ac:spMkLst>
        </pc:spChg>
        <pc:spChg chg="mod">
          <ac:chgData name="Jassem Abbasi" userId="a485637c-5d5c-44af-8411-f95acc3236b6" providerId="ADAL" clId="{B67E75DF-61F4-4BDD-83F6-F3A9FEB4B984}" dt="2024-02-22T09:52:54.409" v="2357" actId="27803"/>
          <ac:spMkLst>
            <pc:docMk/>
            <pc:sldMk cId="3942064285" sldId="256"/>
            <ac:spMk id="13845" creationId="{479D42A5-72C1-BEB8-9AD5-7D52C4AB18A4}"/>
          </ac:spMkLst>
        </pc:spChg>
        <pc:spChg chg="mod">
          <ac:chgData name="Jassem Abbasi" userId="a485637c-5d5c-44af-8411-f95acc3236b6" providerId="ADAL" clId="{B67E75DF-61F4-4BDD-83F6-F3A9FEB4B984}" dt="2024-02-22T09:52:54.409" v="2357" actId="27803"/>
          <ac:spMkLst>
            <pc:docMk/>
            <pc:sldMk cId="3942064285" sldId="256"/>
            <ac:spMk id="13846" creationId="{1E5B4442-53AF-6A0C-C9E7-092E3456F144}"/>
          </ac:spMkLst>
        </pc:spChg>
        <pc:spChg chg="mod">
          <ac:chgData name="Jassem Abbasi" userId="a485637c-5d5c-44af-8411-f95acc3236b6" providerId="ADAL" clId="{B67E75DF-61F4-4BDD-83F6-F3A9FEB4B984}" dt="2024-02-22T09:52:54.409" v="2357" actId="27803"/>
          <ac:spMkLst>
            <pc:docMk/>
            <pc:sldMk cId="3942064285" sldId="256"/>
            <ac:spMk id="13847" creationId="{790E39C7-F5B5-95F1-06E2-56C26A339FAC}"/>
          </ac:spMkLst>
        </pc:spChg>
        <pc:spChg chg="mod">
          <ac:chgData name="Jassem Abbasi" userId="a485637c-5d5c-44af-8411-f95acc3236b6" providerId="ADAL" clId="{B67E75DF-61F4-4BDD-83F6-F3A9FEB4B984}" dt="2024-02-22T09:52:54.409" v="2357" actId="27803"/>
          <ac:spMkLst>
            <pc:docMk/>
            <pc:sldMk cId="3942064285" sldId="256"/>
            <ac:spMk id="13848" creationId="{360EE58E-F371-DAEA-35B6-266DEE86318D}"/>
          </ac:spMkLst>
        </pc:spChg>
        <pc:spChg chg="mod">
          <ac:chgData name="Jassem Abbasi" userId="a485637c-5d5c-44af-8411-f95acc3236b6" providerId="ADAL" clId="{B67E75DF-61F4-4BDD-83F6-F3A9FEB4B984}" dt="2024-02-22T09:52:54.409" v="2357" actId="27803"/>
          <ac:spMkLst>
            <pc:docMk/>
            <pc:sldMk cId="3942064285" sldId="256"/>
            <ac:spMk id="13849" creationId="{2FA9DDF7-3A58-6975-8D80-92250D34102D}"/>
          </ac:spMkLst>
        </pc:spChg>
        <pc:spChg chg="mod">
          <ac:chgData name="Jassem Abbasi" userId="a485637c-5d5c-44af-8411-f95acc3236b6" providerId="ADAL" clId="{B67E75DF-61F4-4BDD-83F6-F3A9FEB4B984}" dt="2024-02-22T09:52:54.409" v="2357" actId="27803"/>
          <ac:spMkLst>
            <pc:docMk/>
            <pc:sldMk cId="3942064285" sldId="256"/>
            <ac:spMk id="13850" creationId="{B4AE2BCC-A800-2D51-F0B4-DA9B232C4D4E}"/>
          </ac:spMkLst>
        </pc:spChg>
        <pc:spChg chg="mod">
          <ac:chgData name="Jassem Abbasi" userId="a485637c-5d5c-44af-8411-f95acc3236b6" providerId="ADAL" clId="{B67E75DF-61F4-4BDD-83F6-F3A9FEB4B984}" dt="2024-02-22T09:52:54.409" v="2357" actId="27803"/>
          <ac:spMkLst>
            <pc:docMk/>
            <pc:sldMk cId="3942064285" sldId="256"/>
            <ac:spMk id="13851" creationId="{9261EB35-B6F3-C493-EF53-F9DFE5A7E97F}"/>
          </ac:spMkLst>
        </pc:spChg>
        <pc:spChg chg="mod">
          <ac:chgData name="Jassem Abbasi" userId="a485637c-5d5c-44af-8411-f95acc3236b6" providerId="ADAL" clId="{B67E75DF-61F4-4BDD-83F6-F3A9FEB4B984}" dt="2024-02-22T09:52:54.409" v="2357" actId="27803"/>
          <ac:spMkLst>
            <pc:docMk/>
            <pc:sldMk cId="3942064285" sldId="256"/>
            <ac:spMk id="13852" creationId="{D99DC1CB-0F80-7437-D5A7-06C7346295F5}"/>
          </ac:spMkLst>
        </pc:spChg>
        <pc:spChg chg="mod">
          <ac:chgData name="Jassem Abbasi" userId="a485637c-5d5c-44af-8411-f95acc3236b6" providerId="ADAL" clId="{B67E75DF-61F4-4BDD-83F6-F3A9FEB4B984}" dt="2024-02-22T09:52:54.409" v="2357" actId="27803"/>
          <ac:spMkLst>
            <pc:docMk/>
            <pc:sldMk cId="3942064285" sldId="256"/>
            <ac:spMk id="13853" creationId="{A43816EC-937F-2232-DC71-6969B96451B1}"/>
          </ac:spMkLst>
        </pc:spChg>
        <pc:spChg chg="mod">
          <ac:chgData name="Jassem Abbasi" userId="a485637c-5d5c-44af-8411-f95acc3236b6" providerId="ADAL" clId="{B67E75DF-61F4-4BDD-83F6-F3A9FEB4B984}" dt="2024-02-22T09:52:54.409" v="2357" actId="27803"/>
          <ac:spMkLst>
            <pc:docMk/>
            <pc:sldMk cId="3942064285" sldId="256"/>
            <ac:spMk id="13854" creationId="{DEE4473E-CFAB-7916-4699-395BA6761033}"/>
          </ac:spMkLst>
        </pc:spChg>
        <pc:spChg chg="mod">
          <ac:chgData name="Jassem Abbasi" userId="a485637c-5d5c-44af-8411-f95acc3236b6" providerId="ADAL" clId="{B67E75DF-61F4-4BDD-83F6-F3A9FEB4B984}" dt="2024-02-22T09:52:54.409" v="2357" actId="27803"/>
          <ac:spMkLst>
            <pc:docMk/>
            <pc:sldMk cId="3942064285" sldId="256"/>
            <ac:spMk id="13855" creationId="{CFFFA5AC-B37C-81C7-5341-9C9D66A720A3}"/>
          </ac:spMkLst>
        </pc:spChg>
        <pc:spChg chg="mod">
          <ac:chgData name="Jassem Abbasi" userId="a485637c-5d5c-44af-8411-f95acc3236b6" providerId="ADAL" clId="{B67E75DF-61F4-4BDD-83F6-F3A9FEB4B984}" dt="2024-02-22T09:52:54.409" v="2357" actId="27803"/>
          <ac:spMkLst>
            <pc:docMk/>
            <pc:sldMk cId="3942064285" sldId="256"/>
            <ac:spMk id="13856" creationId="{E1716E7F-5F83-0ACB-9A2D-D52D4CE52E3D}"/>
          </ac:spMkLst>
        </pc:spChg>
        <pc:spChg chg="mod">
          <ac:chgData name="Jassem Abbasi" userId="a485637c-5d5c-44af-8411-f95acc3236b6" providerId="ADAL" clId="{B67E75DF-61F4-4BDD-83F6-F3A9FEB4B984}" dt="2024-02-22T09:52:54.409" v="2357" actId="27803"/>
          <ac:spMkLst>
            <pc:docMk/>
            <pc:sldMk cId="3942064285" sldId="256"/>
            <ac:spMk id="13857" creationId="{2C23F34C-277E-21F8-9BAA-BD6A41407BAA}"/>
          </ac:spMkLst>
        </pc:spChg>
        <pc:spChg chg="mod">
          <ac:chgData name="Jassem Abbasi" userId="a485637c-5d5c-44af-8411-f95acc3236b6" providerId="ADAL" clId="{B67E75DF-61F4-4BDD-83F6-F3A9FEB4B984}" dt="2024-02-22T09:52:54.409" v="2357" actId="27803"/>
          <ac:spMkLst>
            <pc:docMk/>
            <pc:sldMk cId="3942064285" sldId="256"/>
            <ac:spMk id="13858" creationId="{EFDE562D-4F37-74B7-DB29-3471E78A7C5E}"/>
          </ac:spMkLst>
        </pc:spChg>
        <pc:spChg chg="mod">
          <ac:chgData name="Jassem Abbasi" userId="a485637c-5d5c-44af-8411-f95acc3236b6" providerId="ADAL" clId="{B67E75DF-61F4-4BDD-83F6-F3A9FEB4B984}" dt="2024-02-22T09:52:54.409" v="2357" actId="27803"/>
          <ac:spMkLst>
            <pc:docMk/>
            <pc:sldMk cId="3942064285" sldId="256"/>
            <ac:spMk id="13859" creationId="{0D837A13-4E6A-CEBC-51A7-BE8E2DBD45B3}"/>
          </ac:spMkLst>
        </pc:spChg>
        <pc:spChg chg="mod">
          <ac:chgData name="Jassem Abbasi" userId="a485637c-5d5c-44af-8411-f95acc3236b6" providerId="ADAL" clId="{B67E75DF-61F4-4BDD-83F6-F3A9FEB4B984}" dt="2024-02-22T09:52:54.409" v="2357" actId="27803"/>
          <ac:spMkLst>
            <pc:docMk/>
            <pc:sldMk cId="3942064285" sldId="256"/>
            <ac:spMk id="13860" creationId="{732C7481-1640-6E14-3047-44418E2F3A8F}"/>
          </ac:spMkLst>
        </pc:spChg>
        <pc:spChg chg="mod">
          <ac:chgData name="Jassem Abbasi" userId="a485637c-5d5c-44af-8411-f95acc3236b6" providerId="ADAL" clId="{B67E75DF-61F4-4BDD-83F6-F3A9FEB4B984}" dt="2024-02-22T09:52:54.409" v="2357" actId="27803"/>
          <ac:spMkLst>
            <pc:docMk/>
            <pc:sldMk cId="3942064285" sldId="256"/>
            <ac:spMk id="13861" creationId="{B1302B9C-2200-6B16-EB1A-A1CA64DCD97C}"/>
          </ac:spMkLst>
        </pc:spChg>
        <pc:spChg chg="mod">
          <ac:chgData name="Jassem Abbasi" userId="a485637c-5d5c-44af-8411-f95acc3236b6" providerId="ADAL" clId="{B67E75DF-61F4-4BDD-83F6-F3A9FEB4B984}" dt="2024-02-22T09:52:54.409" v="2357" actId="27803"/>
          <ac:spMkLst>
            <pc:docMk/>
            <pc:sldMk cId="3942064285" sldId="256"/>
            <ac:spMk id="13862" creationId="{6498BD1D-CAEC-E757-30F0-C243C0939A71}"/>
          </ac:spMkLst>
        </pc:spChg>
        <pc:spChg chg="mod">
          <ac:chgData name="Jassem Abbasi" userId="a485637c-5d5c-44af-8411-f95acc3236b6" providerId="ADAL" clId="{B67E75DF-61F4-4BDD-83F6-F3A9FEB4B984}" dt="2024-02-22T09:52:54.409" v="2357" actId="27803"/>
          <ac:spMkLst>
            <pc:docMk/>
            <pc:sldMk cId="3942064285" sldId="256"/>
            <ac:spMk id="13863" creationId="{87E8FF88-B3F8-DC3F-22CD-0E406DE4E08C}"/>
          </ac:spMkLst>
        </pc:spChg>
        <pc:spChg chg="mod">
          <ac:chgData name="Jassem Abbasi" userId="a485637c-5d5c-44af-8411-f95acc3236b6" providerId="ADAL" clId="{B67E75DF-61F4-4BDD-83F6-F3A9FEB4B984}" dt="2024-02-22T09:52:54.409" v="2357" actId="27803"/>
          <ac:spMkLst>
            <pc:docMk/>
            <pc:sldMk cId="3942064285" sldId="256"/>
            <ac:spMk id="13864" creationId="{E5C1CA34-5FCD-3BFA-D884-FE693D1699BF}"/>
          </ac:spMkLst>
        </pc:spChg>
        <pc:spChg chg="mod">
          <ac:chgData name="Jassem Abbasi" userId="a485637c-5d5c-44af-8411-f95acc3236b6" providerId="ADAL" clId="{B67E75DF-61F4-4BDD-83F6-F3A9FEB4B984}" dt="2024-02-22T09:52:54.409" v="2357" actId="27803"/>
          <ac:spMkLst>
            <pc:docMk/>
            <pc:sldMk cId="3942064285" sldId="256"/>
            <ac:spMk id="13865" creationId="{2B79BFB9-0CD4-B6D1-CB61-1DA24AA413A7}"/>
          </ac:spMkLst>
        </pc:spChg>
        <pc:spChg chg="mod">
          <ac:chgData name="Jassem Abbasi" userId="a485637c-5d5c-44af-8411-f95acc3236b6" providerId="ADAL" clId="{B67E75DF-61F4-4BDD-83F6-F3A9FEB4B984}" dt="2024-02-22T09:52:54.409" v="2357" actId="27803"/>
          <ac:spMkLst>
            <pc:docMk/>
            <pc:sldMk cId="3942064285" sldId="256"/>
            <ac:spMk id="13866" creationId="{3A98CCB4-0CFA-E3E6-6869-2371622E7C0C}"/>
          </ac:spMkLst>
        </pc:spChg>
        <pc:spChg chg="mod">
          <ac:chgData name="Jassem Abbasi" userId="a485637c-5d5c-44af-8411-f95acc3236b6" providerId="ADAL" clId="{B67E75DF-61F4-4BDD-83F6-F3A9FEB4B984}" dt="2024-02-22T09:52:54.409" v="2357" actId="27803"/>
          <ac:spMkLst>
            <pc:docMk/>
            <pc:sldMk cId="3942064285" sldId="256"/>
            <ac:spMk id="13867" creationId="{8F64EE4D-1801-D675-252D-F2F44F5CC02F}"/>
          </ac:spMkLst>
        </pc:spChg>
        <pc:spChg chg="mod">
          <ac:chgData name="Jassem Abbasi" userId="a485637c-5d5c-44af-8411-f95acc3236b6" providerId="ADAL" clId="{B67E75DF-61F4-4BDD-83F6-F3A9FEB4B984}" dt="2024-02-22T09:52:54.409" v="2357" actId="27803"/>
          <ac:spMkLst>
            <pc:docMk/>
            <pc:sldMk cId="3942064285" sldId="256"/>
            <ac:spMk id="13868" creationId="{73445523-BA39-8314-9519-D707FED637F3}"/>
          </ac:spMkLst>
        </pc:spChg>
        <pc:spChg chg="mod">
          <ac:chgData name="Jassem Abbasi" userId="a485637c-5d5c-44af-8411-f95acc3236b6" providerId="ADAL" clId="{B67E75DF-61F4-4BDD-83F6-F3A9FEB4B984}" dt="2024-02-22T09:52:54.409" v="2357" actId="27803"/>
          <ac:spMkLst>
            <pc:docMk/>
            <pc:sldMk cId="3942064285" sldId="256"/>
            <ac:spMk id="13869" creationId="{7522AEED-F903-D25C-FAC6-4C9EA8F57E10}"/>
          </ac:spMkLst>
        </pc:spChg>
        <pc:spChg chg="mod">
          <ac:chgData name="Jassem Abbasi" userId="a485637c-5d5c-44af-8411-f95acc3236b6" providerId="ADAL" clId="{B67E75DF-61F4-4BDD-83F6-F3A9FEB4B984}" dt="2024-02-22T09:52:54.409" v="2357" actId="27803"/>
          <ac:spMkLst>
            <pc:docMk/>
            <pc:sldMk cId="3942064285" sldId="256"/>
            <ac:spMk id="13870" creationId="{9C153BF0-07EB-CC0D-2207-2FD2A805FE1A}"/>
          </ac:spMkLst>
        </pc:spChg>
        <pc:spChg chg="mod">
          <ac:chgData name="Jassem Abbasi" userId="a485637c-5d5c-44af-8411-f95acc3236b6" providerId="ADAL" clId="{B67E75DF-61F4-4BDD-83F6-F3A9FEB4B984}" dt="2024-02-22T09:52:54.409" v="2357" actId="27803"/>
          <ac:spMkLst>
            <pc:docMk/>
            <pc:sldMk cId="3942064285" sldId="256"/>
            <ac:spMk id="13871" creationId="{80C84DA5-50CF-A4D4-D832-8BD3AB9FB927}"/>
          </ac:spMkLst>
        </pc:spChg>
        <pc:spChg chg="mod">
          <ac:chgData name="Jassem Abbasi" userId="a485637c-5d5c-44af-8411-f95acc3236b6" providerId="ADAL" clId="{B67E75DF-61F4-4BDD-83F6-F3A9FEB4B984}" dt="2024-02-22T09:52:54.409" v="2357" actId="27803"/>
          <ac:spMkLst>
            <pc:docMk/>
            <pc:sldMk cId="3942064285" sldId="256"/>
            <ac:spMk id="13872" creationId="{A82FDA08-CCB0-80FE-02A5-8B1E5CCD8960}"/>
          </ac:spMkLst>
        </pc:spChg>
        <pc:spChg chg="mod">
          <ac:chgData name="Jassem Abbasi" userId="a485637c-5d5c-44af-8411-f95acc3236b6" providerId="ADAL" clId="{B67E75DF-61F4-4BDD-83F6-F3A9FEB4B984}" dt="2024-02-22T09:52:54.409" v="2357" actId="27803"/>
          <ac:spMkLst>
            <pc:docMk/>
            <pc:sldMk cId="3942064285" sldId="256"/>
            <ac:spMk id="13873" creationId="{18FF4F31-66A7-55AD-79A6-C86DF7A654DC}"/>
          </ac:spMkLst>
        </pc:spChg>
        <pc:spChg chg="mod">
          <ac:chgData name="Jassem Abbasi" userId="a485637c-5d5c-44af-8411-f95acc3236b6" providerId="ADAL" clId="{B67E75DF-61F4-4BDD-83F6-F3A9FEB4B984}" dt="2024-02-22T09:52:54.409" v="2357" actId="27803"/>
          <ac:spMkLst>
            <pc:docMk/>
            <pc:sldMk cId="3942064285" sldId="256"/>
            <ac:spMk id="13874" creationId="{EB9B8CB2-E834-9E48-9216-923C35369C12}"/>
          </ac:spMkLst>
        </pc:spChg>
        <pc:spChg chg="mod">
          <ac:chgData name="Jassem Abbasi" userId="a485637c-5d5c-44af-8411-f95acc3236b6" providerId="ADAL" clId="{B67E75DF-61F4-4BDD-83F6-F3A9FEB4B984}" dt="2024-02-22T09:52:54.409" v="2357" actId="27803"/>
          <ac:spMkLst>
            <pc:docMk/>
            <pc:sldMk cId="3942064285" sldId="256"/>
            <ac:spMk id="13875" creationId="{7A1151B5-0921-F19D-9C8C-D62F4B759487}"/>
          </ac:spMkLst>
        </pc:spChg>
        <pc:spChg chg="mod">
          <ac:chgData name="Jassem Abbasi" userId="a485637c-5d5c-44af-8411-f95acc3236b6" providerId="ADAL" clId="{B67E75DF-61F4-4BDD-83F6-F3A9FEB4B984}" dt="2024-02-22T09:52:54.409" v="2357" actId="27803"/>
          <ac:spMkLst>
            <pc:docMk/>
            <pc:sldMk cId="3942064285" sldId="256"/>
            <ac:spMk id="13876" creationId="{6B44A735-0160-50FA-13C6-9CA08F1A44A3}"/>
          </ac:spMkLst>
        </pc:spChg>
        <pc:spChg chg="mod">
          <ac:chgData name="Jassem Abbasi" userId="a485637c-5d5c-44af-8411-f95acc3236b6" providerId="ADAL" clId="{B67E75DF-61F4-4BDD-83F6-F3A9FEB4B984}" dt="2024-02-22T09:52:54.409" v="2357" actId="27803"/>
          <ac:spMkLst>
            <pc:docMk/>
            <pc:sldMk cId="3942064285" sldId="256"/>
            <ac:spMk id="13877" creationId="{8810949D-01D3-D306-F949-AA9BF13F6C1C}"/>
          </ac:spMkLst>
        </pc:spChg>
        <pc:spChg chg="mod">
          <ac:chgData name="Jassem Abbasi" userId="a485637c-5d5c-44af-8411-f95acc3236b6" providerId="ADAL" clId="{B67E75DF-61F4-4BDD-83F6-F3A9FEB4B984}" dt="2024-02-22T09:52:54.409" v="2357" actId="27803"/>
          <ac:spMkLst>
            <pc:docMk/>
            <pc:sldMk cId="3942064285" sldId="256"/>
            <ac:spMk id="13878" creationId="{2D9EEFFA-9F25-AFE4-0891-5028EAFDF2CA}"/>
          </ac:spMkLst>
        </pc:spChg>
        <pc:spChg chg="mod">
          <ac:chgData name="Jassem Abbasi" userId="a485637c-5d5c-44af-8411-f95acc3236b6" providerId="ADAL" clId="{B67E75DF-61F4-4BDD-83F6-F3A9FEB4B984}" dt="2024-02-22T09:52:54.409" v="2357" actId="27803"/>
          <ac:spMkLst>
            <pc:docMk/>
            <pc:sldMk cId="3942064285" sldId="256"/>
            <ac:spMk id="13879" creationId="{E11B1C18-9666-9A2D-34EA-9AB081C72856}"/>
          </ac:spMkLst>
        </pc:spChg>
        <pc:spChg chg="mod">
          <ac:chgData name="Jassem Abbasi" userId="a485637c-5d5c-44af-8411-f95acc3236b6" providerId="ADAL" clId="{B67E75DF-61F4-4BDD-83F6-F3A9FEB4B984}" dt="2024-02-22T09:52:54.409" v="2357" actId="27803"/>
          <ac:spMkLst>
            <pc:docMk/>
            <pc:sldMk cId="3942064285" sldId="256"/>
            <ac:spMk id="13880" creationId="{7CF3B1AF-9216-C442-FC09-3615E70A4E06}"/>
          </ac:spMkLst>
        </pc:spChg>
        <pc:spChg chg="mod">
          <ac:chgData name="Jassem Abbasi" userId="a485637c-5d5c-44af-8411-f95acc3236b6" providerId="ADAL" clId="{B67E75DF-61F4-4BDD-83F6-F3A9FEB4B984}" dt="2024-02-22T09:52:54.409" v="2357" actId="27803"/>
          <ac:spMkLst>
            <pc:docMk/>
            <pc:sldMk cId="3942064285" sldId="256"/>
            <ac:spMk id="13881" creationId="{1EAC8753-5244-FA8E-E48A-3D7733DB1158}"/>
          </ac:spMkLst>
        </pc:spChg>
        <pc:spChg chg="mod">
          <ac:chgData name="Jassem Abbasi" userId="a485637c-5d5c-44af-8411-f95acc3236b6" providerId="ADAL" clId="{B67E75DF-61F4-4BDD-83F6-F3A9FEB4B984}" dt="2024-02-22T09:52:54.409" v="2357" actId="27803"/>
          <ac:spMkLst>
            <pc:docMk/>
            <pc:sldMk cId="3942064285" sldId="256"/>
            <ac:spMk id="13882" creationId="{B3387D20-D29C-C630-493D-6B2904BDB848}"/>
          </ac:spMkLst>
        </pc:spChg>
        <pc:spChg chg="mod">
          <ac:chgData name="Jassem Abbasi" userId="a485637c-5d5c-44af-8411-f95acc3236b6" providerId="ADAL" clId="{B67E75DF-61F4-4BDD-83F6-F3A9FEB4B984}" dt="2024-02-22T09:52:54.409" v="2357" actId="27803"/>
          <ac:spMkLst>
            <pc:docMk/>
            <pc:sldMk cId="3942064285" sldId="256"/>
            <ac:spMk id="13883" creationId="{6D8A70FA-9940-C1E4-A1FF-9AC7A1B36010}"/>
          </ac:spMkLst>
        </pc:spChg>
        <pc:spChg chg="mod">
          <ac:chgData name="Jassem Abbasi" userId="a485637c-5d5c-44af-8411-f95acc3236b6" providerId="ADAL" clId="{B67E75DF-61F4-4BDD-83F6-F3A9FEB4B984}" dt="2024-02-22T09:52:54.409" v="2357" actId="27803"/>
          <ac:spMkLst>
            <pc:docMk/>
            <pc:sldMk cId="3942064285" sldId="256"/>
            <ac:spMk id="13884" creationId="{EAA0974F-0032-727C-01A1-E01FE279A2CA}"/>
          </ac:spMkLst>
        </pc:spChg>
        <pc:spChg chg="mod">
          <ac:chgData name="Jassem Abbasi" userId="a485637c-5d5c-44af-8411-f95acc3236b6" providerId="ADAL" clId="{B67E75DF-61F4-4BDD-83F6-F3A9FEB4B984}" dt="2024-02-22T09:52:54.409" v="2357" actId="27803"/>
          <ac:spMkLst>
            <pc:docMk/>
            <pc:sldMk cId="3942064285" sldId="256"/>
            <ac:spMk id="13885" creationId="{400FB3AC-6C15-9B83-3A9B-77766C8DBD02}"/>
          </ac:spMkLst>
        </pc:spChg>
        <pc:spChg chg="mod">
          <ac:chgData name="Jassem Abbasi" userId="a485637c-5d5c-44af-8411-f95acc3236b6" providerId="ADAL" clId="{B67E75DF-61F4-4BDD-83F6-F3A9FEB4B984}" dt="2024-02-22T09:52:54.409" v="2357" actId="27803"/>
          <ac:spMkLst>
            <pc:docMk/>
            <pc:sldMk cId="3942064285" sldId="256"/>
            <ac:spMk id="13886" creationId="{DBA1D79E-7245-F8A0-16DB-F96FC40B3A9C}"/>
          </ac:spMkLst>
        </pc:spChg>
        <pc:spChg chg="mod">
          <ac:chgData name="Jassem Abbasi" userId="a485637c-5d5c-44af-8411-f95acc3236b6" providerId="ADAL" clId="{B67E75DF-61F4-4BDD-83F6-F3A9FEB4B984}" dt="2024-02-22T09:52:54.409" v="2357" actId="27803"/>
          <ac:spMkLst>
            <pc:docMk/>
            <pc:sldMk cId="3942064285" sldId="256"/>
            <ac:spMk id="13887" creationId="{E16B1FE0-5792-ED86-3932-3B2308888B07}"/>
          </ac:spMkLst>
        </pc:spChg>
        <pc:spChg chg="mod">
          <ac:chgData name="Jassem Abbasi" userId="a485637c-5d5c-44af-8411-f95acc3236b6" providerId="ADAL" clId="{B67E75DF-61F4-4BDD-83F6-F3A9FEB4B984}" dt="2024-02-22T09:52:54.409" v="2357" actId="27803"/>
          <ac:spMkLst>
            <pc:docMk/>
            <pc:sldMk cId="3942064285" sldId="256"/>
            <ac:spMk id="13888" creationId="{9368D41A-D867-0C7B-C3B0-A13E914F51BF}"/>
          </ac:spMkLst>
        </pc:spChg>
        <pc:spChg chg="mod">
          <ac:chgData name="Jassem Abbasi" userId="a485637c-5d5c-44af-8411-f95acc3236b6" providerId="ADAL" clId="{B67E75DF-61F4-4BDD-83F6-F3A9FEB4B984}" dt="2024-02-22T09:52:54.409" v="2357" actId="27803"/>
          <ac:spMkLst>
            <pc:docMk/>
            <pc:sldMk cId="3942064285" sldId="256"/>
            <ac:spMk id="13889" creationId="{A0B930B9-1398-FBDE-967D-359A22E3E3D7}"/>
          </ac:spMkLst>
        </pc:spChg>
        <pc:spChg chg="mod">
          <ac:chgData name="Jassem Abbasi" userId="a485637c-5d5c-44af-8411-f95acc3236b6" providerId="ADAL" clId="{B67E75DF-61F4-4BDD-83F6-F3A9FEB4B984}" dt="2024-02-22T09:52:54.409" v="2357" actId="27803"/>
          <ac:spMkLst>
            <pc:docMk/>
            <pc:sldMk cId="3942064285" sldId="256"/>
            <ac:spMk id="13890" creationId="{055AB7A3-7DCD-F1FD-9753-6EE4031F5E5F}"/>
          </ac:spMkLst>
        </pc:spChg>
        <pc:spChg chg="mod">
          <ac:chgData name="Jassem Abbasi" userId="a485637c-5d5c-44af-8411-f95acc3236b6" providerId="ADAL" clId="{B67E75DF-61F4-4BDD-83F6-F3A9FEB4B984}" dt="2024-02-22T09:52:54.409" v="2357" actId="27803"/>
          <ac:spMkLst>
            <pc:docMk/>
            <pc:sldMk cId="3942064285" sldId="256"/>
            <ac:spMk id="13891" creationId="{9E6C889A-7FF6-FFC3-C9BD-DABF88D5E748}"/>
          </ac:spMkLst>
        </pc:spChg>
        <pc:spChg chg="mod">
          <ac:chgData name="Jassem Abbasi" userId="a485637c-5d5c-44af-8411-f95acc3236b6" providerId="ADAL" clId="{B67E75DF-61F4-4BDD-83F6-F3A9FEB4B984}" dt="2024-02-22T09:52:54.409" v="2357" actId="27803"/>
          <ac:spMkLst>
            <pc:docMk/>
            <pc:sldMk cId="3942064285" sldId="256"/>
            <ac:spMk id="13892" creationId="{469C1F96-F0AC-04E7-45D3-3578CB9581E0}"/>
          </ac:spMkLst>
        </pc:spChg>
        <pc:spChg chg="mod">
          <ac:chgData name="Jassem Abbasi" userId="a485637c-5d5c-44af-8411-f95acc3236b6" providerId="ADAL" clId="{B67E75DF-61F4-4BDD-83F6-F3A9FEB4B984}" dt="2024-02-22T09:52:54.409" v="2357" actId="27803"/>
          <ac:spMkLst>
            <pc:docMk/>
            <pc:sldMk cId="3942064285" sldId="256"/>
            <ac:spMk id="13893" creationId="{6DF4B4BE-8948-F161-F746-6F19F22530E5}"/>
          </ac:spMkLst>
        </pc:spChg>
        <pc:spChg chg="mod">
          <ac:chgData name="Jassem Abbasi" userId="a485637c-5d5c-44af-8411-f95acc3236b6" providerId="ADAL" clId="{B67E75DF-61F4-4BDD-83F6-F3A9FEB4B984}" dt="2024-02-22T09:52:54.409" v="2357" actId="27803"/>
          <ac:spMkLst>
            <pc:docMk/>
            <pc:sldMk cId="3942064285" sldId="256"/>
            <ac:spMk id="13894" creationId="{E22748F2-3425-8B44-8E31-DC5D001394AA}"/>
          </ac:spMkLst>
        </pc:spChg>
        <pc:spChg chg="mod">
          <ac:chgData name="Jassem Abbasi" userId="a485637c-5d5c-44af-8411-f95acc3236b6" providerId="ADAL" clId="{B67E75DF-61F4-4BDD-83F6-F3A9FEB4B984}" dt="2024-02-22T09:52:54.409" v="2357" actId="27803"/>
          <ac:spMkLst>
            <pc:docMk/>
            <pc:sldMk cId="3942064285" sldId="256"/>
            <ac:spMk id="13895" creationId="{A6E6A968-6708-4A45-278E-FE5BF423C5C7}"/>
          </ac:spMkLst>
        </pc:spChg>
        <pc:spChg chg="mod">
          <ac:chgData name="Jassem Abbasi" userId="a485637c-5d5c-44af-8411-f95acc3236b6" providerId="ADAL" clId="{B67E75DF-61F4-4BDD-83F6-F3A9FEB4B984}" dt="2024-02-22T09:52:54.409" v="2357" actId="27803"/>
          <ac:spMkLst>
            <pc:docMk/>
            <pc:sldMk cId="3942064285" sldId="256"/>
            <ac:spMk id="13896" creationId="{7FC64D35-D225-D8D7-00F8-B8C34260A22A}"/>
          </ac:spMkLst>
        </pc:spChg>
        <pc:spChg chg="mod">
          <ac:chgData name="Jassem Abbasi" userId="a485637c-5d5c-44af-8411-f95acc3236b6" providerId="ADAL" clId="{B67E75DF-61F4-4BDD-83F6-F3A9FEB4B984}" dt="2024-02-22T09:52:54.409" v="2357" actId="27803"/>
          <ac:spMkLst>
            <pc:docMk/>
            <pc:sldMk cId="3942064285" sldId="256"/>
            <ac:spMk id="13897" creationId="{C6C10F08-F982-F9A5-3F64-4B641666C500}"/>
          </ac:spMkLst>
        </pc:spChg>
        <pc:spChg chg="mod">
          <ac:chgData name="Jassem Abbasi" userId="a485637c-5d5c-44af-8411-f95acc3236b6" providerId="ADAL" clId="{B67E75DF-61F4-4BDD-83F6-F3A9FEB4B984}" dt="2024-02-22T09:52:54.409" v="2357" actId="27803"/>
          <ac:spMkLst>
            <pc:docMk/>
            <pc:sldMk cId="3942064285" sldId="256"/>
            <ac:spMk id="13898" creationId="{83E34050-C5AF-414B-C106-A668BF894D2C}"/>
          </ac:spMkLst>
        </pc:spChg>
        <pc:spChg chg="mod">
          <ac:chgData name="Jassem Abbasi" userId="a485637c-5d5c-44af-8411-f95acc3236b6" providerId="ADAL" clId="{B67E75DF-61F4-4BDD-83F6-F3A9FEB4B984}" dt="2024-02-22T09:52:54.409" v="2357" actId="27803"/>
          <ac:spMkLst>
            <pc:docMk/>
            <pc:sldMk cId="3942064285" sldId="256"/>
            <ac:spMk id="13899" creationId="{BD516973-5CAF-9E92-CC63-4E9E859D6CE7}"/>
          </ac:spMkLst>
        </pc:spChg>
        <pc:spChg chg="mod">
          <ac:chgData name="Jassem Abbasi" userId="a485637c-5d5c-44af-8411-f95acc3236b6" providerId="ADAL" clId="{B67E75DF-61F4-4BDD-83F6-F3A9FEB4B984}" dt="2024-02-22T09:52:54.409" v="2357" actId="27803"/>
          <ac:spMkLst>
            <pc:docMk/>
            <pc:sldMk cId="3942064285" sldId="256"/>
            <ac:spMk id="13900" creationId="{74055EA6-5150-A775-0375-8E25CC25A99B}"/>
          </ac:spMkLst>
        </pc:spChg>
        <pc:spChg chg="mod">
          <ac:chgData name="Jassem Abbasi" userId="a485637c-5d5c-44af-8411-f95acc3236b6" providerId="ADAL" clId="{B67E75DF-61F4-4BDD-83F6-F3A9FEB4B984}" dt="2024-02-22T09:52:54.409" v="2357" actId="27803"/>
          <ac:spMkLst>
            <pc:docMk/>
            <pc:sldMk cId="3942064285" sldId="256"/>
            <ac:spMk id="13901" creationId="{DFAD6834-ABDD-3279-B127-ABEA48DB8AAE}"/>
          </ac:spMkLst>
        </pc:spChg>
        <pc:spChg chg="mod">
          <ac:chgData name="Jassem Abbasi" userId="a485637c-5d5c-44af-8411-f95acc3236b6" providerId="ADAL" clId="{B67E75DF-61F4-4BDD-83F6-F3A9FEB4B984}" dt="2024-02-22T09:52:54.409" v="2357" actId="27803"/>
          <ac:spMkLst>
            <pc:docMk/>
            <pc:sldMk cId="3942064285" sldId="256"/>
            <ac:spMk id="13902" creationId="{91591EF1-4D42-1C62-215F-61061477E9DA}"/>
          </ac:spMkLst>
        </pc:spChg>
        <pc:spChg chg="mod">
          <ac:chgData name="Jassem Abbasi" userId="a485637c-5d5c-44af-8411-f95acc3236b6" providerId="ADAL" clId="{B67E75DF-61F4-4BDD-83F6-F3A9FEB4B984}" dt="2024-02-22T09:52:54.409" v="2357" actId="27803"/>
          <ac:spMkLst>
            <pc:docMk/>
            <pc:sldMk cId="3942064285" sldId="256"/>
            <ac:spMk id="13903" creationId="{8D03236D-23A6-2874-5A72-19AFEDB38462}"/>
          </ac:spMkLst>
        </pc:spChg>
        <pc:spChg chg="mod">
          <ac:chgData name="Jassem Abbasi" userId="a485637c-5d5c-44af-8411-f95acc3236b6" providerId="ADAL" clId="{B67E75DF-61F4-4BDD-83F6-F3A9FEB4B984}" dt="2024-02-22T09:52:54.409" v="2357" actId="27803"/>
          <ac:spMkLst>
            <pc:docMk/>
            <pc:sldMk cId="3942064285" sldId="256"/>
            <ac:spMk id="13904" creationId="{44039B57-1938-A908-FCF3-CD05ECB77CDA}"/>
          </ac:spMkLst>
        </pc:spChg>
        <pc:spChg chg="mod">
          <ac:chgData name="Jassem Abbasi" userId="a485637c-5d5c-44af-8411-f95acc3236b6" providerId="ADAL" clId="{B67E75DF-61F4-4BDD-83F6-F3A9FEB4B984}" dt="2024-02-22T09:52:54.409" v="2357" actId="27803"/>
          <ac:spMkLst>
            <pc:docMk/>
            <pc:sldMk cId="3942064285" sldId="256"/>
            <ac:spMk id="13905" creationId="{E319E4B2-DFB1-97C0-F1F5-D2DC0E7E7BD8}"/>
          </ac:spMkLst>
        </pc:spChg>
        <pc:spChg chg="mod">
          <ac:chgData name="Jassem Abbasi" userId="a485637c-5d5c-44af-8411-f95acc3236b6" providerId="ADAL" clId="{B67E75DF-61F4-4BDD-83F6-F3A9FEB4B984}" dt="2024-02-22T09:52:54.409" v="2357" actId="27803"/>
          <ac:spMkLst>
            <pc:docMk/>
            <pc:sldMk cId="3942064285" sldId="256"/>
            <ac:spMk id="13906" creationId="{F29ABCEA-5BE2-E61E-5860-DD10AA2D8D61}"/>
          </ac:spMkLst>
        </pc:spChg>
        <pc:spChg chg="mod">
          <ac:chgData name="Jassem Abbasi" userId="a485637c-5d5c-44af-8411-f95acc3236b6" providerId="ADAL" clId="{B67E75DF-61F4-4BDD-83F6-F3A9FEB4B984}" dt="2024-02-22T09:52:54.409" v="2357" actId="27803"/>
          <ac:spMkLst>
            <pc:docMk/>
            <pc:sldMk cId="3942064285" sldId="256"/>
            <ac:spMk id="13907" creationId="{AD4ACBD6-92F3-34A8-F188-8F4765AC5D9D}"/>
          </ac:spMkLst>
        </pc:spChg>
        <pc:spChg chg="mod">
          <ac:chgData name="Jassem Abbasi" userId="a485637c-5d5c-44af-8411-f95acc3236b6" providerId="ADAL" clId="{B67E75DF-61F4-4BDD-83F6-F3A9FEB4B984}" dt="2024-02-22T09:52:54.409" v="2357" actId="27803"/>
          <ac:spMkLst>
            <pc:docMk/>
            <pc:sldMk cId="3942064285" sldId="256"/>
            <ac:spMk id="13908" creationId="{5FF5D223-A94E-13FB-2E61-E4773C3D6D8E}"/>
          </ac:spMkLst>
        </pc:spChg>
        <pc:spChg chg="mod">
          <ac:chgData name="Jassem Abbasi" userId="a485637c-5d5c-44af-8411-f95acc3236b6" providerId="ADAL" clId="{B67E75DF-61F4-4BDD-83F6-F3A9FEB4B984}" dt="2024-02-22T09:52:54.409" v="2357" actId="27803"/>
          <ac:spMkLst>
            <pc:docMk/>
            <pc:sldMk cId="3942064285" sldId="256"/>
            <ac:spMk id="13909" creationId="{AE89A3FF-850F-807C-D539-8079C36689C3}"/>
          </ac:spMkLst>
        </pc:spChg>
        <pc:spChg chg="mod">
          <ac:chgData name="Jassem Abbasi" userId="a485637c-5d5c-44af-8411-f95acc3236b6" providerId="ADAL" clId="{B67E75DF-61F4-4BDD-83F6-F3A9FEB4B984}" dt="2024-02-22T09:52:54.409" v="2357" actId="27803"/>
          <ac:spMkLst>
            <pc:docMk/>
            <pc:sldMk cId="3942064285" sldId="256"/>
            <ac:spMk id="13910" creationId="{7AF16949-5688-5E37-198E-A74B57D260CA}"/>
          </ac:spMkLst>
        </pc:spChg>
        <pc:spChg chg="mod">
          <ac:chgData name="Jassem Abbasi" userId="a485637c-5d5c-44af-8411-f95acc3236b6" providerId="ADAL" clId="{B67E75DF-61F4-4BDD-83F6-F3A9FEB4B984}" dt="2024-02-22T09:52:54.409" v="2357" actId="27803"/>
          <ac:spMkLst>
            <pc:docMk/>
            <pc:sldMk cId="3942064285" sldId="256"/>
            <ac:spMk id="13911" creationId="{B1166EE1-E792-6951-AFE6-233185B4EBEE}"/>
          </ac:spMkLst>
        </pc:spChg>
        <pc:spChg chg="mod">
          <ac:chgData name="Jassem Abbasi" userId="a485637c-5d5c-44af-8411-f95acc3236b6" providerId="ADAL" clId="{B67E75DF-61F4-4BDD-83F6-F3A9FEB4B984}" dt="2024-02-22T09:52:54.409" v="2357" actId="27803"/>
          <ac:spMkLst>
            <pc:docMk/>
            <pc:sldMk cId="3942064285" sldId="256"/>
            <ac:spMk id="13912" creationId="{DCEBC15D-F1D2-6D77-F198-0028F65B011D}"/>
          </ac:spMkLst>
        </pc:spChg>
        <pc:spChg chg="mod">
          <ac:chgData name="Jassem Abbasi" userId="a485637c-5d5c-44af-8411-f95acc3236b6" providerId="ADAL" clId="{B67E75DF-61F4-4BDD-83F6-F3A9FEB4B984}" dt="2024-02-22T09:52:54.409" v="2357" actId="27803"/>
          <ac:spMkLst>
            <pc:docMk/>
            <pc:sldMk cId="3942064285" sldId="256"/>
            <ac:spMk id="13913" creationId="{ADF8FD96-E65C-5743-38DB-EEF5D90CDF4B}"/>
          </ac:spMkLst>
        </pc:spChg>
        <pc:spChg chg="mod">
          <ac:chgData name="Jassem Abbasi" userId="a485637c-5d5c-44af-8411-f95acc3236b6" providerId="ADAL" clId="{B67E75DF-61F4-4BDD-83F6-F3A9FEB4B984}" dt="2024-02-22T09:52:54.409" v="2357" actId="27803"/>
          <ac:spMkLst>
            <pc:docMk/>
            <pc:sldMk cId="3942064285" sldId="256"/>
            <ac:spMk id="13914" creationId="{66E0447A-7AE4-E02D-D6A5-2AA1E141B421}"/>
          </ac:spMkLst>
        </pc:spChg>
        <pc:spChg chg="mod">
          <ac:chgData name="Jassem Abbasi" userId="a485637c-5d5c-44af-8411-f95acc3236b6" providerId="ADAL" clId="{B67E75DF-61F4-4BDD-83F6-F3A9FEB4B984}" dt="2024-02-22T09:52:54.409" v="2357" actId="27803"/>
          <ac:spMkLst>
            <pc:docMk/>
            <pc:sldMk cId="3942064285" sldId="256"/>
            <ac:spMk id="13915" creationId="{E8DE1ED5-33F0-A8BB-5391-547BC5B3D1E7}"/>
          </ac:spMkLst>
        </pc:spChg>
        <pc:spChg chg="mod">
          <ac:chgData name="Jassem Abbasi" userId="a485637c-5d5c-44af-8411-f95acc3236b6" providerId="ADAL" clId="{B67E75DF-61F4-4BDD-83F6-F3A9FEB4B984}" dt="2024-02-22T09:52:54.409" v="2357" actId="27803"/>
          <ac:spMkLst>
            <pc:docMk/>
            <pc:sldMk cId="3942064285" sldId="256"/>
            <ac:spMk id="13916" creationId="{B97DE873-99D0-99EF-48C0-443431DFFF3B}"/>
          </ac:spMkLst>
        </pc:spChg>
        <pc:spChg chg="mod">
          <ac:chgData name="Jassem Abbasi" userId="a485637c-5d5c-44af-8411-f95acc3236b6" providerId="ADAL" clId="{B67E75DF-61F4-4BDD-83F6-F3A9FEB4B984}" dt="2024-02-22T09:52:54.409" v="2357" actId="27803"/>
          <ac:spMkLst>
            <pc:docMk/>
            <pc:sldMk cId="3942064285" sldId="256"/>
            <ac:spMk id="13917" creationId="{AB1DC768-86F6-5B1F-54A8-5DA9696F3FFE}"/>
          </ac:spMkLst>
        </pc:spChg>
        <pc:spChg chg="mod">
          <ac:chgData name="Jassem Abbasi" userId="a485637c-5d5c-44af-8411-f95acc3236b6" providerId="ADAL" clId="{B67E75DF-61F4-4BDD-83F6-F3A9FEB4B984}" dt="2024-02-22T09:52:54.409" v="2357" actId="27803"/>
          <ac:spMkLst>
            <pc:docMk/>
            <pc:sldMk cId="3942064285" sldId="256"/>
            <ac:spMk id="13918" creationId="{616BF887-8800-9663-8E2B-AD07D922C640}"/>
          </ac:spMkLst>
        </pc:spChg>
        <pc:spChg chg="mod">
          <ac:chgData name="Jassem Abbasi" userId="a485637c-5d5c-44af-8411-f95acc3236b6" providerId="ADAL" clId="{B67E75DF-61F4-4BDD-83F6-F3A9FEB4B984}" dt="2024-02-22T09:52:54.409" v="2357" actId="27803"/>
          <ac:spMkLst>
            <pc:docMk/>
            <pc:sldMk cId="3942064285" sldId="256"/>
            <ac:spMk id="13919" creationId="{75510A9E-53D0-F848-817D-253C4E4BBE9F}"/>
          </ac:spMkLst>
        </pc:spChg>
        <pc:spChg chg="mod">
          <ac:chgData name="Jassem Abbasi" userId="a485637c-5d5c-44af-8411-f95acc3236b6" providerId="ADAL" clId="{B67E75DF-61F4-4BDD-83F6-F3A9FEB4B984}" dt="2024-02-22T09:52:54.409" v="2357" actId="27803"/>
          <ac:spMkLst>
            <pc:docMk/>
            <pc:sldMk cId="3942064285" sldId="256"/>
            <ac:spMk id="13920" creationId="{D2C546F5-035B-4FB6-4F9D-8B14126A6F4C}"/>
          </ac:spMkLst>
        </pc:spChg>
        <pc:spChg chg="mod">
          <ac:chgData name="Jassem Abbasi" userId="a485637c-5d5c-44af-8411-f95acc3236b6" providerId="ADAL" clId="{B67E75DF-61F4-4BDD-83F6-F3A9FEB4B984}" dt="2024-02-22T09:52:54.409" v="2357" actId="27803"/>
          <ac:spMkLst>
            <pc:docMk/>
            <pc:sldMk cId="3942064285" sldId="256"/>
            <ac:spMk id="13921" creationId="{F62D27B3-9995-489B-B961-968C972190B5}"/>
          </ac:spMkLst>
        </pc:spChg>
        <pc:spChg chg="mod">
          <ac:chgData name="Jassem Abbasi" userId="a485637c-5d5c-44af-8411-f95acc3236b6" providerId="ADAL" clId="{B67E75DF-61F4-4BDD-83F6-F3A9FEB4B984}" dt="2024-02-22T09:52:54.409" v="2357" actId="27803"/>
          <ac:spMkLst>
            <pc:docMk/>
            <pc:sldMk cId="3942064285" sldId="256"/>
            <ac:spMk id="13922" creationId="{CD312641-0A72-7798-7C91-558C125969BC}"/>
          </ac:spMkLst>
        </pc:spChg>
        <pc:spChg chg="mod">
          <ac:chgData name="Jassem Abbasi" userId="a485637c-5d5c-44af-8411-f95acc3236b6" providerId="ADAL" clId="{B67E75DF-61F4-4BDD-83F6-F3A9FEB4B984}" dt="2024-02-22T09:52:54.409" v="2357" actId="27803"/>
          <ac:spMkLst>
            <pc:docMk/>
            <pc:sldMk cId="3942064285" sldId="256"/>
            <ac:spMk id="13923" creationId="{26EE0C74-409C-9670-36BA-1952F0C9D5AE}"/>
          </ac:spMkLst>
        </pc:spChg>
        <pc:spChg chg="mod">
          <ac:chgData name="Jassem Abbasi" userId="a485637c-5d5c-44af-8411-f95acc3236b6" providerId="ADAL" clId="{B67E75DF-61F4-4BDD-83F6-F3A9FEB4B984}" dt="2024-02-22T09:52:54.409" v="2357" actId="27803"/>
          <ac:spMkLst>
            <pc:docMk/>
            <pc:sldMk cId="3942064285" sldId="256"/>
            <ac:spMk id="13924" creationId="{D92EC73F-EFE1-A1A7-AE11-1141179DA913}"/>
          </ac:spMkLst>
        </pc:spChg>
        <pc:spChg chg="mod">
          <ac:chgData name="Jassem Abbasi" userId="a485637c-5d5c-44af-8411-f95acc3236b6" providerId="ADAL" clId="{B67E75DF-61F4-4BDD-83F6-F3A9FEB4B984}" dt="2024-02-22T09:52:54.409" v="2357" actId="27803"/>
          <ac:spMkLst>
            <pc:docMk/>
            <pc:sldMk cId="3942064285" sldId="256"/>
            <ac:spMk id="13925" creationId="{A178BFAB-FECB-2989-F5D3-6F286919666C}"/>
          </ac:spMkLst>
        </pc:spChg>
        <pc:spChg chg="mod">
          <ac:chgData name="Jassem Abbasi" userId="a485637c-5d5c-44af-8411-f95acc3236b6" providerId="ADAL" clId="{B67E75DF-61F4-4BDD-83F6-F3A9FEB4B984}" dt="2024-02-22T09:52:54.409" v="2357" actId="27803"/>
          <ac:spMkLst>
            <pc:docMk/>
            <pc:sldMk cId="3942064285" sldId="256"/>
            <ac:spMk id="13926" creationId="{449C3A9F-B65D-78E1-5FC4-65DCA0F09768}"/>
          </ac:spMkLst>
        </pc:spChg>
        <pc:spChg chg="mod">
          <ac:chgData name="Jassem Abbasi" userId="a485637c-5d5c-44af-8411-f95acc3236b6" providerId="ADAL" clId="{B67E75DF-61F4-4BDD-83F6-F3A9FEB4B984}" dt="2024-02-22T09:52:54.409" v="2357" actId="27803"/>
          <ac:spMkLst>
            <pc:docMk/>
            <pc:sldMk cId="3942064285" sldId="256"/>
            <ac:spMk id="13927" creationId="{7A894F15-B182-5612-9317-C9FE16F0F2E3}"/>
          </ac:spMkLst>
        </pc:spChg>
        <pc:spChg chg="mod">
          <ac:chgData name="Jassem Abbasi" userId="a485637c-5d5c-44af-8411-f95acc3236b6" providerId="ADAL" clId="{B67E75DF-61F4-4BDD-83F6-F3A9FEB4B984}" dt="2024-02-22T09:52:54.409" v="2357" actId="27803"/>
          <ac:spMkLst>
            <pc:docMk/>
            <pc:sldMk cId="3942064285" sldId="256"/>
            <ac:spMk id="13928" creationId="{A80FC23C-7CBA-1574-1F8D-B4752DB7FCF2}"/>
          </ac:spMkLst>
        </pc:spChg>
        <pc:spChg chg="mod">
          <ac:chgData name="Jassem Abbasi" userId="a485637c-5d5c-44af-8411-f95acc3236b6" providerId="ADAL" clId="{B67E75DF-61F4-4BDD-83F6-F3A9FEB4B984}" dt="2024-02-22T09:52:54.409" v="2357" actId="27803"/>
          <ac:spMkLst>
            <pc:docMk/>
            <pc:sldMk cId="3942064285" sldId="256"/>
            <ac:spMk id="13929" creationId="{D4BABA66-B127-5F7E-E6C2-840363BFBBBF}"/>
          </ac:spMkLst>
        </pc:spChg>
        <pc:spChg chg="mod">
          <ac:chgData name="Jassem Abbasi" userId="a485637c-5d5c-44af-8411-f95acc3236b6" providerId="ADAL" clId="{B67E75DF-61F4-4BDD-83F6-F3A9FEB4B984}" dt="2024-02-22T09:52:54.409" v="2357" actId="27803"/>
          <ac:spMkLst>
            <pc:docMk/>
            <pc:sldMk cId="3942064285" sldId="256"/>
            <ac:spMk id="13930" creationId="{A32D6503-FA20-C82E-EFD7-CF239C9E3C75}"/>
          </ac:spMkLst>
        </pc:spChg>
        <pc:spChg chg="mod">
          <ac:chgData name="Jassem Abbasi" userId="a485637c-5d5c-44af-8411-f95acc3236b6" providerId="ADAL" clId="{B67E75DF-61F4-4BDD-83F6-F3A9FEB4B984}" dt="2024-02-22T09:52:54.409" v="2357" actId="27803"/>
          <ac:spMkLst>
            <pc:docMk/>
            <pc:sldMk cId="3942064285" sldId="256"/>
            <ac:spMk id="13931" creationId="{9E0295EC-39B7-BC57-1931-8CEBC4562987}"/>
          </ac:spMkLst>
        </pc:spChg>
        <pc:spChg chg="mod">
          <ac:chgData name="Jassem Abbasi" userId="a485637c-5d5c-44af-8411-f95acc3236b6" providerId="ADAL" clId="{B67E75DF-61F4-4BDD-83F6-F3A9FEB4B984}" dt="2024-02-22T09:52:54.409" v="2357" actId="27803"/>
          <ac:spMkLst>
            <pc:docMk/>
            <pc:sldMk cId="3942064285" sldId="256"/>
            <ac:spMk id="13932" creationId="{30EC8290-2E42-9ADD-6105-349ABBDC9EFB}"/>
          </ac:spMkLst>
        </pc:spChg>
        <pc:spChg chg="mod">
          <ac:chgData name="Jassem Abbasi" userId="a485637c-5d5c-44af-8411-f95acc3236b6" providerId="ADAL" clId="{B67E75DF-61F4-4BDD-83F6-F3A9FEB4B984}" dt="2024-02-22T09:52:54.409" v="2357" actId="27803"/>
          <ac:spMkLst>
            <pc:docMk/>
            <pc:sldMk cId="3942064285" sldId="256"/>
            <ac:spMk id="13933" creationId="{FDAEB022-C2A2-9153-8C98-6F6B793B8F01}"/>
          </ac:spMkLst>
        </pc:spChg>
        <pc:spChg chg="mod">
          <ac:chgData name="Jassem Abbasi" userId="a485637c-5d5c-44af-8411-f95acc3236b6" providerId="ADAL" clId="{B67E75DF-61F4-4BDD-83F6-F3A9FEB4B984}" dt="2024-02-22T09:52:54.409" v="2357" actId="27803"/>
          <ac:spMkLst>
            <pc:docMk/>
            <pc:sldMk cId="3942064285" sldId="256"/>
            <ac:spMk id="13934" creationId="{EFEEB4B2-6A20-82A0-CD0F-5E01E9DEA4CA}"/>
          </ac:spMkLst>
        </pc:spChg>
        <pc:spChg chg="mod">
          <ac:chgData name="Jassem Abbasi" userId="a485637c-5d5c-44af-8411-f95acc3236b6" providerId="ADAL" clId="{B67E75DF-61F4-4BDD-83F6-F3A9FEB4B984}" dt="2024-02-22T09:52:54.409" v="2357" actId="27803"/>
          <ac:spMkLst>
            <pc:docMk/>
            <pc:sldMk cId="3942064285" sldId="256"/>
            <ac:spMk id="13935" creationId="{91399B9E-44D2-C11B-8C45-A0880FEC2B39}"/>
          </ac:spMkLst>
        </pc:spChg>
        <pc:spChg chg="mod">
          <ac:chgData name="Jassem Abbasi" userId="a485637c-5d5c-44af-8411-f95acc3236b6" providerId="ADAL" clId="{B67E75DF-61F4-4BDD-83F6-F3A9FEB4B984}" dt="2024-02-22T09:52:54.409" v="2357" actId="27803"/>
          <ac:spMkLst>
            <pc:docMk/>
            <pc:sldMk cId="3942064285" sldId="256"/>
            <ac:spMk id="13936" creationId="{95ADC486-02BA-D9D0-F5C0-2803025AB392}"/>
          </ac:spMkLst>
        </pc:spChg>
        <pc:spChg chg="mod">
          <ac:chgData name="Jassem Abbasi" userId="a485637c-5d5c-44af-8411-f95acc3236b6" providerId="ADAL" clId="{B67E75DF-61F4-4BDD-83F6-F3A9FEB4B984}" dt="2024-02-22T09:52:54.409" v="2357" actId="27803"/>
          <ac:spMkLst>
            <pc:docMk/>
            <pc:sldMk cId="3942064285" sldId="256"/>
            <ac:spMk id="13937" creationId="{7E750A4C-BFAB-CD70-F560-5CFB6837F93D}"/>
          </ac:spMkLst>
        </pc:spChg>
        <pc:spChg chg="mod">
          <ac:chgData name="Jassem Abbasi" userId="a485637c-5d5c-44af-8411-f95acc3236b6" providerId="ADAL" clId="{B67E75DF-61F4-4BDD-83F6-F3A9FEB4B984}" dt="2024-02-22T09:52:54.409" v="2357" actId="27803"/>
          <ac:spMkLst>
            <pc:docMk/>
            <pc:sldMk cId="3942064285" sldId="256"/>
            <ac:spMk id="13938" creationId="{E1DCB19A-9AC5-0252-8108-DD0E6A6B0A8C}"/>
          </ac:spMkLst>
        </pc:spChg>
        <pc:spChg chg="mod">
          <ac:chgData name="Jassem Abbasi" userId="a485637c-5d5c-44af-8411-f95acc3236b6" providerId="ADAL" clId="{B67E75DF-61F4-4BDD-83F6-F3A9FEB4B984}" dt="2024-02-22T09:52:54.409" v="2357" actId="27803"/>
          <ac:spMkLst>
            <pc:docMk/>
            <pc:sldMk cId="3942064285" sldId="256"/>
            <ac:spMk id="13939" creationId="{7011C48F-CAFF-F7B6-7930-D9B7525FCDCE}"/>
          </ac:spMkLst>
        </pc:spChg>
        <pc:spChg chg="mod">
          <ac:chgData name="Jassem Abbasi" userId="a485637c-5d5c-44af-8411-f95acc3236b6" providerId="ADAL" clId="{B67E75DF-61F4-4BDD-83F6-F3A9FEB4B984}" dt="2024-02-22T09:52:54.409" v="2357" actId="27803"/>
          <ac:spMkLst>
            <pc:docMk/>
            <pc:sldMk cId="3942064285" sldId="256"/>
            <ac:spMk id="13940" creationId="{8A9DBD5B-CA79-0FB8-4742-51F5D354A242}"/>
          </ac:spMkLst>
        </pc:spChg>
        <pc:spChg chg="mod">
          <ac:chgData name="Jassem Abbasi" userId="a485637c-5d5c-44af-8411-f95acc3236b6" providerId="ADAL" clId="{B67E75DF-61F4-4BDD-83F6-F3A9FEB4B984}" dt="2024-02-22T09:52:54.409" v="2357" actId="27803"/>
          <ac:spMkLst>
            <pc:docMk/>
            <pc:sldMk cId="3942064285" sldId="256"/>
            <ac:spMk id="13941" creationId="{8B5E6D04-43A3-D54F-2F44-56683C4CFC88}"/>
          </ac:spMkLst>
        </pc:spChg>
        <pc:spChg chg="mod">
          <ac:chgData name="Jassem Abbasi" userId="a485637c-5d5c-44af-8411-f95acc3236b6" providerId="ADAL" clId="{B67E75DF-61F4-4BDD-83F6-F3A9FEB4B984}" dt="2024-02-22T09:52:54.409" v="2357" actId="27803"/>
          <ac:spMkLst>
            <pc:docMk/>
            <pc:sldMk cId="3942064285" sldId="256"/>
            <ac:spMk id="13942" creationId="{BF4117D4-1E61-2F35-5AF7-743951397359}"/>
          </ac:spMkLst>
        </pc:spChg>
        <pc:spChg chg="mod">
          <ac:chgData name="Jassem Abbasi" userId="a485637c-5d5c-44af-8411-f95acc3236b6" providerId="ADAL" clId="{B67E75DF-61F4-4BDD-83F6-F3A9FEB4B984}" dt="2024-02-22T09:52:54.409" v="2357" actId="27803"/>
          <ac:spMkLst>
            <pc:docMk/>
            <pc:sldMk cId="3942064285" sldId="256"/>
            <ac:spMk id="13943" creationId="{E212AD25-FA74-DCED-6D18-4311DBFC6498}"/>
          </ac:spMkLst>
        </pc:spChg>
        <pc:spChg chg="mod">
          <ac:chgData name="Jassem Abbasi" userId="a485637c-5d5c-44af-8411-f95acc3236b6" providerId="ADAL" clId="{B67E75DF-61F4-4BDD-83F6-F3A9FEB4B984}" dt="2024-02-22T09:52:54.409" v="2357" actId="27803"/>
          <ac:spMkLst>
            <pc:docMk/>
            <pc:sldMk cId="3942064285" sldId="256"/>
            <ac:spMk id="13944" creationId="{6892D35A-32CA-2C60-F7E2-95851EE5882F}"/>
          </ac:spMkLst>
        </pc:spChg>
        <pc:spChg chg="mod">
          <ac:chgData name="Jassem Abbasi" userId="a485637c-5d5c-44af-8411-f95acc3236b6" providerId="ADAL" clId="{B67E75DF-61F4-4BDD-83F6-F3A9FEB4B984}" dt="2024-02-22T09:52:54.409" v="2357" actId="27803"/>
          <ac:spMkLst>
            <pc:docMk/>
            <pc:sldMk cId="3942064285" sldId="256"/>
            <ac:spMk id="13945" creationId="{3288910E-296E-C108-C1AE-BBAA0C92F74F}"/>
          </ac:spMkLst>
        </pc:spChg>
        <pc:spChg chg="mod">
          <ac:chgData name="Jassem Abbasi" userId="a485637c-5d5c-44af-8411-f95acc3236b6" providerId="ADAL" clId="{B67E75DF-61F4-4BDD-83F6-F3A9FEB4B984}" dt="2024-02-22T09:52:54.409" v="2357" actId="27803"/>
          <ac:spMkLst>
            <pc:docMk/>
            <pc:sldMk cId="3942064285" sldId="256"/>
            <ac:spMk id="13946" creationId="{8D296ABF-70D8-EC29-F647-222F9AF259D5}"/>
          </ac:spMkLst>
        </pc:spChg>
        <pc:spChg chg="mod">
          <ac:chgData name="Jassem Abbasi" userId="a485637c-5d5c-44af-8411-f95acc3236b6" providerId="ADAL" clId="{B67E75DF-61F4-4BDD-83F6-F3A9FEB4B984}" dt="2024-02-22T09:52:54.409" v="2357" actId="27803"/>
          <ac:spMkLst>
            <pc:docMk/>
            <pc:sldMk cId="3942064285" sldId="256"/>
            <ac:spMk id="13947" creationId="{B0B6FC87-4CFD-F885-AE6F-A0ACABE89D58}"/>
          </ac:spMkLst>
        </pc:spChg>
        <pc:spChg chg="mod">
          <ac:chgData name="Jassem Abbasi" userId="a485637c-5d5c-44af-8411-f95acc3236b6" providerId="ADAL" clId="{B67E75DF-61F4-4BDD-83F6-F3A9FEB4B984}" dt="2024-02-22T09:52:54.409" v="2357" actId="27803"/>
          <ac:spMkLst>
            <pc:docMk/>
            <pc:sldMk cId="3942064285" sldId="256"/>
            <ac:spMk id="13948" creationId="{054E92DD-DF8C-5CFE-BF31-D1E33BF733F2}"/>
          </ac:spMkLst>
        </pc:spChg>
        <pc:spChg chg="mod">
          <ac:chgData name="Jassem Abbasi" userId="a485637c-5d5c-44af-8411-f95acc3236b6" providerId="ADAL" clId="{B67E75DF-61F4-4BDD-83F6-F3A9FEB4B984}" dt="2024-02-22T09:52:54.409" v="2357" actId="27803"/>
          <ac:spMkLst>
            <pc:docMk/>
            <pc:sldMk cId="3942064285" sldId="256"/>
            <ac:spMk id="13949" creationId="{957C28AB-CDCC-DE29-A02C-BA6C05719434}"/>
          </ac:spMkLst>
        </pc:spChg>
        <pc:spChg chg="mod">
          <ac:chgData name="Jassem Abbasi" userId="a485637c-5d5c-44af-8411-f95acc3236b6" providerId="ADAL" clId="{B67E75DF-61F4-4BDD-83F6-F3A9FEB4B984}" dt="2024-02-22T09:52:54.409" v="2357" actId="27803"/>
          <ac:spMkLst>
            <pc:docMk/>
            <pc:sldMk cId="3942064285" sldId="256"/>
            <ac:spMk id="13950" creationId="{C610C2A7-589F-B852-5E7A-17AB6CF1B57B}"/>
          </ac:spMkLst>
        </pc:spChg>
        <pc:spChg chg="mod">
          <ac:chgData name="Jassem Abbasi" userId="a485637c-5d5c-44af-8411-f95acc3236b6" providerId="ADAL" clId="{B67E75DF-61F4-4BDD-83F6-F3A9FEB4B984}" dt="2024-02-22T09:52:54.409" v="2357" actId="27803"/>
          <ac:spMkLst>
            <pc:docMk/>
            <pc:sldMk cId="3942064285" sldId="256"/>
            <ac:spMk id="13951" creationId="{BA011317-115F-674E-CD3F-46615AB7F766}"/>
          </ac:spMkLst>
        </pc:spChg>
        <pc:spChg chg="mod">
          <ac:chgData name="Jassem Abbasi" userId="a485637c-5d5c-44af-8411-f95acc3236b6" providerId="ADAL" clId="{B67E75DF-61F4-4BDD-83F6-F3A9FEB4B984}" dt="2024-02-22T09:52:54.409" v="2357" actId="27803"/>
          <ac:spMkLst>
            <pc:docMk/>
            <pc:sldMk cId="3942064285" sldId="256"/>
            <ac:spMk id="13952" creationId="{21DC3C2D-008F-3C83-6F85-00B3BE3325EA}"/>
          </ac:spMkLst>
        </pc:spChg>
        <pc:spChg chg="mod">
          <ac:chgData name="Jassem Abbasi" userId="a485637c-5d5c-44af-8411-f95acc3236b6" providerId="ADAL" clId="{B67E75DF-61F4-4BDD-83F6-F3A9FEB4B984}" dt="2024-02-22T09:52:54.409" v="2357" actId="27803"/>
          <ac:spMkLst>
            <pc:docMk/>
            <pc:sldMk cId="3942064285" sldId="256"/>
            <ac:spMk id="13953" creationId="{3EE0E8EC-5CE9-220D-DD3F-F07EFD04FF3E}"/>
          </ac:spMkLst>
        </pc:spChg>
        <pc:spChg chg="mod">
          <ac:chgData name="Jassem Abbasi" userId="a485637c-5d5c-44af-8411-f95acc3236b6" providerId="ADAL" clId="{B67E75DF-61F4-4BDD-83F6-F3A9FEB4B984}" dt="2024-02-22T09:52:54.409" v="2357" actId="27803"/>
          <ac:spMkLst>
            <pc:docMk/>
            <pc:sldMk cId="3942064285" sldId="256"/>
            <ac:spMk id="13954" creationId="{689CE4A6-52A6-AA8F-7420-3C99935DC404}"/>
          </ac:spMkLst>
        </pc:spChg>
        <pc:spChg chg="mod">
          <ac:chgData name="Jassem Abbasi" userId="a485637c-5d5c-44af-8411-f95acc3236b6" providerId="ADAL" clId="{B67E75DF-61F4-4BDD-83F6-F3A9FEB4B984}" dt="2024-02-22T09:52:54.409" v="2357" actId="27803"/>
          <ac:spMkLst>
            <pc:docMk/>
            <pc:sldMk cId="3942064285" sldId="256"/>
            <ac:spMk id="13955" creationId="{C6090B38-AAB5-A142-ED8D-E663D4399CF4}"/>
          </ac:spMkLst>
        </pc:spChg>
        <pc:spChg chg="mod">
          <ac:chgData name="Jassem Abbasi" userId="a485637c-5d5c-44af-8411-f95acc3236b6" providerId="ADAL" clId="{B67E75DF-61F4-4BDD-83F6-F3A9FEB4B984}" dt="2024-02-22T09:52:54.409" v="2357" actId="27803"/>
          <ac:spMkLst>
            <pc:docMk/>
            <pc:sldMk cId="3942064285" sldId="256"/>
            <ac:spMk id="13956" creationId="{019494A6-2865-703E-83D1-22E37B5222B3}"/>
          </ac:spMkLst>
        </pc:spChg>
        <pc:spChg chg="mod">
          <ac:chgData name="Jassem Abbasi" userId="a485637c-5d5c-44af-8411-f95acc3236b6" providerId="ADAL" clId="{B67E75DF-61F4-4BDD-83F6-F3A9FEB4B984}" dt="2024-02-22T09:52:54.409" v="2357" actId="27803"/>
          <ac:spMkLst>
            <pc:docMk/>
            <pc:sldMk cId="3942064285" sldId="256"/>
            <ac:spMk id="13957" creationId="{8AB53E9F-7B3D-0D7A-026B-DBDFC5D7BAA0}"/>
          </ac:spMkLst>
        </pc:spChg>
        <pc:spChg chg="mod">
          <ac:chgData name="Jassem Abbasi" userId="a485637c-5d5c-44af-8411-f95acc3236b6" providerId="ADAL" clId="{B67E75DF-61F4-4BDD-83F6-F3A9FEB4B984}" dt="2024-02-22T09:52:54.409" v="2357" actId="27803"/>
          <ac:spMkLst>
            <pc:docMk/>
            <pc:sldMk cId="3942064285" sldId="256"/>
            <ac:spMk id="13958" creationId="{003892BD-A2E6-AF7B-F965-C3590FC695A8}"/>
          </ac:spMkLst>
        </pc:spChg>
        <pc:spChg chg="mod">
          <ac:chgData name="Jassem Abbasi" userId="a485637c-5d5c-44af-8411-f95acc3236b6" providerId="ADAL" clId="{B67E75DF-61F4-4BDD-83F6-F3A9FEB4B984}" dt="2024-02-22T09:52:54.409" v="2357" actId="27803"/>
          <ac:spMkLst>
            <pc:docMk/>
            <pc:sldMk cId="3942064285" sldId="256"/>
            <ac:spMk id="13959" creationId="{4B00A3DF-25BE-3BE5-7DF9-191FE80FFEF3}"/>
          </ac:spMkLst>
        </pc:spChg>
        <pc:spChg chg="mod">
          <ac:chgData name="Jassem Abbasi" userId="a485637c-5d5c-44af-8411-f95acc3236b6" providerId="ADAL" clId="{B67E75DF-61F4-4BDD-83F6-F3A9FEB4B984}" dt="2024-02-22T09:52:54.409" v="2357" actId="27803"/>
          <ac:spMkLst>
            <pc:docMk/>
            <pc:sldMk cId="3942064285" sldId="256"/>
            <ac:spMk id="13960" creationId="{C42BE9C1-CCB6-4A1D-C9E1-F772FF9A884B}"/>
          </ac:spMkLst>
        </pc:spChg>
        <pc:spChg chg="mod">
          <ac:chgData name="Jassem Abbasi" userId="a485637c-5d5c-44af-8411-f95acc3236b6" providerId="ADAL" clId="{B67E75DF-61F4-4BDD-83F6-F3A9FEB4B984}" dt="2024-02-22T09:52:54.409" v="2357" actId="27803"/>
          <ac:spMkLst>
            <pc:docMk/>
            <pc:sldMk cId="3942064285" sldId="256"/>
            <ac:spMk id="13961" creationId="{27A8D502-2BC6-D257-0EEB-C7DBE9367CE9}"/>
          </ac:spMkLst>
        </pc:spChg>
        <pc:spChg chg="mod">
          <ac:chgData name="Jassem Abbasi" userId="a485637c-5d5c-44af-8411-f95acc3236b6" providerId="ADAL" clId="{B67E75DF-61F4-4BDD-83F6-F3A9FEB4B984}" dt="2024-02-22T09:52:54.409" v="2357" actId="27803"/>
          <ac:spMkLst>
            <pc:docMk/>
            <pc:sldMk cId="3942064285" sldId="256"/>
            <ac:spMk id="13962" creationId="{7CEB628F-360C-C6B9-A221-F70468A3A861}"/>
          </ac:spMkLst>
        </pc:spChg>
        <pc:spChg chg="mod">
          <ac:chgData name="Jassem Abbasi" userId="a485637c-5d5c-44af-8411-f95acc3236b6" providerId="ADAL" clId="{B67E75DF-61F4-4BDD-83F6-F3A9FEB4B984}" dt="2024-02-22T09:52:54.409" v="2357" actId="27803"/>
          <ac:spMkLst>
            <pc:docMk/>
            <pc:sldMk cId="3942064285" sldId="256"/>
            <ac:spMk id="13963" creationId="{64433A2D-4168-6239-9A68-36C462908243}"/>
          </ac:spMkLst>
        </pc:spChg>
        <pc:spChg chg="mod">
          <ac:chgData name="Jassem Abbasi" userId="a485637c-5d5c-44af-8411-f95acc3236b6" providerId="ADAL" clId="{B67E75DF-61F4-4BDD-83F6-F3A9FEB4B984}" dt="2024-02-22T09:52:54.409" v="2357" actId="27803"/>
          <ac:spMkLst>
            <pc:docMk/>
            <pc:sldMk cId="3942064285" sldId="256"/>
            <ac:spMk id="13964" creationId="{6BF8F11D-0DE3-7034-C701-2992200667E7}"/>
          </ac:spMkLst>
        </pc:spChg>
        <pc:spChg chg="mod">
          <ac:chgData name="Jassem Abbasi" userId="a485637c-5d5c-44af-8411-f95acc3236b6" providerId="ADAL" clId="{B67E75DF-61F4-4BDD-83F6-F3A9FEB4B984}" dt="2024-02-22T09:52:54.409" v="2357" actId="27803"/>
          <ac:spMkLst>
            <pc:docMk/>
            <pc:sldMk cId="3942064285" sldId="256"/>
            <ac:spMk id="13965" creationId="{CB123F44-63CA-4072-D9B1-BCF532A126E0}"/>
          </ac:spMkLst>
        </pc:spChg>
        <pc:spChg chg="mod">
          <ac:chgData name="Jassem Abbasi" userId="a485637c-5d5c-44af-8411-f95acc3236b6" providerId="ADAL" clId="{B67E75DF-61F4-4BDD-83F6-F3A9FEB4B984}" dt="2024-02-22T09:52:54.409" v="2357" actId="27803"/>
          <ac:spMkLst>
            <pc:docMk/>
            <pc:sldMk cId="3942064285" sldId="256"/>
            <ac:spMk id="13966" creationId="{DB32AF98-B09F-C2F5-9E89-188465BCFB5C}"/>
          </ac:spMkLst>
        </pc:spChg>
        <pc:spChg chg="mod">
          <ac:chgData name="Jassem Abbasi" userId="a485637c-5d5c-44af-8411-f95acc3236b6" providerId="ADAL" clId="{B67E75DF-61F4-4BDD-83F6-F3A9FEB4B984}" dt="2024-02-22T09:52:54.409" v="2357" actId="27803"/>
          <ac:spMkLst>
            <pc:docMk/>
            <pc:sldMk cId="3942064285" sldId="256"/>
            <ac:spMk id="13967" creationId="{490CC10E-E593-52D0-8C85-374994C196B6}"/>
          </ac:spMkLst>
        </pc:spChg>
        <pc:spChg chg="mod">
          <ac:chgData name="Jassem Abbasi" userId="a485637c-5d5c-44af-8411-f95acc3236b6" providerId="ADAL" clId="{B67E75DF-61F4-4BDD-83F6-F3A9FEB4B984}" dt="2024-02-22T09:52:54.409" v="2357" actId="27803"/>
          <ac:spMkLst>
            <pc:docMk/>
            <pc:sldMk cId="3942064285" sldId="256"/>
            <ac:spMk id="13968" creationId="{3C2A5E31-5944-103C-2058-907C5AA0A79F}"/>
          </ac:spMkLst>
        </pc:spChg>
        <pc:spChg chg="mod">
          <ac:chgData name="Jassem Abbasi" userId="a485637c-5d5c-44af-8411-f95acc3236b6" providerId="ADAL" clId="{B67E75DF-61F4-4BDD-83F6-F3A9FEB4B984}" dt="2024-02-22T09:52:54.409" v="2357" actId="27803"/>
          <ac:spMkLst>
            <pc:docMk/>
            <pc:sldMk cId="3942064285" sldId="256"/>
            <ac:spMk id="13969" creationId="{9D678F08-903F-116C-1B7D-58AE615A7F73}"/>
          </ac:spMkLst>
        </pc:spChg>
        <pc:spChg chg="mod">
          <ac:chgData name="Jassem Abbasi" userId="a485637c-5d5c-44af-8411-f95acc3236b6" providerId="ADAL" clId="{B67E75DF-61F4-4BDD-83F6-F3A9FEB4B984}" dt="2024-02-22T09:52:54.409" v="2357" actId="27803"/>
          <ac:spMkLst>
            <pc:docMk/>
            <pc:sldMk cId="3942064285" sldId="256"/>
            <ac:spMk id="13970" creationId="{831D997F-813F-60AC-84FF-6A980CAF29A4}"/>
          </ac:spMkLst>
        </pc:spChg>
        <pc:spChg chg="mod">
          <ac:chgData name="Jassem Abbasi" userId="a485637c-5d5c-44af-8411-f95acc3236b6" providerId="ADAL" clId="{B67E75DF-61F4-4BDD-83F6-F3A9FEB4B984}" dt="2024-02-22T09:52:54.409" v="2357" actId="27803"/>
          <ac:spMkLst>
            <pc:docMk/>
            <pc:sldMk cId="3942064285" sldId="256"/>
            <ac:spMk id="13971" creationId="{3A8B33ED-9A69-314C-5ED7-B7B2A9A7ECCA}"/>
          </ac:spMkLst>
        </pc:spChg>
        <pc:spChg chg="mod">
          <ac:chgData name="Jassem Abbasi" userId="a485637c-5d5c-44af-8411-f95acc3236b6" providerId="ADAL" clId="{B67E75DF-61F4-4BDD-83F6-F3A9FEB4B984}" dt="2024-02-22T09:52:54.409" v="2357" actId="27803"/>
          <ac:spMkLst>
            <pc:docMk/>
            <pc:sldMk cId="3942064285" sldId="256"/>
            <ac:spMk id="13972" creationId="{2185B121-1D2E-5472-9B91-EBE39748DB2C}"/>
          </ac:spMkLst>
        </pc:spChg>
        <pc:spChg chg="mod">
          <ac:chgData name="Jassem Abbasi" userId="a485637c-5d5c-44af-8411-f95acc3236b6" providerId="ADAL" clId="{B67E75DF-61F4-4BDD-83F6-F3A9FEB4B984}" dt="2024-02-22T09:52:54.409" v="2357" actId="27803"/>
          <ac:spMkLst>
            <pc:docMk/>
            <pc:sldMk cId="3942064285" sldId="256"/>
            <ac:spMk id="13973" creationId="{6C6BE818-8E93-D08C-0D43-BDB96DEFFD2F}"/>
          </ac:spMkLst>
        </pc:spChg>
        <pc:spChg chg="mod">
          <ac:chgData name="Jassem Abbasi" userId="a485637c-5d5c-44af-8411-f95acc3236b6" providerId="ADAL" clId="{B67E75DF-61F4-4BDD-83F6-F3A9FEB4B984}" dt="2024-02-22T09:52:54.409" v="2357" actId="27803"/>
          <ac:spMkLst>
            <pc:docMk/>
            <pc:sldMk cId="3942064285" sldId="256"/>
            <ac:spMk id="13974" creationId="{9E516B66-8E8A-B67A-00AE-ABC288B6189D}"/>
          </ac:spMkLst>
        </pc:spChg>
        <pc:spChg chg="mod">
          <ac:chgData name="Jassem Abbasi" userId="a485637c-5d5c-44af-8411-f95acc3236b6" providerId="ADAL" clId="{B67E75DF-61F4-4BDD-83F6-F3A9FEB4B984}" dt="2024-02-22T09:52:54.409" v="2357" actId="27803"/>
          <ac:spMkLst>
            <pc:docMk/>
            <pc:sldMk cId="3942064285" sldId="256"/>
            <ac:spMk id="13975" creationId="{24DA4E24-B4C0-1EBD-3FD8-751B078B6632}"/>
          </ac:spMkLst>
        </pc:spChg>
        <pc:spChg chg="mod">
          <ac:chgData name="Jassem Abbasi" userId="a485637c-5d5c-44af-8411-f95acc3236b6" providerId="ADAL" clId="{B67E75DF-61F4-4BDD-83F6-F3A9FEB4B984}" dt="2024-02-22T09:52:54.409" v="2357" actId="27803"/>
          <ac:spMkLst>
            <pc:docMk/>
            <pc:sldMk cId="3942064285" sldId="256"/>
            <ac:spMk id="13976" creationId="{2851C330-EE04-EE17-5F3D-D0B4D95DA00C}"/>
          </ac:spMkLst>
        </pc:spChg>
        <pc:spChg chg="mod">
          <ac:chgData name="Jassem Abbasi" userId="a485637c-5d5c-44af-8411-f95acc3236b6" providerId="ADAL" clId="{B67E75DF-61F4-4BDD-83F6-F3A9FEB4B984}" dt="2024-02-22T09:52:54.409" v="2357" actId="27803"/>
          <ac:spMkLst>
            <pc:docMk/>
            <pc:sldMk cId="3942064285" sldId="256"/>
            <ac:spMk id="13977" creationId="{D78E4FAE-C1B5-D93B-6927-B7C19D27351A}"/>
          </ac:spMkLst>
        </pc:spChg>
        <pc:spChg chg="mod">
          <ac:chgData name="Jassem Abbasi" userId="a485637c-5d5c-44af-8411-f95acc3236b6" providerId="ADAL" clId="{B67E75DF-61F4-4BDD-83F6-F3A9FEB4B984}" dt="2024-02-22T09:52:54.409" v="2357" actId="27803"/>
          <ac:spMkLst>
            <pc:docMk/>
            <pc:sldMk cId="3942064285" sldId="256"/>
            <ac:spMk id="13978" creationId="{ADE06A44-AFA6-47FD-DC65-C48736E4E86B}"/>
          </ac:spMkLst>
        </pc:spChg>
        <pc:spChg chg="mod">
          <ac:chgData name="Jassem Abbasi" userId="a485637c-5d5c-44af-8411-f95acc3236b6" providerId="ADAL" clId="{B67E75DF-61F4-4BDD-83F6-F3A9FEB4B984}" dt="2024-02-22T09:52:54.409" v="2357" actId="27803"/>
          <ac:spMkLst>
            <pc:docMk/>
            <pc:sldMk cId="3942064285" sldId="256"/>
            <ac:spMk id="13979" creationId="{0A4BC71A-7CF5-B08D-354C-36BEA2E9FB2D}"/>
          </ac:spMkLst>
        </pc:spChg>
        <pc:spChg chg="mod">
          <ac:chgData name="Jassem Abbasi" userId="a485637c-5d5c-44af-8411-f95acc3236b6" providerId="ADAL" clId="{B67E75DF-61F4-4BDD-83F6-F3A9FEB4B984}" dt="2024-02-22T09:52:54.409" v="2357" actId="27803"/>
          <ac:spMkLst>
            <pc:docMk/>
            <pc:sldMk cId="3942064285" sldId="256"/>
            <ac:spMk id="13980" creationId="{70086BE9-FBE3-8F8E-6E31-D960C084BE20}"/>
          </ac:spMkLst>
        </pc:spChg>
        <pc:spChg chg="mod">
          <ac:chgData name="Jassem Abbasi" userId="a485637c-5d5c-44af-8411-f95acc3236b6" providerId="ADAL" clId="{B67E75DF-61F4-4BDD-83F6-F3A9FEB4B984}" dt="2024-02-22T09:52:54.409" v="2357" actId="27803"/>
          <ac:spMkLst>
            <pc:docMk/>
            <pc:sldMk cId="3942064285" sldId="256"/>
            <ac:spMk id="13981" creationId="{FB5242DE-1E36-C098-638C-987D4CEA4063}"/>
          </ac:spMkLst>
        </pc:spChg>
        <pc:spChg chg="mod">
          <ac:chgData name="Jassem Abbasi" userId="a485637c-5d5c-44af-8411-f95acc3236b6" providerId="ADAL" clId="{B67E75DF-61F4-4BDD-83F6-F3A9FEB4B984}" dt="2024-02-22T09:52:54.409" v="2357" actId="27803"/>
          <ac:spMkLst>
            <pc:docMk/>
            <pc:sldMk cId="3942064285" sldId="256"/>
            <ac:spMk id="13982" creationId="{1A392D6E-ABA8-2C7E-500D-04282B16B915}"/>
          </ac:spMkLst>
        </pc:spChg>
        <pc:spChg chg="mod">
          <ac:chgData name="Jassem Abbasi" userId="a485637c-5d5c-44af-8411-f95acc3236b6" providerId="ADAL" clId="{B67E75DF-61F4-4BDD-83F6-F3A9FEB4B984}" dt="2024-02-22T09:52:54.409" v="2357" actId="27803"/>
          <ac:spMkLst>
            <pc:docMk/>
            <pc:sldMk cId="3942064285" sldId="256"/>
            <ac:spMk id="13983" creationId="{514F4790-F3E5-0136-ABC9-023DEBB69522}"/>
          </ac:spMkLst>
        </pc:spChg>
        <pc:spChg chg="mod">
          <ac:chgData name="Jassem Abbasi" userId="a485637c-5d5c-44af-8411-f95acc3236b6" providerId="ADAL" clId="{B67E75DF-61F4-4BDD-83F6-F3A9FEB4B984}" dt="2024-02-22T09:52:54.409" v="2357" actId="27803"/>
          <ac:spMkLst>
            <pc:docMk/>
            <pc:sldMk cId="3942064285" sldId="256"/>
            <ac:spMk id="13984" creationId="{0758CB76-9B5E-AA19-09F4-31B893B5D810}"/>
          </ac:spMkLst>
        </pc:spChg>
        <pc:spChg chg="mod">
          <ac:chgData name="Jassem Abbasi" userId="a485637c-5d5c-44af-8411-f95acc3236b6" providerId="ADAL" clId="{B67E75DF-61F4-4BDD-83F6-F3A9FEB4B984}" dt="2024-02-22T09:52:54.409" v="2357" actId="27803"/>
          <ac:spMkLst>
            <pc:docMk/>
            <pc:sldMk cId="3942064285" sldId="256"/>
            <ac:spMk id="13985" creationId="{48EF9868-B691-3D81-0747-5A29F126AEB0}"/>
          </ac:spMkLst>
        </pc:spChg>
        <pc:spChg chg="mod">
          <ac:chgData name="Jassem Abbasi" userId="a485637c-5d5c-44af-8411-f95acc3236b6" providerId="ADAL" clId="{B67E75DF-61F4-4BDD-83F6-F3A9FEB4B984}" dt="2024-02-22T09:52:54.409" v="2357" actId="27803"/>
          <ac:spMkLst>
            <pc:docMk/>
            <pc:sldMk cId="3942064285" sldId="256"/>
            <ac:spMk id="13986" creationId="{D2BC3F2A-32CD-8B79-631A-3C0D91DEB346}"/>
          </ac:spMkLst>
        </pc:spChg>
        <pc:spChg chg="mod">
          <ac:chgData name="Jassem Abbasi" userId="a485637c-5d5c-44af-8411-f95acc3236b6" providerId="ADAL" clId="{B67E75DF-61F4-4BDD-83F6-F3A9FEB4B984}" dt="2024-02-22T09:52:54.409" v="2357" actId="27803"/>
          <ac:spMkLst>
            <pc:docMk/>
            <pc:sldMk cId="3942064285" sldId="256"/>
            <ac:spMk id="13987" creationId="{ED0E0DFE-7F55-82DF-BCAF-E1CB178F870F}"/>
          </ac:spMkLst>
        </pc:spChg>
        <pc:spChg chg="mod">
          <ac:chgData name="Jassem Abbasi" userId="a485637c-5d5c-44af-8411-f95acc3236b6" providerId="ADAL" clId="{B67E75DF-61F4-4BDD-83F6-F3A9FEB4B984}" dt="2024-02-22T09:52:54.409" v="2357" actId="27803"/>
          <ac:spMkLst>
            <pc:docMk/>
            <pc:sldMk cId="3942064285" sldId="256"/>
            <ac:spMk id="13988" creationId="{7F30E4E4-2052-F8EA-3F18-D050FC64887E}"/>
          </ac:spMkLst>
        </pc:spChg>
        <pc:spChg chg="mod">
          <ac:chgData name="Jassem Abbasi" userId="a485637c-5d5c-44af-8411-f95acc3236b6" providerId="ADAL" clId="{B67E75DF-61F4-4BDD-83F6-F3A9FEB4B984}" dt="2024-02-22T09:52:54.409" v="2357" actId="27803"/>
          <ac:spMkLst>
            <pc:docMk/>
            <pc:sldMk cId="3942064285" sldId="256"/>
            <ac:spMk id="13989" creationId="{E6155C58-034C-5220-E28F-A79B69B5D36D}"/>
          </ac:spMkLst>
        </pc:spChg>
        <pc:spChg chg="mod">
          <ac:chgData name="Jassem Abbasi" userId="a485637c-5d5c-44af-8411-f95acc3236b6" providerId="ADAL" clId="{B67E75DF-61F4-4BDD-83F6-F3A9FEB4B984}" dt="2024-02-22T09:52:54.409" v="2357" actId="27803"/>
          <ac:spMkLst>
            <pc:docMk/>
            <pc:sldMk cId="3942064285" sldId="256"/>
            <ac:spMk id="13990" creationId="{2CA8C04A-F9C3-530E-8D61-F89394F683CF}"/>
          </ac:spMkLst>
        </pc:spChg>
        <pc:spChg chg="mod">
          <ac:chgData name="Jassem Abbasi" userId="a485637c-5d5c-44af-8411-f95acc3236b6" providerId="ADAL" clId="{B67E75DF-61F4-4BDD-83F6-F3A9FEB4B984}" dt="2024-02-22T09:52:54.409" v="2357" actId="27803"/>
          <ac:spMkLst>
            <pc:docMk/>
            <pc:sldMk cId="3942064285" sldId="256"/>
            <ac:spMk id="13991" creationId="{1D86C640-228A-E4C3-9538-CBEBCA2DF438}"/>
          </ac:spMkLst>
        </pc:spChg>
        <pc:spChg chg="mod">
          <ac:chgData name="Jassem Abbasi" userId="a485637c-5d5c-44af-8411-f95acc3236b6" providerId="ADAL" clId="{B67E75DF-61F4-4BDD-83F6-F3A9FEB4B984}" dt="2024-02-22T09:52:54.409" v="2357" actId="27803"/>
          <ac:spMkLst>
            <pc:docMk/>
            <pc:sldMk cId="3942064285" sldId="256"/>
            <ac:spMk id="13992" creationId="{F329C40F-F4A0-8B27-B1F0-C29A8B5924E2}"/>
          </ac:spMkLst>
        </pc:spChg>
        <pc:spChg chg="mod">
          <ac:chgData name="Jassem Abbasi" userId="a485637c-5d5c-44af-8411-f95acc3236b6" providerId="ADAL" clId="{B67E75DF-61F4-4BDD-83F6-F3A9FEB4B984}" dt="2024-02-22T09:52:54.409" v="2357" actId="27803"/>
          <ac:spMkLst>
            <pc:docMk/>
            <pc:sldMk cId="3942064285" sldId="256"/>
            <ac:spMk id="13993" creationId="{8A9C9433-4627-D4E5-D1B7-722427359F29}"/>
          </ac:spMkLst>
        </pc:spChg>
        <pc:spChg chg="mod">
          <ac:chgData name="Jassem Abbasi" userId="a485637c-5d5c-44af-8411-f95acc3236b6" providerId="ADAL" clId="{B67E75DF-61F4-4BDD-83F6-F3A9FEB4B984}" dt="2024-02-22T09:52:54.409" v="2357" actId="27803"/>
          <ac:spMkLst>
            <pc:docMk/>
            <pc:sldMk cId="3942064285" sldId="256"/>
            <ac:spMk id="13994" creationId="{E8FEED40-1AA4-D6AD-073A-BA87E0458904}"/>
          </ac:spMkLst>
        </pc:spChg>
        <pc:spChg chg="mod">
          <ac:chgData name="Jassem Abbasi" userId="a485637c-5d5c-44af-8411-f95acc3236b6" providerId="ADAL" clId="{B67E75DF-61F4-4BDD-83F6-F3A9FEB4B984}" dt="2024-02-22T09:52:54.409" v="2357" actId="27803"/>
          <ac:spMkLst>
            <pc:docMk/>
            <pc:sldMk cId="3942064285" sldId="256"/>
            <ac:spMk id="13995" creationId="{E1E5DC2D-4EDA-A539-6B89-C52FB17F314B}"/>
          </ac:spMkLst>
        </pc:spChg>
        <pc:spChg chg="mod">
          <ac:chgData name="Jassem Abbasi" userId="a485637c-5d5c-44af-8411-f95acc3236b6" providerId="ADAL" clId="{B67E75DF-61F4-4BDD-83F6-F3A9FEB4B984}" dt="2024-02-22T09:52:54.409" v="2357" actId="27803"/>
          <ac:spMkLst>
            <pc:docMk/>
            <pc:sldMk cId="3942064285" sldId="256"/>
            <ac:spMk id="13996" creationId="{2E67160C-1E81-D643-FC78-EBCA47CF9525}"/>
          </ac:spMkLst>
        </pc:spChg>
        <pc:spChg chg="mod">
          <ac:chgData name="Jassem Abbasi" userId="a485637c-5d5c-44af-8411-f95acc3236b6" providerId="ADAL" clId="{B67E75DF-61F4-4BDD-83F6-F3A9FEB4B984}" dt="2024-02-22T09:52:54.409" v="2357" actId="27803"/>
          <ac:spMkLst>
            <pc:docMk/>
            <pc:sldMk cId="3942064285" sldId="256"/>
            <ac:spMk id="13997" creationId="{9E1924B0-AD73-475B-F8EE-7E22BB7D5243}"/>
          </ac:spMkLst>
        </pc:spChg>
        <pc:spChg chg="mod">
          <ac:chgData name="Jassem Abbasi" userId="a485637c-5d5c-44af-8411-f95acc3236b6" providerId="ADAL" clId="{B67E75DF-61F4-4BDD-83F6-F3A9FEB4B984}" dt="2024-02-22T09:52:54.409" v="2357" actId="27803"/>
          <ac:spMkLst>
            <pc:docMk/>
            <pc:sldMk cId="3942064285" sldId="256"/>
            <ac:spMk id="13998" creationId="{5E46FFC8-F49D-EC5C-0E9A-DA92D4D53D0A}"/>
          </ac:spMkLst>
        </pc:spChg>
        <pc:spChg chg="mod">
          <ac:chgData name="Jassem Abbasi" userId="a485637c-5d5c-44af-8411-f95acc3236b6" providerId="ADAL" clId="{B67E75DF-61F4-4BDD-83F6-F3A9FEB4B984}" dt="2024-02-22T09:52:54.409" v="2357" actId="27803"/>
          <ac:spMkLst>
            <pc:docMk/>
            <pc:sldMk cId="3942064285" sldId="256"/>
            <ac:spMk id="13999" creationId="{92B3E7CB-189A-ACF6-69F4-93660BE2A296}"/>
          </ac:spMkLst>
        </pc:spChg>
        <pc:spChg chg="mod">
          <ac:chgData name="Jassem Abbasi" userId="a485637c-5d5c-44af-8411-f95acc3236b6" providerId="ADAL" clId="{B67E75DF-61F4-4BDD-83F6-F3A9FEB4B984}" dt="2024-02-22T09:52:54.409" v="2357" actId="27803"/>
          <ac:spMkLst>
            <pc:docMk/>
            <pc:sldMk cId="3942064285" sldId="256"/>
            <ac:spMk id="14000" creationId="{5188222B-C64D-9BAE-B7F8-8458700062F4}"/>
          </ac:spMkLst>
        </pc:spChg>
        <pc:spChg chg="mod">
          <ac:chgData name="Jassem Abbasi" userId="a485637c-5d5c-44af-8411-f95acc3236b6" providerId="ADAL" clId="{B67E75DF-61F4-4BDD-83F6-F3A9FEB4B984}" dt="2024-02-22T09:52:54.409" v="2357" actId="27803"/>
          <ac:spMkLst>
            <pc:docMk/>
            <pc:sldMk cId="3942064285" sldId="256"/>
            <ac:spMk id="14001" creationId="{1A230A62-1FE5-93AC-E6B6-B2848FD45C39}"/>
          </ac:spMkLst>
        </pc:spChg>
        <pc:spChg chg="mod">
          <ac:chgData name="Jassem Abbasi" userId="a485637c-5d5c-44af-8411-f95acc3236b6" providerId="ADAL" clId="{B67E75DF-61F4-4BDD-83F6-F3A9FEB4B984}" dt="2024-02-22T09:52:54.409" v="2357" actId="27803"/>
          <ac:spMkLst>
            <pc:docMk/>
            <pc:sldMk cId="3942064285" sldId="256"/>
            <ac:spMk id="14002" creationId="{4467061A-E2E2-2D02-6C9E-3908460D6ED0}"/>
          </ac:spMkLst>
        </pc:spChg>
        <pc:spChg chg="mod">
          <ac:chgData name="Jassem Abbasi" userId="a485637c-5d5c-44af-8411-f95acc3236b6" providerId="ADAL" clId="{B67E75DF-61F4-4BDD-83F6-F3A9FEB4B984}" dt="2024-02-22T09:52:54.409" v="2357" actId="27803"/>
          <ac:spMkLst>
            <pc:docMk/>
            <pc:sldMk cId="3942064285" sldId="256"/>
            <ac:spMk id="14003" creationId="{9C6312E7-2E87-5618-89BA-624989F7CC8A}"/>
          </ac:spMkLst>
        </pc:spChg>
        <pc:spChg chg="mod">
          <ac:chgData name="Jassem Abbasi" userId="a485637c-5d5c-44af-8411-f95acc3236b6" providerId="ADAL" clId="{B67E75DF-61F4-4BDD-83F6-F3A9FEB4B984}" dt="2024-02-22T09:52:54.409" v="2357" actId="27803"/>
          <ac:spMkLst>
            <pc:docMk/>
            <pc:sldMk cId="3942064285" sldId="256"/>
            <ac:spMk id="14004" creationId="{7FDC831F-4A52-D6E5-E885-C4C5B63C3D68}"/>
          </ac:spMkLst>
        </pc:spChg>
        <pc:spChg chg="mod">
          <ac:chgData name="Jassem Abbasi" userId="a485637c-5d5c-44af-8411-f95acc3236b6" providerId="ADAL" clId="{B67E75DF-61F4-4BDD-83F6-F3A9FEB4B984}" dt="2024-02-22T09:52:54.409" v="2357" actId="27803"/>
          <ac:spMkLst>
            <pc:docMk/>
            <pc:sldMk cId="3942064285" sldId="256"/>
            <ac:spMk id="14005" creationId="{D4757E35-DFE2-03D3-3104-F342918356C8}"/>
          </ac:spMkLst>
        </pc:spChg>
        <pc:spChg chg="mod">
          <ac:chgData name="Jassem Abbasi" userId="a485637c-5d5c-44af-8411-f95acc3236b6" providerId="ADAL" clId="{B67E75DF-61F4-4BDD-83F6-F3A9FEB4B984}" dt="2024-02-22T09:52:54.409" v="2357" actId="27803"/>
          <ac:spMkLst>
            <pc:docMk/>
            <pc:sldMk cId="3942064285" sldId="256"/>
            <ac:spMk id="14006" creationId="{A822D102-1E99-9B67-3F95-F8621110CE4E}"/>
          </ac:spMkLst>
        </pc:spChg>
        <pc:spChg chg="mod">
          <ac:chgData name="Jassem Abbasi" userId="a485637c-5d5c-44af-8411-f95acc3236b6" providerId="ADAL" clId="{B67E75DF-61F4-4BDD-83F6-F3A9FEB4B984}" dt="2024-02-22T09:52:54.409" v="2357" actId="27803"/>
          <ac:spMkLst>
            <pc:docMk/>
            <pc:sldMk cId="3942064285" sldId="256"/>
            <ac:spMk id="14007" creationId="{6CD74B50-3013-A74E-27D7-08F1FAC5828C}"/>
          </ac:spMkLst>
        </pc:spChg>
        <pc:spChg chg="mod">
          <ac:chgData name="Jassem Abbasi" userId="a485637c-5d5c-44af-8411-f95acc3236b6" providerId="ADAL" clId="{B67E75DF-61F4-4BDD-83F6-F3A9FEB4B984}" dt="2024-02-22T09:52:54.409" v="2357" actId="27803"/>
          <ac:spMkLst>
            <pc:docMk/>
            <pc:sldMk cId="3942064285" sldId="256"/>
            <ac:spMk id="14008" creationId="{0B2E9CAC-7BBD-14FB-0673-48244869A70E}"/>
          </ac:spMkLst>
        </pc:spChg>
        <pc:spChg chg="mod">
          <ac:chgData name="Jassem Abbasi" userId="a485637c-5d5c-44af-8411-f95acc3236b6" providerId="ADAL" clId="{B67E75DF-61F4-4BDD-83F6-F3A9FEB4B984}" dt="2024-02-22T09:52:54.409" v="2357" actId="27803"/>
          <ac:spMkLst>
            <pc:docMk/>
            <pc:sldMk cId="3942064285" sldId="256"/>
            <ac:spMk id="14009" creationId="{3689A9F9-0ED0-2E41-4048-D72A8AFB33C3}"/>
          </ac:spMkLst>
        </pc:spChg>
        <pc:spChg chg="mod">
          <ac:chgData name="Jassem Abbasi" userId="a485637c-5d5c-44af-8411-f95acc3236b6" providerId="ADAL" clId="{B67E75DF-61F4-4BDD-83F6-F3A9FEB4B984}" dt="2024-02-22T09:52:54.409" v="2357" actId="27803"/>
          <ac:spMkLst>
            <pc:docMk/>
            <pc:sldMk cId="3942064285" sldId="256"/>
            <ac:spMk id="14010" creationId="{56703453-F7E5-FADB-4F78-AA2237A31C00}"/>
          </ac:spMkLst>
        </pc:spChg>
        <pc:spChg chg="mod">
          <ac:chgData name="Jassem Abbasi" userId="a485637c-5d5c-44af-8411-f95acc3236b6" providerId="ADAL" clId="{B67E75DF-61F4-4BDD-83F6-F3A9FEB4B984}" dt="2024-02-22T09:52:54.409" v="2357" actId="27803"/>
          <ac:spMkLst>
            <pc:docMk/>
            <pc:sldMk cId="3942064285" sldId="256"/>
            <ac:spMk id="14011" creationId="{7EC33AAB-8559-5E04-9A31-3C79D41B4BD0}"/>
          </ac:spMkLst>
        </pc:spChg>
        <pc:spChg chg="mod">
          <ac:chgData name="Jassem Abbasi" userId="a485637c-5d5c-44af-8411-f95acc3236b6" providerId="ADAL" clId="{B67E75DF-61F4-4BDD-83F6-F3A9FEB4B984}" dt="2024-02-22T09:52:54.409" v="2357" actId="27803"/>
          <ac:spMkLst>
            <pc:docMk/>
            <pc:sldMk cId="3942064285" sldId="256"/>
            <ac:spMk id="14012" creationId="{9C3D72A3-712C-29F1-5A39-5AF6F0DB2FBB}"/>
          </ac:spMkLst>
        </pc:spChg>
        <pc:spChg chg="mod">
          <ac:chgData name="Jassem Abbasi" userId="a485637c-5d5c-44af-8411-f95acc3236b6" providerId="ADAL" clId="{B67E75DF-61F4-4BDD-83F6-F3A9FEB4B984}" dt="2024-02-22T09:52:54.409" v="2357" actId="27803"/>
          <ac:spMkLst>
            <pc:docMk/>
            <pc:sldMk cId="3942064285" sldId="256"/>
            <ac:spMk id="14013" creationId="{856A665E-6820-767F-C299-72C583857A61}"/>
          </ac:spMkLst>
        </pc:spChg>
        <pc:spChg chg="mod">
          <ac:chgData name="Jassem Abbasi" userId="a485637c-5d5c-44af-8411-f95acc3236b6" providerId="ADAL" clId="{B67E75DF-61F4-4BDD-83F6-F3A9FEB4B984}" dt="2024-02-22T09:52:54.409" v="2357" actId="27803"/>
          <ac:spMkLst>
            <pc:docMk/>
            <pc:sldMk cId="3942064285" sldId="256"/>
            <ac:spMk id="14014" creationId="{3BEB1DA9-AAD8-A625-D37A-63E83E669831}"/>
          </ac:spMkLst>
        </pc:spChg>
        <pc:spChg chg="mod">
          <ac:chgData name="Jassem Abbasi" userId="a485637c-5d5c-44af-8411-f95acc3236b6" providerId="ADAL" clId="{B67E75DF-61F4-4BDD-83F6-F3A9FEB4B984}" dt="2024-02-22T09:52:54.409" v="2357" actId="27803"/>
          <ac:spMkLst>
            <pc:docMk/>
            <pc:sldMk cId="3942064285" sldId="256"/>
            <ac:spMk id="14015" creationId="{D8D22D9A-5C91-5E92-5F45-F4F2E8382C66}"/>
          </ac:spMkLst>
        </pc:spChg>
        <pc:spChg chg="mod">
          <ac:chgData name="Jassem Abbasi" userId="a485637c-5d5c-44af-8411-f95acc3236b6" providerId="ADAL" clId="{B67E75DF-61F4-4BDD-83F6-F3A9FEB4B984}" dt="2024-02-22T09:52:54.409" v="2357" actId="27803"/>
          <ac:spMkLst>
            <pc:docMk/>
            <pc:sldMk cId="3942064285" sldId="256"/>
            <ac:spMk id="14016" creationId="{733C18BD-FACB-E1EA-F181-C11A4204D072}"/>
          </ac:spMkLst>
        </pc:spChg>
        <pc:spChg chg="mod">
          <ac:chgData name="Jassem Abbasi" userId="a485637c-5d5c-44af-8411-f95acc3236b6" providerId="ADAL" clId="{B67E75DF-61F4-4BDD-83F6-F3A9FEB4B984}" dt="2024-02-22T09:52:54.409" v="2357" actId="27803"/>
          <ac:spMkLst>
            <pc:docMk/>
            <pc:sldMk cId="3942064285" sldId="256"/>
            <ac:spMk id="14017" creationId="{4AE86F9C-EC67-C5F7-70CF-44DB9DE47CE2}"/>
          </ac:spMkLst>
        </pc:spChg>
        <pc:spChg chg="mod">
          <ac:chgData name="Jassem Abbasi" userId="a485637c-5d5c-44af-8411-f95acc3236b6" providerId="ADAL" clId="{B67E75DF-61F4-4BDD-83F6-F3A9FEB4B984}" dt="2024-02-22T09:52:54.409" v="2357" actId="27803"/>
          <ac:spMkLst>
            <pc:docMk/>
            <pc:sldMk cId="3942064285" sldId="256"/>
            <ac:spMk id="14018" creationId="{558DAF6A-DB2E-97B9-5F01-4CB61945AA83}"/>
          </ac:spMkLst>
        </pc:spChg>
        <pc:spChg chg="mod">
          <ac:chgData name="Jassem Abbasi" userId="a485637c-5d5c-44af-8411-f95acc3236b6" providerId="ADAL" clId="{B67E75DF-61F4-4BDD-83F6-F3A9FEB4B984}" dt="2024-02-22T09:52:54.409" v="2357" actId="27803"/>
          <ac:spMkLst>
            <pc:docMk/>
            <pc:sldMk cId="3942064285" sldId="256"/>
            <ac:spMk id="14019" creationId="{3AA2E2FF-BE83-F658-787D-3699E4E5DAD0}"/>
          </ac:spMkLst>
        </pc:spChg>
        <pc:spChg chg="mod">
          <ac:chgData name="Jassem Abbasi" userId="a485637c-5d5c-44af-8411-f95acc3236b6" providerId="ADAL" clId="{B67E75DF-61F4-4BDD-83F6-F3A9FEB4B984}" dt="2024-02-22T09:52:54.409" v="2357" actId="27803"/>
          <ac:spMkLst>
            <pc:docMk/>
            <pc:sldMk cId="3942064285" sldId="256"/>
            <ac:spMk id="14020" creationId="{6BCA226C-AAB9-B5FE-51AE-416A550AC988}"/>
          </ac:spMkLst>
        </pc:spChg>
        <pc:spChg chg="mod">
          <ac:chgData name="Jassem Abbasi" userId="a485637c-5d5c-44af-8411-f95acc3236b6" providerId="ADAL" clId="{B67E75DF-61F4-4BDD-83F6-F3A9FEB4B984}" dt="2024-02-22T09:52:54.409" v="2357" actId="27803"/>
          <ac:spMkLst>
            <pc:docMk/>
            <pc:sldMk cId="3942064285" sldId="256"/>
            <ac:spMk id="14021" creationId="{71AB7535-E5FB-98AB-A3C9-B1751BD2E124}"/>
          </ac:spMkLst>
        </pc:spChg>
        <pc:spChg chg="mod">
          <ac:chgData name="Jassem Abbasi" userId="a485637c-5d5c-44af-8411-f95acc3236b6" providerId="ADAL" clId="{B67E75DF-61F4-4BDD-83F6-F3A9FEB4B984}" dt="2024-02-22T09:52:54.409" v="2357" actId="27803"/>
          <ac:spMkLst>
            <pc:docMk/>
            <pc:sldMk cId="3942064285" sldId="256"/>
            <ac:spMk id="14022" creationId="{F3AA69F4-B636-A96D-3CE3-8391F79442F1}"/>
          </ac:spMkLst>
        </pc:spChg>
        <pc:spChg chg="mod">
          <ac:chgData name="Jassem Abbasi" userId="a485637c-5d5c-44af-8411-f95acc3236b6" providerId="ADAL" clId="{B67E75DF-61F4-4BDD-83F6-F3A9FEB4B984}" dt="2024-02-22T09:52:54.409" v="2357" actId="27803"/>
          <ac:spMkLst>
            <pc:docMk/>
            <pc:sldMk cId="3942064285" sldId="256"/>
            <ac:spMk id="14023" creationId="{1B2B1EEE-4DAA-71D5-DC48-429427F46D8D}"/>
          </ac:spMkLst>
        </pc:spChg>
        <pc:spChg chg="mod">
          <ac:chgData name="Jassem Abbasi" userId="a485637c-5d5c-44af-8411-f95acc3236b6" providerId="ADAL" clId="{B67E75DF-61F4-4BDD-83F6-F3A9FEB4B984}" dt="2024-02-22T09:52:54.409" v="2357" actId="27803"/>
          <ac:spMkLst>
            <pc:docMk/>
            <pc:sldMk cId="3942064285" sldId="256"/>
            <ac:spMk id="14024" creationId="{20E8CBF9-54A7-93AA-3F7F-82665B28A4BE}"/>
          </ac:spMkLst>
        </pc:spChg>
        <pc:spChg chg="mod">
          <ac:chgData name="Jassem Abbasi" userId="a485637c-5d5c-44af-8411-f95acc3236b6" providerId="ADAL" clId="{B67E75DF-61F4-4BDD-83F6-F3A9FEB4B984}" dt="2024-02-22T09:52:54.409" v="2357" actId="27803"/>
          <ac:spMkLst>
            <pc:docMk/>
            <pc:sldMk cId="3942064285" sldId="256"/>
            <ac:spMk id="14025" creationId="{01AF2BC9-6AF9-CDE4-4C95-34ED9CC1984E}"/>
          </ac:spMkLst>
        </pc:spChg>
        <pc:spChg chg="mod">
          <ac:chgData name="Jassem Abbasi" userId="a485637c-5d5c-44af-8411-f95acc3236b6" providerId="ADAL" clId="{B67E75DF-61F4-4BDD-83F6-F3A9FEB4B984}" dt="2024-02-22T09:52:54.409" v="2357" actId="27803"/>
          <ac:spMkLst>
            <pc:docMk/>
            <pc:sldMk cId="3942064285" sldId="256"/>
            <ac:spMk id="14026" creationId="{89C432FC-EEE6-1F95-5618-1CDB51948455}"/>
          </ac:spMkLst>
        </pc:spChg>
        <pc:spChg chg="mod">
          <ac:chgData name="Jassem Abbasi" userId="a485637c-5d5c-44af-8411-f95acc3236b6" providerId="ADAL" clId="{B67E75DF-61F4-4BDD-83F6-F3A9FEB4B984}" dt="2024-02-22T09:52:54.409" v="2357" actId="27803"/>
          <ac:spMkLst>
            <pc:docMk/>
            <pc:sldMk cId="3942064285" sldId="256"/>
            <ac:spMk id="14027" creationId="{B896A592-FDA1-0A17-5140-2EAE13834F66}"/>
          </ac:spMkLst>
        </pc:spChg>
        <pc:spChg chg="mod">
          <ac:chgData name="Jassem Abbasi" userId="a485637c-5d5c-44af-8411-f95acc3236b6" providerId="ADAL" clId="{B67E75DF-61F4-4BDD-83F6-F3A9FEB4B984}" dt="2024-02-22T09:52:54.409" v="2357" actId="27803"/>
          <ac:spMkLst>
            <pc:docMk/>
            <pc:sldMk cId="3942064285" sldId="256"/>
            <ac:spMk id="14028" creationId="{2FD72E5A-EA68-48C0-4B1B-EE50198764B3}"/>
          </ac:spMkLst>
        </pc:spChg>
        <pc:spChg chg="mod">
          <ac:chgData name="Jassem Abbasi" userId="a485637c-5d5c-44af-8411-f95acc3236b6" providerId="ADAL" clId="{B67E75DF-61F4-4BDD-83F6-F3A9FEB4B984}" dt="2024-02-22T09:52:54.409" v="2357" actId="27803"/>
          <ac:spMkLst>
            <pc:docMk/>
            <pc:sldMk cId="3942064285" sldId="256"/>
            <ac:spMk id="14029" creationId="{174280C5-3F16-F444-1E22-7E03A5C4A483}"/>
          </ac:spMkLst>
        </pc:spChg>
        <pc:spChg chg="mod">
          <ac:chgData name="Jassem Abbasi" userId="a485637c-5d5c-44af-8411-f95acc3236b6" providerId="ADAL" clId="{B67E75DF-61F4-4BDD-83F6-F3A9FEB4B984}" dt="2024-02-22T09:52:54.409" v="2357" actId="27803"/>
          <ac:spMkLst>
            <pc:docMk/>
            <pc:sldMk cId="3942064285" sldId="256"/>
            <ac:spMk id="14030" creationId="{961DE035-C24F-D2B2-36EB-6B53FBB70507}"/>
          </ac:spMkLst>
        </pc:spChg>
        <pc:spChg chg="mod">
          <ac:chgData name="Jassem Abbasi" userId="a485637c-5d5c-44af-8411-f95acc3236b6" providerId="ADAL" clId="{B67E75DF-61F4-4BDD-83F6-F3A9FEB4B984}" dt="2024-02-22T09:52:54.409" v="2357" actId="27803"/>
          <ac:spMkLst>
            <pc:docMk/>
            <pc:sldMk cId="3942064285" sldId="256"/>
            <ac:spMk id="14031" creationId="{9B727EAF-EEEE-C55F-009E-F3B6F04FEA01}"/>
          </ac:spMkLst>
        </pc:spChg>
        <pc:spChg chg="mod">
          <ac:chgData name="Jassem Abbasi" userId="a485637c-5d5c-44af-8411-f95acc3236b6" providerId="ADAL" clId="{B67E75DF-61F4-4BDD-83F6-F3A9FEB4B984}" dt="2024-02-22T09:52:54.409" v="2357" actId="27803"/>
          <ac:spMkLst>
            <pc:docMk/>
            <pc:sldMk cId="3942064285" sldId="256"/>
            <ac:spMk id="14032" creationId="{B6DD35F2-A7F8-568F-BB0C-51081774B03A}"/>
          </ac:spMkLst>
        </pc:spChg>
        <pc:spChg chg="mod">
          <ac:chgData name="Jassem Abbasi" userId="a485637c-5d5c-44af-8411-f95acc3236b6" providerId="ADAL" clId="{B67E75DF-61F4-4BDD-83F6-F3A9FEB4B984}" dt="2024-02-22T09:52:54.409" v="2357" actId="27803"/>
          <ac:spMkLst>
            <pc:docMk/>
            <pc:sldMk cId="3942064285" sldId="256"/>
            <ac:spMk id="14033" creationId="{29624AA7-A860-C221-4A4A-4AAB38D0BE5E}"/>
          </ac:spMkLst>
        </pc:spChg>
        <pc:spChg chg="mod">
          <ac:chgData name="Jassem Abbasi" userId="a485637c-5d5c-44af-8411-f95acc3236b6" providerId="ADAL" clId="{B67E75DF-61F4-4BDD-83F6-F3A9FEB4B984}" dt="2024-02-22T09:52:54.409" v="2357" actId="27803"/>
          <ac:spMkLst>
            <pc:docMk/>
            <pc:sldMk cId="3942064285" sldId="256"/>
            <ac:spMk id="14034" creationId="{9090E88B-9E44-8757-DB88-F6897490A1D8}"/>
          </ac:spMkLst>
        </pc:spChg>
        <pc:spChg chg="mod">
          <ac:chgData name="Jassem Abbasi" userId="a485637c-5d5c-44af-8411-f95acc3236b6" providerId="ADAL" clId="{B67E75DF-61F4-4BDD-83F6-F3A9FEB4B984}" dt="2024-02-22T09:52:54.409" v="2357" actId="27803"/>
          <ac:spMkLst>
            <pc:docMk/>
            <pc:sldMk cId="3942064285" sldId="256"/>
            <ac:spMk id="14035" creationId="{7A48B96E-2713-42A8-F42F-F0FF3D5FF97F}"/>
          </ac:spMkLst>
        </pc:spChg>
        <pc:spChg chg="mod">
          <ac:chgData name="Jassem Abbasi" userId="a485637c-5d5c-44af-8411-f95acc3236b6" providerId="ADAL" clId="{B67E75DF-61F4-4BDD-83F6-F3A9FEB4B984}" dt="2024-02-22T09:52:54.409" v="2357" actId="27803"/>
          <ac:spMkLst>
            <pc:docMk/>
            <pc:sldMk cId="3942064285" sldId="256"/>
            <ac:spMk id="14036" creationId="{E600334F-FE72-0EBB-104A-3D5E668A28BF}"/>
          </ac:spMkLst>
        </pc:spChg>
        <pc:spChg chg="mod">
          <ac:chgData name="Jassem Abbasi" userId="a485637c-5d5c-44af-8411-f95acc3236b6" providerId="ADAL" clId="{B67E75DF-61F4-4BDD-83F6-F3A9FEB4B984}" dt="2024-02-22T09:52:54.409" v="2357" actId="27803"/>
          <ac:spMkLst>
            <pc:docMk/>
            <pc:sldMk cId="3942064285" sldId="256"/>
            <ac:spMk id="14037" creationId="{8F5CEC8A-C7F4-1F2E-41DA-81C8B524B663}"/>
          </ac:spMkLst>
        </pc:spChg>
        <pc:spChg chg="mod">
          <ac:chgData name="Jassem Abbasi" userId="a485637c-5d5c-44af-8411-f95acc3236b6" providerId="ADAL" clId="{B67E75DF-61F4-4BDD-83F6-F3A9FEB4B984}" dt="2024-02-22T09:52:54.409" v="2357" actId="27803"/>
          <ac:spMkLst>
            <pc:docMk/>
            <pc:sldMk cId="3942064285" sldId="256"/>
            <ac:spMk id="14038" creationId="{C30C1859-92AD-D2A7-C22A-0C91F053A827}"/>
          </ac:spMkLst>
        </pc:spChg>
        <pc:spChg chg="mod">
          <ac:chgData name="Jassem Abbasi" userId="a485637c-5d5c-44af-8411-f95acc3236b6" providerId="ADAL" clId="{B67E75DF-61F4-4BDD-83F6-F3A9FEB4B984}" dt="2024-02-22T09:52:54.409" v="2357" actId="27803"/>
          <ac:spMkLst>
            <pc:docMk/>
            <pc:sldMk cId="3942064285" sldId="256"/>
            <ac:spMk id="14039" creationId="{1FF6E7A2-5C51-E82D-0264-FA70BE8FBB49}"/>
          </ac:spMkLst>
        </pc:spChg>
        <pc:spChg chg="mod">
          <ac:chgData name="Jassem Abbasi" userId="a485637c-5d5c-44af-8411-f95acc3236b6" providerId="ADAL" clId="{B67E75DF-61F4-4BDD-83F6-F3A9FEB4B984}" dt="2024-02-22T09:52:54.409" v="2357" actId="27803"/>
          <ac:spMkLst>
            <pc:docMk/>
            <pc:sldMk cId="3942064285" sldId="256"/>
            <ac:spMk id="14040" creationId="{75CB1588-A418-8275-CED0-DC6BA98D57A6}"/>
          </ac:spMkLst>
        </pc:spChg>
        <pc:spChg chg="mod">
          <ac:chgData name="Jassem Abbasi" userId="a485637c-5d5c-44af-8411-f95acc3236b6" providerId="ADAL" clId="{B67E75DF-61F4-4BDD-83F6-F3A9FEB4B984}" dt="2024-02-22T09:52:54.409" v="2357" actId="27803"/>
          <ac:spMkLst>
            <pc:docMk/>
            <pc:sldMk cId="3942064285" sldId="256"/>
            <ac:spMk id="14041" creationId="{73305F47-7BC7-566B-FC92-8E6325092A29}"/>
          </ac:spMkLst>
        </pc:spChg>
        <pc:spChg chg="mod">
          <ac:chgData name="Jassem Abbasi" userId="a485637c-5d5c-44af-8411-f95acc3236b6" providerId="ADAL" clId="{B67E75DF-61F4-4BDD-83F6-F3A9FEB4B984}" dt="2024-02-22T09:52:54.409" v="2357" actId="27803"/>
          <ac:spMkLst>
            <pc:docMk/>
            <pc:sldMk cId="3942064285" sldId="256"/>
            <ac:spMk id="14042" creationId="{48F1F090-A6A8-9066-95D7-424883C2A1BB}"/>
          </ac:spMkLst>
        </pc:spChg>
        <pc:spChg chg="mod">
          <ac:chgData name="Jassem Abbasi" userId="a485637c-5d5c-44af-8411-f95acc3236b6" providerId="ADAL" clId="{B67E75DF-61F4-4BDD-83F6-F3A9FEB4B984}" dt="2024-02-22T09:52:54.409" v="2357" actId="27803"/>
          <ac:spMkLst>
            <pc:docMk/>
            <pc:sldMk cId="3942064285" sldId="256"/>
            <ac:spMk id="14043" creationId="{82703105-3120-38A2-1117-90DD1C54B8AE}"/>
          </ac:spMkLst>
        </pc:spChg>
        <pc:spChg chg="mod">
          <ac:chgData name="Jassem Abbasi" userId="a485637c-5d5c-44af-8411-f95acc3236b6" providerId="ADAL" clId="{B67E75DF-61F4-4BDD-83F6-F3A9FEB4B984}" dt="2024-02-22T09:52:54.409" v="2357" actId="27803"/>
          <ac:spMkLst>
            <pc:docMk/>
            <pc:sldMk cId="3942064285" sldId="256"/>
            <ac:spMk id="14044" creationId="{91957B6A-2DDA-F8A2-FB4E-982694851574}"/>
          </ac:spMkLst>
        </pc:spChg>
        <pc:spChg chg="mod">
          <ac:chgData name="Jassem Abbasi" userId="a485637c-5d5c-44af-8411-f95acc3236b6" providerId="ADAL" clId="{B67E75DF-61F4-4BDD-83F6-F3A9FEB4B984}" dt="2024-02-22T09:52:54.409" v="2357" actId="27803"/>
          <ac:spMkLst>
            <pc:docMk/>
            <pc:sldMk cId="3942064285" sldId="256"/>
            <ac:spMk id="14045" creationId="{6C5F43F2-59C1-CF18-001B-C784AEA8F3F1}"/>
          </ac:spMkLst>
        </pc:spChg>
        <pc:spChg chg="mod">
          <ac:chgData name="Jassem Abbasi" userId="a485637c-5d5c-44af-8411-f95acc3236b6" providerId="ADAL" clId="{B67E75DF-61F4-4BDD-83F6-F3A9FEB4B984}" dt="2024-02-22T09:52:54.409" v="2357" actId="27803"/>
          <ac:spMkLst>
            <pc:docMk/>
            <pc:sldMk cId="3942064285" sldId="256"/>
            <ac:spMk id="14046" creationId="{75061BE3-364F-0AA1-CEA1-AFB09389B941}"/>
          </ac:spMkLst>
        </pc:spChg>
        <pc:spChg chg="mod">
          <ac:chgData name="Jassem Abbasi" userId="a485637c-5d5c-44af-8411-f95acc3236b6" providerId="ADAL" clId="{B67E75DF-61F4-4BDD-83F6-F3A9FEB4B984}" dt="2024-02-22T09:52:54.409" v="2357" actId="27803"/>
          <ac:spMkLst>
            <pc:docMk/>
            <pc:sldMk cId="3942064285" sldId="256"/>
            <ac:spMk id="14047" creationId="{2F5B9A6F-1E19-B1BF-603C-93495E3EB1B2}"/>
          </ac:spMkLst>
        </pc:spChg>
        <pc:spChg chg="mod">
          <ac:chgData name="Jassem Abbasi" userId="a485637c-5d5c-44af-8411-f95acc3236b6" providerId="ADAL" clId="{B67E75DF-61F4-4BDD-83F6-F3A9FEB4B984}" dt="2024-02-22T09:52:54.409" v="2357" actId="27803"/>
          <ac:spMkLst>
            <pc:docMk/>
            <pc:sldMk cId="3942064285" sldId="256"/>
            <ac:spMk id="14048" creationId="{AA6D1DB3-DFEB-68D4-9E1B-31CA7FB52192}"/>
          </ac:spMkLst>
        </pc:spChg>
        <pc:spChg chg="mod">
          <ac:chgData name="Jassem Abbasi" userId="a485637c-5d5c-44af-8411-f95acc3236b6" providerId="ADAL" clId="{B67E75DF-61F4-4BDD-83F6-F3A9FEB4B984}" dt="2024-02-22T09:52:54.409" v="2357" actId="27803"/>
          <ac:spMkLst>
            <pc:docMk/>
            <pc:sldMk cId="3942064285" sldId="256"/>
            <ac:spMk id="14049" creationId="{4D35B336-7A2C-D552-5C62-2BBC4756530E}"/>
          </ac:spMkLst>
        </pc:spChg>
        <pc:spChg chg="mod">
          <ac:chgData name="Jassem Abbasi" userId="a485637c-5d5c-44af-8411-f95acc3236b6" providerId="ADAL" clId="{B67E75DF-61F4-4BDD-83F6-F3A9FEB4B984}" dt="2024-02-22T09:52:54.409" v="2357" actId="27803"/>
          <ac:spMkLst>
            <pc:docMk/>
            <pc:sldMk cId="3942064285" sldId="256"/>
            <ac:spMk id="14050" creationId="{49B70C2E-09B4-B1B9-0011-1898C9F89E68}"/>
          </ac:spMkLst>
        </pc:spChg>
        <pc:spChg chg="mod">
          <ac:chgData name="Jassem Abbasi" userId="a485637c-5d5c-44af-8411-f95acc3236b6" providerId="ADAL" clId="{B67E75DF-61F4-4BDD-83F6-F3A9FEB4B984}" dt="2024-02-22T09:52:54.409" v="2357" actId="27803"/>
          <ac:spMkLst>
            <pc:docMk/>
            <pc:sldMk cId="3942064285" sldId="256"/>
            <ac:spMk id="14051" creationId="{4D98C670-2865-3A85-5EE1-6620F228157D}"/>
          </ac:spMkLst>
        </pc:spChg>
        <pc:spChg chg="mod">
          <ac:chgData name="Jassem Abbasi" userId="a485637c-5d5c-44af-8411-f95acc3236b6" providerId="ADAL" clId="{B67E75DF-61F4-4BDD-83F6-F3A9FEB4B984}" dt="2024-02-22T09:52:54.409" v="2357" actId="27803"/>
          <ac:spMkLst>
            <pc:docMk/>
            <pc:sldMk cId="3942064285" sldId="256"/>
            <ac:spMk id="14052" creationId="{4302A900-5401-447C-9BB9-DB8770886A16}"/>
          </ac:spMkLst>
        </pc:spChg>
        <pc:spChg chg="mod">
          <ac:chgData name="Jassem Abbasi" userId="a485637c-5d5c-44af-8411-f95acc3236b6" providerId="ADAL" clId="{B67E75DF-61F4-4BDD-83F6-F3A9FEB4B984}" dt="2024-02-22T09:52:54.409" v="2357" actId="27803"/>
          <ac:spMkLst>
            <pc:docMk/>
            <pc:sldMk cId="3942064285" sldId="256"/>
            <ac:spMk id="14053" creationId="{72D8FE9E-9BC3-34A8-1D75-5C3F9B604F19}"/>
          </ac:spMkLst>
        </pc:spChg>
        <pc:spChg chg="mod">
          <ac:chgData name="Jassem Abbasi" userId="a485637c-5d5c-44af-8411-f95acc3236b6" providerId="ADAL" clId="{B67E75DF-61F4-4BDD-83F6-F3A9FEB4B984}" dt="2024-02-22T09:52:54.409" v="2357" actId="27803"/>
          <ac:spMkLst>
            <pc:docMk/>
            <pc:sldMk cId="3942064285" sldId="256"/>
            <ac:spMk id="14054" creationId="{C4CDBFA3-2F2F-07FC-0216-10DD6FDDB821}"/>
          </ac:spMkLst>
        </pc:spChg>
        <pc:spChg chg="mod">
          <ac:chgData name="Jassem Abbasi" userId="a485637c-5d5c-44af-8411-f95acc3236b6" providerId="ADAL" clId="{B67E75DF-61F4-4BDD-83F6-F3A9FEB4B984}" dt="2024-02-22T09:52:54.409" v="2357" actId="27803"/>
          <ac:spMkLst>
            <pc:docMk/>
            <pc:sldMk cId="3942064285" sldId="256"/>
            <ac:spMk id="14055" creationId="{F7CE0AFB-A4A4-951D-E514-9D8A3CC579E5}"/>
          </ac:spMkLst>
        </pc:spChg>
        <pc:spChg chg="mod">
          <ac:chgData name="Jassem Abbasi" userId="a485637c-5d5c-44af-8411-f95acc3236b6" providerId="ADAL" clId="{B67E75DF-61F4-4BDD-83F6-F3A9FEB4B984}" dt="2024-02-22T09:52:54.409" v="2357" actId="27803"/>
          <ac:spMkLst>
            <pc:docMk/>
            <pc:sldMk cId="3942064285" sldId="256"/>
            <ac:spMk id="14056" creationId="{6C4486AA-5485-F6BC-8EB7-1CC88D114775}"/>
          </ac:spMkLst>
        </pc:spChg>
        <pc:spChg chg="mod">
          <ac:chgData name="Jassem Abbasi" userId="a485637c-5d5c-44af-8411-f95acc3236b6" providerId="ADAL" clId="{B67E75DF-61F4-4BDD-83F6-F3A9FEB4B984}" dt="2024-02-22T09:52:54.409" v="2357" actId="27803"/>
          <ac:spMkLst>
            <pc:docMk/>
            <pc:sldMk cId="3942064285" sldId="256"/>
            <ac:spMk id="14057" creationId="{1B137817-C6BD-0FD1-6A84-D97E58CCF9C3}"/>
          </ac:spMkLst>
        </pc:spChg>
        <pc:spChg chg="mod">
          <ac:chgData name="Jassem Abbasi" userId="a485637c-5d5c-44af-8411-f95acc3236b6" providerId="ADAL" clId="{B67E75DF-61F4-4BDD-83F6-F3A9FEB4B984}" dt="2024-02-22T09:52:54.409" v="2357" actId="27803"/>
          <ac:spMkLst>
            <pc:docMk/>
            <pc:sldMk cId="3942064285" sldId="256"/>
            <ac:spMk id="14058" creationId="{11DA2052-47D0-50F6-DC84-CEA8565D4EC2}"/>
          </ac:spMkLst>
        </pc:spChg>
        <pc:spChg chg="mod">
          <ac:chgData name="Jassem Abbasi" userId="a485637c-5d5c-44af-8411-f95acc3236b6" providerId="ADAL" clId="{B67E75DF-61F4-4BDD-83F6-F3A9FEB4B984}" dt="2024-02-22T09:52:54.409" v="2357" actId="27803"/>
          <ac:spMkLst>
            <pc:docMk/>
            <pc:sldMk cId="3942064285" sldId="256"/>
            <ac:spMk id="14059" creationId="{3705BE7D-50FA-8B3F-BF9A-CE4AD690644A}"/>
          </ac:spMkLst>
        </pc:spChg>
        <pc:spChg chg="mod">
          <ac:chgData name="Jassem Abbasi" userId="a485637c-5d5c-44af-8411-f95acc3236b6" providerId="ADAL" clId="{B67E75DF-61F4-4BDD-83F6-F3A9FEB4B984}" dt="2024-02-22T09:52:54.409" v="2357" actId="27803"/>
          <ac:spMkLst>
            <pc:docMk/>
            <pc:sldMk cId="3942064285" sldId="256"/>
            <ac:spMk id="14060" creationId="{12A74F30-EB72-BCB6-A898-2878480E9727}"/>
          </ac:spMkLst>
        </pc:spChg>
        <pc:spChg chg="mod">
          <ac:chgData name="Jassem Abbasi" userId="a485637c-5d5c-44af-8411-f95acc3236b6" providerId="ADAL" clId="{B67E75DF-61F4-4BDD-83F6-F3A9FEB4B984}" dt="2024-02-22T09:52:54.409" v="2357" actId="27803"/>
          <ac:spMkLst>
            <pc:docMk/>
            <pc:sldMk cId="3942064285" sldId="256"/>
            <ac:spMk id="14061" creationId="{88C0C616-3967-EBF1-F60D-E717FCF92CD9}"/>
          </ac:spMkLst>
        </pc:spChg>
        <pc:spChg chg="mod">
          <ac:chgData name="Jassem Abbasi" userId="a485637c-5d5c-44af-8411-f95acc3236b6" providerId="ADAL" clId="{B67E75DF-61F4-4BDD-83F6-F3A9FEB4B984}" dt="2024-02-22T09:52:54.409" v="2357" actId="27803"/>
          <ac:spMkLst>
            <pc:docMk/>
            <pc:sldMk cId="3942064285" sldId="256"/>
            <ac:spMk id="14062" creationId="{85DFC38C-C948-C36A-203D-41B40EAE501B}"/>
          </ac:spMkLst>
        </pc:spChg>
        <pc:spChg chg="mod">
          <ac:chgData name="Jassem Abbasi" userId="a485637c-5d5c-44af-8411-f95acc3236b6" providerId="ADAL" clId="{B67E75DF-61F4-4BDD-83F6-F3A9FEB4B984}" dt="2024-02-22T09:52:54.409" v="2357" actId="27803"/>
          <ac:spMkLst>
            <pc:docMk/>
            <pc:sldMk cId="3942064285" sldId="256"/>
            <ac:spMk id="14063" creationId="{CC3A861A-0F39-BD31-A4B4-CDF8EAAD0421}"/>
          </ac:spMkLst>
        </pc:spChg>
        <pc:spChg chg="mod">
          <ac:chgData name="Jassem Abbasi" userId="a485637c-5d5c-44af-8411-f95acc3236b6" providerId="ADAL" clId="{B67E75DF-61F4-4BDD-83F6-F3A9FEB4B984}" dt="2024-02-22T09:52:54.409" v="2357" actId="27803"/>
          <ac:spMkLst>
            <pc:docMk/>
            <pc:sldMk cId="3942064285" sldId="256"/>
            <ac:spMk id="14064" creationId="{5D6DF869-BE98-E99E-60A1-617FEEFB8A46}"/>
          </ac:spMkLst>
        </pc:spChg>
        <pc:spChg chg="mod">
          <ac:chgData name="Jassem Abbasi" userId="a485637c-5d5c-44af-8411-f95acc3236b6" providerId="ADAL" clId="{B67E75DF-61F4-4BDD-83F6-F3A9FEB4B984}" dt="2024-02-22T09:52:54.409" v="2357" actId="27803"/>
          <ac:spMkLst>
            <pc:docMk/>
            <pc:sldMk cId="3942064285" sldId="256"/>
            <ac:spMk id="14065" creationId="{8C6F732C-57EB-2903-5734-49ACEB853BB9}"/>
          </ac:spMkLst>
        </pc:spChg>
        <pc:spChg chg="mod">
          <ac:chgData name="Jassem Abbasi" userId="a485637c-5d5c-44af-8411-f95acc3236b6" providerId="ADAL" clId="{B67E75DF-61F4-4BDD-83F6-F3A9FEB4B984}" dt="2024-02-22T09:52:54.409" v="2357" actId="27803"/>
          <ac:spMkLst>
            <pc:docMk/>
            <pc:sldMk cId="3942064285" sldId="256"/>
            <ac:spMk id="14066" creationId="{421A0A1D-4350-71DC-F2E5-55318DB84D91}"/>
          </ac:spMkLst>
        </pc:spChg>
        <pc:spChg chg="mod">
          <ac:chgData name="Jassem Abbasi" userId="a485637c-5d5c-44af-8411-f95acc3236b6" providerId="ADAL" clId="{B67E75DF-61F4-4BDD-83F6-F3A9FEB4B984}" dt="2024-02-22T09:52:54.409" v="2357" actId="27803"/>
          <ac:spMkLst>
            <pc:docMk/>
            <pc:sldMk cId="3942064285" sldId="256"/>
            <ac:spMk id="14067" creationId="{497B43FA-C502-2732-8DC9-6C095307F7B1}"/>
          </ac:spMkLst>
        </pc:spChg>
        <pc:spChg chg="mod">
          <ac:chgData name="Jassem Abbasi" userId="a485637c-5d5c-44af-8411-f95acc3236b6" providerId="ADAL" clId="{B67E75DF-61F4-4BDD-83F6-F3A9FEB4B984}" dt="2024-02-22T09:52:54.409" v="2357" actId="27803"/>
          <ac:spMkLst>
            <pc:docMk/>
            <pc:sldMk cId="3942064285" sldId="256"/>
            <ac:spMk id="14068" creationId="{8EAE7DE5-46B5-54D8-D328-7184F407ABA1}"/>
          </ac:spMkLst>
        </pc:spChg>
        <pc:spChg chg="mod">
          <ac:chgData name="Jassem Abbasi" userId="a485637c-5d5c-44af-8411-f95acc3236b6" providerId="ADAL" clId="{B67E75DF-61F4-4BDD-83F6-F3A9FEB4B984}" dt="2024-02-22T09:52:54.409" v="2357" actId="27803"/>
          <ac:spMkLst>
            <pc:docMk/>
            <pc:sldMk cId="3942064285" sldId="256"/>
            <ac:spMk id="14069" creationId="{9431606F-253E-4767-E52A-BCE135054666}"/>
          </ac:spMkLst>
        </pc:spChg>
        <pc:spChg chg="mod">
          <ac:chgData name="Jassem Abbasi" userId="a485637c-5d5c-44af-8411-f95acc3236b6" providerId="ADAL" clId="{B67E75DF-61F4-4BDD-83F6-F3A9FEB4B984}" dt="2024-02-22T09:52:54.409" v="2357" actId="27803"/>
          <ac:spMkLst>
            <pc:docMk/>
            <pc:sldMk cId="3942064285" sldId="256"/>
            <ac:spMk id="14070" creationId="{6C9C9217-38A2-7BA3-8D3F-A44EC137D736}"/>
          </ac:spMkLst>
        </pc:spChg>
        <pc:spChg chg="mod">
          <ac:chgData name="Jassem Abbasi" userId="a485637c-5d5c-44af-8411-f95acc3236b6" providerId="ADAL" clId="{B67E75DF-61F4-4BDD-83F6-F3A9FEB4B984}" dt="2024-02-22T09:52:54.409" v="2357" actId="27803"/>
          <ac:spMkLst>
            <pc:docMk/>
            <pc:sldMk cId="3942064285" sldId="256"/>
            <ac:spMk id="14071" creationId="{0A764DCC-2433-27D6-D60E-80A3235ED492}"/>
          </ac:spMkLst>
        </pc:spChg>
        <pc:spChg chg="mod">
          <ac:chgData name="Jassem Abbasi" userId="a485637c-5d5c-44af-8411-f95acc3236b6" providerId="ADAL" clId="{B67E75DF-61F4-4BDD-83F6-F3A9FEB4B984}" dt="2024-02-22T09:52:54.409" v="2357" actId="27803"/>
          <ac:spMkLst>
            <pc:docMk/>
            <pc:sldMk cId="3942064285" sldId="256"/>
            <ac:spMk id="14072" creationId="{D0982325-EAC2-9D17-5127-038C009694B3}"/>
          </ac:spMkLst>
        </pc:spChg>
        <pc:spChg chg="mod">
          <ac:chgData name="Jassem Abbasi" userId="a485637c-5d5c-44af-8411-f95acc3236b6" providerId="ADAL" clId="{B67E75DF-61F4-4BDD-83F6-F3A9FEB4B984}" dt="2024-02-22T09:52:54.409" v="2357" actId="27803"/>
          <ac:spMkLst>
            <pc:docMk/>
            <pc:sldMk cId="3942064285" sldId="256"/>
            <ac:spMk id="14073" creationId="{E9DFEAD7-1A20-79A9-A776-A7E88F5C6B53}"/>
          </ac:spMkLst>
        </pc:spChg>
        <pc:spChg chg="mod">
          <ac:chgData name="Jassem Abbasi" userId="a485637c-5d5c-44af-8411-f95acc3236b6" providerId="ADAL" clId="{B67E75DF-61F4-4BDD-83F6-F3A9FEB4B984}" dt="2024-02-22T09:52:54.409" v="2357" actId="27803"/>
          <ac:spMkLst>
            <pc:docMk/>
            <pc:sldMk cId="3942064285" sldId="256"/>
            <ac:spMk id="14074" creationId="{B85CCBA7-613F-4536-87FA-96AF292CF76B}"/>
          </ac:spMkLst>
        </pc:spChg>
        <pc:spChg chg="mod">
          <ac:chgData name="Jassem Abbasi" userId="a485637c-5d5c-44af-8411-f95acc3236b6" providerId="ADAL" clId="{B67E75DF-61F4-4BDD-83F6-F3A9FEB4B984}" dt="2024-02-22T09:52:54.409" v="2357" actId="27803"/>
          <ac:spMkLst>
            <pc:docMk/>
            <pc:sldMk cId="3942064285" sldId="256"/>
            <ac:spMk id="14075" creationId="{68EDC4AF-0CB0-2844-8E26-827578E9C642}"/>
          </ac:spMkLst>
        </pc:spChg>
        <pc:spChg chg="mod">
          <ac:chgData name="Jassem Abbasi" userId="a485637c-5d5c-44af-8411-f95acc3236b6" providerId="ADAL" clId="{B67E75DF-61F4-4BDD-83F6-F3A9FEB4B984}" dt="2024-02-22T09:52:54.409" v="2357" actId="27803"/>
          <ac:spMkLst>
            <pc:docMk/>
            <pc:sldMk cId="3942064285" sldId="256"/>
            <ac:spMk id="14076" creationId="{A8D239D1-26A7-49F2-EA7F-62B1D0CAADAE}"/>
          </ac:spMkLst>
        </pc:spChg>
        <pc:spChg chg="mod">
          <ac:chgData name="Jassem Abbasi" userId="a485637c-5d5c-44af-8411-f95acc3236b6" providerId="ADAL" clId="{B67E75DF-61F4-4BDD-83F6-F3A9FEB4B984}" dt="2024-02-22T09:52:54.409" v="2357" actId="27803"/>
          <ac:spMkLst>
            <pc:docMk/>
            <pc:sldMk cId="3942064285" sldId="256"/>
            <ac:spMk id="14077" creationId="{F9BCA64C-1CFF-D3E3-0F14-AFB562CE2F3C}"/>
          </ac:spMkLst>
        </pc:spChg>
        <pc:spChg chg="mod">
          <ac:chgData name="Jassem Abbasi" userId="a485637c-5d5c-44af-8411-f95acc3236b6" providerId="ADAL" clId="{B67E75DF-61F4-4BDD-83F6-F3A9FEB4B984}" dt="2024-02-22T09:52:54.409" v="2357" actId="27803"/>
          <ac:spMkLst>
            <pc:docMk/>
            <pc:sldMk cId="3942064285" sldId="256"/>
            <ac:spMk id="14078" creationId="{5436E3BF-B923-4647-59A3-A93F36113F8B}"/>
          </ac:spMkLst>
        </pc:spChg>
        <pc:spChg chg="mod">
          <ac:chgData name="Jassem Abbasi" userId="a485637c-5d5c-44af-8411-f95acc3236b6" providerId="ADAL" clId="{B67E75DF-61F4-4BDD-83F6-F3A9FEB4B984}" dt="2024-02-22T09:52:54.409" v="2357" actId="27803"/>
          <ac:spMkLst>
            <pc:docMk/>
            <pc:sldMk cId="3942064285" sldId="256"/>
            <ac:spMk id="14079" creationId="{DA77D4B8-D363-28DC-6096-14DF77EA456A}"/>
          </ac:spMkLst>
        </pc:spChg>
        <pc:spChg chg="mod">
          <ac:chgData name="Jassem Abbasi" userId="a485637c-5d5c-44af-8411-f95acc3236b6" providerId="ADAL" clId="{B67E75DF-61F4-4BDD-83F6-F3A9FEB4B984}" dt="2024-02-22T09:52:54.409" v="2357" actId="27803"/>
          <ac:spMkLst>
            <pc:docMk/>
            <pc:sldMk cId="3942064285" sldId="256"/>
            <ac:spMk id="14080" creationId="{D51FA2D2-FDA2-A301-B5C9-D910136D9AA4}"/>
          </ac:spMkLst>
        </pc:spChg>
        <pc:spChg chg="mod">
          <ac:chgData name="Jassem Abbasi" userId="a485637c-5d5c-44af-8411-f95acc3236b6" providerId="ADAL" clId="{B67E75DF-61F4-4BDD-83F6-F3A9FEB4B984}" dt="2024-02-22T09:52:54.409" v="2357" actId="27803"/>
          <ac:spMkLst>
            <pc:docMk/>
            <pc:sldMk cId="3942064285" sldId="256"/>
            <ac:spMk id="14081" creationId="{4D9F890D-697D-6B2A-9C7B-FB76F4EC773C}"/>
          </ac:spMkLst>
        </pc:spChg>
        <pc:spChg chg="mod">
          <ac:chgData name="Jassem Abbasi" userId="a485637c-5d5c-44af-8411-f95acc3236b6" providerId="ADAL" clId="{B67E75DF-61F4-4BDD-83F6-F3A9FEB4B984}" dt="2024-02-22T09:52:54.409" v="2357" actId="27803"/>
          <ac:spMkLst>
            <pc:docMk/>
            <pc:sldMk cId="3942064285" sldId="256"/>
            <ac:spMk id="14082" creationId="{ADE81EA9-12CF-F027-E560-25FE21BA3FF9}"/>
          </ac:spMkLst>
        </pc:spChg>
        <pc:spChg chg="mod">
          <ac:chgData name="Jassem Abbasi" userId="a485637c-5d5c-44af-8411-f95acc3236b6" providerId="ADAL" clId="{B67E75DF-61F4-4BDD-83F6-F3A9FEB4B984}" dt="2024-02-22T09:52:54.409" v="2357" actId="27803"/>
          <ac:spMkLst>
            <pc:docMk/>
            <pc:sldMk cId="3942064285" sldId="256"/>
            <ac:spMk id="14083" creationId="{C68668AC-A9D4-D3B9-BB23-09F5E616DFBD}"/>
          </ac:spMkLst>
        </pc:spChg>
        <pc:spChg chg="mod">
          <ac:chgData name="Jassem Abbasi" userId="a485637c-5d5c-44af-8411-f95acc3236b6" providerId="ADAL" clId="{B67E75DF-61F4-4BDD-83F6-F3A9FEB4B984}" dt="2024-02-22T09:52:54.409" v="2357" actId="27803"/>
          <ac:spMkLst>
            <pc:docMk/>
            <pc:sldMk cId="3942064285" sldId="256"/>
            <ac:spMk id="14084" creationId="{BC7E9160-6F1A-D58B-07EE-EFAC6EFF9A77}"/>
          </ac:spMkLst>
        </pc:spChg>
        <pc:spChg chg="mod">
          <ac:chgData name="Jassem Abbasi" userId="a485637c-5d5c-44af-8411-f95acc3236b6" providerId="ADAL" clId="{B67E75DF-61F4-4BDD-83F6-F3A9FEB4B984}" dt="2024-02-22T09:52:54.409" v="2357" actId="27803"/>
          <ac:spMkLst>
            <pc:docMk/>
            <pc:sldMk cId="3942064285" sldId="256"/>
            <ac:spMk id="14085" creationId="{BAB63DC9-DC4B-B1B5-180C-F0FC46232A16}"/>
          </ac:spMkLst>
        </pc:spChg>
        <pc:spChg chg="mod">
          <ac:chgData name="Jassem Abbasi" userId="a485637c-5d5c-44af-8411-f95acc3236b6" providerId="ADAL" clId="{B67E75DF-61F4-4BDD-83F6-F3A9FEB4B984}" dt="2024-02-22T09:52:54.409" v="2357" actId="27803"/>
          <ac:spMkLst>
            <pc:docMk/>
            <pc:sldMk cId="3942064285" sldId="256"/>
            <ac:spMk id="14086" creationId="{7550C91A-A595-BFBA-50D5-364B8372D1D9}"/>
          </ac:spMkLst>
        </pc:spChg>
        <pc:spChg chg="mod">
          <ac:chgData name="Jassem Abbasi" userId="a485637c-5d5c-44af-8411-f95acc3236b6" providerId="ADAL" clId="{B67E75DF-61F4-4BDD-83F6-F3A9FEB4B984}" dt="2024-02-22T09:52:54.409" v="2357" actId="27803"/>
          <ac:spMkLst>
            <pc:docMk/>
            <pc:sldMk cId="3942064285" sldId="256"/>
            <ac:spMk id="14087" creationId="{97BBED7A-780F-3D40-5957-030930AF99BD}"/>
          </ac:spMkLst>
        </pc:spChg>
        <pc:spChg chg="mod">
          <ac:chgData name="Jassem Abbasi" userId="a485637c-5d5c-44af-8411-f95acc3236b6" providerId="ADAL" clId="{B67E75DF-61F4-4BDD-83F6-F3A9FEB4B984}" dt="2024-02-22T09:52:54.409" v="2357" actId="27803"/>
          <ac:spMkLst>
            <pc:docMk/>
            <pc:sldMk cId="3942064285" sldId="256"/>
            <ac:spMk id="14088" creationId="{D4738C43-547F-30CD-5E5D-AD7F95E1D4B1}"/>
          </ac:spMkLst>
        </pc:spChg>
        <pc:spChg chg="mod">
          <ac:chgData name="Jassem Abbasi" userId="a485637c-5d5c-44af-8411-f95acc3236b6" providerId="ADAL" clId="{B67E75DF-61F4-4BDD-83F6-F3A9FEB4B984}" dt="2024-02-22T09:52:54.409" v="2357" actId="27803"/>
          <ac:spMkLst>
            <pc:docMk/>
            <pc:sldMk cId="3942064285" sldId="256"/>
            <ac:spMk id="14089" creationId="{38120536-137B-3B84-7FC6-88D023C4E5E5}"/>
          </ac:spMkLst>
        </pc:spChg>
        <pc:spChg chg="mod">
          <ac:chgData name="Jassem Abbasi" userId="a485637c-5d5c-44af-8411-f95acc3236b6" providerId="ADAL" clId="{B67E75DF-61F4-4BDD-83F6-F3A9FEB4B984}" dt="2024-02-22T09:52:54.409" v="2357" actId="27803"/>
          <ac:spMkLst>
            <pc:docMk/>
            <pc:sldMk cId="3942064285" sldId="256"/>
            <ac:spMk id="14090" creationId="{D60720F4-60F7-5C7E-83EE-CEAD0DDAB153}"/>
          </ac:spMkLst>
        </pc:spChg>
        <pc:spChg chg="mod">
          <ac:chgData name="Jassem Abbasi" userId="a485637c-5d5c-44af-8411-f95acc3236b6" providerId="ADAL" clId="{B67E75DF-61F4-4BDD-83F6-F3A9FEB4B984}" dt="2024-02-22T09:52:54.409" v="2357" actId="27803"/>
          <ac:spMkLst>
            <pc:docMk/>
            <pc:sldMk cId="3942064285" sldId="256"/>
            <ac:spMk id="14091" creationId="{52071340-E5B1-0D2D-5703-B2ED70EB4A31}"/>
          </ac:spMkLst>
        </pc:spChg>
        <pc:spChg chg="mod">
          <ac:chgData name="Jassem Abbasi" userId="a485637c-5d5c-44af-8411-f95acc3236b6" providerId="ADAL" clId="{B67E75DF-61F4-4BDD-83F6-F3A9FEB4B984}" dt="2024-02-22T09:52:54.409" v="2357" actId="27803"/>
          <ac:spMkLst>
            <pc:docMk/>
            <pc:sldMk cId="3942064285" sldId="256"/>
            <ac:spMk id="14092" creationId="{FE89DD31-5A57-2C15-5567-717607C841E3}"/>
          </ac:spMkLst>
        </pc:spChg>
        <pc:spChg chg="mod">
          <ac:chgData name="Jassem Abbasi" userId="a485637c-5d5c-44af-8411-f95acc3236b6" providerId="ADAL" clId="{B67E75DF-61F4-4BDD-83F6-F3A9FEB4B984}" dt="2024-02-22T09:52:54.409" v="2357" actId="27803"/>
          <ac:spMkLst>
            <pc:docMk/>
            <pc:sldMk cId="3942064285" sldId="256"/>
            <ac:spMk id="14093" creationId="{F8370B6A-D845-CE16-1D57-43CBA6A5747E}"/>
          </ac:spMkLst>
        </pc:spChg>
        <pc:spChg chg="mod">
          <ac:chgData name="Jassem Abbasi" userId="a485637c-5d5c-44af-8411-f95acc3236b6" providerId="ADAL" clId="{B67E75DF-61F4-4BDD-83F6-F3A9FEB4B984}" dt="2024-02-22T09:52:54.409" v="2357" actId="27803"/>
          <ac:spMkLst>
            <pc:docMk/>
            <pc:sldMk cId="3942064285" sldId="256"/>
            <ac:spMk id="14094" creationId="{CFDC062E-20E7-1A96-AFAE-C9E502394F0C}"/>
          </ac:spMkLst>
        </pc:spChg>
        <pc:spChg chg="mod">
          <ac:chgData name="Jassem Abbasi" userId="a485637c-5d5c-44af-8411-f95acc3236b6" providerId="ADAL" clId="{B67E75DF-61F4-4BDD-83F6-F3A9FEB4B984}" dt="2024-02-22T09:52:54.409" v="2357" actId="27803"/>
          <ac:spMkLst>
            <pc:docMk/>
            <pc:sldMk cId="3942064285" sldId="256"/>
            <ac:spMk id="14095" creationId="{0DF692A5-5C11-2BBE-F7C7-E6BBB2C11930}"/>
          </ac:spMkLst>
        </pc:spChg>
        <pc:spChg chg="mod">
          <ac:chgData name="Jassem Abbasi" userId="a485637c-5d5c-44af-8411-f95acc3236b6" providerId="ADAL" clId="{B67E75DF-61F4-4BDD-83F6-F3A9FEB4B984}" dt="2024-02-22T09:52:54.409" v="2357" actId="27803"/>
          <ac:spMkLst>
            <pc:docMk/>
            <pc:sldMk cId="3942064285" sldId="256"/>
            <ac:spMk id="14096" creationId="{1DADAB98-0BC4-833C-D3ED-CB2B2C3BC99E}"/>
          </ac:spMkLst>
        </pc:spChg>
        <pc:spChg chg="mod">
          <ac:chgData name="Jassem Abbasi" userId="a485637c-5d5c-44af-8411-f95acc3236b6" providerId="ADAL" clId="{B67E75DF-61F4-4BDD-83F6-F3A9FEB4B984}" dt="2024-02-22T09:52:54.409" v="2357" actId="27803"/>
          <ac:spMkLst>
            <pc:docMk/>
            <pc:sldMk cId="3942064285" sldId="256"/>
            <ac:spMk id="14097" creationId="{00F2F328-AB51-02B9-0792-34E40CA1858B}"/>
          </ac:spMkLst>
        </pc:spChg>
        <pc:spChg chg="mod">
          <ac:chgData name="Jassem Abbasi" userId="a485637c-5d5c-44af-8411-f95acc3236b6" providerId="ADAL" clId="{B67E75DF-61F4-4BDD-83F6-F3A9FEB4B984}" dt="2024-02-22T09:52:54.409" v="2357" actId="27803"/>
          <ac:spMkLst>
            <pc:docMk/>
            <pc:sldMk cId="3942064285" sldId="256"/>
            <ac:spMk id="14098" creationId="{B049A310-0953-3916-E562-6E7487755716}"/>
          </ac:spMkLst>
        </pc:spChg>
        <pc:spChg chg="mod">
          <ac:chgData name="Jassem Abbasi" userId="a485637c-5d5c-44af-8411-f95acc3236b6" providerId="ADAL" clId="{B67E75DF-61F4-4BDD-83F6-F3A9FEB4B984}" dt="2024-02-22T09:52:54.409" v="2357" actId="27803"/>
          <ac:spMkLst>
            <pc:docMk/>
            <pc:sldMk cId="3942064285" sldId="256"/>
            <ac:spMk id="14099" creationId="{4877201D-04E1-5A50-98D1-AD994AEF381F}"/>
          </ac:spMkLst>
        </pc:spChg>
        <pc:spChg chg="mod">
          <ac:chgData name="Jassem Abbasi" userId="a485637c-5d5c-44af-8411-f95acc3236b6" providerId="ADAL" clId="{B67E75DF-61F4-4BDD-83F6-F3A9FEB4B984}" dt="2024-02-22T09:52:54.409" v="2357" actId="27803"/>
          <ac:spMkLst>
            <pc:docMk/>
            <pc:sldMk cId="3942064285" sldId="256"/>
            <ac:spMk id="14100" creationId="{9EDD242A-ACA1-5B8F-1B7E-69043DD3867C}"/>
          </ac:spMkLst>
        </pc:spChg>
        <pc:spChg chg="mod">
          <ac:chgData name="Jassem Abbasi" userId="a485637c-5d5c-44af-8411-f95acc3236b6" providerId="ADAL" clId="{B67E75DF-61F4-4BDD-83F6-F3A9FEB4B984}" dt="2024-02-22T09:52:54.409" v="2357" actId="27803"/>
          <ac:spMkLst>
            <pc:docMk/>
            <pc:sldMk cId="3942064285" sldId="256"/>
            <ac:spMk id="14101" creationId="{6C9ECC92-7D07-2C43-F04E-25BC920D98CE}"/>
          </ac:spMkLst>
        </pc:spChg>
        <pc:spChg chg="mod">
          <ac:chgData name="Jassem Abbasi" userId="a485637c-5d5c-44af-8411-f95acc3236b6" providerId="ADAL" clId="{B67E75DF-61F4-4BDD-83F6-F3A9FEB4B984}" dt="2024-02-22T09:52:54.409" v="2357" actId="27803"/>
          <ac:spMkLst>
            <pc:docMk/>
            <pc:sldMk cId="3942064285" sldId="256"/>
            <ac:spMk id="14102" creationId="{39D64EFA-1655-0E12-5B01-665304520C06}"/>
          </ac:spMkLst>
        </pc:spChg>
        <pc:spChg chg="mod">
          <ac:chgData name="Jassem Abbasi" userId="a485637c-5d5c-44af-8411-f95acc3236b6" providerId="ADAL" clId="{B67E75DF-61F4-4BDD-83F6-F3A9FEB4B984}" dt="2024-02-22T09:52:54.409" v="2357" actId="27803"/>
          <ac:spMkLst>
            <pc:docMk/>
            <pc:sldMk cId="3942064285" sldId="256"/>
            <ac:spMk id="14103" creationId="{4EF0090E-81E8-7052-617B-F839DA187BD7}"/>
          </ac:spMkLst>
        </pc:spChg>
        <pc:spChg chg="mod">
          <ac:chgData name="Jassem Abbasi" userId="a485637c-5d5c-44af-8411-f95acc3236b6" providerId="ADAL" clId="{B67E75DF-61F4-4BDD-83F6-F3A9FEB4B984}" dt="2024-02-22T09:52:54.409" v="2357" actId="27803"/>
          <ac:spMkLst>
            <pc:docMk/>
            <pc:sldMk cId="3942064285" sldId="256"/>
            <ac:spMk id="14104" creationId="{20408111-967D-41F5-B518-C50785E09122}"/>
          </ac:spMkLst>
        </pc:spChg>
        <pc:spChg chg="mod">
          <ac:chgData name="Jassem Abbasi" userId="a485637c-5d5c-44af-8411-f95acc3236b6" providerId="ADAL" clId="{B67E75DF-61F4-4BDD-83F6-F3A9FEB4B984}" dt="2024-02-22T09:52:54.409" v="2357" actId="27803"/>
          <ac:spMkLst>
            <pc:docMk/>
            <pc:sldMk cId="3942064285" sldId="256"/>
            <ac:spMk id="14105" creationId="{6C904951-C011-BF24-FDDE-75E53602F412}"/>
          </ac:spMkLst>
        </pc:spChg>
        <pc:spChg chg="mod">
          <ac:chgData name="Jassem Abbasi" userId="a485637c-5d5c-44af-8411-f95acc3236b6" providerId="ADAL" clId="{B67E75DF-61F4-4BDD-83F6-F3A9FEB4B984}" dt="2024-02-22T09:52:54.409" v="2357" actId="27803"/>
          <ac:spMkLst>
            <pc:docMk/>
            <pc:sldMk cId="3942064285" sldId="256"/>
            <ac:spMk id="14106" creationId="{34DBD9B9-A3E9-4EED-0719-4F671E55BF98}"/>
          </ac:spMkLst>
        </pc:spChg>
        <pc:spChg chg="mod">
          <ac:chgData name="Jassem Abbasi" userId="a485637c-5d5c-44af-8411-f95acc3236b6" providerId="ADAL" clId="{B67E75DF-61F4-4BDD-83F6-F3A9FEB4B984}" dt="2024-02-22T09:52:54.409" v="2357" actId="27803"/>
          <ac:spMkLst>
            <pc:docMk/>
            <pc:sldMk cId="3942064285" sldId="256"/>
            <ac:spMk id="14107" creationId="{0448395E-99E8-10FD-F3FF-F344E3C130A3}"/>
          </ac:spMkLst>
        </pc:spChg>
        <pc:spChg chg="mod">
          <ac:chgData name="Jassem Abbasi" userId="a485637c-5d5c-44af-8411-f95acc3236b6" providerId="ADAL" clId="{B67E75DF-61F4-4BDD-83F6-F3A9FEB4B984}" dt="2024-02-22T09:52:54.409" v="2357" actId="27803"/>
          <ac:spMkLst>
            <pc:docMk/>
            <pc:sldMk cId="3942064285" sldId="256"/>
            <ac:spMk id="14108" creationId="{AFF8258B-E9C1-EF5E-FB2D-19BBB694A5EE}"/>
          </ac:spMkLst>
        </pc:spChg>
        <pc:spChg chg="mod">
          <ac:chgData name="Jassem Abbasi" userId="a485637c-5d5c-44af-8411-f95acc3236b6" providerId="ADAL" clId="{B67E75DF-61F4-4BDD-83F6-F3A9FEB4B984}" dt="2024-02-22T09:52:54.409" v="2357" actId="27803"/>
          <ac:spMkLst>
            <pc:docMk/>
            <pc:sldMk cId="3942064285" sldId="256"/>
            <ac:spMk id="14109" creationId="{9545BA3C-49BA-F419-1DCF-EACC8921BBA3}"/>
          </ac:spMkLst>
        </pc:spChg>
        <pc:spChg chg="mod">
          <ac:chgData name="Jassem Abbasi" userId="a485637c-5d5c-44af-8411-f95acc3236b6" providerId="ADAL" clId="{B67E75DF-61F4-4BDD-83F6-F3A9FEB4B984}" dt="2024-02-22T09:52:54.409" v="2357" actId="27803"/>
          <ac:spMkLst>
            <pc:docMk/>
            <pc:sldMk cId="3942064285" sldId="256"/>
            <ac:spMk id="14110" creationId="{5BD89386-45CD-A11D-03D9-4C21C7B7F6AB}"/>
          </ac:spMkLst>
        </pc:spChg>
        <pc:spChg chg="mod">
          <ac:chgData name="Jassem Abbasi" userId="a485637c-5d5c-44af-8411-f95acc3236b6" providerId="ADAL" clId="{B67E75DF-61F4-4BDD-83F6-F3A9FEB4B984}" dt="2024-02-22T09:52:54.409" v="2357" actId="27803"/>
          <ac:spMkLst>
            <pc:docMk/>
            <pc:sldMk cId="3942064285" sldId="256"/>
            <ac:spMk id="14111" creationId="{31E8D80C-EE57-C2AC-4429-E97E1BE75597}"/>
          </ac:spMkLst>
        </pc:spChg>
        <pc:spChg chg="mod">
          <ac:chgData name="Jassem Abbasi" userId="a485637c-5d5c-44af-8411-f95acc3236b6" providerId="ADAL" clId="{B67E75DF-61F4-4BDD-83F6-F3A9FEB4B984}" dt="2024-02-22T09:52:54.409" v="2357" actId="27803"/>
          <ac:spMkLst>
            <pc:docMk/>
            <pc:sldMk cId="3942064285" sldId="256"/>
            <ac:spMk id="14112" creationId="{ACA77392-5E89-E1E0-501B-B22E555DC939}"/>
          </ac:spMkLst>
        </pc:spChg>
        <pc:spChg chg="mod">
          <ac:chgData name="Jassem Abbasi" userId="a485637c-5d5c-44af-8411-f95acc3236b6" providerId="ADAL" clId="{B67E75DF-61F4-4BDD-83F6-F3A9FEB4B984}" dt="2024-02-22T09:52:54.409" v="2357" actId="27803"/>
          <ac:spMkLst>
            <pc:docMk/>
            <pc:sldMk cId="3942064285" sldId="256"/>
            <ac:spMk id="14113" creationId="{833EA81C-F82D-CEC4-DB74-7B9504914CBD}"/>
          </ac:spMkLst>
        </pc:spChg>
        <pc:spChg chg="mod">
          <ac:chgData name="Jassem Abbasi" userId="a485637c-5d5c-44af-8411-f95acc3236b6" providerId="ADAL" clId="{B67E75DF-61F4-4BDD-83F6-F3A9FEB4B984}" dt="2024-02-22T09:52:54.409" v="2357" actId="27803"/>
          <ac:spMkLst>
            <pc:docMk/>
            <pc:sldMk cId="3942064285" sldId="256"/>
            <ac:spMk id="14114" creationId="{300125EF-150C-C5BE-A458-5AB22510ACD3}"/>
          </ac:spMkLst>
        </pc:spChg>
        <pc:spChg chg="mod">
          <ac:chgData name="Jassem Abbasi" userId="a485637c-5d5c-44af-8411-f95acc3236b6" providerId="ADAL" clId="{B67E75DF-61F4-4BDD-83F6-F3A9FEB4B984}" dt="2024-02-22T09:52:54.409" v="2357" actId="27803"/>
          <ac:spMkLst>
            <pc:docMk/>
            <pc:sldMk cId="3942064285" sldId="256"/>
            <ac:spMk id="14115" creationId="{DAFFFD3A-712A-BAD8-288E-CEF2D43E6032}"/>
          </ac:spMkLst>
        </pc:spChg>
        <pc:spChg chg="mod">
          <ac:chgData name="Jassem Abbasi" userId="a485637c-5d5c-44af-8411-f95acc3236b6" providerId="ADAL" clId="{B67E75DF-61F4-4BDD-83F6-F3A9FEB4B984}" dt="2024-02-22T09:52:54.409" v="2357" actId="27803"/>
          <ac:spMkLst>
            <pc:docMk/>
            <pc:sldMk cId="3942064285" sldId="256"/>
            <ac:spMk id="14116" creationId="{FB9A32EF-0CF3-D930-597A-2320FC8C2E9E}"/>
          </ac:spMkLst>
        </pc:spChg>
        <pc:spChg chg="mod">
          <ac:chgData name="Jassem Abbasi" userId="a485637c-5d5c-44af-8411-f95acc3236b6" providerId="ADAL" clId="{B67E75DF-61F4-4BDD-83F6-F3A9FEB4B984}" dt="2024-02-22T09:52:54.409" v="2357" actId="27803"/>
          <ac:spMkLst>
            <pc:docMk/>
            <pc:sldMk cId="3942064285" sldId="256"/>
            <ac:spMk id="14117" creationId="{D1A71286-8055-89F0-3C73-78D665E15729}"/>
          </ac:spMkLst>
        </pc:spChg>
        <pc:spChg chg="mod">
          <ac:chgData name="Jassem Abbasi" userId="a485637c-5d5c-44af-8411-f95acc3236b6" providerId="ADAL" clId="{B67E75DF-61F4-4BDD-83F6-F3A9FEB4B984}" dt="2024-02-22T09:52:54.409" v="2357" actId="27803"/>
          <ac:spMkLst>
            <pc:docMk/>
            <pc:sldMk cId="3942064285" sldId="256"/>
            <ac:spMk id="14118" creationId="{2B7D1304-8ADA-74E0-61BD-665E74539FBA}"/>
          </ac:spMkLst>
        </pc:spChg>
        <pc:spChg chg="mod">
          <ac:chgData name="Jassem Abbasi" userId="a485637c-5d5c-44af-8411-f95acc3236b6" providerId="ADAL" clId="{B67E75DF-61F4-4BDD-83F6-F3A9FEB4B984}" dt="2024-02-22T09:52:54.409" v="2357" actId="27803"/>
          <ac:spMkLst>
            <pc:docMk/>
            <pc:sldMk cId="3942064285" sldId="256"/>
            <ac:spMk id="14119" creationId="{19C1D076-5E67-180C-25ED-EA7CB203D932}"/>
          </ac:spMkLst>
        </pc:spChg>
        <pc:spChg chg="mod">
          <ac:chgData name="Jassem Abbasi" userId="a485637c-5d5c-44af-8411-f95acc3236b6" providerId="ADAL" clId="{B67E75DF-61F4-4BDD-83F6-F3A9FEB4B984}" dt="2024-02-22T09:52:54.409" v="2357" actId="27803"/>
          <ac:spMkLst>
            <pc:docMk/>
            <pc:sldMk cId="3942064285" sldId="256"/>
            <ac:spMk id="14120" creationId="{FA470A2E-98CB-B4DB-BF00-DDB8F16CDEA9}"/>
          </ac:spMkLst>
        </pc:spChg>
        <pc:spChg chg="mod">
          <ac:chgData name="Jassem Abbasi" userId="a485637c-5d5c-44af-8411-f95acc3236b6" providerId="ADAL" clId="{B67E75DF-61F4-4BDD-83F6-F3A9FEB4B984}" dt="2024-02-22T09:52:54.409" v="2357" actId="27803"/>
          <ac:spMkLst>
            <pc:docMk/>
            <pc:sldMk cId="3942064285" sldId="256"/>
            <ac:spMk id="14121" creationId="{C97804BE-5353-2DD3-B64A-58C5C6A14A01}"/>
          </ac:spMkLst>
        </pc:spChg>
        <pc:spChg chg="mod">
          <ac:chgData name="Jassem Abbasi" userId="a485637c-5d5c-44af-8411-f95acc3236b6" providerId="ADAL" clId="{B67E75DF-61F4-4BDD-83F6-F3A9FEB4B984}" dt="2024-02-22T09:52:54.409" v="2357" actId="27803"/>
          <ac:spMkLst>
            <pc:docMk/>
            <pc:sldMk cId="3942064285" sldId="256"/>
            <ac:spMk id="14122" creationId="{FB1B89E3-EAB2-AEF9-D0BF-A5CFDD4F9855}"/>
          </ac:spMkLst>
        </pc:spChg>
        <pc:spChg chg="mod">
          <ac:chgData name="Jassem Abbasi" userId="a485637c-5d5c-44af-8411-f95acc3236b6" providerId="ADAL" clId="{B67E75DF-61F4-4BDD-83F6-F3A9FEB4B984}" dt="2024-02-22T09:52:54.409" v="2357" actId="27803"/>
          <ac:spMkLst>
            <pc:docMk/>
            <pc:sldMk cId="3942064285" sldId="256"/>
            <ac:spMk id="14123" creationId="{2BD0BF36-84C8-FF4F-5714-D0BF7FE29480}"/>
          </ac:spMkLst>
        </pc:spChg>
        <pc:spChg chg="mod">
          <ac:chgData name="Jassem Abbasi" userId="a485637c-5d5c-44af-8411-f95acc3236b6" providerId="ADAL" clId="{B67E75DF-61F4-4BDD-83F6-F3A9FEB4B984}" dt="2024-02-22T09:52:54.409" v="2357" actId="27803"/>
          <ac:spMkLst>
            <pc:docMk/>
            <pc:sldMk cId="3942064285" sldId="256"/>
            <ac:spMk id="14124" creationId="{D364EDE8-F39C-D043-53D4-F6EE3E04F075}"/>
          </ac:spMkLst>
        </pc:spChg>
        <pc:spChg chg="mod">
          <ac:chgData name="Jassem Abbasi" userId="a485637c-5d5c-44af-8411-f95acc3236b6" providerId="ADAL" clId="{B67E75DF-61F4-4BDD-83F6-F3A9FEB4B984}" dt="2024-02-22T09:52:54.409" v="2357" actId="27803"/>
          <ac:spMkLst>
            <pc:docMk/>
            <pc:sldMk cId="3942064285" sldId="256"/>
            <ac:spMk id="14125" creationId="{CF516DD7-A66E-8024-D499-97ABEB03339E}"/>
          </ac:spMkLst>
        </pc:spChg>
        <pc:spChg chg="mod">
          <ac:chgData name="Jassem Abbasi" userId="a485637c-5d5c-44af-8411-f95acc3236b6" providerId="ADAL" clId="{B67E75DF-61F4-4BDD-83F6-F3A9FEB4B984}" dt="2024-02-22T09:52:54.409" v="2357" actId="27803"/>
          <ac:spMkLst>
            <pc:docMk/>
            <pc:sldMk cId="3942064285" sldId="256"/>
            <ac:spMk id="14126" creationId="{13D0547D-5B72-6684-1681-5EA8B16993BE}"/>
          </ac:spMkLst>
        </pc:spChg>
        <pc:spChg chg="mod">
          <ac:chgData name="Jassem Abbasi" userId="a485637c-5d5c-44af-8411-f95acc3236b6" providerId="ADAL" clId="{B67E75DF-61F4-4BDD-83F6-F3A9FEB4B984}" dt="2024-02-22T09:52:54.409" v="2357" actId="27803"/>
          <ac:spMkLst>
            <pc:docMk/>
            <pc:sldMk cId="3942064285" sldId="256"/>
            <ac:spMk id="14127" creationId="{860E2D84-3ADB-0D64-5B45-98950FAEBB7E}"/>
          </ac:spMkLst>
        </pc:spChg>
        <pc:spChg chg="mod">
          <ac:chgData name="Jassem Abbasi" userId="a485637c-5d5c-44af-8411-f95acc3236b6" providerId="ADAL" clId="{B67E75DF-61F4-4BDD-83F6-F3A9FEB4B984}" dt="2024-02-22T09:52:54.409" v="2357" actId="27803"/>
          <ac:spMkLst>
            <pc:docMk/>
            <pc:sldMk cId="3942064285" sldId="256"/>
            <ac:spMk id="14128" creationId="{A806F69D-F918-E4DA-A070-28713BEBDFBB}"/>
          </ac:spMkLst>
        </pc:spChg>
        <pc:spChg chg="mod">
          <ac:chgData name="Jassem Abbasi" userId="a485637c-5d5c-44af-8411-f95acc3236b6" providerId="ADAL" clId="{B67E75DF-61F4-4BDD-83F6-F3A9FEB4B984}" dt="2024-02-22T09:52:54.409" v="2357" actId="27803"/>
          <ac:spMkLst>
            <pc:docMk/>
            <pc:sldMk cId="3942064285" sldId="256"/>
            <ac:spMk id="14129" creationId="{778DD375-BF38-5FA9-BC14-9179EE8FDF98}"/>
          </ac:spMkLst>
        </pc:spChg>
        <pc:spChg chg="mod">
          <ac:chgData name="Jassem Abbasi" userId="a485637c-5d5c-44af-8411-f95acc3236b6" providerId="ADAL" clId="{B67E75DF-61F4-4BDD-83F6-F3A9FEB4B984}" dt="2024-02-22T09:52:54.409" v="2357" actId="27803"/>
          <ac:spMkLst>
            <pc:docMk/>
            <pc:sldMk cId="3942064285" sldId="256"/>
            <ac:spMk id="14130" creationId="{E0FFD2B4-B06B-5755-3440-C1E5EE73211D}"/>
          </ac:spMkLst>
        </pc:spChg>
        <pc:spChg chg="mod">
          <ac:chgData name="Jassem Abbasi" userId="a485637c-5d5c-44af-8411-f95acc3236b6" providerId="ADAL" clId="{B67E75DF-61F4-4BDD-83F6-F3A9FEB4B984}" dt="2024-02-22T09:52:54.409" v="2357" actId="27803"/>
          <ac:spMkLst>
            <pc:docMk/>
            <pc:sldMk cId="3942064285" sldId="256"/>
            <ac:spMk id="14131" creationId="{F8B958F0-F2F2-93D1-4CE1-0A0CC2FD3F8F}"/>
          </ac:spMkLst>
        </pc:spChg>
        <pc:spChg chg="mod">
          <ac:chgData name="Jassem Abbasi" userId="a485637c-5d5c-44af-8411-f95acc3236b6" providerId="ADAL" clId="{B67E75DF-61F4-4BDD-83F6-F3A9FEB4B984}" dt="2024-02-22T09:52:54.409" v="2357" actId="27803"/>
          <ac:spMkLst>
            <pc:docMk/>
            <pc:sldMk cId="3942064285" sldId="256"/>
            <ac:spMk id="14132" creationId="{364BB6E8-DB39-DB63-E19C-E52FA7B3F1EB}"/>
          </ac:spMkLst>
        </pc:spChg>
        <pc:spChg chg="mod">
          <ac:chgData name="Jassem Abbasi" userId="a485637c-5d5c-44af-8411-f95acc3236b6" providerId="ADAL" clId="{B67E75DF-61F4-4BDD-83F6-F3A9FEB4B984}" dt="2024-02-22T09:52:54.409" v="2357" actId="27803"/>
          <ac:spMkLst>
            <pc:docMk/>
            <pc:sldMk cId="3942064285" sldId="256"/>
            <ac:spMk id="14133" creationId="{62E70078-BC3D-BBDF-5172-0C6FA434A7DE}"/>
          </ac:spMkLst>
        </pc:spChg>
        <pc:spChg chg="mod">
          <ac:chgData name="Jassem Abbasi" userId="a485637c-5d5c-44af-8411-f95acc3236b6" providerId="ADAL" clId="{B67E75DF-61F4-4BDD-83F6-F3A9FEB4B984}" dt="2024-02-22T09:52:54.409" v="2357" actId="27803"/>
          <ac:spMkLst>
            <pc:docMk/>
            <pc:sldMk cId="3942064285" sldId="256"/>
            <ac:spMk id="14134" creationId="{17425608-5CE4-9582-6706-0947146EC683}"/>
          </ac:spMkLst>
        </pc:spChg>
        <pc:spChg chg="mod">
          <ac:chgData name="Jassem Abbasi" userId="a485637c-5d5c-44af-8411-f95acc3236b6" providerId="ADAL" clId="{B67E75DF-61F4-4BDD-83F6-F3A9FEB4B984}" dt="2024-02-22T09:52:54.409" v="2357" actId="27803"/>
          <ac:spMkLst>
            <pc:docMk/>
            <pc:sldMk cId="3942064285" sldId="256"/>
            <ac:spMk id="14135" creationId="{6FBF811F-4B18-3933-FD71-56BE2F15BDA9}"/>
          </ac:spMkLst>
        </pc:spChg>
        <pc:spChg chg="mod">
          <ac:chgData name="Jassem Abbasi" userId="a485637c-5d5c-44af-8411-f95acc3236b6" providerId="ADAL" clId="{B67E75DF-61F4-4BDD-83F6-F3A9FEB4B984}" dt="2024-02-22T09:52:54.409" v="2357" actId="27803"/>
          <ac:spMkLst>
            <pc:docMk/>
            <pc:sldMk cId="3942064285" sldId="256"/>
            <ac:spMk id="14136" creationId="{CD819FE8-A8C3-484A-9F2F-EA0EA05D35FB}"/>
          </ac:spMkLst>
        </pc:spChg>
        <pc:spChg chg="mod">
          <ac:chgData name="Jassem Abbasi" userId="a485637c-5d5c-44af-8411-f95acc3236b6" providerId="ADAL" clId="{B67E75DF-61F4-4BDD-83F6-F3A9FEB4B984}" dt="2024-02-22T09:52:54.409" v="2357" actId="27803"/>
          <ac:spMkLst>
            <pc:docMk/>
            <pc:sldMk cId="3942064285" sldId="256"/>
            <ac:spMk id="14137" creationId="{ACB8A8E2-2081-D847-E86A-E37EFBE50AB2}"/>
          </ac:spMkLst>
        </pc:spChg>
        <pc:spChg chg="mod">
          <ac:chgData name="Jassem Abbasi" userId="a485637c-5d5c-44af-8411-f95acc3236b6" providerId="ADAL" clId="{B67E75DF-61F4-4BDD-83F6-F3A9FEB4B984}" dt="2024-02-22T09:52:54.409" v="2357" actId="27803"/>
          <ac:spMkLst>
            <pc:docMk/>
            <pc:sldMk cId="3942064285" sldId="256"/>
            <ac:spMk id="14138" creationId="{74EDD1C8-490E-69F9-DED4-B841549DEF9C}"/>
          </ac:spMkLst>
        </pc:spChg>
        <pc:spChg chg="mod">
          <ac:chgData name="Jassem Abbasi" userId="a485637c-5d5c-44af-8411-f95acc3236b6" providerId="ADAL" clId="{B67E75DF-61F4-4BDD-83F6-F3A9FEB4B984}" dt="2024-02-22T09:52:54.409" v="2357" actId="27803"/>
          <ac:spMkLst>
            <pc:docMk/>
            <pc:sldMk cId="3942064285" sldId="256"/>
            <ac:spMk id="14139" creationId="{9F2EA1A9-D13D-87D0-30F9-771C7184C6CE}"/>
          </ac:spMkLst>
        </pc:spChg>
        <pc:spChg chg="mod">
          <ac:chgData name="Jassem Abbasi" userId="a485637c-5d5c-44af-8411-f95acc3236b6" providerId="ADAL" clId="{B67E75DF-61F4-4BDD-83F6-F3A9FEB4B984}" dt="2024-02-22T09:52:54.409" v="2357" actId="27803"/>
          <ac:spMkLst>
            <pc:docMk/>
            <pc:sldMk cId="3942064285" sldId="256"/>
            <ac:spMk id="14140" creationId="{63B3FFB5-A29A-42A2-4132-2E1709616BD8}"/>
          </ac:spMkLst>
        </pc:spChg>
        <pc:spChg chg="mod">
          <ac:chgData name="Jassem Abbasi" userId="a485637c-5d5c-44af-8411-f95acc3236b6" providerId="ADAL" clId="{B67E75DF-61F4-4BDD-83F6-F3A9FEB4B984}" dt="2024-02-22T09:52:54.409" v="2357" actId="27803"/>
          <ac:spMkLst>
            <pc:docMk/>
            <pc:sldMk cId="3942064285" sldId="256"/>
            <ac:spMk id="14141" creationId="{F5819E20-735B-6869-7FB9-9D9B148C2F87}"/>
          </ac:spMkLst>
        </pc:spChg>
        <pc:spChg chg="mod">
          <ac:chgData name="Jassem Abbasi" userId="a485637c-5d5c-44af-8411-f95acc3236b6" providerId="ADAL" clId="{B67E75DF-61F4-4BDD-83F6-F3A9FEB4B984}" dt="2024-02-22T09:52:54.409" v="2357" actId="27803"/>
          <ac:spMkLst>
            <pc:docMk/>
            <pc:sldMk cId="3942064285" sldId="256"/>
            <ac:spMk id="14142" creationId="{3608B1B7-FF51-258A-7B20-A6195AFF1159}"/>
          </ac:spMkLst>
        </pc:spChg>
        <pc:spChg chg="mod">
          <ac:chgData name="Jassem Abbasi" userId="a485637c-5d5c-44af-8411-f95acc3236b6" providerId="ADAL" clId="{B67E75DF-61F4-4BDD-83F6-F3A9FEB4B984}" dt="2024-02-22T09:52:54.409" v="2357" actId="27803"/>
          <ac:spMkLst>
            <pc:docMk/>
            <pc:sldMk cId="3942064285" sldId="256"/>
            <ac:spMk id="14143" creationId="{0409C4B8-7ED4-84F7-78F6-379A46B88410}"/>
          </ac:spMkLst>
        </pc:spChg>
        <pc:spChg chg="mod">
          <ac:chgData name="Jassem Abbasi" userId="a485637c-5d5c-44af-8411-f95acc3236b6" providerId="ADAL" clId="{B67E75DF-61F4-4BDD-83F6-F3A9FEB4B984}" dt="2024-02-22T09:52:54.409" v="2357" actId="27803"/>
          <ac:spMkLst>
            <pc:docMk/>
            <pc:sldMk cId="3942064285" sldId="256"/>
            <ac:spMk id="14144" creationId="{999E43A4-06DD-AF39-BE36-985763C255FC}"/>
          </ac:spMkLst>
        </pc:spChg>
        <pc:spChg chg="mod">
          <ac:chgData name="Jassem Abbasi" userId="a485637c-5d5c-44af-8411-f95acc3236b6" providerId="ADAL" clId="{B67E75DF-61F4-4BDD-83F6-F3A9FEB4B984}" dt="2024-02-22T09:52:54.409" v="2357" actId="27803"/>
          <ac:spMkLst>
            <pc:docMk/>
            <pc:sldMk cId="3942064285" sldId="256"/>
            <ac:spMk id="14145" creationId="{116CB5D9-22FD-4BAA-E4EF-4933554A15A5}"/>
          </ac:spMkLst>
        </pc:spChg>
        <pc:spChg chg="mod">
          <ac:chgData name="Jassem Abbasi" userId="a485637c-5d5c-44af-8411-f95acc3236b6" providerId="ADAL" clId="{B67E75DF-61F4-4BDD-83F6-F3A9FEB4B984}" dt="2024-02-22T09:52:54.409" v="2357" actId="27803"/>
          <ac:spMkLst>
            <pc:docMk/>
            <pc:sldMk cId="3942064285" sldId="256"/>
            <ac:spMk id="14146" creationId="{2BE8644D-E92C-59D8-CCE3-F6F0A09B7DB4}"/>
          </ac:spMkLst>
        </pc:spChg>
        <pc:spChg chg="mod">
          <ac:chgData name="Jassem Abbasi" userId="a485637c-5d5c-44af-8411-f95acc3236b6" providerId="ADAL" clId="{B67E75DF-61F4-4BDD-83F6-F3A9FEB4B984}" dt="2024-02-22T09:52:54.409" v="2357" actId="27803"/>
          <ac:spMkLst>
            <pc:docMk/>
            <pc:sldMk cId="3942064285" sldId="256"/>
            <ac:spMk id="14147" creationId="{F93624B7-AA44-4912-F122-23FB70F1DCCF}"/>
          </ac:spMkLst>
        </pc:spChg>
        <pc:spChg chg="mod">
          <ac:chgData name="Jassem Abbasi" userId="a485637c-5d5c-44af-8411-f95acc3236b6" providerId="ADAL" clId="{B67E75DF-61F4-4BDD-83F6-F3A9FEB4B984}" dt="2024-02-22T09:52:54.409" v="2357" actId="27803"/>
          <ac:spMkLst>
            <pc:docMk/>
            <pc:sldMk cId="3942064285" sldId="256"/>
            <ac:spMk id="14148" creationId="{D13BDD3F-09E8-A7E0-97E5-07C4BB7AA368}"/>
          </ac:spMkLst>
        </pc:spChg>
        <pc:spChg chg="mod">
          <ac:chgData name="Jassem Abbasi" userId="a485637c-5d5c-44af-8411-f95acc3236b6" providerId="ADAL" clId="{B67E75DF-61F4-4BDD-83F6-F3A9FEB4B984}" dt="2024-02-22T09:52:54.409" v="2357" actId="27803"/>
          <ac:spMkLst>
            <pc:docMk/>
            <pc:sldMk cId="3942064285" sldId="256"/>
            <ac:spMk id="14149" creationId="{869C61F2-76FF-B1AD-0E2D-FA99DBAEAF49}"/>
          </ac:spMkLst>
        </pc:spChg>
        <pc:spChg chg="mod">
          <ac:chgData name="Jassem Abbasi" userId="a485637c-5d5c-44af-8411-f95acc3236b6" providerId="ADAL" clId="{B67E75DF-61F4-4BDD-83F6-F3A9FEB4B984}" dt="2024-02-22T09:52:54.409" v="2357" actId="27803"/>
          <ac:spMkLst>
            <pc:docMk/>
            <pc:sldMk cId="3942064285" sldId="256"/>
            <ac:spMk id="14150" creationId="{EDA4AF22-F5EC-69DD-B210-484A43313D7B}"/>
          </ac:spMkLst>
        </pc:spChg>
        <pc:spChg chg="mod">
          <ac:chgData name="Jassem Abbasi" userId="a485637c-5d5c-44af-8411-f95acc3236b6" providerId="ADAL" clId="{B67E75DF-61F4-4BDD-83F6-F3A9FEB4B984}" dt="2024-02-22T09:52:54.409" v="2357" actId="27803"/>
          <ac:spMkLst>
            <pc:docMk/>
            <pc:sldMk cId="3942064285" sldId="256"/>
            <ac:spMk id="14151" creationId="{A940156B-741D-C4B7-4B5D-4C88B0DA1316}"/>
          </ac:spMkLst>
        </pc:spChg>
        <pc:spChg chg="mod">
          <ac:chgData name="Jassem Abbasi" userId="a485637c-5d5c-44af-8411-f95acc3236b6" providerId="ADAL" clId="{B67E75DF-61F4-4BDD-83F6-F3A9FEB4B984}" dt="2024-02-22T09:52:54.409" v="2357" actId="27803"/>
          <ac:spMkLst>
            <pc:docMk/>
            <pc:sldMk cId="3942064285" sldId="256"/>
            <ac:spMk id="14152" creationId="{50351F91-675C-9F9E-2EAA-35ABF56A68AD}"/>
          </ac:spMkLst>
        </pc:spChg>
        <pc:spChg chg="mod">
          <ac:chgData name="Jassem Abbasi" userId="a485637c-5d5c-44af-8411-f95acc3236b6" providerId="ADAL" clId="{B67E75DF-61F4-4BDD-83F6-F3A9FEB4B984}" dt="2024-02-22T09:52:54.409" v="2357" actId="27803"/>
          <ac:spMkLst>
            <pc:docMk/>
            <pc:sldMk cId="3942064285" sldId="256"/>
            <ac:spMk id="14153" creationId="{FECACEFE-5E40-6085-59DF-2677A67DCD4D}"/>
          </ac:spMkLst>
        </pc:spChg>
        <pc:spChg chg="mod">
          <ac:chgData name="Jassem Abbasi" userId="a485637c-5d5c-44af-8411-f95acc3236b6" providerId="ADAL" clId="{B67E75DF-61F4-4BDD-83F6-F3A9FEB4B984}" dt="2024-02-22T09:52:54.409" v="2357" actId="27803"/>
          <ac:spMkLst>
            <pc:docMk/>
            <pc:sldMk cId="3942064285" sldId="256"/>
            <ac:spMk id="14154" creationId="{F36D276E-D614-2C40-3D10-63F14BAFC641}"/>
          </ac:spMkLst>
        </pc:spChg>
        <pc:spChg chg="mod">
          <ac:chgData name="Jassem Abbasi" userId="a485637c-5d5c-44af-8411-f95acc3236b6" providerId="ADAL" clId="{B67E75DF-61F4-4BDD-83F6-F3A9FEB4B984}" dt="2024-02-22T09:52:54.409" v="2357" actId="27803"/>
          <ac:spMkLst>
            <pc:docMk/>
            <pc:sldMk cId="3942064285" sldId="256"/>
            <ac:spMk id="14155" creationId="{49C8DC1A-BFFF-7468-7BF1-FE81734CADC0}"/>
          </ac:spMkLst>
        </pc:spChg>
        <pc:spChg chg="mod">
          <ac:chgData name="Jassem Abbasi" userId="a485637c-5d5c-44af-8411-f95acc3236b6" providerId="ADAL" clId="{B67E75DF-61F4-4BDD-83F6-F3A9FEB4B984}" dt="2024-02-22T09:52:54.409" v="2357" actId="27803"/>
          <ac:spMkLst>
            <pc:docMk/>
            <pc:sldMk cId="3942064285" sldId="256"/>
            <ac:spMk id="14156" creationId="{2AE2772E-7527-53FF-5BBB-A2FDFAF13BBF}"/>
          </ac:spMkLst>
        </pc:spChg>
        <pc:spChg chg="mod">
          <ac:chgData name="Jassem Abbasi" userId="a485637c-5d5c-44af-8411-f95acc3236b6" providerId="ADAL" clId="{B67E75DF-61F4-4BDD-83F6-F3A9FEB4B984}" dt="2024-02-22T09:52:54.409" v="2357" actId="27803"/>
          <ac:spMkLst>
            <pc:docMk/>
            <pc:sldMk cId="3942064285" sldId="256"/>
            <ac:spMk id="14157" creationId="{4E290A75-FCCB-CBF9-27B0-420BCC239B5A}"/>
          </ac:spMkLst>
        </pc:spChg>
        <pc:spChg chg="mod">
          <ac:chgData name="Jassem Abbasi" userId="a485637c-5d5c-44af-8411-f95acc3236b6" providerId="ADAL" clId="{B67E75DF-61F4-4BDD-83F6-F3A9FEB4B984}" dt="2024-02-22T09:52:54.409" v="2357" actId="27803"/>
          <ac:spMkLst>
            <pc:docMk/>
            <pc:sldMk cId="3942064285" sldId="256"/>
            <ac:spMk id="14158" creationId="{610C1898-CE61-17B3-4566-9DECE330B3EF}"/>
          </ac:spMkLst>
        </pc:spChg>
        <pc:spChg chg="mod">
          <ac:chgData name="Jassem Abbasi" userId="a485637c-5d5c-44af-8411-f95acc3236b6" providerId="ADAL" clId="{B67E75DF-61F4-4BDD-83F6-F3A9FEB4B984}" dt="2024-02-22T09:52:54.409" v="2357" actId="27803"/>
          <ac:spMkLst>
            <pc:docMk/>
            <pc:sldMk cId="3942064285" sldId="256"/>
            <ac:spMk id="14159" creationId="{27A9D1B0-C568-4B84-18E6-FCE086E818F9}"/>
          </ac:spMkLst>
        </pc:spChg>
        <pc:spChg chg="mod">
          <ac:chgData name="Jassem Abbasi" userId="a485637c-5d5c-44af-8411-f95acc3236b6" providerId="ADAL" clId="{B67E75DF-61F4-4BDD-83F6-F3A9FEB4B984}" dt="2024-02-22T09:52:54.409" v="2357" actId="27803"/>
          <ac:spMkLst>
            <pc:docMk/>
            <pc:sldMk cId="3942064285" sldId="256"/>
            <ac:spMk id="14160" creationId="{798946C5-0B4B-E81D-AADC-166AAD461D12}"/>
          </ac:spMkLst>
        </pc:spChg>
        <pc:spChg chg="mod">
          <ac:chgData name="Jassem Abbasi" userId="a485637c-5d5c-44af-8411-f95acc3236b6" providerId="ADAL" clId="{B67E75DF-61F4-4BDD-83F6-F3A9FEB4B984}" dt="2024-02-22T09:52:54.409" v="2357" actId="27803"/>
          <ac:spMkLst>
            <pc:docMk/>
            <pc:sldMk cId="3942064285" sldId="256"/>
            <ac:spMk id="14161" creationId="{7D4B7BDE-4867-ED26-DC96-98E8E60A0AEE}"/>
          </ac:spMkLst>
        </pc:spChg>
        <pc:spChg chg="mod">
          <ac:chgData name="Jassem Abbasi" userId="a485637c-5d5c-44af-8411-f95acc3236b6" providerId="ADAL" clId="{B67E75DF-61F4-4BDD-83F6-F3A9FEB4B984}" dt="2024-02-22T09:52:54.409" v="2357" actId="27803"/>
          <ac:spMkLst>
            <pc:docMk/>
            <pc:sldMk cId="3942064285" sldId="256"/>
            <ac:spMk id="14162" creationId="{315E8E87-6CBF-0E38-8C0C-CC24910AB7C3}"/>
          </ac:spMkLst>
        </pc:spChg>
        <pc:spChg chg="mod">
          <ac:chgData name="Jassem Abbasi" userId="a485637c-5d5c-44af-8411-f95acc3236b6" providerId="ADAL" clId="{B67E75DF-61F4-4BDD-83F6-F3A9FEB4B984}" dt="2024-02-22T09:52:54.409" v="2357" actId="27803"/>
          <ac:spMkLst>
            <pc:docMk/>
            <pc:sldMk cId="3942064285" sldId="256"/>
            <ac:spMk id="14163" creationId="{27A44F1D-843F-0DE4-6BEA-D42EDB13E0C1}"/>
          </ac:spMkLst>
        </pc:spChg>
        <pc:spChg chg="mod">
          <ac:chgData name="Jassem Abbasi" userId="a485637c-5d5c-44af-8411-f95acc3236b6" providerId="ADAL" clId="{B67E75DF-61F4-4BDD-83F6-F3A9FEB4B984}" dt="2024-02-22T09:52:54.409" v="2357" actId="27803"/>
          <ac:spMkLst>
            <pc:docMk/>
            <pc:sldMk cId="3942064285" sldId="256"/>
            <ac:spMk id="14164" creationId="{B7E9ECB4-E5C9-9B83-DC7A-19215E5215F0}"/>
          </ac:spMkLst>
        </pc:spChg>
        <pc:spChg chg="mod">
          <ac:chgData name="Jassem Abbasi" userId="a485637c-5d5c-44af-8411-f95acc3236b6" providerId="ADAL" clId="{B67E75DF-61F4-4BDD-83F6-F3A9FEB4B984}" dt="2024-02-22T09:52:54.409" v="2357" actId="27803"/>
          <ac:spMkLst>
            <pc:docMk/>
            <pc:sldMk cId="3942064285" sldId="256"/>
            <ac:spMk id="14165" creationId="{38F9D879-CB7F-CC9A-9B3B-21E67FBB307F}"/>
          </ac:spMkLst>
        </pc:spChg>
        <pc:spChg chg="mod">
          <ac:chgData name="Jassem Abbasi" userId="a485637c-5d5c-44af-8411-f95acc3236b6" providerId="ADAL" clId="{B67E75DF-61F4-4BDD-83F6-F3A9FEB4B984}" dt="2024-02-22T09:52:54.409" v="2357" actId="27803"/>
          <ac:spMkLst>
            <pc:docMk/>
            <pc:sldMk cId="3942064285" sldId="256"/>
            <ac:spMk id="14166" creationId="{C9421F9B-9685-272C-59B7-ACD37FA0BF2C}"/>
          </ac:spMkLst>
        </pc:spChg>
        <pc:spChg chg="mod">
          <ac:chgData name="Jassem Abbasi" userId="a485637c-5d5c-44af-8411-f95acc3236b6" providerId="ADAL" clId="{B67E75DF-61F4-4BDD-83F6-F3A9FEB4B984}" dt="2024-02-22T09:52:54.409" v="2357" actId="27803"/>
          <ac:spMkLst>
            <pc:docMk/>
            <pc:sldMk cId="3942064285" sldId="256"/>
            <ac:spMk id="14167" creationId="{EF2FDFD4-70F5-28A1-AE2F-B23E5E992630}"/>
          </ac:spMkLst>
        </pc:spChg>
        <pc:spChg chg="mod">
          <ac:chgData name="Jassem Abbasi" userId="a485637c-5d5c-44af-8411-f95acc3236b6" providerId="ADAL" clId="{B67E75DF-61F4-4BDD-83F6-F3A9FEB4B984}" dt="2024-02-22T09:52:54.409" v="2357" actId="27803"/>
          <ac:spMkLst>
            <pc:docMk/>
            <pc:sldMk cId="3942064285" sldId="256"/>
            <ac:spMk id="14168" creationId="{B97AA5E9-A906-9C3E-E5B2-4A7D71D67C22}"/>
          </ac:spMkLst>
        </pc:spChg>
        <pc:spChg chg="mod">
          <ac:chgData name="Jassem Abbasi" userId="a485637c-5d5c-44af-8411-f95acc3236b6" providerId="ADAL" clId="{B67E75DF-61F4-4BDD-83F6-F3A9FEB4B984}" dt="2024-02-22T09:52:54.409" v="2357" actId="27803"/>
          <ac:spMkLst>
            <pc:docMk/>
            <pc:sldMk cId="3942064285" sldId="256"/>
            <ac:spMk id="14169" creationId="{8A621FEE-6C94-0FDF-A74B-317CA76C9885}"/>
          </ac:spMkLst>
        </pc:spChg>
        <pc:spChg chg="mod">
          <ac:chgData name="Jassem Abbasi" userId="a485637c-5d5c-44af-8411-f95acc3236b6" providerId="ADAL" clId="{B67E75DF-61F4-4BDD-83F6-F3A9FEB4B984}" dt="2024-02-22T09:52:54.409" v="2357" actId="27803"/>
          <ac:spMkLst>
            <pc:docMk/>
            <pc:sldMk cId="3942064285" sldId="256"/>
            <ac:spMk id="14170" creationId="{3C11AACD-F7A1-B311-3BB3-792EE50CC1B4}"/>
          </ac:spMkLst>
        </pc:spChg>
        <pc:spChg chg="mod">
          <ac:chgData name="Jassem Abbasi" userId="a485637c-5d5c-44af-8411-f95acc3236b6" providerId="ADAL" clId="{B67E75DF-61F4-4BDD-83F6-F3A9FEB4B984}" dt="2024-02-22T09:52:54.409" v="2357" actId="27803"/>
          <ac:spMkLst>
            <pc:docMk/>
            <pc:sldMk cId="3942064285" sldId="256"/>
            <ac:spMk id="14171" creationId="{895C6CB3-7086-8C01-8BBF-7F312518CAE5}"/>
          </ac:spMkLst>
        </pc:spChg>
        <pc:spChg chg="mod">
          <ac:chgData name="Jassem Abbasi" userId="a485637c-5d5c-44af-8411-f95acc3236b6" providerId="ADAL" clId="{B67E75DF-61F4-4BDD-83F6-F3A9FEB4B984}" dt="2024-02-22T09:52:54.409" v="2357" actId="27803"/>
          <ac:spMkLst>
            <pc:docMk/>
            <pc:sldMk cId="3942064285" sldId="256"/>
            <ac:spMk id="14172" creationId="{CB6FD549-6789-626A-BA0E-38FE73FD613B}"/>
          </ac:spMkLst>
        </pc:spChg>
        <pc:spChg chg="mod">
          <ac:chgData name="Jassem Abbasi" userId="a485637c-5d5c-44af-8411-f95acc3236b6" providerId="ADAL" clId="{B67E75DF-61F4-4BDD-83F6-F3A9FEB4B984}" dt="2024-02-22T09:52:54.409" v="2357" actId="27803"/>
          <ac:spMkLst>
            <pc:docMk/>
            <pc:sldMk cId="3942064285" sldId="256"/>
            <ac:spMk id="14173" creationId="{59E2D105-0CF9-74E5-74B9-BCC098C3C4C4}"/>
          </ac:spMkLst>
        </pc:spChg>
        <pc:spChg chg="mod">
          <ac:chgData name="Jassem Abbasi" userId="a485637c-5d5c-44af-8411-f95acc3236b6" providerId="ADAL" clId="{B67E75DF-61F4-4BDD-83F6-F3A9FEB4B984}" dt="2024-02-22T09:52:54.409" v="2357" actId="27803"/>
          <ac:spMkLst>
            <pc:docMk/>
            <pc:sldMk cId="3942064285" sldId="256"/>
            <ac:spMk id="14174" creationId="{152D3DF0-27E2-DCD1-7E67-54244175F5C9}"/>
          </ac:spMkLst>
        </pc:spChg>
        <pc:spChg chg="mod">
          <ac:chgData name="Jassem Abbasi" userId="a485637c-5d5c-44af-8411-f95acc3236b6" providerId="ADAL" clId="{B67E75DF-61F4-4BDD-83F6-F3A9FEB4B984}" dt="2024-02-22T09:52:54.409" v="2357" actId="27803"/>
          <ac:spMkLst>
            <pc:docMk/>
            <pc:sldMk cId="3942064285" sldId="256"/>
            <ac:spMk id="14175" creationId="{BCB1EC56-A15C-9901-616A-09A8EF014503}"/>
          </ac:spMkLst>
        </pc:spChg>
        <pc:spChg chg="mod">
          <ac:chgData name="Jassem Abbasi" userId="a485637c-5d5c-44af-8411-f95acc3236b6" providerId="ADAL" clId="{B67E75DF-61F4-4BDD-83F6-F3A9FEB4B984}" dt="2024-02-22T09:52:54.409" v="2357" actId="27803"/>
          <ac:spMkLst>
            <pc:docMk/>
            <pc:sldMk cId="3942064285" sldId="256"/>
            <ac:spMk id="14176" creationId="{67C4C462-EFEC-AB66-607A-17D0820E3CBC}"/>
          </ac:spMkLst>
        </pc:spChg>
        <pc:spChg chg="mod">
          <ac:chgData name="Jassem Abbasi" userId="a485637c-5d5c-44af-8411-f95acc3236b6" providerId="ADAL" clId="{B67E75DF-61F4-4BDD-83F6-F3A9FEB4B984}" dt="2024-02-22T09:52:54.409" v="2357" actId="27803"/>
          <ac:spMkLst>
            <pc:docMk/>
            <pc:sldMk cId="3942064285" sldId="256"/>
            <ac:spMk id="14177" creationId="{F53B5FA5-3700-6037-98A3-7C88D04883AE}"/>
          </ac:spMkLst>
        </pc:spChg>
        <pc:spChg chg="mod">
          <ac:chgData name="Jassem Abbasi" userId="a485637c-5d5c-44af-8411-f95acc3236b6" providerId="ADAL" clId="{B67E75DF-61F4-4BDD-83F6-F3A9FEB4B984}" dt="2024-02-22T09:52:54.409" v="2357" actId="27803"/>
          <ac:spMkLst>
            <pc:docMk/>
            <pc:sldMk cId="3942064285" sldId="256"/>
            <ac:spMk id="14178" creationId="{2F5BA8C5-853C-D2E5-0D58-FA2A79B5DA84}"/>
          </ac:spMkLst>
        </pc:spChg>
        <pc:spChg chg="mod">
          <ac:chgData name="Jassem Abbasi" userId="a485637c-5d5c-44af-8411-f95acc3236b6" providerId="ADAL" clId="{B67E75DF-61F4-4BDD-83F6-F3A9FEB4B984}" dt="2024-02-22T09:52:54.409" v="2357" actId="27803"/>
          <ac:spMkLst>
            <pc:docMk/>
            <pc:sldMk cId="3942064285" sldId="256"/>
            <ac:spMk id="14179" creationId="{08F3A269-0C34-8B8D-496B-16BECC86430D}"/>
          </ac:spMkLst>
        </pc:spChg>
        <pc:spChg chg="mod">
          <ac:chgData name="Jassem Abbasi" userId="a485637c-5d5c-44af-8411-f95acc3236b6" providerId="ADAL" clId="{B67E75DF-61F4-4BDD-83F6-F3A9FEB4B984}" dt="2024-02-22T09:52:54.409" v="2357" actId="27803"/>
          <ac:spMkLst>
            <pc:docMk/>
            <pc:sldMk cId="3942064285" sldId="256"/>
            <ac:spMk id="14180" creationId="{55E430D7-3914-9464-607E-6819D6E97156}"/>
          </ac:spMkLst>
        </pc:spChg>
        <pc:spChg chg="mod">
          <ac:chgData name="Jassem Abbasi" userId="a485637c-5d5c-44af-8411-f95acc3236b6" providerId="ADAL" clId="{B67E75DF-61F4-4BDD-83F6-F3A9FEB4B984}" dt="2024-02-22T09:52:54.409" v="2357" actId="27803"/>
          <ac:spMkLst>
            <pc:docMk/>
            <pc:sldMk cId="3942064285" sldId="256"/>
            <ac:spMk id="14181" creationId="{0F5EEA55-F7C8-C4F2-DFCA-4A867A919C05}"/>
          </ac:spMkLst>
        </pc:spChg>
        <pc:spChg chg="mod">
          <ac:chgData name="Jassem Abbasi" userId="a485637c-5d5c-44af-8411-f95acc3236b6" providerId="ADAL" clId="{B67E75DF-61F4-4BDD-83F6-F3A9FEB4B984}" dt="2024-02-22T09:52:54.409" v="2357" actId="27803"/>
          <ac:spMkLst>
            <pc:docMk/>
            <pc:sldMk cId="3942064285" sldId="256"/>
            <ac:spMk id="14182" creationId="{00C43891-3EED-27E7-BB1A-3DA8A68C1FBD}"/>
          </ac:spMkLst>
        </pc:spChg>
        <pc:spChg chg="mod">
          <ac:chgData name="Jassem Abbasi" userId="a485637c-5d5c-44af-8411-f95acc3236b6" providerId="ADAL" clId="{B67E75DF-61F4-4BDD-83F6-F3A9FEB4B984}" dt="2024-02-22T09:52:54.409" v="2357" actId="27803"/>
          <ac:spMkLst>
            <pc:docMk/>
            <pc:sldMk cId="3942064285" sldId="256"/>
            <ac:spMk id="14183" creationId="{AD385CC0-2FD9-8F0D-433A-7D41CDC69908}"/>
          </ac:spMkLst>
        </pc:spChg>
        <pc:spChg chg="mod">
          <ac:chgData name="Jassem Abbasi" userId="a485637c-5d5c-44af-8411-f95acc3236b6" providerId="ADAL" clId="{B67E75DF-61F4-4BDD-83F6-F3A9FEB4B984}" dt="2024-02-22T09:52:54.409" v="2357" actId="27803"/>
          <ac:spMkLst>
            <pc:docMk/>
            <pc:sldMk cId="3942064285" sldId="256"/>
            <ac:spMk id="14184" creationId="{FD507824-389C-BEE9-11C6-4785CDC9C569}"/>
          </ac:spMkLst>
        </pc:spChg>
        <pc:spChg chg="mod">
          <ac:chgData name="Jassem Abbasi" userId="a485637c-5d5c-44af-8411-f95acc3236b6" providerId="ADAL" clId="{B67E75DF-61F4-4BDD-83F6-F3A9FEB4B984}" dt="2024-02-22T09:52:54.409" v="2357" actId="27803"/>
          <ac:spMkLst>
            <pc:docMk/>
            <pc:sldMk cId="3942064285" sldId="256"/>
            <ac:spMk id="14185" creationId="{F2CFC2F7-8BF0-191B-EAAB-0C5F74E74054}"/>
          </ac:spMkLst>
        </pc:spChg>
        <pc:spChg chg="mod">
          <ac:chgData name="Jassem Abbasi" userId="a485637c-5d5c-44af-8411-f95acc3236b6" providerId="ADAL" clId="{B67E75DF-61F4-4BDD-83F6-F3A9FEB4B984}" dt="2024-02-22T09:52:54.409" v="2357" actId="27803"/>
          <ac:spMkLst>
            <pc:docMk/>
            <pc:sldMk cId="3942064285" sldId="256"/>
            <ac:spMk id="14186" creationId="{87023D3B-42D8-8AEF-0E0A-BE072FF8F259}"/>
          </ac:spMkLst>
        </pc:spChg>
        <pc:spChg chg="mod">
          <ac:chgData name="Jassem Abbasi" userId="a485637c-5d5c-44af-8411-f95acc3236b6" providerId="ADAL" clId="{B67E75DF-61F4-4BDD-83F6-F3A9FEB4B984}" dt="2024-02-22T09:52:54.409" v="2357" actId="27803"/>
          <ac:spMkLst>
            <pc:docMk/>
            <pc:sldMk cId="3942064285" sldId="256"/>
            <ac:spMk id="14187" creationId="{B08E41A0-4123-1F26-959B-FBC267BB94A4}"/>
          </ac:spMkLst>
        </pc:spChg>
        <pc:spChg chg="mod">
          <ac:chgData name="Jassem Abbasi" userId="a485637c-5d5c-44af-8411-f95acc3236b6" providerId="ADAL" clId="{B67E75DF-61F4-4BDD-83F6-F3A9FEB4B984}" dt="2024-02-22T09:52:54.409" v="2357" actId="27803"/>
          <ac:spMkLst>
            <pc:docMk/>
            <pc:sldMk cId="3942064285" sldId="256"/>
            <ac:spMk id="14188" creationId="{8D7F6D37-138F-DD31-5590-5B475894B668}"/>
          </ac:spMkLst>
        </pc:spChg>
        <pc:spChg chg="mod">
          <ac:chgData name="Jassem Abbasi" userId="a485637c-5d5c-44af-8411-f95acc3236b6" providerId="ADAL" clId="{B67E75DF-61F4-4BDD-83F6-F3A9FEB4B984}" dt="2024-02-22T09:52:54.409" v="2357" actId="27803"/>
          <ac:spMkLst>
            <pc:docMk/>
            <pc:sldMk cId="3942064285" sldId="256"/>
            <ac:spMk id="14189" creationId="{29616727-C5A1-1CB3-0327-7AB9F862B3C1}"/>
          </ac:spMkLst>
        </pc:spChg>
        <pc:spChg chg="mod">
          <ac:chgData name="Jassem Abbasi" userId="a485637c-5d5c-44af-8411-f95acc3236b6" providerId="ADAL" clId="{B67E75DF-61F4-4BDD-83F6-F3A9FEB4B984}" dt="2024-02-22T09:52:54.409" v="2357" actId="27803"/>
          <ac:spMkLst>
            <pc:docMk/>
            <pc:sldMk cId="3942064285" sldId="256"/>
            <ac:spMk id="14190" creationId="{9668A206-8FB0-9CE1-1FD8-C5546A7340D6}"/>
          </ac:spMkLst>
        </pc:spChg>
        <pc:spChg chg="mod">
          <ac:chgData name="Jassem Abbasi" userId="a485637c-5d5c-44af-8411-f95acc3236b6" providerId="ADAL" clId="{B67E75DF-61F4-4BDD-83F6-F3A9FEB4B984}" dt="2024-02-22T09:52:54.409" v="2357" actId="27803"/>
          <ac:spMkLst>
            <pc:docMk/>
            <pc:sldMk cId="3942064285" sldId="256"/>
            <ac:spMk id="14191" creationId="{377B2EDE-9600-8AAE-7895-6B300F02A7BF}"/>
          </ac:spMkLst>
        </pc:spChg>
        <pc:spChg chg="mod">
          <ac:chgData name="Jassem Abbasi" userId="a485637c-5d5c-44af-8411-f95acc3236b6" providerId="ADAL" clId="{B67E75DF-61F4-4BDD-83F6-F3A9FEB4B984}" dt="2024-02-22T09:52:54.409" v="2357" actId="27803"/>
          <ac:spMkLst>
            <pc:docMk/>
            <pc:sldMk cId="3942064285" sldId="256"/>
            <ac:spMk id="14192" creationId="{48D7101E-89EF-9EC7-3AAC-8F906D05B037}"/>
          </ac:spMkLst>
        </pc:spChg>
        <pc:spChg chg="mod">
          <ac:chgData name="Jassem Abbasi" userId="a485637c-5d5c-44af-8411-f95acc3236b6" providerId="ADAL" clId="{B67E75DF-61F4-4BDD-83F6-F3A9FEB4B984}" dt="2024-02-22T09:52:54.409" v="2357" actId="27803"/>
          <ac:spMkLst>
            <pc:docMk/>
            <pc:sldMk cId="3942064285" sldId="256"/>
            <ac:spMk id="14193" creationId="{D2427E0C-C895-01F3-914E-B079CFD3DAD5}"/>
          </ac:spMkLst>
        </pc:spChg>
        <pc:spChg chg="mod">
          <ac:chgData name="Jassem Abbasi" userId="a485637c-5d5c-44af-8411-f95acc3236b6" providerId="ADAL" clId="{B67E75DF-61F4-4BDD-83F6-F3A9FEB4B984}" dt="2024-02-22T09:52:54.409" v="2357" actId="27803"/>
          <ac:spMkLst>
            <pc:docMk/>
            <pc:sldMk cId="3942064285" sldId="256"/>
            <ac:spMk id="14194" creationId="{04225DC9-CDCE-4F98-79E3-96998BA2270B}"/>
          </ac:spMkLst>
        </pc:spChg>
        <pc:spChg chg="mod">
          <ac:chgData name="Jassem Abbasi" userId="a485637c-5d5c-44af-8411-f95acc3236b6" providerId="ADAL" clId="{B67E75DF-61F4-4BDD-83F6-F3A9FEB4B984}" dt="2024-02-22T09:52:54.409" v="2357" actId="27803"/>
          <ac:spMkLst>
            <pc:docMk/>
            <pc:sldMk cId="3942064285" sldId="256"/>
            <ac:spMk id="14195" creationId="{76DF882F-AD09-26B4-136B-9C9EC1F04C27}"/>
          </ac:spMkLst>
        </pc:spChg>
        <pc:spChg chg="mod">
          <ac:chgData name="Jassem Abbasi" userId="a485637c-5d5c-44af-8411-f95acc3236b6" providerId="ADAL" clId="{B67E75DF-61F4-4BDD-83F6-F3A9FEB4B984}" dt="2024-02-22T09:52:54.409" v="2357" actId="27803"/>
          <ac:spMkLst>
            <pc:docMk/>
            <pc:sldMk cId="3942064285" sldId="256"/>
            <ac:spMk id="14196" creationId="{EF33D1AA-70F7-5C34-2209-B5F2B7116FEB}"/>
          </ac:spMkLst>
        </pc:spChg>
        <pc:spChg chg="mod">
          <ac:chgData name="Jassem Abbasi" userId="a485637c-5d5c-44af-8411-f95acc3236b6" providerId="ADAL" clId="{B67E75DF-61F4-4BDD-83F6-F3A9FEB4B984}" dt="2024-02-22T09:52:54.409" v="2357" actId="27803"/>
          <ac:spMkLst>
            <pc:docMk/>
            <pc:sldMk cId="3942064285" sldId="256"/>
            <ac:spMk id="14197" creationId="{9D3F6DB7-C78B-EEBA-FE45-B318A3AAF6E2}"/>
          </ac:spMkLst>
        </pc:spChg>
        <pc:spChg chg="mod">
          <ac:chgData name="Jassem Abbasi" userId="a485637c-5d5c-44af-8411-f95acc3236b6" providerId="ADAL" clId="{B67E75DF-61F4-4BDD-83F6-F3A9FEB4B984}" dt="2024-02-22T09:52:54.409" v="2357" actId="27803"/>
          <ac:spMkLst>
            <pc:docMk/>
            <pc:sldMk cId="3942064285" sldId="256"/>
            <ac:spMk id="14198" creationId="{1D529E98-ED27-A6E1-F346-E44E7EE1B584}"/>
          </ac:spMkLst>
        </pc:spChg>
        <pc:spChg chg="mod">
          <ac:chgData name="Jassem Abbasi" userId="a485637c-5d5c-44af-8411-f95acc3236b6" providerId="ADAL" clId="{B67E75DF-61F4-4BDD-83F6-F3A9FEB4B984}" dt="2024-02-22T09:52:54.409" v="2357" actId="27803"/>
          <ac:spMkLst>
            <pc:docMk/>
            <pc:sldMk cId="3942064285" sldId="256"/>
            <ac:spMk id="14199" creationId="{3B4D733F-D716-1A37-3200-C50D841F8CEF}"/>
          </ac:spMkLst>
        </pc:spChg>
        <pc:spChg chg="mod">
          <ac:chgData name="Jassem Abbasi" userId="a485637c-5d5c-44af-8411-f95acc3236b6" providerId="ADAL" clId="{B67E75DF-61F4-4BDD-83F6-F3A9FEB4B984}" dt="2024-02-22T09:52:54.409" v="2357" actId="27803"/>
          <ac:spMkLst>
            <pc:docMk/>
            <pc:sldMk cId="3942064285" sldId="256"/>
            <ac:spMk id="14200" creationId="{FB8B0FDB-936E-BBFD-6E91-340570A75A23}"/>
          </ac:spMkLst>
        </pc:spChg>
        <pc:spChg chg="mod">
          <ac:chgData name="Jassem Abbasi" userId="a485637c-5d5c-44af-8411-f95acc3236b6" providerId="ADAL" clId="{B67E75DF-61F4-4BDD-83F6-F3A9FEB4B984}" dt="2024-02-22T09:52:54.409" v="2357" actId="27803"/>
          <ac:spMkLst>
            <pc:docMk/>
            <pc:sldMk cId="3942064285" sldId="256"/>
            <ac:spMk id="14201" creationId="{8A8382B5-7BE0-B300-ED46-6B7108795B96}"/>
          </ac:spMkLst>
        </pc:spChg>
        <pc:spChg chg="mod">
          <ac:chgData name="Jassem Abbasi" userId="a485637c-5d5c-44af-8411-f95acc3236b6" providerId="ADAL" clId="{B67E75DF-61F4-4BDD-83F6-F3A9FEB4B984}" dt="2024-02-22T09:52:54.409" v="2357" actId="27803"/>
          <ac:spMkLst>
            <pc:docMk/>
            <pc:sldMk cId="3942064285" sldId="256"/>
            <ac:spMk id="14202" creationId="{A5CE857E-4221-21ED-950F-AD8A6AD871DF}"/>
          </ac:spMkLst>
        </pc:spChg>
        <pc:spChg chg="mod">
          <ac:chgData name="Jassem Abbasi" userId="a485637c-5d5c-44af-8411-f95acc3236b6" providerId="ADAL" clId="{B67E75DF-61F4-4BDD-83F6-F3A9FEB4B984}" dt="2024-02-22T09:52:54.409" v="2357" actId="27803"/>
          <ac:spMkLst>
            <pc:docMk/>
            <pc:sldMk cId="3942064285" sldId="256"/>
            <ac:spMk id="14203" creationId="{7C901F79-08D9-EDDF-F013-E561CA24369D}"/>
          </ac:spMkLst>
        </pc:spChg>
        <pc:spChg chg="mod">
          <ac:chgData name="Jassem Abbasi" userId="a485637c-5d5c-44af-8411-f95acc3236b6" providerId="ADAL" clId="{B67E75DF-61F4-4BDD-83F6-F3A9FEB4B984}" dt="2024-02-22T09:52:54.409" v="2357" actId="27803"/>
          <ac:spMkLst>
            <pc:docMk/>
            <pc:sldMk cId="3942064285" sldId="256"/>
            <ac:spMk id="14204" creationId="{9EA37FCE-1D35-A9FA-8FB8-38CE63B7A00E}"/>
          </ac:spMkLst>
        </pc:spChg>
        <pc:spChg chg="mod">
          <ac:chgData name="Jassem Abbasi" userId="a485637c-5d5c-44af-8411-f95acc3236b6" providerId="ADAL" clId="{B67E75DF-61F4-4BDD-83F6-F3A9FEB4B984}" dt="2024-02-22T09:52:54.409" v="2357" actId="27803"/>
          <ac:spMkLst>
            <pc:docMk/>
            <pc:sldMk cId="3942064285" sldId="256"/>
            <ac:spMk id="14205" creationId="{C64B1A14-3924-48F7-F58B-47BEB7D85DC4}"/>
          </ac:spMkLst>
        </pc:spChg>
        <pc:spChg chg="mod">
          <ac:chgData name="Jassem Abbasi" userId="a485637c-5d5c-44af-8411-f95acc3236b6" providerId="ADAL" clId="{B67E75DF-61F4-4BDD-83F6-F3A9FEB4B984}" dt="2024-02-22T09:52:54.409" v="2357" actId="27803"/>
          <ac:spMkLst>
            <pc:docMk/>
            <pc:sldMk cId="3942064285" sldId="256"/>
            <ac:spMk id="14206" creationId="{C57FD2CF-4E45-8219-AB37-BAD1FB01CBC4}"/>
          </ac:spMkLst>
        </pc:spChg>
        <pc:spChg chg="mod">
          <ac:chgData name="Jassem Abbasi" userId="a485637c-5d5c-44af-8411-f95acc3236b6" providerId="ADAL" clId="{B67E75DF-61F4-4BDD-83F6-F3A9FEB4B984}" dt="2024-02-22T09:52:54.409" v="2357" actId="27803"/>
          <ac:spMkLst>
            <pc:docMk/>
            <pc:sldMk cId="3942064285" sldId="256"/>
            <ac:spMk id="14207" creationId="{C6B1DAF1-BD57-E460-5233-D1314258EC66}"/>
          </ac:spMkLst>
        </pc:spChg>
        <pc:spChg chg="mod">
          <ac:chgData name="Jassem Abbasi" userId="a485637c-5d5c-44af-8411-f95acc3236b6" providerId="ADAL" clId="{B67E75DF-61F4-4BDD-83F6-F3A9FEB4B984}" dt="2024-02-22T09:52:54.409" v="2357" actId="27803"/>
          <ac:spMkLst>
            <pc:docMk/>
            <pc:sldMk cId="3942064285" sldId="256"/>
            <ac:spMk id="14208" creationId="{67AF7299-7271-93EA-2F55-8CC24E7C014E}"/>
          </ac:spMkLst>
        </pc:spChg>
        <pc:spChg chg="mod">
          <ac:chgData name="Jassem Abbasi" userId="a485637c-5d5c-44af-8411-f95acc3236b6" providerId="ADAL" clId="{B67E75DF-61F4-4BDD-83F6-F3A9FEB4B984}" dt="2024-02-22T09:52:54.409" v="2357" actId="27803"/>
          <ac:spMkLst>
            <pc:docMk/>
            <pc:sldMk cId="3942064285" sldId="256"/>
            <ac:spMk id="14209" creationId="{87545C0B-1F8F-AC76-A9A2-62901F9E70D1}"/>
          </ac:spMkLst>
        </pc:spChg>
        <pc:spChg chg="mod">
          <ac:chgData name="Jassem Abbasi" userId="a485637c-5d5c-44af-8411-f95acc3236b6" providerId="ADAL" clId="{B67E75DF-61F4-4BDD-83F6-F3A9FEB4B984}" dt="2024-02-22T09:52:54.409" v="2357" actId="27803"/>
          <ac:spMkLst>
            <pc:docMk/>
            <pc:sldMk cId="3942064285" sldId="256"/>
            <ac:spMk id="14210" creationId="{8A134AB3-CB3E-DB45-8A2E-663A2863564B}"/>
          </ac:spMkLst>
        </pc:spChg>
        <pc:spChg chg="mod">
          <ac:chgData name="Jassem Abbasi" userId="a485637c-5d5c-44af-8411-f95acc3236b6" providerId="ADAL" clId="{B67E75DF-61F4-4BDD-83F6-F3A9FEB4B984}" dt="2024-02-22T09:52:54.409" v="2357" actId="27803"/>
          <ac:spMkLst>
            <pc:docMk/>
            <pc:sldMk cId="3942064285" sldId="256"/>
            <ac:spMk id="14211" creationId="{7782BC83-703C-7B77-3213-A419E89AFC62}"/>
          </ac:spMkLst>
        </pc:spChg>
        <pc:spChg chg="mod">
          <ac:chgData name="Jassem Abbasi" userId="a485637c-5d5c-44af-8411-f95acc3236b6" providerId="ADAL" clId="{B67E75DF-61F4-4BDD-83F6-F3A9FEB4B984}" dt="2024-02-22T09:52:54.409" v="2357" actId="27803"/>
          <ac:spMkLst>
            <pc:docMk/>
            <pc:sldMk cId="3942064285" sldId="256"/>
            <ac:spMk id="14212" creationId="{0A291ED7-162B-6B24-8262-6CFD5D17AB81}"/>
          </ac:spMkLst>
        </pc:spChg>
        <pc:spChg chg="mod">
          <ac:chgData name="Jassem Abbasi" userId="a485637c-5d5c-44af-8411-f95acc3236b6" providerId="ADAL" clId="{B67E75DF-61F4-4BDD-83F6-F3A9FEB4B984}" dt="2024-02-22T09:52:54.409" v="2357" actId="27803"/>
          <ac:spMkLst>
            <pc:docMk/>
            <pc:sldMk cId="3942064285" sldId="256"/>
            <ac:spMk id="14213" creationId="{078D0A88-242F-4CEB-76C1-5426AED91F5B}"/>
          </ac:spMkLst>
        </pc:spChg>
        <pc:spChg chg="mod">
          <ac:chgData name="Jassem Abbasi" userId="a485637c-5d5c-44af-8411-f95acc3236b6" providerId="ADAL" clId="{B67E75DF-61F4-4BDD-83F6-F3A9FEB4B984}" dt="2024-02-22T09:52:54.409" v="2357" actId="27803"/>
          <ac:spMkLst>
            <pc:docMk/>
            <pc:sldMk cId="3942064285" sldId="256"/>
            <ac:spMk id="14214" creationId="{926E835D-04C6-B150-D8EA-38052564E130}"/>
          </ac:spMkLst>
        </pc:spChg>
        <pc:spChg chg="mod">
          <ac:chgData name="Jassem Abbasi" userId="a485637c-5d5c-44af-8411-f95acc3236b6" providerId="ADAL" clId="{B67E75DF-61F4-4BDD-83F6-F3A9FEB4B984}" dt="2024-02-22T09:52:54.409" v="2357" actId="27803"/>
          <ac:spMkLst>
            <pc:docMk/>
            <pc:sldMk cId="3942064285" sldId="256"/>
            <ac:spMk id="14215" creationId="{46B4AE33-8124-3075-E223-D10D37D3F563}"/>
          </ac:spMkLst>
        </pc:spChg>
        <pc:spChg chg="mod">
          <ac:chgData name="Jassem Abbasi" userId="a485637c-5d5c-44af-8411-f95acc3236b6" providerId="ADAL" clId="{B67E75DF-61F4-4BDD-83F6-F3A9FEB4B984}" dt="2024-02-22T09:52:54.409" v="2357" actId="27803"/>
          <ac:spMkLst>
            <pc:docMk/>
            <pc:sldMk cId="3942064285" sldId="256"/>
            <ac:spMk id="14216" creationId="{8464C549-E355-6F98-8EF8-383524DDA6C3}"/>
          </ac:spMkLst>
        </pc:spChg>
        <pc:spChg chg="mod">
          <ac:chgData name="Jassem Abbasi" userId="a485637c-5d5c-44af-8411-f95acc3236b6" providerId="ADAL" clId="{B67E75DF-61F4-4BDD-83F6-F3A9FEB4B984}" dt="2024-02-22T09:52:54.409" v="2357" actId="27803"/>
          <ac:spMkLst>
            <pc:docMk/>
            <pc:sldMk cId="3942064285" sldId="256"/>
            <ac:spMk id="14217" creationId="{52714FA2-1D78-494A-77D8-73284309F1BC}"/>
          </ac:spMkLst>
        </pc:spChg>
        <pc:spChg chg="mod">
          <ac:chgData name="Jassem Abbasi" userId="a485637c-5d5c-44af-8411-f95acc3236b6" providerId="ADAL" clId="{B67E75DF-61F4-4BDD-83F6-F3A9FEB4B984}" dt="2024-02-22T09:52:54.409" v="2357" actId="27803"/>
          <ac:spMkLst>
            <pc:docMk/>
            <pc:sldMk cId="3942064285" sldId="256"/>
            <ac:spMk id="14218" creationId="{1C83368D-D0C7-FEA7-7DC4-58AECA837AC9}"/>
          </ac:spMkLst>
        </pc:spChg>
        <pc:spChg chg="mod">
          <ac:chgData name="Jassem Abbasi" userId="a485637c-5d5c-44af-8411-f95acc3236b6" providerId="ADAL" clId="{B67E75DF-61F4-4BDD-83F6-F3A9FEB4B984}" dt="2024-02-22T09:52:54.409" v="2357" actId="27803"/>
          <ac:spMkLst>
            <pc:docMk/>
            <pc:sldMk cId="3942064285" sldId="256"/>
            <ac:spMk id="14219" creationId="{B52536CE-5883-E15F-B018-964A42C7B5DB}"/>
          </ac:spMkLst>
        </pc:spChg>
        <pc:spChg chg="mod">
          <ac:chgData name="Jassem Abbasi" userId="a485637c-5d5c-44af-8411-f95acc3236b6" providerId="ADAL" clId="{B67E75DF-61F4-4BDD-83F6-F3A9FEB4B984}" dt="2024-02-22T09:52:54.409" v="2357" actId="27803"/>
          <ac:spMkLst>
            <pc:docMk/>
            <pc:sldMk cId="3942064285" sldId="256"/>
            <ac:spMk id="14220" creationId="{DE24F17D-65C8-191A-1962-4257344F2EC2}"/>
          </ac:spMkLst>
        </pc:spChg>
        <pc:spChg chg="mod">
          <ac:chgData name="Jassem Abbasi" userId="a485637c-5d5c-44af-8411-f95acc3236b6" providerId="ADAL" clId="{B67E75DF-61F4-4BDD-83F6-F3A9FEB4B984}" dt="2024-02-22T09:52:54.409" v="2357" actId="27803"/>
          <ac:spMkLst>
            <pc:docMk/>
            <pc:sldMk cId="3942064285" sldId="256"/>
            <ac:spMk id="14221" creationId="{7F3CE22A-E6EB-5A20-D51C-676EEA9B5467}"/>
          </ac:spMkLst>
        </pc:spChg>
        <pc:spChg chg="mod">
          <ac:chgData name="Jassem Abbasi" userId="a485637c-5d5c-44af-8411-f95acc3236b6" providerId="ADAL" clId="{B67E75DF-61F4-4BDD-83F6-F3A9FEB4B984}" dt="2024-02-22T09:52:54.409" v="2357" actId="27803"/>
          <ac:spMkLst>
            <pc:docMk/>
            <pc:sldMk cId="3942064285" sldId="256"/>
            <ac:spMk id="14222" creationId="{E440FE17-A975-9108-D81E-AE197C5A6570}"/>
          </ac:spMkLst>
        </pc:spChg>
        <pc:spChg chg="mod">
          <ac:chgData name="Jassem Abbasi" userId="a485637c-5d5c-44af-8411-f95acc3236b6" providerId="ADAL" clId="{B67E75DF-61F4-4BDD-83F6-F3A9FEB4B984}" dt="2024-02-22T09:52:54.409" v="2357" actId="27803"/>
          <ac:spMkLst>
            <pc:docMk/>
            <pc:sldMk cId="3942064285" sldId="256"/>
            <ac:spMk id="14223" creationId="{12936430-4011-86C5-21B0-B74F1EACA992}"/>
          </ac:spMkLst>
        </pc:spChg>
        <pc:spChg chg="mod">
          <ac:chgData name="Jassem Abbasi" userId="a485637c-5d5c-44af-8411-f95acc3236b6" providerId="ADAL" clId="{B67E75DF-61F4-4BDD-83F6-F3A9FEB4B984}" dt="2024-02-22T09:52:54.409" v="2357" actId="27803"/>
          <ac:spMkLst>
            <pc:docMk/>
            <pc:sldMk cId="3942064285" sldId="256"/>
            <ac:spMk id="14224" creationId="{7543DBC4-6403-83B4-F412-BC09BF494058}"/>
          </ac:spMkLst>
        </pc:spChg>
        <pc:spChg chg="mod">
          <ac:chgData name="Jassem Abbasi" userId="a485637c-5d5c-44af-8411-f95acc3236b6" providerId="ADAL" clId="{B67E75DF-61F4-4BDD-83F6-F3A9FEB4B984}" dt="2024-02-22T09:52:54.409" v="2357" actId="27803"/>
          <ac:spMkLst>
            <pc:docMk/>
            <pc:sldMk cId="3942064285" sldId="256"/>
            <ac:spMk id="14225" creationId="{2776AC2A-C327-C6F6-738F-965503147F00}"/>
          </ac:spMkLst>
        </pc:spChg>
        <pc:spChg chg="mod">
          <ac:chgData name="Jassem Abbasi" userId="a485637c-5d5c-44af-8411-f95acc3236b6" providerId="ADAL" clId="{B67E75DF-61F4-4BDD-83F6-F3A9FEB4B984}" dt="2024-02-22T09:52:54.409" v="2357" actId="27803"/>
          <ac:spMkLst>
            <pc:docMk/>
            <pc:sldMk cId="3942064285" sldId="256"/>
            <ac:spMk id="14226" creationId="{5A4FD3E2-855B-6C87-B8DB-DB125640760F}"/>
          </ac:spMkLst>
        </pc:spChg>
        <pc:spChg chg="mod">
          <ac:chgData name="Jassem Abbasi" userId="a485637c-5d5c-44af-8411-f95acc3236b6" providerId="ADAL" clId="{B67E75DF-61F4-4BDD-83F6-F3A9FEB4B984}" dt="2024-02-22T09:52:54.409" v="2357" actId="27803"/>
          <ac:spMkLst>
            <pc:docMk/>
            <pc:sldMk cId="3942064285" sldId="256"/>
            <ac:spMk id="14227" creationId="{86862419-986F-DE88-FE1B-ECB5583B0D3F}"/>
          </ac:spMkLst>
        </pc:spChg>
        <pc:spChg chg="mod">
          <ac:chgData name="Jassem Abbasi" userId="a485637c-5d5c-44af-8411-f95acc3236b6" providerId="ADAL" clId="{B67E75DF-61F4-4BDD-83F6-F3A9FEB4B984}" dt="2024-02-22T09:52:54.409" v="2357" actId="27803"/>
          <ac:spMkLst>
            <pc:docMk/>
            <pc:sldMk cId="3942064285" sldId="256"/>
            <ac:spMk id="14228" creationId="{4D2CEA11-8BA7-D38D-3884-02903E8A0325}"/>
          </ac:spMkLst>
        </pc:spChg>
        <pc:spChg chg="mod">
          <ac:chgData name="Jassem Abbasi" userId="a485637c-5d5c-44af-8411-f95acc3236b6" providerId="ADAL" clId="{B67E75DF-61F4-4BDD-83F6-F3A9FEB4B984}" dt="2024-02-22T09:52:54.409" v="2357" actId="27803"/>
          <ac:spMkLst>
            <pc:docMk/>
            <pc:sldMk cId="3942064285" sldId="256"/>
            <ac:spMk id="14229" creationId="{F4CB175D-1528-C9B0-1A39-894441DBE869}"/>
          </ac:spMkLst>
        </pc:spChg>
        <pc:spChg chg="mod">
          <ac:chgData name="Jassem Abbasi" userId="a485637c-5d5c-44af-8411-f95acc3236b6" providerId="ADAL" clId="{B67E75DF-61F4-4BDD-83F6-F3A9FEB4B984}" dt="2024-02-22T09:52:54.409" v="2357" actId="27803"/>
          <ac:spMkLst>
            <pc:docMk/>
            <pc:sldMk cId="3942064285" sldId="256"/>
            <ac:spMk id="14230" creationId="{5E4BF849-0FDF-88E5-7617-0A05561B290D}"/>
          </ac:spMkLst>
        </pc:spChg>
        <pc:spChg chg="mod">
          <ac:chgData name="Jassem Abbasi" userId="a485637c-5d5c-44af-8411-f95acc3236b6" providerId="ADAL" clId="{B67E75DF-61F4-4BDD-83F6-F3A9FEB4B984}" dt="2024-02-22T09:52:54.409" v="2357" actId="27803"/>
          <ac:spMkLst>
            <pc:docMk/>
            <pc:sldMk cId="3942064285" sldId="256"/>
            <ac:spMk id="14231" creationId="{9F4E11B2-DF0F-9CED-6935-88F17CA2AC69}"/>
          </ac:spMkLst>
        </pc:spChg>
        <pc:spChg chg="mod">
          <ac:chgData name="Jassem Abbasi" userId="a485637c-5d5c-44af-8411-f95acc3236b6" providerId="ADAL" clId="{B67E75DF-61F4-4BDD-83F6-F3A9FEB4B984}" dt="2024-02-22T09:52:54.409" v="2357" actId="27803"/>
          <ac:spMkLst>
            <pc:docMk/>
            <pc:sldMk cId="3942064285" sldId="256"/>
            <ac:spMk id="14232" creationId="{45929C58-65C3-99B0-1545-B4A241ECA6F6}"/>
          </ac:spMkLst>
        </pc:spChg>
        <pc:spChg chg="mod">
          <ac:chgData name="Jassem Abbasi" userId="a485637c-5d5c-44af-8411-f95acc3236b6" providerId="ADAL" clId="{B67E75DF-61F4-4BDD-83F6-F3A9FEB4B984}" dt="2024-02-22T09:52:54.409" v="2357" actId="27803"/>
          <ac:spMkLst>
            <pc:docMk/>
            <pc:sldMk cId="3942064285" sldId="256"/>
            <ac:spMk id="14233" creationId="{2EA36B1A-CE66-1D26-8BBB-D1095F442F53}"/>
          </ac:spMkLst>
        </pc:spChg>
        <pc:spChg chg="mod">
          <ac:chgData name="Jassem Abbasi" userId="a485637c-5d5c-44af-8411-f95acc3236b6" providerId="ADAL" clId="{B67E75DF-61F4-4BDD-83F6-F3A9FEB4B984}" dt="2024-02-22T09:52:54.409" v="2357" actId="27803"/>
          <ac:spMkLst>
            <pc:docMk/>
            <pc:sldMk cId="3942064285" sldId="256"/>
            <ac:spMk id="14234" creationId="{79E3569E-B73A-5482-E070-DD6FEADE552A}"/>
          </ac:spMkLst>
        </pc:spChg>
        <pc:spChg chg="mod">
          <ac:chgData name="Jassem Abbasi" userId="a485637c-5d5c-44af-8411-f95acc3236b6" providerId="ADAL" clId="{B67E75DF-61F4-4BDD-83F6-F3A9FEB4B984}" dt="2024-02-22T09:52:54.409" v="2357" actId="27803"/>
          <ac:spMkLst>
            <pc:docMk/>
            <pc:sldMk cId="3942064285" sldId="256"/>
            <ac:spMk id="14235" creationId="{8AE38E2E-A4A0-91A4-6F54-DA0CCAB8DDF2}"/>
          </ac:spMkLst>
        </pc:spChg>
        <pc:spChg chg="mod">
          <ac:chgData name="Jassem Abbasi" userId="a485637c-5d5c-44af-8411-f95acc3236b6" providerId="ADAL" clId="{B67E75DF-61F4-4BDD-83F6-F3A9FEB4B984}" dt="2024-02-22T09:52:54.409" v="2357" actId="27803"/>
          <ac:spMkLst>
            <pc:docMk/>
            <pc:sldMk cId="3942064285" sldId="256"/>
            <ac:spMk id="14236" creationId="{7A8CE3E9-9B20-A58E-8405-951735764C63}"/>
          </ac:spMkLst>
        </pc:spChg>
        <pc:spChg chg="mod">
          <ac:chgData name="Jassem Abbasi" userId="a485637c-5d5c-44af-8411-f95acc3236b6" providerId="ADAL" clId="{B67E75DF-61F4-4BDD-83F6-F3A9FEB4B984}" dt="2024-02-22T09:52:54.409" v="2357" actId="27803"/>
          <ac:spMkLst>
            <pc:docMk/>
            <pc:sldMk cId="3942064285" sldId="256"/>
            <ac:spMk id="14237" creationId="{C9324E68-C37E-BCF2-D69E-13A399E0BE89}"/>
          </ac:spMkLst>
        </pc:spChg>
        <pc:spChg chg="mod">
          <ac:chgData name="Jassem Abbasi" userId="a485637c-5d5c-44af-8411-f95acc3236b6" providerId="ADAL" clId="{B67E75DF-61F4-4BDD-83F6-F3A9FEB4B984}" dt="2024-02-22T09:52:54.409" v="2357" actId="27803"/>
          <ac:spMkLst>
            <pc:docMk/>
            <pc:sldMk cId="3942064285" sldId="256"/>
            <ac:spMk id="14238" creationId="{C0D85F3F-B7D7-E3D3-10B2-D3DB82D1F5E5}"/>
          </ac:spMkLst>
        </pc:spChg>
        <pc:spChg chg="mod">
          <ac:chgData name="Jassem Abbasi" userId="a485637c-5d5c-44af-8411-f95acc3236b6" providerId="ADAL" clId="{B67E75DF-61F4-4BDD-83F6-F3A9FEB4B984}" dt="2024-02-22T09:52:54.409" v="2357" actId="27803"/>
          <ac:spMkLst>
            <pc:docMk/>
            <pc:sldMk cId="3942064285" sldId="256"/>
            <ac:spMk id="14239" creationId="{6EFA8DE7-370A-0C91-0FAB-20008C10A26D}"/>
          </ac:spMkLst>
        </pc:spChg>
        <pc:spChg chg="mod">
          <ac:chgData name="Jassem Abbasi" userId="a485637c-5d5c-44af-8411-f95acc3236b6" providerId="ADAL" clId="{B67E75DF-61F4-4BDD-83F6-F3A9FEB4B984}" dt="2024-02-22T09:52:54.409" v="2357" actId="27803"/>
          <ac:spMkLst>
            <pc:docMk/>
            <pc:sldMk cId="3942064285" sldId="256"/>
            <ac:spMk id="14240" creationId="{92A70431-CE98-899B-C913-3C14C77D042A}"/>
          </ac:spMkLst>
        </pc:spChg>
        <pc:spChg chg="mod">
          <ac:chgData name="Jassem Abbasi" userId="a485637c-5d5c-44af-8411-f95acc3236b6" providerId="ADAL" clId="{B67E75DF-61F4-4BDD-83F6-F3A9FEB4B984}" dt="2024-02-22T09:52:54.409" v="2357" actId="27803"/>
          <ac:spMkLst>
            <pc:docMk/>
            <pc:sldMk cId="3942064285" sldId="256"/>
            <ac:spMk id="14241" creationId="{00B7E27F-146B-1368-4751-15FAB91A7C65}"/>
          </ac:spMkLst>
        </pc:spChg>
        <pc:spChg chg="mod">
          <ac:chgData name="Jassem Abbasi" userId="a485637c-5d5c-44af-8411-f95acc3236b6" providerId="ADAL" clId="{B67E75DF-61F4-4BDD-83F6-F3A9FEB4B984}" dt="2024-02-22T09:52:54.409" v="2357" actId="27803"/>
          <ac:spMkLst>
            <pc:docMk/>
            <pc:sldMk cId="3942064285" sldId="256"/>
            <ac:spMk id="14242" creationId="{8439F946-4379-A4DB-23D0-B45692D4F731}"/>
          </ac:spMkLst>
        </pc:spChg>
        <pc:spChg chg="mod">
          <ac:chgData name="Jassem Abbasi" userId="a485637c-5d5c-44af-8411-f95acc3236b6" providerId="ADAL" clId="{B67E75DF-61F4-4BDD-83F6-F3A9FEB4B984}" dt="2024-02-22T09:52:54.409" v="2357" actId="27803"/>
          <ac:spMkLst>
            <pc:docMk/>
            <pc:sldMk cId="3942064285" sldId="256"/>
            <ac:spMk id="14243" creationId="{54E5A9C9-8B9E-8E0D-B0AF-40D7AF2B146B}"/>
          </ac:spMkLst>
        </pc:spChg>
        <pc:spChg chg="mod">
          <ac:chgData name="Jassem Abbasi" userId="a485637c-5d5c-44af-8411-f95acc3236b6" providerId="ADAL" clId="{B67E75DF-61F4-4BDD-83F6-F3A9FEB4B984}" dt="2024-02-22T09:52:54.409" v="2357" actId="27803"/>
          <ac:spMkLst>
            <pc:docMk/>
            <pc:sldMk cId="3942064285" sldId="256"/>
            <ac:spMk id="14244" creationId="{A84B7E13-83F0-B411-AE5F-9BFD82FE1246}"/>
          </ac:spMkLst>
        </pc:spChg>
        <pc:spChg chg="mod">
          <ac:chgData name="Jassem Abbasi" userId="a485637c-5d5c-44af-8411-f95acc3236b6" providerId="ADAL" clId="{B67E75DF-61F4-4BDD-83F6-F3A9FEB4B984}" dt="2024-02-22T09:52:54.409" v="2357" actId="27803"/>
          <ac:spMkLst>
            <pc:docMk/>
            <pc:sldMk cId="3942064285" sldId="256"/>
            <ac:spMk id="14245" creationId="{BD1A1654-A6CA-4CFC-03CF-6E54082FEBF1}"/>
          </ac:spMkLst>
        </pc:spChg>
        <pc:spChg chg="mod">
          <ac:chgData name="Jassem Abbasi" userId="a485637c-5d5c-44af-8411-f95acc3236b6" providerId="ADAL" clId="{B67E75DF-61F4-4BDD-83F6-F3A9FEB4B984}" dt="2024-02-22T09:52:54.409" v="2357" actId="27803"/>
          <ac:spMkLst>
            <pc:docMk/>
            <pc:sldMk cId="3942064285" sldId="256"/>
            <ac:spMk id="14246" creationId="{FC8E25A9-AE87-CEE6-6D54-B98C18AEFCBD}"/>
          </ac:spMkLst>
        </pc:spChg>
        <pc:spChg chg="mod">
          <ac:chgData name="Jassem Abbasi" userId="a485637c-5d5c-44af-8411-f95acc3236b6" providerId="ADAL" clId="{B67E75DF-61F4-4BDD-83F6-F3A9FEB4B984}" dt="2024-02-22T09:52:54.409" v="2357" actId="27803"/>
          <ac:spMkLst>
            <pc:docMk/>
            <pc:sldMk cId="3942064285" sldId="256"/>
            <ac:spMk id="14247" creationId="{B7390372-277F-3CEB-93D5-E6672B400C10}"/>
          </ac:spMkLst>
        </pc:spChg>
        <pc:spChg chg="mod">
          <ac:chgData name="Jassem Abbasi" userId="a485637c-5d5c-44af-8411-f95acc3236b6" providerId="ADAL" clId="{B67E75DF-61F4-4BDD-83F6-F3A9FEB4B984}" dt="2024-02-22T09:52:54.409" v="2357" actId="27803"/>
          <ac:spMkLst>
            <pc:docMk/>
            <pc:sldMk cId="3942064285" sldId="256"/>
            <ac:spMk id="14248" creationId="{22419B5B-8DE1-5099-5728-F4DC965CAECF}"/>
          </ac:spMkLst>
        </pc:spChg>
        <pc:spChg chg="mod">
          <ac:chgData name="Jassem Abbasi" userId="a485637c-5d5c-44af-8411-f95acc3236b6" providerId="ADAL" clId="{B67E75DF-61F4-4BDD-83F6-F3A9FEB4B984}" dt="2024-02-22T09:52:54.409" v="2357" actId="27803"/>
          <ac:spMkLst>
            <pc:docMk/>
            <pc:sldMk cId="3942064285" sldId="256"/>
            <ac:spMk id="14249" creationId="{04F01669-410B-55BC-1580-BE58FDA73496}"/>
          </ac:spMkLst>
        </pc:spChg>
        <pc:spChg chg="mod">
          <ac:chgData name="Jassem Abbasi" userId="a485637c-5d5c-44af-8411-f95acc3236b6" providerId="ADAL" clId="{B67E75DF-61F4-4BDD-83F6-F3A9FEB4B984}" dt="2024-02-22T09:52:54.409" v="2357" actId="27803"/>
          <ac:spMkLst>
            <pc:docMk/>
            <pc:sldMk cId="3942064285" sldId="256"/>
            <ac:spMk id="14250" creationId="{337C54DC-CD13-DE93-21E5-3DEB487CA8C1}"/>
          </ac:spMkLst>
        </pc:spChg>
        <pc:spChg chg="mod">
          <ac:chgData name="Jassem Abbasi" userId="a485637c-5d5c-44af-8411-f95acc3236b6" providerId="ADAL" clId="{B67E75DF-61F4-4BDD-83F6-F3A9FEB4B984}" dt="2024-02-22T09:52:54.409" v="2357" actId="27803"/>
          <ac:spMkLst>
            <pc:docMk/>
            <pc:sldMk cId="3942064285" sldId="256"/>
            <ac:spMk id="14251" creationId="{05CEDB49-38A2-9795-BA51-38DA2B8B2BAD}"/>
          </ac:spMkLst>
        </pc:spChg>
        <pc:spChg chg="mod">
          <ac:chgData name="Jassem Abbasi" userId="a485637c-5d5c-44af-8411-f95acc3236b6" providerId="ADAL" clId="{B67E75DF-61F4-4BDD-83F6-F3A9FEB4B984}" dt="2024-02-22T09:52:54.409" v="2357" actId="27803"/>
          <ac:spMkLst>
            <pc:docMk/>
            <pc:sldMk cId="3942064285" sldId="256"/>
            <ac:spMk id="14252" creationId="{9238445C-BB75-1407-5DF7-8FE0009429C2}"/>
          </ac:spMkLst>
        </pc:spChg>
        <pc:spChg chg="mod">
          <ac:chgData name="Jassem Abbasi" userId="a485637c-5d5c-44af-8411-f95acc3236b6" providerId="ADAL" clId="{B67E75DF-61F4-4BDD-83F6-F3A9FEB4B984}" dt="2024-02-22T09:52:54.409" v="2357" actId="27803"/>
          <ac:spMkLst>
            <pc:docMk/>
            <pc:sldMk cId="3942064285" sldId="256"/>
            <ac:spMk id="14253" creationId="{2EFC0F1D-56C5-B9E7-999C-72160D89EA5D}"/>
          </ac:spMkLst>
        </pc:spChg>
        <pc:spChg chg="mod">
          <ac:chgData name="Jassem Abbasi" userId="a485637c-5d5c-44af-8411-f95acc3236b6" providerId="ADAL" clId="{B67E75DF-61F4-4BDD-83F6-F3A9FEB4B984}" dt="2024-02-22T09:52:54.409" v="2357" actId="27803"/>
          <ac:spMkLst>
            <pc:docMk/>
            <pc:sldMk cId="3942064285" sldId="256"/>
            <ac:spMk id="14254" creationId="{0E900570-10B5-DE96-89A8-A6EFB84675E3}"/>
          </ac:spMkLst>
        </pc:spChg>
        <pc:spChg chg="mod">
          <ac:chgData name="Jassem Abbasi" userId="a485637c-5d5c-44af-8411-f95acc3236b6" providerId="ADAL" clId="{B67E75DF-61F4-4BDD-83F6-F3A9FEB4B984}" dt="2024-02-22T09:52:54.409" v="2357" actId="27803"/>
          <ac:spMkLst>
            <pc:docMk/>
            <pc:sldMk cId="3942064285" sldId="256"/>
            <ac:spMk id="14255" creationId="{6C3DF65D-08E9-A0B2-8502-678C5CDA72EA}"/>
          </ac:spMkLst>
        </pc:spChg>
        <pc:spChg chg="mod">
          <ac:chgData name="Jassem Abbasi" userId="a485637c-5d5c-44af-8411-f95acc3236b6" providerId="ADAL" clId="{B67E75DF-61F4-4BDD-83F6-F3A9FEB4B984}" dt="2024-02-22T09:52:54.409" v="2357" actId="27803"/>
          <ac:spMkLst>
            <pc:docMk/>
            <pc:sldMk cId="3942064285" sldId="256"/>
            <ac:spMk id="14256" creationId="{4A817EFD-352C-D621-5E0E-098BFFEA1E31}"/>
          </ac:spMkLst>
        </pc:spChg>
        <pc:spChg chg="mod">
          <ac:chgData name="Jassem Abbasi" userId="a485637c-5d5c-44af-8411-f95acc3236b6" providerId="ADAL" clId="{B67E75DF-61F4-4BDD-83F6-F3A9FEB4B984}" dt="2024-02-22T09:52:54.409" v="2357" actId="27803"/>
          <ac:spMkLst>
            <pc:docMk/>
            <pc:sldMk cId="3942064285" sldId="256"/>
            <ac:spMk id="14257" creationId="{FE896541-DAC0-49A7-0655-EEC39312FB3B}"/>
          </ac:spMkLst>
        </pc:spChg>
        <pc:spChg chg="mod">
          <ac:chgData name="Jassem Abbasi" userId="a485637c-5d5c-44af-8411-f95acc3236b6" providerId="ADAL" clId="{B67E75DF-61F4-4BDD-83F6-F3A9FEB4B984}" dt="2024-02-22T09:52:54.409" v="2357" actId="27803"/>
          <ac:spMkLst>
            <pc:docMk/>
            <pc:sldMk cId="3942064285" sldId="256"/>
            <ac:spMk id="14258" creationId="{7F144B15-BA05-F698-EAB3-1AAD5B0C1148}"/>
          </ac:spMkLst>
        </pc:spChg>
        <pc:spChg chg="mod">
          <ac:chgData name="Jassem Abbasi" userId="a485637c-5d5c-44af-8411-f95acc3236b6" providerId="ADAL" clId="{B67E75DF-61F4-4BDD-83F6-F3A9FEB4B984}" dt="2024-02-22T09:52:54.409" v="2357" actId="27803"/>
          <ac:spMkLst>
            <pc:docMk/>
            <pc:sldMk cId="3942064285" sldId="256"/>
            <ac:spMk id="14259" creationId="{3F8007A0-7ADD-DEA7-E0D5-DCBDFDA5D298}"/>
          </ac:spMkLst>
        </pc:spChg>
        <pc:spChg chg="mod">
          <ac:chgData name="Jassem Abbasi" userId="a485637c-5d5c-44af-8411-f95acc3236b6" providerId="ADAL" clId="{B67E75DF-61F4-4BDD-83F6-F3A9FEB4B984}" dt="2024-02-22T09:52:54.409" v="2357" actId="27803"/>
          <ac:spMkLst>
            <pc:docMk/>
            <pc:sldMk cId="3942064285" sldId="256"/>
            <ac:spMk id="14260" creationId="{E8E9139E-B68E-1AE1-E8E7-DD7946D558DE}"/>
          </ac:spMkLst>
        </pc:spChg>
        <pc:spChg chg="mod">
          <ac:chgData name="Jassem Abbasi" userId="a485637c-5d5c-44af-8411-f95acc3236b6" providerId="ADAL" clId="{B67E75DF-61F4-4BDD-83F6-F3A9FEB4B984}" dt="2024-02-22T09:52:54.409" v="2357" actId="27803"/>
          <ac:spMkLst>
            <pc:docMk/>
            <pc:sldMk cId="3942064285" sldId="256"/>
            <ac:spMk id="14261" creationId="{CD68D885-DEBE-E02A-4F96-6841BAA65406}"/>
          </ac:spMkLst>
        </pc:spChg>
        <pc:spChg chg="mod">
          <ac:chgData name="Jassem Abbasi" userId="a485637c-5d5c-44af-8411-f95acc3236b6" providerId="ADAL" clId="{B67E75DF-61F4-4BDD-83F6-F3A9FEB4B984}" dt="2024-02-22T09:52:54.409" v="2357" actId="27803"/>
          <ac:spMkLst>
            <pc:docMk/>
            <pc:sldMk cId="3942064285" sldId="256"/>
            <ac:spMk id="14262" creationId="{287DCE02-4583-95AC-1DED-88BE0670EFF2}"/>
          </ac:spMkLst>
        </pc:spChg>
        <pc:spChg chg="mod">
          <ac:chgData name="Jassem Abbasi" userId="a485637c-5d5c-44af-8411-f95acc3236b6" providerId="ADAL" clId="{B67E75DF-61F4-4BDD-83F6-F3A9FEB4B984}" dt="2024-02-22T09:52:54.409" v="2357" actId="27803"/>
          <ac:spMkLst>
            <pc:docMk/>
            <pc:sldMk cId="3942064285" sldId="256"/>
            <ac:spMk id="14263" creationId="{62AFCCB0-A536-AB1D-5623-C8BD8918388D}"/>
          </ac:spMkLst>
        </pc:spChg>
        <pc:spChg chg="mod">
          <ac:chgData name="Jassem Abbasi" userId="a485637c-5d5c-44af-8411-f95acc3236b6" providerId="ADAL" clId="{B67E75DF-61F4-4BDD-83F6-F3A9FEB4B984}" dt="2024-02-22T09:52:54.409" v="2357" actId="27803"/>
          <ac:spMkLst>
            <pc:docMk/>
            <pc:sldMk cId="3942064285" sldId="256"/>
            <ac:spMk id="14264" creationId="{4FC0B7B7-981B-A7BA-7473-A3821D5BA92C}"/>
          </ac:spMkLst>
        </pc:spChg>
        <pc:spChg chg="mod">
          <ac:chgData name="Jassem Abbasi" userId="a485637c-5d5c-44af-8411-f95acc3236b6" providerId="ADAL" clId="{B67E75DF-61F4-4BDD-83F6-F3A9FEB4B984}" dt="2024-02-22T09:52:54.409" v="2357" actId="27803"/>
          <ac:spMkLst>
            <pc:docMk/>
            <pc:sldMk cId="3942064285" sldId="256"/>
            <ac:spMk id="14265" creationId="{01BF3124-E0F1-2409-99EA-4423E806E3EB}"/>
          </ac:spMkLst>
        </pc:spChg>
        <pc:spChg chg="mod">
          <ac:chgData name="Jassem Abbasi" userId="a485637c-5d5c-44af-8411-f95acc3236b6" providerId="ADAL" clId="{B67E75DF-61F4-4BDD-83F6-F3A9FEB4B984}" dt="2024-02-22T09:52:54.409" v="2357" actId="27803"/>
          <ac:spMkLst>
            <pc:docMk/>
            <pc:sldMk cId="3942064285" sldId="256"/>
            <ac:spMk id="14266" creationId="{515889EF-E884-4B5E-B16C-E0D35DED2471}"/>
          </ac:spMkLst>
        </pc:spChg>
        <pc:spChg chg="mod">
          <ac:chgData name="Jassem Abbasi" userId="a485637c-5d5c-44af-8411-f95acc3236b6" providerId="ADAL" clId="{B67E75DF-61F4-4BDD-83F6-F3A9FEB4B984}" dt="2024-02-22T09:52:54.409" v="2357" actId="27803"/>
          <ac:spMkLst>
            <pc:docMk/>
            <pc:sldMk cId="3942064285" sldId="256"/>
            <ac:spMk id="14267" creationId="{6CA0B370-AC86-3F32-A9E9-EDE413786E61}"/>
          </ac:spMkLst>
        </pc:spChg>
        <pc:spChg chg="mod">
          <ac:chgData name="Jassem Abbasi" userId="a485637c-5d5c-44af-8411-f95acc3236b6" providerId="ADAL" clId="{B67E75DF-61F4-4BDD-83F6-F3A9FEB4B984}" dt="2024-02-22T09:52:54.409" v="2357" actId="27803"/>
          <ac:spMkLst>
            <pc:docMk/>
            <pc:sldMk cId="3942064285" sldId="256"/>
            <ac:spMk id="14268" creationId="{94250488-C78D-1885-C766-DA0336115FBA}"/>
          </ac:spMkLst>
        </pc:spChg>
        <pc:spChg chg="mod">
          <ac:chgData name="Jassem Abbasi" userId="a485637c-5d5c-44af-8411-f95acc3236b6" providerId="ADAL" clId="{B67E75DF-61F4-4BDD-83F6-F3A9FEB4B984}" dt="2024-02-22T09:52:54.409" v="2357" actId="27803"/>
          <ac:spMkLst>
            <pc:docMk/>
            <pc:sldMk cId="3942064285" sldId="256"/>
            <ac:spMk id="14269" creationId="{6D335AF3-5F0C-18B5-46E8-82CF573F5F10}"/>
          </ac:spMkLst>
        </pc:spChg>
        <pc:spChg chg="mod">
          <ac:chgData name="Jassem Abbasi" userId="a485637c-5d5c-44af-8411-f95acc3236b6" providerId="ADAL" clId="{B67E75DF-61F4-4BDD-83F6-F3A9FEB4B984}" dt="2024-02-22T09:52:54.409" v="2357" actId="27803"/>
          <ac:spMkLst>
            <pc:docMk/>
            <pc:sldMk cId="3942064285" sldId="256"/>
            <ac:spMk id="14270" creationId="{B0CE65CA-C7A2-CF93-CC94-EB0ED559A2E4}"/>
          </ac:spMkLst>
        </pc:spChg>
        <pc:spChg chg="mod">
          <ac:chgData name="Jassem Abbasi" userId="a485637c-5d5c-44af-8411-f95acc3236b6" providerId="ADAL" clId="{B67E75DF-61F4-4BDD-83F6-F3A9FEB4B984}" dt="2024-02-22T09:52:54.409" v="2357" actId="27803"/>
          <ac:spMkLst>
            <pc:docMk/>
            <pc:sldMk cId="3942064285" sldId="256"/>
            <ac:spMk id="14271" creationId="{489E7A92-C6BF-4458-8486-0405794C18F4}"/>
          </ac:spMkLst>
        </pc:spChg>
        <pc:spChg chg="mod">
          <ac:chgData name="Jassem Abbasi" userId="a485637c-5d5c-44af-8411-f95acc3236b6" providerId="ADAL" clId="{B67E75DF-61F4-4BDD-83F6-F3A9FEB4B984}" dt="2024-02-22T09:52:54.409" v="2357" actId="27803"/>
          <ac:spMkLst>
            <pc:docMk/>
            <pc:sldMk cId="3942064285" sldId="256"/>
            <ac:spMk id="14272" creationId="{9EB7A03A-7596-5F36-F068-D540CB772F62}"/>
          </ac:spMkLst>
        </pc:spChg>
        <pc:spChg chg="mod">
          <ac:chgData name="Jassem Abbasi" userId="a485637c-5d5c-44af-8411-f95acc3236b6" providerId="ADAL" clId="{B67E75DF-61F4-4BDD-83F6-F3A9FEB4B984}" dt="2024-02-22T09:52:54.409" v="2357" actId="27803"/>
          <ac:spMkLst>
            <pc:docMk/>
            <pc:sldMk cId="3942064285" sldId="256"/>
            <ac:spMk id="14273" creationId="{4635826D-F3A4-8BAD-9A42-18E187448C34}"/>
          </ac:spMkLst>
        </pc:spChg>
        <pc:spChg chg="mod">
          <ac:chgData name="Jassem Abbasi" userId="a485637c-5d5c-44af-8411-f95acc3236b6" providerId="ADAL" clId="{B67E75DF-61F4-4BDD-83F6-F3A9FEB4B984}" dt="2024-02-22T09:52:54.409" v="2357" actId="27803"/>
          <ac:spMkLst>
            <pc:docMk/>
            <pc:sldMk cId="3942064285" sldId="256"/>
            <ac:spMk id="14274" creationId="{40045F9E-9EB1-7C07-7565-3DDE50D64CBB}"/>
          </ac:spMkLst>
        </pc:spChg>
        <pc:spChg chg="mod">
          <ac:chgData name="Jassem Abbasi" userId="a485637c-5d5c-44af-8411-f95acc3236b6" providerId="ADAL" clId="{B67E75DF-61F4-4BDD-83F6-F3A9FEB4B984}" dt="2024-02-22T09:52:54.409" v="2357" actId="27803"/>
          <ac:spMkLst>
            <pc:docMk/>
            <pc:sldMk cId="3942064285" sldId="256"/>
            <ac:spMk id="14275" creationId="{C2EBD97B-375D-2315-245A-D08402C3C6DE}"/>
          </ac:spMkLst>
        </pc:spChg>
        <pc:spChg chg="mod">
          <ac:chgData name="Jassem Abbasi" userId="a485637c-5d5c-44af-8411-f95acc3236b6" providerId="ADAL" clId="{B67E75DF-61F4-4BDD-83F6-F3A9FEB4B984}" dt="2024-02-22T09:52:54.409" v="2357" actId="27803"/>
          <ac:spMkLst>
            <pc:docMk/>
            <pc:sldMk cId="3942064285" sldId="256"/>
            <ac:spMk id="14276" creationId="{142A9C71-0D1A-C44A-BD43-64663A35BFF3}"/>
          </ac:spMkLst>
        </pc:spChg>
        <pc:spChg chg="mod">
          <ac:chgData name="Jassem Abbasi" userId="a485637c-5d5c-44af-8411-f95acc3236b6" providerId="ADAL" clId="{B67E75DF-61F4-4BDD-83F6-F3A9FEB4B984}" dt="2024-02-22T09:52:54.409" v="2357" actId="27803"/>
          <ac:spMkLst>
            <pc:docMk/>
            <pc:sldMk cId="3942064285" sldId="256"/>
            <ac:spMk id="14277" creationId="{8B3CC746-5D50-A64E-CC36-EC7679ABF4C6}"/>
          </ac:spMkLst>
        </pc:spChg>
        <pc:spChg chg="mod">
          <ac:chgData name="Jassem Abbasi" userId="a485637c-5d5c-44af-8411-f95acc3236b6" providerId="ADAL" clId="{B67E75DF-61F4-4BDD-83F6-F3A9FEB4B984}" dt="2024-02-22T09:52:54.409" v="2357" actId="27803"/>
          <ac:spMkLst>
            <pc:docMk/>
            <pc:sldMk cId="3942064285" sldId="256"/>
            <ac:spMk id="14278" creationId="{EB9AF8F2-6C39-1905-5E2E-5D695A81CFA5}"/>
          </ac:spMkLst>
        </pc:spChg>
        <pc:spChg chg="mod">
          <ac:chgData name="Jassem Abbasi" userId="a485637c-5d5c-44af-8411-f95acc3236b6" providerId="ADAL" clId="{B67E75DF-61F4-4BDD-83F6-F3A9FEB4B984}" dt="2024-02-22T09:52:54.409" v="2357" actId="27803"/>
          <ac:spMkLst>
            <pc:docMk/>
            <pc:sldMk cId="3942064285" sldId="256"/>
            <ac:spMk id="14279" creationId="{EA9AE27D-5587-265E-A7F4-AD689AEF8867}"/>
          </ac:spMkLst>
        </pc:spChg>
        <pc:spChg chg="mod">
          <ac:chgData name="Jassem Abbasi" userId="a485637c-5d5c-44af-8411-f95acc3236b6" providerId="ADAL" clId="{B67E75DF-61F4-4BDD-83F6-F3A9FEB4B984}" dt="2024-02-22T09:52:54.409" v="2357" actId="27803"/>
          <ac:spMkLst>
            <pc:docMk/>
            <pc:sldMk cId="3942064285" sldId="256"/>
            <ac:spMk id="14280" creationId="{1B59A6A4-9DB3-FCE1-D5A9-D19D659503E7}"/>
          </ac:spMkLst>
        </pc:spChg>
        <pc:spChg chg="mod">
          <ac:chgData name="Jassem Abbasi" userId="a485637c-5d5c-44af-8411-f95acc3236b6" providerId="ADAL" clId="{B67E75DF-61F4-4BDD-83F6-F3A9FEB4B984}" dt="2024-02-22T09:52:54.409" v="2357" actId="27803"/>
          <ac:spMkLst>
            <pc:docMk/>
            <pc:sldMk cId="3942064285" sldId="256"/>
            <ac:spMk id="14281" creationId="{E2979C26-3359-FE75-0673-3841B3338EDC}"/>
          </ac:spMkLst>
        </pc:spChg>
        <pc:spChg chg="mod">
          <ac:chgData name="Jassem Abbasi" userId="a485637c-5d5c-44af-8411-f95acc3236b6" providerId="ADAL" clId="{B67E75DF-61F4-4BDD-83F6-F3A9FEB4B984}" dt="2024-02-22T09:52:54.409" v="2357" actId="27803"/>
          <ac:spMkLst>
            <pc:docMk/>
            <pc:sldMk cId="3942064285" sldId="256"/>
            <ac:spMk id="14282" creationId="{4D54F4F6-3730-D819-DF2F-9D11610ACF4B}"/>
          </ac:spMkLst>
        </pc:spChg>
        <pc:spChg chg="mod">
          <ac:chgData name="Jassem Abbasi" userId="a485637c-5d5c-44af-8411-f95acc3236b6" providerId="ADAL" clId="{B67E75DF-61F4-4BDD-83F6-F3A9FEB4B984}" dt="2024-02-22T09:52:54.409" v="2357" actId="27803"/>
          <ac:spMkLst>
            <pc:docMk/>
            <pc:sldMk cId="3942064285" sldId="256"/>
            <ac:spMk id="14283" creationId="{B17E4D23-1E2B-6B8C-2EAD-BF8E208FA3D8}"/>
          </ac:spMkLst>
        </pc:spChg>
        <pc:spChg chg="mod">
          <ac:chgData name="Jassem Abbasi" userId="a485637c-5d5c-44af-8411-f95acc3236b6" providerId="ADAL" clId="{B67E75DF-61F4-4BDD-83F6-F3A9FEB4B984}" dt="2024-02-22T09:52:54.409" v="2357" actId="27803"/>
          <ac:spMkLst>
            <pc:docMk/>
            <pc:sldMk cId="3942064285" sldId="256"/>
            <ac:spMk id="14284" creationId="{EC534BE6-B946-103C-311C-31966FD664B6}"/>
          </ac:spMkLst>
        </pc:spChg>
        <pc:spChg chg="mod">
          <ac:chgData name="Jassem Abbasi" userId="a485637c-5d5c-44af-8411-f95acc3236b6" providerId="ADAL" clId="{B67E75DF-61F4-4BDD-83F6-F3A9FEB4B984}" dt="2024-02-22T09:52:54.409" v="2357" actId="27803"/>
          <ac:spMkLst>
            <pc:docMk/>
            <pc:sldMk cId="3942064285" sldId="256"/>
            <ac:spMk id="14285" creationId="{53CB8201-D04F-F3DA-57AC-FDBF100555E8}"/>
          </ac:spMkLst>
        </pc:spChg>
        <pc:spChg chg="mod">
          <ac:chgData name="Jassem Abbasi" userId="a485637c-5d5c-44af-8411-f95acc3236b6" providerId="ADAL" clId="{B67E75DF-61F4-4BDD-83F6-F3A9FEB4B984}" dt="2024-02-22T09:52:54.409" v="2357" actId="27803"/>
          <ac:spMkLst>
            <pc:docMk/>
            <pc:sldMk cId="3942064285" sldId="256"/>
            <ac:spMk id="14286" creationId="{1F90D2F7-9B38-9EA5-82DA-F5F42B1ACF68}"/>
          </ac:spMkLst>
        </pc:spChg>
        <pc:spChg chg="mod">
          <ac:chgData name="Jassem Abbasi" userId="a485637c-5d5c-44af-8411-f95acc3236b6" providerId="ADAL" clId="{B67E75DF-61F4-4BDD-83F6-F3A9FEB4B984}" dt="2024-02-22T09:52:54.409" v="2357" actId="27803"/>
          <ac:spMkLst>
            <pc:docMk/>
            <pc:sldMk cId="3942064285" sldId="256"/>
            <ac:spMk id="14287" creationId="{35089F97-6C85-4063-9BF1-920D321C44DC}"/>
          </ac:spMkLst>
        </pc:spChg>
        <pc:spChg chg="mod">
          <ac:chgData name="Jassem Abbasi" userId="a485637c-5d5c-44af-8411-f95acc3236b6" providerId="ADAL" clId="{B67E75DF-61F4-4BDD-83F6-F3A9FEB4B984}" dt="2024-02-22T09:52:54.409" v="2357" actId="27803"/>
          <ac:spMkLst>
            <pc:docMk/>
            <pc:sldMk cId="3942064285" sldId="256"/>
            <ac:spMk id="14288" creationId="{1723EF01-5F20-B3B4-022D-E55E694F52FF}"/>
          </ac:spMkLst>
        </pc:spChg>
        <pc:spChg chg="mod">
          <ac:chgData name="Jassem Abbasi" userId="a485637c-5d5c-44af-8411-f95acc3236b6" providerId="ADAL" clId="{B67E75DF-61F4-4BDD-83F6-F3A9FEB4B984}" dt="2024-02-22T09:52:54.409" v="2357" actId="27803"/>
          <ac:spMkLst>
            <pc:docMk/>
            <pc:sldMk cId="3942064285" sldId="256"/>
            <ac:spMk id="14289" creationId="{912EF0CC-BA53-20B3-1BC8-DA4D76463BF0}"/>
          </ac:spMkLst>
        </pc:spChg>
        <pc:spChg chg="mod">
          <ac:chgData name="Jassem Abbasi" userId="a485637c-5d5c-44af-8411-f95acc3236b6" providerId="ADAL" clId="{B67E75DF-61F4-4BDD-83F6-F3A9FEB4B984}" dt="2024-02-22T09:52:54.409" v="2357" actId="27803"/>
          <ac:spMkLst>
            <pc:docMk/>
            <pc:sldMk cId="3942064285" sldId="256"/>
            <ac:spMk id="14290" creationId="{0FAB9BAA-DCE2-58C1-D166-4BD6FAA79A93}"/>
          </ac:spMkLst>
        </pc:spChg>
        <pc:spChg chg="mod">
          <ac:chgData name="Jassem Abbasi" userId="a485637c-5d5c-44af-8411-f95acc3236b6" providerId="ADAL" clId="{B67E75DF-61F4-4BDD-83F6-F3A9FEB4B984}" dt="2024-02-22T09:52:54.409" v="2357" actId="27803"/>
          <ac:spMkLst>
            <pc:docMk/>
            <pc:sldMk cId="3942064285" sldId="256"/>
            <ac:spMk id="14291" creationId="{48EAC2EC-AD20-F765-5CFA-AE1366E0C470}"/>
          </ac:spMkLst>
        </pc:spChg>
        <pc:spChg chg="mod">
          <ac:chgData name="Jassem Abbasi" userId="a485637c-5d5c-44af-8411-f95acc3236b6" providerId="ADAL" clId="{B67E75DF-61F4-4BDD-83F6-F3A9FEB4B984}" dt="2024-02-22T09:52:54.409" v="2357" actId="27803"/>
          <ac:spMkLst>
            <pc:docMk/>
            <pc:sldMk cId="3942064285" sldId="256"/>
            <ac:spMk id="14292" creationId="{03B7B8E4-CD9B-0057-B706-EE18B1D57FAD}"/>
          </ac:spMkLst>
        </pc:spChg>
        <pc:spChg chg="mod">
          <ac:chgData name="Jassem Abbasi" userId="a485637c-5d5c-44af-8411-f95acc3236b6" providerId="ADAL" clId="{B67E75DF-61F4-4BDD-83F6-F3A9FEB4B984}" dt="2024-02-22T09:52:54.409" v="2357" actId="27803"/>
          <ac:spMkLst>
            <pc:docMk/>
            <pc:sldMk cId="3942064285" sldId="256"/>
            <ac:spMk id="14293" creationId="{89E4930C-9C20-E816-25BF-78B21A6DB3FC}"/>
          </ac:spMkLst>
        </pc:spChg>
        <pc:spChg chg="mod">
          <ac:chgData name="Jassem Abbasi" userId="a485637c-5d5c-44af-8411-f95acc3236b6" providerId="ADAL" clId="{B67E75DF-61F4-4BDD-83F6-F3A9FEB4B984}" dt="2024-02-22T09:52:54.409" v="2357" actId="27803"/>
          <ac:spMkLst>
            <pc:docMk/>
            <pc:sldMk cId="3942064285" sldId="256"/>
            <ac:spMk id="14294" creationId="{A0647BB2-81DA-8E3E-30B6-96D8631ADE69}"/>
          </ac:spMkLst>
        </pc:spChg>
        <pc:spChg chg="mod">
          <ac:chgData name="Jassem Abbasi" userId="a485637c-5d5c-44af-8411-f95acc3236b6" providerId="ADAL" clId="{B67E75DF-61F4-4BDD-83F6-F3A9FEB4B984}" dt="2024-02-22T09:52:54.409" v="2357" actId="27803"/>
          <ac:spMkLst>
            <pc:docMk/>
            <pc:sldMk cId="3942064285" sldId="256"/>
            <ac:spMk id="14295" creationId="{5C103C98-51C6-CF42-0B4F-E3C33F7D060D}"/>
          </ac:spMkLst>
        </pc:spChg>
        <pc:spChg chg="mod">
          <ac:chgData name="Jassem Abbasi" userId="a485637c-5d5c-44af-8411-f95acc3236b6" providerId="ADAL" clId="{B67E75DF-61F4-4BDD-83F6-F3A9FEB4B984}" dt="2024-02-22T09:52:54.409" v="2357" actId="27803"/>
          <ac:spMkLst>
            <pc:docMk/>
            <pc:sldMk cId="3942064285" sldId="256"/>
            <ac:spMk id="14296" creationId="{582F4D59-D049-FC23-689C-08551F2EF254}"/>
          </ac:spMkLst>
        </pc:spChg>
        <pc:spChg chg="mod">
          <ac:chgData name="Jassem Abbasi" userId="a485637c-5d5c-44af-8411-f95acc3236b6" providerId="ADAL" clId="{B67E75DF-61F4-4BDD-83F6-F3A9FEB4B984}" dt="2024-02-22T09:52:54.409" v="2357" actId="27803"/>
          <ac:spMkLst>
            <pc:docMk/>
            <pc:sldMk cId="3942064285" sldId="256"/>
            <ac:spMk id="14297" creationId="{3B16AC4B-4DE0-3F20-E29C-655B83D9E9DD}"/>
          </ac:spMkLst>
        </pc:spChg>
        <pc:spChg chg="mod">
          <ac:chgData name="Jassem Abbasi" userId="a485637c-5d5c-44af-8411-f95acc3236b6" providerId="ADAL" clId="{B67E75DF-61F4-4BDD-83F6-F3A9FEB4B984}" dt="2024-02-22T09:52:54.409" v="2357" actId="27803"/>
          <ac:spMkLst>
            <pc:docMk/>
            <pc:sldMk cId="3942064285" sldId="256"/>
            <ac:spMk id="14298" creationId="{8680F5D4-3BFB-86BB-7786-A90334A0188F}"/>
          </ac:spMkLst>
        </pc:spChg>
        <pc:spChg chg="mod">
          <ac:chgData name="Jassem Abbasi" userId="a485637c-5d5c-44af-8411-f95acc3236b6" providerId="ADAL" clId="{B67E75DF-61F4-4BDD-83F6-F3A9FEB4B984}" dt="2024-02-22T09:52:54.409" v="2357" actId="27803"/>
          <ac:spMkLst>
            <pc:docMk/>
            <pc:sldMk cId="3942064285" sldId="256"/>
            <ac:spMk id="14299" creationId="{4DDE19C1-2549-867D-FABF-4DE3C0E26E3B}"/>
          </ac:spMkLst>
        </pc:spChg>
        <pc:spChg chg="mod">
          <ac:chgData name="Jassem Abbasi" userId="a485637c-5d5c-44af-8411-f95acc3236b6" providerId="ADAL" clId="{B67E75DF-61F4-4BDD-83F6-F3A9FEB4B984}" dt="2024-02-22T09:52:54.409" v="2357" actId="27803"/>
          <ac:spMkLst>
            <pc:docMk/>
            <pc:sldMk cId="3942064285" sldId="256"/>
            <ac:spMk id="14300" creationId="{0A178B19-372A-D4AC-EC9B-8F82EC60D9D0}"/>
          </ac:spMkLst>
        </pc:spChg>
        <pc:spChg chg="mod">
          <ac:chgData name="Jassem Abbasi" userId="a485637c-5d5c-44af-8411-f95acc3236b6" providerId="ADAL" clId="{B67E75DF-61F4-4BDD-83F6-F3A9FEB4B984}" dt="2024-02-22T09:52:54.409" v="2357" actId="27803"/>
          <ac:spMkLst>
            <pc:docMk/>
            <pc:sldMk cId="3942064285" sldId="256"/>
            <ac:spMk id="14301" creationId="{C5358925-7B1A-BBDD-6D23-5D0B5335F3C0}"/>
          </ac:spMkLst>
        </pc:spChg>
        <pc:spChg chg="mod">
          <ac:chgData name="Jassem Abbasi" userId="a485637c-5d5c-44af-8411-f95acc3236b6" providerId="ADAL" clId="{B67E75DF-61F4-4BDD-83F6-F3A9FEB4B984}" dt="2024-02-22T09:52:54.409" v="2357" actId="27803"/>
          <ac:spMkLst>
            <pc:docMk/>
            <pc:sldMk cId="3942064285" sldId="256"/>
            <ac:spMk id="14302" creationId="{ADC5318E-6F6B-F387-BA9D-F37402C50C17}"/>
          </ac:spMkLst>
        </pc:spChg>
        <pc:spChg chg="mod">
          <ac:chgData name="Jassem Abbasi" userId="a485637c-5d5c-44af-8411-f95acc3236b6" providerId="ADAL" clId="{B67E75DF-61F4-4BDD-83F6-F3A9FEB4B984}" dt="2024-02-22T09:52:54.409" v="2357" actId="27803"/>
          <ac:spMkLst>
            <pc:docMk/>
            <pc:sldMk cId="3942064285" sldId="256"/>
            <ac:spMk id="14303" creationId="{DB1E7DBA-CCFE-BA54-19EB-DDD29B230E6A}"/>
          </ac:spMkLst>
        </pc:spChg>
        <pc:spChg chg="mod">
          <ac:chgData name="Jassem Abbasi" userId="a485637c-5d5c-44af-8411-f95acc3236b6" providerId="ADAL" clId="{B67E75DF-61F4-4BDD-83F6-F3A9FEB4B984}" dt="2024-02-22T09:52:54.409" v="2357" actId="27803"/>
          <ac:spMkLst>
            <pc:docMk/>
            <pc:sldMk cId="3942064285" sldId="256"/>
            <ac:spMk id="14304" creationId="{D569C522-A2E2-CCDC-1D34-E17DA0126CF1}"/>
          </ac:spMkLst>
        </pc:spChg>
        <pc:spChg chg="mod">
          <ac:chgData name="Jassem Abbasi" userId="a485637c-5d5c-44af-8411-f95acc3236b6" providerId="ADAL" clId="{B67E75DF-61F4-4BDD-83F6-F3A9FEB4B984}" dt="2024-02-22T09:52:54.409" v="2357" actId="27803"/>
          <ac:spMkLst>
            <pc:docMk/>
            <pc:sldMk cId="3942064285" sldId="256"/>
            <ac:spMk id="14305" creationId="{9BC09DCE-F43B-5E97-9824-1FDA6E2113D8}"/>
          </ac:spMkLst>
        </pc:spChg>
        <pc:spChg chg="mod">
          <ac:chgData name="Jassem Abbasi" userId="a485637c-5d5c-44af-8411-f95acc3236b6" providerId="ADAL" clId="{B67E75DF-61F4-4BDD-83F6-F3A9FEB4B984}" dt="2024-02-22T09:52:54.409" v="2357" actId="27803"/>
          <ac:spMkLst>
            <pc:docMk/>
            <pc:sldMk cId="3942064285" sldId="256"/>
            <ac:spMk id="14306" creationId="{25C94B32-FD2A-6BB6-8FE6-87D42ED8980A}"/>
          </ac:spMkLst>
        </pc:spChg>
        <pc:spChg chg="mod">
          <ac:chgData name="Jassem Abbasi" userId="a485637c-5d5c-44af-8411-f95acc3236b6" providerId="ADAL" clId="{B67E75DF-61F4-4BDD-83F6-F3A9FEB4B984}" dt="2024-02-22T09:52:54.409" v="2357" actId="27803"/>
          <ac:spMkLst>
            <pc:docMk/>
            <pc:sldMk cId="3942064285" sldId="256"/>
            <ac:spMk id="14307" creationId="{0CA64ABB-6668-2DF9-BEAF-19F199F6A5A4}"/>
          </ac:spMkLst>
        </pc:spChg>
        <pc:spChg chg="mod">
          <ac:chgData name="Jassem Abbasi" userId="a485637c-5d5c-44af-8411-f95acc3236b6" providerId="ADAL" clId="{B67E75DF-61F4-4BDD-83F6-F3A9FEB4B984}" dt="2024-02-22T09:52:54.409" v="2357" actId="27803"/>
          <ac:spMkLst>
            <pc:docMk/>
            <pc:sldMk cId="3942064285" sldId="256"/>
            <ac:spMk id="14308" creationId="{FEBAF6FF-D670-9CDD-2EB6-F937B0A9758B}"/>
          </ac:spMkLst>
        </pc:spChg>
        <pc:spChg chg="mod">
          <ac:chgData name="Jassem Abbasi" userId="a485637c-5d5c-44af-8411-f95acc3236b6" providerId="ADAL" clId="{B67E75DF-61F4-4BDD-83F6-F3A9FEB4B984}" dt="2024-02-22T09:52:54.409" v="2357" actId="27803"/>
          <ac:spMkLst>
            <pc:docMk/>
            <pc:sldMk cId="3942064285" sldId="256"/>
            <ac:spMk id="14309" creationId="{B0D5F2EE-D5DB-B845-66FA-051023F33C9F}"/>
          </ac:spMkLst>
        </pc:spChg>
        <pc:spChg chg="mod">
          <ac:chgData name="Jassem Abbasi" userId="a485637c-5d5c-44af-8411-f95acc3236b6" providerId="ADAL" clId="{B67E75DF-61F4-4BDD-83F6-F3A9FEB4B984}" dt="2024-02-22T09:52:54.409" v="2357" actId="27803"/>
          <ac:spMkLst>
            <pc:docMk/>
            <pc:sldMk cId="3942064285" sldId="256"/>
            <ac:spMk id="14310" creationId="{E48DEA42-0179-FE3F-3776-372937027001}"/>
          </ac:spMkLst>
        </pc:spChg>
        <pc:spChg chg="mod">
          <ac:chgData name="Jassem Abbasi" userId="a485637c-5d5c-44af-8411-f95acc3236b6" providerId="ADAL" clId="{B67E75DF-61F4-4BDD-83F6-F3A9FEB4B984}" dt="2024-02-22T09:52:54.409" v="2357" actId="27803"/>
          <ac:spMkLst>
            <pc:docMk/>
            <pc:sldMk cId="3942064285" sldId="256"/>
            <ac:spMk id="14311" creationId="{ADE0C490-CEDD-FBB9-3E8A-89DCC91B46F5}"/>
          </ac:spMkLst>
        </pc:spChg>
        <pc:spChg chg="mod">
          <ac:chgData name="Jassem Abbasi" userId="a485637c-5d5c-44af-8411-f95acc3236b6" providerId="ADAL" clId="{B67E75DF-61F4-4BDD-83F6-F3A9FEB4B984}" dt="2024-02-22T09:52:54.409" v="2357" actId="27803"/>
          <ac:spMkLst>
            <pc:docMk/>
            <pc:sldMk cId="3942064285" sldId="256"/>
            <ac:spMk id="14312" creationId="{A1BF10BB-597D-A2DA-C74D-21AF9C50ACB3}"/>
          </ac:spMkLst>
        </pc:spChg>
        <pc:spChg chg="mod">
          <ac:chgData name="Jassem Abbasi" userId="a485637c-5d5c-44af-8411-f95acc3236b6" providerId="ADAL" clId="{B67E75DF-61F4-4BDD-83F6-F3A9FEB4B984}" dt="2024-02-22T09:52:54.409" v="2357" actId="27803"/>
          <ac:spMkLst>
            <pc:docMk/>
            <pc:sldMk cId="3942064285" sldId="256"/>
            <ac:spMk id="14313" creationId="{D6917289-48C6-5612-987B-A863078F1B06}"/>
          </ac:spMkLst>
        </pc:spChg>
        <pc:spChg chg="mod">
          <ac:chgData name="Jassem Abbasi" userId="a485637c-5d5c-44af-8411-f95acc3236b6" providerId="ADAL" clId="{B67E75DF-61F4-4BDD-83F6-F3A9FEB4B984}" dt="2024-02-22T09:52:54.409" v="2357" actId="27803"/>
          <ac:spMkLst>
            <pc:docMk/>
            <pc:sldMk cId="3942064285" sldId="256"/>
            <ac:spMk id="14314" creationId="{9DE1D3F5-9F98-A3AE-1FEB-E872EC99EC7E}"/>
          </ac:spMkLst>
        </pc:spChg>
        <pc:spChg chg="mod">
          <ac:chgData name="Jassem Abbasi" userId="a485637c-5d5c-44af-8411-f95acc3236b6" providerId="ADAL" clId="{B67E75DF-61F4-4BDD-83F6-F3A9FEB4B984}" dt="2024-02-22T09:52:54.409" v="2357" actId="27803"/>
          <ac:spMkLst>
            <pc:docMk/>
            <pc:sldMk cId="3942064285" sldId="256"/>
            <ac:spMk id="14315" creationId="{58240624-3663-0250-1E3F-073C8F980B76}"/>
          </ac:spMkLst>
        </pc:spChg>
        <pc:spChg chg="mod">
          <ac:chgData name="Jassem Abbasi" userId="a485637c-5d5c-44af-8411-f95acc3236b6" providerId="ADAL" clId="{B67E75DF-61F4-4BDD-83F6-F3A9FEB4B984}" dt="2024-02-22T09:52:54.409" v="2357" actId="27803"/>
          <ac:spMkLst>
            <pc:docMk/>
            <pc:sldMk cId="3942064285" sldId="256"/>
            <ac:spMk id="14316" creationId="{E6C563CB-07F7-42E4-5808-BE622B0DC973}"/>
          </ac:spMkLst>
        </pc:spChg>
        <pc:spChg chg="mod">
          <ac:chgData name="Jassem Abbasi" userId="a485637c-5d5c-44af-8411-f95acc3236b6" providerId="ADAL" clId="{B67E75DF-61F4-4BDD-83F6-F3A9FEB4B984}" dt="2024-02-22T09:52:54.409" v="2357" actId="27803"/>
          <ac:spMkLst>
            <pc:docMk/>
            <pc:sldMk cId="3942064285" sldId="256"/>
            <ac:spMk id="14317" creationId="{1FCEC41C-C119-C7BC-5489-070620ACF6AB}"/>
          </ac:spMkLst>
        </pc:spChg>
        <pc:spChg chg="mod">
          <ac:chgData name="Jassem Abbasi" userId="a485637c-5d5c-44af-8411-f95acc3236b6" providerId="ADAL" clId="{B67E75DF-61F4-4BDD-83F6-F3A9FEB4B984}" dt="2024-02-22T09:52:54.409" v="2357" actId="27803"/>
          <ac:spMkLst>
            <pc:docMk/>
            <pc:sldMk cId="3942064285" sldId="256"/>
            <ac:spMk id="14318" creationId="{BB3CAF64-9A1D-71BE-C28A-2DF429544E53}"/>
          </ac:spMkLst>
        </pc:spChg>
        <pc:spChg chg="mod">
          <ac:chgData name="Jassem Abbasi" userId="a485637c-5d5c-44af-8411-f95acc3236b6" providerId="ADAL" clId="{B67E75DF-61F4-4BDD-83F6-F3A9FEB4B984}" dt="2024-02-22T09:52:54.409" v="2357" actId="27803"/>
          <ac:spMkLst>
            <pc:docMk/>
            <pc:sldMk cId="3942064285" sldId="256"/>
            <ac:spMk id="14319" creationId="{EAC858AB-4B7C-32FF-726F-5A78F77DEAD5}"/>
          </ac:spMkLst>
        </pc:spChg>
        <pc:spChg chg="mod">
          <ac:chgData name="Jassem Abbasi" userId="a485637c-5d5c-44af-8411-f95acc3236b6" providerId="ADAL" clId="{B67E75DF-61F4-4BDD-83F6-F3A9FEB4B984}" dt="2024-02-22T09:52:54.409" v="2357" actId="27803"/>
          <ac:spMkLst>
            <pc:docMk/>
            <pc:sldMk cId="3942064285" sldId="256"/>
            <ac:spMk id="14320" creationId="{5DF37E80-9EF2-0A14-8B56-6513F8953CE6}"/>
          </ac:spMkLst>
        </pc:spChg>
        <pc:spChg chg="mod">
          <ac:chgData name="Jassem Abbasi" userId="a485637c-5d5c-44af-8411-f95acc3236b6" providerId="ADAL" clId="{B67E75DF-61F4-4BDD-83F6-F3A9FEB4B984}" dt="2024-02-22T09:52:54.409" v="2357" actId="27803"/>
          <ac:spMkLst>
            <pc:docMk/>
            <pc:sldMk cId="3942064285" sldId="256"/>
            <ac:spMk id="14321" creationId="{92CD58DA-D888-4977-3DB0-83AC8AAC5E6B}"/>
          </ac:spMkLst>
        </pc:spChg>
        <pc:spChg chg="mod">
          <ac:chgData name="Jassem Abbasi" userId="a485637c-5d5c-44af-8411-f95acc3236b6" providerId="ADAL" clId="{B67E75DF-61F4-4BDD-83F6-F3A9FEB4B984}" dt="2024-02-22T09:52:54.409" v="2357" actId="27803"/>
          <ac:spMkLst>
            <pc:docMk/>
            <pc:sldMk cId="3942064285" sldId="256"/>
            <ac:spMk id="14322" creationId="{3CFC4202-5ADE-49D1-41C6-674337BDD3DD}"/>
          </ac:spMkLst>
        </pc:spChg>
        <pc:spChg chg="mod">
          <ac:chgData name="Jassem Abbasi" userId="a485637c-5d5c-44af-8411-f95acc3236b6" providerId="ADAL" clId="{B67E75DF-61F4-4BDD-83F6-F3A9FEB4B984}" dt="2024-02-22T09:52:54.409" v="2357" actId="27803"/>
          <ac:spMkLst>
            <pc:docMk/>
            <pc:sldMk cId="3942064285" sldId="256"/>
            <ac:spMk id="14323" creationId="{666766A3-3C60-54DF-4F3B-DE11FC91F1F1}"/>
          </ac:spMkLst>
        </pc:spChg>
        <pc:spChg chg="mod">
          <ac:chgData name="Jassem Abbasi" userId="a485637c-5d5c-44af-8411-f95acc3236b6" providerId="ADAL" clId="{B67E75DF-61F4-4BDD-83F6-F3A9FEB4B984}" dt="2024-02-22T09:52:54.409" v="2357" actId="27803"/>
          <ac:spMkLst>
            <pc:docMk/>
            <pc:sldMk cId="3942064285" sldId="256"/>
            <ac:spMk id="14324" creationId="{DEDEE4B5-6C47-F57B-1113-277B29FCD8A8}"/>
          </ac:spMkLst>
        </pc:spChg>
        <pc:spChg chg="mod">
          <ac:chgData name="Jassem Abbasi" userId="a485637c-5d5c-44af-8411-f95acc3236b6" providerId="ADAL" clId="{B67E75DF-61F4-4BDD-83F6-F3A9FEB4B984}" dt="2024-02-22T09:52:54.409" v="2357" actId="27803"/>
          <ac:spMkLst>
            <pc:docMk/>
            <pc:sldMk cId="3942064285" sldId="256"/>
            <ac:spMk id="14325" creationId="{989BFE2C-719F-F780-6862-93597924B732}"/>
          </ac:spMkLst>
        </pc:spChg>
        <pc:spChg chg="mod">
          <ac:chgData name="Jassem Abbasi" userId="a485637c-5d5c-44af-8411-f95acc3236b6" providerId="ADAL" clId="{B67E75DF-61F4-4BDD-83F6-F3A9FEB4B984}" dt="2024-02-22T09:52:54.409" v="2357" actId="27803"/>
          <ac:spMkLst>
            <pc:docMk/>
            <pc:sldMk cId="3942064285" sldId="256"/>
            <ac:spMk id="14326" creationId="{443B0076-7A7C-274A-1197-D578DCA03A46}"/>
          </ac:spMkLst>
        </pc:spChg>
        <pc:spChg chg="mod">
          <ac:chgData name="Jassem Abbasi" userId="a485637c-5d5c-44af-8411-f95acc3236b6" providerId="ADAL" clId="{B67E75DF-61F4-4BDD-83F6-F3A9FEB4B984}" dt="2024-02-22T09:52:54.409" v="2357" actId="27803"/>
          <ac:spMkLst>
            <pc:docMk/>
            <pc:sldMk cId="3942064285" sldId="256"/>
            <ac:spMk id="14327" creationId="{AAB7D01B-9F91-7B9E-CDB4-D31460DB1523}"/>
          </ac:spMkLst>
        </pc:spChg>
        <pc:spChg chg="mod">
          <ac:chgData name="Jassem Abbasi" userId="a485637c-5d5c-44af-8411-f95acc3236b6" providerId="ADAL" clId="{B67E75DF-61F4-4BDD-83F6-F3A9FEB4B984}" dt="2024-02-22T09:52:54.409" v="2357" actId="27803"/>
          <ac:spMkLst>
            <pc:docMk/>
            <pc:sldMk cId="3942064285" sldId="256"/>
            <ac:spMk id="14328" creationId="{99CDC253-C511-7A0E-C0B0-58841452242A}"/>
          </ac:spMkLst>
        </pc:spChg>
        <pc:spChg chg="mod">
          <ac:chgData name="Jassem Abbasi" userId="a485637c-5d5c-44af-8411-f95acc3236b6" providerId="ADAL" clId="{B67E75DF-61F4-4BDD-83F6-F3A9FEB4B984}" dt="2024-02-22T09:52:54.409" v="2357" actId="27803"/>
          <ac:spMkLst>
            <pc:docMk/>
            <pc:sldMk cId="3942064285" sldId="256"/>
            <ac:spMk id="14329" creationId="{57478588-131B-389D-21A9-2C1ED481C825}"/>
          </ac:spMkLst>
        </pc:spChg>
        <pc:spChg chg="mod">
          <ac:chgData name="Jassem Abbasi" userId="a485637c-5d5c-44af-8411-f95acc3236b6" providerId="ADAL" clId="{B67E75DF-61F4-4BDD-83F6-F3A9FEB4B984}" dt="2024-02-22T09:52:54.409" v="2357" actId="27803"/>
          <ac:spMkLst>
            <pc:docMk/>
            <pc:sldMk cId="3942064285" sldId="256"/>
            <ac:spMk id="14330" creationId="{0C48D86A-AD53-1DA3-85FE-A1DF07B4CCF5}"/>
          </ac:spMkLst>
        </pc:spChg>
        <pc:spChg chg="mod">
          <ac:chgData name="Jassem Abbasi" userId="a485637c-5d5c-44af-8411-f95acc3236b6" providerId="ADAL" clId="{B67E75DF-61F4-4BDD-83F6-F3A9FEB4B984}" dt="2024-02-22T09:52:54.409" v="2357" actId="27803"/>
          <ac:spMkLst>
            <pc:docMk/>
            <pc:sldMk cId="3942064285" sldId="256"/>
            <ac:spMk id="14331" creationId="{277D661A-3AEF-B0A1-9B57-845E893628F1}"/>
          </ac:spMkLst>
        </pc:spChg>
        <pc:spChg chg="mod">
          <ac:chgData name="Jassem Abbasi" userId="a485637c-5d5c-44af-8411-f95acc3236b6" providerId="ADAL" clId="{B67E75DF-61F4-4BDD-83F6-F3A9FEB4B984}" dt="2024-02-22T09:52:54.409" v="2357" actId="27803"/>
          <ac:spMkLst>
            <pc:docMk/>
            <pc:sldMk cId="3942064285" sldId="256"/>
            <ac:spMk id="14332" creationId="{CF90BC02-FDD0-411B-1375-B04677B48096}"/>
          </ac:spMkLst>
        </pc:spChg>
        <pc:spChg chg="mod">
          <ac:chgData name="Jassem Abbasi" userId="a485637c-5d5c-44af-8411-f95acc3236b6" providerId="ADAL" clId="{B67E75DF-61F4-4BDD-83F6-F3A9FEB4B984}" dt="2024-02-22T09:52:54.409" v="2357" actId="27803"/>
          <ac:spMkLst>
            <pc:docMk/>
            <pc:sldMk cId="3942064285" sldId="256"/>
            <ac:spMk id="14333" creationId="{0124A334-09C8-67B5-CC20-CE0B33A46E89}"/>
          </ac:spMkLst>
        </pc:spChg>
        <pc:spChg chg="mod">
          <ac:chgData name="Jassem Abbasi" userId="a485637c-5d5c-44af-8411-f95acc3236b6" providerId="ADAL" clId="{B67E75DF-61F4-4BDD-83F6-F3A9FEB4B984}" dt="2024-02-22T09:52:54.409" v="2357" actId="27803"/>
          <ac:spMkLst>
            <pc:docMk/>
            <pc:sldMk cId="3942064285" sldId="256"/>
            <ac:spMk id="14334" creationId="{1A23A4BD-E69D-1D3E-5DF5-F7F133DB3BD3}"/>
          </ac:spMkLst>
        </pc:spChg>
        <pc:spChg chg="mod">
          <ac:chgData name="Jassem Abbasi" userId="a485637c-5d5c-44af-8411-f95acc3236b6" providerId="ADAL" clId="{B67E75DF-61F4-4BDD-83F6-F3A9FEB4B984}" dt="2024-02-22T09:52:54.409" v="2357" actId="27803"/>
          <ac:spMkLst>
            <pc:docMk/>
            <pc:sldMk cId="3942064285" sldId="256"/>
            <ac:spMk id="14335" creationId="{4164BDA4-8042-568C-1D57-9003D54BAB02}"/>
          </ac:spMkLst>
        </pc:spChg>
        <pc:spChg chg="mod">
          <ac:chgData name="Jassem Abbasi" userId="a485637c-5d5c-44af-8411-f95acc3236b6" providerId="ADAL" clId="{B67E75DF-61F4-4BDD-83F6-F3A9FEB4B984}" dt="2024-02-22T09:52:54.409" v="2357" actId="27803"/>
          <ac:spMkLst>
            <pc:docMk/>
            <pc:sldMk cId="3942064285" sldId="256"/>
            <ac:spMk id="14336" creationId="{44032F5A-5425-8287-242C-6DCC12D5FBDD}"/>
          </ac:spMkLst>
        </pc:spChg>
        <pc:spChg chg="mod">
          <ac:chgData name="Jassem Abbasi" userId="a485637c-5d5c-44af-8411-f95acc3236b6" providerId="ADAL" clId="{B67E75DF-61F4-4BDD-83F6-F3A9FEB4B984}" dt="2024-02-22T09:52:54.409" v="2357" actId="27803"/>
          <ac:spMkLst>
            <pc:docMk/>
            <pc:sldMk cId="3942064285" sldId="256"/>
            <ac:spMk id="14337" creationId="{696650D4-46F2-DB89-3F10-E15E212DAB15}"/>
          </ac:spMkLst>
        </pc:spChg>
        <pc:spChg chg="mod">
          <ac:chgData name="Jassem Abbasi" userId="a485637c-5d5c-44af-8411-f95acc3236b6" providerId="ADAL" clId="{B67E75DF-61F4-4BDD-83F6-F3A9FEB4B984}" dt="2024-02-22T09:52:54.409" v="2357" actId="27803"/>
          <ac:spMkLst>
            <pc:docMk/>
            <pc:sldMk cId="3942064285" sldId="256"/>
            <ac:spMk id="14338" creationId="{6B40E945-C284-0EB0-85FD-C2132318D804}"/>
          </ac:spMkLst>
        </pc:spChg>
        <pc:spChg chg="mod">
          <ac:chgData name="Jassem Abbasi" userId="a485637c-5d5c-44af-8411-f95acc3236b6" providerId="ADAL" clId="{B67E75DF-61F4-4BDD-83F6-F3A9FEB4B984}" dt="2024-02-22T09:52:54.409" v="2357" actId="27803"/>
          <ac:spMkLst>
            <pc:docMk/>
            <pc:sldMk cId="3942064285" sldId="256"/>
            <ac:spMk id="14339" creationId="{347E8D55-3A4F-4618-FB6B-4EC56BDEEE9E}"/>
          </ac:spMkLst>
        </pc:spChg>
        <pc:spChg chg="mod">
          <ac:chgData name="Jassem Abbasi" userId="a485637c-5d5c-44af-8411-f95acc3236b6" providerId="ADAL" clId="{B67E75DF-61F4-4BDD-83F6-F3A9FEB4B984}" dt="2024-02-22T09:52:54.409" v="2357" actId="27803"/>
          <ac:spMkLst>
            <pc:docMk/>
            <pc:sldMk cId="3942064285" sldId="256"/>
            <ac:spMk id="14340" creationId="{0C368AED-733D-DB89-28B9-A949EB836D0A}"/>
          </ac:spMkLst>
        </pc:spChg>
        <pc:spChg chg="mod">
          <ac:chgData name="Jassem Abbasi" userId="a485637c-5d5c-44af-8411-f95acc3236b6" providerId="ADAL" clId="{B67E75DF-61F4-4BDD-83F6-F3A9FEB4B984}" dt="2024-02-22T09:52:54.409" v="2357" actId="27803"/>
          <ac:spMkLst>
            <pc:docMk/>
            <pc:sldMk cId="3942064285" sldId="256"/>
            <ac:spMk id="14341" creationId="{2CB2FECA-714A-CE55-4F7F-17E379519710}"/>
          </ac:spMkLst>
        </pc:spChg>
        <pc:spChg chg="mod">
          <ac:chgData name="Jassem Abbasi" userId="a485637c-5d5c-44af-8411-f95acc3236b6" providerId="ADAL" clId="{B67E75DF-61F4-4BDD-83F6-F3A9FEB4B984}" dt="2024-02-22T09:52:54.409" v="2357" actId="27803"/>
          <ac:spMkLst>
            <pc:docMk/>
            <pc:sldMk cId="3942064285" sldId="256"/>
            <ac:spMk id="14342" creationId="{F4EFB021-4E42-6199-6B33-568E9E447376}"/>
          </ac:spMkLst>
        </pc:spChg>
        <pc:spChg chg="mod">
          <ac:chgData name="Jassem Abbasi" userId="a485637c-5d5c-44af-8411-f95acc3236b6" providerId="ADAL" clId="{B67E75DF-61F4-4BDD-83F6-F3A9FEB4B984}" dt="2024-02-22T09:52:54.409" v="2357" actId="27803"/>
          <ac:spMkLst>
            <pc:docMk/>
            <pc:sldMk cId="3942064285" sldId="256"/>
            <ac:spMk id="14343" creationId="{8B5DD3AE-46DC-1B8F-270A-7AF7EB2FB343}"/>
          </ac:spMkLst>
        </pc:spChg>
        <pc:spChg chg="mod">
          <ac:chgData name="Jassem Abbasi" userId="a485637c-5d5c-44af-8411-f95acc3236b6" providerId="ADAL" clId="{B67E75DF-61F4-4BDD-83F6-F3A9FEB4B984}" dt="2024-02-22T09:52:54.409" v="2357" actId="27803"/>
          <ac:spMkLst>
            <pc:docMk/>
            <pc:sldMk cId="3942064285" sldId="256"/>
            <ac:spMk id="14344" creationId="{2B42E84C-AEC9-70C7-F004-D0E963ABC4E4}"/>
          </ac:spMkLst>
        </pc:spChg>
        <pc:spChg chg="mod">
          <ac:chgData name="Jassem Abbasi" userId="a485637c-5d5c-44af-8411-f95acc3236b6" providerId="ADAL" clId="{B67E75DF-61F4-4BDD-83F6-F3A9FEB4B984}" dt="2024-02-22T09:52:54.409" v="2357" actId="27803"/>
          <ac:spMkLst>
            <pc:docMk/>
            <pc:sldMk cId="3942064285" sldId="256"/>
            <ac:spMk id="14345" creationId="{F045D479-451B-D602-0805-FFA7727827DF}"/>
          </ac:spMkLst>
        </pc:spChg>
        <pc:spChg chg="mod">
          <ac:chgData name="Jassem Abbasi" userId="a485637c-5d5c-44af-8411-f95acc3236b6" providerId="ADAL" clId="{B67E75DF-61F4-4BDD-83F6-F3A9FEB4B984}" dt="2024-02-22T09:52:54.409" v="2357" actId="27803"/>
          <ac:spMkLst>
            <pc:docMk/>
            <pc:sldMk cId="3942064285" sldId="256"/>
            <ac:spMk id="14346" creationId="{46E719BA-8F22-F920-9B26-159170BD7F15}"/>
          </ac:spMkLst>
        </pc:spChg>
        <pc:spChg chg="mod">
          <ac:chgData name="Jassem Abbasi" userId="a485637c-5d5c-44af-8411-f95acc3236b6" providerId="ADAL" clId="{B67E75DF-61F4-4BDD-83F6-F3A9FEB4B984}" dt="2024-02-22T09:52:54.409" v="2357" actId="27803"/>
          <ac:spMkLst>
            <pc:docMk/>
            <pc:sldMk cId="3942064285" sldId="256"/>
            <ac:spMk id="14347" creationId="{790ADD74-8A13-B8F2-6064-252F91077B6B}"/>
          </ac:spMkLst>
        </pc:spChg>
        <pc:spChg chg="mod">
          <ac:chgData name="Jassem Abbasi" userId="a485637c-5d5c-44af-8411-f95acc3236b6" providerId="ADAL" clId="{B67E75DF-61F4-4BDD-83F6-F3A9FEB4B984}" dt="2024-02-22T09:52:54.409" v="2357" actId="27803"/>
          <ac:spMkLst>
            <pc:docMk/>
            <pc:sldMk cId="3942064285" sldId="256"/>
            <ac:spMk id="14348" creationId="{C40553C8-7689-4D31-9A33-ACC68E7CA9DE}"/>
          </ac:spMkLst>
        </pc:spChg>
        <pc:spChg chg="mod">
          <ac:chgData name="Jassem Abbasi" userId="a485637c-5d5c-44af-8411-f95acc3236b6" providerId="ADAL" clId="{B67E75DF-61F4-4BDD-83F6-F3A9FEB4B984}" dt="2024-02-22T09:52:54.409" v="2357" actId="27803"/>
          <ac:spMkLst>
            <pc:docMk/>
            <pc:sldMk cId="3942064285" sldId="256"/>
            <ac:spMk id="14349" creationId="{B44F750C-5304-361E-787A-14A184446640}"/>
          </ac:spMkLst>
        </pc:spChg>
        <pc:spChg chg="mod">
          <ac:chgData name="Jassem Abbasi" userId="a485637c-5d5c-44af-8411-f95acc3236b6" providerId="ADAL" clId="{B67E75DF-61F4-4BDD-83F6-F3A9FEB4B984}" dt="2024-02-22T09:52:54.409" v="2357" actId="27803"/>
          <ac:spMkLst>
            <pc:docMk/>
            <pc:sldMk cId="3942064285" sldId="256"/>
            <ac:spMk id="14350" creationId="{955E6893-FA7C-1FDF-E18A-776BA8B9A6BC}"/>
          </ac:spMkLst>
        </pc:spChg>
        <pc:spChg chg="mod">
          <ac:chgData name="Jassem Abbasi" userId="a485637c-5d5c-44af-8411-f95acc3236b6" providerId="ADAL" clId="{B67E75DF-61F4-4BDD-83F6-F3A9FEB4B984}" dt="2024-02-22T09:52:54.409" v="2357" actId="27803"/>
          <ac:spMkLst>
            <pc:docMk/>
            <pc:sldMk cId="3942064285" sldId="256"/>
            <ac:spMk id="14351" creationId="{642A83D3-D205-68AA-FC51-0CA6F2312B59}"/>
          </ac:spMkLst>
        </pc:spChg>
        <pc:spChg chg="mod">
          <ac:chgData name="Jassem Abbasi" userId="a485637c-5d5c-44af-8411-f95acc3236b6" providerId="ADAL" clId="{B67E75DF-61F4-4BDD-83F6-F3A9FEB4B984}" dt="2024-02-22T09:52:54.409" v="2357" actId="27803"/>
          <ac:spMkLst>
            <pc:docMk/>
            <pc:sldMk cId="3942064285" sldId="256"/>
            <ac:spMk id="14352" creationId="{5A71562D-E153-C889-6BBF-7C385A4229D6}"/>
          </ac:spMkLst>
        </pc:spChg>
        <pc:spChg chg="mod">
          <ac:chgData name="Jassem Abbasi" userId="a485637c-5d5c-44af-8411-f95acc3236b6" providerId="ADAL" clId="{B67E75DF-61F4-4BDD-83F6-F3A9FEB4B984}" dt="2024-02-22T09:52:54.409" v="2357" actId="27803"/>
          <ac:spMkLst>
            <pc:docMk/>
            <pc:sldMk cId="3942064285" sldId="256"/>
            <ac:spMk id="14353" creationId="{19E5B28C-D80A-7929-D567-904DA91EFE9C}"/>
          </ac:spMkLst>
        </pc:spChg>
        <pc:spChg chg="mod">
          <ac:chgData name="Jassem Abbasi" userId="a485637c-5d5c-44af-8411-f95acc3236b6" providerId="ADAL" clId="{B67E75DF-61F4-4BDD-83F6-F3A9FEB4B984}" dt="2024-02-22T09:52:54.409" v="2357" actId="27803"/>
          <ac:spMkLst>
            <pc:docMk/>
            <pc:sldMk cId="3942064285" sldId="256"/>
            <ac:spMk id="14354" creationId="{5280576C-DDA6-8AD4-21BF-D50AD105F1C8}"/>
          </ac:spMkLst>
        </pc:spChg>
        <pc:spChg chg="mod">
          <ac:chgData name="Jassem Abbasi" userId="a485637c-5d5c-44af-8411-f95acc3236b6" providerId="ADAL" clId="{B67E75DF-61F4-4BDD-83F6-F3A9FEB4B984}" dt="2024-02-22T09:52:54.409" v="2357" actId="27803"/>
          <ac:spMkLst>
            <pc:docMk/>
            <pc:sldMk cId="3942064285" sldId="256"/>
            <ac:spMk id="14355" creationId="{E3458CD9-115B-B006-69D7-2CDD3359538A}"/>
          </ac:spMkLst>
        </pc:spChg>
        <pc:spChg chg="mod">
          <ac:chgData name="Jassem Abbasi" userId="a485637c-5d5c-44af-8411-f95acc3236b6" providerId="ADAL" clId="{B67E75DF-61F4-4BDD-83F6-F3A9FEB4B984}" dt="2024-02-22T09:52:54.409" v="2357" actId="27803"/>
          <ac:spMkLst>
            <pc:docMk/>
            <pc:sldMk cId="3942064285" sldId="256"/>
            <ac:spMk id="14356" creationId="{7043FA7B-8FDF-5CE2-22F1-66FBC33F595A}"/>
          </ac:spMkLst>
        </pc:spChg>
        <pc:spChg chg="mod">
          <ac:chgData name="Jassem Abbasi" userId="a485637c-5d5c-44af-8411-f95acc3236b6" providerId="ADAL" clId="{B67E75DF-61F4-4BDD-83F6-F3A9FEB4B984}" dt="2024-02-22T09:52:54.409" v="2357" actId="27803"/>
          <ac:spMkLst>
            <pc:docMk/>
            <pc:sldMk cId="3942064285" sldId="256"/>
            <ac:spMk id="14357" creationId="{69FF90B4-E1A3-A7BC-9A64-3EF7B0913965}"/>
          </ac:spMkLst>
        </pc:spChg>
        <pc:spChg chg="mod">
          <ac:chgData name="Jassem Abbasi" userId="a485637c-5d5c-44af-8411-f95acc3236b6" providerId="ADAL" clId="{B67E75DF-61F4-4BDD-83F6-F3A9FEB4B984}" dt="2024-02-22T09:52:54.409" v="2357" actId="27803"/>
          <ac:spMkLst>
            <pc:docMk/>
            <pc:sldMk cId="3942064285" sldId="256"/>
            <ac:spMk id="14358" creationId="{50BBA30D-3536-1869-3AF6-21899FFA1DE2}"/>
          </ac:spMkLst>
        </pc:spChg>
        <pc:spChg chg="mod">
          <ac:chgData name="Jassem Abbasi" userId="a485637c-5d5c-44af-8411-f95acc3236b6" providerId="ADAL" clId="{B67E75DF-61F4-4BDD-83F6-F3A9FEB4B984}" dt="2024-02-22T09:52:54.409" v="2357" actId="27803"/>
          <ac:spMkLst>
            <pc:docMk/>
            <pc:sldMk cId="3942064285" sldId="256"/>
            <ac:spMk id="14359" creationId="{73B3AA3E-A662-52B9-4C65-90731B9467EF}"/>
          </ac:spMkLst>
        </pc:spChg>
        <pc:spChg chg="mod">
          <ac:chgData name="Jassem Abbasi" userId="a485637c-5d5c-44af-8411-f95acc3236b6" providerId="ADAL" clId="{B67E75DF-61F4-4BDD-83F6-F3A9FEB4B984}" dt="2024-02-22T09:52:54.409" v="2357" actId="27803"/>
          <ac:spMkLst>
            <pc:docMk/>
            <pc:sldMk cId="3942064285" sldId="256"/>
            <ac:spMk id="14360" creationId="{13F6F7CE-7C2C-2577-C18A-DB81758EA249}"/>
          </ac:spMkLst>
        </pc:spChg>
        <pc:spChg chg="mod">
          <ac:chgData name="Jassem Abbasi" userId="a485637c-5d5c-44af-8411-f95acc3236b6" providerId="ADAL" clId="{B67E75DF-61F4-4BDD-83F6-F3A9FEB4B984}" dt="2024-02-22T09:52:54.409" v="2357" actId="27803"/>
          <ac:spMkLst>
            <pc:docMk/>
            <pc:sldMk cId="3942064285" sldId="256"/>
            <ac:spMk id="14361" creationId="{3F3A1A3B-7F3E-D219-0879-EB15153D58AD}"/>
          </ac:spMkLst>
        </pc:spChg>
        <pc:spChg chg="mod">
          <ac:chgData name="Jassem Abbasi" userId="a485637c-5d5c-44af-8411-f95acc3236b6" providerId="ADAL" clId="{B67E75DF-61F4-4BDD-83F6-F3A9FEB4B984}" dt="2024-02-22T09:52:54.409" v="2357" actId="27803"/>
          <ac:spMkLst>
            <pc:docMk/>
            <pc:sldMk cId="3942064285" sldId="256"/>
            <ac:spMk id="14362" creationId="{E4746C6F-E310-2EAE-0E36-0E09CB53D7F3}"/>
          </ac:spMkLst>
        </pc:spChg>
        <pc:spChg chg="mod">
          <ac:chgData name="Jassem Abbasi" userId="a485637c-5d5c-44af-8411-f95acc3236b6" providerId="ADAL" clId="{B67E75DF-61F4-4BDD-83F6-F3A9FEB4B984}" dt="2024-02-22T09:52:54.409" v="2357" actId="27803"/>
          <ac:spMkLst>
            <pc:docMk/>
            <pc:sldMk cId="3942064285" sldId="256"/>
            <ac:spMk id="14363" creationId="{8BBF9C7D-DA6D-8E1D-68F7-A6B5EA2F8F7A}"/>
          </ac:spMkLst>
        </pc:spChg>
        <pc:spChg chg="mod">
          <ac:chgData name="Jassem Abbasi" userId="a485637c-5d5c-44af-8411-f95acc3236b6" providerId="ADAL" clId="{B67E75DF-61F4-4BDD-83F6-F3A9FEB4B984}" dt="2024-02-22T09:52:54.409" v="2357" actId="27803"/>
          <ac:spMkLst>
            <pc:docMk/>
            <pc:sldMk cId="3942064285" sldId="256"/>
            <ac:spMk id="14364" creationId="{B063AFDC-5541-D701-F92D-E530FE636A3D}"/>
          </ac:spMkLst>
        </pc:spChg>
        <pc:spChg chg="mod">
          <ac:chgData name="Jassem Abbasi" userId="a485637c-5d5c-44af-8411-f95acc3236b6" providerId="ADAL" clId="{B67E75DF-61F4-4BDD-83F6-F3A9FEB4B984}" dt="2024-02-22T09:52:54.409" v="2357" actId="27803"/>
          <ac:spMkLst>
            <pc:docMk/>
            <pc:sldMk cId="3942064285" sldId="256"/>
            <ac:spMk id="14365" creationId="{29986CA6-9DBB-85D0-44E4-4174B1915B35}"/>
          </ac:spMkLst>
        </pc:spChg>
        <pc:spChg chg="mod">
          <ac:chgData name="Jassem Abbasi" userId="a485637c-5d5c-44af-8411-f95acc3236b6" providerId="ADAL" clId="{B67E75DF-61F4-4BDD-83F6-F3A9FEB4B984}" dt="2024-02-22T09:52:54.409" v="2357" actId="27803"/>
          <ac:spMkLst>
            <pc:docMk/>
            <pc:sldMk cId="3942064285" sldId="256"/>
            <ac:spMk id="14366" creationId="{F61B1D3B-FDBF-4A96-C683-6FCF54C76307}"/>
          </ac:spMkLst>
        </pc:spChg>
        <pc:spChg chg="mod">
          <ac:chgData name="Jassem Abbasi" userId="a485637c-5d5c-44af-8411-f95acc3236b6" providerId="ADAL" clId="{B67E75DF-61F4-4BDD-83F6-F3A9FEB4B984}" dt="2024-02-22T09:52:54.409" v="2357" actId="27803"/>
          <ac:spMkLst>
            <pc:docMk/>
            <pc:sldMk cId="3942064285" sldId="256"/>
            <ac:spMk id="14367" creationId="{88EFFCE4-3A3E-D34C-5B3A-6DFB21AADA11}"/>
          </ac:spMkLst>
        </pc:spChg>
        <pc:spChg chg="mod">
          <ac:chgData name="Jassem Abbasi" userId="a485637c-5d5c-44af-8411-f95acc3236b6" providerId="ADAL" clId="{B67E75DF-61F4-4BDD-83F6-F3A9FEB4B984}" dt="2024-02-22T09:52:54.409" v="2357" actId="27803"/>
          <ac:spMkLst>
            <pc:docMk/>
            <pc:sldMk cId="3942064285" sldId="256"/>
            <ac:spMk id="14368" creationId="{FABCCC6C-FDE6-AD82-9FEA-4854F6EF2D1F}"/>
          </ac:spMkLst>
        </pc:spChg>
        <pc:spChg chg="mod">
          <ac:chgData name="Jassem Abbasi" userId="a485637c-5d5c-44af-8411-f95acc3236b6" providerId="ADAL" clId="{B67E75DF-61F4-4BDD-83F6-F3A9FEB4B984}" dt="2024-02-22T09:52:54.409" v="2357" actId="27803"/>
          <ac:spMkLst>
            <pc:docMk/>
            <pc:sldMk cId="3942064285" sldId="256"/>
            <ac:spMk id="14369" creationId="{CF95F94D-31FC-CB87-498A-F38D63CF7014}"/>
          </ac:spMkLst>
        </pc:spChg>
        <pc:spChg chg="mod">
          <ac:chgData name="Jassem Abbasi" userId="a485637c-5d5c-44af-8411-f95acc3236b6" providerId="ADAL" clId="{B67E75DF-61F4-4BDD-83F6-F3A9FEB4B984}" dt="2024-02-22T09:52:54.409" v="2357" actId="27803"/>
          <ac:spMkLst>
            <pc:docMk/>
            <pc:sldMk cId="3942064285" sldId="256"/>
            <ac:spMk id="14370" creationId="{758552FC-9940-5307-0B75-00A391B85DB2}"/>
          </ac:spMkLst>
        </pc:spChg>
        <pc:spChg chg="mod">
          <ac:chgData name="Jassem Abbasi" userId="a485637c-5d5c-44af-8411-f95acc3236b6" providerId="ADAL" clId="{B67E75DF-61F4-4BDD-83F6-F3A9FEB4B984}" dt="2024-02-22T09:52:54.409" v="2357" actId="27803"/>
          <ac:spMkLst>
            <pc:docMk/>
            <pc:sldMk cId="3942064285" sldId="256"/>
            <ac:spMk id="14371" creationId="{ADE694B0-7F46-D901-FC72-65243A6B07AF}"/>
          </ac:spMkLst>
        </pc:spChg>
        <pc:spChg chg="mod">
          <ac:chgData name="Jassem Abbasi" userId="a485637c-5d5c-44af-8411-f95acc3236b6" providerId="ADAL" clId="{B67E75DF-61F4-4BDD-83F6-F3A9FEB4B984}" dt="2024-02-22T09:52:54.409" v="2357" actId="27803"/>
          <ac:spMkLst>
            <pc:docMk/>
            <pc:sldMk cId="3942064285" sldId="256"/>
            <ac:spMk id="14372" creationId="{89EEEBC7-6AEB-A8E8-B4DE-F22A173C60F9}"/>
          </ac:spMkLst>
        </pc:spChg>
        <pc:spChg chg="mod">
          <ac:chgData name="Jassem Abbasi" userId="a485637c-5d5c-44af-8411-f95acc3236b6" providerId="ADAL" clId="{B67E75DF-61F4-4BDD-83F6-F3A9FEB4B984}" dt="2024-02-22T09:52:54.409" v="2357" actId="27803"/>
          <ac:spMkLst>
            <pc:docMk/>
            <pc:sldMk cId="3942064285" sldId="256"/>
            <ac:spMk id="14373" creationId="{CDDBC36F-3748-AEB6-72BD-CFFF3B6DAB7C}"/>
          </ac:spMkLst>
        </pc:spChg>
        <pc:spChg chg="mod">
          <ac:chgData name="Jassem Abbasi" userId="a485637c-5d5c-44af-8411-f95acc3236b6" providerId="ADAL" clId="{B67E75DF-61F4-4BDD-83F6-F3A9FEB4B984}" dt="2024-02-22T09:52:54.409" v="2357" actId="27803"/>
          <ac:spMkLst>
            <pc:docMk/>
            <pc:sldMk cId="3942064285" sldId="256"/>
            <ac:spMk id="14374" creationId="{AF4C53ED-5CDA-5A8F-DB22-981898CD5DE1}"/>
          </ac:spMkLst>
        </pc:spChg>
        <pc:spChg chg="mod">
          <ac:chgData name="Jassem Abbasi" userId="a485637c-5d5c-44af-8411-f95acc3236b6" providerId="ADAL" clId="{B67E75DF-61F4-4BDD-83F6-F3A9FEB4B984}" dt="2024-02-22T09:52:54.409" v="2357" actId="27803"/>
          <ac:spMkLst>
            <pc:docMk/>
            <pc:sldMk cId="3942064285" sldId="256"/>
            <ac:spMk id="14375" creationId="{29722B8C-7683-64D3-AE70-8ABF2910E78D}"/>
          </ac:spMkLst>
        </pc:spChg>
        <pc:spChg chg="mod">
          <ac:chgData name="Jassem Abbasi" userId="a485637c-5d5c-44af-8411-f95acc3236b6" providerId="ADAL" clId="{B67E75DF-61F4-4BDD-83F6-F3A9FEB4B984}" dt="2024-02-22T09:52:54.409" v="2357" actId="27803"/>
          <ac:spMkLst>
            <pc:docMk/>
            <pc:sldMk cId="3942064285" sldId="256"/>
            <ac:spMk id="14376" creationId="{DA411213-1DEA-3305-8EE6-F11323B3DBF0}"/>
          </ac:spMkLst>
        </pc:spChg>
        <pc:spChg chg="mod">
          <ac:chgData name="Jassem Abbasi" userId="a485637c-5d5c-44af-8411-f95acc3236b6" providerId="ADAL" clId="{B67E75DF-61F4-4BDD-83F6-F3A9FEB4B984}" dt="2024-02-22T09:52:54.409" v="2357" actId="27803"/>
          <ac:spMkLst>
            <pc:docMk/>
            <pc:sldMk cId="3942064285" sldId="256"/>
            <ac:spMk id="14377" creationId="{BBDC443C-6343-C9B0-43D2-C2DF62AF6278}"/>
          </ac:spMkLst>
        </pc:spChg>
        <pc:spChg chg="mod">
          <ac:chgData name="Jassem Abbasi" userId="a485637c-5d5c-44af-8411-f95acc3236b6" providerId="ADAL" clId="{B67E75DF-61F4-4BDD-83F6-F3A9FEB4B984}" dt="2024-02-22T09:52:54.409" v="2357" actId="27803"/>
          <ac:spMkLst>
            <pc:docMk/>
            <pc:sldMk cId="3942064285" sldId="256"/>
            <ac:spMk id="14378" creationId="{57F4DECF-2F67-7E76-AAC4-3E455A7DC6C3}"/>
          </ac:spMkLst>
        </pc:spChg>
        <pc:spChg chg="mod">
          <ac:chgData name="Jassem Abbasi" userId="a485637c-5d5c-44af-8411-f95acc3236b6" providerId="ADAL" clId="{B67E75DF-61F4-4BDD-83F6-F3A9FEB4B984}" dt="2024-02-22T09:52:54.409" v="2357" actId="27803"/>
          <ac:spMkLst>
            <pc:docMk/>
            <pc:sldMk cId="3942064285" sldId="256"/>
            <ac:spMk id="14379" creationId="{9B14A07D-FC8B-57A0-53BD-7C0A8DA9749D}"/>
          </ac:spMkLst>
        </pc:spChg>
        <pc:spChg chg="mod">
          <ac:chgData name="Jassem Abbasi" userId="a485637c-5d5c-44af-8411-f95acc3236b6" providerId="ADAL" clId="{B67E75DF-61F4-4BDD-83F6-F3A9FEB4B984}" dt="2024-02-22T09:52:54.409" v="2357" actId="27803"/>
          <ac:spMkLst>
            <pc:docMk/>
            <pc:sldMk cId="3942064285" sldId="256"/>
            <ac:spMk id="14380" creationId="{FF65C619-52A8-DF40-0E58-62BAF7D732AF}"/>
          </ac:spMkLst>
        </pc:spChg>
        <pc:spChg chg="mod">
          <ac:chgData name="Jassem Abbasi" userId="a485637c-5d5c-44af-8411-f95acc3236b6" providerId="ADAL" clId="{B67E75DF-61F4-4BDD-83F6-F3A9FEB4B984}" dt="2024-02-22T09:52:54.409" v="2357" actId="27803"/>
          <ac:spMkLst>
            <pc:docMk/>
            <pc:sldMk cId="3942064285" sldId="256"/>
            <ac:spMk id="14381" creationId="{165ABA20-CEA3-EC65-BA93-B4C5B8BEF518}"/>
          </ac:spMkLst>
        </pc:spChg>
        <pc:spChg chg="mod">
          <ac:chgData name="Jassem Abbasi" userId="a485637c-5d5c-44af-8411-f95acc3236b6" providerId="ADAL" clId="{B67E75DF-61F4-4BDD-83F6-F3A9FEB4B984}" dt="2024-02-22T09:52:54.409" v="2357" actId="27803"/>
          <ac:spMkLst>
            <pc:docMk/>
            <pc:sldMk cId="3942064285" sldId="256"/>
            <ac:spMk id="14382" creationId="{3D6EA672-9D81-DCC5-C9EE-4C150D9A40C3}"/>
          </ac:spMkLst>
        </pc:spChg>
        <pc:spChg chg="mod">
          <ac:chgData name="Jassem Abbasi" userId="a485637c-5d5c-44af-8411-f95acc3236b6" providerId="ADAL" clId="{B67E75DF-61F4-4BDD-83F6-F3A9FEB4B984}" dt="2024-02-22T09:52:54.409" v="2357" actId="27803"/>
          <ac:spMkLst>
            <pc:docMk/>
            <pc:sldMk cId="3942064285" sldId="256"/>
            <ac:spMk id="14383" creationId="{2EBF493C-F77B-04CE-813E-C1920F69642E}"/>
          </ac:spMkLst>
        </pc:spChg>
        <pc:spChg chg="mod">
          <ac:chgData name="Jassem Abbasi" userId="a485637c-5d5c-44af-8411-f95acc3236b6" providerId="ADAL" clId="{B67E75DF-61F4-4BDD-83F6-F3A9FEB4B984}" dt="2024-02-22T09:52:54.409" v="2357" actId="27803"/>
          <ac:spMkLst>
            <pc:docMk/>
            <pc:sldMk cId="3942064285" sldId="256"/>
            <ac:spMk id="14384" creationId="{BC9B1E85-7ABB-14D4-B5A9-23252DF9C3A2}"/>
          </ac:spMkLst>
        </pc:spChg>
        <pc:spChg chg="mod">
          <ac:chgData name="Jassem Abbasi" userId="a485637c-5d5c-44af-8411-f95acc3236b6" providerId="ADAL" clId="{B67E75DF-61F4-4BDD-83F6-F3A9FEB4B984}" dt="2024-02-22T09:52:54.409" v="2357" actId="27803"/>
          <ac:spMkLst>
            <pc:docMk/>
            <pc:sldMk cId="3942064285" sldId="256"/>
            <ac:spMk id="14385" creationId="{C4A63954-F522-7AA2-DA99-0CE878F9F0A8}"/>
          </ac:spMkLst>
        </pc:spChg>
        <pc:spChg chg="mod">
          <ac:chgData name="Jassem Abbasi" userId="a485637c-5d5c-44af-8411-f95acc3236b6" providerId="ADAL" clId="{B67E75DF-61F4-4BDD-83F6-F3A9FEB4B984}" dt="2024-02-22T09:52:54.409" v="2357" actId="27803"/>
          <ac:spMkLst>
            <pc:docMk/>
            <pc:sldMk cId="3942064285" sldId="256"/>
            <ac:spMk id="14386" creationId="{82D490EC-5CF3-1FB5-93E9-7CCADE39C43A}"/>
          </ac:spMkLst>
        </pc:spChg>
        <pc:spChg chg="mod">
          <ac:chgData name="Jassem Abbasi" userId="a485637c-5d5c-44af-8411-f95acc3236b6" providerId="ADAL" clId="{B67E75DF-61F4-4BDD-83F6-F3A9FEB4B984}" dt="2024-02-22T09:52:54.409" v="2357" actId="27803"/>
          <ac:spMkLst>
            <pc:docMk/>
            <pc:sldMk cId="3942064285" sldId="256"/>
            <ac:spMk id="14387" creationId="{1396456C-0FCA-55B6-5943-9E1A4493C33F}"/>
          </ac:spMkLst>
        </pc:spChg>
        <pc:spChg chg="mod">
          <ac:chgData name="Jassem Abbasi" userId="a485637c-5d5c-44af-8411-f95acc3236b6" providerId="ADAL" clId="{B67E75DF-61F4-4BDD-83F6-F3A9FEB4B984}" dt="2024-02-22T09:52:54.409" v="2357" actId="27803"/>
          <ac:spMkLst>
            <pc:docMk/>
            <pc:sldMk cId="3942064285" sldId="256"/>
            <ac:spMk id="14388" creationId="{919A7776-0A03-60FC-DF76-6EE66E24F34F}"/>
          </ac:spMkLst>
        </pc:spChg>
        <pc:spChg chg="mod">
          <ac:chgData name="Jassem Abbasi" userId="a485637c-5d5c-44af-8411-f95acc3236b6" providerId="ADAL" clId="{B67E75DF-61F4-4BDD-83F6-F3A9FEB4B984}" dt="2024-02-22T09:52:54.409" v="2357" actId="27803"/>
          <ac:spMkLst>
            <pc:docMk/>
            <pc:sldMk cId="3942064285" sldId="256"/>
            <ac:spMk id="14389" creationId="{69DB57FC-4133-5261-E437-C3573EAB5715}"/>
          </ac:spMkLst>
        </pc:spChg>
        <pc:spChg chg="mod">
          <ac:chgData name="Jassem Abbasi" userId="a485637c-5d5c-44af-8411-f95acc3236b6" providerId="ADAL" clId="{B67E75DF-61F4-4BDD-83F6-F3A9FEB4B984}" dt="2024-02-22T09:52:54.409" v="2357" actId="27803"/>
          <ac:spMkLst>
            <pc:docMk/>
            <pc:sldMk cId="3942064285" sldId="256"/>
            <ac:spMk id="14390" creationId="{C589C4ED-2701-4E05-56EF-D922411DDF74}"/>
          </ac:spMkLst>
        </pc:spChg>
        <pc:spChg chg="mod">
          <ac:chgData name="Jassem Abbasi" userId="a485637c-5d5c-44af-8411-f95acc3236b6" providerId="ADAL" clId="{B67E75DF-61F4-4BDD-83F6-F3A9FEB4B984}" dt="2024-02-22T09:52:54.409" v="2357" actId="27803"/>
          <ac:spMkLst>
            <pc:docMk/>
            <pc:sldMk cId="3942064285" sldId="256"/>
            <ac:spMk id="14391" creationId="{4B6A2D13-43AB-E769-DC51-54041AC728C9}"/>
          </ac:spMkLst>
        </pc:spChg>
        <pc:spChg chg="mod">
          <ac:chgData name="Jassem Abbasi" userId="a485637c-5d5c-44af-8411-f95acc3236b6" providerId="ADAL" clId="{B67E75DF-61F4-4BDD-83F6-F3A9FEB4B984}" dt="2024-02-22T09:52:54.409" v="2357" actId="27803"/>
          <ac:spMkLst>
            <pc:docMk/>
            <pc:sldMk cId="3942064285" sldId="256"/>
            <ac:spMk id="14392" creationId="{BE6012AB-D2A1-09CD-4597-BB21287C61BA}"/>
          </ac:spMkLst>
        </pc:spChg>
        <pc:spChg chg="mod">
          <ac:chgData name="Jassem Abbasi" userId="a485637c-5d5c-44af-8411-f95acc3236b6" providerId="ADAL" clId="{B67E75DF-61F4-4BDD-83F6-F3A9FEB4B984}" dt="2024-02-22T09:52:54.409" v="2357" actId="27803"/>
          <ac:spMkLst>
            <pc:docMk/>
            <pc:sldMk cId="3942064285" sldId="256"/>
            <ac:spMk id="14393" creationId="{04B3EB55-6E21-0069-D1A3-70D5D9C94596}"/>
          </ac:spMkLst>
        </pc:spChg>
        <pc:spChg chg="mod">
          <ac:chgData name="Jassem Abbasi" userId="a485637c-5d5c-44af-8411-f95acc3236b6" providerId="ADAL" clId="{B67E75DF-61F4-4BDD-83F6-F3A9FEB4B984}" dt="2024-02-22T09:52:54.409" v="2357" actId="27803"/>
          <ac:spMkLst>
            <pc:docMk/>
            <pc:sldMk cId="3942064285" sldId="256"/>
            <ac:spMk id="14394" creationId="{E903ABBB-B00F-28B9-64C0-C0B89DC37CFA}"/>
          </ac:spMkLst>
        </pc:spChg>
        <pc:spChg chg="mod">
          <ac:chgData name="Jassem Abbasi" userId="a485637c-5d5c-44af-8411-f95acc3236b6" providerId="ADAL" clId="{B67E75DF-61F4-4BDD-83F6-F3A9FEB4B984}" dt="2024-02-22T09:52:54.409" v="2357" actId="27803"/>
          <ac:spMkLst>
            <pc:docMk/>
            <pc:sldMk cId="3942064285" sldId="256"/>
            <ac:spMk id="14395" creationId="{0F1E1195-D6BB-0DC4-35B0-E479AFECAF95}"/>
          </ac:spMkLst>
        </pc:spChg>
        <pc:spChg chg="mod">
          <ac:chgData name="Jassem Abbasi" userId="a485637c-5d5c-44af-8411-f95acc3236b6" providerId="ADAL" clId="{B67E75DF-61F4-4BDD-83F6-F3A9FEB4B984}" dt="2024-02-22T09:52:54.409" v="2357" actId="27803"/>
          <ac:spMkLst>
            <pc:docMk/>
            <pc:sldMk cId="3942064285" sldId="256"/>
            <ac:spMk id="14396" creationId="{89924B4B-906F-5C75-CC8F-7681231445C1}"/>
          </ac:spMkLst>
        </pc:spChg>
        <pc:spChg chg="mod">
          <ac:chgData name="Jassem Abbasi" userId="a485637c-5d5c-44af-8411-f95acc3236b6" providerId="ADAL" clId="{B67E75DF-61F4-4BDD-83F6-F3A9FEB4B984}" dt="2024-02-22T09:52:54.409" v="2357" actId="27803"/>
          <ac:spMkLst>
            <pc:docMk/>
            <pc:sldMk cId="3942064285" sldId="256"/>
            <ac:spMk id="14397" creationId="{448F6D7D-4F42-3798-4042-1D3E11721EE6}"/>
          </ac:spMkLst>
        </pc:spChg>
        <pc:spChg chg="mod">
          <ac:chgData name="Jassem Abbasi" userId="a485637c-5d5c-44af-8411-f95acc3236b6" providerId="ADAL" clId="{B67E75DF-61F4-4BDD-83F6-F3A9FEB4B984}" dt="2024-02-22T09:52:54.409" v="2357" actId="27803"/>
          <ac:spMkLst>
            <pc:docMk/>
            <pc:sldMk cId="3942064285" sldId="256"/>
            <ac:spMk id="14398" creationId="{3DBB1D41-CED5-57A8-6738-2260A4DA89C8}"/>
          </ac:spMkLst>
        </pc:spChg>
        <pc:spChg chg="mod">
          <ac:chgData name="Jassem Abbasi" userId="a485637c-5d5c-44af-8411-f95acc3236b6" providerId="ADAL" clId="{B67E75DF-61F4-4BDD-83F6-F3A9FEB4B984}" dt="2024-02-22T09:52:54.409" v="2357" actId="27803"/>
          <ac:spMkLst>
            <pc:docMk/>
            <pc:sldMk cId="3942064285" sldId="256"/>
            <ac:spMk id="14399" creationId="{11525D4E-8A9D-6461-0283-7536C9EA4F0C}"/>
          </ac:spMkLst>
        </pc:spChg>
        <pc:spChg chg="mod">
          <ac:chgData name="Jassem Abbasi" userId="a485637c-5d5c-44af-8411-f95acc3236b6" providerId="ADAL" clId="{B67E75DF-61F4-4BDD-83F6-F3A9FEB4B984}" dt="2024-02-22T09:52:54.409" v="2357" actId="27803"/>
          <ac:spMkLst>
            <pc:docMk/>
            <pc:sldMk cId="3942064285" sldId="256"/>
            <ac:spMk id="14400" creationId="{19D7AD35-E3CE-68AC-C5FC-41B9771B149F}"/>
          </ac:spMkLst>
        </pc:spChg>
        <pc:spChg chg="mod">
          <ac:chgData name="Jassem Abbasi" userId="a485637c-5d5c-44af-8411-f95acc3236b6" providerId="ADAL" clId="{B67E75DF-61F4-4BDD-83F6-F3A9FEB4B984}" dt="2024-02-22T09:52:54.409" v="2357" actId="27803"/>
          <ac:spMkLst>
            <pc:docMk/>
            <pc:sldMk cId="3942064285" sldId="256"/>
            <ac:spMk id="14401" creationId="{BBD5272F-8B80-1970-167E-0CC16D5FBF86}"/>
          </ac:spMkLst>
        </pc:spChg>
        <pc:spChg chg="mod">
          <ac:chgData name="Jassem Abbasi" userId="a485637c-5d5c-44af-8411-f95acc3236b6" providerId="ADAL" clId="{B67E75DF-61F4-4BDD-83F6-F3A9FEB4B984}" dt="2024-02-22T09:52:54.409" v="2357" actId="27803"/>
          <ac:spMkLst>
            <pc:docMk/>
            <pc:sldMk cId="3942064285" sldId="256"/>
            <ac:spMk id="14402" creationId="{95B877BF-F2CA-EFBC-C6CE-700FF5B2CEA6}"/>
          </ac:spMkLst>
        </pc:spChg>
        <pc:spChg chg="mod">
          <ac:chgData name="Jassem Abbasi" userId="a485637c-5d5c-44af-8411-f95acc3236b6" providerId="ADAL" clId="{B67E75DF-61F4-4BDD-83F6-F3A9FEB4B984}" dt="2024-02-22T09:52:54.409" v="2357" actId="27803"/>
          <ac:spMkLst>
            <pc:docMk/>
            <pc:sldMk cId="3942064285" sldId="256"/>
            <ac:spMk id="14403" creationId="{DA1DDDAF-8258-9D98-1CF3-349ED72462E1}"/>
          </ac:spMkLst>
        </pc:spChg>
        <pc:spChg chg="mod">
          <ac:chgData name="Jassem Abbasi" userId="a485637c-5d5c-44af-8411-f95acc3236b6" providerId="ADAL" clId="{B67E75DF-61F4-4BDD-83F6-F3A9FEB4B984}" dt="2024-02-22T09:52:54.409" v="2357" actId="27803"/>
          <ac:spMkLst>
            <pc:docMk/>
            <pc:sldMk cId="3942064285" sldId="256"/>
            <ac:spMk id="14404" creationId="{40A049AB-7F4F-93F2-33D3-8D1F518FDBEB}"/>
          </ac:spMkLst>
        </pc:spChg>
        <pc:spChg chg="mod">
          <ac:chgData name="Jassem Abbasi" userId="a485637c-5d5c-44af-8411-f95acc3236b6" providerId="ADAL" clId="{B67E75DF-61F4-4BDD-83F6-F3A9FEB4B984}" dt="2024-02-22T09:52:54.409" v="2357" actId="27803"/>
          <ac:spMkLst>
            <pc:docMk/>
            <pc:sldMk cId="3942064285" sldId="256"/>
            <ac:spMk id="14405" creationId="{9CE68C16-DD63-F031-AF97-A761E975F9B9}"/>
          </ac:spMkLst>
        </pc:spChg>
        <pc:spChg chg="mod">
          <ac:chgData name="Jassem Abbasi" userId="a485637c-5d5c-44af-8411-f95acc3236b6" providerId="ADAL" clId="{B67E75DF-61F4-4BDD-83F6-F3A9FEB4B984}" dt="2024-02-22T09:52:54.409" v="2357" actId="27803"/>
          <ac:spMkLst>
            <pc:docMk/>
            <pc:sldMk cId="3942064285" sldId="256"/>
            <ac:spMk id="14406" creationId="{823651F4-9122-B711-E7A5-57C062721ADA}"/>
          </ac:spMkLst>
        </pc:spChg>
        <pc:spChg chg="mod">
          <ac:chgData name="Jassem Abbasi" userId="a485637c-5d5c-44af-8411-f95acc3236b6" providerId="ADAL" clId="{B67E75DF-61F4-4BDD-83F6-F3A9FEB4B984}" dt="2024-02-22T09:52:54.409" v="2357" actId="27803"/>
          <ac:spMkLst>
            <pc:docMk/>
            <pc:sldMk cId="3942064285" sldId="256"/>
            <ac:spMk id="14407" creationId="{BF351B87-4868-3B96-2097-05056E0E2F5B}"/>
          </ac:spMkLst>
        </pc:spChg>
        <pc:spChg chg="mod">
          <ac:chgData name="Jassem Abbasi" userId="a485637c-5d5c-44af-8411-f95acc3236b6" providerId="ADAL" clId="{B67E75DF-61F4-4BDD-83F6-F3A9FEB4B984}" dt="2024-02-22T09:52:54.409" v="2357" actId="27803"/>
          <ac:spMkLst>
            <pc:docMk/>
            <pc:sldMk cId="3942064285" sldId="256"/>
            <ac:spMk id="14408" creationId="{117F1E9B-3321-0D30-B0D2-14FB2DF91A0C}"/>
          </ac:spMkLst>
        </pc:spChg>
        <pc:spChg chg="mod">
          <ac:chgData name="Jassem Abbasi" userId="a485637c-5d5c-44af-8411-f95acc3236b6" providerId="ADAL" clId="{B67E75DF-61F4-4BDD-83F6-F3A9FEB4B984}" dt="2024-02-22T09:52:54.409" v="2357" actId="27803"/>
          <ac:spMkLst>
            <pc:docMk/>
            <pc:sldMk cId="3942064285" sldId="256"/>
            <ac:spMk id="14409" creationId="{192B5B82-9C73-C146-C797-3DA1566E9FE1}"/>
          </ac:spMkLst>
        </pc:spChg>
        <pc:spChg chg="mod">
          <ac:chgData name="Jassem Abbasi" userId="a485637c-5d5c-44af-8411-f95acc3236b6" providerId="ADAL" clId="{B67E75DF-61F4-4BDD-83F6-F3A9FEB4B984}" dt="2024-02-22T09:52:54.409" v="2357" actId="27803"/>
          <ac:spMkLst>
            <pc:docMk/>
            <pc:sldMk cId="3942064285" sldId="256"/>
            <ac:spMk id="14410" creationId="{6B4335BF-EC42-BDF1-3B9E-6FB383FDF908}"/>
          </ac:spMkLst>
        </pc:spChg>
        <pc:spChg chg="mod">
          <ac:chgData name="Jassem Abbasi" userId="a485637c-5d5c-44af-8411-f95acc3236b6" providerId="ADAL" clId="{B67E75DF-61F4-4BDD-83F6-F3A9FEB4B984}" dt="2024-02-22T09:52:54.409" v="2357" actId="27803"/>
          <ac:spMkLst>
            <pc:docMk/>
            <pc:sldMk cId="3942064285" sldId="256"/>
            <ac:spMk id="14411" creationId="{25BC5EB8-466A-AE70-1F50-CF13DAD3D6DE}"/>
          </ac:spMkLst>
        </pc:spChg>
        <pc:spChg chg="mod">
          <ac:chgData name="Jassem Abbasi" userId="a485637c-5d5c-44af-8411-f95acc3236b6" providerId="ADAL" clId="{B67E75DF-61F4-4BDD-83F6-F3A9FEB4B984}" dt="2024-02-22T09:52:54.409" v="2357" actId="27803"/>
          <ac:spMkLst>
            <pc:docMk/>
            <pc:sldMk cId="3942064285" sldId="256"/>
            <ac:spMk id="14412" creationId="{C0B30F52-5E14-A9DB-4FB5-3E48CECABDE8}"/>
          </ac:spMkLst>
        </pc:spChg>
        <pc:spChg chg="mod">
          <ac:chgData name="Jassem Abbasi" userId="a485637c-5d5c-44af-8411-f95acc3236b6" providerId="ADAL" clId="{B67E75DF-61F4-4BDD-83F6-F3A9FEB4B984}" dt="2024-02-22T09:52:54.409" v="2357" actId="27803"/>
          <ac:spMkLst>
            <pc:docMk/>
            <pc:sldMk cId="3942064285" sldId="256"/>
            <ac:spMk id="14413" creationId="{2BABC964-29A3-1C0F-9340-C7298B1455F4}"/>
          </ac:spMkLst>
        </pc:spChg>
        <pc:spChg chg="mod">
          <ac:chgData name="Jassem Abbasi" userId="a485637c-5d5c-44af-8411-f95acc3236b6" providerId="ADAL" clId="{B67E75DF-61F4-4BDD-83F6-F3A9FEB4B984}" dt="2024-02-22T09:52:54.409" v="2357" actId="27803"/>
          <ac:spMkLst>
            <pc:docMk/>
            <pc:sldMk cId="3942064285" sldId="256"/>
            <ac:spMk id="14414" creationId="{DF874D7C-4AAE-9C71-FCAB-67532F5BDA1D}"/>
          </ac:spMkLst>
        </pc:spChg>
        <pc:spChg chg="mod">
          <ac:chgData name="Jassem Abbasi" userId="a485637c-5d5c-44af-8411-f95acc3236b6" providerId="ADAL" clId="{B67E75DF-61F4-4BDD-83F6-F3A9FEB4B984}" dt="2024-02-22T09:52:54.409" v="2357" actId="27803"/>
          <ac:spMkLst>
            <pc:docMk/>
            <pc:sldMk cId="3942064285" sldId="256"/>
            <ac:spMk id="14415" creationId="{60D03ECA-B0DA-532E-9E7E-9AD71F5D32C0}"/>
          </ac:spMkLst>
        </pc:spChg>
        <pc:spChg chg="mod">
          <ac:chgData name="Jassem Abbasi" userId="a485637c-5d5c-44af-8411-f95acc3236b6" providerId="ADAL" clId="{B67E75DF-61F4-4BDD-83F6-F3A9FEB4B984}" dt="2024-02-22T09:52:54.409" v="2357" actId="27803"/>
          <ac:spMkLst>
            <pc:docMk/>
            <pc:sldMk cId="3942064285" sldId="256"/>
            <ac:spMk id="14416" creationId="{629CEBCD-7B0C-09C3-386E-2A97D76B1C32}"/>
          </ac:spMkLst>
        </pc:spChg>
        <pc:spChg chg="mod">
          <ac:chgData name="Jassem Abbasi" userId="a485637c-5d5c-44af-8411-f95acc3236b6" providerId="ADAL" clId="{B67E75DF-61F4-4BDD-83F6-F3A9FEB4B984}" dt="2024-02-22T09:52:54.409" v="2357" actId="27803"/>
          <ac:spMkLst>
            <pc:docMk/>
            <pc:sldMk cId="3942064285" sldId="256"/>
            <ac:spMk id="14417" creationId="{84268D59-5C73-0158-8C7E-34401062F164}"/>
          </ac:spMkLst>
        </pc:spChg>
        <pc:spChg chg="mod">
          <ac:chgData name="Jassem Abbasi" userId="a485637c-5d5c-44af-8411-f95acc3236b6" providerId="ADAL" clId="{B67E75DF-61F4-4BDD-83F6-F3A9FEB4B984}" dt="2024-02-22T09:52:54.409" v="2357" actId="27803"/>
          <ac:spMkLst>
            <pc:docMk/>
            <pc:sldMk cId="3942064285" sldId="256"/>
            <ac:spMk id="14418" creationId="{D990327C-A19D-DF29-2385-A071CF49DE51}"/>
          </ac:spMkLst>
        </pc:spChg>
        <pc:spChg chg="mod">
          <ac:chgData name="Jassem Abbasi" userId="a485637c-5d5c-44af-8411-f95acc3236b6" providerId="ADAL" clId="{B67E75DF-61F4-4BDD-83F6-F3A9FEB4B984}" dt="2024-02-22T09:52:54.409" v="2357" actId="27803"/>
          <ac:spMkLst>
            <pc:docMk/>
            <pc:sldMk cId="3942064285" sldId="256"/>
            <ac:spMk id="14419" creationId="{FBDFE5E0-A343-7FBB-1D08-83D3C3662F4F}"/>
          </ac:spMkLst>
        </pc:spChg>
        <pc:spChg chg="mod">
          <ac:chgData name="Jassem Abbasi" userId="a485637c-5d5c-44af-8411-f95acc3236b6" providerId="ADAL" clId="{B67E75DF-61F4-4BDD-83F6-F3A9FEB4B984}" dt="2024-02-22T09:52:54.409" v="2357" actId="27803"/>
          <ac:spMkLst>
            <pc:docMk/>
            <pc:sldMk cId="3942064285" sldId="256"/>
            <ac:spMk id="14420" creationId="{841068EB-C9A1-9C34-8E4E-483DEEB2294C}"/>
          </ac:spMkLst>
        </pc:spChg>
        <pc:spChg chg="mod">
          <ac:chgData name="Jassem Abbasi" userId="a485637c-5d5c-44af-8411-f95acc3236b6" providerId="ADAL" clId="{B67E75DF-61F4-4BDD-83F6-F3A9FEB4B984}" dt="2024-02-22T09:52:54.409" v="2357" actId="27803"/>
          <ac:spMkLst>
            <pc:docMk/>
            <pc:sldMk cId="3942064285" sldId="256"/>
            <ac:spMk id="14421" creationId="{367E50EB-F4AB-05C0-498C-4A86951746DF}"/>
          </ac:spMkLst>
        </pc:spChg>
        <pc:spChg chg="mod">
          <ac:chgData name="Jassem Abbasi" userId="a485637c-5d5c-44af-8411-f95acc3236b6" providerId="ADAL" clId="{B67E75DF-61F4-4BDD-83F6-F3A9FEB4B984}" dt="2024-02-22T09:52:54.409" v="2357" actId="27803"/>
          <ac:spMkLst>
            <pc:docMk/>
            <pc:sldMk cId="3942064285" sldId="256"/>
            <ac:spMk id="14422" creationId="{A0375412-31FA-317F-49BF-0D7F2D6A8AD4}"/>
          </ac:spMkLst>
        </pc:spChg>
        <pc:spChg chg="mod">
          <ac:chgData name="Jassem Abbasi" userId="a485637c-5d5c-44af-8411-f95acc3236b6" providerId="ADAL" clId="{B67E75DF-61F4-4BDD-83F6-F3A9FEB4B984}" dt="2024-02-22T09:52:54.409" v="2357" actId="27803"/>
          <ac:spMkLst>
            <pc:docMk/>
            <pc:sldMk cId="3942064285" sldId="256"/>
            <ac:spMk id="14423" creationId="{17FD3ABB-5B82-12D8-CA68-FF4F4155FF32}"/>
          </ac:spMkLst>
        </pc:spChg>
        <pc:spChg chg="mod">
          <ac:chgData name="Jassem Abbasi" userId="a485637c-5d5c-44af-8411-f95acc3236b6" providerId="ADAL" clId="{B67E75DF-61F4-4BDD-83F6-F3A9FEB4B984}" dt="2024-02-22T09:52:54.409" v="2357" actId="27803"/>
          <ac:spMkLst>
            <pc:docMk/>
            <pc:sldMk cId="3942064285" sldId="256"/>
            <ac:spMk id="14424" creationId="{7B907085-C11B-BE33-4A29-04CFE6C37FD8}"/>
          </ac:spMkLst>
        </pc:spChg>
        <pc:spChg chg="mod">
          <ac:chgData name="Jassem Abbasi" userId="a485637c-5d5c-44af-8411-f95acc3236b6" providerId="ADAL" clId="{B67E75DF-61F4-4BDD-83F6-F3A9FEB4B984}" dt="2024-02-22T09:52:54.409" v="2357" actId="27803"/>
          <ac:spMkLst>
            <pc:docMk/>
            <pc:sldMk cId="3942064285" sldId="256"/>
            <ac:spMk id="14425" creationId="{3BD4C11E-F453-661F-F3F6-9F8F032156D4}"/>
          </ac:spMkLst>
        </pc:spChg>
        <pc:spChg chg="mod">
          <ac:chgData name="Jassem Abbasi" userId="a485637c-5d5c-44af-8411-f95acc3236b6" providerId="ADAL" clId="{B67E75DF-61F4-4BDD-83F6-F3A9FEB4B984}" dt="2024-02-22T09:52:54.409" v="2357" actId="27803"/>
          <ac:spMkLst>
            <pc:docMk/>
            <pc:sldMk cId="3942064285" sldId="256"/>
            <ac:spMk id="14426" creationId="{B3B0215B-BA93-7178-C613-AF02217997B8}"/>
          </ac:spMkLst>
        </pc:spChg>
        <pc:spChg chg="mod">
          <ac:chgData name="Jassem Abbasi" userId="a485637c-5d5c-44af-8411-f95acc3236b6" providerId="ADAL" clId="{B67E75DF-61F4-4BDD-83F6-F3A9FEB4B984}" dt="2024-02-22T09:52:54.409" v="2357" actId="27803"/>
          <ac:spMkLst>
            <pc:docMk/>
            <pc:sldMk cId="3942064285" sldId="256"/>
            <ac:spMk id="14427" creationId="{4F730A16-10C4-28AA-4D18-8328CAB214BA}"/>
          </ac:spMkLst>
        </pc:spChg>
        <pc:spChg chg="mod">
          <ac:chgData name="Jassem Abbasi" userId="a485637c-5d5c-44af-8411-f95acc3236b6" providerId="ADAL" clId="{B67E75DF-61F4-4BDD-83F6-F3A9FEB4B984}" dt="2024-02-22T09:52:54.409" v="2357" actId="27803"/>
          <ac:spMkLst>
            <pc:docMk/>
            <pc:sldMk cId="3942064285" sldId="256"/>
            <ac:spMk id="14428" creationId="{ABCD6533-004B-67DB-7A76-9A0C66252F16}"/>
          </ac:spMkLst>
        </pc:spChg>
        <pc:spChg chg="mod">
          <ac:chgData name="Jassem Abbasi" userId="a485637c-5d5c-44af-8411-f95acc3236b6" providerId="ADAL" clId="{B67E75DF-61F4-4BDD-83F6-F3A9FEB4B984}" dt="2024-02-22T09:52:54.409" v="2357" actId="27803"/>
          <ac:spMkLst>
            <pc:docMk/>
            <pc:sldMk cId="3942064285" sldId="256"/>
            <ac:spMk id="14429" creationId="{76534A8D-5D26-BA4F-CDA3-899ABBBEEA43}"/>
          </ac:spMkLst>
        </pc:spChg>
        <pc:spChg chg="mod">
          <ac:chgData name="Jassem Abbasi" userId="a485637c-5d5c-44af-8411-f95acc3236b6" providerId="ADAL" clId="{B67E75DF-61F4-4BDD-83F6-F3A9FEB4B984}" dt="2024-02-22T09:52:54.409" v="2357" actId="27803"/>
          <ac:spMkLst>
            <pc:docMk/>
            <pc:sldMk cId="3942064285" sldId="256"/>
            <ac:spMk id="14430" creationId="{4A9E1358-86C1-249B-1E36-CFBD235A059C}"/>
          </ac:spMkLst>
        </pc:spChg>
        <pc:spChg chg="mod">
          <ac:chgData name="Jassem Abbasi" userId="a485637c-5d5c-44af-8411-f95acc3236b6" providerId="ADAL" clId="{B67E75DF-61F4-4BDD-83F6-F3A9FEB4B984}" dt="2024-02-22T09:52:54.409" v="2357" actId="27803"/>
          <ac:spMkLst>
            <pc:docMk/>
            <pc:sldMk cId="3942064285" sldId="256"/>
            <ac:spMk id="14431" creationId="{E4EFC9A7-97E8-64E7-4FEE-D7330D5CA78C}"/>
          </ac:spMkLst>
        </pc:spChg>
        <pc:spChg chg="mod">
          <ac:chgData name="Jassem Abbasi" userId="a485637c-5d5c-44af-8411-f95acc3236b6" providerId="ADAL" clId="{B67E75DF-61F4-4BDD-83F6-F3A9FEB4B984}" dt="2024-02-22T09:52:54.409" v="2357" actId="27803"/>
          <ac:spMkLst>
            <pc:docMk/>
            <pc:sldMk cId="3942064285" sldId="256"/>
            <ac:spMk id="14432" creationId="{667AA94D-9864-A5A1-774A-98B0B188F4D9}"/>
          </ac:spMkLst>
        </pc:spChg>
        <pc:spChg chg="mod">
          <ac:chgData name="Jassem Abbasi" userId="a485637c-5d5c-44af-8411-f95acc3236b6" providerId="ADAL" clId="{B67E75DF-61F4-4BDD-83F6-F3A9FEB4B984}" dt="2024-02-22T09:52:54.409" v="2357" actId="27803"/>
          <ac:spMkLst>
            <pc:docMk/>
            <pc:sldMk cId="3942064285" sldId="256"/>
            <ac:spMk id="14433" creationId="{0743F158-F963-9B4E-8808-E2D8AB59A2A9}"/>
          </ac:spMkLst>
        </pc:spChg>
        <pc:spChg chg="mod">
          <ac:chgData name="Jassem Abbasi" userId="a485637c-5d5c-44af-8411-f95acc3236b6" providerId="ADAL" clId="{B67E75DF-61F4-4BDD-83F6-F3A9FEB4B984}" dt="2024-02-22T09:52:54.409" v="2357" actId="27803"/>
          <ac:spMkLst>
            <pc:docMk/>
            <pc:sldMk cId="3942064285" sldId="256"/>
            <ac:spMk id="14434" creationId="{D5910B5F-5D16-03F5-8318-70957F3CF7CB}"/>
          </ac:spMkLst>
        </pc:spChg>
        <pc:spChg chg="mod">
          <ac:chgData name="Jassem Abbasi" userId="a485637c-5d5c-44af-8411-f95acc3236b6" providerId="ADAL" clId="{B67E75DF-61F4-4BDD-83F6-F3A9FEB4B984}" dt="2024-02-22T09:52:54.409" v="2357" actId="27803"/>
          <ac:spMkLst>
            <pc:docMk/>
            <pc:sldMk cId="3942064285" sldId="256"/>
            <ac:spMk id="14435" creationId="{18D52F0E-5E34-4E18-BB56-B81F00794CAE}"/>
          </ac:spMkLst>
        </pc:spChg>
        <pc:spChg chg="mod">
          <ac:chgData name="Jassem Abbasi" userId="a485637c-5d5c-44af-8411-f95acc3236b6" providerId="ADAL" clId="{B67E75DF-61F4-4BDD-83F6-F3A9FEB4B984}" dt="2024-02-22T09:52:54.409" v="2357" actId="27803"/>
          <ac:spMkLst>
            <pc:docMk/>
            <pc:sldMk cId="3942064285" sldId="256"/>
            <ac:spMk id="14436" creationId="{7754CBAF-CA55-4400-20DD-CB6973CFC4C5}"/>
          </ac:spMkLst>
        </pc:spChg>
        <pc:spChg chg="mod">
          <ac:chgData name="Jassem Abbasi" userId="a485637c-5d5c-44af-8411-f95acc3236b6" providerId="ADAL" clId="{B67E75DF-61F4-4BDD-83F6-F3A9FEB4B984}" dt="2024-02-22T09:52:54.409" v="2357" actId="27803"/>
          <ac:spMkLst>
            <pc:docMk/>
            <pc:sldMk cId="3942064285" sldId="256"/>
            <ac:spMk id="14437" creationId="{F4B3AD5C-76AD-8566-6C00-81F5A1F6B4BE}"/>
          </ac:spMkLst>
        </pc:spChg>
        <pc:spChg chg="mod">
          <ac:chgData name="Jassem Abbasi" userId="a485637c-5d5c-44af-8411-f95acc3236b6" providerId="ADAL" clId="{B67E75DF-61F4-4BDD-83F6-F3A9FEB4B984}" dt="2024-02-22T09:52:54.409" v="2357" actId="27803"/>
          <ac:spMkLst>
            <pc:docMk/>
            <pc:sldMk cId="3942064285" sldId="256"/>
            <ac:spMk id="14438" creationId="{8C94C64F-5B0A-0B34-295F-D3D0D79BC5F4}"/>
          </ac:spMkLst>
        </pc:spChg>
        <pc:spChg chg="mod">
          <ac:chgData name="Jassem Abbasi" userId="a485637c-5d5c-44af-8411-f95acc3236b6" providerId="ADAL" clId="{B67E75DF-61F4-4BDD-83F6-F3A9FEB4B984}" dt="2024-02-22T09:52:54.409" v="2357" actId="27803"/>
          <ac:spMkLst>
            <pc:docMk/>
            <pc:sldMk cId="3942064285" sldId="256"/>
            <ac:spMk id="14439" creationId="{D1321C29-272F-84A2-359C-465C0A572931}"/>
          </ac:spMkLst>
        </pc:spChg>
        <pc:spChg chg="mod">
          <ac:chgData name="Jassem Abbasi" userId="a485637c-5d5c-44af-8411-f95acc3236b6" providerId="ADAL" clId="{B67E75DF-61F4-4BDD-83F6-F3A9FEB4B984}" dt="2024-02-22T09:52:54.409" v="2357" actId="27803"/>
          <ac:spMkLst>
            <pc:docMk/>
            <pc:sldMk cId="3942064285" sldId="256"/>
            <ac:spMk id="14440" creationId="{9752B468-70B8-DBE7-C091-084B84217033}"/>
          </ac:spMkLst>
        </pc:spChg>
        <pc:spChg chg="mod">
          <ac:chgData name="Jassem Abbasi" userId="a485637c-5d5c-44af-8411-f95acc3236b6" providerId="ADAL" clId="{B67E75DF-61F4-4BDD-83F6-F3A9FEB4B984}" dt="2024-02-22T09:52:54.409" v="2357" actId="27803"/>
          <ac:spMkLst>
            <pc:docMk/>
            <pc:sldMk cId="3942064285" sldId="256"/>
            <ac:spMk id="14441" creationId="{AE7D640C-0400-543C-77F9-A4A27913CAAB}"/>
          </ac:spMkLst>
        </pc:spChg>
        <pc:spChg chg="mod">
          <ac:chgData name="Jassem Abbasi" userId="a485637c-5d5c-44af-8411-f95acc3236b6" providerId="ADAL" clId="{B67E75DF-61F4-4BDD-83F6-F3A9FEB4B984}" dt="2024-02-22T09:52:54.409" v="2357" actId="27803"/>
          <ac:spMkLst>
            <pc:docMk/>
            <pc:sldMk cId="3942064285" sldId="256"/>
            <ac:spMk id="14442" creationId="{A21D28B2-6B2A-844D-E789-19FAE37079EF}"/>
          </ac:spMkLst>
        </pc:spChg>
        <pc:spChg chg="mod">
          <ac:chgData name="Jassem Abbasi" userId="a485637c-5d5c-44af-8411-f95acc3236b6" providerId="ADAL" clId="{B67E75DF-61F4-4BDD-83F6-F3A9FEB4B984}" dt="2024-02-22T09:52:54.409" v="2357" actId="27803"/>
          <ac:spMkLst>
            <pc:docMk/>
            <pc:sldMk cId="3942064285" sldId="256"/>
            <ac:spMk id="14443" creationId="{D00D2AA1-A8AD-9FE8-2F13-8E2A06F831CE}"/>
          </ac:spMkLst>
        </pc:spChg>
        <pc:spChg chg="mod">
          <ac:chgData name="Jassem Abbasi" userId="a485637c-5d5c-44af-8411-f95acc3236b6" providerId="ADAL" clId="{B67E75DF-61F4-4BDD-83F6-F3A9FEB4B984}" dt="2024-02-22T09:52:54.409" v="2357" actId="27803"/>
          <ac:spMkLst>
            <pc:docMk/>
            <pc:sldMk cId="3942064285" sldId="256"/>
            <ac:spMk id="14444" creationId="{DAE61A9F-B1BB-8468-8C79-911EC5496C00}"/>
          </ac:spMkLst>
        </pc:spChg>
        <pc:spChg chg="mod">
          <ac:chgData name="Jassem Abbasi" userId="a485637c-5d5c-44af-8411-f95acc3236b6" providerId="ADAL" clId="{B67E75DF-61F4-4BDD-83F6-F3A9FEB4B984}" dt="2024-02-22T09:52:54.409" v="2357" actId="27803"/>
          <ac:spMkLst>
            <pc:docMk/>
            <pc:sldMk cId="3942064285" sldId="256"/>
            <ac:spMk id="14445" creationId="{E22FEFF2-0AEF-FE17-DE98-B0F3C7A38CCD}"/>
          </ac:spMkLst>
        </pc:spChg>
        <pc:spChg chg="mod">
          <ac:chgData name="Jassem Abbasi" userId="a485637c-5d5c-44af-8411-f95acc3236b6" providerId="ADAL" clId="{B67E75DF-61F4-4BDD-83F6-F3A9FEB4B984}" dt="2024-02-22T09:52:54.409" v="2357" actId="27803"/>
          <ac:spMkLst>
            <pc:docMk/>
            <pc:sldMk cId="3942064285" sldId="256"/>
            <ac:spMk id="14446" creationId="{BBD7621F-BD3E-8A7F-6076-18B17FA31F16}"/>
          </ac:spMkLst>
        </pc:spChg>
        <pc:spChg chg="mod">
          <ac:chgData name="Jassem Abbasi" userId="a485637c-5d5c-44af-8411-f95acc3236b6" providerId="ADAL" clId="{B67E75DF-61F4-4BDD-83F6-F3A9FEB4B984}" dt="2024-02-22T09:52:54.409" v="2357" actId="27803"/>
          <ac:spMkLst>
            <pc:docMk/>
            <pc:sldMk cId="3942064285" sldId="256"/>
            <ac:spMk id="14447" creationId="{B89E7CAF-EE55-DCDA-7CDF-08386E219DB2}"/>
          </ac:spMkLst>
        </pc:spChg>
        <pc:spChg chg="mod">
          <ac:chgData name="Jassem Abbasi" userId="a485637c-5d5c-44af-8411-f95acc3236b6" providerId="ADAL" clId="{B67E75DF-61F4-4BDD-83F6-F3A9FEB4B984}" dt="2024-02-22T09:52:54.409" v="2357" actId="27803"/>
          <ac:spMkLst>
            <pc:docMk/>
            <pc:sldMk cId="3942064285" sldId="256"/>
            <ac:spMk id="14448" creationId="{433264EB-13CA-2410-707E-2039C3E89910}"/>
          </ac:spMkLst>
        </pc:spChg>
        <pc:spChg chg="mod">
          <ac:chgData name="Jassem Abbasi" userId="a485637c-5d5c-44af-8411-f95acc3236b6" providerId="ADAL" clId="{B67E75DF-61F4-4BDD-83F6-F3A9FEB4B984}" dt="2024-02-22T09:52:54.409" v="2357" actId="27803"/>
          <ac:spMkLst>
            <pc:docMk/>
            <pc:sldMk cId="3942064285" sldId="256"/>
            <ac:spMk id="14449" creationId="{57CFD5BF-1004-9A1E-78E7-E04BB2E89FD6}"/>
          </ac:spMkLst>
        </pc:spChg>
        <pc:spChg chg="mod">
          <ac:chgData name="Jassem Abbasi" userId="a485637c-5d5c-44af-8411-f95acc3236b6" providerId="ADAL" clId="{B67E75DF-61F4-4BDD-83F6-F3A9FEB4B984}" dt="2024-02-22T09:52:54.409" v="2357" actId="27803"/>
          <ac:spMkLst>
            <pc:docMk/>
            <pc:sldMk cId="3942064285" sldId="256"/>
            <ac:spMk id="14450" creationId="{FF5924FE-EBC6-09C0-AF84-5A76228888B6}"/>
          </ac:spMkLst>
        </pc:spChg>
        <pc:spChg chg="mod">
          <ac:chgData name="Jassem Abbasi" userId="a485637c-5d5c-44af-8411-f95acc3236b6" providerId="ADAL" clId="{B67E75DF-61F4-4BDD-83F6-F3A9FEB4B984}" dt="2024-02-22T09:52:54.409" v="2357" actId="27803"/>
          <ac:spMkLst>
            <pc:docMk/>
            <pc:sldMk cId="3942064285" sldId="256"/>
            <ac:spMk id="14451" creationId="{518B2B94-BA7B-62EA-266F-A250F1E3FF8A}"/>
          </ac:spMkLst>
        </pc:spChg>
        <pc:spChg chg="mod">
          <ac:chgData name="Jassem Abbasi" userId="a485637c-5d5c-44af-8411-f95acc3236b6" providerId="ADAL" clId="{B67E75DF-61F4-4BDD-83F6-F3A9FEB4B984}" dt="2024-02-22T09:52:54.409" v="2357" actId="27803"/>
          <ac:spMkLst>
            <pc:docMk/>
            <pc:sldMk cId="3942064285" sldId="256"/>
            <ac:spMk id="14452" creationId="{D789C48B-1402-140F-D329-83CB5DCB3AD9}"/>
          </ac:spMkLst>
        </pc:spChg>
        <pc:spChg chg="mod">
          <ac:chgData name="Jassem Abbasi" userId="a485637c-5d5c-44af-8411-f95acc3236b6" providerId="ADAL" clId="{B67E75DF-61F4-4BDD-83F6-F3A9FEB4B984}" dt="2024-02-22T09:52:54.409" v="2357" actId="27803"/>
          <ac:spMkLst>
            <pc:docMk/>
            <pc:sldMk cId="3942064285" sldId="256"/>
            <ac:spMk id="14453" creationId="{CADE4B90-BC4C-A155-3B28-BD3FDACDB7A4}"/>
          </ac:spMkLst>
        </pc:spChg>
        <pc:spChg chg="mod">
          <ac:chgData name="Jassem Abbasi" userId="a485637c-5d5c-44af-8411-f95acc3236b6" providerId="ADAL" clId="{B67E75DF-61F4-4BDD-83F6-F3A9FEB4B984}" dt="2024-02-22T09:52:54.409" v="2357" actId="27803"/>
          <ac:spMkLst>
            <pc:docMk/>
            <pc:sldMk cId="3942064285" sldId="256"/>
            <ac:spMk id="14454" creationId="{CB1FFA54-E25F-05A1-3891-9A134DBE26C9}"/>
          </ac:spMkLst>
        </pc:spChg>
        <pc:spChg chg="mod">
          <ac:chgData name="Jassem Abbasi" userId="a485637c-5d5c-44af-8411-f95acc3236b6" providerId="ADAL" clId="{B67E75DF-61F4-4BDD-83F6-F3A9FEB4B984}" dt="2024-02-22T09:52:54.409" v="2357" actId="27803"/>
          <ac:spMkLst>
            <pc:docMk/>
            <pc:sldMk cId="3942064285" sldId="256"/>
            <ac:spMk id="14455" creationId="{9B41F987-8072-3127-5E11-1E0604D556BF}"/>
          </ac:spMkLst>
        </pc:spChg>
        <pc:spChg chg="mod">
          <ac:chgData name="Jassem Abbasi" userId="a485637c-5d5c-44af-8411-f95acc3236b6" providerId="ADAL" clId="{B67E75DF-61F4-4BDD-83F6-F3A9FEB4B984}" dt="2024-02-22T09:52:54.409" v="2357" actId="27803"/>
          <ac:spMkLst>
            <pc:docMk/>
            <pc:sldMk cId="3942064285" sldId="256"/>
            <ac:spMk id="14456" creationId="{9CA66293-E9AC-64D5-471B-E4F28F756BA4}"/>
          </ac:spMkLst>
        </pc:spChg>
        <pc:spChg chg="mod">
          <ac:chgData name="Jassem Abbasi" userId="a485637c-5d5c-44af-8411-f95acc3236b6" providerId="ADAL" clId="{B67E75DF-61F4-4BDD-83F6-F3A9FEB4B984}" dt="2024-02-22T09:52:54.409" v="2357" actId="27803"/>
          <ac:spMkLst>
            <pc:docMk/>
            <pc:sldMk cId="3942064285" sldId="256"/>
            <ac:spMk id="14457" creationId="{C2DAE10F-F739-808D-7E16-5C5BCE577F3C}"/>
          </ac:spMkLst>
        </pc:spChg>
        <pc:spChg chg="mod">
          <ac:chgData name="Jassem Abbasi" userId="a485637c-5d5c-44af-8411-f95acc3236b6" providerId="ADAL" clId="{B67E75DF-61F4-4BDD-83F6-F3A9FEB4B984}" dt="2024-02-22T09:52:54.409" v="2357" actId="27803"/>
          <ac:spMkLst>
            <pc:docMk/>
            <pc:sldMk cId="3942064285" sldId="256"/>
            <ac:spMk id="14458" creationId="{BF1357CE-498C-3D6A-0DA5-501A76E20AF0}"/>
          </ac:spMkLst>
        </pc:spChg>
        <pc:spChg chg="mod">
          <ac:chgData name="Jassem Abbasi" userId="a485637c-5d5c-44af-8411-f95acc3236b6" providerId="ADAL" clId="{B67E75DF-61F4-4BDD-83F6-F3A9FEB4B984}" dt="2024-02-22T09:52:54.409" v="2357" actId="27803"/>
          <ac:spMkLst>
            <pc:docMk/>
            <pc:sldMk cId="3942064285" sldId="256"/>
            <ac:spMk id="14459" creationId="{A499F27B-28B9-6502-90B2-CCAFDE1DC1D5}"/>
          </ac:spMkLst>
        </pc:spChg>
        <pc:spChg chg="mod">
          <ac:chgData name="Jassem Abbasi" userId="a485637c-5d5c-44af-8411-f95acc3236b6" providerId="ADAL" clId="{B67E75DF-61F4-4BDD-83F6-F3A9FEB4B984}" dt="2024-02-22T09:52:54.409" v="2357" actId="27803"/>
          <ac:spMkLst>
            <pc:docMk/>
            <pc:sldMk cId="3942064285" sldId="256"/>
            <ac:spMk id="14460" creationId="{FDFB51F6-58BD-F8A3-727F-83E12B500FEA}"/>
          </ac:spMkLst>
        </pc:spChg>
        <pc:spChg chg="mod">
          <ac:chgData name="Jassem Abbasi" userId="a485637c-5d5c-44af-8411-f95acc3236b6" providerId="ADAL" clId="{B67E75DF-61F4-4BDD-83F6-F3A9FEB4B984}" dt="2024-02-22T09:52:54.409" v="2357" actId="27803"/>
          <ac:spMkLst>
            <pc:docMk/>
            <pc:sldMk cId="3942064285" sldId="256"/>
            <ac:spMk id="14461" creationId="{FAC71C9D-E9FC-D177-5070-FDD545345101}"/>
          </ac:spMkLst>
        </pc:spChg>
        <pc:spChg chg="mod">
          <ac:chgData name="Jassem Abbasi" userId="a485637c-5d5c-44af-8411-f95acc3236b6" providerId="ADAL" clId="{B67E75DF-61F4-4BDD-83F6-F3A9FEB4B984}" dt="2024-02-22T09:52:54.409" v="2357" actId="27803"/>
          <ac:spMkLst>
            <pc:docMk/>
            <pc:sldMk cId="3942064285" sldId="256"/>
            <ac:spMk id="14462" creationId="{8B706F16-2528-74EB-5879-6A38FE72F426}"/>
          </ac:spMkLst>
        </pc:spChg>
        <pc:spChg chg="mod">
          <ac:chgData name="Jassem Abbasi" userId="a485637c-5d5c-44af-8411-f95acc3236b6" providerId="ADAL" clId="{B67E75DF-61F4-4BDD-83F6-F3A9FEB4B984}" dt="2024-02-22T09:52:54.409" v="2357" actId="27803"/>
          <ac:spMkLst>
            <pc:docMk/>
            <pc:sldMk cId="3942064285" sldId="256"/>
            <ac:spMk id="14463" creationId="{5E0238FC-99CA-492C-5B91-65E3B1CC2A7D}"/>
          </ac:spMkLst>
        </pc:spChg>
        <pc:spChg chg="mod">
          <ac:chgData name="Jassem Abbasi" userId="a485637c-5d5c-44af-8411-f95acc3236b6" providerId="ADAL" clId="{B67E75DF-61F4-4BDD-83F6-F3A9FEB4B984}" dt="2024-02-22T09:52:54.409" v="2357" actId="27803"/>
          <ac:spMkLst>
            <pc:docMk/>
            <pc:sldMk cId="3942064285" sldId="256"/>
            <ac:spMk id="14464" creationId="{A7342E16-C862-F930-BEB7-27FCA581F92C}"/>
          </ac:spMkLst>
        </pc:spChg>
        <pc:spChg chg="mod">
          <ac:chgData name="Jassem Abbasi" userId="a485637c-5d5c-44af-8411-f95acc3236b6" providerId="ADAL" clId="{B67E75DF-61F4-4BDD-83F6-F3A9FEB4B984}" dt="2024-02-22T09:52:54.409" v="2357" actId="27803"/>
          <ac:spMkLst>
            <pc:docMk/>
            <pc:sldMk cId="3942064285" sldId="256"/>
            <ac:spMk id="14465" creationId="{83B2C20C-49EF-6D07-25A0-A4EEE90489EF}"/>
          </ac:spMkLst>
        </pc:spChg>
        <pc:spChg chg="mod">
          <ac:chgData name="Jassem Abbasi" userId="a485637c-5d5c-44af-8411-f95acc3236b6" providerId="ADAL" clId="{B67E75DF-61F4-4BDD-83F6-F3A9FEB4B984}" dt="2024-02-22T09:52:54.409" v="2357" actId="27803"/>
          <ac:spMkLst>
            <pc:docMk/>
            <pc:sldMk cId="3942064285" sldId="256"/>
            <ac:spMk id="14466" creationId="{27539D44-DFE7-5B4B-FAE2-4B92EF29FF06}"/>
          </ac:spMkLst>
        </pc:spChg>
        <pc:spChg chg="mod">
          <ac:chgData name="Jassem Abbasi" userId="a485637c-5d5c-44af-8411-f95acc3236b6" providerId="ADAL" clId="{B67E75DF-61F4-4BDD-83F6-F3A9FEB4B984}" dt="2024-02-22T09:52:54.409" v="2357" actId="27803"/>
          <ac:spMkLst>
            <pc:docMk/>
            <pc:sldMk cId="3942064285" sldId="256"/>
            <ac:spMk id="14467" creationId="{A0C17CAB-3569-7EA0-B5F6-F091D533C40F}"/>
          </ac:spMkLst>
        </pc:spChg>
        <pc:spChg chg="mod">
          <ac:chgData name="Jassem Abbasi" userId="a485637c-5d5c-44af-8411-f95acc3236b6" providerId="ADAL" clId="{B67E75DF-61F4-4BDD-83F6-F3A9FEB4B984}" dt="2024-02-22T09:52:54.409" v="2357" actId="27803"/>
          <ac:spMkLst>
            <pc:docMk/>
            <pc:sldMk cId="3942064285" sldId="256"/>
            <ac:spMk id="14468" creationId="{E607ACD7-B49D-D5FD-3A9F-3A142778A0A0}"/>
          </ac:spMkLst>
        </pc:spChg>
        <pc:spChg chg="mod">
          <ac:chgData name="Jassem Abbasi" userId="a485637c-5d5c-44af-8411-f95acc3236b6" providerId="ADAL" clId="{B67E75DF-61F4-4BDD-83F6-F3A9FEB4B984}" dt="2024-02-22T09:52:54.409" v="2357" actId="27803"/>
          <ac:spMkLst>
            <pc:docMk/>
            <pc:sldMk cId="3942064285" sldId="256"/>
            <ac:spMk id="14469" creationId="{D934A42C-CCB2-A64A-7C6C-FE09D786E256}"/>
          </ac:spMkLst>
        </pc:spChg>
        <pc:spChg chg="mod">
          <ac:chgData name="Jassem Abbasi" userId="a485637c-5d5c-44af-8411-f95acc3236b6" providerId="ADAL" clId="{B67E75DF-61F4-4BDD-83F6-F3A9FEB4B984}" dt="2024-02-22T09:52:54.409" v="2357" actId="27803"/>
          <ac:spMkLst>
            <pc:docMk/>
            <pc:sldMk cId="3942064285" sldId="256"/>
            <ac:spMk id="14470" creationId="{A91E019D-1129-68E2-A6F7-BDA5288FAEB4}"/>
          </ac:spMkLst>
        </pc:spChg>
        <pc:spChg chg="mod">
          <ac:chgData name="Jassem Abbasi" userId="a485637c-5d5c-44af-8411-f95acc3236b6" providerId="ADAL" clId="{B67E75DF-61F4-4BDD-83F6-F3A9FEB4B984}" dt="2024-02-22T09:52:54.409" v="2357" actId="27803"/>
          <ac:spMkLst>
            <pc:docMk/>
            <pc:sldMk cId="3942064285" sldId="256"/>
            <ac:spMk id="14471" creationId="{92C3DBEC-573A-5463-D3A6-124004A565E1}"/>
          </ac:spMkLst>
        </pc:spChg>
        <pc:spChg chg="mod">
          <ac:chgData name="Jassem Abbasi" userId="a485637c-5d5c-44af-8411-f95acc3236b6" providerId="ADAL" clId="{B67E75DF-61F4-4BDD-83F6-F3A9FEB4B984}" dt="2024-02-22T09:52:54.409" v="2357" actId="27803"/>
          <ac:spMkLst>
            <pc:docMk/>
            <pc:sldMk cId="3942064285" sldId="256"/>
            <ac:spMk id="14472" creationId="{651D3D15-518E-1469-12AE-1E153BD42BAA}"/>
          </ac:spMkLst>
        </pc:spChg>
        <pc:spChg chg="mod">
          <ac:chgData name="Jassem Abbasi" userId="a485637c-5d5c-44af-8411-f95acc3236b6" providerId="ADAL" clId="{B67E75DF-61F4-4BDD-83F6-F3A9FEB4B984}" dt="2024-02-22T09:52:54.409" v="2357" actId="27803"/>
          <ac:spMkLst>
            <pc:docMk/>
            <pc:sldMk cId="3942064285" sldId="256"/>
            <ac:spMk id="14473" creationId="{AC5A142D-D6A9-A3A9-BCF8-4657E532F6C1}"/>
          </ac:spMkLst>
        </pc:spChg>
        <pc:spChg chg="mod">
          <ac:chgData name="Jassem Abbasi" userId="a485637c-5d5c-44af-8411-f95acc3236b6" providerId="ADAL" clId="{B67E75DF-61F4-4BDD-83F6-F3A9FEB4B984}" dt="2024-02-22T09:52:54.409" v="2357" actId="27803"/>
          <ac:spMkLst>
            <pc:docMk/>
            <pc:sldMk cId="3942064285" sldId="256"/>
            <ac:spMk id="14474" creationId="{EA9DF50F-9666-9220-BDB1-AD29A79F111A}"/>
          </ac:spMkLst>
        </pc:spChg>
        <pc:spChg chg="mod">
          <ac:chgData name="Jassem Abbasi" userId="a485637c-5d5c-44af-8411-f95acc3236b6" providerId="ADAL" clId="{B67E75DF-61F4-4BDD-83F6-F3A9FEB4B984}" dt="2024-02-22T09:52:54.409" v="2357" actId="27803"/>
          <ac:spMkLst>
            <pc:docMk/>
            <pc:sldMk cId="3942064285" sldId="256"/>
            <ac:spMk id="14475" creationId="{5B233A9B-B2E9-242F-2093-1715FB3FCAE1}"/>
          </ac:spMkLst>
        </pc:spChg>
        <pc:spChg chg="mod">
          <ac:chgData name="Jassem Abbasi" userId="a485637c-5d5c-44af-8411-f95acc3236b6" providerId="ADAL" clId="{B67E75DF-61F4-4BDD-83F6-F3A9FEB4B984}" dt="2024-02-22T09:52:54.409" v="2357" actId="27803"/>
          <ac:spMkLst>
            <pc:docMk/>
            <pc:sldMk cId="3942064285" sldId="256"/>
            <ac:spMk id="14476" creationId="{BC4AD084-2F42-D64C-10DC-780B749F0A8C}"/>
          </ac:spMkLst>
        </pc:spChg>
        <pc:spChg chg="mod">
          <ac:chgData name="Jassem Abbasi" userId="a485637c-5d5c-44af-8411-f95acc3236b6" providerId="ADAL" clId="{B67E75DF-61F4-4BDD-83F6-F3A9FEB4B984}" dt="2024-02-22T09:52:54.409" v="2357" actId="27803"/>
          <ac:spMkLst>
            <pc:docMk/>
            <pc:sldMk cId="3942064285" sldId="256"/>
            <ac:spMk id="14477" creationId="{7A29DE61-A5C2-5C80-7569-455A852E29B3}"/>
          </ac:spMkLst>
        </pc:spChg>
        <pc:spChg chg="mod">
          <ac:chgData name="Jassem Abbasi" userId="a485637c-5d5c-44af-8411-f95acc3236b6" providerId="ADAL" clId="{B67E75DF-61F4-4BDD-83F6-F3A9FEB4B984}" dt="2024-02-22T09:52:54.409" v="2357" actId="27803"/>
          <ac:spMkLst>
            <pc:docMk/>
            <pc:sldMk cId="3942064285" sldId="256"/>
            <ac:spMk id="14478" creationId="{C17D32D8-A5F6-ED6C-2ACC-C6E7C5F671D6}"/>
          </ac:spMkLst>
        </pc:spChg>
        <pc:spChg chg="mod">
          <ac:chgData name="Jassem Abbasi" userId="a485637c-5d5c-44af-8411-f95acc3236b6" providerId="ADAL" clId="{B67E75DF-61F4-4BDD-83F6-F3A9FEB4B984}" dt="2024-02-22T09:52:54.409" v="2357" actId="27803"/>
          <ac:spMkLst>
            <pc:docMk/>
            <pc:sldMk cId="3942064285" sldId="256"/>
            <ac:spMk id="14479" creationId="{E3E4FB3B-D84F-38D4-169B-240ADDF71617}"/>
          </ac:spMkLst>
        </pc:spChg>
        <pc:spChg chg="mod">
          <ac:chgData name="Jassem Abbasi" userId="a485637c-5d5c-44af-8411-f95acc3236b6" providerId="ADAL" clId="{B67E75DF-61F4-4BDD-83F6-F3A9FEB4B984}" dt="2024-02-22T09:52:54.409" v="2357" actId="27803"/>
          <ac:spMkLst>
            <pc:docMk/>
            <pc:sldMk cId="3942064285" sldId="256"/>
            <ac:spMk id="14480" creationId="{38AE05F9-E910-7E50-6BE4-583BBEBFCF28}"/>
          </ac:spMkLst>
        </pc:spChg>
        <pc:spChg chg="mod">
          <ac:chgData name="Jassem Abbasi" userId="a485637c-5d5c-44af-8411-f95acc3236b6" providerId="ADAL" clId="{B67E75DF-61F4-4BDD-83F6-F3A9FEB4B984}" dt="2024-02-22T09:52:54.409" v="2357" actId="27803"/>
          <ac:spMkLst>
            <pc:docMk/>
            <pc:sldMk cId="3942064285" sldId="256"/>
            <ac:spMk id="14481" creationId="{82BA2661-C721-D9AB-9AD6-199A6F7282D0}"/>
          </ac:spMkLst>
        </pc:spChg>
        <pc:spChg chg="mod">
          <ac:chgData name="Jassem Abbasi" userId="a485637c-5d5c-44af-8411-f95acc3236b6" providerId="ADAL" clId="{B67E75DF-61F4-4BDD-83F6-F3A9FEB4B984}" dt="2024-02-22T09:52:54.409" v="2357" actId="27803"/>
          <ac:spMkLst>
            <pc:docMk/>
            <pc:sldMk cId="3942064285" sldId="256"/>
            <ac:spMk id="14482" creationId="{B6E70309-5FF5-3B62-3A48-E76CCD24AF74}"/>
          </ac:spMkLst>
        </pc:spChg>
        <pc:spChg chg="mod">
          <ac:chgData name="Jassem Abbasi" userId="a485637c-5d5c-44af-8411-f95acc3236b6" providerId="ADAL" clId="{B67E75DF-61F4-4BDD-83F6-F3A9FEB4B984}" dt="2024-02-22T09:52:54.409" v="2357" actId="27803"/>
          <ac:spMkLst>
            <pc:docMk/>
            <pc:sldMk cId="3942064285" sldId="256"/>
            <ac:spMk id="14483" creationId="{9BC6D56D-DDF6-2470-EBCA-EF7ED8DB85C5}"/>
          </ac:spMkLst>
        </pc:spChg>
        <pc:spChg chg="mod">
          <ac:chgData name="Jassem Abbasi" userId="a485637c-5d5c-44af-8411-f95acc3236b6" providerId="ADAL" clId="{B67E75DF-61F4-4BDD-83F6-F3A9FEB4B984}" dt="2024-02-22T09:52:54.409" v="2357" actId="27803"/>
          <ac:spMkLst>
            <pc:docMk/>
            <pc:sldMk cId="3942064285" sldId="256"/>
            <ac:spMk id="14484" creationId="{17D14F08-F7BA-7052-4ADF-623B74C03F8D}"/>
          </ac:spMkLst>
        </pc:spChg>
        <pc:spChg chg="mod">
          <ac:chgData name="Jassem Abbasi" userId="a485637c-5d5c-44af-8411-f95acc3236b6" providerId="ADAL" clId="{B67E75DF-61F4-4BDD-83F6-F3A9FEB4B984}" dt="2024-02-22T09:52:54.409" v="2357" actId="27803"/>
          <ac:spMkLst>
            <pc:docMk/>
            <pc:sldMk cId="3942064285" sldId="256"/>
            <ac:spMk id="14485" creationId="{B1D661C1-1651-781A-EA71-CAA5AF363F3F}"/>
          </ac:spMkLst>
        </pc:spChg>
        <pc:spChg chg="mod">
          <ac:chgData name="Jassem Abbasi" userId="a485637c-5d5c-44af-8411-f95acc3236b6" providerId="ADAL" clId="{B67E75DF-61F4-4BDD-83F6-F3A9FEB4B984}" dt="2024-02-22T09:52:54.409" v="2357" actId="27803"/>
          <ac:spMkLst>
            <pc:docMk/>
            <pc:sldMk cId="3942064285" sldId="256"/>
            <ac:spMk id="14486" creationId="{D843FDD6-36C8-CFC0-1E97-60A13A059A60}"/>
          </ac:spMkLst>
        </pc:spChg>
        <pc:spChg chg="mod">
          <ac:chgData name="Jassem Abbasi" userId="a485637c-5d5c-44af-8411-f95acc3236b6" providerId="ADAL" clId="{B67E75DF-61F4-4BDD-83F6-F3A9FEB4B984}" dt="2024-02-22T09:52:54.409" v="2357" actId="27803"/>
          <ac:spMkLst>
            <pc:docMk/>
            <pc:sldMk cId="3942064285" sldId="256"/>
            <ac:spMk id="14487" creationId="{D4BA4F2F-E2E6-23C8-57E4-FD3BDBF0CFFC}"/>
          </ac:spMkLst>
        </pc:spChg>
        <pc:spChg chg="mod">
          <ac:chgData name="Jassem Abbasi" userId="a485637c-5d5c-44af-8411-f95acc3236b6" providerId="ADAL" clId="{B67E75DF-61F4-4BDD-83F6-F3A9FEB4B984}" dt="2024-02-22T09:52:54.409" v="2357" actId="27803"/>
          <ac:spMkLst>
            <pc:docMk/>
            <pc:sldMk cId="3942064285" sldId="256"/>
            <ac:spMk id="14488" creationId="{4D51C480-B8FB-A911-90C0-8FEEDE350285}"/>
          </ac:spMkLst>
        </pc:spChg>
        <pc:spChg chg="mod">
          <ac:chgData name="Jassem Abbasi" userId="a485637c-5d5c-44af-8411-f95acc3236b6" providerId="ADAL" clId="{B67E75DF-61F4-4BDD-83F6-F3A9FEB4B984}" dt="2024-02-22T09:52:54.409" v="2357" actId="27803"/>
          <ac:spMkLst>
            <pc:docMk/>
            <pc:sldMk cId="3942064285" sldId="256"/>
            <ac:spMk id="14489" creationId="{E75E75F1-6DF9-369C-E8CF-851ECB1EFA19}"/>
          </ac:spMkLst>
        </pc:spChg>
        <pc:spChg chg="mod">
          <ac:chgData name="Jassem Abbasi" userId="a485637c-5d5c-44af-8411-f95acc3236b6" providerId="ADAL" clId="{B67E75DF-61F4-4BDD-83F6-F3A9FEB4B984}" dt="2024-02-22T09:52:54.409" v="2357" actId="27803"/>
          <ac:spMkLst>
            <pc:docMk/>
            <pc:sldMk cId="3942064285" sldId="256"/>
            <ac:spMk id="14490" creationId="{5C12D4B7-CD10-A031-F404-DC0FF8B7211B}"/>
          </ac:spMkLst>
        </pc:spChg>
        <pc:spChg chg="mod">
          <ac:chgData name="Jassem Abbasi" userId="a485637c-5d5c-44af-8411-f95acc3236b6" providerId="ADAL" clId="{B67E75DF-61F4-4BDD-83F6-F3A9FEB4B984}" dt="2024-02-22T09:52:54.409" v="2357" actId="27803"/>
          <ac:spMkLst>
            <pc:docMk/>
            <pc:sldMk cId="3942064285" sldId="256"/>
            <ac:spMk id="14491" creationId="{56C63C9D-393E-A3EF-5359-1B460F3A0CD6}"/>
          </ac:spMkLst>
        </pc:spChg>
        <pc:spChg chg="mod">
          <ac:chgData name="Jassem Abbasi" userId="a485637c-5d5c-44af-8411-f95acc3236b6" providerId="ADAL" clId="{B67E75DF-61F4-4BDD-83F6-F3A9FEB4B984}" dt="2024-02-22T09:52:54.409" v="2357" actId="27803"/>
          <ac:spMkLst>
            <pc:docMk/>
            <pc:sldMk cId="3942064285" sldId="256"/>
            <ac:spMk id="14492" creationId="{D0C53228-C65C-11DF-FD51-4D4204D96ECE}"/>
          </ac:spMkLst>
        </pc:spChg>
        <pc:spChg chg="mod">
          <ac:chgData name="Jassem Abbasi" userId="a485637c-5d5c-44af-8411-f95acc3236b6" providerId="ADAL" clId="{B67E75DF-61F4-4BDD-83F6-F3A9FEB4B984}" dt="2024-02-22T09:52:54.409" v="2357" actId="27803"/>
          <ac:spMkLst>
            <pc:docMk/>
            <pc:sldMk cId="3942064285" sldId="256"/>
            <ac:spMk id="14493" creationId="{38B39233-3E00-A978-A125-E354D145B98E}"/>
          </ac:spMkLst>
        </pc:spChg>
        <pc:spChg chg="mod">
          <ac:chgData name="Jassem Abbasi" userId="a485637c-5d5c-44af-8411-f95acc3236b6" providerId="ADAL" clId="{B67E75DF-61F4-4BDD-83F6-F3A9FEB4B984}" dt="2024-02-22T09:52:54.409" v="2357" actId="27803"/>
          <ac:spMkLst>
            <pc:docMk/>
            <pc:sldMk cId="3942064285" sldId="256"/>
            <ac:spMk id="14494" creationId="{7D47684B-103B-85DF-16B5-9EF8AAFD24AA}"/>
          </ac:spMkLst>
        </pc:spChg>
        <pc:spChg chg="mod">
          <ac:chgData name="Jassem Abbasi" userId="a485637c-5d5c-44af-8411-f95acc3236b6" providerId="ADAL" clId="{B67E75DF-61F4-4BDD-83F6-F3A9FEB4B984}" dt="2024-02-22T09:52:54.409" v="2357" actId="27803"/>
          <ac:spMkLst>
            <pc:docMk/>
            <pc:sldMk cId="3942064285" sldId="256"/>
            <ac:spMk id="14495" creationId="{2A6C2E8A-883C-8796-211D-3B8F89F463D6}"/>
          </ac:spMkLst>
        </pc:spChg>
        <pc:spChg chg="mod">
          <ac:chgData name="Jassem Abbasi" userId="a485637c-5d5c-44af-8411-f95acc3236b6" providerId="ADAL" clId="{B67E75DF-61F4-4BDD-83F6-F3A9FEB4B984}" dt="2024-02-22T09:52:54.409" v="2357" actId="27803"/>
          <ac:spMkLst>
            <pc:docMk/>
            <pc:sldMk cId="3942064285" sldId="256"/>
            <ac:spMk id="14496" creationId="{2BEA4DA4-98C7-8C26-A7CA-0C5ACD7F57C2}"/>
          </ac:spMkLst>
        </pc:spChg>
        <pc:spChg chg="mod">
          <ac:chgData name="Jassem Abbasi" userId="a485637c-5d5c-44af-8411-f95acc3236b6" providerId="ADAL" clId="{B67E75DF-61F4-4BDD-83F6-F3A9FEB4B984}" dt="2024-02-22T09:52:54.409" v="2357" actId="27803"/>
          <ac:spMkLst>
            <pc:docMk/>
            <pc:sldMk cId="3942064285" sldId="256"/>
            <ac:spMk id="14497" creationId="{093BF7E1-8F7E-66B1-B1BA-920048D9E4B4}"/>
          </ac:spMkLst>
        </pc:spChg>
        <pc:spChg chg="mod">
          <ac:chgData name="Jassem Abbasi" userId="a485637c-5d5c-44af-8411-f95acc3236b6" providerId="ADAL" clId="{B67E75DF-61F4-4BDD-83F6-F3A9FEB4B984}" dt="2024-02-22T09:52:54.409" v="2357" actId="27803"/>
          <ac:spMkLst>
            <pc:docMk/>
            <pc:sldMk cId="3942064285" sldId="256"/>
            <ac:spMk id="14498" creationId="{914AD96C-2472-53CE-1AAC-63A65956B0CE}"/>
          </ac:spMkLst>
        </pc:spChg>
        <pc:spChg chg="mod">
          <ac:chgData name="Jassem Abbasi" userId="a485637c-5d5c-44af-8411-f95acc3236b6" providerId="ADAL" clId="{B67E75DF-61F4-4BDD-83F6-F3A9FEB4B984}" dt="2024-02-22T09:52:54.409" v="2357" actId="27803"/>
          <ac:spMkLst>
            <pc:docMk/>
            <pc:sldMk cId="3942064285" sldId="256"/>
            <ac:spMk id="14499" creationId="{128A75F7-7B99-5B5C-C0DD-C70F8206013E}"/>
          </ac:spMkLst>
        </pc:spChg>
        <pc:spChg chg="mod">
          <ac:chgData name="Jassem Abbasi" userId="a485637c-5d5c-44af-8411-f95acc3236b6" providerId="ADAL" clId="{B67E75DF-61F4-4BDD-83F6-F3A9FEB4B984}" dt="2024-02-22T09:52:54.409" v="2357" actId="27803"/>
          <ac:spMkLst>
            <pc:docMk/>
            <pc:sldMk cId="3942064285" sldId="256"/>
            <ac:spMk id="14500" creationId="{BE90EF9A-3F76-AC2D-477D-472C06840667}"/>
          </ac:spMkLst>
        </pc:spChg>
        <pc:spChg chg="mod">
          <ac:chgData name="Jassem Abbasi" userId="a485637c-5d5c-44af-8411-f95acc3236b6" providerId="ADAL" clId="{B67E75DF-61F4-4BDD-83F6-F3A9FEB4B984}" dt="2024-02-22T09:52:54.409" v="2357" actId="27803"/>
          <ac:spMkLst>
            <pc:docMk/>
            <pc:sldMk cId="3942064285" sldId="256"/>
            <ac:spMk id="14501" creationId="{6B83F6E5-A79E-1D91-A683-CA6F1BDBE13F}"/>
          </ac:spMkLst>
        </pc:spChg>
        <pc:spChg chg="mod">
          <ac:chgData name="Jassem Abbasi" userId="a485637c-5d5c-44af-8411-f95acc3236b6" providerId="ADAL" clId="{B67E75DF-61F4-4BDD-83F6-F3A9FEB4B984}" dt="2024-02-22T09:52:54.409" v="2357" actId="27803"/>
          <ac:spMkLst>
            <pc:docMk/>
            <pc:sldMk cId="3942064285" sldId="256"/>
            <ac:spMk id="14502" creationId="{ABEB42B9-48C7-33E5-E8F1-607B77609628}"/>
          </ac:spMkLst>
        </pc:spChg>
        <pc:spChg chg="mod">
          <ac:chgData name="Jassem Abbasi" userId="a485637c-5d5c-44af-8411-f95acc3236b6" providerId="ADAL" clId="{B67E75DF-61F4-4BDD-83F6-F3A9FEB4B984}" dt="2024-02-22T09:52:54.409" v="2357" actId="27803"/>
          <ac:spMkLst>
            <pc:docMk/>
            <pc:sldMk cId="3942064285" sldId="256"/>
            <ac:spMk id="14503" creationId="{4D6A4C20-3A74-149F-3F45-D9878AE471FD}"/>
          </ac:spMkLst>
        </pc:spChg>
        <pc:spChg chg="mod">
          <ac:chgData name="Jassem Abbasi" userId="a485637c-5d5c-44af-8411-f95acc3236b6" providerId="ADAL" clId="{B67E75DF-61F4-4BDD-83F6-F3A9FEB4B984}" dt="2024-02-22T09:52:54.409" v="2357" actId="27803"/>
          <ac:spMkLst>
            <pc:docMk/>
            <pc:sldMk cId="3942064285" sldId="256"/>
            <ac:spMk id="14504" creationId="{F75C6085-E29C-4DDC-F094-FDDA5D7CFDCB}"/>
          </ac:spMkLst>
        </pc:spChg>
        <pc:spChg chg="mod">
          <ac:chgData name="Jassem Abbasi" userId="a485637c-5d5c-44af-8411-f95acc3236b6" providerId="ADAL" clId="{B67E75DF-61F4-4BDD-83F6-F3A9FEB4B984}" dt="2024-02-22T09:52:54.409" v="2357" actId="27803"/>
          <ac:spMkLst>
            <pc:docMk/>
            <pc:sldMk cId="3942064285" sldId="256"/>
            <ac:spMk id="14505" creationId="{8226A3D2-6AB3-C1FC-CF7A-CA3EC12D9F48}"/>
          </ac:spMkLst>
        </pc:spChg>
        <pc:spChg chg="mod">
          <ac:chgData name="Jassem Abbasi" userId="a485637c-5d5c-44af-8411-f95acc3236b6" providerId="ADAL" clId="{B67E75DF-61F4-4BDD-83F6-F3A9FEB4B984}" dt="2024-02-22T09:52:54.409" v="2357" actId="27803"/>
          <ac:spMkLst>
            <pc:docMk/>
            <pc:sldMk cId="3942064285" sldId="256"/>
            <ac:spMk id="14506" creationId="{67365F04-AD8D-CA3C-F68E-4E78F3B01979}"/>
          </ac:spMkLst>
        </pc:spChg>
        <pc:spChg chg="mod">
          <ac:chgData name="Jassem Abbasi" userId="a485637c-5d5c-44af-8411-f95acc3236b6" providerId="ADAL" clId="{B67E75DF-61F4-4BDD-83F6-F3A9FEB4B984}" dt="2024-02-22T09:52:54.409" v="2357" actId="27803"/>
          <ac:spMkLst>
            <pc:docMk/>
            <pc:sldMk cId="3942064285" sldId="256"/>
            <ac:spMk id="14507" creationId="{3DDB841B-72E3-AD1B-CDDE-BD3017794EC6}"/>
          </ac:spMkLst>
        </pc:spChg>
        <pc:spChg chg="mod">
          <ac:chgData name="Jassem Abbasi" userId="a485637c-5d5c-44af-8411-f95acc3236b6" providerId="ADAL" clId="{B67E75DF-61F4-4BDD-83F6-F3A9FEB4B984}" dt="2024-02-22T09:52:54.409" v="2357" actId="27803"/>
          <ac:spMkLst>
            <pc:docMk/>
            <pc:sldMk cId="3942064285" sldId="256"/>
            <ac:spMk id="14508" creationId="{071250DD-0C16-9D22-179E-173098F90393}"/>
          </ac:spMkLst>
        </pc:spChg>
        <pc:spChg chg="mod">
          <ac:chgData name="Jassem Abbasi" userId="a485637c-5d5c-44af-8411-f95acc3236b6" providerId="ADAL" clId="{B67E75DF-61F4-4BDD-83F6-F3A9FEB4B984}" dt="2024-02-22T09:52:54.409" v="2357" actId="27803"/>
          <ac:spMkLst>
            <pc:docMk/>
            <pc:sldMk cId="3942064285" sldId="256"/>
            <ac:spMk id="14509" creationId="{AD8B7701-85E4-73E2-32BB-93D3E8AB30EE}"/>
          </ac:spMkLst>
        </pc:spChg>
        <pc:spChg chg="mod">
          <ac:chgData name="Jassem Abbasi" userId="a485637c-5d5c-44af-8411-f95acc3236b6" providerId="ADAL" clId="{B67E75DF-61F4-4BDD-83F6-F3A9FEB4B984}" dt="2024-02-22T09:52:54.409" v="2357" actId="27803"/>
          <ac:spMkLst>
            <pc:docMk/>
            <pc:sldMk cId="3942064285" sldId="256"/>
            <ac:spMk id="14510" creationId="{548C23A1-EC5D-38DE-CBA9-13A9341C2450}"/>
          </ac:spMkLst>
        </pc:spChg>
        <pc:spChg chg="mod">
          <ac:chgData name="Jassem Abbasi" userId="a485637c-5d5c-44af-8411-f95acc3236b6" providerId="ADAL" clId="{B67E75DF-61F4-4BDD-83F6-F3A9FEB4B984}" dt="2024-02-22T09:52:54.409" v="2357" actId="27803"/>
          <ac:spMkLst>
            <pc:docMk/>
            <pc:sldMk cId="3942064285" sldId="256"/>
            <ac:spMk id="14511" creationId="{62C5C3A4-B2DB-071C-610E-6DD53F0D02C3}"/>
          </ac:spMkLst>
        </pc:spChg>
        <pc:spChg chg="mod">
          <ac:chgData name="Jassem Abbasi" userId="a485637c-5d5c-44af-8411-f95acc3236b6" providerId="ADAL" clId="{B67E75DF-61F4-4BDD-83F6-F3A9FEB4B984}" dt="2024-02-22T09:52:54.409" v="2357" actId="27803"/>
          <ac:spMkLst>
            <pc:docMk/>
            <pc:sldMk cId="3942064285" sldId="256"/>
            <ac:spMk id="14512" creationId="{BDAB7669-801C-B137-3FF1-453E264399B7}"/>
          </ac:spMkLst>
        </pc:spChg>
        <pc:spChg chg="mod">
          <ac:chgData name="Jassem Abbasi" userId="a485637c-5d5c-44af-8411-f95acc3236b6" providerId="ADAL" clId="{B67E75DF-61F4-4BDD-83F6-F3A9FEB4B984}" dt="2024-02-22T09:52:54.409" v="2357" actId="27803"/>
          <ac:spMkLst>
            <pc:docMk/>
            <pc:sldMk cId="3942064285" sldId="256"/>
            <ac:spMk id="14513" creationId="{5C8B56FB-D1B5-7F70-A4C0-458AA1410A76}"/>
          </ac:spMkLst>
        </pc:spChg>
        <pc:spChg chg="mod">
          <ac:chgData name="Jassem Abbasi" userId="a485637c-5d5c-44af-8411-f95acc3236b6" providerId="ADAL" clId="{B67E75DF-61F4-4BDD-83F6-F3A9FEB4B984}" dt="2024-02-22T09:52:54.409" v="2357" actId="27803"/>
          <ac:spMkLst>
            <pc:docMk/>
            <pc:sldMk cId="3942064285" sldId="256"/>
            <ac:spMk id="14514" creationId="{BC0C636F-1074-B3D1-2A9B-C7F0B4EA7591}"/>
          </ac:spMkLst>
        </pc:spChg>
        <pc:spChg chg="mod">
          <ac:chgData name="Jassem Abbasi" userId="a485637c-5d5c-44af-8411-f95acc3236b6" providerId="ADAL" clId="{B67E75DF-61F4-4BDD-83F6-F3A9FEB4B984}" dt="2024-02-22T09:52:54.409" v="2357" actId="27803"/>
          <ac:spMkLst>
            <pc:docMk/>
            <pc:sldMk cId="3942064285" sldId="256"/>
            <ac:spMk id="14515" creationId="{916ECDEF-F086-6B33-2E37-AC179CC3E81B}"/>
          </ac:spMkLst>
        </pc:spChg>
        <pc:spChg chg="mod">
          <ac:chgData name="Jassem Abbasi" userId="a485637c-5d5c-44af-8411-f95acc3236b6" providerId="ADAL" clId="{B67E75DF-61F4-4BDD-83F6-F3A9FEB4B984}" dt="2024-02-22T09:52:54.409" v="2357" actId="27803"/>
          <ac:spMkLst>
            <pc:docMk/>
            <pc:sldMk cId="3942064285" sldId="256"/>
            <ac:spMk id="14516" creationId="{05CC8B6D-ED86-1ECE-EF23-6C8091D8FF38}"/>
          </ac:spMkLst>
        </pc:spChg>
        <pc:spChg chg="mod">
          <ac:chgData name="Jassem Abbasi" userId="a485637c-5d5c-44af-8411-f95acc3236b6" providerId="ADAL" clId="{B67E75DF-61F4-4BDD-83F6-F3A9FEB4B984}" dt="2024-02-22T09:52:54.409" v="2357" actId="27803"/>
          <ac:spMkLst>
            <pc:docMk/>
            <pc:sldMk cId="3942064285" sldId="256"/>
            <ac:spMk id="14517" creationId="{7342FEBB-A809-A615-1C7F-B6D7611C3466}"/>
          </ac:spMkLst>
        </pc:spChg>
        <pc:spChg chg="mod">
          <ac:chgData name="Jassem Abbasi" userId="a485637c-5d5c-44af-8411-f95acc3236b6" providerId="ADAL" clId="{B67E75DF-61F4-4BDD-83F6-F3A9FEB4B984}" dt="2024-02-22T09:52:54.409" v="2357" actId="27803"/>
          <ac:spMkLst>
            <pc:docMk/>
            <pc:sldMk cId="3942064285" sldId="256"/>
            <ac:spMk id="14518" creationId="{5AF3E8EA-1FDF-7A7A-AC2C-9935A80F9F9E}"/>
          </ac:spMkLst>
        </pc:spChg>
        <pc:spChg chg="mod">
          <ac:chgData name="Jassem Abbasi" userId="a485637c-5d5c-44af-8411-f95acc3236b6" providerId="ADAL" clId="{B67E75DF-61F4-4BDD-83F6-F3A9FEB4B984}" dt="2024-02-22T09:52:54.409" v="2357" actId="27803"/>
          <ac:spMkLst>
            <pc:docMk/>
            <pc:sldMk cId="3942064285" sldId="256"/>
            <ac:spMk id="14519" creationId="{7BA170AD-00CA-707D-B639-CB404BD69170}"/>
          </ac:spMkLst>
        </pc:spChg>
        <pc:spChg chg="mod">
          <ac:chgData name="Jassem Abbasi" userId="a485637c-5d5c-44af-8411-f95acc3236b6" providerId="ADAL" clId="{B67E75DF-61F4-4BDD-83F6-F3A9FEB4B984}" dt="2024-02-22T09:52:54.409" v="2357" actId="27803"/>
          <ac:spMkLst>
            <pc:docMk/>
            <pc:sldMk cId="3942064285" sldId="256"/>
            <ac:spMk id="14520" creationId="{32D69209-B73B-1AAC-1A6D-F2140DB1E90F}"/>
          </ac:spMkLst>
        </pc:spChg>
        <pc:spChg chg="mod">
          <ac:chgData name="Jassem Abbasi" userId="a485637c-5d5c-44af-8411-f95acc3236b6" providerId="ADAL" clId="{B67E75DF-61F4-4BDD-83F6-F3A9FEB4B984}" dt="2024-02-22T09:52:54.409" v="2357" actId="27803"/>
          <ac:spMkLst>
            <pc:docMk/>
            <pc:sldMk cId="3942064285" sldId="256"/>
            <ac:spMk id="14521" creationId="{E859A37B-EF60-FA5D-7DF6-4A6CF1E03DCD}"/>
          </ac:spMkLst>
        </pc:spChg>
        <pc:spChg chg="mod">
          <ac:chgData name="Jassem Abbasi" userId="a485637c-5d5c-44af-8411-f95acc3236b6" providerId="ADAL" clId="{B67E75DF-61F4-4BDD-83F6-F3A9FEB4B984}" dt="2024-02-22T09:52:54.409" v="2357" actId="27803"/>
          <ac:spMkLst>
            <pc:docMk/>
            <pc:sldMk cId="3942064285" sldId="256"/>
            <ac:spMk id="14522" creationId="{6926C779-CE81-1C8A-E5DE-9E8EC308BB04}"/>
          </ac:spMkLst>
        </pc:spChg>
        <pc:spChg chg="mod">
          <ac:chgData name="Jassem Abbasi" userId="a485637c-5d5c-44af-8411-f95acc3236b6" providerId="ADAL" clId="{B67E75DF-61F4-4BDD-83F6-F3A9FEB4B984}" dt="2024-02-22T09:52:54.409" v="2357" actId="27803"/>
          <ac:spMkLst>
            <pc:docMk/>
            <pc:sldMk cId="3942064285" sldId="256"/>
            <ac:spMk id="14523" creationId="{2BE9F74E-F461-4847-B2F9-015A2B4C6C0F}"/>
          </ac:spMkLst>
        </pc:spChg>
        <pc:spChg chg="mod">
          <ac:chgData name="Jassem Abbasi" userId="a485637c-5d5c-44af-8411-f95acc3236b6" providerId="ADAL" clId="{B67E75DF-61F4-4BDD-83F6-F3A9FEB4B984}" dt="2024-02-22T09:52:54.409" v="2357" actId="27803"/>
          <ac:spMkLst>
            <pc:docMk/>
            <pc:sldMk cId="3942064285" sldId="256"/>
            <ac:spMk id="14524" creationId="{18BEC0C6-7B26-07D9-7E32-E6B168A2CE75}"/>
          </ac:spMkLst>
        </pc:spChg>
        <pc:spChg chg="mod">
          <ac:chgData name="Jassem Abbasi" userId="a485637c-5d5c-44af-8411-f95acc3236b6" providerId="ADAL" clId="{B67E75DF-61F4-4BDD-83F6-F3A9FEB4B984}" dt="2024-02-22T09:52:54.409" v="2357" actId="27803"/>
          <ac:spMkLst>
            <pc:docMk/>
            <pc:sldMk cId="3942064285" sldId="256"/>
            <ac:spMk id="14525" creationId="{E6D61627-240E-1EC8-CA55-8079917719E3}"/>
          </ac:spMkLst>
        </pc:spChg>
        <pc:spChg chg="mod">
          <ac:chgData name="Jassem Abbasi" userId="a485637c-5d5c-44af-8411-f95acc3236b6" providerId="ADAL" clId="{B67E75DF-61F4-4BDD-83F6-F3A9FEB4B984}" dt="2024-02-22T09:52:54.409" v="2357" actId="27803"/>
          <ac:spMkLst>
            <pc:docMk/>
            <pc:sldMk cId="3942064285" sldId="256"/>
            <ac:spMk id="14526" creationId="{D2F9CEC0-155B-80F4-555E-E12F83CE157A}"/>
          </ac:spMkLst>
        </pc:spChg>
        <pc:spChg chg="mod">
          <ac:chgData name="Jassem Abbasi" userId="a485637c-5d5c-44af-8411-f95acc3236b6" providerId="ADAL" clId="{B67E75DF-61F4-4BDD-83F6-F3A9FEB4B984}" dt="2024-02-22T09:52:54.409" v="2357" actId="27803"/>
          <ac:spMkLst>
            <pc:docMk/>
            <pc:sldMk cId="3942064285" sldId="256"/>
            <ac:spMk id="14527" creationId="{A5821603-D437-C255-C88C-2D3D41A55F0F}"/>
          </ac:spMkLst>
        </pc:spChg>
        <pc:spChg chg="mod">
          <ac:chgData name="Jassem Abbasi" userId="a485637c-5d5c-44af-8411-f95acc3236b6" providerId="ADAL" clId="{B67E75DF-61F4-4BDD-83F6-F3A9FEB4B984}" dt="2024-02-22T09:52:54.409" v="2357" actId="27803"/>
          <ac:spMkLst>
            <pc:docMk/>
            <pc:sldMk cId="3942064285" sldId="256"/>
            <ac:spMk id="14528" creationId="{35C9CFE6-7A37-EDF4-6B1A-0C6C9A6D7F90}"/>
          </ac:spMkLst>
        </pc:spChg>
        <pc:spChg chg="mod">
          <ac:chgData name="Jassem Abbasi" userId="a485637c-5d5c-44af-8411-f95acc3236b6" providerId="ADAL" clId="{B67E75DF-61F4-4BDD-83F6-F3A9FEB4B984}" dt="2024-02-22T09:52:54.409" v="2357" actId="27803"/>
          <ac:spMkLst>
            <pc:docMk/>
            <pc:sldMk cId="3942064285" sldId="256"/>
            <ac:spMk id="14529" creationId="{2AD58397-057E-6594-D209-83583D124337}"/>
          </ac:spMkLst>
        </pc:spChg>
        <pc:spChg chg="mod">
          <ac:chgData name="Jassem Abbasi" userId="a485637c-5d5c-44af-8411-f95acc3236b6" providerId="ADAL" clId="{B67E75DF-61F4-4BDD-83F6-F3A9FEB4B984}" dt="2024-02-22T09:52:54.409" v="2357" actId="27803"/>
          <ac:spMkLst>
            <pc:docMk/>
            <pc:sldMk cId="3942064285" sldId="256"/>
            <ac:spMk id="14530" creationId="{6124DB7B-110D-7DBC-7642-CD8C4DD889D1}"/>
          </ac:spMkLst>
        </pc:spChg>
        <pc:spChg chg="mod">
          <ac:chgData name="Jassem Abbasi" userId="a485637c-5d5c-44af-8411-f95acc3236b6" providerId="ADAL" clId="{B67E75DF-61F4-4BDD-83F6-F3A9FEB4B984}" dt="2024-02-22T09:52:54.409" v="2357" actId="27803"/>
          <ac:spMkLst>
            <pc:docMk/>
            <pc:sldMk cId="3942064285" sldId="256"/>
            <ac:spMk id="14531" creationId="{14C68164-E70F-A1F5-88F7-69A180A51462}"/>
          </ac:spMkLst>
        </pc:spChg>
        <pc:spChg chg="mod">
          <ac:chgData name="Jassem Abbasi" userId="a485637c-5d5c-44af-8411-f95acc3236b6" providerId="ADAL" clId="{B67E75DF-61F4-4BDD-83F6-F3A9FEB4B984}" dt="2024-02-22T09:52:54.409" v="2357" actId="27803"/>
          <ac:spMkLst>
            <pc:docMk/>
            <pc:sldMk cId="3942064285" sldId="256"/>
            <ac:spMk id="14532" creationId="{ABBAF625-0479-DAAD-4B22-CCBBB55FD22E}"/>
          </ac:spMkLst>
        </pc:spChg>
        <pc:spChg chg="mod">
          <ac:chgData name="Jassem Abbasi" userId="a485637c-5d5c-44af-8411-f95acc3236b6" providerId="ADAL" clId="{B67E75DF-61F4-4BDD-83F6-F3A9FEB4B984}" dt="2024-02-22T09:52:54.409" v="2357" actId="27803"/>
          <ac:spMkLst>
            <pc:docMk/>
            <pc:sldMk cId="3942064285" sldId="256"/>
            <ac:spMk id="14533" creationId="{EDCD1D76-2229-6565-1AB7-65DD21AC8BDB}"/>
          </ac:spMkLst>
        </pc:spChg>
        <pc:spChg chg="mod">
          <ac:chgData name="Jassem Abbasi" userId="a485637c-5d5c-44af-8411-f95acc3236b6" providerId="ADAL" clId="{B67E75DF-61F4-4BDD-83F6-F3A9FEB4B984}" dt="2024-02-22T09:52:54.409" v="2357" actId="27803"/>
          <ac:spMkLst>
            <pc:docMk/>
            <pc:sldMk cId="3942064285" sldId="256"/>
            <ac:spMk id="14534" creationId="{71A67A36-97B0-5DAF-DA2C-D36E2F52AC8C}"/>
          </ac:spMkLst>
        </pc:spChg>
        <pc:spChg chg="mod">
          <ac:chgData name="Jassem Abbasi" userId="a485637c-5d5c-44af-8411-f95acc3236b6" providerId="ADAL" clId="{B67E75DF-61F4-4BDD-83F6-F3A9FEB4B984}" dt="2024-02-22T09:52:54.409" v="2357" actId="27803"/>
          <ac:spMkLst>
            <pc:docMk/>
            <pc:sldMk cId="3942064285" sldId="256"/>
            <ac:spMk id="14535" creationId="{F3C128C4-0CD2-25B6-13A6-33EFB27361D3}"/>
          </ac:spMkLst>
        </pc:spChg>
        <pc:spChg chg="mod">
          <ac:chgData name="Jassem Abbasi" userId="a485637c-5d5c-44af-8411-f95acc3236b6" providerId="ADAL" clId="{B67E75DF-61F4-4BDD-83F6-F3A9FEB4B984}" dt="2024-02-22T09:52:54.409" v="2357" actId="27803"/>
          <ac:spMkLst>
            <pc:docMk/>
            <pc:sldMk cId="3942064285" sldId="256"/>
            <ac:spMk id="14536" creationId="{B22C4209-9AD5-A0E1-1DB8-0653CA34C6AD}"/>
          </ac:spMkLst>
        </pc:spChg>
        <pc:spChg chg="mod">
          <ac:chgData name="Jassem Abbasi" userId="a485637c-5d5c-44af-8411-f95acc3236b6" providerId="ADAL" clId="{B67E75DF-61F4-4BDD-83F6-F3A9FEB4B984}" dt="2024-02-22T09:52:54.409" v="2357" actId="27803"/>
          <ac:spMkLst>
            <pc:docMk/>
            <pc:sldMk cId="3942064285" sldId="256"/>
            <ac:spMk id="14537" creationId="{DEA41AF5-210F-5223-412C-D41D7CBA4AC2}"/>
          </ac:spMkLst>
        </pc:spChg>
        <pc:spChg chg="mod">
          <ac:chgData name="Jassem Abbasi" userId="a485637c-5d5c-44af-8411-f95acc3236b6" providerId="ADAL" clId="{B67E75DF-61F4-4BDD-83F6-F3A9FEB4B984}" dt="2024-02-22T09:52:54.409" v="2357" actId="27803"/>
          <ac:spMkLst>
            <pc:docMk/>
            <pc:sldMk cId="3942064285" sldId="256"/>
            <ac:spMk id="14538" creationId="{627D692D-4E92-04DF-7D09-C31A883501E8}"/>
          </ac:spMkLst>
        </pc:spChg>
        <pc:spChg chg="mod">
          <ac:chgData name="Jassem Abbasi" userId="a485637c-5d5c-44af-8411-f95acc3236b6" providerId="ADAL" clId="{B67E75DF-61F4-4BDD-83F6-F3A9FEB4B984}" dt="2024-02-22T09:52:54.409" v="2357" actId="27803"/>
          <ac:spMkLst>
            <pc:docMk/>
            <pc:sldMk cId="3942064285" sldId="256"/>
            <ac:spMk id="14539" creationId="{190A2A8F-1C8D-B490-A658-E3A93B10C7EB}"/>
          </ac:spMkLst>
        </pc:spChg>
        <pc:spChg chg="mod">
          <ac:chgData name="Jassem Abbasi" userId="a485637c-5d5c-44af-8411-f95acc3236b6" providerId="ADAL" clId="{B67E75DF-61F4-4BDD-83F6-F3A9FEB4B984}" dt="2024-02-22T09:52:54.409" v="2357" actId="27803"/>
          <ac:spMkLst>
            <pc:docMk/>
            <pc:sldMk cId="3942064285" sldId="256"/>
            <ac:spMk id="14540" creationId="{37EEC72C-F18E-9563-F432-5D8B96562C3B}"/>
          </ac:spMkLst>
        </pc:spChg>
        <pc:spChg chg="mod">
          <ac:chgData name="Jassem Abbasi" userId="a485637c-5d5c-44af-8411-f95acc3236b6" providerId="ADAL" clId="{B67E75DF-61F4-4BDD-83F6-F3A9FEB4B984}" dt="2024-02-22T09:52:54.409" v="2357" actId="27803"/>
          <ac:spMkLst>
            <pc:docMk/>
            <pc:sldMk cId="3942064285" sldId="256"/>
            <ac:spMk id="14541" creationId="{6704DF43-5933-8F51-F4A7-ED9E63FF5B79}"/>
          </ac:spMkLst>
        </pc:spChg>
        <pc:spChg chg="mod">
          <ac:chgData name="Jassem Abbasi" userId="a485637c-5d5c-44af-8411-f95acc3236b6" providerId="ADAL" clId="{B67E75DF-61F4-4BDD-83F6-F3A9FEB4B984}" dt="2024-02-22T09:52:54.409" v="2357" actId="27803"/>
          <ac:spMkLst>
            <pc:docMk/>
            <pc:sldMk cId="3942064285" sldId="256"/>
            <ac:spMk id="14542" creationId="{21BE6A12-B136-D20C-A5D3-3E5BBAB229F8}"/>
          </ac:spMkLst>
        </pc:spChg>
        <pc:spChg chg="mod">
          <ac:chgData name="Jassem Abbasi" userId="a485637c-5d5c-44af-8411-f95acc3236b6" providerId="ADAL" clId="{B67E75DF-61F4-4BDD-83F6-F3A9FEB4B984}" dt="2024-02-22T09:52:54.409" v="2357" actId="27803"/>
          <ac:spMkLst>
            <pc:docMk/>
            <pc:sldMk cId="3942064285" sldId="256"/>
            <ac:spMk id="14543" creationId="{9DCF62AB-5939-EBE2-21E2-AF6E7C94620F}"/>
          </ac:spMkLst>
        </pc:spChg>
        <pc:spChg chg="mod">
          <ac:chgData name="Jassem Abbasi" userId="a485637c-5d5c-44af-8411-f95acc3236b6" providerId="ADAL" clId="{B67E75DF-61F4-4BDD-83F6-F3A9FEB4B984}" dt="2024-02-22T09:52:54.409" v="2357" actId="27803"/>
          <ac:spMkLst>
            <pc:docMk/>
            <pc:sldMk cId="3942064285" sldId="256"/>
            <ac:spMk id="14544" creationId="{089AC15E-F34A-29B8-3F0D-8DE0D72A5FFC}"/>
          </ac:spMkLst>
        </pc:spChg>
        <pc:spChg chg="mod">
          <ac:chgData name="Jassem Abbasi" userId="a485637c-5d5c-44af-8411-f95acc3236b6" providerId="ADAL" clId="{B67E75DF-61F4-4BDD-83F6-F3A9FEB4B984}" dt="2024-02-22T09:52:54.409" v="2357" actId="27803"/>
          <ac:spMkLst>
            <pc:docMk/>
            <pc:sldMk cId="3942064285" sldId="256"/>
            <ac:spMk id="14545" creationId="{98597957-089F-F45D-F93C-3CB1EE96956B}"/>
          </ac:spMkLst>
        </pc:spChg>
        <pc:spChg chg="mod">
          <ac:chgData name="Jassem Abbasi" userId="a485637c-5d5c-44af-8411-f95acc3236b6" providerId="ADAL" clId="{B67E75DF-61F4-4BDD-83F6-F3A9FEB4B984}" dt="2024-02-22T09:52:54.409" v="2357" actId="27803"/>
          <ac:spMkLst>
            <pc:docMk/>
            <pc:sldMk cId="3942064285" sldId="256"/>
            <ac:spMk id="14546" creationId="{6052B6AB-2CB5-CB1A-9AE2-9DFE7EB77B92}"/>
          </ac:spMkLst>
        </pc:spChg>
        <pc:spChg chg="mod">
          <ac:chgData name="Jassem Abbasi" userId="a485637c-5d5c-44af-8411-f95acc3236b6" providerId="ADAL" clId="{B67E75DF-61F4-4BDD-83F6-F3A9FEB4B984}" dt="2024-02-22T09:52:54.409" v="2357" actId="27803"/>
          <ac:spMkLst>
            <pc:docMk/>
            <pc:sldMk cId="3942064285" sldId="256"/>
            <ac:spMk id="14547" creationId="{A473F483-C308-D1E4-4DE4-F25C72A339CC}"/>
          </ac:spMkLst>
        </pc:spChg>
        <pc:spChg chg="mod">
          <ac:chgData name="Jassem Abbasi" userId="a485637c-5d5c-44af-8411-f95acc3236b6" providerId="ADAL" clId="{B67E75DF-61F4-4BDD-83F6-F3A9FEB4B984}" dt="2024-02-22T09:52:54.409" v="2357" actId="27803"/>
          <ac:spMkLst>
            <pc:docMk/>
            <pc:sldMk cId="3942064285" sldId="256"/>
            <ac:spMk id="14548" creationId="{235F565C-D6B9-14A1-7318-D93869D54468}"/>
          </ac:spMkLst>
        </pc:spChg>
        <pc:spChg chg="mod">
          <ac:chgData name="Jassem Abbasi" userId="a485637c-5d5c-44af-8411-f95acc3236b6" providerId="ADAL" clId="{B67E75DF-61F4-4BDD-83F6-F3A9FEB4B984}" dt="2024-02-22T09:52:54.409" v="2357" actId="27803"/>
          <ac:spMkLst>
            <pc:docMk/>
            <pc:sldMk cId="3942064285" sldId="256"/>
            <ac:spMk id="14549" creationId="{E80A23F6-47BB-B84E-65AD-552360BB0054}"/>
          </ac:spMkLst>
        </pc:spChg>
        <pc:spChg chg="mod">
          <ac:chgData name="Jassem Abbasi" userId="a485637c-5d5c-44af-8411-f95acc3236b6" providerId="ADAL" clId="{B67E75DF-61F4-4BDD-83F6-F3A9FEB4B984}" dt="2024-02-22T09:52:54.409" v="2357" actId="27803"/>
          <ac:spMkLst>
            <pc:docMk/>
            <pc:sldMk cId="3942064285" sldId="256"/>
            <ac:spMk id="14550" creationId="{3F97F390-C570-2803-D760-8144A0A72BC0}"/>
          </ac:spMkLst>
        </pc:spChg>
        <pc:spChg chg="mod">
          <ac:chgData name="Jassem Abbasi" userId="a485637c-5d5c-44af-8411-f95acc3236b6" providerId="ADAL" clId="{B67E75DF-61F4-4BDD-83F6-F3A9FEB4B984}" dt="2024-02-22T09:52:54.409" v="2357" actId="27803"/>
          <ac:spMkLst>
            <pc:docMk/>
            <pc:sldMk cId="3942064285" sldId="256"/>
            <ac:spMk id="14551" creationId="{6CD2EB2A-F0FF-4E4F-2A03-75FC97E0FF07}"/>
          </ac:spMkLst>
        </pc:spChg>
        <pc:spChg chg="mod">
          <ac:chgData name="Jassem Abbasi" userId="a485637c-5d5c-44af-8411-f95acc3236b6" providerId="ADAL" clId="{B67E75DF-61F4-4BDD-83F6-F3A9FEB4B984}" dt="2024-02-22T09:52:54.409" v="2357" actId="27803"/>
          <ac:spMkLst>
            <pc:docMk/>
            <pc:sldMk cId="3942064285" sldId="256"/>
            <ac:spMk id="14552" creationId="{AA0817CF-499E-EE39-6E5C-B18B0909D1A6}"/>
          </ac:spMkLst>
        </pc:spChg>
        <pc:spChg chg="mod">
          <ac:chgData name="Jassem Abbasi" userId="a485637c-5d5c-44af-8411-f95acc3236b6" providerId="ADAL" clId="{B67E75DF-61F4-4BDD-83F6-F3A9FEB4B984}" dt="2024-02-22T09:52:54.409" v="2357" actId="27803"/>
          <ac:spMkLst>
            <pc:docMk/>
            <pc:sldMk cId="3942064285" sldId="256"/>
            <ac:spMk id="14553" creationId="{51CBF538-D111-EE75-91C5-F11C80EE61EA}"/>
          </ac:spMkLst>
        </pc:spChg>
        <pc:spChg chg="mod">
          <ac:chgData name="Jassem Abbasi" userId="a485637c-5d5c-44af-8411-f95acc3236b6" providerId="ADAL" clId="{B67E75DF-61F4-4BDD-83F6-F3A9FEB4B984}" dt="2024-02-22T09:52:54.409" v="2357" actId="27803"/>
          <ac:spMkLst>
            <pc:docMk/>
            <pc:sldMk cId="3942064285" sldId="256"/>
            <ac:spMk id="14554" creationId="{94601136-9C29-014E-26CA-543115B26B15}"/>
          </ac:spMkLst>
        </pc:spChg>
        <pc:spChg chg="mod">
          <ac:chgData name="Jassem Abbasi" userId="a485637c-5d5c-44af-8411-f95acc3236b6" providerId="ADAL" clId="{B67E75DF-61F4-4BDD-83F6-F3A9FEB4B984}" dt="2024-02-22T09:52:54.409" v="2357" actId="27803"/>
          <ac:spMkLst>
            <pc:docMk/>
            <pc:sldMk cId="3942064285" sldId="256"/>
            <ac:spMk id="14555" creationId="{6A6BDBB7-B1A8-92AE-3309-4C5095A47D5C}"/>
          </ac:spMkLst>
        </pc:spChg>
        <pc:spChg chg="mod">
          <ac:chgData name="Jassem Abbasi" userId="a485637c-5d5c-44af-8411-f95acc3236b6" providerId="ADAL" clId="{B67E75DF-61F4-4BDD-83F6-F3A9FEB4B984}" dt="2024-02-22T09:52:54.409" v="2357" actId="27803"/>
          <ac:spMkLst>
            <pc:docMk/>
            <pc:sldMk cId="3942064285" sldId="256"/>
            <ac:spMk id="14556" creationId="{B43BEA09-F357-1E1D-7014-33D99B293EA9}"/>
          </ac:spMkLst>
        </pc:spChg>
        <pc:spChg chg="mod">
          <ac:chgData name="Jassem Abbasi" userId="a485637c-5d5c-44af-8411-f95acc3236b6" providerId="ADAL" clId="{B67E75DF-61F4-4BDD-83F6-F3A9FEB4B984}" dt="2024-02-22T09:52:54.409" v="2357" actId="27803"/>
          <ac:spMkLst>
            <pc:docMk/>
            <pc:sldMk cId="3942064285" sldId="256"/>
            <ac:spMk id="14557" creationId="{3F73EB34-105F-89F2-3AE9-041786E7CE58}"/>
          </ac:spMkLst>
        </pc:spChg>
        <pc:spChg chg="mod">
          <ac:chgData name="Jassem Abbasi" userId="a485637c-5d5c-44af-8411-f95acc3236b6" providerId="ADAL" clId="{B67E75DF-61F4-4BDD-83F6-F3A9FEB4B984}" dt="2024-02-22T09:52:54.409" v="2357" actId="27803"/>
          <ac:spMkLst>
            <pc:docMk/>
            <pc:sldMk cId="3942064285" sldId="256"/>
            <ac:spMk id="14558" creationId="{BB47EBBC-83C5-3609-6F3D-047E072F2C5D}"/>
          </ac:spMkLst>
        </pc:spChg>
        <pc:spChg chg="mod">
          <ac:chgData name="Jassem Abbasi" userId="a485637c-5d5c-44af-8411-f95acc3236b6" providerId="ADAL" clId="{B67E75DF-61F4-4BDD-83F6-F3A9FEB4B984}" dt="2024-02-22T09:52:54.409" v="2357" actId="27803"/>
          <ac:spMkLst>
            <pc:docMk/>
            <pc:sldMk cId="3942064285" sldId="256"/>
            <ac:spMk id="14559" creationId="{64994971-4BE6-D7B7-59D0-EF9691F7423C}"/>
          </ac:spMkLst>
        </pc:spChg>
        <pc:spChg chg="mod">
          <ac:chgData name="Jassem Abbasi" userId="a485637c-5d5c-44af-8411-f95acc3236b6" providerId="ADAL" clId="{B67E75DF-61F4-4BDD-83F6-F3A9FEB4B984}" dt="2024-02-22T09:52:54.409" v="2357" actId="27803"/>
          <ac:spMkLst>
            <pc:docMk/>
            <pc:sldMk cId="3942064285" sldId="256"/>
            <ac:spMk id="14560" creationId="{736E8ACC-7BC9-0C25-BCC0-F99A01BC5A50}"/>
          </ac:spMkLst>
        </pc:spChg>
        <pc:spChg chg="mod">
          <ac:chgData name="Jassem Abbasi" userId="a485637c-5d5c-44af-8411-f95acc3236b6" providerId="ADAL" clId="{B67E75DF-61F4-4BDD-83F6-F3A9FEB4B984}" dt="2024-02-22T09:52:54.409" v="2357" actId="27803"/>
          <ac:spMkLst>
            <pc:docMk/>
            <pc:sldMk cId="3942064285" sldId="256"/>
            <ac:spMk id="14561" creationId="{03208F67-F41A-8735-B080-8EB29EAD6C43}"/>
          </ac:spMkLst>
        </pc:spChg>
        <pc:spChg chg="mod">
          <ac:chgData name="Jassem Abbasi" userId="a485637c-5d5c-44af-8411-f95acc3236b6" providerId="ADAL" clId="{B67E75DF-61F4-4BDD-83F6-F3A9FEB4B984}" dt="2024-02-22T09:52:54.409" v="2357" actId="27803"/>
          <ac:spMkLst>
            <pc:docMk/>
            <pc:sldMk cId="3942064285" sldId="256"/>
            <ac:spMk id="14562" creationId="{8999F793-37CD-6DA6-BB32-8C71724F0F48}"/>
          </ac:spMkLst>
        </pc:spChg>
        <pc:spChg chg="mod">
          <ac:chgData name="Jassem Abbasi" userId="a485637c-5d5c-44af-8411-f95acc3236b6" providerId="ADAL" clId="{B67E75DF-61F4-4BDD-83F6-F3A9FEB4B984}" dt="2024-02-22T09:52:54.409" v="2357" actId="27803"/>
          <ac:spMkLst>
            <pc:docMk/>
            <pc:sldMk cId="3942064285" sldId="256"/>
            <ac:spMk id="14563" creationId="{3C1AC285-A099-0FCB-3D97-788EB90DC719}"/>
          </ac:spMkLst>
        </pc:spChg>
        <pc:spChg chg="mod">
          <ac:chgData name="Jassem Abbasi" userId="a485637c-5d5c-44af-8411-f95acc3236b6" providerId="ADAL" clId="{B67E75DF-61F4-4BDD-83F6-F3A9FEB4B984}" dt="2024-02-22T09:52:54.409" v="2357" actId="27803"/>
          <ac:spMkLst>
            <pc:docMk/>
            <pc:sldMk cId="3942064285" sldId="256"/>
            <ac:spMk id="14564" creationId="{08912F81-0E49-D653-8582-463A16B5D545}"/>
          </ac:spMkLst>
        </pc:spChg>
        <pc:spChg chg="mod">
          <ac:chgData name="Jassem Abbasi" userId="a485637c-5d5c-44af-8411-f95acc3236b6" providerId="ADAL" clId="{B67E75DF-61F4-4BDD-83F6-F3A9FEB4B984}" dt="2024-02-22T09:52:54.409" v="2357" actId="27803"/>
          <ac:spMkLst>
            <pc:docMk/>
            <pc:sldMk cId="3942064285" sldId="256"/>
            <ac:spMk id="14565" creationId="{572D96D2-066D-13E3-12B7-64EA3B107E3D}"/>
          </ac:spMkLst>
        </pc:spChg>
        <pc:spChg chg="mod">
          <ac:chgData name="Jassem Abbasi" userId="a485637c-5d5c-44af-8411-f95acc3236b6" providerId="ADAL" clId="{B67E75DF-61F4-4BDD-83F6-F3A9FEB4B984}" dt="2024-02-22T09:52:54.409" v="2357" actId="27803"/>
          <ac:spMkLst>
            <pc:docMk/>
            <pc:sldMk cId="3942064285" sldId="256"/>
            <ac:spMk id="14566" creationId="{28A6F135-4474-D393-F7D1-78EEC258B1F3}"/>
          </ac:spMkLst>
        </pc:spChg>
        <pc:spChg chg="mod">
          <ac:chgData name="Jassem Abbasi" userId="a485637c-5d5c-44af-8411-f95acc3236b6" providerId="ADAL" clId="{B67E75DF-61F4-4BDD-83F6-F3A9FEB4B984}" dt="2024-02-22T09:52:54.409" v="2357" actId="27803"/>
          <ac:spMkLst>
            <pc:docMk/>
            <pc:sldMk cId="3942064285" sldId="256"/>
            <ac:spMk id="14567" creationId="{98F6D149-3998-F58B-466B-7C5FB8FA3105}"/>
          </ac:spMkLst>
        </pc:spChg>
        <pc:spChg chg="mod">
          <ac:chgData name="Jassem Abbasi" userId="a485637c-5d5c-44af-8411-f95acc3236b6" providerId="ADAL" clId="{B67E75DF-61F4-4BDD-83F6-F3A9FEB4B984}" dt="2024-02-22T09:52:54.409" v="2357" actId="27803"/>
          <ac:spMkLst>
            <pc:docMk/>
            <pc:sldMk cId="3942064285" sldId="256"/>
            <ac:spMk id="14568" creationId="{4089F9F2-763A-93DB-67F1-11741652504C}"/>
          </ac:spMkLst>
        </pc:spChg>
        <pc:spChg chg="mod">
          <ac:chgData name="Jassem Abbasi" userId="a485637c-5d5c-44af-8411-f95acc3236b6" providerId="ADAL" clId="{B67E75DF-61F4-4BDD-83F6-F3A9FEB4B984}" dt="2024-02-22T09:52:54.409" v="2357" actId="27803"/>
          <ac:spMkLst>
            <pc:docMk/>
            <pc:sldMk cId="3942064285" sldId="256"/>
            <ac:spMk id="14569" creationId="{179A14D8-9FE5-0D61-237C-F6FC67B58FD5}"/>
          </ac:spMkLst>
        </pc:spChg>
        <pc:spChg chg="mod">
          <ac:chgData name="Jassem Abbasi" userId="a485637c-5d5c-44af-8411-f95acc3236b6" providerId="ADAL" clId="{B67E75DF-61F4-4BDD-83F6-F3A9FEB4B984}" dt="2024-02-22T09:52:54.409" v="2357" actId="27803"/>
          <ac:spMkLst>
            <pc:docMk/>
            <pc:sldMk cId="3942064285" sldId="256"/>
            <ac:spMk id="14570" creationId="{7D1D79D7-EA92-6DCD-BF2A-C349414AE08F}"/>
          </ac:spMkLst>
        </pc:spChg>
        <pc:spChg chg="mod">
          <ac:chgData name="Jassem Abbasi" userId="a485637c-5d5c-44af-8411-f95acc3236b6" providerId="ADAL" clId="{B67E75DF-61F4-4BDD-83F6-F3A9FEB4B984}" dt="2024-02-22T09:52:54.409" v="2357" actId="27803"/>
          <ac:spMkLst>
            <pc:docMk/>
            <pc:sldMk cId="3942064285" sldId="256"/>
            <ac:spMk id="14571" creationId="{6DFBB42E-DA49-B19F-1668-DE0C578E448B}"/>
          </ac:spMkLst>
        </pc:spChg>
        <pc:spChg chg="mod">
          <ac:chgData name="Jassem Abbasi" userId="a485637c-5d5c-44af-8411-f95acc3236b6" providerId="ADAL" clId="{B67E75DF-61F4-4BDD-83F6-F3A9FEB4B984}" dt="2024-02-22T09:52:54.409" v="2357" actId="27803"/>
          <ac:spMkLst>
            <pc:docMk/>
            <pc:sldMk cId="3942064285" sldId="256"/>
            <ac:spMk id="14572" creationId="{94F6BBED-B709-B625-2D06-8BB429FCB9A2}"/>
          </ac:spMkLst>
        </pc:spChg>
        <pc:spChg chg="mod">
          <ac:chgData name="Jassem Abbasi" userId="a485637c-5d5c-44af-8411-f95acc3236b6" providerId="ADAL" clId="{B67E75DF-61F4-4BDD-83F6-F3A9FEB4B984}" dt="2024-02-22T09:52:54.409" v="2357" actId="27803"/>
          <ac:spMkLst>
            <pc:docMk/>
            <pc:sldMk cId="3942064285" sldId="256"/>
            <ac:spMk id="14573" creationId="{988B604C-4205-A17F-1B37-265FFA64B7AB}"/>
          </ac:spMkLst>
        </pc:spChg>
        <pc:spChg chg="mod">
          <ac:chgData name="Jassem Abbasi" userId="a485637c-5d5c-44af-8411-f95acc3236b6" providerId="ADAL" clId="{B67E75DF-61F4-4BDD-83F6-F3A9FEB4B984}" dt="2024-02-22T09:52:54.409" v="2357" actId="27803"/>
          <ac:spMkLst>
            <pc:docMk/>
            <pc:sldMk cId="3942064285" sldId="256"/>
            <ac:spMk id="14574" creationId="{E9915DA7-A1A9-A688-62DC-4B95CD31E200}"/>
          </ac:spMkLst>
        </pc:spChg>
        <pc:spChg chg="mod">
          <ac:chgData name="Jassem Abbasi" userId="a485637c-5d5c-44af-8411-f95acc3236b6" providerId="ADAL" clId="{B67E75DF-61F4-4BDD-83F6-F3A9FEB4B984}" dt="2024-02-22T09:52:54.409" v="2357" actId="27803"/>
          <ac:spMkLst>
            <pc:docMk/>
            <pc:sldMk cId="3942064285" sldId="256"/>
            <ac:spMk id="14575" creationId="{6DF25325-151D-FB34-EE10-D0BE4DA19BA0}"/>
          </ac:spMkLst>
        </pc:spChg>
        <pc:spChg chg="mod">
          <ac:chgData name="Jassem Abbasi" userId="a485637c-5d5c-44af-8411-f95acc3236b6" providerId="ADAL" clId="{B67E75DF-61F4-4BDD-83F6-F3A9FEB4B984}" dt="2024-02-22T09:52:54.409" v="2357" actId="27803"/>
          <ac:spMkLst>
            <pc:docMk/>
            <pc:sldMk cId="3942064285" sldId="256"/>
            <ac:spMk id="14576" creationId="{5206718C-6B1C-A8C9-A3E6-9B0BF4DBCD33}"/>
          </ac:spMkLst>
        </pc:spChg>
        <pc:spChg chg="mod">
          <ac:chgData name="Jassem Abbasi" userId="a485637c-5d5c-44af-8411-f95acc3236b6" providerId="ADAL" clId="{B67E75DF-61F4-4BDD-83F6-F3A9FEB4B984}" dt="2024-02-22T09:52:54.409" v="2357" actId="27803"/>
          <ac:spMkLst>
            <pc:docMk/>
            <pc:sldMk cId="3942064285" sldId="256"/>
            <ac:spMk id="14577" creationId="{D7A530DC-A138-463F-C0DA-91BDA7799167}"/>
          </ac:spMkLst>
        </pc:spChg>
        <pc:spChg chg="mod">
          <ac:chgData name="Jassem Abbasi" userId="a485637c-5d5c-44af-8411-f95acc3236b6" providerId="ADAL" clId="{B67E75DF-61F4-4BDD-83F6-F3A9FEB4B984}" dt="2024-02-22T09:52:54.409" v="2357" actId="27803"/>
          <ac:spMkLst>
            <pc:docMk/>
            <pc:sldMk cId="3942064285" sldId="256"/>
            <ac:spMk id="14578" creationId="{0E6BF202-201E-75A5-6128-CD751AA5F9D7}"/>
          </ac:spMkLst>
        </pc:spChg>
        <pc:spChg chg="mod">
          <ac:chgData name="Jassem Abbasi" userId="a485637c-5d5c-44af-8411-f95acc3236b6" providerId="ADAL" clId="{B67E75DF-61F4-4BDD-83F6-F3A9FEB4B984}" dt="2024-02-22T09:52:54.409" v="2357" actId="27803"/>
          <ac:spMkLst>
            <pc:docMk/>
            <pc:sldMk cId="3942064285" sldId="256"/>
            <ac:spMk id="14579" creationId="{CBB89237-6AF8-1E06-2415-C3B40F6ACE84}"/>
          </ac:spMkLst>
        </pc:spChg>
        <pc:spChg chg="mod">
          <ac:chgData name="Jassem Abbasi" userId="a485637c-5d5c-44af-8411-f95acc3236b6" providerId="ADAL" clId="{B67E75DF-61F4-4BDD-83F6-F3A9FEB4B984}" dt="2024-02-22T09:52:54.409" v="2357" actId="27803"/>
          <ac:spMkLst>
            <pc:docMk/>
            <pc:sldMk cId="3942064285" sldId="256"/>
            <ac:spMk id="14580" creationId="{3133293A-AD4F-D1CE-451F-243F3760ADAB}"/>
          </ac:spMkLst>
        </pc:spChg>
        <pc:spChg chg="mod">
          <ac:chgData name="Jassem Abbasi" userId="a485637c-5d5c-44af-8411-f95acc3236b6" providerId="ADAL" clId="{B67E75DF-61F4-4BDD-83F6-F3A9FEB4B984}" dt="2024-02-22T09:52:54.409" v="2357" actId="27803"/>
          <ac:spMkLst>
            <pc:docMk/>
            <pc:sldMk cId="3942064285" sldId="256"/>
            <ac:spMk id="14581" creationId="{9A5907F4-0C88-2DFF-58E9-2FFE89B787D5}"/>
          </ac:spMkLst>
        </pc:spChg>
        <pc:spChg chg="mod">
          <ac:chgData name="Jassem Abbasi" userId="a485637c-5d5c-44af-8411-f95acc3236b6" providerId="ADAL" clId="{B67E75DF-61F4-4BDD-83F6-F3A9FEB4B984}" dt="2024-02-22T09:52:54.409" v="2357" actId="27803"/>
          <ac:spMkLst>
            <pc:docMk/>
            <pc:sldMk cId="3942064285" sldId="256"/>
            <ac:spMk id="14582" creationId="{62241C7C-1B3E-18DE-20F9-16519ED3BE3E}"/>
          </ac:spMkLst>
        </pc:spChg>
        <pc:spChg chg="mod">
          <ac:chgData name="Jassem Abbasi" userId="a485637c-5d5c-44af-8411-f95acc3236b6" providerId="ADAL" clId="{B67E75DF-61F4-4BDD-83F6-F3A9FEB4B984}" dt="2024-02-22T09:52:54.409" v="2357" actId="27803"/>
          <ac:spMkLst>
            <pc:docMk/>
            <pc:sldMk cId="3942064285" sldId="256"/>
            <ac:spMk id="14583" creationId="{B71FB7C4-AFA8-BE36-8F01-A2EB8531FCF6}"/>
          </ac:spMkLst>
        </pc:spChg>
        <pc:spChg chg="mod">
          <ac:chgData name="Jassem Abbasi" userId="a485637c-5d5c-44af-8411-f95acc3236b6" providerId="ADAL" clId="{B67E75DF-61F4-4BDD-83F6-F3A9FEB4B984}" dt="2024-02-22T09:52:54.409" v="2357" actId="27803"/>
          <ac:spMkLst>
            <pc:docMk/>
            <pc:sldMk cId="3942064285" sldId="256"/>
            <ac:spMk id="14584" creationId="{1CA6838D-CB10-9527-BF86-EDFE45577CA3}"/>
          </ac:spMkLst>
        </pc:spChg>
        <pc:spChg chg="mod">
          <ac:chgData name="Jassem Abbasi" userId="a485637c-5d5c-44af-8411-f95acc3236b6" providerId="ADAL" clId="{B67E75DF-61F4-4BDD-83F6-F3A9FEB4B984}" dt="2024-02-22T09:52:54.409" v="2357" actId="27803"/>
          <ac:spMkLst>
            <pc:docMk/>
            <pc:sldMk cId="3942064285" sldId="256"/>
            <ac:spMk id="14585" creationId="{9DE153CC-5764-8DFE-5E8B-71A9EB70286C}"/>
          </ac:spMkLst>
        </pc:spChg>
        <pc:spChg chg="mod">
          <ac:chgData name="Jassem Abbasi" userId="a485637c-5d5c-44af-8411-f95acc3236b6" providerId="ADAL" clId="{B67E75DF-61F4-4BDD-83F6-F3A9FEB4B984}" dt="2024-02-22T09:52:54.409" v="2357" actId="27803"/>
          <ac:spMkLst>
            <pc:docMk/>
            <pc:sldMk cId="3942064285" sldId="256"/>
            <ac:spMk id="14586" creationId="{829F6A05-26DF-6AF4-130A-B312EADEBBC6}"/>
          </ac:spMkLst>
        </pc:spChg>
        <pc:spChg chg="mod">
          <ac:chgData name="Jassem Abbasi" userId="a485637c-5d5c-44af-8411-f95acc3236b6" providerId="ADAL" clId="{B67E75DF-61F4-4BDD-83F6-F3A9FEB4B984}" dt="2024-02-22T09:52:54.409" v="2357" actId="27803"/>
          <ac:spMkLst>
            <pc:docMk/>
            <pc:sldMk cId="3942064285" sldId="256"/>
            <ac:spMk id="14587" creationId="{701BFA6D-1D45-AA31-2904-283EC761DA3B}"/>
          </ac:spMkLst>
        </pc:spChg>
        <pc:spChg chg="mod">
          <ac:chgData name="Jassem Abbasi" userId="a485637c-5d5c-44af-8411-f95acc3236b6" providerId="ADAL" clId="{B67E75DF-61F4-4BDD-83F6-F3A9FEB4B984}" dt="2024-02-22T09:52:54.409" v="2357" actId="27803"/>
          <ac:spMkLst>
            <pc:docMk/>
            <pc:sldMk cId="3942064285" sldId="256"/>
            <ac:spMk id="14588" creationId="{3A996DC9-CE35-93F3-E36F-66D3209189D6}"/>
          </ac:spMkLst>
        </pc:spChg>
        <pc:spChg chg="mod">
          <ac:chgData name="Jassem Abbasi" userId="a485637c-5d5c-44af-8411-f95acc3236b6" providerId="ADAL" clId="{B67E75DF-61F4-4BDD-83F6-F3A9FEB4B984}" dt="2024-02-22T09:52:54.409" v="2357" actId="27803"/>
          <ac:spMkLst>
            <pc:docMk/>
            <pc:sldMk cId="3942064285" sldId="256"/>
            <ac:spMk id="14589" creationId="{4803B2EE-BD58-E78A-E8BF-72394A5616DA}"/>
          </ac:spMkLst>
        </pc:spChg>
        <pc:spChg chg="mod">
          <ac:chgData name="Jassem Abbasi" userId="a485637c-5d5c-44af-8411-f95acc3236b6" providerId="ADAL" clId="{B67E75DF-61F4-4BDD-83F6-F3A9FEB4B984}" dt="2024-02-22T09:52:54.409" v="2357" actId="27803"/>
          <ac:spMkLst>
            <pc:docMk/>
            <pc:sldMk cId="3942064285" sldId="256"/>
            <ac:spMk id="14590" creationId="{EC551634-4313-D979-7FE2-831F5A739E71}"/>
          </ac:spMkLst>
        </pc:spChg>
        <pc:spChg chg="mod">
          <ac:chgData name="Jassem Abbasi" userId="a485637c-5d5c-44af-8411-f95acc3236b6" providerId="ADAL" clId="{B67E75DF-61F4-4BDD-83F6-F3A9FEB4B984}" dt="2024-02-22T09:52:54.409" v="2357" actId="27803"/>
          <ac:spMkLst>
            <pc:docMk/>
            <pc:sldMk cId="3942064285" sldId="256"/>
            <ac:spMk id="14591" creationId="{CAE0C11E-6BA4-0A28-E8D1-05A54FAECB73}"/>
          </ac:spMkLst>
        </pc:spChg>
        <pc:spChg chg="mod">
          <ac:chgData name="Jassem Abbasi" userId="a485637c-5d5c-44af-8411-f95acc3236b6" providerId="ADAL" clId="{B67E75DF-61F4-4BDD-83F6-F3A9FEB4B984}" dt="2024-02-22T09:52:54.409" v="2357" actId="27803"/>
          <ac:spMkLst>
            <pc:docMk/>
            <pc:sldMk cId="3942064285" sldId="256"/>
            <ac:spMk id="14592" creationId="{B23435FE-232A-04D4-9E31-785B2E598DF7}"/>
          </ac:spMkLst>
        </pc:spChg>
        <pc:spChg chg="mod">
          <ac:chgData name="Jassem Abbasi" userId="a485637c-5d5c-44af-8411-f95acc3236b6" providerId="ADAL" clId="{B67E75DF-61F4-4BDD-83F6-F3A9FEB4B984}" dt="2024-02-22T09:52:54.409" v="2357" actId="27803"/>
          <ac:spMkLst>
            <pc:docMk/>
            <pc:sldMk cId="3942064285" sldId="256"/>
            <ac:spMk id="14593" creationId="{67A6E1BD-EB6F-B6C5-D494-D73F31187B8C}"/>
          </ac:spMkLst>
        </pc:spChg>
        <pc:spChg chg="mod">
          <ac:chgData name="Jassem Abbasi" userId="a485637c-5d5c-44af-8411-f95acc3236b6" providerId="ADAL" clId="{B67E75DF-61F4-4BDD-83F6-F3A9FEB4B984}" dt="2024-02-22T09:52:54.409" v="2357" actId="27803"/>
          <ac:spMkLst>
            <pc:docMk/>
            <pc:sldMk cId="3942064285" sldId="256"/>
            <ac:spMk id="14594" creationId="{928CCE73-BDF4-A558-2FF1-F37A85EB38EE}"/>
          </ac:spMkLst>
        </pc:spChg>
        <pc:spChg chg="mod">
          <ac:chgData name="Jassem Abbasi" userId="a485637c-5d5c-44af-8411-f95acc3236b6" providerId="ADAL" clId="{B67E75DF-61F4-4BDD-83F6-F3A9FEB4B984}" dt="2024-02-22T09:52:54.409" v="2357" actId="27803"/>
          <ac:spMkLst>
            <pc:docMk/>
            <pc:sldMk cId="3942064285" sldId="256"/>
            <ac:spMk id="14595" creationId="{1E65049A-8A20-3259-E224-ADFC234AD038}"/>
          </ac:spMkLst>
        </pc:spChg>
        <pc:spChg chg="mod">
          <ac:chgData name="Jassem Abbasi" userId="a485637c-5d5c-44af-8411-f95acc3236b6" providerId="ADAL" clId="{B67E75DF-61F4-4BDD-83F6-F3A9FEB4B984}" dt="2024-02-22T09:52:54.409" v="2357" actId="27803"/>
          <ac:spMkLst>
            <pc:docMk/>
            <pc:sldMk cId="3942064285" sldId="256"/>
            <ac:spMk id="14596" creationId="{0F4418A2-F2FF-F483-2BBB-7FCDF08416A1}"/>
          </ac:spMkLst>
        </pc:spChg>
        <pc:spChg chg="mod">
          <ac:chgData name="Jassem Abbasi" userId="a485637c-5d5c-44af-8411-f95acc3236b6" providerId="ADAL" clId="{B67E75DF-61F4-4BDD-83F6-F3A9FEB4B984}" dt="2024-02-22T09:52:54.409" v="2357" actId="27803"/>
          <ac:spMkLst>
            <pc:docMk/>
            <pc:sldMk cId="3942064285" sldId="256"/>
            <ac:spMk id="14597" creationId="{278936C7-5D99-EE1E-C4C3-CE08DD45BCC9}"/>
          </ac:spMkLst>
        </pc:spChg>
        <pc:spChg chg="mod">
          <ac:chgData name="Jassem Abbasi" userId="a485637c-5d5c-44af-8411-f95acc3236b6" providerId="ADAL" clId="{B67E75DF-61F4-4BDD-83F6-F3A9FEB4B984}" dt="2024-02-22T09:52:54.409" v="2357" actId="27803"/>
          <ac:spMkLst>
            <pc:docMk/>
            <pc:sldMk cId="3942064285" sldId="256"/>
            <ac:spMk id="14598" creationId="{ACE9CB69-0CB2-E266-8172-8F7BD08D7175}"/>
          </ac:spMkLst>
        </pc:spChg>
        <pc:spChg chg="mod">
          <ac:chgData name="Jassem Abbasi" userId="a485637c-5d5c-44af-8411-f95acc3236b6" providerId="ADAL" clId="{B67E75DF-61F4-4BDD-83F6-F3A9FEB4B984}" dt="2024-02-22T09:52:54.409" v="2357" actId="27803"/>
          <ac:spMkLst>
            <pc:docMk/>
            <pc:sldMk cId="3942064285" sldId="256"/>
            <ac:spMk id="14599" creationId="{EEBB5897-32F9-F609-A479-774A6EF1ACEB}"/>
          </ac:spMkLst>
        </pc:spChg>
        <pc:spChg chg="mod">
          <ac:chgData name="Jassem Abbasi" userId="a485637c-5d5c-44af-8411-f95acc3236b6" providerId="ADAL" clId="{B67E75DF-61F4-4BDD-83F6-F3A9FEB4B984}" dt="2024-02-22T09:52:54.409" v="2357" actId="27803"/>
          <ac:spMkLst>
            <pc:docMk/>
            <pc:sldMk cId="3942064285" sldId="256"/>
            <ac:spMk id="14600" creationId="{FDCDAF2E-E3CF-5F8B-E6EB-913E0C876399}"/>
          </ac:spMkLst>
        </pc:spChg>
        <pc:spChg chg="mod">
          <ac:chgData name="Jassem Abbasi" userId="a485637c-5d5c-44af-8411-f95acc3236b6" providerId="ADAL" clId="{B67E75DF-61F4-4BDD-83F6-F3A9FEB4B984}" dt="2024-02-22T09:52:54.409" v="2357" actId="27803"/>
          <ac:spMkLst>
            <pc:docMk/>
            <pc:sldMk cId="3942064285" sldId="256"/>
            <ac:spMk id="14601" creationId="{EFA48953-021C-4484-DC80-73840DF0A353}"/>
          </ac:spMkLst>
        </pc:spChg>
        <pc:spChg chg="mod">
          <ac:chgData name="Jassem Abbasi" userId="a485637c-5d5c-44af-8411-f95acc3236b6" providerId="ADAL" clId="{B67E75DF-61F4-4BDD-83F6-F3A9FEB4B984}" dt="2024-02-22T09:52:54.409" v="2357" actId="27803"/>
          <ac:spMkLst>
            <pc:docMk/>
            <pc:sldMk cId="3942064285" sldId="256"/>
            <ac:spMk id="14602" creationId="{CD895DC5-95D0-BBFF-6D7C-B445E78438C3}"/>
          </ac:spMkLst>
        </pc:spChg>
        <pc:spChg chg="mod">
          <ac:chgData name="Jassem Abbasi" userId="a485637c-5d5c-44af-8411-f95acc3236b6" providerId="ADAL" clId="{B67E75DF-61F4-4BDD-83F6-F3A9FEB4B984}" dt="2024-02-22T09:52:54.409" v="2357" actId="27803"/>
          <ac:spMkLst>
            <pc:docMk/>
            <pc:sldMk cId="3942064285" sldId="256"/>
            <ac:spMk id="14603" creationId="{064497D2-DCE2-5FC1-FEE0-29AA00BA012F}"/>
          </ac:spMkLst>
        </pc:spChg>
        <pc:spChg chg="mod">
          <ac:chgData name="Jassem Abbasi" userId="a485637c-5d5c-44af-8411-f95acc3236b6" providerId="ADAL" clId="{B67E75DF-61F4-4BDD-83F6-F3A9FEB4B984}" dt="2024-02-22T09:52:54.409" v="2357" actId="27803"/>
          <ac:spMkLst>
            <pc:docMk/>
            <pc:sldMk cId="3942064285" sldId="256"/>
            <ac:spMk id="14604" creationId="{D6942F34-28CB-7C7B-A998-9E168E9B80FE}"/>
          </ac:spMkLst>
        </pc:spChg>
        <pc:spChg chg="mod">
          <ac:chgData name="Jassem Abbasi" userId="a485637c-5d5c-44af-8411-f95acc3236b6" providerId="ADAL" clId="{B67E75DF-61F4-4BDD-83F6-F3A9FEB4B984}" dt="2024-02-22T09:52:54.409" v="2357" actId="27803"/>
          <ac:spMkLst>
            <pc:docMk/>
            <pc:sldMk cId="3942064285" sldId="256"/>
            <ac:spMk id="14605" creationId="{26403ED2-0119-FCD7-A3D1-C7559C06F627}"/>
          </ac:spMkLst>
        </pc:spChg>
        <pc:spChg chg="mod">
          <ac:chgData name="Jassem Abbasi" userId="a485637c-5d5c-44af-8411-f95acc3236b6" providerId="ADAL" clId="{B67E75DF-61F4-4BDD-83F6-F3A9FEB4B984}" dt="2024-02-22T09:52:54.409" v="2357" actId="27803"/>
          <ac:spMkLst>
            <pc:docMk/>
            <pc:sldMk cId="3942064285" sldId="256"/>
            <ac:spMk id="14606" creationId="{D1D2DCAC-98E9-EE50-67AE-161D018DB3FD}"/>
          </ac:spMkLst>
        </pc:spChg>
        <pc:spChg chg="mod">
          <ac:chgData name="Jassem Abbasi" userId="a485637c-5d5c-44af-8411-f95acc3236b6" providerId="ADAL" clId="{B67E75DF-61F4-4BDD-83F6-F3A9FEB4B984}" dt="2024-02-22T09:52:54.409" v="2357" actId="27803"/>
          <ac:spMkLst>
            <pc:docMk/>
            <pc:sldMk cId="3942064285" sldId="256"/>
            <ac:spMk id="14607" creationId="{3562DF00-5F06-917C-221A-F300723B24BB}"/>
          </ac:spMkLst>
        </pc:spChg>
        <pc:spChg chg="mod">
          <ac:chgData name="Jassem Abbasi" userId="a485637c-5d5c-44af-8411-f95acc3236b6" providerId="ADAL" clId="{B67E75DF-61F4-4BDD-83F6-F3A9FEB4B984}" dt="2024-02-22T09:52:54.409" v="2357" actId="27803"/>
          <ac:spMkLst>
            <pc:docMk/>
            <pc:sldMk cId="3942064285" sldId="256"/>
            <ac:spMk id="14608" creationId="{6038494D-58A0-5D2A-E546-001DBB71008E}"/>
          </ac:spMkLst>
        </pc:spChg>
        <pc:spChg chg="mod">
          <ac:chgData name="Jassem Abbasi" userId="a485637c-5d5c-44af-8411-f95acc3236b6" providerId="ADAL" clId="{B67E75DF-61F4-4BDD-83F6-F3A9FEB4B984}" dt="2024-02-22T09:52:54.409" v="2357" actId="27803"/>
          <ac:spMkLst>
            <pc:docMk/>
            <pc:sldMk cId="3942064285" sldId="256"/>
            <ac:spMk id="14609" creationId="{0A14618C-6808-987F-0FBF-0270FE92A38E}"/>
          </ac:spMkLst>
        </pc:spChg>
        <pc:spChg chg="mod">
          <ac:chgData name="Jassem Abbasi" userId="a485637c-5d5c-44af-8411-f95acc3236b6" providerId="ADAL" clId="{B67E75DF-61F4-4BDD-83F6-F3A9FEB4B984}" dt="2024-02-22T09:52:54.409" v="2357" actId="27803"/>
          <ac:spMkLst>
            <pc:docMk/>
            <pc:sldMk cId="3942064285" sldId="256"/>
            <ac:spMk id="14610" creationId="{C42401E8-A95C-8D1B-09B6-2DD96FEF5868}"/>
          </ac:spMkLst>
        </pc:spChg>
        <pc:spChg chg="mod">
          <ac:chgData name="Jassem Abbasi" userId="a485637c-5d5c-44af-8411-f95acc3236b6" providerId="ADAL" clId="{B67E75DF-61F4-4BDD-83F6-F3A9FEB4B984}" dt="2024-02-22T09:52:54.409" v="2357" actId="27803"/>
          <ac:spMkLst>
            <pc:docMk/>
            <pc:sldMk cId="3942064285" sldId="256"/>
            <ac:spMk id="14611" creationId="{0F3A71EB-A388-ADFF-7831-6820BED7657E}"/>
          </ac:spMkLst>
        </pc:spChg>
        <pc:spChg chg="mod">
          <ac:chgData name="Jassem Abbasi" userId="a485637c-5d5c-44af-8411-f95acc3236b6" providerId="ADAL" clId="{B67E75DF-61F4-4BDD-83F6-F3A9FEB4B984}" dt="2024-02-22T09:52:54.409" v="2357" actId="27803"/>
          <ac:spMkLst>
            <pc:docMk/>
            <pc:sldMk cId="3942064285" sldId="256"/>
            <ac:spMk id="14612" creationId="{A61D0561-8B4F-562E-9F1A-D6919FEEDC7C}"/>
          </ac:spMkLst>
        </pc:spChg>
        <pc:spChg chg="mod">
          <ac:chgData name="Jassem Abbasi" userId="a485637c-5d5c-44af-8411-f95acc3236b6" providerId="ADAL" clId="{B67E75DF-61F4-4BDD-83F6-F3A9FEB4B984}" dt="2024-02-22T09:52:54.409" v="2357" actId="27803"/>
          <ac:spMkLst>
            <pc:docMk/>
            <pc:sldMk cId="3942064285" sldId="256"/>
            <ac:spMk id="14613" creationId="{99677A41-D5BB-C608-0179-3F3030019F6B}"/>
          </ac:spMkLst>
        </pc:spChg>
        <pc:spChg chg="mod">
          <ac:chgData name="Jassem Abbasi" userId="a485637c-5d5c-44af-8411-f95acc3236b6" providerId="ADAL" clId="{B67E75DF-61F4-4BDD-83F6-F3A9FEB4B984}" dt="2024-02-22T09:52:54.409" v="2357" actId="27803"/>
          <ac:spMkLst>
            <pc:docMk/>
            <pc:sldMk cId="3942064285" sldId="256"/>
            <ac:spMk id="14614" creationId="{A980BCA3-8350-571D-8E2C-03CF2E3BDE42}"/>
          </ac:spMkLst>
        </pc:spChg>
        <pc:spChg chg="mod">
          <ac:chgData name="Jassem Abbasi" userId="a485637c-5d5c-44af-8411-f95acc3236b6" providerId="ADAL" clId="{B67E75DF-61F4-4BDD-83F6-F3A9FEB4B984}" dt="2024-02-22T09:52:54.409" v="2357" actId="27803"/>
          <ac:spMkLst>
            <pc:docMk/>
            <pc:sldMk cId="3942064285" sldId="256"/>
            <ac:spMk id="14615" creationId="{C7FC7E9C-1EEE-1ED1-5A77-638278BB4322}"/>
          </ac:spMkLst>
        </pc:spChg>
        <pc:spChg chg="mod">
          <ac:chgData name="Jassem Abbasi" userId="a485637c-5d5c-44af-8411-f95acc3236b6" providerId="ADAL" clId="{B67E75DF-61F4-4BDD-83F6-F3A9FEB4B984}" dt="2024-02-22T09:52:54.409" v="2357" actId="27803"/>
          <ac:spMkLst>
            <pc:docMk/>
            <pc:sldMk cId="3942064285" sldId="256"/>
            <ac:spMk id="14616" creationId="{B27B1D7C-E80B-7A66-3345-E75A5F32A344}"/>
          </ac:spMkLst>
        </pc:spChg>
        <pc:spChg chg="mod">
          <ac:chgData name="Jassem Abbasi" userId="a485637c-5d5c-44af-8411-f95acc3236b6" providerId="ADAL" clId="{B67E75DF-61F4-4BDD-83F6-F3A9FEB4B984}" dt="2024-02-22T09:52:54.409" v="2357" actId="27803"/>
          <ac:spMkLst>
            <pc:docMk/>
            <pc:sldMk cId="3942064285" sldId="256"/>
            <ac:spMk id="14617" creationId="{92108A10-EBB3-2A1E-14B8-2F7B4599020E}"/>
          </ac:spMkLst>
        </pc:spChg>
        <pc:spChg chg="mod">
          <ac:chgData name="Jassem Abbasi" userId="a485637c-5d5c-44af-8411-f95acc3236b6" providerId="ADAL" clId="{B67E75DF-61F4-4BDD-83F6-F3A9FEB4B984}" dt="2024-02-22T09:52:54.409" v="2357" actId="27803"/>
          <ac:spMkLst>
            <pc:docMk/>
            <pc:sldMk cId="3942064285" sldId="256"/>
            <ac:spMk id="14618" creationId="{EC5B8B39-A641-186E-1D30-47AC1838CB14}"/>
          </ac:spMkLst>
        </pc:spChg>
        <pc:spChg chg="mod">
          <ac:chgData name="Jassem Abbasi" userId="a485637c-5d5c-44af-8411-f95acc3236b6" providerId="ADAL" clId="{B67E75DF-61F4-4BDD-83F6-F3A9FEB4B984}" dt="2024-02-22T09:52:54.409" v="2357" actId="27803"/>
          <ac:spMkLst>
            <pc:docMk/>
            <pc:sldMk cId="3942064285" sldId="256"/>
            <ac:spMk id="14619" creationId="{3EB780B8-361D-7610-F568-1E6A3784B536}"/>
          </ac:spMkLst>
        </pc:spChg>
        <pc:spChg chg="mod">
          <ac:chgData name="Jassem Abbasi" userId="a485637c-5d5c-44af-8411-f95acc3236b6" providerId="ADAL" clId="{B67E75DF-61F4-4BDD-83F6-F3A9FEB4B984}" dt="2024-02-22T09:52:54.409" v="2357" actId="27803"/>
          <ac:spMkLst>
            <pc:docMk/>
            <pc:sldMk cId="3942064285" sldId="256"/>
            <ac:spMk id="14620" creationId="{9C0C391E-9F06-8209-DCDF-F84E24C7948C}"/>
          </ac:spMkLst>
        </pc:spChg>
        <pc:spChg chg="mod">
          <ac:chgData name="Jassem Abbasi" userId="a485637c-5d5c-44af-8411-f95acc3236b6" providerId="ADAL" clId="{B67E75DF-61F4-4BDD-83F6-F3A9FEB4B984}" dt="2024-02-22T09:52:54.409" v="2357" actId="27803"/>
          <ac:spMkLst>
            <pc:docMk/>
            <pc:sldMk cId="3942064285" sldId="256"/>
            <ac:spMk id="14621" creationId="{220C5691-D2B2-233E-157F-15C9842E0EDF}"/>
          </ac:spMkLst>
        </pc:spChg>
        <pc:spChg chg="mod">
          <ac:chgData name="Jassem Abbasi" userId="a485637c-5d5c-44af-8411-f95acc3236b6" providerId="ADAL" clId="{B67E75DF-61F4-4BDD-83F6-F3A9FEB4B984}" dt="2024-02-22T09:52:54.409" v="2357" actId="27803"/>
          <ac:spMkLst>
            <pc:docMk/>
            <pc:sldMk cId="3942064285" sldId="256"/>
            <ac:spMk id="14622" creationId="{D2ED3B2A-7CE6-5891-2BA3-DBAE3C5B1F89}"/>
          </ac:spMkLst>
        </pc:spChg>
        <pc:spChg chg="mod">
          <ac:chgData name="Jassem Abbasi" userId="a485637c-5d5c-44af-8411-f95acc3236b6" providerId="ADAL" clId="{B67E75DF-61F4-4BDD-83F6-F3A9FEB4B984}" dt="2024-02-22T09:52:54.409" v="2357" actId="27803"/>
          <ac:spMkLst>
            <pc:docMk/>
            <pc:sldMk cId="3942064285" sldId="256"/>
            <ac:spMk id="14623" creationId="{80E1DD4A-0CDF-8518-D171-A86DFB65B887}"/>
          </ac:spMkLst>
        </pc:spChg>
        <pc:spChg chg="mod">
          <ac:chgData name="Jassem Abbasi" userId="a485637c-5d5c-44af-8411-f95acc3236b6" providerId="ADAL" clId="{B67E75DF-61F4-4BDD-83F6-F3A9FEB4B984}" dt="2024-02-22T09:52:54.409" v="2357" actId="27803"/>
          <ac:spMkLst>
            <pc:docMk/>
            <pc:sldMk cId="3942064285" sldId="256"/>
            <ac:spMk id="14624" creationId="{C5F206C0-6C59-BEF9-39A1-C2057A743C65}"/>
          </ac:spMkLst>
        </pc:spChg>
        <pc:spChg chg="mod">
          <ac:chgData name="Jassem Abbasi" userId="a485637c-5d5c-44af-8411-f95acc3236b6" providerId="ADAL" clId="{B67E75DF-61F4-4BDD-83F6-F3A9FEB4B984}" dt="2024-02-22T09:52:54.409" v="2357" actId="27803"/>
          <ac:spMkLst>
            <pc:docMk/>
            <pc:sldMk cId="3942064285" sldId="256"/>
            <ac:spMk id="14625" creationId="{714937E4-E389-319B-C0A8-2A6BAA3658F6}"/>
          </ac:spMkLst>
        </pc:spChg>
        <pc:spChg chg="mod">
          <ac:chgData name="Jassem Abbasi" userId="a485637c-5d5c-44af-8411-f95acc3236b6" providerId="ADAL" clId="{B67E75DF-61F4-4BDD-83F6-F3A9FEB4B984}" dt="2024-02-22T09:52:54.409" v="2357" actId="27803"/>
          <ac:spMkLst>
            <pc:docMk/>
            <pc:sldMk cId="3942064285" sldId="256"/>
            <ac:spMk id="14626" creationId="{E363A119-D851-FE8B-1F51-F1EDA3D3F4F8}"/>
          </ac:spMkLst>
        </pc:spChg>
        <pc:spChg chg="mod">
          <ac:chgData name="Jassem Abbasi" userId="a485637c-5d5c-44af-8411-f95acc3236b6" providerId="ADAL" clId="{B67E75DF-61F4-4BDD-83F6-F3A9FEB4B984}" dt="2024-02-22T09:52:54.409" v="2357" actId="27803"/>
          <ac:spMkLst>
            <pc:docMk/>
            <pc:sldMk cId="3942064285" sldId="256"/>
            <ac:spMk id="14627" creationId="{BE0EA786-BACD-1408-66BD-3EB5A0ED725C}"/>
          </ac:spMkLst>
        </pc:spChg>
        <pc:spChg chg="mod">
          <ac:chgData name="Jassem Abbasi" userId="a485637c-5d5c-44af-8411-f95acc3236b6" providerId="ADAL" clId="{B67E75DF-61F4-4BDD-83F6-F3A9FEB4B984}" dt="2024-02-22T09:52:54.409" v="2357" actId="27803"/>
          <ac:spMkLst>
            <pc:docMk/>
            <pc:sldMk cId="3942064285" sldId="256"/>
            <ac:spMk id="14628" creationId="{69CF1B15-A965-88ED-DCBD-E0E4A47CE169}"/>
          </ac:spMkLst>
        </pc:spChg>
        <pc:spChg chg="mod">
          <ac:chgData name="Jassem Abbasi" userId="a485637c-5d5c-44af-8411-f95acc3236b6" providerId="ADAL" clId="{B67E75DF-61F4-4BDD-83F6-F3A9FEB4B984}" dt="2024-02-22T09:52:54.409" v="2357" actId="27803"/>
          <ac:spMkLst>
            <pc:docMk/>
            <pc:sldMk cId="3942064285" sldId="256"/>
            <ac:spMk id="14629" creationId="{670C43B6-476C-0EC7-5B84-CE5929E2537E}"/>
          </ac:spMkLst>
        </pc:spChg>
        <pc:spChg chg="mod">
          <ac:chgData name="Jassem Abbasi" userId="a485637c-5d5c-44af-8411-f95acc3236b6" providerId="ADAL" clId="{B67E75DF-61F4-4BDD-83F6-F3A9FEB4B984}" dt="2024-02-22T09:52:54.409" v="2357" actId="27803"/>
          <ac:spMkLst>
            <pc:docMk/>
            <pc:sldMk cId="3942064285" sldId="256"/>
            <ac:spMk id="14630" creationId="{9B7050D4-498C-D767-6DA8-33874596332B}"/>
          </ac:spMkLst>
        </pc:spChg>
        <pc:spChg chg="mod">
          <ac:chgData name="Jassem Abbasi" userId="a485637c-5d5c-44af-8411-f95acc3236b6" providerId="ADAL" clId="{B67E75DF-61F4-4BDD-83F6-F3A9FEB4B984}" dt="2024-02-22T09:52:54.409" v="2357" actId="27803"/>
          <ac:spMkLst>
            <pc:docMk/>
            <pc:sldMk cId="3942064285" sldId="256"/>
            <ac:spMk id="14631" creationId="{13E29478-2771-4BAF-F6DC-9880D3F08868}"/>
          </ac:spMkLst>
        </pc:spChg>
        <pc:spChg chg="mod">
          <ac:chgData name="Jassem Abbasi" userId="a485637c-5d5c-44af-8411-f95acc3236b6" providerId="ADAL" clId="{B67E75DF-61F4-4BDD-83F6-F3A9FEB4B984}" dt="2024-02-22T09:52:54.409" v="2357" actId="27803"/>
          <ac:spMkLst>
            <pc:docMk/>
            <pc:sldMk cId="3942064285" sldId="256"/>
            <ac:spMk id="14632" creationId="{D5CF2202-3D45-27F8-D48D-3281358355C4}"/>
          </ac:spMkLst>
        </pc:spChg>
        <pc:spChg chg="mod">
          <ac:chgData name="Jassem Abbasi" userId="a485637c-5d5c-44af-8411-f95acc3236b6" providerId="ADAL" clId="{B67E75DF-61F4-4BDD-83F6-F3A9FEB4B984}" dt="2024-02-22T09:52:54.409" v="2357" actId="27803"/>
          <ac:spMkLst>
            <pc:docMk/>
            <pc:sldMk cId="3942064285" sldId="256"/>
            <ac:spMk id="14633" creationId="{E72DAE97-3FF4-3FC1-498F-D35DBCE36B75}"/>
          </ac:spMkLst>
        </pc:spChg>
        <pc:spChg chg="mod">
          <ac:chgData name="Jassem Abbasi" userId="a485637c-5d5c-44af-8411-f95acc3236b6" providerId="ADAL" clId="{B67E75DF-61F4-4BDD-83F6-F3A9FEB4B984}" dt="2024-02-22T09:52:54.409" v="2357" actId="27803"/>
          <ac:spMkLst>
            <pc:docMk/>
            <pc:sldMk cId="3942064285" sldId="256"/>
            <ac:spMk id="14634" creationId="{19B24192-D29B-DF43-E91A-A46B43D2E91D}"/>
          </ac:spMkLst>
        </pc:spChg>
        <pc:spChg chg="mod">
          <ac:chgData name="Jassem Abbasi" userId="a485637c-5d5c-44af-8411-f95acc3236b6" providerId="ADAL" clId="{B67E75DF-61F4-4BDD-83F6-F3A9FEB4B984}" dt="2024-02-22T09:52:54.409" v="2357" actId="27803"/>
          <ac:spMkLst>
            <pc:docMk/>
            <pc:sldMk cId="3942064285" sldId="256"/>
            <ac:spMk id="14635" creationId="{D5874CA8-A3AA-F152-CF18-54FB5B3D3BA0}"/>
          </ac:spMkLst>
        </pc:spChg>
        <pc:spChg chg="mod">
          <ac:chgData name="Jassem Abbasi" userId="a485637c-5d5c-44af-8411-f95acc3236b6" providerId="ADAL" clId="{B67E75DF-61F4-4BDD-83F6-F3A9FEB4B984}" dt="2024-02-22T09:52:54.409" v="2357" actId="27803"/>
          <ac:spMkLst>
            <pc:docMk/>
            <pc:sldMk cId="3942064285" sldId="256"/>
            <ac:spMk id="14636" creationId="{D0347D43-7E7D-303D-C19A-0D1087A9856A}"/>
          </ac:spMkLst>
        </pc:spChg>
        <pc:spChg chg="mod">
          <ac:chgData name="Jassem Abbasi" userId="a485637c-5d5c-44af-8411-f95acc3236b6" providerId="ADAL" clId="{B67E75DF-61F4-4BDD-83F6-F3A9FEB4B984}" dt="2024-02-22T09:52:54.409" v="2357" actId="27803"/>
          <ac:spMkLst>
            <pc:docMk/>
            <pc:sldMk cId="3942064285" sldId="256"/>
            <ac:spMk id="14637" creationId="{8C712AED-1007-3508-AF8E-9406EA570E1C}"/>
          </ac:spMkLst>
        </pc:spChg>
        <pc:spChg chg="mod">
          <ac:chgData name="Jassem Abbasi" userId="a485637c-5d5c-44af-8411-f95acc3236b6" providerId="ADAL" clId="{B67E75DF-61F4-4BDD-83F6-F3A9FEB4B984}" dt="2024-02-22T09:52:54.409" v="2357" actId="27803"/>
          <ac:spMkLst>
            <pc:docMk/>
            <pc:sldMk cId="3942064285" sldId="256"/>
            <ac:spMk id="14638" creationId="{4C4D5802-6C34-75ED-5019-9326C9425D47}"/>
          </ac:spMkLst>
        </pc:spChg>
        <pc:spChg chg="mod">
          <ac:chgData name="Jassem Abbasi" userId="a485637c-5d5c-44af-8411-f95acc3236b6" providerId="ADAL" clId="{B67E75DF-61F4-4BDD-83F6-F3A9FEB4B984}" dt="2024-02-22T09:52:54.409" v="2357" actId="27803"/>
          <ac:spMkLst>
            <pc:docMk/>
            <pc:sldMk cId="3942064285" sldId="256"/>
            <ac:spMk id="14639" creationId="{93F58E6B-04E8-DA98-A8F8-527D98D89B61}"/>
          </ac:spMkLst>
        </pc:spChg>
        <pc:spChg chg="mod">
          <ac:chgData name="Jassem Abbasi" userId="a485637c-5d5c-44af-8411-f95acc3236b6" providerId="ADAL" clId="{B67E75DF-61F4-4BDD-83F6-F3A9FEB4B984}" dt="2024-02-22T09:52:54.409" v="2357" actId="27803"/>
          <ac:spMkLst>
            <pc:docMk/>
            <pc:sldMk cId="3942064285" sldId="256"/>
            <ac:spMk id="14640" creationId="{EB8BC928-6DFF-D363-D225-D550E47E91C6}"/>
          </ac:spMkLst>
        </pc:spChg>
        <pc:spChg chg="mod">
          <ac:chgData name="Jassem Abbasi" userId="a485637c-5d5c-44af-8411-f95acc3236b6" providerId="ADAL" clId="{B67E75DF-61F4-4BDD-83F6-F3A9FEB4B984}" dt="2024-02-22T09:52:54.409" v="2357" actId="27803"/>
          <ac:spMkLst>
            <pc:docMk/>
            <pc:sldMk cId="3942064285" sldId="256"/>
            <ac:spMk id="14641" creationId="{C977E08A-7316-C221-E257-139FF461B5D7}"/>
          </ac:spMkLst>
        </pc:spChg>
        <pc:spChg chg="mod">
          <ac:chgData name="Jassem Abbasi" userId="a485637c-5d5c-44af-8411-f95acc3236b6" providerId="ADAL" clId="{B67E75DF-61F4-4BDD-83F6-F3A9FEB4B984}" dt="2024-02-22T09:52:54.409" v="2357" actId="27803"/>
          <ac:spMkLst>
            <pc:docMk/>
            <pc:sldMk cId="3942064285" sldId="256"/>
            <ac:spMk id="14642" creationId="{3469CA07-8B44-FBD0-AD67-CA0B0AAA4074}"/>
          </ac:spMkLst>
        </pc:spChg>
        <pc:spChg chg="mod">
          <ac:chgData name="Jassem Abbasi" userId="a485637c-5d5c-44af-8411-f95acc3236b6" providerId="ADAL" clId="{B67E75DF-61F4-4BDD-83F6-F3A9FEB4B984}" dt="2024-02-22T09:52:54.409" v="2357" actId="27803"/>
          <ac:spMkLst>
            <pc:docMk/>
            <pc:sldMk cId="3942064285" sldId="256"/>
            <ac:spMk id="14643" creationId="{4B4C4D7B-1D42-0DCB-4AA9-45F7B515318E}"/>
          </ac:spMkLst>
        </pc:spChg>
        <pc:spChg chg="mod">
          <ac:chgData name="Jassem Abbasi" userId="a485637c-5d5c-44af-8411-f95acc3236b6" providerId="ADAL" clId="{B67E75DF-61F4-4BDD-83F6-F3A9FEB4B984}" dt="2024-02-22T09:52:54.409" v="2357" actId="27803"/>
          <ac:spMkLst>
            <pc:docMk/>
            <pc:sldMk cId="3942064285" sldId="256"/>
            <ac:spMk id="14644" creationId="{424E39F2-51CC-CD9F-2E57-E2D2F2900B72}"/>
          </ac:spMkLst>
        </pc:spChg>
        <pc:spChg chg="mod">
          <ac:chgData name="Jassem Abbasi" userId="a485637c-5d5c-44af-8411-f95acc3236b6" providerId="ADAL" clId="{B67E75DF-61F4-4BDD-83F6-F3A9FEB4B984}" dt="2024-02-22T09:52:54.409" v="2357" actId="27803"/>
          <ac:spMkLst>
            <pc:docMk/>
            <pc:sldMk cId="3942064285" sldId="256"/>
            <ac:spMk id="14645" creationId="{5DE2332B-2F54-0CA3-7236-290960323315}"/>
          </ac:spMkLst>
        </pc:spChg>
        <pc:spChg chg="mod">
          <ac:chgData name="Jassem Abbasi" userId="a485637c-5d5c-44af-8411-f95acc3236b6" providerId="ADAL" clId="{B67E75DF-61F4-4BDD-83F6-F3A9FEB4B984}" dt="2024-02-22T09:52:54.409" v="2357" actId="27803"/>
          <ac:spMkLst>
            <pc:docMk/>
            <pc:sldMk cId="3942064285" sldId="256"/>
            <ac:spMk id="14646" creationId="{948EE215-A5C0-3DF1-EB14-F749AC14F057}"/>
          </ac:spMkLst>
        </pc:spChg>
        <pc:spChg chg="mod">
          <ac:chgData name="Jassem Abbasi" userId="a485637c-5d5c-44af-8411-f95acc3236b6" providerId="ADAL" clId="{B67E75DF-61F4-4BDD-83F6-F3A9FEB4B984}" dt="2024-02-22T09:52:54.409" v="2357" actId="27803"/>
          <ac:spMkLst>
            <pc:docMk/>
            <pc:sldMk cId="3942064285" sldId="256"/>
            <ac:spMk id="14647" creationId="{DA204C27-4508-3D78-BFC9-28B2BDA99ED9}"/>
          </ac:spMkLst>
        </pc:spChg>
        <pc:spChg chg="mod">
          <ac:chgData name="Jassem Abbasi" userId="a485637c-5d5c-44af-8411-f95acc3236b6" providerId="ADAL" clId="{B67E75DF-61F4-4BDD-83F6-F3A9FEB4B984}" dt="2024-02-22T09:52:54.409" v="2357" actId="27803"/>
          <ac:spMkLst>
            <pc:docMk/>
            <pc:sldMk cId="3942064285" sldId="256"/>
            <ac:spMk id="14648" creationId="{6B4864B3-4ABE-D9D3-E109-585B974B2F36}"/>
          </ac:spMkLst>
        </pc:spChg>
        <pc:spChg chg="mod">
          <ac:chgData name="Jassem Abbasi" userId="a485637c-5d5c-44af-8411-f95acc3236b6" providerId="ADAL" clId="{B67E75DF-61F4-4BDD-83F6-F3A9FEB4B984}" dt="2024-02-22T09:52:54.409" v="2357" actId="27803"/>
          <ac:spMkLst>
            <pc:docMk/>
            <pc:sldMk cId="3942064285" sldId="256"/>
            <ac:spMk id="14649" creationId="{FE477D47-A03B-EC49-FB41-86DA1F2802E5}"/>
          </ac:spMkLst>
        </pc:spChg>
        <pc:spChg chg="mod">
          <ac:chgData name="Jassem Abbasi" userId="a485637c-5d5c-44af-8411-f95acc3236b6" providerId="ADAL" clId="{B67E75DF-61F4-4BDD-83F6-F3A9FEB4B984}" dt="2024-02-22T09:52:54.409" v="2357" actId="27803"/>
          <ac:spMkLst>
            <pc:docMk/>
            <pc:sldMk cId="3942064285" sldId="256"/>
            <ac:spMk id="14650" creationId="{09A53112-15BE-4359-B03C-5B741CAD6ECA}"/>
          </ac:spMkLst>
        </pc:spChg>
        <pc:spChg chg="mod">
          <ac:chgData name="Jassem Abbasi" userId="a485637c-5d5c-44af-8411-f95acc3236b6" providerId="ADAL" clId="{B67E75DF-61F4-4BDD-83F6-F3A9FEB4B984}" dt="2024-02-22T09:52:54.409" v="2357" actId="27803"/>
          <ac:spMkLst>
            <pc:docMk/>
            <pc:sldMk cId="3942064285" sldId="256"/>
            <ac:spMk id="14651" creationId="{7C5E0EA0-B656-8E0E-1EF7-30F9D9739E3A}"/>
          </ac:spMkLst>
        </pc:spChg>
        <pc:spChg chg="mod">
          <ac:chgData name="Jassem Abbasi" userId="a485637c-5d5c-44af-8411-f95acc3236b6" providerId="ADAL" clId="{B67E75DF-61F4-4BDD-83F6-F3A9FEB4B984}" dt="2024-02-22T09:52:54.409" v="2357" actId="27803"/>
          <ac:spMkLst>
            <pc:docMk/>
            <pc:sldMk cId="3942064285" sldId="256"/>
            <ac:spMk id="14652" creationId="{3D7D4135-6778-FAB2-7EB8-BFBA88104DFC}"/>
          </ac:spMkLst>
        </pc:spChg>
        <pc:spChg chg="mod">
          <ac:chgData name="Jassem Abbasi" userId="a485637c-5d5c-44af-8411-f95acc3236b6" providerId="ADAL" clId="{B67E75DF-61F4-4BDD-83F6-F3A9FEB4B984}" dt="2024-02-22T09:52:54.409" v="2357" actId="27803"/>
          <ac:spMkLst>
            <pc:docMk/>
            <pc:sldMk cId="3942064285" sldId="256"/>
            <ac:spMk id="14653" creationId="{0E30F74D-91B1-AF34-D877-133861B40EB5}"/>
          </ac:spMkLst>
        </pc:spChg>
        <pc:spChg chg="mod">
          <ac:chgData name="Jassem Abbasi" userId="a485637c-5d5c-44af-8411-f95acc3236b6" providerId="ADAL" clId="{B67E75DF-61F4-4BDD-83F6-F3A9FEB4B984}" dt="2024-02-22T09:52:54.409" v="2357" actId="27803"/>
          <ac:spMkLst>
            <pc:docMk/>
            <pc:sldMk cId="3942064285" sldId="256"/>
            <ac:spMk id="14654" creationId="{66A087BF-C848-135F-364A-D4AB1B353C64}"/>
          </ac:spMkLst>
        </pc:spChg>
        <pc:spChg chg="mod">
          <ac:chgData name="Jassem Abbasi" userId="a485637c-5d5c-44af-8411-f95acc3236b6" providerId="ADAL" clId="{B67E75DF-61F4-4BDD-83F6-F3A9FEB4B984}" dt="2024-02-22T09:52:54.409" v="2357" actId="27803"/>
          <ac:spMkLst>
            <pc:docMk/>
            <pc:sldMk cId="3942064285" sldId="256"/>
            <ac:spMk id="14655" creationId="{B0A4A8CF-9F75-6F46-952B-61F0465D85C3}"/>
          </ac:spMkLst>
        </pc:spChg>
        <pc:spChg chg="mod">
          <ac:chgData name="Jassem Abbasi" userId="a485637c-5d5c-44af-8411-f95acc3236b6" providerId="ADAL" clId="{B67E75DF-61F4-4BDD-83F6-F3A9FEB4B984}" dt="2024-02-22T09:52:54.409" v="2357" actId="27803"/>
          <ac:spMkLst>
            <pc:docMk/>
            <pc:sldMk cId="3942064285" sldId="256"/>
            <ac:spMk id="14656" creationId="{39729A09-2610-6D92-1889-882130D86E2E}"/>
          </ac:spMkLst>
        </pc:spChg>
        <pc:spChg chg="mod">
          <ac:chgData name="Jassem Abbasi" userId="a485637c-5d5c-44af-8411-f95acc3236b6" providerId="ADAL" clId="{B67E75DF-61F4-4BDD-83F6-F3A9FEB4B984}" dt="2024-02-22T09:52:54.409" v="2357" actId="27803"/>
          <ac:spMkLst>
            <pc:docMk/>
            <pc:sldMk cId="3942064285" sldId="256"/>
            <ac:spMk id="14657" creationId="{FAC27496-4F1F-9F46-9F1E-39DD99E92B77}"/>
          </ac:spMkLst>
        </pc:spChg>
        <pc:spChg chg="mod">
          <ac:chgData name="Jassem Abbasi" userId="a485637c-5d5c-44af-8411-f95acc3236b6" providerId="ADAL" clId="{B67E75DF-61F4-4BDD-83F6-F3A9FEB4B984}" dt="2024-02-22T09:52:54.409" v="2357" actId="27803"/>
          <ac:spMkLst>
            <pc:docMk/>
            <pc:sldMk cId="3942064285" sldId="256"/>
            <ac:spMk id="14658" creationId="{BEAA2C71-E94D-AED1-DCB0-5E6C83570B64}"/>
          </ac:spMkLst>
        </pc:spChg>
        <pc:spChg chg="mod">
          <ac:chgData name="Jassem Abbasi" userId="a485637c-5d5c-44af-8411-f95acc3236b6" providerId="ADAL" clId="{B67E75DF-61F4-4BDD-83F6-F3A9FEB4B984}" dt="2024-02-22T09:52:54.409" v="2357" actId="27803"/>
          <ac:spMkLst>
            <pc:docMk/>
            <pc:sldMk cId="3942064285" sldId="256"/>
            <ac:spMk id="14659" creationId="{A5490AE9-0BA1-B2D4-2BC2-223459D14526}"/>
          </ac:spMkLst>
        </pc:spChg>
        <pc:spChg chg="mod">
          <ac:chgData name="Jassem Abbasi" userId="a485637c-5d5c-44af-8411-f95acc3236b6" providerId="ADAL" clId="{B67E75DF-61F4-4BDD-83F6-F3A9FEB4B984}" dt="2024-02-22T09:52:54.409" v="2357" actId="27803"/>
          <ac:spMkLst>
            <pc:docMk/>
            <pc:sldMk cId="3942064285" sldId="256"/>
            <ac:spMk id="14660" creationId="{2509A0AD-E81E-00C7-F966-23B478F62D64}"/>
          </ac:spMkLst>
        </pc:spChg>
        <pc:spChg chg="mod">
          <ac:chgData name="Jassem Abbasi" userId="a485637c-5d5c-44af-8411-f95acc3236b6" providerId="ADAL" clId="{B67E75DF-61F4-4BDD-83F6-F3A9FEB4B984}" dt="2024-02-22T09:52:54.409" v="2357" actId="27803"/>
          <ac:spMkLst>
            <pc:docMk/>
            <pc:sldMk cId="3942064285" sldId="256"/>
            <ac:spMk id="14661" creationId="{C9096394-A0F1-538B-7DF4-4459CC3BE4CF}"/>
          </ac:spMkLst>
        </pc:spChg>
        <pc:spChg chg="mod">
          <ac:chgData name="Jassem Abbasi" userId="a485637c-5d5c-44af-8411-f95acc3236b6" providerId="ADAL" clId="{B67E75DF-61F4-4BDD-83F6-F3A9FEB4B984}" dt="2024-02-22T09:52:54.409" v="2357" actId="27803"/>
          <ac:spMkLst>
            <pc:docMk/>
            <pc:sldMk cId="3942064285" sldId="256"/>
            <ac:spMk id="14662" creationId="{00CA18BE-0DF1-81D4-E8CD-F80C24331018}"/>
          </ac:spMkLst>
        </pc:spChg>
        <pc:spChg chg="mod">
          <ac:chgData name="Jassem Abbasi" userId="a485637c-5d5c-44af-8411-f95acc3236b6" providerId="ADAL" clId="{B67E75DF-61F4-4BDD-83F6-F3A9FEB4B984}" dt="2024-02-22T09:52:54.409" v="2357" actId="27803"/>
          <ac:spMkLst>
            <pc:docMk/>
            <pc:sldMk cId="3942064285" sldId="256"/>
            <ac:spMk id="14663" creationId="{14EE74BF-B9D0-3840-FB21-24F13D4B911C}"/>
          </ac:spMkLst>
        </pc:spChg>
        <pc:spChg chg="mod">
          <ac:chgData name="Jassem Abbasi" userId="a485637c-5d5c-44af-8411-f95acc3236b6" providerId="ADAL" clId="{B67E75DF-61F4-4BDD-83F6-F3A9FEB4B984}" dt="2024-02-22T09:52:54.409" v="2357" actId="27803"/>
          <ac:spMkLst>
            <pc:docMk/>
            <pc:sldMk cId="3942064285" sldId="256"/>
            <ac:spMk id="14664" creationId="{CA6C681D-4B5D-B433-8557-B3DB23661D74}"/>
          </ac:spMkLst>
        </pc:spChg>
        <pc:spChg chg="mod">
          <ac:chgData name="Jassem Abbasi" userId="a485637c-5d5c-44af-8411-f95acc3236b6" providerId="ADAL" clId="{B67E75DF-61F4-4BDD-83F6-F3A9FEB4B984}" dt="2024-02-22T09:52:54.409" v="2357" actId="27803"/>
          <ac:spMkLst>
            <pc:docMk/>
            <pc:sldMk cId="3942064285" sldId="256"/>
            <ac:spMk id="14665" creationId="{271063BB-2102-1629-24A4-57DADAC76E40}"/>
          </ac:spMkLst>
        </pc:spChg>
        <pc:spChg chg="mod">
          <ac:chgData name="Jassem Abbasi" userId="a485637c-5d5c-44af-8411-f95acc3236b6" providerId="ADAL" clId="{B67E75DF-61F4-4BDD-83F6-F3A9FEB4B984}" dt="2024-02-22T09:52:54.409" v="2357" actId="27803"/>
          <ac:spMkLst>
            <pc:docMk/>
            <pc:sldMk cId="3942064285" sldId="256"/>
            <ac:spMk id="14666" creationId="{FF282F78-0B38-97CD-E20E-69C5DA07C422}"/>
          </ac:spMkLst>
        </pc:spChg>
        <pc:spChg chg="mod">
          <ac:chgData name="Jassem Abbasi" userId="a485637c-5d5c-44af-8411-f95acc3236b6" providerId="ADAL" clId="{B67E75DF-61F4-4BDD-83F6-F3A9FEB4B984}" dt="2024-02-22T09:52:54.409" v="2357" actId="27803"/>
          <ac:spMkLst>
            <pc:docMk/>
            <pc:sldMk cId="3942064285" sldId="256"/>
            <ac:spMk id="14667" creationId="{D90FFA52-FF28-9BC6-C602-A18E854A4673}"/>
          </ac:spMkLst>
        </pc:spChg>
        <pc:spChg chg="mod">
          <ac:chgData name="Jassem Abbasi" userId="a485637c-5d5c-44af-8411-f95acc3236b6" providerId="ADAL" clId="{B67E75DF-61F4-4BDD-83F6-F3A9FEB4B984}" dt="2024-02-22T09:52:54.409" v="2357" actId="27803"/>
          <ac:spMkLst>
            <pc:docMk/>
            <pc:sldMk cId="3942064285" sldId="256"/>
            <ac:spMk id="14668" creationId="{D9D76755-E04C-94A5-9214-433B577F6DE1}"/>
          </ac:spMkLst>
        </pc:spChg>
        <pc:spChg chg="mod">
          <ac:chgData name="Jassem Abbasi" userId="a485637c-5d5c-44af-8411-f95acc3236b6" providerId="ADAL" clId="{B67E75DF-61F4-4BDD-83F6-F3A9FEB4B984}" dt="2024-02-22T09:52:54.409" v="2357" actId="27803"/>
          <ac:spMkLst>
            <pc:docMk/>
            <pc:sldMk cId="3942064285" sldId="256"/>
            <ac:spMk id="14669" creationId="{F34F556A-914B-7CCD-974F-AA69C80A4D4F}"/>
          </ac:spMkLst>
        </pc:spChg>
        <pc:spChg chg="mod">
          <ac:chgData name="Jassem Abbasi" userId="a485637c-5d5c-44af-8411-f95acc3236b6" providerId="ADAL" clId="{B67E75DF-61F4-4BDD-83F6-F3A9FEB4B984}" dt="2024-02-22T09:52:54.409" v="2357" actId="27803"/>
          <ac:spMkLst>
            <pc:docMk/>
            <pc:sldMk cId="3942064285" sldId="256"/>
            <ac:spMk id="14670" creationId="{58FD050B-EED8-0DEB-6E0E-ED3A93669D4B}"/>
          </ac:spMkLst>
        </pc:spChg>
        <pc:spChg chg="mod">
          <ac:chgData name="Jassem Abbasi" userId="a485637c-5d5c-44af-8411-f95acc3236b6" providerId="ADAL" clId="{B67E75DF-61F4-4BDD-83F6-F3A9FEB4B984}" dt="2024-02-22T09:52:54.409" v="2357" actId="27803"/>
          <ac:spMkLst>
            <pc:docMk/>
            <pc:sldMk cId="3942064285" sldId="256"/>
            <ac:spMk id="14671" creationId="{66DA87EE-FB1E-EA17-38F2-F076D7EE98D9}"/>
          </ac:spMkLst>
        </pc:spChg>
        <pc:spChg chg="mod">
          <ac:chgData name="Jassem Abbasi" userId="a485637c-5d5c-44af-8411-f95acc3236b6" providerId="ADAL" clId="{B67E75DF-61F4-4BDD-83F6-F3A9FEB4B984}" dt="2024-02-22T09:52:54.409" v="2357" actId="27803"/>
          <ac:spMkLst>
            <pc:docMk/>
            <pc:sldMk cId="3942064285" sldId="256"/>
            <ac:spMk id="14672" creationId="{E6E88442-D01D-00E2-2013-B1F6ED84D4B2}"/>
          </ac:spMkLst>
        </pc:spChg>
        <pc:spChg chg="mod">
          <ac:chgData name="Jassem Abbasi" userId="a485637c-5d5c-44af-8411-f95acc3236b6" providerId="ADAL" clId="{B67E75DF-61F4-4BDD-83F6-F3A9FEB4B984}" dt="2024-02-22T09:52:54.409" v="2357" actId="27803"/>
          <ac:spMkLst>
            <pc:docMk/>
            <pc:sldMk cId="3942064285" sldId="256"/>
            <ac:spMk id="14673" creationId="{281E7176-F2D2-1BF8-5B1F-5457E73E7D3D}"/>
          </ac:spMkLst>
        </pc:spChg>
        <pc:spChg chg="mod">
          <ac:chgData name="Jassem Abbasi" userId="a485637c-5d5c-44af-8411-f95acc3236b6" providerId="ADAL" clId="{B67E75DF-61F4-4BDD-83F6-F3A9FEB4B984}" dt="2024-02-22T09:52:54.409" v="2357" actId="27803"/>
          <ac:spMkLst>
            <pc:docMk/>
            <pc:sldMk cId="3942064285" sldId="256"/>
            <ac:spMk id="14674" creationId="{5DF530C2-D3DA-8CCA-8596-CA1A068FF643}"/>
          </ac:spMkLst>
        </pc:spChg>
        <pc:spChg chg="mod">
          <ac:chgData name="Jassem Abbasi" userId="a485637c-5d5c-44af-8411-f95acc3236b6" providerId="ADAL" clId="{B67E75DF-61F4-4BDD-83F6-F3A9FEB4B984}" dt="2024-02-22T09:52:54.409" v="2357" actId="27803"/>
          <ac:spMkLst>
            <pc:docMk/>
            <pc:sldMk cId="3942064285" sldId="256"/>
            <ac:spMk id="14675" creationId="{112BAA80-37B5-0B19-6A1D-F43B5483209C}"/>
          </ac:spMkLst>
        </pc:spChg>
        <pc:spChg chg="mod">
          <ac:chgData name="Jassem Abbasi" userId="a485637c-5d5c-44af-8411-f95acc3236b6" providerId="ADAL" clId="{B67E75DF-61F4-4BDD-83F6-F3A9FEB4B984}" dt="2024-02-22T09:52:54.409" v="2357" actId="27803"/>
          <ac:spMkLst>
            <pc:docMk/>
            <pc:sldMk cId="3942064285" sldId="256"/>
            <ac:spMk id="14676" creationId="{A2E00013-0BE1-04E6-BB51-C56767617F23}"/>
          </ac:spMkLst>
        </pc:spChg>
        <pc:spChg chg="mod">
          <ac:chgData name="Jassem Abbasi" userId="a485637c-5d5c-44af-8411-f95acc3236b6" providerId="ADAL" clId="{B67E75DF-61F4-4BDD-83F6-F3A9FEB4B984}" dt="2024-02-22T09:52:54.409" v="2357" actId="27803"/>
          <ac:spMkLst>
            <pc:docMk/>
            <pc:sldMk cId="3942064285" sldId="256"/>
            <ac:spMk id="14677" creationId="{C130DB5A-9800-505B-A9F4-8D585B598F5A}"/>
          </ac:spMkLst>
        </pc:spChg>
        <pc:spChg chg="mod">
          <ac:chgData name="Jassem Abbasi" userId="a485637c-5d5c-44af-8411-f95acc3236b6" providerId="ADAL" clId="{B67E75DF-61F4-4BDD-83F6-F3A9FEB4B984}" dt="2024-02-22T09:52:54.409" v="2357" actId="27803"/>
          <ac:spMkLst>
            <pc:docMk/>
            <pc:sldMk cId="3942064285" sldId="256"/>
            <ac:spMk id="14678" creationId="{263694FA-20CC-17EE-8828-9B1B6C6F8A84}"/>
          </ac:spMkLst>
        </pc:spChg>
        <pc:spChg chg="mod">
          <ac:chgData name="Jassem Abbasi" userId="a485637c-5d5c-44af-8411-f95acc3236b6" providerId="ADAL" clId="{B67E75DF-61F4-4BDD-83F6-F3A9FEB4B984}" dt="2024-02-22T09:52:54.409" v="2357" actId="27803"/>
          <ac:spMkLst>
            <pc:docMk/>
            <pc:sldMk cId="3942064285" sldId="256"/>
            <ac:spMk id="14679" creationId="{9B6593C9-712C-3D9C-D2E2-A3668333C6B9}"/>
          </ac:spMkLst>
        </pc:spChg>
        <pc:spChg chg="mod">
          <ac:chgData name="Jassem Abbasi" userId="a485637c-5d5c-44af-8411-f95acc3236b6" providerId="ADAL" clId="{B67E75DF-61F4-4BDD-83F6-F3A9FEB4B984}" dt="2024-02-22T09:52:54.409" v="2357" actId="27803"/>
          <ac:spMkLst>
            <pc:docMk/>
            <pc:sldMk cId="3942064285" sldId="256"/>
            <ac:spMk id="14680" creationId="{B5D75598-85B6-CF4C-7AA2-581C5956A44E}"/>
          </ac:spMkLst>
        </pc:spChg>
        <pc:spChg chg="mod">
          <ac:chgData name="Jassem Abbasi" userId="a485637c-5d5c-44af-8411-f95acc3236b6" providerId="ADAL" clId="{B67E75DF-61F4-4BDD-83F6-F3A9FEB4B984}" dt="2024-02-22T09:52:54.409" v="2357" actId="27803"/>
          <ac:spMkLst>
            <pc:docMk/>
            <pc:sldMk cId="3942064285" sldId="256"/>
            <ac:spMk id="14681" creationId="{EF442BA4-AC9A-A223-E2D4-36C4E8D8F54C}"/>
          </ac:spMkLst>
        </pc:spChg>
        <pc:spChg chg="mod">
          <ac:chgData name="Jassem Abbasi" userId="a485637c-5d5c-44af-8411-f95acc3236b6" providerId="ADAL" clId="{B67E75DF-61F4-4BDD-83F6-F3A9FEB4B984}" dt="2024-02-22T09:52:54.409" v="2357" actId="27803"/>
          <ac:spMkLst>
            <pc:docMk/>
            <pc:sldMk cId="3942064285" sldId="256"/>
            <ac:spMk id="14682" creationId="{3CC7DAD4-5268-8816-ED25-D86E705C0180}"/>
          </ac:spMkLst>
        </pc:spChg>
        <pc:spChg chg="mod">
          <ac:chgData name="Jassem Abbasi" userId="a485637c-5d5c-44af-8411-f95acc3236b6" providerId="ADAL" clId="{B67E75DF-61F4-4BDD-83F6-F3A9FEB4B984}" dt="2024-02-22T09:52:54.409" v="2357" actId="27803"/>
          <ac:spMkLst>
            <pc:docMk/>
            <pc:sldMk cId="3942064285" sldId="256"/>
            <ac:spMk id="14683" creationId="{94A8AD64-A824-DD4F-A89D-15BBD6ABCCF5}"/>
          </ac:spMkLst>
        </pc:spChg>
        <pc:spChg chg="mod">
          <ac:chgData name="Jassem Abbasi" userId="a485637c-5d5c-44af-8411-f95acc3236b6" providerId="ADAL" clId="{B67E75DF-61F4-4BDD-83F6-F3A9FEB4B984}" dt="2024-02-22T09:52:54.409" v="2357" actId="27803"/>
          <ac:spMkLst>
            <pc:docMk/>
            <pc:sldMk cId="3942064285" sldId="256"/>
            <ac:spMk id="14684" creationId="{718B5E41-13C3-6D1C-DED6-C0681ADC6773}"/>
          </ac:spMkLst>
        </pc:spChg>
        <pc:spChg chg="mod">
          <ac:chgData name="Jassem Abbasi" userId="a485637c-5d5c-44af-8411-f95acc3236b6" providerId="ADAL" clId="{B67E75DF-61F4-4BDD-83F6-F3A9FEB4B984}" dt="2024-02-22T09:52:54.409" v="2357" actId="27803"/>
          <ac:spMkLst>
            <pc:docMk/>
            <pc:sldMk cId="3942064285" sldId="256"/>
            <ac:spMk id="14685" creationId="{91493556-7E15-CC85-8636-B504407824D2}"/>
          </ac:spMkLst>
        </pc:spChg>
        <pc:spChg chg="mod">
          <ac:chgData name="Jassem Abbasi" userId="a485637c-5d5c-44af-8411-f95acc3236b6" providerId="ADAL" clId="{B67E75DF-61F4-4BDD-83F6-F3A9FEB4B984}" dt="2024-02-22T09:52:54.409" v="2357" actId="27803"/>
          <ac:spMkLst>
            <pc:docMk/>
            <pc:sldMk cId="3942064285" sldId="256"/>
            <ac:spMk id="14686" creationId="{B19E5C9B-F321-177C-F591-DF72CC88D6FE}"/>
          </ac:spMkLst>
        </pc:spChg>
        <pc:spChg chg="mod">
          <ac:chgData name="Jassem Abbasi" userId="a485637c-5d5c-44af-8411-f95acc3236b6" providerId="ADAL" clId="{B67E75DF-61F4-4BDD-83F6-F3A9FEB4B984}" dt="2024-02-22T09:52:54.409" v="2357" actId="27803"/>
          <ac:spMkLst>
            <pc:docMk/>
            <pc:sldMk cId="3942064285" sldId="256"/>
            <ac:spMk id="14687" creationId="{33E987D2-C543-28E5-2903-EF5929C03F02}"/>
          </ac:spMkLst>
        </pc:spChg>
        <pc:spChg chg="mod">
          <ac:chgData name="Jassem Abbasi" userId="a485637c-5d5c-44af-8411-f95acc3236b6" providerId="ADAL" clId="{B67E75DF-61F4-4BDD-83F6-F3A9FEB4B984}" dt="2024-02-22T09:52:54.409" v="2357" actId="27803"/>
          <ac:spMkLst>
            <pc:docMk/>
            <pc:sldMk cId="3942064285" sldId="256"/>
            <ac:spMk id="14688" creationId="{97A655CD-92BF-0F3B-5586-BCD9BA840287}"/>
          </ac:spMkLst>
        </pc:spChg>
        <pc:spChg chg="mod">
          <ac:chgData name="Jassem Abbasi" userId="a485637c-5d5c-44af-8411-f95acc3236b6" providerId="ADAL" clId="{B67E75DF-61F4-4BDD-83F6-F3A9FEB4B984}" dt="2024-02-22T09:52:54.409" v="2357" actId="27803"/>
          <ac:spMkLst>
            <pc:docMk/>
            <pc:sldMk cId="3942064285" sldId="256"/>
            <ac:spMk id="14689" creationId="{55EE416F-156D-2EF6-B834-CE6DB4B0F598}"/>
          </ac:spMkLst>
        </pc:spChg>
        <pc:spChg chg="mod">
          <ac:chgData name="Jassem Abbasi" userId="a485637c-5d5c-44af-8411-f95acc3236b6" providerId="ADAL" clId="{B67E75DF-61F4-4BDD-83F6-F3A9FEB4B984}" dt="2024-02-22T09:52:54.409" v="2357" actId="27803"/>
          <ac:spMkLst>
            <pc:docMk/>
            <pc:sldMk cId="3942064285" sldId="256"/>
            <ac:spMk id="14690" creationId="{E895D44D-68DF-1E1F-39CE-4067CCF12E4F}"/>
          </ac:spMkLst>
        </pc:spChg>
        <pc:spChg chg="mod">
          <ac:chgData name="Jassem Abbasi" userId="a485637c-5d5c-44af-8411-f95acc3236b6" providerId="ADAL" clId="{B67E75DF-61F4-4BDD-83F6-F3A9FEB4B984}" dt="2024-02-22T09:52:54.409" v="2357" actId="27803"/>
          <ac:spMkLst>
            <pc:docMk/>
            <pc:sldMk cId="3942064285" sldId="256"/>
            <ac:spMk id="14691" creationId="{B5CC0C30-0E04-A9B0-3F98-8A6F83379DCB}"/>
          </ac:spMkLst>
        </pc:spChg>
        <pc:spChg chg="mod">
          <ac:chgData name="Jassem Abbasi" userId="a485637c-5d5c-44af-8411-f95acc3236b6" providerId="ADAL" clId="{B67E75DF-61F4-4BDD-83F6-F3A9FEB4B984}" dt="2024-02-22T09:52:54.409" v="2357" actId="27803"/>
          <ac:spMkLst>
            <pc:docMk/>
            <pc:sldMk cId="3942064285" sldId="256"/>
            <ac:spMk id="14692" creationId="{5071B911-8034-C5D7-A75D-A960FD09218E}"/>
          </ac:spMkLst>
        </pc:spChg>
        <pc:spChg chg="mod">
          <ac:chgData name="Jassem Abbasi" userId="a485637c-5d5c-44af-8411-f95acc3236b6" providerId="ADAL" clId="{B67E75DF-61F4-4BDD-83F6-F3A9FEB4B984}" dt="2024-02-22T09:52:54.409" v="2357" actId="27803"/>
          <ac:spMkLst>
            <pc:docMk/>
            <pc:sldMk cId="3942064285" sldId="256"/>
            <ac:spMk id="14693" creationId="{573DE859-4F27-11F5-01E4-A1F898EDC618}"/>
          </ac:spMkLst>
        </pc:spChg>
        <pc:spChg chg="mod">
          <ac:chgData name="Jassem Abbasi" userId="a485637c-5d5c-44af-8411-f95acc3236b6" providerId="ADAL" clId="{B67E75DF-61F4-4BDD-83F6-F3A9FEB4B984}" dt="2024-02-22T09:52:54.409" v="2357" actId="27803"/>
          <ac:spMkLst>
            <pc:docMk/>
            <pc:sldMk cId="3942064285" sldId="256"/>
            <ac:spMk id="14694" creationId="{6DCC2721-ED67-1C84-7D99-510F34B52035}"/>
          </ac:spMkLst>
        </pc:spChg>
        <pc:spChg chg="mod">
          <ac:chgData name="Jassem Abbasi" userId="a485637c-5d5c-44af-8411-f95acc3236b6" providerId="ADAL" clId="{B67E75DF-61F4-4BDD-83F6-F3A9FEB4B984}" dt="2024-02-22T09:52:54.409" v="2357" actId="27803"/>
          <ac:spMkLst>
            <pc:docMk/>
            <pc:sldMk cId="3942064285" sldId="256"/>
            <ac:spMk id="14695" creationId="{2A0093CC-F144-27C3-F7B7-B93083E68622}"/>
          </ac:spMkLst>
        </pc:spChg>
        <pc:spChg chg="mod">
          <ac:chgData name="Jassem Abbasi" userId="a485637c-5d5c-44af-8411-f95acc3236b6" providerId="ADAL" clId="{B67E75DF-61F4-4BDD-83F6-F3A9FEB4B984}" dt="2024-02-22T09:52:54.409" v="2357" actId="27803"/>
          <ac:spMkLst>
            <pc:docMk/>
            <pc:sldMk cId="3942064285" sldId="256"/>
            <ac:spMk id="14696" creationId="{8FBDE6A1-FBB4-770B-88C0-01A742161B35}"/>
          </ac:spMkLst>
        </pc:spChg>
        <pc:spChg chg="mod">
          <ac:chgData name="Jassem Abbasi" userId="a485637c-5d5c-44af-8411-f95acc3236b6" providerId="ADAL" clId="{B67E75DF-61F4-4BDD-83F6-F3A9FEB4B984}" dt="2024-02-22T09:52:54.409" v="2357" actId="27803"/>
          <ac:spMkLst>
            <pc:docMk/>
            <pc:sldMk cId="3942064285" sldId="256"/>
            <ac:spMk id="14697" creationId="{A2475062-A58A-AB02-B774-17A76C7DD380}"/>
          </ac:spMkLst>
        </pc:spChg>
        <pc:spChg chg="mod">
          <ac:chgData name="Jassem Abbasi" userId="a485637c-5d5c-44af-8411-f95acc3236b6" providerId="ADAL" clId="{B67E75DF-61F4-4BDD-83F6-F3A9FEB4B984}" dt="2024-02-22T09:52:54.409" v="2357" actId="27803"/>
          <ac:spMkLst>
            <pc:docMk/>
            <pc:sldMk cId="3942064285" sldId="256"/>
            <ac:spMk id="14698" creationId="{7BBD5EC6-2E9D-6A29-B257-C827EEDE8A61}"/>
          </ac:spMkLst>
        </pc:spChg>
        <pc:spChg chg="mod">
          <ac:chgData name="Jassem Abbasi" userId="a485637c-5d5c-44af-8411-f95acc3236b6" providerId="ADAL" clId="{B67E75DF-61F4-4BDD-83F6-F3A9FEB4B984}" dt="2024-02-22T09:52:54.409" v="2357" actId="27803"/>
          <ac:spMkLst>
            <pc:docMk/>
            <pc:sldMk cId="3942064285" sldId="256"/>
            <ac:spMk id="14699" creationId="{D69574A7-566F-6586-654C-7F5B8666D2C8}"/>
          </ac:spMkLst>
        </pc:spChg>
        <pc:spChg chg="mod">
          <ac:chgData name="Jassem Abbasi" userId="a485637c-5d5c-44af-8411-f95acc3236b6" providerId="ADAL" clId="{B67E75DF-61F4-4BDD-83F6-F3A9FEB4B984}" dt="2024-02-22T09:52:54.409" v="2357" actId="27803"/>
          <ac:spMkLst>
            <pc:docMk/>
            <pc:sldMk cId="3942064285" sldId="256"/>
            <ac:spMk id="14700" creationId="{8449B582-CA80-C00A-E5CE-89CD63BE6D11}"/>
          </ac:spMkLst>
        </pc:spChg>
        <pc:spChg chg="mod">
          <ac:chgData name="Jassem Abbasi" userId="a485637c-5d5c-44af-8411-f95acc3236b6" providerId="ADAL" clId="{B67E75DF-61F4-4BDD-83F6-F3A9FEB4B984}" dt="2024-02-22T09:52:54.409" v="2357" actId="27803"/>
          <ac:spMkLst>
            <pc:docMk/>
            <pc:sldMk cId="3942064285" sldId="256"/>
            <ac:spMk id="14701" creationId="{591CC3B9-1E52-A51F-790F-926509C83BE3}"/>
          </ac:spMkLst>
        </pc:spChg>
        <pc:spChg chg="mod">
          <ac:chgData name="Jassem Abbasi" userId="a485637c-5d5c-44af-8411-f95acc3236b6" providerId="ADAL" clId="{B67E75DF-61F4-4BDD-83F6-F3A9FEB4B984}" dt="2024-02-22T09:52:54.409" v="2357" actId="27803"/>
          <ac:spMkLst>
            <pc:docMk/>
            <pc:sldMk cId="3942064285" sldId="256"/>
            <ac:spMk id="14702" creationId="{17F246BE-6A0A-05D5-D1C5-266767FF71F2}"/>
          </ac:spMkLst>
        </pc:spChg>
        <pc:spChg chg="mod">
          <ac:chgData name="Jassem Abbasi" userId="a485637c-5d5c-44af-8411-f95acc3236b6" providerId="ADAL" clId="{B67E75DF-61F4-4BDD-83F6-F3A9FEB4B984}" dt="2024-02-22T09:52:54.409" v="2357" actId="27803"/>
          <ac:spMkLst>
            <pc:docMk/>
            <pc:sldMk cId="3942064285" sldId="256"/>
            <ac:spMk id="14703" creationId="{47E5CD5C-0A6D-6DCB-1E5A-C7F677FB4FE1}"/>
          </ac:spMkLst>
        </pc:spChg>
        <pc:spChg chg="mod">
          <ac:chgData name="Jassem Abbasi" userId="a485637c-5d5c-44af-8411-f95acc3236b6" providerId="ADAL" clId="{B67E75DF-61F4-4BDD-83F6-F3A9FEB4B984}" dt="2024-02-22T09:52:54.409" v="2357" actId="27803"/>
          <ac:spMkLst>
            <pc:docMk/>
            <pc:sldMk cId="3942064285" sldId="256"/>
            <ac:spMk id="14704" creationId="{5B1F6291-9083-651A-D461-AC44494408CE}"/>
          </ac:spMkLst>
        </pc:spChg>
        <pc:spChg chg="mod">
          <ac:chgData name="Jassem Abbasi" userId="a485637c-5d5c-44af-8411-f95acc3236b6" providerId="ADAL" clId="{B67E75DF-61F4-4BDD-83F6-F3A9FEB4B984}" dt="2024-02-22T09:52:54.409" v="2357" actId="27803"/>
          <ac:spMkLst>
            <pc:docMk/>
            <pc:sldMk cId="3942064285" sldId="256"/>
            <ac:spMk id="14705" creationId="{AEA99B86-E1D0-1E86-8EB7-A0113A134E05}"/>
          </ac:spMkLst>
        </pc:spChg>
        <pc:spChg chg="mod">
          <ac:chgData name="Jassem Abbasi" userId="a485637c-5d5c-44af-8411-f95acc3236b6" providerId="ADAL" clId="{B67E75DF-61F4-4BDD-83F6-F3A9FEB4B984}" dt="2024-02-22T09:52:54.409" v="2357" actId="27803"/>
          <ac:spMkLst>
            <pc:docMk/>
            <pc:sldMk cId="3942064285" sldId="256"/>
            <ac:spMk id="14706" creationId="{B7587227-7350-9C25-AA89-2CE1D9FBBE5B}"/>
          </ac:spMkLst>
        </pc:spChg>
        <pc:spChg chg="mod">
          <ac:chgData name="Jassem Abbasi" userId="a485637c-5d5c-44af-8411-f95acc3236b6" providerId="ADAL" clId="{B67E75DF-61F4-4BDD-83F6-F3A9FEB4B984}" dt="2024-02-22T09:52:54.409" v="2357" actId="27803"/>
          <ac:spMkLst>
            <pc:docMk/>
            <pc:sldMk cId="3942064285" sldId="256"/>
            <ac:spMk id="14707" creationId="{F6ABD90D-E7AC-3195-3F5E-263B5B2EF2E3}"/>
          </ac:spMkLst>
        </pc:spChg>
        <pc:spChg chg="mod">
          <ac:chgData name="Jassem Abbasi" userId="a485637c-5d5c-44af-8411-f95acc3236b6" providerId="ADAL" clId="{B67E75DF-61F4-4BDD-83F6-F3A9FEB4B984}" dt="2024-02-22T09:52:54.409" v="2357" actId="27803"/>
          <ac:spMkLst>
            <pc:docMk/>
            <pc:sldMk cId="3942064285" sldId="256"/>
            <ac:spMk id="14708" creationId="{AA81ADEC-5BF4-9B55-3923-C80D0C7850C5}"/>
          </ac:spMkLst>
        </pc:spChg>
        <pc:spChg chg="mod">
          <ac:chgData name="Jassem Abbasi" userId="a485637c-5d5c-44af-8411-f95acc3236b6" providerId="ADAL" clId="{B67E75DF-61F4-4BDD-83F6-F3A9FEB4B984}" dt="2024-02-22T09:52:54.409" v="2357" actId="27803"/>
          <ac:spMkLst>
            <pc:docMk/>
            <pc:sldMk cId="3942064285" sldId="256"/>
            <ac:spMk id="14709" creationId="{7EC8E780-FADD-83DB-2DBE-64FE03A44272}"/>
          </ac:spMkLst>
        </pc:spChg>
        <pc:spChg chg="mod">
          <ac:chgData name="Jassem Abbasi" userId="a485637c-5d5c-44af-8411-f95acc3236b6" providerId="ADAL" clId="{B67E75DF-61F4-4BDD-83F6-F3A9FEB4B984}" dt="2024-02-22T09:52:54.409" v="2357" actId="27803"/>
          <ac:spMkLst>
            <pc:docMk/>
            <pc:sldMk cId="3942064285" sldId="256"/>
            <ac:spMk id="14710" creationId="{2704A737-97D1-713D-5D10-C091E6001FD3}"/>
          </ac:spMkLst>
        </pc:spChg>
        <pc:spChg chg="mod">
          <ac:chgData name="Jassem Abbasi" userId="a485637c-5d5c-44af-8411-f95acc3236b6" providerId="ADAL" clId="{B67E75DF-61F4-4BDD-83F6-F3A9FEB4B984}" dt="2024-02-22T09:52:54.409" v="2357" actId="27803"/>
          <ac:spMkLst>
            <pc:docMk/>
            <pc:sldMk cId="3942064285" sldId="256"/>
            <ac:spMk id="14711" creationId="{2372AC54-A6BC-113B-FFFC-8CB5456506F2}"/>
          </ac:spMkLst>
        </pc:spChg>
        <pc:spChg chg="mod">
          <ac:chgData name="Jassem Abbasi" userId="a485637c-5d5c-44af-8411-f95acc3236b6" providerId="ADAL" clId="{B67E75DF-61F4-4BDD-83F6-F3A9FEB4B984}" dt="2024-02-22T09:52:54.409" v="2357" actId="27803"/>
          <ac:spMkLst>
            <pc:docMk/>
            <pc:sldMk cId="3942064285" sldId="256"/>
            <ac:spMk id="14712" creationId="{325CF451-40C7-A433-CD93-47352F8999F7}"/>
          </ac:spMkLst>
        </pc:spChg>
        <pc:spChg chg="mod">
          <ac:chgData name="Jassem Abbasi" userId="a485637c-5d5c-44af-8411-f95acc3236b6" providerId="ADAL" clId="{B67E75DF-61F4-4BDD-83F6-F3A9FEB4B984}" dt="2024-02-22T09:52:54.409" v="2357" actId="27803"/>
          <ac:spMkLst>
            <pc:docMk/>
            <pc:sldMk cId="3942064285" sldId="256"/>
            <ac:spMk id="14713" creationId="{FE12F544-4DFA-F779-2ED4-30D94574A687}"/>
          </ac:spMkLst>
        </pc:spChg>
        <pc:spChg chg="mod">
          <ac:chgData name="Jassem Abbasi" userId="a485637c-5d5c-44af-8411-f95acc3236b6" providerId="ADAL" clId="{B67E75DF-61F4-4BDD-83F6-F3A9FEB4B984}" dt="2024-02-22T09:52:54.409" v="2357" actId="27803"/>
          <ac:spMkLst>
            <pc:docMk/>
            <pc:sldMk cId="3942064285" sldId="256"/>
            <ac:spMk id="14714" creationId="{2AB7AD84-64F2-E757-FC82-34D4898C1B0D}"/>
          </ac:spMkLst>
        </pc:spChg>
        <pc:spChg chg="mod">
          <ac:chgData name="Jassem Abbasi" userId="a485637c-5d5c-44af-8411-f95acc3236b6" providerId="ADAL" clId="{B67E75DF-61F4-4BDD-83F6-F3A9FEB4B984}" dt="2024-02-22T09:52:54.409" v="2357" actId="27803"/>
          <ac:spMkLst>
            <pc:docMk/>
            <pc:sldMk cId="3942064285" sldId="256"/>
            <ac:spMk id="14715" creationId="{12A0FF30-CEE5-244D-CC46-CF97E9C83083}"/>
          </ac:spMkLst>
        </pc:spChg>
        <pc:spChg chg="mod">
          <ac:chgData name="Jassem Abbasi" userId="a485637c-5d5c-44af-8411-f95acc3236b6" providerId="ADAL" clId="{B67E75DF-61F4-4BDD-83F6-F3A9FEB4B984}" dt="2024-02-22T09:52:54.409" v="2357" actId="27803"/>
          <ac:spMkLst>
            <pc:docMk/>
            <pc:sldMk cId="3942064285" sldId="256"/>
            <ac:spMk id="14716" creationId="{F915AA8A-7480-CBCE-ED7C-95611C17233F}"/>
          </ac:spMkLst>
        </pc:spChg>
        <pc:spChg chg="mod">
          <ac:chgData name="Jassem Abbasi" userId="a485637c-5d5c-44af-8411-f95acc3236b6" providerId="ADAL" clId="{B67E75DF-61F4-4BDD-83F6-F3A9FEB4B984}" dt="2024-02-22T09:52:54.409" v="2357" actId="27803"/>
          <ac:spMkLst>
            <pc:docMk/>
            <pc:sldMk cId="3942064285" sldId="256"/>
            <ac:spMk id="14717" creationId="{8D1132F3-40F6-C934-5344-497726E41525}"/>
          </ac:spMkLst>
        </pc:spChg>
        <pc:spChg chg="mod">
          <ac:chgData name="Jassem Abbasi" userId="a485637c-5d5c-44af-8411-f95acc3236b6" providerId="ADAL" clId="{B67E75DF-61F4-4BDD-83F6-F3A9FEB4B984}" dt="2024-02-22T09:52:54.409" v="2357" actId="27803"/>
          <ac:spMkLst>
            <pc:docMk/>
            <pc:sldMk cId="3942064285" sldId="256"/>
            <ac:spMk id="14718" creationId="{6D873CD2-7D83-423E-8DBB-97DE0A961611}"/>
          </ac:spMkLst>
        </pc:spChg>
        <pc:spChg chg="mod">
          <ac:chgData name="Jassem Abbasi" userId="a485637c-5d5c-44af-8411-f95acc3236b6" providerId="ADAL" clId="{B67E75DF-61F4-4BDD-83F6-F3A9FEB4B984}" dt="2024-02-22T09:52:54.409" v="2357" actId="27803"/>
          <ac:spMkLst>
            <pc:docMk/>
            <pc:sldMk cId="3942064285" sldId="256"/>
            <ac:spMk id="14719" creationId="{813641F0-D300-644C-D226-F94E7F2444A0}"/>
          </ac:spMkLst>
        </pc:spChg>
        <pc:spChg chg="mod">
          <ac:chgData name="Jassem Abbasi" userId="a485637c-5d5c-44af-8411-f95acc3236b6" providerId="ADAL" clId="{B67E75DF-61F4-4BDD-83F6-F3A9FEB4B984}" dt="2024-02-22T09:52:54.409" v="2357" actId="27803"/>
          <ac:spMkLst>
            <pc:docMk/>
            <pc:sldMk cId="3942064285" sldId="256"/>
            <ac:spMk id="14720" creationId="{937FFFDC-9D26-BB8B-45D2-5A70EAB278EC}"/>
          </ac:spMkLst>
        </pc:spChg>
        <pc:spChg chg="mod">
          <ac:chgData name="Jassem Abbasi" userId="a485637c-5d5c-44af-8411-f95acc3236b6" providerId="ADAL" clId="{B67E75DF-61F4-4BDD-83F6-F3A9FEB4B984}" dt="2024-02-22T09:52:54.409" v="2357" actId="27803"/>
          <ac:spMkLst>
            <pc:docMk/>
            <pc:sldMk cId="3942064285" sldId="256"/>
            <ac:spMk id="14721" creationId="{BB108B9C-CF49-222A-6C6B-FD216748BD1C}"/>
          </ac:spMkLst>
        </pc:spChg>
        <pc:spChg chg="mod">
          <ac:chgData name="Jassem Abbasi" userId="a485637c-5d5c-44af-8411-f95acc3236b6" providerId="ADAL" clId="{B67E75DF-61F4-4BDD-83F6-F3A9FEB4B984}" dt="2024-02-22T09:52:54.409" v="2357" actId="27803"/>
          <ac:spMkLst>
            <pc:docMk/>
            <pc:sldMk cId="3942064285" sldId="256"/>
            <ac:spMk id="14722" creationId="{C6877262-769D-014D-C2B8-6E8C9B45160C}"/>
          </ac:spMkLst>
        </pc:spChg>
        <pc:spChg chg="mod">
          <ac:chgData name="Jassem Abbasi" userId="a485637c-5d5c-44af-8411-f95acc3236b6" providerId="ADAL" clId="{B67E75DF-61F4-4BDD-83F6-F3A9FEB4B984}" dt="2024-02-22T09:52:54.409" v="2357" actId="27803"/>
          <ac:spMkLst>
            <pc:docMk/>
            <pc:sldMk cId="3942064285" sldId="256"/>
            <ac:spMk id="14723" creationId="{55036B2D-D3B9-65B9-5875-A010201740C9}"/>
          </ac:spMkLst>
        </pc:spChg>
        <pc:spChg chg="mod">
          <ac:chgData name="Jassem Abbasi" userId="a485637c-5d5c-44af-8411-f95acc3236b6" providerId="ADAL" clId="{B67E75DF-61F4-4BDD-83F6-F3A9FEB4B984}" dt="2024-02-22T09:52:54.409" v="2357" actId="27803"/>
          <ac:spMkLst>
            <pc:docMk/>
            <pc:sldMk cId="3942064285" sldId="256"/>
            <ac:spMk id="14724" creationId="{CCC2D173-A5FC-3AFB-217C-AC3A8AB9620A}"/>
          </ac:spMkLst>
        </pc:spChg>
        <pc:spChg chg="mod">
          <ac:chgData name="Jassem Abbasi" userId="a485637c-5d5c-44af-8411-f95acc3236b6" providerId="ADAL" clId="{B67E75DF-61F4-4BDD-83F6-F3A9FEB4B984}" dt="2024-02-22T09:52:54.409" v="2357" actId="27803"/>
          <ac:spMkLst>
            <pc:docMk/>
            <pc:sldMk cId="3942064285" sldId="256"/>
            <ac:spMk id="14725" creationId="{20B178F0-C8F5-53DE-84C9-F3BA93A71E57}"/>
          </ac:spMkLst>
        </pc:spChg>
        <pc:spChg chg="mod">
          <ac:chgData name="Jassem Abbasi" userId="a485637c-5d5c-44af-8411-f95acc3236b6" providerId="ADAL" clId="{B67E75DF-61F4-4BDD-83F6-F3A9FEB4B984}" dt="2024-02-22T09:52:54.409" v="2357" actId="27803"/>
          <ac:spMkLst>
            <pc:docMk/>
            <pc:sldMk cId="3942064285" sldId="256"/>
            <ac:spMk id="14726" creationId="{BC5E0FFD-965A-9816-1DDC-2380F55035F7}"/>
          </ac:spMkLst>
        </pc:spChg>
        <pc:spChg chg="mod">
          <ac:chgData name="Jassem Abbasi" userId="a485637c-5d5c-44af-8411-f95acc3236b6" providerId="ADAL" clId="{B67E75DF-61F4-4BDD-83F6-F3A9FEB4B984}" dt="2024-02-22T09:52:54.409" v="2357" actId="27803"/>
          <ac:spMkLst>
            <pc:docMk/>
            <pc:sldMk cId="3942064285" sldId="256"/>
            <ac:spMk id="14727" creationId="{D59D9AC3-DADD-A015-BD05-659977635363}"/>
          </ac:spMkLst>
        </pc:spChg>
        <pc:spChg chg="mod">
          <ac:chgData name="Jassem Abbasi" userId="a485637c-5d5c-44af-8411-f95acc3236b6" providerId="ADAL" clId="{B67E75DF-61F4-4BDD-83F6-F3A9FEB4B984}" dt="2024-02-22T09:52:54.409" v="2357" actId="27803"/>
          <ac:spMkLst>
            <pc:docMk/>
            <pc:sldMk cId="3942064285" sldId="256"/>
            <ac:spMk id="14728" creationId="{6E78904E-EEAE-A19F-8E34-0F9202EC2128}"/>
          </ac:spMkLst>
        </pc:spChg>
        <pc:spChg chg="mod">
          <ac:chgData name="Jassem Abbasi" userId="a485637c-5d5c-44af-8411-f95acc3236b6" providerId="ADAL" clId="{B67E75DF-61F4-4BDD-83F6-F3A9FEB4B984}" dt="2024-02-22T09:52:54.409" v="2357" actId="27803"/>
          <ac:spMkLst>
            <pc:docMk/>
            <pc:sldMk cId="3942064285" sldId="256"/>
            <ac:spMk id="14729" creationId="{7DC078AC-B8D7-D4EA-E255-F6D2C359B228}"/>
          </ac:spMkLst>
        </pc:spChg>
        <pc:spChg chg="mod">
          <ac:chgData name="Jassem Abbasi" userId="a485637c-5d5c-44af-8411-f95acc3236b6" providerId="ADAL" clId="{B67E75DF-61F4-4BDD-83F6-F3A9FEB4B984}" dt="2024-02-22T09:52:54.409" v="2357" actId="27803"/>
          <ac:spMkLst>
            <pc:docMk/>
            <pc:sldMk cId="3942064285" sldId="256"/>
            <ac:spMk id="14730" creationId="{88D087E5-B19F-573F-8359-36525D02C794}"/>
          </ac:spMkLst>
        </pc:spChg>
        <pc:spChg chg="mod">
          <ac:chgData name="Jassem Abbasi" userId="a485637c-5d5c-44af-8411-f95acc3236b6" providerId="ADAL" clId="{B67E75DF-61F4-4BDD-83F6-F3A9FEB4B984}" dt="2024-02-22T09:52:54.409" v="2357" actId="27803"/>
          <ac:spMkLst>
            <pc:docMk/>
            <pc:sldMk cId="3942064285" sldId="256"/>
            <ac:spMk id="14731" creationId="{22801E28-8805-969D-75AD-0341A676DACC}"/>
          </ac:spMkLst>
        </pc:spChg>
        <pc:spChg chg="mod">
          <ac:chgData name="Jassem Abbasi" userId="a485637c-5d5c-44af-8411-f95acc3236b6" providerId="ADAL" clId="{B67E75DF-61F4-4BDD-83F6-F3A9FEB4B984}" dt="2024-02-22T09:52:54.409" v="2357" actId="27803"/>
          <ac:spMkLst>
            <pc:docMk/>
            <pc:sldMk cId="3942064285" sldId="256"/>
            <ac:spMk id="14732" creationId="{E4C7A1D7-71A2-5D46-1EDC-FC2A9F673F8A}"/>
          </ac:spMkLst>
        </pc:spChg>
        <pc:spChg chg="mod">
          <ac:chgData name="Jassem Abbasi" userId="a485637c-5d5c-44af-8411-f95acc3236b6" providerId="ADAL" clId="{B67E75DF-61F4-4BDD-83F6-F3A9FEB4B984}" dt="2024-02-22T09:52:54.409" v="2357" actId="27803"/>
          <ac:spMkLst>
            <pc:docMk/>
            <pc:sldMk cId="3942064285" sldId="256"/>
            <ac:spMk id="14733" creationId="{F0FBC18E-EDE0-E0C4-D147-2B9ED3482C8B}"/>
          </ac:spMkLst>
        </pc:spChg>
        <pc:spChg chg="mod">
          <ac:chgData name="Jassem Abbasi" userId="a485637c-5d5c-44af-8411-f95acc3236b6" providerId="ADAL" clId="{B67E75DF-61F4-4BDD-83F6-F3A9FEB4B984}" dt="2024-02-22T09:52:54.409" v="2357" actId="27803"/>
          <ac:spMkLst>
            <pc:docMk/>
            <pc:sldMk cId="3942064285" sldId="256"/>
            <ac:spMk id="14734" creationId="{0D1BDE9D-AE59-DAFC-31C6-EB4672CC8BB2}"/>
          </ac:spMkLst>
        </pc:spChg>
        <pc:spChg chg="mod">
          <ac:chgData name="Jassem Abbasi" userId="a485637c-5d5c-44af-8411-f95acc3236b6" providerId="ADAL" clId="{B67E75DF-61F4-4BDD-83F6-F3A9FEB4B984}" dt="2024-02-22T09:52:54.409" v="2357" actId="27803"/>
          <ac:spMkLst>
            <pc:docMk/>
            <pc:sldMk cId="3942064285" sldId="256"/>
            <ac:spMk id="14735" creationId="{9119D1C2-4216-A2A5-0432-559395A1CDCA}"/>
          </ac:spMkLst>
        </pc:spChg>
        <pc:spChg chg="mod">
          <ac:chgData name="Jassem Abbasi" userId="a485637c-5d5c-44af-8411-f95acc3236b6" providerId="ADAL" clId="{B67E75DF-61F4-4BDD-83F6-F3A9FEB4B984}" dt="2024-02-22T09:52:54.409" v="2357" actId="27803"/>
          <ac:spMkLst>
            <pc:docMk/>
            <pc:sldMk cId="3942064285" sldId="256"/>
            <ac:spMk id="14736" creationId="{41F8E2F7-5924-867F-51DF-4E71869946F7}"/>
          </ac:spMkLst>
        </pc:spChg>
        <pc:spChg chg="mod">
          <ac:chgData name="Jassem Abbasi" userId="a485637c-5d5c-44af-8411-f95acc3236b6" providerId="ADAL" clId="{B67E75DF-61F4-4BDD-83F6-F3A9FEB4B984}" dt="2024-02-22T09:52:54.409" v="2357" actId="27803"/>
          <ac:spMkLst>
            <pc:docMk/>
            <pc:sldMk cId="3942064285" sldId="256"/>
            <ac:spMk id="14737" creationId="{951710F7-122F-0218-C38B-CE9F83DA53D4}"/>
          </ac:spMkLst>
        </pc:spChg>
        <pc:spChg chg="mod">
          <ac:chgData name="Jassem Abbasi" userId="a485637c-5d5c-44af-8411-f95acc3236b6" providerId="ADAL" clId="{B67E75DF-61F4-4BDD-83F6-F3A9FEB4B984}" dt="2024-02-22T09:52:54.409" v="2357" actId="27803"/>
          <ac:spMkLst>
            <pc:docMk/>
            <pc:sldMk cId="3942064285" sldId="256"/>
            <ac:spMk id="14738" creationId="{B411A36D-8509-D29F-B9BE-418CCD343307}"/>
          </ac:spMkLst>
        </pc:spChg>
        <pc:spChg chg="mod">
          <ac:chgData name="Jassem Abbasi" userId="a485637c-5d5c-44af-8411-f95acc3236b6" providerId="ADAL" clId="{B67E75DF-61F4-4BDD-83F6-F3A9FEB4B984}" dt="2024-02-22T09:52:54.409" v="2357" actId="27803"/>
          <ac:spMkLst>
            <pc:docMk/>
            <pc:sldMk cId="3942064285" sldId="256"/>
            <ac:spMk id="14739" creationId="{CC2C5888-2E5D-7434-CC77-5FBB1D357DBB}"/>
          </ac:spMkLst>
        </pc:spChg>
        <pc:spChg chg="mod">
          <ac:chgData name="Jassem Abbasi" userId="a485637c-5d5c-44af-8411-f95acc3236b6" providerId="ADAL" clId="{B67E75DF-61F4-4BDD-83F6-F3A9FEB4B984}" dt="2024-02-22T09:52:54.409" v="2357" actId="27803"/>
          <ac:spMkLst>
            <pc:docMk/>
            <pc:sldMk cId="3942064285" sldId="256"/>
            <ac:spMk id="14740" creationId="{B6FF85DB-C2A7-D15D-A035-FC2864051286}"/>
          </ac:spMkLst>
        </pc:spChg>
        <pc:spChg chg="mod">
          <ac:chgData name="Jassem Abbasi" userId="a485637c-5d5c-44af-8411-f95acc3236b6" providerId="ADAL" clId="{B67E75DF-61F4-4BDD-83F6-F3A9FEB4B984}" dt="2024-02-22T09:52:54.409" v="2357" actId="27803"/>
          <ac:spMkLst>
            <pc:docMk/>
            <pc:sldMk cId="3942064285" sldId="256"/>
            <ac:spMk id="14741" creationId="{F875008D-EA37-F564-04D7-7BB8D593AC94}"/>
          </ac:spMkLst>
        </pc:spChg>
        <pc:spChg chg="mod">
          <ac:chgData name="Jassem Abbasi" userId="a485637c-5d5c-44af-8411-f95acc3236b6" providerId="ADAL" clId="{B67E75DF-61F4-4BDD-83F6-F3A9FEB4B984}" dt="2024-02-22T09:52:54.409" v="2357" actId="27803"/>
          <ac:spMkLst>
            <pc:docMk/>
            <pc:sldMk cId="3942064285" sldId="256"/>
            <ac:spMk id="14742" creationId="{09D5DB77-0265-E00C-8552-1793AEE21A69}"/>
          </ac:spMkLst>
        </pc:spChg>
        <pc:spChg chg="mod">
          <ac:chgData name="Jassem Abbasi" userId="a485637c-5d5c-44af-8411-f95acc3236b6" providerId="ADAL" clId="{B67E75DF-61F4-4BDD-83F6-F3A9FEB4B984}" dt="2024-02-22T09:52:54.409" v="2357" actId="27803"/>
          <ac:spMkLst>
            <pc:docMk/>
            <pc:sldMk cId="3942064285" sldId="256"/>
            <ac:spMk id="14743" creationId="{C8534017-E8F6-4DC5-D72A-4345C87A582C}"/>
          </ac:spMkLst>
        </pc:spChg>
        <pc:spChg chg="mod">
          <ac:chgData name="Jassem Abbasi" userId="a485637c-5d5c-44af-8411-f95acc3236b6" providerId="ADAL" clId="{B67E75DF-61F4-4BDD-83F6-F3A9FEB4B984}" dt="2024-02-22T09:52:54.409" v="2357" actId="27803"/>
          <ac:spMkLst>
            <pc:docMk/>
            <pc:sldMk cId="3942064285" sldId="256"/>
            <ac:spMk id="14744" creationId="{B411FB83-8E34-4977-4CB5-FCB14824CC85}"/>
          </ac:spMkLst>
        </pc:spChg>
        <pc:spChg chg="mod">
          <ac:chgData name="Jassem Abbasi" userId="a485637c-5d5c-44af-8411-f95acc3236b6" providerId="ADAL" clId="{B67E75DF-61F4-4BDD-83F6-F3A9FEB4B984}" dt="2024-02-22T09:52:54.409" v="2357" actId="27803"/>
          <ac:spMkLst>
            <pc:docMk/>
            <pc:sldMk cId="3942064285" sldId="256"/>
            <ac:spMk id="14745" creationId="{F37A5926-FFCE-D7DB-F82B-D33232C56E96}"/>
          </ac:spMkLst>
        </pc:spChg>
        <pc:spChg chg="mod">
          <ac:chgData name="Jassem Abbasi" userId="a485637c-5d5c-44af-8411-f95acc3236b6" providerId="ADAL" clId="{B67E75DF-61F4-4BDD-83F6-F3A9FEB4B984}" dt="2024-02-22T09:52:54.409" v="2357" actId="27803"/>
          <ac:spMkLst>
            <pc:docMk/>
            <pc:sldMk cId="3942064285" sldId="256"/>
            <ac:spMk id="14746" creationId="{93ABA03E-792C-F8CB-1FEA-F1BE778D882E}"/>
          </ac:spMkLst>
        </pc:spChg>
        <pc:spChg chg="mod">
          <ac:chgData name="Jassem Abbasi" userId="a485637c-5d5c-44af-8411-f95acc3236b6" providerId="ADAL" clId="{B67E75DF-61F4-4BDD-83F6-F3A9FEB4B984}" dt="2024-02-22T09:52:54.409" v="2357" actId="27803"/>
          <ac:spMkLst>
            <pc:docMk/>
            <pc:sldMk cId="3942064285" sldId="256"/>
            <ac:spMk id="14747" creationId="{B61C7586-3DB0-709A-D1BC-38EC9D05BC28}"/>
          </ac:spMkLst>
        </pc:spChg>
        <pc:spChg chg="mod">
          <ac:chgData name="Jassem Abbasi" userId="a485637c-5d5c-44af-8411-f95acc3236b6" providerId="ADAL" clId="{B67E75DF-61F4-4BDD-83F6-F3A9FEB4B984}" dt="2024-02-22T09:52:54.409" v="2357" actId="27803"/>
          <ac:spMkLst>
            <pc:docMk/>
            <pc:sldMk cId="3942064285" sldId="256"/>
            <ac:spMk id="14748" creationId="{49D6BCFC-0629-AF5A-6C90-8B86CB49550D}"/>
          </ac:spMkLst>
        </pc:spChg>
        <pc:spChg chg="mod">
          <ac:chgData name="Jassem Abbasi" userId="a485637c-5d5c-44af-8411-f95acc3236b6" providerId="ADAL" clId="{B67E75DF-61F4-4BDD-83F6-F3A9FEB4B984}" dt="2024-02-22T09:52:54.409" v="2357" actId="27803"/>
          <ac:spMkLst>
            <pc:docMk/>
            <pc:sldMk cId="3942064285" sldId="256"/>
            <ac:spMk id="14749" creationId="{7159F0A1-2578-D41B-5866-D289BA2D391F}"/>
          </ac:spMkLst>
        </pc:spChg>
        <pc:spChg chg="mod">
          <ac:chgData name="Jassem Abbasi" userId="a485637c-5d5c-44af-8411-f95acc3236b6" providerId="ADAL" clId="{B67E75DF-61F4-4BDD-83F6-F3A9FEB4B984}" dt="2024-02-22T09:52:54.409" v="2357" actId="27803"/>
          <ac:spMkLst>
            <pc:docMk/>
            <pc:sldMk cId="3942064285" sldId="256"/>
            <ac:spMk id="14750" creationId="{C3BCDE42-52CA-E04D-DB71-1EFAEFE12B03}"/>
          </ac:spMkLst>
        </pc:spChg>
        <pc:spChg chg="mod">
          <ac:chgData name="Jassem Abbasi" userId="a485637c-5d5c-44af-8411-f95acc3236b6" providerId="ADAL" clId="{B67E75DF-61F4-4BDD-83F6-F3A9FEB4B984}" dt="2024-02-22T09:52:54.409" v="2357" actId="27803"/>
          <ac:spMkLst>
            <pc:docMk/>
            <pc:sldMk cId="3942064285" sldId="256"/>
            <ac:spMk id="14751" creationId="{A2211201-184E-7C80-1E88-554DFF7ED031}"/>
          </ac:spMkLst>
        </pc:spChg>
        <pc:spChg chg="mod">
          <ac:chgData name="Jassem Abbasi" userId="a485637c-5d5c-44af-8411-f95acc3236b6" providerId="ADAL" clId="{B67E75DF-61F4-4BDD-83F6-F3A9FEB4B984}" dt="2024-02-22T09:52:54.409" v="2357" actId="27803"/>
          <ac:spMkLst>
            <pc:docMk/>
            <pc:sldMk cId="3942064285" sldId="256"/>
            <ac:spMk id="14752" creationId="{762D796E-D7D4-1F47-209C-978B5CE5902F}"/>
          </ac:spMkLst>
        </pc:spChg>
        <pc:spChg chg="mod">
          <ac:chgData name="Jassem Abbasi" userId="a485637c-5d5c-44af-8411-f95acc3236b6" providerId="ADAL" clId="{B67E75DF-61F4-4BDD-83F6-F3A9FEB4B984}" dt="2024-02-22T09:52:54.409" v="2357" actId="27803"/>
          <ac:spMkLst>
            <pc:docMk/>
            <pc:sldMk cId="3942064285" sldId="256"/>
            <ac:spMk id="14753" creationId="{EA6D4E38-FD06-DB16-2F1C-E9FF2BE734A5}"/>
          </ac:spMkLst>
        </pc:spChg>
        <pc:spChg chg="mod">
          <ac:chgData name="Jassem Abbasi" userId="a485637c-5d5c-44af-8411-f95acc3236b6" providerId="ADAL" clId="{B67E75DF-61F4-4BDD-83F6-F3A9FEB4B984}" dt="2024-02-22T09:52:54.409" v="2357" actId="27803"/>
          <ac:spMkLst>
            <pc:docMk/>
            <pc:sldMk cId="3942064285" sldId="256"/>
            <ac:spMk id="14754" creationId="{15DC4192-DCDA-36D6-D514-01C4528C6623}"/>
          </ac:spMkLst>
        </pc:spChg>
        <pc:spChg chg="mod">
          <ac:chgData name="Jassem Abbasi" userId="a485637c-5d5c-44af-8411-f95acc3236b6" providerId="ADAL" clId="{B67E75DF-61F4-4BDD-83F6-F3A9FEB4B984}" dt="2024-02-22T09:52:54.409" v="2357" actId="27803"/>
          <ac:spMkLst>
            <pc:docMk/>
            <pc:sldMk cId="3942064285" sldId="256"/>
            <ac:spMk id="14755" creationId="{0751A811-01A8-7336-3CAA-F7A325F57031}"/>
          </ac:spMkLst>
        </pc:spChg>
        <pc:spChg chg="mod">
          <ac:chgData name="Jassem Abbasi" userId="a485637c-5d5c-44af-8411-f95acc3236b6" providerId="ADAL" clId="{B67E75DF-61F4-4BDD-83F6-F3A9FEB4B984}" dt="2024-02-22T09:52:54.409" v="2357" actId="27803"/>
          <ac:spMkLst>
            <pc:docMk/>
            <pc:sldMk cId="3942064285" sldId="256"/>
            <ac:spMk id="14756" creationId="{00FEB09E-0655-C10E-A97C-208D5DF25AE0}"/>
          </ac:spMkLst>
        </pc:spChg>
        <pc:spChg chg="mod">
          <ac:chgData name="Jassem Abbasi" userId="a485637c-5d5c-44af-8411-f95acc3236b6" providerId="ADAL" clId="{B67E75DF-61F4-4BDD-83F6-F3A9FEB4B984}" dt="2024-02-22T09:52:54.409" v="2357" actId="27803"/>
          <ac:spMkLst>
            <pc:docMk/>
            <pc:sldMk cId="3942064285" sldId="256"/>
            <ac:spMk id="14757" creationId="{9007F977-48D2-8E74-BB39-D29DAB96B5F5}"/>
          </ac:spMkLst>
        </pc:spChg>
        <pc:spChg chg="mod">
          <ac:chgData name="Jassem Abbasi" userId="a485637c-5d5c-44af-8411-f95acc3236b6" providerId="ADAL" clId="{B67E75DF-61F4-4BDD-83F6-F3A9FEB4B984}" dt="2024-02-22T09:52:54.409" v="2357" actId="27803"/>
          <ac:spMkLst>
            <pc:docMk/>
            <pc:sldMk cId="3942064285" sldId="256"/>
            <ac:spMk id="14758" creationId="{3827A80C-4CCA-79F7-E899-76CE9D8E6F80}"/>
          </ac:spMkLst>
        </pc:spChg>
        <pc:spChg chg="mod">
          <ac:chgData name="Jassem Abbasi" userId="a485637c-5d5c-44af-8411-f95acc3236b6" providerId="ADAL" clId="{B67E75DF-61F4-4BDD-83F6-F3A9FEB4B984}" dt="2024-02-22T09:52:54.409" v="2357" actId="27803"/>
          <ac:spMkLst>
            <pc:docMk/>
            <pc:sldMk cId="3942064285" sldId="256"/>
            <ac:spMk id="14759" creationId="{D4BD0AA8-446D-E40A-555B-286FC312C855}"/>
          </ac:spMkLst>
        </pc:spChg>
        <pc:spChg chg="mod">
          <ac:chgData name="Jassem Abbasi" userId="a485637c-5d5c-44af-8411-f95acc3236b6" providerId="ADAL" clId="{B67E75DF-61F4-4BDD-83F6-F3A9FEB4B984}" dt="2024-02-22T09:52:54.409" v="2357" actId="27803"/>
          <ac:spMkLst>
            <pc:docMk/>
            <pc:sldMk cId="3942064285" sldId="256"/>
            <ac:spMk id="14760" creationId="{68E32568-CA2F-217B-2A86-E8658129425A}"/>
          </ac:spMkLst>
        </pc:spChg>
        <pc:spChg chg="mod">
          <ac:chgData name="Jassem Abbasi" userId="a485637c-5d5c-44af-8411-f95acc3236b6" providerId="ADAL" clId="{B67E75DF-61F4-4BDD-83F6-F3A9FEB4B984}" dt="2024-02-22T09:52:54.409" v="2357" actId="27803"/>
          <ac:spMkLst>
            <pc:docMk/>
            <pc:sldMk cId="3942064285" sldId="256"/>
            <ac:spMk id="14761" creationId="{E871D124-479B-5A94-0417-250A077DAD7E}"/>
          </ac:spMkLst>
        </pc:spChg>
        <pc:spChg chg="mod">
          <ac:chgData name="Jassem Abbasi" userId="a485637c-5d5c-44af-8411-f95acc3236b6" providerId="ADAL" clId="{B67E75DF-61F4-4BDD-83F6-F3A9FEB4B984}" dt="2024-02-22T09:52:54.409" v="2357" actId="27803"/>
          <ac:spMkLst>
            <pc:docMk/>
            <pc:sldMk cId="3942064285" sldId="256"/>
            <ac:spMk id="14762" creationId="{AC54C4A8-7CCE-79DD-B4EE-C5A4A3C3EA54}"/>
          </ac:spMkLst>
        </pc:spChg>
        <pc:spChg chg="mod">
          <ac:chgData name="Jassem Abbasi" userId="a485637c-5d5c-44af-8411-f95acc3236b6" providerId="ADAL" clId="{B67E75DF-61F4-4BDD-83F6-F3A9FEB4B984}" dt="2024-02-22T09:52:54.409" v="2357" actId="27803"/>
          <ac:spMkLst>
            <pc:docMk/>
            <pc:sldMk cId="3942064285" sldId="256"/>
            <ac:spMk id="14763" creationId="{FB88F2CF-25AE-3F5A-4BE1-15BB5A8EF987}"/>
          </ac:spMkLst>
        </pc:spChg>
        <pc:spChg chg="mod">
          <ac:chgData name="Jassem Abbasi" userId="a485637c-5d5c-44af-8411-f95acc3236b6" providerId="ADAL" clId="{B67E75DF-61F4-4BDD-83F6-F3A9FEB4B984}" dt="2024-02-22T09:52:54.409" v="2357" actId="27803"/>
          <ac:spMkLst>
            <pc:docMk/>
            <pc:sldMk cId="3942064285" sldId="256"/>
            <ac:spMk id="14764" creationId="{9B69AF46-DDDB-A828-9FA5-5D38857AF58A}"/>
          </ac:spMkLst>
        </pc:spChg>
        <pc:spChg chg="mod">
          <ac:chgData name="Jassem Abbasi" userId="a485637c-5d5c-44af-8411-f95acc3236b6" providerId="ADAL" clId="{B67E75DF-61F4-4BDD-83F6-F3A9FEB4B984}" dt="2024-02-22T09:52:54.409" v="2357" actId="27803"/>
          <ac:spMkLst>
            <pc:docMk/>
            <pc:sldMk cId="3942064285" sldId="256"/>
            <ac:spMk id="14765" creationId="{B965FD47-B36C-8C8B-1CBE-0B84F7AB9E44}"/>
          </ac:spMkLst>
        </pc:spChg>
        <pc:spChg chg="mod">
          <ac:chgData name="Jassem Abbasi" userId="a485637c-5d5c-44af-8411-f95acc3236b6" providerId="ADAL" clId="{B67E75DF-61F4-4BDD-83F6-F3A9FEB4B984}" dt="2024-02-22T09:52:54.409" v="2357" actId="27803"/>
          <ac:spMkLst>
            <pc:docMk/>
            <pc:sldMk cId="3942064285" sldId="256"/>
            <ac:spMk id="14766" creationId="{63C61C10-043E-FA62-A92B-0BF39538FBBF}"/>
          </ac:spMkLst>
        </pc:spChg>
        <pc:spChg chg="mod">
          <ac:chgData name="Jassem Abbasi" userId="a485637c-5d5c-44af-8411-f95acc3236b6" providerId="ADAL" clId="{B67E75DF-61F4-4BDD-83F6-F3A9FEB4B984}" dt="2024-02-22T09:52:54.409" v="2357" actId="27803"/>
          <ac:spMkLst>
            <pc:docMk/>
            <pc:sldMk cId="3942064285" sldId="256"/>
            <ac:spMk id="14767" creationId="{FB1A9048-F467-BAAA-E343-425AF64FD043}"/>
          </ac:spMkLst>
        </pc:spChg>
        <pc:spChg chg="mod">
          <ac:chgData name="Jassem Abbasi" userId="a485637c-5d5c-44af-8411-f95acc3236b6" providerId="ADAL" clId="{B67E75DF-61F4-4BDD-83F6-F3A9FEB4B984}" dt="2024-02-22T09:52:54.409" v="2357" actId="27803"/>
          <ac:spMkLst>
            <pc:docMk/>
            <pc:sldMk cId="3942064285" sldId="256"/>
            <ac:spMk id="14768" creationId="{07878DA7-67AC-A33C-FEE8-CC58775487E3}"/>
          </ac:spMkLst>
        </pc:spChg>
        <pc:spChg chg="mod">
          <ac:chgData name="Jassem Abbasi" userId="a485637c-5d5c-44af-8411-f95acc3236b6" providerId="ADAL" clId="{B67E75DF-61F4-4BDD-83F6-F3A9FEB4B984}" dt="2024-02-22T09:52:54.409" v="2357" actId="27803"/>
          <ac:spMkLst>
            <pc:docMk/>
            <pc:sldMk cId="3942064285" sldId="256"/>
            <ac:spMk id="14769" creationId="{41F23861-2B74-B1AF-D013-99EB1DD2B352}"/>
          </ac:spMkLst>
        </pc:spChg>
        <pc:spChg chg="mod">
          <ac:chgData name="Jassem Abbasi" userId="a485637c-5d5c-44af-8411-f95acc3236b6" providerId="ADAL" clId="{B67E75DF-61F4-4BDD-83F6-F3A9FEB4B984}" dt="2024-02-22T09:52:54.409" v="2357" actId="27803"/>
          <ac:spMkLst>
            <pc:docMk/>
            <pc:sldMk cId="3942064285" sldId="256"/>
            <ac:spMk id="14770" creationId="{6E147E99-E352-0AF6-2AD1-76323637AF65}"/>
          </ac:spMkLst>
        </pc:spChg>
        <pc:spChg chg="mod">
          <ac:chgData name="Jassem Abbasi" userId="a485637c-5d5c-44af-8411-f95acc3236b6" providerId="ADAL" clId="{B67E75DF-61F4-4BDD-83F6-F3A9FEB4B984}" dt="2024-02-22T09:52:54.409" v="2357" actId="27803"/>
          <ac:spMkLst>
            <pc:docMk/>
            <pc:sldMk cId="3942064285" sldId="256"/>
            <ac:spMk id="14771" creationId="{965C85FD-17BB-12B0-CF0F-08C8BFCA646E}"/>
          </ac:spMkLst>
        </pc:spChg>
        <pc:spChg chg="mod">
          <ac:chgData name="Jassem Abbasi" userId="a485637c-5d5c-44af-8411-f95acc3236b6" providerId="ADAL" clId="{B67E75DF-61F4-4BDD-83F6-F3A9FEB4B984}" dt="2024-02-22T09:52:54.409" v="2357" actId="27803"/>
          <ac:spMkLst>
            <pc:docMk/>
            <pc:sldMk cId="3942064285" sldId="256"/>
            <ac:spMk id="14772" creationId="{B7013F82-B9D9-0D64-FC23-B7347125BDA4}"/>
          </ac:spMkLst>
        </pc:spChg>
        <pc:spChg chg="mod">
          <ac:chgData name="Jassem Abbasi" userId="a485637c-5d5c-44af-8411-f95acc3236b6" providerId="ADAL" clId="{B67E75DF-61F4-4BDD-83F6-F3A9FEB4B984}" dt="2024-02-22T09:52:54.409" v="2357" actId="27803"/>
          <ac:spMkLst>
            <pc:docMk/>
            <pc:sldMk cId="3942064285" sldId="256"/>
            <ac:spMk id="14773" creationId="{45F1EBCD-E0C1-2B67-C81E-9C726085E94C}"/>
          </ac:spMkLst>
        </pc:spChg>
        <pc:spChg chg="mod">
          <ac:chgData name="Jassem Abbasi" userId="a485637c-5d5c-44af-8411-f95acc3236b6" providerId="ADAL" clId="{B67E75DF-61F4-4BDD-83F6-F3A9FEB4B984}" dt="2024-02-22T09:52:54.409" v="2357" actId="27803"/>
          <ac:spMkLst>
            <pc:docMk/>
            <pc:sldMk cId="3942064285" sldId="256"/>
            <ac:spMk id="14774" creationId="{783A1513-85E2-72BF-6536-ACBF5673A205}"/>
          </ac:spMkLst>
        </pc:spChg>
        <pc:spChg chg="mod">
          <ac:chgData name="Jassem Abbasi" userId="a485637c-5d5c-44af-8411-f95acc3236b6" providerId="ADAL" clId="{B67E75DF-61F4-4BDD-83F6-F3A9FEB4B984}" dt="2024-02-22T09:52:54.409" v="2357" actId="27803"/>
          <ac:spMkLst>
            <pc:docMk/>
            <pc:sldMk cId="3942064285" sldId="256"/>
            <ac:spMk id="14775" creationId="{34C17418-BEE0-C853-99C4-8B66233E504E}"/>
          </ac:spMkLst>
        </pc:spChg>
        <pc:spChg chg="mod">
          <ac:chgData name="Jassem Abbasi" userId="a485637c-5d5c-44af-8411-f95acc3236b6" providerId="ADAL" clId="{B67E75DF-61F4-4BDD-83F6-F3A9FEB4B984}" dt="2024-02-22T09:52:54.409" v="2357" actId="27803"/>
          <ac:spMkLst>
            <pc:docMk/>
            <pc:sldMk cId="3942064285" sldId="256"/>
            <ac:spMk id="14776" creationId="{A24BE4FC-2B93-3D7C-129D-AE07FB2D28D3}"/>
          </ac:spMkLst>
        </pc:spChg>
        <pc:spChg chg="mod">
          <ac:chgData name="Jassem Abbasi" userId="a485637c-5d5c-44af-8411-f95acc3236b6" providerId="ADAL" clId="{B67E75DF-61F4-4BDD-83F6-F3A9FEB4B984}" dt="2024-02-22T09:52:54.409" v="2357" actId="27803"/>
          <ac:spMkLst>
            <pc:docMk/>
            <pc:sldMk cId="3942064285" sldId="256"/>
            <ac:spMk id="14777" creationId="{E09CA611-3169-DEC6-3EE5-114B912B6FD5}"/>
          </ac:spMkLst>
        </pc:spChg>
        <pc:spChg chg="mod">
          <ac:chgData name="Jassem Abbasi" userId="a485637c-5d5c-44af-8411-f95acc3236b6" providerId="ADAL" clId="{B67E75DF-61F4-4BDD-83F6-F3A9FEB4B984}" dt="2024-02-22T09:52:54.409" v="2357" actId="27803"/>
          <ac:spMkLst>
            <pc:docMk/>
            <pc:sldMk cId="3942064285" sldId="256"/>
            <ac:spMk id="14778" creationId="{6ED9504A-0322-0FBC-ED80-F9414D123BB1}"/>
          </ac:spMkLst>
        </pc:spChg>
        <pc:spChg chg="mod">
          <ac:chgData name="Jassem Abbasi" userId="a485637c-5d5c-44af-8411-f95acc3236b6" providerId="ADAL" clId="{B67E75DF-61F4-4BDD-83F6-F3A9FEB4B984}" dt="2024-02-22T09:52:54.409" v="2357" actId="27803"/>
          <ac:spMkLst>
            <pc:docMk/>
            <pc:sldMk cId="3942064285" sldId="256"/>
            <ac:spMk id="14779" creationId="{D25FEB9A-08B9-7833-717B-0B2E43BEADA9}"/>
          </ac:spMkLst>
        </pc:spChg>
        <pc:spChg chg="mod">
          <ac:chgData name="Jassem Abbasi" userId="a485637c-5d5c-44af-8411-f95acc3236b6" providerId="ADAL" clId="{B67E75DF-61F4-4BDD-83F6-F3A9FEB4B984}" dt="2024-02-22T09:52:54.409" v="2357" actId="27803"/>
          <ac:spMkLst>
            <pc:docMk/>
            <pc:sldMk cId="3942064285" sldId="256"/>
            <ac:spMk id="14780" creationId="{67A59826-29BE-903A-FAC1-A2EE394709B6}"/>
          </ac:spMkLst>
        </pc:spChg>
        <pc:spChg chg="mod">
          <ac:chgData name="Jassem Abbasi" userId="a485637c-5d5c-44af-8411-f95acc3236b6" providerId="ADAL" clId="{B67E75DF-61F4-4BDD-83F6-F3A9FEB4B984}" dt="2024-02-22T09:52:54.409" v="2357" actId="27803"/>
          <ac:spMkLst>
            <pc:docMk/>
            <pc:sldMk cId="3942064285" sldId="256"/>
            <ac:spMk id="14781" creationId="{E4307422-0250-216E-4F96-4F8AD14652D7}"/>
          </ac:spMkLst>
        </pc:spChg>
        <pc:spChg chg="mod">
          <ac:chgData name="Jassem Abbasi" userId="a485637c-5d5c-44af-8411-f95acc3236b6" providerId="ADAL" clId="{B67E75DF-61F4-4BDD-83F6-F3A9FEB4B984}" dt="2024-02-22T09:52:54.409" v="2357" actId="27803"/>
          <ac:spMkLst>
            <pc:docMk/>
            <pc:sldMk cId="3942064285" sldId="256"/>
            <ac:spMk id="14782" creationId="{45BBEDC5-27F3-F974-1BEC-40756B30B26D}"/>
          </ac:spMkLst>
        </pc:spChg>
        <pc:spChg chg="mod">
          <ac:chgData name="Jassem Abbasi" userId="a485637c-5d5c-44af-8411-f95acc3236b6" providerId="ADAL" clId="{B67E75DF-61F4-4BDD-83F6-F3A9FEB4B984}" dt="2024-02-22T09:52:54.409" v="2357" actId="27803"/>
          <ac:spMkLst>
            <pc:docMk/>
            <pc:sldMk cId="3942064285" sldId="256"/>
            <ac:spMk id="14783" creationId="{FD48A269-3C20-C775-37D3-D15D33274A5D}"/>
          </ac:spMkLst>
        </pc:spChg>
        <pc:spChg chg="mod">
          <ac:chgData name="Jassem Abbasi" userId="a485637c-5d5c-44af-8411-f95acc3236b6" providerId="ADAL" clId="{B67E75DF-61F4-4BDD-83F6-F3A9FEB4B984}" dt="2024-02-22T09:52:54.409" v="2357" actId="27803"/>
          <ac:spMkLst>
            <pc:docMk/>
            <pc:sldMk cId="3942064285" sldId="256"/>
            <ac:spMk id="14784" creationId="{ACF01CA4-C155-4350-78F1-6BB250E19B7A}"/>
          </ac:spMkLst>
        </pc:spChg>
        <pc:spChg chg="mod">
          <ac:chgData name="Jassem Abbasi" userId="a485637c-5d5c-44af-8411-f95acc3236b6" providerId="ADAL" clId="{B67E75DF-61F4-4BDD-83F6-F3A9FEB4B984}" dt="2024-02-22T09:52:54.409" v="2357" actId="27803"/>
          <ac:spMkLst>
            <pc:docMk/>
            <pc:sldMk cId="3942064285" sldId="256"/>
            <ac:spMk id="14785" creationId="{D572CE01-7A66-BA3E-E66F-230C8F91401B}"/>
          </ac:spMkLst>
        </pc:spChg>
        <pc:spChg chg="mod">
          <ac:chgData name="Jassem Abbasi" userId="a485637c-5d5c-44af-8411-f95acc3236b6" providerId="ADAL" clId="{B67E75DF-61F4-4BDD-83F6-F3A9FEB4B984}" dt="2024-02-22T09:52:54.409" v="2357" actId="27803"/>
          <ac:spMkLst>
            <pc:docMk/>
            <pc:sldMk cId="3942064285" sldId="256"/>
            <ac:spMk id="14786" creationId="{7BE1F8FB-9D5C-3A2D-5CEB-97A845F544B8}"/>
          </ac:spMkLst>
        </pc:spChg>
        <pc:spChg chg="mod">
          <ac:chgData name="Jassem Abbasi" userId="a485637c-5d5c-44af-8411-f95acc3236b6" providerId="ADAL" clId="{B67E75DF-61F4-4BDD-83F6-F3A9FEB4B984}" dt="2024-02-22T09:52:54.409" v="2357" actId="27803"/>
          <ac:spMkLst>
            <pc:docMk/>
            <pc:sldMk cId="3942064285" sldId="256"/>
            <ac:spMk id="14787" creationId="{69A9DF71-E63E-D3D2-D210-4DC0CE8FEE22}"/>
          </ac:spMkLst>
        </pc:spChg>
        <pc:spChg chg="mod">
          <ac:chgData name="Jassem Abbasi" userId="a485637c-5d5c-44af-8411-f95acc3236b6" providerId="ADAL" clId="{B67E75DF-61F4-4BDD-83F6-F3A9FEB4B984}" dt="2024-02-22T09:52:54.409" v="2357" actId="27803"/>
          <ac:spMkLst>
            <pc:docMk/>
            <pc:sldMk cId="3942064285" sldId="256"/>
            <ac:spMk id="14788" creationId="{3A6D8D08-6623-1A50-00FD-0F5B9F1024F9}"/>
          </ac:spMkLst>
        </pc:spChg>
        <pc:spChg chg="mod">
          <ac:chgData name="Jassem Abbasi" userId="a485637c-5d5c-44af-8411-f95acc3236b6" providerId="ADAL" clId="{B67E75DF-61F4-4BDD-83F6-F3A9FEB4B984}" dt="2024-02-22T09:52:54.409" v="2357" actId="27803"/>
          <ac:spMkLst>
            <pc:docMk/>
            <pc:sldMk cId="3942064285" sldId="256"/>
            <ac:spMk id="14789" creationId="{84FE7628-1107-7073-62B3-5AAD821972DE}"/>
          </ac:spMkLst>
        </pc:spChg>
        <pc:spChg chg="mod">
          <ac:chgData name="Jassem Abbasi" userId="a485637c-5d5c-44af-8411-f95acc3236b6" providerId="ADAL" clId="{B67E75DF-61F4-4BDD-83F6-F3A9FEB4B984}" dt="2024-02-22T09:52:54.409" v="2357" actId="27803"/>
          <ac:spMkLst>
            <pc:docMk/>
            <pc:sldMk cId="3942064285" sldId="256"/>
            <ac:spMk id="14790" creationId="{9A22F323-AB84-26DC-036A-BB10839B16E8}"/>
          </ac:spMkLst>
        </pc:spChg>
        <pc:spChg chg="mod">
          <ac:chgData name="Jassem Abbasi" userId="a485637c-5d5c-44af-8411-f95acc3236b6" providerId="ADAL" clId="{B67E75DF-61F4-4BDD-83F6-F3A9FEB4B984}" dt="2024-02-22T09:52:54.409" v="2357" actId="27803"/>
          <ac:spMkLst>
            <pc:docMk/>
            <pc:sldMk cId="3942064285" sldId="256"/>
            <ac:spMk id="14791" creationId="{DBBEC6D1-B565-404D-559D-3F9E9501637A}"/>
          </ac:spMkLst>
        </pc:spChg>
        <pc:spChg chg="mod">
          <ac:chgData name="Jassem Abbasi" userId="a485637c-5d5c-44af-8411-f95acc3236b6" providerId="ADAL" clId="{B67E75DF-61F4-4BDD-83F6-F3A9FEB4B984}" dt="2024-02-22T09:52:54.409" v="2357" actId="27803"/>
          <ac:spMkLst>
            <pc:docMk/>
            <pc:sldMk cId="3942064285" sldId="256"/>
            <ac:spMk id="14792" creationId="{325E7EEC-28BC-C4E7-8785-735FD14F9FF2}"/>
          </ac:spMkLst>
        </pc:spChg>
        <pc:spChg chg="mod">
          <ac:chgData name="Jassem Abbasi" userId="a485637c-5d5c-44af-8411-f95acc3236b6" providerId="ADAL" clId="{B67E75DF-61F4-4BDD-83F6-F3A9FEB4B984}" dt="2024-02-22T09:52:54.409" v="2357" actId="27803"/>
          <ac:spMkLst>
            <pc:docMk/>
            <pc:sldMk cId="3942064285" sldId="256"/>
            <ac:spMk id="14793" creationId="{5EA3ECBF-37A6-21B3-20DD-6A027F54F899}"/>
          </ac:spMkLst>
        </pc:spChg>
        <pc:spChg chg="mod">
          <ac:chgData name="Jassem Abbasi" userId="a485637c-5d5c-44af-8411-f95acc3236b6" providerId="ADAL" clId="{B67E75DF-61F4-4BDD-83F6-F3A9FEB4B984}" dt="2024-02-22T09:52:54.409" v="2357" actId="27803"/>
          <ac:spMkLst>
            <pc:docMk/>
            <pc:sldMk cId="3942064285" sldId="256"/>
            <ac:spMk id="14794" creationId="{778FDF88-7A42-0263-0224-AF23BE34F725}"/>
          </ac:spMkLst>
        </pc:spChg>
        <pc:spChg chg="mod">
          <ac:chgData name="Jassem Abbasi" userId="a485637c-5d5c-44af-8411-f95acc3236b6" providerId="ADAL" clId="{B67E75DF-61F4-4BDD-83F6-F3A9FEB4B984}" dt="2024-02-22T09:52:54.409" v="2357" actId="27803"/>
          <ac:spMkLst>
            <pc:docMk/>
            <pc:sldMk cId="3942064285" sldId="256"/>
            <ac:spMk id="14795" creationId="{28C43FCF-F01F-7AF2-C657-732D83594A98}"/>
          </ac:spMkLst>
        </pc:spChg>
        <pc:spChg chg="mod">
          <ac:chgData name="Jassem Abbasi" userId="a485637c-5d5c-44af-8411-f95acc3236b6" providerId="ADAL" clId="{B67E75DF-61F4-4BDD-83F6-F3A9FEB4B984}" dt="2024-02-22T09:52:54.409" v="2357" actId="27803"/>
          <ac:spMkLst>
            <pc:docMk/>
            <pc:sldMk cId="3942064285" sldId="256"/>
            <ac:spMk id="14796" creationId="{B610FB37-1341-252C-8390-A8269958F2E8}"/>
          </ac:spMkLst>
        </pc:spChg>
        <pc:spChg chg="mod">
          <ac:chgData name="Jassem Abbasi" userId="a485637c-5d5c-44af-8411-f95acc3236b6" providerId="ADAL" clId="{B67E75DF-61F4-4BDD-83F6-F3A9FEB4B984}" dt="2024-02-22T09:52:54.409" v="2357" actId="27803"/>
          <ac:spMkLst>
            <pc:docMk/>
            <pc:sldMk cId="3942064285" sldId="256"/>
            <ac:spMk id="14797" creationId="{641B5ABB-EF3D-3F12-FB2B-77083AD06473}"/>
          </ac:spMkLst>
        </pc:spChg>
        <pc:spChg chg="mod">
          <ac:chgData name="Jassem Abbasi" userId="a485637c-5d5c-44af-8411-f95acc3236b6" providerId="ADAL" clId="{B67E75DF-61F4-4BDD-83F6-F3A9FEB4B984}" dt="2024-02-22T09:52:54.409" v="2357" actId="27803"/>
          <ac:spMkLst>
            <pc:docMk/>
            <pc:sldMk cId="3942064285" sldId="256"/>
            <ac:spMk id="14798" creationId="{DAA15580-A4C8-90DA-09AC-F9B55B3B132B}"/>
          </ac:spMkLst>
        </pc:spChg>
        <pc:spChg chg="mod">
          <ac:chgData name="Jassem Abbasi" userId="a485637c-5d5c-44af-8411-f95acc3236b6" providerId="ADAL" clId="{B67E75DF-61F4-4BDD-83F6-F3A9FEB4B984}" dt="2024-02-22T09:52:54.409" v="2357" actId="27803"/>
          <ac:spMkLst>
            <pc:docMk/>
            <pc:sldMk cId="3942064285" sldId="256"/>
            <ac:spMk id="14799" creationId="{8355861E-8D64-FF02-4D38-C00611C7E8BF}"/>
          </ac:spMkLst>
        </pc:spChg>
        <pc:spChg chg="mod">
          <ac:chgData name="Jassem Abbasi" userId="a485637c-5d5c-44af-8411-f95acc3236b6" providerId="ADAL" clId="{B67E75DF-61F4-4BDD-83F6-F3A9FEB4B984}" dt="2024-02-22T09:52:54.409" v="2357" actId="27803"/>
          <ac:spMkLst>
            <pc:docMk/>
            <pc:sldMk cId="3942064285" sldId="256"/>
            <ac:spMk id="14800" creationId="{D832A364-B811-5DDE-5CEF-8C155856C1FE}"/>
          </ac:spMkLst>
        </pc:spChg>
        <pc:spChg chg="mod">
          <ac:chgData name="Jassem Abbasi" userId="a485637c-5d5c-44af-8411-f95acc3236b6" providerId="ADAL" clId="{B67E75DF-61F4-4BDD-83F6-F3A9FEB4B984}" dt="2024-02-22T09:52:54.409" v="2357" actId="27803"/>
          <ac:spMkLst>
            <pc:docMk/>
            <pc:sldMk cId="3942064285" sldId="256"/>
            <ac:spMk id="14801" creationId="{00597429-6702-2FB2-90F0-9E83E711B0C7}"/>
          </ac:spMkLst>
        </pc:spChg>
        <pc:spChg chg="mod">
          <ac:chgData name="Jassem Abbasi" userId="a485637c-5d5c-44af-8411-f95acc3236b6" providerId="ADAL" clId="{B67E75DF-61F4-4BDD-83F6-F3A9FEB4B984}" dt="2024-02-22T09:52:54.409" v="2357" actId="27803"/>
          <ac:spMkLst>
            <pc:docMk/>
            <pc:sldMk cId="3942064285" sldId="256"/>
            <ac:spMk id="14802" creationId="{96D44532-3E2F-1EB5-9CF6-9BA812AB8B6C}"/>
          </ac:spMkLst>
        </pc:spChg>
        <pc:spChg chg="mod">
          <ac:chgData name="Jassem Abbasi" userId="a485637c-5d5c-44af-8411-f95acc3236b6" providerId="ADAL" clId="{B67E75DF-61F4-4BDD-83F6-F3A9FEB4B984}" dt="2024-02-22T09:52:54.409" v="2357" actId="27803"/>
          <ac:spMkLst>
            <pc:docMk/>
            <pc:sldMk cId="3942064285" sldId="256"/>
            <ac:spMk id="14803" creationId="{61F87163-9382-E850-5B88-C2BF09528417}"/>
          </ac:spMkLst>
        </pc:spChg>
        <pc:spChg chg="mod">
          <ac:chgData name="Jassem Abbasi" userId="a485637c-5d5c-44af-8411-f95acc3236b6" providerId="ADAL" clId="{B67E75DF-61F4-4BDD-83F6-F3A9FEB4B984}" dt="2024-02-22T09:52:54.409" v="2357" actId="27803"/>
          <ac:spMkLst>
            <pc:docMk/>
            <pc:sldMk cId="3942064285" sldId="256"/>
            <ac:spMk id="14804" creationId="{1BD38C49-42E0-0C33-D08F-366F11C54A4A}"/>
          </ac:spMkLst>
        </pc:spChg>
        <pc:spChg chg="mod">
          <ac:chgData name="Jassem Abbasi" userId="a485637c-5d5c-44af-8411-f95acc3236b6" providerId="ADAL" clId="{B67E75DF-61F4-4BDD-83F6-F3A9FEB4B984}" dt="2024-02-22T09:52:54.409" v="2357" actId="27803"/>
          <ac:spMkLst>
            <pc:docMk/>
            <pc:sldMk cId="3942064285" sldId="256"/>
            <ac:spMk id="14805" creationId="{531DEB7D-8367-2CC1-5F88-CDF5E4B010EA}"/>
          </ac:spMkLst>
        </pc:spChg>
        <pc:spChg chg="mod">
          <ac:chgData name="Jassem Abbasi" userId="a485637c-5d5c-44af-8411-f95acc3236b6" providerId="ADAL" clId="{B67E75DF-61F4-4BDD-83F6-F3A9FEB4B984}" dt="2024-02-22T09:52:54.409" v="2357" actId="27803"/>
          <ac:spMkLst>
            <pc:docMk/>
            <pc:sldMk cId="3942064285" sldId="256"/>
            <ac:spMk id="14806" creationId="{5B99A795-46B9-1E85-8BA2-56D5BBE93165}"/>
          </ac:spMkLst>
        </pc:spChg>
        <pc:spChg chg="mod">
          <ac:chgData name="Jassem Abbasi" userId="a485637c-5d5c-44af-8411-f95acc3236b6" providerId="ADAL" clId="{B67E75DF-61F4-4BDD-83F6-F3A9FEB4B984}" dt="2024-02-22T09:52:54.409" v="2357" actId="27803"/>
          <ac:spMkLst>
            <pc:docMk/>
            <pc:sldMk cId="3942064285" sldId="256"/>
            <ac:spMk id="14807" creationId="{71B971A3-C241-71AD-CCBE-352263BD8DAD}"/>
          </ac:spMkLst>
        </pc:spChg>
        <pc:spChg chg="mod">
          <ac:chgData name="Jassem Abbasi" userId="a485637c-5d5c-44af-8411-f95acc3236b6" providerId="ADAL" clId="{B67E75DF-61F4-4BDD-83F6-F3A9FEB4B984}" dt="2024-02-22T09:52:54.409" v="2357" actId="27803"/>
          <ac:spMkLst>
            <pc:docMk/>
            <pc:sldMk cId="3942064285" sldId="256"/>
            <ac:spMk id="14808" creationId="{12D92E2B-2AA7-DB7E-D82E-1D1160C375C3}"/>
          </ac:spMkLst>
        </pc:spChg>
        <pc:spChg chg="mod">
          <ac:chgData name="Jassem Abbasi" userId="a485637c-5d5c-44af-8411-f95acc3236b6" providerId="ADAL" clId="{B67E75DF-61F4-4BDD-83F6-F3A9FEB4B984}" dt="2024-02-22T09:52:54.409" v="2357" actId="27803"/>
          <ac:spMkLst>
            <pc:docMk/>
            <pc:sldMk cId="3942064285" sldId="256"/>
            <ac:spMk id="14809" creationId="{B052A436-A8ED-E1F2-1805-596A4B67E8CE}"/>
          </ac:spMkLst>
        </pc:spChg>
        <pc:spChg chg="mod">
          <ac:chgData name="Jassem Abbasi" userId="a485637c-5d5c-44af-8411-f95acc3236b6" providerId="ADAL" clId="{B67E75DF-61F4-4BDD-83F6-F3A9FEB4B984}" dt="2024-02-22T09:52:54.409" v="2357" actId="27803"/>
          <ac:spMkLst>
            <pc:docMk/>
            <pc:sldMk cId="3942064285" sldId="256"/>
            <ac:spMk id="14810" creationId="{65160773-E9D8-332E-D346-7E0B86A19FBB}"/>
          </ac:spMkLst>
        </pc:spChg>
        <pc:spChg chg="mod">
          <ac:chgData name="Jassem Abbasi" userId="a485637c-5d5c-44af-8411-f95acc3236b6" providerId="ADAL" clId="{B67E75DF-61F4-4BDD-83F6-F3A9FEB4B984}" dt="2024-02-22T09:52:54.409" v="2357" actId="27803"/>
          <ac:spMkLst>
            <pc:docMk/>
            <pc:sldMk cId="3942064285" sldId="256"/>
            <ac:spMk id="14811" creationId="{D3744BC5-D7C4-197B-6E37-F58536C8BF84}"/>
          </ac:spMkLst>
        </pc:spChg>
        <pc:spChg chg="mod">
          <ac:chgData name="Jassem Abbasi" userId="a485637c-5d5c-44af-8411-f95acc3236b6" providerId="ADAL" clId="{B67E75DF-61F4-4BDD-83F6-F3A9FEB4B984}" dt="2024-02-22T09:52:54.409" v="2357" actId="27803"/>
          <ac:spMkLst>
            <pc:docMk/>
            <pc:sldMk cId="3942064285" sldId="256"/>
            <ac:spMk id="14812" creationId="{F3624C0A-4E49-EB65-7FCC-89250AA26B4B}"/>
          </ac:spMkLst>
        </pc:spChg>
        <pc:spChg chg="mod">
          <ac:chgData name="Jassem Abbasi" userId="a485637c-5d5c-44af-8411-f95acc3236b6" providerId="ADAL" clId="{B67E75DF-61F4-4BDD-83F6-F3A9FEB4B984}" dt="2024-02-22T09:52:54.409" v="2357" actId="27803"/>
          <ac:spMkLst>
            <pc:docMk/>
            <pc:sldMk cId="3942064285" sldId="256"/>
            <ac:spMk id="14813" creationId="{DACF0FA1-232B-322C-019D-4203DCC5BDC2}"/>
          </ac:spMkLst>
        </pc:spChg>
        <pc:spChg chg="mod">
          <ac:chgData name="Jassem Abbasi" userId="a485637c-5d5c-44af-8411-f95acc3236b6" providerId="ADAL" clId="{B67E75DF-61F4-4BDD-83F6-F3A9FEB4B984}" dt="2024-02-22T09:52:54.409" v="2357" actId="27803"/>
          <ac:spMkLst>
            <pc:docMk/>
            <pc:sldMk cId="3942064285" sldId="256"/>
            <ac:spMk id="14814" creationId="{17A158B4-D0F6-A0A5-E22F-C468AE9047DB}"/>
          </ac:spMkLst>
        </pc:spChg>
        <pc:spChg chg="mod">
          <ac:chgData name="Jassem Abbasi" userId="a485637c-5d5c-44af-8411-f95acc3236b6" providerId="ADAL" clId="{B67E75DF-61F4-4BDD-83F6-F3A9FEB4B984}" dt="2024-02-22T09:52:54.409" v="2357" actId="27803"/>
          <ac:spMkLst>
            <pc:docMk/>
            <pc:sldMk cId="3942064285" sldId="256"/>
            <ac:spMk id="14815" creationId="{D061D397-5EBF-0570-D88C-0B6C1F648163}"/>
          </ac:spMkLst>
        </pc:spChg>
        <pc:spChg chg="mod">
          <ac:chgData name="Jassem Abbasi" userId="a485637c-5d5c-44af-8411-f95acc3236b6" providerId="ADAL" clId="{B67E75DF-61F4-4BDD-83F6-F3A9FEB4B984}" dt="2024-02-22T09:52:54.409" v="2357" actId="27803"/>
          <ac:spMkLst>
            <pc:docMk/>
            <pc:sldMk cId="3942064285" sldId="256"/>
            <ac:spMk id="14816" creationId="{F158B82D-6B0C-DE44-EDE6-48C22E147251}"/>
          </ac:spMkLst>
        </pc:spChg>
        <pc:spChg chg="mod">
          <ac:chgData name="Jassem Abbasi" userId="a485637c-5d5c-44af-8411-f95acc3236b6" providerId="ADAL" clId="{B67E75DF-61F4-4BDD-83F6-F3A9FEB4B984}" dt="2024-02-22T09:52:54.409" v="2357" actId="27803"/>
          <ac:spMkLst>
            <pc:docMk/>
            <pc:sldMk cId="3942064285" sldId="256"/>
            <ac:spMk id="14817" creationId="{B1491B84-2479-25B9-933A-20C0D0EE13D5}"/>
          </ac:spMkLst>
        </pc:spChg>
        <pc:spChg chg="mod">
          <ac:chgData name="Jassem Abbasi" userId="a485637c-5d5c-44af-8411-f95acc3236b6" providerId="ADAL" clId="{B67E75DF-61F4-4BDD-83F6-F3A9FEB4B984}" dt="2024-02-22T09:52:54.409" v="2357" actId="27803"/>
          <ac:spMkLst>
            <pc:docMk/>
            <pc:sldMk cId="3942064285" sldId="256"/>
            <ac:spMk id="14818" creationId="{82220E00-442D-4119-BBFD-BD8294977BF8}"/>
          </ac:spMkLst>
        </pc:spChg>
        <pc:spChg chg="mod">
          <ac:chgData name="Jassem Abbasi" userId="a485637c-5d5c-44af-8411-f95acc3236b6" providerId="ADAL" clId="{B67E75DF-61F4-4BDD-83F6-F3A9FEB4B984}" dt="2024-02-22T09:52:54.409" v="2357" actId="27803"/>
          <ac:spMkLst>
            <pc:docMk/>
            <pc:sldMk cId="3942064285" sldId="256"/>
            <ac:spMk id="14819" creationId="{90974ABB-10C6-C8F9-795D-78D1B6EAD8B6}"/>
          </ac:spMkLst>
        </pc:spChg>
        <pc:spChg chg="mod">
          <ac:chgData name="Jassem Abbasi" userId="a485637c-5d5c-44af-8411-f95acc3236b6" providerId="ADAL" clId="{B67E75DF-61F4-4BDD-83F6-F3A9FEB4B984}" dt="2024-02-22T09:52:54.409" v="2357" actId="27803"/>
          <ac:spMkLst>
            <pc:docMk/>
            <pc:sldMk cId="3942064285" sldId="256"/>
            <ac:spMk id="14820" creationId="{3D10269E-CBD3-5B01-C13E-AB40F4EC9EF8}"/>
          </ac:spMkLst>
        </pc:spChg>
        <pc:spChg chg="mod">
          <ac:chgData name="Jassem Abbasi" userId="a485637c-5d5c-44af-8411-f95acc3236b6" providerId="ADAL" clId="{B67E75DF-61F4-4BDD-83F6-F3A9FEB4B984}" dt="2024-02-22T09:52:54.409" v="2357" actId="27803"/>
          <ac:spMkLst>
            <pc:docMk/>
            <pc:sldMk cId="3942064285" sldId="256"/>
            <ac:spMk id="14821" creationId="{1959E870-D645-885B-67A2-B8B6A15D8DBA}"/>
          </ac:spMkLst>
        </pc:spChg>
        <pc:spChg chg="mod">
          <ac:chgData name="Jassem Abbasi" userId="a485637c-5d5c-44af-8411-f95acc3236b6" providerId="ADAL" clId="{B67E75DF-61F4-4BDD-83F6-F3A9FEB4B984}" dt="2024-02-22T09:52:54.409" v="2357" actId="27803"/>
          <ac:spMkLst>
            <pc:docMk/>
            <pc:sldMk cId="3942064285" sldId="256"/>
            <ac:spMk id="14822" creationId="{94E04785-6E61-0D1D-BCBA-8176D11A873C}"/>
          </ac:spMkLst>
        </pc:spChg>
        <pc:spChg chg="mod">
          <ac:chgData name="Jassem Abbasi" userId="a485637c-5d5c-44af-8411-f95acc3236b6" providerId="ADAL" clId="{B67E75DF-61F4-4BDD-83F6-F3A9FEB4B984}" dt="2024-02-22T09:52:54.409" v="2357" actId="27803"/>
          <ac:spMkLst>
            <pc:docMk/>
            <pc:sldMk cId="3942064285" sldId="256"/>
            <ac:spMk id="14823" creationId="{009BCB5E-FABA-83C2-6F76-C33E9CBDFA65}"/>
          </ac:spMkLst>
        </pc:spChg>
        <pc:spChg chg="mod">
          <ac:chgData name="Jassem Abbasi" userId="a485637c-5d5c-44af-8411-f95acc3236b6" providerId="ADAL" clId="{B67E75DF-61F4-4BDD-83F6-F3A9FEB4B984}" dt="2024-02-22T09:52:54.409" v="2357" actId="27803"/>
          <ac:spMkLst>
            <pc:docMk/>
            <pc:sldMk cId="3942064285" sldId="256"/>
            <ac:spMk id="14824" creationId="{6FBAE4A7-A0E5-0A51-760E-496EFC24BBE6}"/>
          </ac:spMkLst>
        </pc:spChg>
        <pc:spChg chg="mod">
          <ac:chgData name="Jassem Abbasi" userId="a485637c-5d5c-44af-8411-f95acc3236b6" providerId="ADAL" clId="{B67E75DF-61F4-4BDD-83F6-F3A9FEB4B984}" dt="2024-02-22T09:52:54.409" v="2357" actId="27803"/>
          <ac:spMkLst>
            <pc:docMk/>
            <pc:sldMk cId="3942064285" sldId="256"/>
            <ac:spMk id="14825" creationId="{520DA84B-B06A-7188-CB65-0C3629B6DA9D}"/>
          </ac:spMkLst>
        </pc:spChg>
        <pc:spChg chg="mod">
          <ac:chgData name="Jassem Abbasi" userId="a485637c-5d5c-44af-8411-f95acc3236b6" providerId="ADAL" clId="{B67E75DF-61F4-4BDD-83F6-F3A9FEB4B984}" dt="2024-02-22T09:52:54.409" v="2357" actId="27803"/>
          <ac:spMkLst>
            <pc:docMk/>
            <pc:sldMk cId="3942064285" sldId="256"/>
            <ac:spMk id="14826" creationId="{C04DE7C4-8607-20DD-3D55-827455EA6EC9}"/>
          </ac:spMkLst>
        </pc:spChg>
        <pc:spChg chg="mod">
          <ac:chgData name="Jassem Abbasi" userId="a485637c-5d5c-44af-8411-f95acc3236b6" providerId="ADAL" clId="{B67E75DF-61F4-4BDD-83F6-F3A9FEB4B984}" dt="2024-02-22T09:52:54.409" v="2357" actId="27803"/>
          <ac:spMkLst>
            <pc:docMk/>
            <pc:sldMk cId="3942064285" sldId="256"/>
            <ac:spMk id="14827" creationId="{9F6865FF-6667-6CFA-2F7F-5594A229BE28}"/>
          </ac:spMkLst>
        </pc:spChg>
        <pc:spChg chg="mod">
          <ac:chgData name="Jassem Abbasi" userId="a485637c-5d5c-44af-8411-f95acc3236b6" providerId="ADAL" clId="{B67E75DF-61F4-4BDD-83F6-F3A9FEB4B984}" dt="2024-02-22T09:52:54.409" v="2357" actId="27803"/>
          <ac:spMkLst>
            <pc:docMk/>
            <pc:sldMk cId="3942064285" sldId="256"/>
            <ac:spMk id="14828" creationId="{B9CD48B4-0505-F3CE-4785-2A21F06394CF}"/>
          </ac:spMkLst>
        </pc:spChg>
        <pc:spChg chg="mod">
          <ac:chgData name="Jassem Abbasi" userId="a485637c-5d5c-44af-8411-f95acc3236b6" providerId="ADAL" clId="{B67E75DF-61F4-4BDD-83F6-F3A9FEB4B984}" dt="2024-02-22T09:52:54.409" v="2357" actId="27803"/>
          <ac:spMkLst>
            <pc:docMk/>
            <pc:sldMk cId="3942064285" sldId="256"/>
            <ac:spMk id="14829" creationId="{3E3E0DCF-CC21-2B80-E368-112A087F048B}"/>
          </ac:spMkLst>
        </pc:spChg>
        <pc:spChg chg="mod">
          <ac:chgData name="Jassem Abbasi" userId="a485637c-5d5c-44af-8411-f95acc3236b6" providerId="ADAL" clId="{B67E75DF-61F4-4BDD-83F6-F3A9FEB4B984}" dt="2024-02-22T09:52:54.409" v="2357" actId="27803"/>
          <ac:spMkLst>
            <pc:docMk/>
            <pc:sldMk cId="3942064285" sldId="256"/>
            <ac:spMk id="14830" creationId="{9563F4A1-161E-F849-5C51-2E9BA9BF641A}"/>
          </ac:spMkLst>
        </pc:spChg>
        <pc:spChg chg="mod">
          <ac:chgData name="Jassem Abbasi" userId="a485637c-5d5c-44af-8411-f95acc3236b6" providerId="ADAL" clId="{B67E75DF-61F4-4BDD-83F6-F3A9FEB4B984}" dt="2024-02-22T09:52:54.409" v="2357" actId="27803"/>
          <ac:spMkLst>
            <pc:docMk/>
            <pc:sldMk cId="3942064285" sldId="256"/>
            <ac:spMk id="14831" creationId="{0E4E10FE-8230-5CD5-391F-5E95EBEF93F3}"/>
          </ac:spMkLst>
        </pc:spChg>
        <pc:spChg chg="mod">
          <ac:chgData name="Jassem Abbasi" userId="a485637c-5d5c-44af-8411-f95acc3236b6" providerId="ADAL" clId="{B67E75DF-61F4-4BDD-83F6-F3A9FEB4B984}" dt="2024-02-22T09:52:54.409" v="2357" actId="27803"/>
          <ac:spMkLst>
            <pc:docMk/>
            <pc:sldMk cId="3942064285" sldId="256"/>
            <ac:spMk id="14832" creationId="{6A83F831-5287-3C30-4FC7-773155C08E3B}"/>
          </ac:spMkLst>
        </pc:spChg>
        <pc:spChg chg="mod">
          <ac:chgData name="Jassem Abbasi" userId="a485637c-5d5c-44af-8411-f95acc3236b6" providerId="ADAL" clId="{B67E75DF-61F4-4BDD-83F6-F3A9FEB4B984}" dt="2024-02-22T09:52:54.409" v="2357" actId="27803"/>
          <ac:spMkLst>
            <pc:docMk/>
            <pc:sldMk cId="3942064285" sldId="256"/>
            <ac:spMk id="14833" creationId="{369D8F22-AF3B-54F6-538B-6C06B02A8B25}"/>
          </ac:spMkLst>
        </pc:spChg>
        <pc:spChg chg="mod">
          <ac:chgData name="Jassem Abbasi" userId="a485637c-5d5c-44af-8411-f95acc3236b6" providerId="ADAL" clId="{B67E75DF-61F4-4BDD-83F6-F3A9FEB4B984}" dt="2024-02-22T09:52:54.409" v="2357" actId="27803"/>
          <ac:spMkLst>
            <pc:docMk/>
            <pc:sldMk cId="3942064285" sldId="256"/>
            <ac:spMk id="14834" creationId="{ECE99B21-3873-0C2B-811B-92A1DE04A5A0}"/>
          </ac:spMkLst>
        </pc:spChg>
        <pc:spChg chg="mod">
          <ac:chgData name="Jassem Abbasi" userId="a485637c-5d5c-44af-8411-f95acc3236b6" providerId="ADAL" clId="{B67E75DF-61F4-4BDD-83F6-F3A9FEB4B984}" dt="2024-02-22T09:52:54.409" v="2357" actId="27803"/>
          <ac:spMkLst>
            <pc:docMk/>
            <pc:sldMk cId="3942064285" sldId="256"/>
            <ac:spMk id="14835" creationId="{99D2D3FD-98BC-5F0F-5C81-A6C3372A82AF}"/>
          </ac:spMkLst>
        </pc:spChg>
        <pc:spChg chg="mod">
          <ac:chgData name="Jassem Abbasi" userId="a485637c-5d5c-44af-8411-f95acc3236b6" providerId="ADAL" clId="{B67E75DF-61F4-4BDD-83F6-F3A9FEB4B984}" dt="2024-02-22T09:52:54.409" v="2357" actId="27803"/>
          <ac:spMkLst>
            <pc:docMk/>
            <pc:sldMk cId="3942064285" sldId="256"/>
            <ac:spMk id="14836" creationId="{F77A760C-6CA5-1557-6B70-AAED39354CA6}"/>
          </ac:spMkLst>
        </pc:spChg>
        <pc:spChg chg="mod">
          <ac:chgData name="Jassem Abbasi" userId="a485637c-5d5c-44af-8411-f95acc3236b6" providerId="ADAL" clId="{B67E75DF-61F4-4BDD-83F6-F3A9FEB4B984}" dt="2024-02-22T09:52:54.409" v="2357" actId="27803"/>
          <ac:spMkLst>
            <pc:docMk/>
            <pc:sldMk cId="3942064285" sldId="256"/>
            <ac:spMk id="14837" creationId="{42AB4B46-AE2E-453E-4FAC-CD96A5985AE8}"/>
          </ac:spMkLst>
        </pc:spChg>
        <pc:spChg chg="mod">
          <ac:chgData name="Jassem Abbasi" userId="a485637c-5d5c-44af-8411-f95acc3236b6" providerId="ADAL" clId="{B67E75DF-61F4-4BDD-83F6-F3A9FEB4B984}" dt="2024-02-22T09:52:54.409" v="2357" actId="27803"/>
          <ac:spMkLst>
            <pc:docMk/>
            <pc:sldMk cId="3942064285" sldId="256"/>
            <ac:spMk id="14838" creationId="{E861AAD8-579A-9FC8-D3D8-A5DB3965524B}"/>
          </ac:spMkLst>
        </pc:spChg>
        <pc:spChg chg="mod">
          <ac:chgData name="Jassem Abbasi" userId="a485637c-5d5c-44af-8411-f95acc3236b6" providerId="ADAL" clId="{B67E75DF-61F4-4BDD-83F6-F3A9FEB4B984}" dt="2024-02-22T09:52:54.409" v="2357" actId="27803"/>
          <ac:spMkLst>
            <pc:docMk/>
            <pc:sldMk cId="3942064285" sldId="256"/>
            <ac:spMk id="14839" creationId="{50DF23C0-9FF9-CAFB-F638-0D1F45B34210}"/>
          </ac:spMkLst>
        </pc:spChg>
        <pc:spChg chg="mod">
          <ac:chgData name="Jassem Abbasi" userId="a485637c-5d5c-44af-8411-f95acc3236b6" providerId="ADAL" clId="{B67E75DF-61F4-4BDD-83F6-F3A9FEB4B984}" dt="2024-02-22T09:52:54.409" v="2357" actId="27803"/>
          <ac:spMkLst>
            <pc:docMk/>
            <pc:sldMk cId="3942064285" sldId="256"/>
            <ac:spMk id="14840" creationId="{037157F7-3B2C-2495-C7A1-1FD08DB37CA5}"/>
          </ac:spMkLst>
        </pc:spChg>
        <pc:spChg chg="mod">
          <ac:chgData name="Jassem Abbasi" userId="a485637c-5d5c-44af-8411-f95acc3236b6" providerId="ADAL" clId="{B67E75DF-61F4-4BDD-83F6-F3A9FEB4B984}" dt="2024-02-22T09:52:54.409" v="2357" actId="27803"/>
          <ac:spMkLst>
            <pc:docMk/>
            <pc:sldMk cId="3942064285" sldId="256"/>
            <ac:spMk id="14841" creationId="{2DD3BD77-E036-4378-B30E-7E6D2124CC0A}"/>
          </ac:spMkLst>
        </pc:spChg>
        <pc:spChg chg="mod">
          <ac:chgData name="Jassem Abbasi" userId="a485637c-5d5c-44af-8411-f95acc3236b6" providerId="ADAL" clId="{B67E75DF-61F4-4BDD-83F6-F3A9FEB4B984}" dt="2024-02-22T09:52:54.409" v="2357" actId="27803"/>
          <ac:spMkLst>
            <pc:docMk/>
            <pc:sldMk cId="3942064285" sldId="256"/>
            <ac:spMk id="14842" creationId="{C4195F2B-BBCA-7D0C-FFD2-78DC18B6E010}"/>
          </ac:spMkLst>
        </pc:spChg>
        <pc:spChg chg="mod">
          <ac:chgData name="Jassem Abbasi" userId="a485637c-5d5c-44af-8411-f95acc3236b6" providerId="ADAL" clId="{B67E75DF-61F4-4BDD-83F6-F3A9FEB4B984}" dt="2024-02-22T09:52:54.409" v="2357" actId="27803"/>
          <ac:spMkLst>
            <pc:docMk/>
            <pc:sldMk cId="3942064285" sldId="256"/>
            <ac:spMk id="14843" creationId="{8CE6C46D-1493-33FF-DFFF-38A5B5A22405}"/>
          </ac:spMkLst>
        </pc:spChg>
        <pc:spChg chg="mod">
          <ac:chgData name="Jassem Abbasi" userId="a485637c-5d5c-44af-8411-f95acc3236b6" providerId="ADAL" clId="{B67E75DF-61F4-4BDD-83F6-F3A9FEB4B984}" dt="2024-02-22T09:52:54.409" v="2357" actId="27803"/>
          <ac:spMkLst>
            <pc:docMk/>
            <pc:sldMk cId="3942064285" sldId="256"/>
            <ac:spMk id="14844" creationId="{8BCA306F-FCA3-D9D3-6201-D32E1B73FF32}"/>
          </ac:spMkLst>
        </pc:spChg>
        <pc:spChg chg="mod">
          <ac:chgData name="Jassem Abbasi" userId="a485637c-5d5c-44af-8411-f95acc3236b6" providerId="ADAL" clId="{B67E75DF-61F4-4BDD-83F6-F3A9FEB4B984}" dt="2024-02-22T09:52:54.409" v="2357" actId="27803"/>
          <ac:spMkLst>
            <pc:docMk/>
            <pc:sldMk cId="3942064285" sldId="256"/>
            <ac:spMk id="14845" creationId="{0D268C23-D77F-9CEA-E264-2D1C83680878}"/>
          </ac:spMkLst>
        </pc:spChg>
        <pc:spChg chg="mod">
          <ac:chgData name="Jassem Abbasi" userId="a485637c-5d5c-44af-8411-f95acc3236b6" providerId="ADAL" clId="{B67E75DF-61F4-4BDD-83F6-F3A9FEB4B984}" dt="2024-02-22T09:52:54.409" v="2357" actId="27803"/>
          <ac:spMkLst>
            <pc:docMk/>
            <pc:sldMk cId="3942064285" sldId="256"/>
            <ac:spMk id="14846" creationId="{315193CC-E8AB-AFE7-E5A5-01EAFF794101}"/>
          </ac:spMkLst>
        </pc:spChg>
        <pc:spChg chg="mod">
          <ac:chgData name="Jassem Abbasi" userId="a485637c-5d5c-44af-8411-f95acc3236b6" providerId="ADAL" clId="{B67E75DF-61F4-4BDD-83F6-F3A9FEB4B984}" dt="2024-02-22T09:52:54.409" v="2357" actId="27803"/>
          <ac:spMkLst>
            <pc:docMk/>
            <pc:sldMk cId="3942064285" sldId="256"/>
            <ac:spMk id="14847" creationId="{30445CAC-2264-FDF3-F473-141BC6EBD7F0}"/>
          </ac:spMkLst>
        </pc:spChg>
        <pc:spChg chg="mod">
          <ac:chgData name="Jassem Abbasi" userId="a485637c-5d5c-44af-8411-f95acc3236b6" providerId="ADAL" clId="{B67E75DF-61F4-4BDD-83F6-F3A9FEB4B984}" dt="2024-02-22T09:52:54.409" v="2357" actId="27803"/>
          <ac:spMkLst>
            <pc:docMk/>
            <pc:sldMk cId="3942064285" sldId="256"/>
            <ac:spMk id="14848" creationId="{90EE0E1D-574F-FA87-8E49-84E3EBE3256A}"/>
          </ac:spMkLst>
        </pc:spChg>
        <pc:spChg chg="mod">
          <ac:chgData name="Jassem Abbasi" userId="a485637c-5d5c-44af-8411-f95acc3236b6" providerId="ADAL" clId="{B67E75DF-61F4-4BDD-83F6-F3A9FEB4B984}" dt="2024-02-22T09:52:54.409" v="2357" actId="27803"/>
          <ac:spMkLst>
            <pc:docMk/>
            <pc:sldMk cId="3942064285" sldId="256"/>
            <ac:spMk id="14849" creationId="{2F3CD83B-B203-1C69-3278-6995AD14566B}"/>
          </ac:spMkLst>
        </pc:spChg>
        <pc:spChg chg="mod">
          <ac:chgData name="Jassem Abbasi" userId="a485637c-5d5c-44af-8411-f95acc3236b6" providerId="ADAL" clId="{B67E75DF-61F4-4BDD-83F6-F3A9FEB4B984}" dt="2024-02-22T09:52:54.409" v="2357" actId="27803"/>
          <ac:spMkLst>
            <pc:docMk/>
            <pc:sldMk cId="3942064285" sldId="256"/>
            <ac:spMk id="14850" creationId="{21BB16AF-18AD-0E22-7FE6-0C007CF8A340}"/>
          </ac:spMkLst>
        </pc:spChg>
        <pc:spChg chg="mod">
          <ac:chgData name="Jassem Abbasi" userId="a485637c-5d5c-44af-8411-f95acc3236b6" providerId="ADAL" clId="{B67E75DF-61F4-4BDD-83F6-F3A9FEB4B984}" dt="2024-02-22T09:52:54.409" v="2357" actId="27803"/>
          <ac:spMkLst>
            <pc:docMk/>
            <pc:sldMk cId="3942064285" sldId="256"/>
            <ac:spMk id="14851" creationId="{6ECC9656-F67C-6B93-4C9E-8D067C152E9E}"/>
          </ac:spMkLst>
        </pc:spChg>
        <pc:spChg chg="mod">
          <ac:chgData name="Jassem Abbasi" userId="a485637c-5d5c-44af-8411-f95acc3236b6" providerId="ADAL" clId="{B67E75DF-61F4-4BDD-83F6-F3A9FEB4B984}" dt="2024-02-22T09:52:54.409" v="2357" actId="27803"/>
          <ac:spMkLst>
            <pc:docMk/>
            <pc:sldMk cId="3942064285" sldId="256"/>
            <ac:spMk id="14852" creationId="{57EA2CE7-EAEC-7EB1-3426-D18394A68D2A}"/>
          </ac:spMkLst>
        </pc:spChg>
        <pc:spChg chg="mod">
          <ac:chgData name="Jassem Abbasi" userId="a485637c-5d5c-44af-8411-f95acc3236b6" providerId="ADAL" clId="{B67E75DF-61F4-4BDD-83F6-F3A9FEB4B984}" dt="2024-02-22T09:52:54.409" v="2357" actId="27803"/>
          <ac:spMkLst>
            <pc:docMk/>
            <pc:sldMk cId="3942064285" sldId="256"/>
            <ac:spMk id="14853" creationId="{F17983CE-2A38-2EC6-280E-4EF914280FB0}"/>
          </ac:spMkLst>
        </pc:spChg>
        <pc:spChg chg="mod">
          <ac:chgData name="Jassem Abbasi" userId="a485637c-5d5c-44af-8411-f95acc3236b6" providerId="ADAL" clId="{B67E75DF-61F4-4BDD-83F6-F3A9FEB4B984}" dt="2024-02-22T09:52:54.409" v="2357" actId="27803"/>
          <ac:spMkLst>
            <pc:docMk/>
            <pc:sldMk cId="3942064285" sldId="256"/>
            <ac:spMk id="14854" creationId="{231CA24F-3C92-02C6-AB58-8FA61E7E79E5}"/>
          </ac:spMkLst>
        </pc:spChg>
        <pc:spChg chg="mod">
          <ac:chgData name="Jassem Abbasi" userId="a485637c-5d5c-44af-8411-f95acc3236b6" providerId="ADAL" clId="{B67E75DF-61F4-4BDD-83F6-F3A9FEB4B984}" dt="2024-02-22T09:52:54.409" v="2357" actId="27803"/>
          <ac:spMkLst>
            <pc:docMk/>
            <pc:sldMk cId="3942064285" sldId="256"/>
            <ac:spMk id="14855" creationId="{8615835B-AD2D-0A6C-3F23-F974E66BDD0A}"/>
          </ac:spMkLst>
        </pc:spChg>
        <pc:spChg chg="mod">
          <ac:chgData name="Jassem Abbasi" userId="a485637c-5d5c-44af-8411-f95acc3236b6" providerId="ADAL" clId="{B67E75DF-61F4-4BDD-83F6-F3A9FEB4B984}" dt="2024-02-22T09:52:54.409" v="2357" actId="27803"/>
          <ac:spMkLst>
            <pc:docMk/>
            <pc:sldMk cId="3942064285" sldId="256"/>
            <ac:spMk id="14856" creationId="{68988046-1A75-7BEB-F20B-E17339CAB110}"/>
          </ac:spMkLst>
        </pc:spChg>
        <pc:spChg chg="mod">
          <ac:chgData name="Jassem Abbasi" userId="a485637c-5d5c-44af-8411-f95acc3236b6" providerId="ADAL" clId="{B67E75DF-61F4-4BDD-83F6-F3A9FEB4B984}" dt="2024-02-22T09:52:54.409" v="2357" actId="27803"/>
          <ac:spMkLst>
            <pc:docMk/>
            <pc:sldMk cId="3942064285" sldId="256"/>
            <ac:spMk id="14857" creationId="{0C0672F6-8662-05B5-B961-56124D925595}"/>
          </ac:spMkLst>
        </pc:spChg>
        <pc:spChg chg="mod">
          <ac:chgData name="Jassem Abbasi" userId="a485637c-5d5c-44af-8411-f95acc3236b6" providerId="ADAL" clId="{B67E75DF-61F4-4BDD-83F6-F3A9FEB4B984}" dt="2024-02-22T09:52:54.409" v="2357" actId="27803"/>
          <ac:spMkLst>
            <pc:docMk/>
            <pc:sldMk cId="3942064285" sldId="256"/>
            <ac:spMk id="14858" creationId="{99C021E8-9655-6AE6-5E8B-BEFE4DA7D298}"/>
          </ac:spMkLst>
        </pc:spChg>
        <pc:spChg chg="mod">
          <ac:chgData name="Jassem Abbasi" userId="a485637c-5d5c-44af-8411-f95acc3236b6" providerId="ADAL" clId="{B67E75DF-61F4-4BDD-83F6-F3A9FEB4B984}" dt="2024-02-22T09:52:54.409" v="2357" actId="27803"/>
          <ac:spMkLst>
            <pc:docMk/>
            <pc:sldMk cId="3942064285" sldId="256"/>
            <ac:spMk id="14859" creationId="{D9FA9559-9D39-5781-650B-0A3C1B76F488}"/>
          </ac:spMkLst>
        </pc:spChg>
        <pc:spChg chg="mod">
          <ac:chgData name="Jassem Abbasi" userId="a485637c-5d5c-44af-8411-f95acc3236b6" providerId="ADAL" clId="{B67E75DF-61F4-4BDD-83F6-F3A9FEB4B984}" dt="2024-02-22T09:52:54.409" v="2357" actId="27803"/>
          <ac:spMkLst>
            <pc:docMk/>
            <pc:sldMk cId="3942064285" sldId="256"/>
            <ac:spMk id="14860" creationId="{55782A87-6361-DFF0-AECD-8357725C5C0F}"/>
          </ac:spMkLst>
        </pc:spChg>
        <pc:spChg chg="mod">
          <ac:chgData name="Jassem Abbasi" userId="a485637c-5d5c-44af-8411-f95acc3236b6" providerId="ADAL" clId="{B67E75DF-61F4-4BDD-83F6-F3A9FEB4B984}" dt="2024-02-22T09:52:54.409" v="2357" actId="27803"/>
          <ac:spMkLst>
            <pc:docMk/>
            <pc:sldMk cId="3942064285" sldId="256"/>
            <ac:spMk id="14861" creationId="{6A8F291F-A9EC-AADF-CABB-774260F35599}"/>
          </ac:spMkLst>
        </pc:spChg>
        <pc:spChg chg="mod">
          <ac:chgData name="Jassem Abbasi" userId="a485637c-5d5c-44af-8411-f95acc3236b6" providerId="ADAL" clId="{B67E75DF-61F4-4BDD-83F6-F3A9FEB4B984}" dt="2024-02-22T09:52:54.409" v="2357" actId="27803"/>
          <ac:spMkLst>
            <pc:docMk/>
            <pc:sldMk cId="3942064285" sldId="256"/>
            <ac:spMk id="14862" creationId="{2E6B35DA-CDAA-AC09-55BB-0AAFC89BD839}"/>
          </ac:spMkLst>
        </pc:spChg>
        <pc:spChg chg="mod">
          <ac:chgData name="Jassem Abbasi" userId="a485637c-5d5c-44af-8411-f95acc3236b6" providerId="ADAL" clId="{B67E75DF-61F4-4BDD-83F6-F3A9FEB4B984}" dt="2024-02-22T09:52:54.409" v="2357" actId="27803"/>
          <ac:spMkLst>
            <pc:docMk/>
            <pc:sldMk cId="3942064285" sldId="256"/>
            <ac:spMk id="14863" creationId="{E41F6F5B-BF40-8018-A42C-548C50E8AB2E}"/>
          </ac:spMkLst>
        </pc:spChg>
        <pc:spChg chg="mod">
          <ac:chgData name="Jassem Abbasi" userId="a485637c-5d5c-44af-8411-f95acc3236b6" providerId="ADAL" clId="{B67E75DF-61F4-4BDD-83F6-F3A9FEB4B984}" dt="2024-02-22T09:52:54.409" v="2357" actId="27803"/>
          <ac:spMkLst>
            <pc:docMk/>
            <pc:sldMk cId="3942064285" sldId="256"/>
            <ac:spMk id="14864" creationId="{EF682C32-6B57-E188-CE12-08BBDD265B54}"/>
          </ac:spMkLst>
        </pc:spChg>
        <pc:spChg chg="mod">
          <ac:chgData name="Jassem Abbasi" userId="a485637c-5d5c-44af-8411-f95acc3236b6" providerId="ADAL" clId="{B67E75DF-61F4-4BDD-83F6-F3A9FEB4B984}" dt="2024-02-22T09:52:54.409" v="2357" actId="27803"/>
          <ac:spMkLst>
            <pc:docMk/>
            <pc:sldMk cId="3942064285" sldId="256"/>
            <ac:spMk id="14865" creationId="{D991FE54-C9A3-C8DA-A681-9D571349B0C0}"/>
          </ac:spMkLst>
        </pc:spChg>
        <pc:spChg chg="mod">
          <ac:chgData name="Jassem Abbasi" userId="a485637c-5d5c-44af-8411-f95acc3236b6" providerId="ADAL" clId="{B67E75DF-61F4-4BDD-83F6-F3A9FEB4B984}" dt="2024-02-22T09:52:54.409" v="2357" actId="27803"/>
          <ac:spMkLst>
            <pc:docMk/>
            <pc:sldMk cId="3942064285" sldId="256"/>
            <ac:spMk id="14866" creationId="{72371009-7AB9-666B-54C1-6E0F522DDDDD}"/>
          </ac:spMkLst>
        </pc:spChg>
        <pc:spChg chg="mod">
          <ac:chgData name="Jassem Abbasi" userId="a485637c-5d5c-44af-8411-f95acc3236b6" providerId="ADAL" clId="{B67E75DF-61F4-4BDD-83F6-F3A9FEB4B984}" dt="2024-02-22T09:52:54.409" v="2357" actId="27803"/>
          <ac:spMkLst>
            <pc:docMk/>
            <pc:sldMk cId="3942064285" sldId="256"/>
            <ac:spMk id="14867" creationId="{BBC1F2E8-ADCF-3EFA-1BE7-E7F09C4404BB}"/>
          </ac:spMkLst>
        </pc:spChg>
        <pc:spChg chg="mod">
          <ac:chgData name="Jassem Abbasi" userId="a485637c-5d5c-44af-8411-f95acc3236b6" providerId="ADAL" clId="{B67E75DF-61F4-4BDD-83F6-F3A9FEB4B984}" dt="2024-02-22T09:52:54.409" v="2357" actId="27803"/>
          <ac:spMkLst>
            <pc:docMk/>
            <pc:sldMk cId="3942064285" sldId="256"/>
            <ac:spMk id="14868" creationId="{8233DD00-F55F-F801-41F8-2E07A1758737}"/>
          </ac:spMkLst>
        </pc:spChg>
        <pc:spChg chg="mod">
          <ac:chgData name="Jassem Abbasi" userId="a485637c-5d5c-44af-8411-f95acc3236b6" providerId="ADAL" clId="{B67E75DF-61F4-4BDD-83F6-F3A9FEB4B984}" dt="2024-02-22T09:52:54.409" v="2357" actId="27803"/>
          <ac:spMkLst>
            <pc:docMk/>
            <pc:sldMk cId="3942064285" sldId="256"/>
            <ac:spMk id="14869" creationId="{36943F16-B339-600F-35F9-1FD7B32BDA97}"/>
          </ac:spMkLst>
        </pc:spChg>
        <pc:spChg chg="mod">
          <ac:chgData name="Jassem Abbasi" userId="a485637c-5d5c-44af-8411-f95acc3236b6" providerId="ADAL" clId="{B67E75DF-61F4-4BDD-83F6-F3A9FEB4B984}" dt="2024-02-22T09:52:54.409" v="2357" actId="27803"/>
          <ac:spMkLst>
            <pc:docMk/>
            <pc:sldMk cId="3942064285" sldId="256"/>
            <ac:spMk id="14870" creationId="{F60A93BE-790C-DC81-5172-6293BAC2DC16}"/>
          </ac:spMkLst>
        </pc:spChg>
        <pc:spChg chg="mod">
          <ac:chgData name="Jassem Abbasi" userId="a485637c-5d5c-44af-8411-f95acc3236b6" providerId="ADAL" clId="{B67E75DF-61F4-4BDD-83F6-F3A9FEB4B984}" dt="2024-02-22T09:52:54.409" v="2357" actId="27803"/>
          <ac:spMkLst>
            <pc:docMk/>
            <pc:sldMk cId="3942064285" sldId="256"/>
            <ac:spMk id="14871" creationId="{0439DE35-C877-F2E4-42EC-BF1E489265BD}"/>
          </ac:spMkLst>
        </pc:spChg>
        <pc:spChg chg="mod">
          <ac:chgData name="Jassem Abbasi" userId="a485637c-5d5c-44af-8411-f95acc3236b6" providerId="ADAL" clId="{B67E75DF-61F4-4BDD-83F6-F3A9FEB4B984}" dt="2024-02-22T09:52:54.409" v="2357" actId="27803"/>
          <ac:spMkLst>
            <pc:docMk/>
            <pc:sldMk cId="3942064285" sldId="256"/>
            <ac:spMk id="14872" creationId="{88E9BDE8-4C09-8476-A700-10171DB794F7}"/>
          </ac:spMkLst>
        </pc:spChg>
        <pc:spChg chg="mod">
          <ac:chgData name="Jassem Abbasi" userId="a485637c-5d5c-44af-8411-f95acc3236b6" providerId="ADAL" clId="{B67E75DF-61F4-4BDD-83F6-F3A9FEB4B984}" dt="2024-02-22T09:52:54.409" v="2357" actId="27803"/>
          <ac:spMkLst>
            <pc:docMk/>
            <pc:sldMk cId="3942064285" sldId="256"/>
            <ac:spMk id="14873" creationId="{49FF5775-2A90-A5A0-9693-4053E66A76D9}"/>
          </ac:spMkLst>
        </pc:spChg>
        <pc:spChg chg="mod">
          <ac:chgData name="Jassem Abbasi" userId="a485637c-5d5c-44af-8411-f95acc3236b6" providerId="ADAL" clId="{B67E75DF-61F4-4BDD-83F6-F3A9FEB4B984}" dt="2024-02-22T09:52:54.409" v="2357" actId="27803"/>
          <ac:spMkLst>
            <pc:docMk/>
            <pc:sldMk cId="3942064285" sldId="256"/>
            <ac:spMk id="14874" creationId="{FF3E71A4-AC50-736D-F54F-614662732F39}"/>
          </ac:spMkLst>
        </pc:spChg>
        <pc:spChg chg="mod">
          <ac:chgData name="Jassem Abbasi" userId="a485637c-5d5c-44af-8411-f95acc3236b6" providerId="ADAL" clId="{B67E75DF-61F4-4BDD-83F6-F3A9FEB4B984}" dt="2024-02-22T09:52:54.409" v="2357" actId="27803"/>
          <ac:spMkLst>
            <pc:docMk/>
            <pc:sldMk cId="3942064285" sldId="256"/>
            <ac:spMk id="14875" creationId="{C3A261C8-8129-E19E-E9A5-DFB556880FEA}"/>
          </ac:spMkLst>
        </pc:spChg>
        <pc:spChg chg="mod">
          <ac:chgData name="Jassem Abbasi" userId="a485637c-5d5c-44af-8411-f95acc3236b6" providerId="ADAL" clId="{B67E75DF-61F4-4BDD-83F6-F3A9FEB4B984}" dt="2024-02-22T09:52:54.409" v="2357" actId="27803"/>
          <ac:spMkLst>
            <pc:docMk/>
            <pc:sldMk cId="3942064285" sldId="256"/>
            <ac:spMk id="14876" creationId="{DED7B80A-ED06-502B-FFB8-CBF7FA7DE6E4}"/>
          </ac:spMkLst>
        </pc:spChg>
        <pc:spChg chg="mod">
          <ac:chgData name="Jassem Abbasi" userId="a485637c-5d5c-44af-8411-f95acc3236b6" providerId="ADAL" clId="{B67E75DF-61F4-4BDD-83F6-F3A9FEB4B984}" dt="2024-02-22T09:52:54.409" v="2357" actId="27803"/>
          <ac:spMkLst>
            <pc:docMk/>
            <pc:sldMk cId="3942064285" sldId="256"/>
            <ac:spMk id="14877" creationId="{6D67DDF7-6D6D-1884-2D4F-3A057DCA61A6}"/>
          </ac:spMkLst>
        </pc:spChg>
        <pc:spChg chg="mod">
          <ac:chgData name="Jassem Abbasi" userId="a485637c-5d5c-44af-8411-f95acc3236b6" providerId="ADAL" clId="{B67E75DF-61F4-4BDD-83F6-F3A9FEB4B984}" dt="2024-02-22T09:52:54.409" v="2357" actId="27803"/>
          <ac:spMkLst>
            <pc:docMk/>
            <pc:sldMk cId="3942064285" sldId="256"/>
            <ac:spMk id="14878" creationId="{A3D5ED61-130B-25BF-5204-53EB2EEF76A2}"/>
          </ac:spMkLst>
        </pc:spChg>
        <pc:spChg chg="mod">
          <ac:chgData name="Jassem Abbasi" userId="a485637c-5d5c-44af-8411-f95acc3236b6" providerId="ADAL" clId="{B67E75DF-61F4-4BDD-83F6-F3A9FEB4B984}" dt="2024-02-22T09:52:54.409" v="2357" actId="27803"/>
          <ac:spMkLst>
            <pc:docMk/>
            <pc:sldMk cId="3942064285" sldId="256"/>
            <ac:spMk id="14879" creationId="{4FFBC530-BB77-5A84-D3E1-2D087BC7B7D2}"/>
          </ac:spMkLst>
        </pc:spChg>
        <pc:spChg chg="mod">
          <ac:chgData name="Jassem Abbasi" userId="a485637c-5d5c-44af-8411-f95acc3236b6" providerId="ADAL" clId="{B67E75DF-61F4-4BDD-83F6-F3A9FEB4B984}" dt="2024-02-22T09:52:54.409" v="2357" actId="27803"/>
          <ac:spMkLst>
            <pc:docMk/>
            <pc:sldMk cId="3942064285" sldId="256"/>
            <ac:spMk id="14880" creationId="{D38588F1-707D-617E-FA7D-FD9E86A364E6}"/>
          </ac:spMkLst>
        </pc:spChg>
        <pc:spChg chg="mod">
          <ac:chgData name="Jassem Abbasi" userId="a485637c-5d5c-44af-8411-f95acc3236b6" providerId="ADAL" clId="{B67E75DF-61F4-4BDD-83F6-F3A9FEB4B984}" dt="2024-02-22T09:52:54.409" v="2357" actId="27803"/>
          <ac:spMkLst>
            <pc:docMk/>
            <pc:sldMk cId="3942064285" sldId="256"/>
            <ac:spMk id="14881" creationId="{E4E7AD13-B2FB-3720-8B26-1D4171D52739}"/>
          </ac:spMkLst>
        </pc:spChg>
        <pc:spChg chg="mod">
          <ac:chgData name="Jassem Abbasi" userId="a485637c-5d5c-44af-8411-f95acc3236b6" providerId="ADAL" clId="{B67E75DF-61F4-4BDD-83F6-F3A9FEB4B984}" dt="2024-02-22T09:52:54.409" v="2357" actId="27803"/>
          <ac:spMkLst>
            <pc:docMk/>
            <pc:sldMk cId="3942064285" sldId="256"/>
            <ac:spMk id="14882" creationId="{EC3FF4B0-6AA7-556A-D281-8EDF48CC038C}"/>
          </ac:spMkLst>
        </pc:spChg>
        <pc:spChg chg="mod">
          <ac:chgData name="Jassem Abbasi" userId="a485637c-5d5c-44af-8411-f95acc3236b6" providerId="ADAL" clId="{B67E75DF-61F4-4BDD-83F6-F3A9FEB4B984}" dt="2024-02-22T09:52:54.409" v="2357" actId="27803"/>
          <ac:spMkLst>
            <pc:docMk/>
            <pc:sldMk cId="3942064285" sldId="256"/>
            <ac:spMk id="14883" creationId="{82FC765F-82FC-B61B-962A-BB9464D753EB}"/>
          </ac:spMkLst>
        </pc:spChg>
        <pc:spChg chg="mod">
          <ac:chgData name="Jassem Abbasi" userId="a485637c-5d5c-44af-8411-f95acc3236b6" providerId="ADAL" clId="{B67E75DF-61F4-4BDD-83F6-F3A9FEB4B984}" dt="2024-02-22T09:52:54.409" v="2357" actId="27803"/>
          <ac:spMkLst>
            <pc:docMk/>
            <pc:sldMk cId="3942064285" sldId="256"/>
            <ac:spMk id="14884" creationId="{FC0FB521-D942-A211-F990-1E2373D19C9D}"/>
          </ac:spMkLst>
        </pc:spChg>
        <pc:spChg chg="mod">
          <ac:chgData name="Jassem Abbasi" userId="a485637c-5d5c-44af-8411-f95acc3236b6" providerId="ADAL" clId="{B67E75DF-61F4-4BDD-83F6-F3A9FEB4B984}" dt="2024-02-22T09:52:54.409" v="2357" actId="27803"/>
          <ac:spMkLst>
            <pc:docMk/>
            <pc:sldMk cId="3942064285" sldId="256"/>
            <ac:spMk id="14885" creationId="{0515985D-3790-A1FA-FE7E-E7068AFB4A68}"/>
          </ac:spMkLst>
        </pc:spChg>
        <pc:spChg chg="mod">
          <ac:chgData name="Jassem Abbasi" userId="a485637c-5d5c-44af-8411-f95acc3236b6" providerId="ADAL" clId="{B67E75DF-61F4-4BDD-83F6-F3A9FEB4B984}" dt="2024-02-22T09:52:54.409" v="2357" actId="27803"/>
          <ac:spMkLst>
            <pc:docMk/>
            <pc:sldMk cId="3942064285" sldId="256"/>
            <ac:spMk id="14886" creationId="{9009FEB9-9062-008A-E87B-B99F72E23183}"/>
          </ac:spMkLst>
        </pc:spChg>
        <pc:spChg chg="mod">
          <ac:chgData name="Jassem Abbasi" userId="a485637c-5d5c-44af-8411-f95acc3236b6" providerId="ADAL" clId="{B67E75DF-61F4-4BDD-83F6-F3A9FEB4B984}" dt="2024-02-22T09:52:54.409" v="2357" actId="27803"/>
          <ac:spMkLst>
            <pc:docMk/>
            <pc:sldMk cId="3942064285" sldId="256"/>
            <ac:spMk id="14887" creationId="{F38BC03B-FF0F-B022-2AA0-95EE0ABCD69A}"/>
          </ac:spMkLst>
        </pc:spChg>
        <pc:spChg chg="mod">
          <ac:chgData name="Jassem Abbasi" userId="a485637c-5d5c-44af-8411-f95acc3236b6" providerId="ADAL" clId="{B67E75DF-61F4-4BDD-83F6-F3A9FEB4B984}" dt="2024-02-22T09:52:54.409" v="2357" actId="27803"/>
          <ac:spMkLst>
            <pc:docMk/>
            <pc:sldMk cId="3942064285" sldId="256"/>
            <ac:spMk id="14888" creationId="{185828A7-8E9D-283E-58A0-983F0B2976B4}"/>
          </ac:spMkLst>
        </pc:spChg>
        <pc:spChg chg="mod">
          <ac:chgData name="Jassem Abbasi" userId="a485637c-5d5c-44af-8411-f95acc3236b6" providerId="ADAL" clId="{B67E75DF-61F4-4BDD-83F6-F3A9FEB4B984}" dt="2024-02-22T09:52:54.409" v="2357" actId="27803"/>
          <ac:spMkLst>
            <pc:docMk/>
            <pc:sldMk cId="3942064285" sldId="256"/>
            <ac:spMk id="14889" creationId="{B6492167-CA34-95CB-E94B-365659945A65}"/>
          </ac:spMkLst>
        </pc:spChg>
        <pc:spChg chg="mod">
          <ac:chgData name="Jassem Abbasi" userId="a485637c-5d5c-44af-8411-f95acc3236b6" providerId="ADAL" clId="{B67E75DF-61F4-4BDD-83F6-F3A9FEB4B984}" dt="2024-02-22T09:52:54.409" v="2357" actId="27803"/>
          <ac:spMkLst>
            <pc:docMk/>
            <pc:sldMk cId="3942064285" sldId="256"/>
            <ac:spMk id="14890" creationId="{93BBCCA5-E583-5EBA-7098-DE5809BFA856}"/>
          </ac:spMkLst>
        </pc:spChg>
        <pc:spChg chg="mod">
          <ac:chgData name="Jassem Abbasi" userId="a485637c-5d5c-44af-8411-f95acc3236b6" providerId="ADAL" clId="{B67E75DF-61F4-4BDD-83F6-F3A9FEB4B984}" dt="2024-02-22T09:52:54.409" v="2357" actId="27803"/>
          <ac:spMkLst>
            <pc:docMk/>
            <pc:sldMk cId="3942064285" sldId="256"/>
            <ac:spMk id="14891" creationId="{338E1297-EC67-068F-C17B-8BECAABFEDC6}"/>
          </ac:spMkLst>
        </pc:spChg>
        <pc:spChg chg="mod">
          <ac:chgData name="Jassem Abbasi" userId="a485637c-5d5c-44af-8411-f95acc3236b6" providerId="ADAL" clId="{B67E75DF-61F4-4BDD-83F6-F3A9FEB4B984}" dt="2024-02-22T09:52:54.409" v="2357" actId="27803"/>
          <ac:spMkLst>
            <pc:docMk/>
            <pc:sldMk cId="3942064285" sldId="256"/>
            <ac:spMk id="14892" creationId="{42744C68-C946-B249-CA44-E1A1AEC19637}"/>
          </ac:spMkLst>
        </pc:spChg>
        <pc:spChg chg="mod">
          <ac:chgData name="Jassem Abbasi" userId="a485637c-5d5c-44af-8411-f95acc3236b6" providerId="ADAL" clId="{B67E75DF-61F4-4BDD-83F6-F3A9FEB4B984}" dt="2024-02-22T09:52:54.409" v="2357" actId="27803"/>
          <ac:spMkLst>
            <pc:docMk/>
            <pc:sldMk cId="3942064285" sldId="256"/>
            <ac:spMk id="14893" creationId="{1D13DB22-CB07-1185-45AF-DE3C393B1688}"/>
          </ac:spMkLst>
        </pc:spChg>
        <pc:spChg chg="mod">
          <ac:chgData name="Jassem Abbasi" userId="a485637c-5d5c-44af-8411-f95acc3236b6" providerId="ADAL" clId="{B67E75DF-61F4-4BDD-83F6-F3A9FEB4B984}" dt="2024-02-22T09:52:54.409" v="2357" actId="27803"/>
          <ac:spMkLst>
            <pc:docMk/>
            <pc:sldMk cId="3942064285" sldId="256"/>
            <ac:spMk id="14894" creationId="{BF3324EE-4EEA-0658-6F9F-88B0FF34DBEF}"/>
          </ac:spMkLst>
        </pc:spChg>
        <pc:spChg chg="mod">
          <ac:chgData name="Jassem Abbasi" userId="a485637c-5d5c-44af-8411-f95acc3236b6" providerId="ADAL" clId="{B67E75DF-61F4-4BDD-83F6-F3A9FEB4B984}" dt="2024-02-22T09:52:54.409" v="2357" actId="27803"/>
          <ac:spMkLst>
            <pc:docMk/>
            <pc:sldMk cId="3942064285" sldId="256"/>
            <ac:spMk id="14895" creationId="{0F68E59F-7E6F-0FEB-7CFD-BAEB4BEB258B}"/>
          </ac:spMkLst>
        </pc:spChg>
        <pc:spChg chg="mod">
          <ac:chgData name="Jassem Abbasi" userId="a485637c-5d5c-44af-8411-f95acc3236b6" providerId="ADAL" clId="{B67E75DF-61F4-4BDD-83F6-F3A9FEB4B984}" dt="2024-02-22T09:52:54.409" v="2357" actId="27803"/>
          <ac:spMkLst>
            <pc:docMk/>
            <pc:sldMk cId="3942064285" sldId="256"/>
            <ac:spMk id="14896" creationId="{B78475C5-D4E0-6050-A114-4F8CF38D8CFC}"/>
          </ac:spMkLst>
        </pc:spChg>
        <pc:spChg chg="mod">
          <ac:chgData name="Jassem Abbasi" userId="a485637c-5d5c-44af-8411-f95acc3236b6" providerId="ADAL" clId="{B67E75DF-61F4-4BDD-83F6-F3A9FEB4B984}" dt="2024-02-22T09:52:54.409" v="2357" actId="27803"/>
          <ac:spMkLst>
            <pc:docMk/>
            <pc:sldMk cId="3942064285" sldId="256"/>
            <ac:spMk id="14897" creationId="{EF7C33D0-1E0E-ABF4-93C3-F77E406F96F0}"/>
          </ac:spMkLst>
        </pc:spChg>
        <pc:spChg chg="mod">
          <ac:chgData name="Jassem Abbasi" userId="a485637c-5d5c-44af-8411-f95acc3236b6" providerId="ADAL" clId="{B67E75DF-61F4-4BDD-83F6-F3A9FEB4B984}" dt="2024-02-22T09:52:54.409" v="2357" actId="27803"/>
          <ac:spMkLst>
            <pc:docMk/>
            <pc:sldMk cId="3942064285" sldId="256"/>
            <ac:spMk id="14898" creationId="{6DDB3784-6BD3-D488-2C39-9C377A2E5AD0}"/>
          </ac:spMkLst>
        </pc:spChg>
        <pc:spChg chg="mod">
          <ac:chgData name="Jassem Abbasi" userId="a485637c-5d5c-44af-8411-f95acc3236b6" providerId="ADAL" clId="{B67E75DF-61F4-4BDD-83F6-F3A9FEB4B984}" dt="2024-02-22T09:52:54.409" v="2357" actId="27803"/>
          <ac:spMkLst>
            <pc:docMk/>
            <pc:sldMk cId="3942064285" sldId="256"/>
            <ac:spMk id="14899" creationId="{C43ACDDA-767C-AE30-B79F-0509B4A1EF5D}"/>
          </ac:spMkLst>
        </pc:spChg>
        <pc:spChg chg="mod">
          <ac:chgData name="Jassem Abbasi" userId="a485637c-5d5c-44af-8411-f95acc3236b6" providerId="ADAL" clId="{B67E75DF-61F4-4BDD-83F6-F3A9FEB4B984}" dt="2024-02-22T09:52:54.409" v="2357" actId="27803"/>
          <ac:spMkLst>
            <pc:docMk/>
            <pc:sldMk cId="3942064285" sldId="256"/>
            <ac:spMk id="14900" creationId="{2AD11355-94DC-F5D0-3B4A-777D0F56FF3A}"/>
          </ac:spMkLst>
        </pc:spChg>
        <pc:spChg chg="mod">
          <ac:chgData name="Jassem Abbasi" userId="a485637c-5d5c-44af-8411-f95acc3236b6" providerId="ADAL" clId="{B67E75DF-61F4-4BDD-83F6-F3A9FEB4B984}" dt="2024-02-22T09:52:54.409" v="2357" actId="27803"/>
          <ac:spMkLst>
            <pc:docMk/>
            <pc:sldMk cId="3942064285" sldId="256"/>
            <ac:spMk id="14901" creationId="{84CB8A94-DF2D-0EFC-EF79-D5AAB733856E}"/>
          </ac:spMkLst>
        </pc:spChg>
        <pc:spChg chg="mod">
          <ac:chgData name="Jassem Abbasi" userId="a485637c-5d5c-44af-8411-f95acc3236b6" providerId="ADAL" clId="{B67E75DF-61F4-4BDD-83F6-F3A9FEB4B984}" dt="2024-02-22T09:52:54.409" v="2357" actId="27803"/>
          <ac:spMkLst>
            <pc:docMk/>
            <pc:sldMk cId="3942064285" sldId="256"/>
            <ac:spMk id="14902" creationId="{B2AB48C9-A311-9B89-1122-D49DC7B8A7AE}"/>
          </ac:spMkLst>
        </pc:spChg>
        <pc:spChg chg="mod">
          <ac:chgData name="Jassem Abbasi" userId="a485637c-5d5c-44af-8411-f95acc3236b6" providerId="ADAL" clId="{B67E75DF-61F4-4BDD-83F6-F3A9FEB4B984}" dt="2024-02-22T09:52:54.409" v="2357" actId="27803"/>
          <ac:spMkLst>
            <pc:docMk/>
            <pc:sldMk cId="3942064285" sldId="256"/>
            <ac:spMk id="14903" creationId="{47747692-8927-B1CD-7B79-E8CC4B183049}"/>
          </ac:spMkLst>
        </pc:spChg>
        <pc:spChg chg="mod">
          <ac:chgData name="Jassem Abbasi" userId="a485637c-5d5c-44af-8411-f95acc3236b6" providerId="ADAL" clId="{B67E75DF-61F4-4BDD-83F6-F3A9FEB4B984}" dt="2024-02-22T09:52:54.409" v="2357" actId="27803"/>
          <ac:spMkLst>
            <pc:docMk/>
            <pc:sldMk cId="3942064285" sldId="256"/>
            <ac:spMk id="14904" creationId="{DAD41E54-5D30-5F7A-ABB3-B5F0F797BF7E}"/>
          </ac:spMkLst>
        </pc:spChg>
        <pc:spChg chg="mod">
          <ac:chgData name="Jassem Abbasi" userId="a485637c-5d5c-44af-8411-f95acc3236b6" providerId="ADAL" clId="{B67E75DF-61F4-4BDD-83F6-F3A9FEB4B984}" dt="2024-02-22T09:52:54.409" v="2357" actId="27803"/>
          <ac:spMkLst>
            <pc:docMk/>
            <pc:sldMk cId="3942064285" sldId="256"/>
            <ac:spMk id="14905" creationId="{95BEED51-2682-2A77-E791-06736AC7E54E}"/>
          </ac:spMkLst>
        </pc:spChg>
        <pc:spChg chg="mod">
          <ac:chgData name="Jassem Abbasi" userId="a485637c-5d5c-44af-8411-f95acc3236b6" providerId="ADAL" clId="{B67E75DF-61F4-4BDD-83F6-F3A9FEB4B984}" dt="2024-02-22T09:52:54.409" v="2357" actId="27803"/>
          <ac:spMkLst>
            <pc:docMk/>
            <pc:sldMk cId="3942064285" sldId="256"/>
            <ac:spMk id="14906" creationId="{4D5F2AB2-73B1-E0BC-CFB7-1F95B28C06D1}"/>
          </ac:spMkLst>
        </pc:spChg>
        <pc:spChg chg="mod">
          <ac:chgData name="Jassem Abbasi" userId="a485637c-5d5c-44af-8411-f95acc3236b6" providerId="ADAL" clId="{B67E75DF-61F4-4BDD-83F6-F3A9FEB4B984}" dt="2024-02-22T09:52:54.409" v="2357" actId="27803"/>
          <ac:spMkLst>
            <pc:docMk/>
            <pc:sldMk cId="3942064285" sldId="256"/>
            <ac:spMk id="14907" creationId="{3C0B39A1-F2A0-CFCD-9EDF-3D0F8288202E}"/>
          </ac:spMkLst>
        </pc:spChg>
        <pc:spChg chg="mod">
          <ac:chgData name="Jassem Abbasi" userId="a485637c-5d5c-44af-8411-f95acc3236b6" providerId="ADAL" clId="{B67E75DF-61F4-4BDD-83F6-F3A9FEB4B984}" dt="2024-02-22T09:52:54.409" v="2357" actId="27803"/>
          <ac:spMkLst>
            <pc:docMk/>
            <pc:sldMk cId="3942064285" sldId="256"/>
            <ac:spMk id="14908" creationId="{21126945-E8D6-A117-E617-0337EE3D0B08}"/>
          </ac:spMkLst>
        </pc:spChg>
        <pc:spChg chg="mod">
          <ac:chgData name="Jassem Abbasi" userId="a485637c-5d5c-44af-8411-f95acc3236b6" providerId="ADAL" clId="{B67E75DF-61F4-4BDD-83F6-F3A9FEB4B984}" dt="2024-02-22T09:52:54.409" v="2357" actId="27803"/>
          <ac:spMkLst>
            <pc:docMk/>
            <pc:sldMk cId="3942064285" sldId="256"/>
            <ac:spMk id="14909" creationId="{AF4D9003-0C6D-6110-49BF-8343C47D6E62}"/>
          </ac:spMkLst>
        </pc:spChg>
        <pc:spChg chg="mod">
          <ac:chgData name="Jassem Abbasi" userId="a485637c-5d5c-44af-8411-f95acc3236b6" providerId="ADAL" clId="{B67E75DF-61F4-4BDD-83F6-F3A9FEB4B984}" dt="2024-02-22T09:52:54.409" v="2357" actId="27803"/>
          <ac:spMkLst>
            <pc:docMk/>
            <pc:sldMk cId="3942064285" sldId="256"/>
            <ac:spMk id="14910" creationId="{0B1F002A-45A6-CE05-4F37-C0D279766E9A}"/>
          </ac:spMkLst>
        </pc:spChg>
        <pc:spChg chg="mod">
          <ac:chgData name="Jassem Abbasi" userId="a485637c-5d5c-44af-8411-f95acc3236b6" providerId="ADAL" clId="{B67E75DF-61F4-4BDD-83F6-F3A9FEB4B984}" dt="2024-02-22T09:52:54.409" v="2357" actId="27803"/>
          <ac:spMkLst>
            <pc:docMk/>
            <pc:sldMk cId="3942064285" sldId="256"/>
            <ac:spMk id="14911" creationId="{409AEBF7-E00A-2A20-A724-F83F81F79328}"/>
          </ac:spMkLst>
        </pc:spChg>
        <pc:spChg chg="mod">
          <ac:chgData name="Jassem Abbasi" userId="a485637c-5d5c-44af-8411-f95acc3236b6" providerId="ADAL" clId="{B67E75DF-61F4-4BDD-83F6-F3A9FEB4B984}" dt="2024-02-22T09:52:54.409" v="2357" actId="27803"/>
          <ac:spMkLst>
            <pc:docMk/>
            <pc:sldMk cId="3942064285" sldId="256"/>
            <ac:spMk id="14912" creationId="{5A15B2C5-C972-48E2-F527-7C3132A92F32}"/>
          </ac:spMkLst>
        </pc:spChg>
        <pc:spChg chg="mod">
          <ac:chgData name="Jassem Abbasi" userId="a485637c-5d5c-44af-8411-f95acc3236b6" providerId="ADAL" clId="{B67E75DF-61F4-4BDD-83F6-F3A9FEB4B984}" dt="2024-02-22T09:52:54.409" v="2357" actId="27803"/>
          <ac:spMkLst>
            <pc:docMk/>
            <pc:sldMk cId="3942064285" sldId="256"/>
            <ac:spMk id="14913" creationId="{9D9C5BD1-FCE5-37E4-51F8-E2A720F44C1F}"/>
          </ac:spMkLst>
        </pc:spChg>
        <pc:spChg chg="mod">
          <ac:chgData name="Jassem Abbasi" userId="a485637c-5d5c-44af-8411-f95acc3236b6" providerId="ADAL" clId="{B67E75DF-61F4-4BDD-83F6-F3A9FEB4B984}" dt="2024-02-22T09:52:54.409" v="2357" actId="27803"/>
          <ac:spMkLst>
            <pc:docMk/>
            <pc:sldMk cId="3942064285" sldId="256"/>
            <ac:spMk id="14914" creationId="{0BBB1005-EFCC-153D-A328-90F9E65F0D6F}"/>
          </ac:spMkLst>
        </pc:spChg>
        <pc:spChg chg="mod">
          <ac:chgData name="Jassem Abbasi" userId="a485637c-5d5c-44af-8411-f95acc3236b6" providerId="ADAL" clId="{B67E75DF-61F4-4BDD-83F6-F3A9FEB4B984}" dt="2024-02-22T09:52:54.409" v="2357" actId="27803"/>
          <ac:spMkLst>
            <pc:docMk/>
            <pc:sldMk cId="3942064285" sldId="256"/>
            <ac:spMk id="14915" creationId="{3ABC254D-1A69-9C44-56DE-FCFB93ADFA4D}"/>
          </ac:spMkLst>
        </pc:spChg>
        <pc:spChg chg="mod">
          <ac:chgData name="Jassem Abbasi" userId="a485637c-5d5c-44af-8411-f95acc3236b6" providerId="ADAL" clId="{B67E75DF-61F4-4BDD-83F6-F3A9FEB4B984}" dt="2024-02-22T09:52:54.409" v="2357" actId="27803"/>
          <ac:spMkLst>
            <pc:docMk/>
            <pc:sldMk cId="3942064285" sldId="256"/>
            <ac:spMk id="14916" creationId="{8B90B345-C6FF-D75F-74BF-0F73A7DF993A}"/>
          </ac:spMkLst>
        </pc:spChg>
        <pc:spChg chg="mod">
          <ac:chgData name="Jassem Abbasi" userId="a485637c-5d5c-44af-8411-f95acc3236b6" providerId="ADAL" clId="{B67E75DF-61F4-4BDD-83F6-F3A9FEB4B984}" dt="2024-02-22T09:52:54.409" v="2357" actId="27803"/>
          <ac:spMkLst>
            <pc:docMk/>
            <pc:sldMk cId="3942064285" sldId="256"/>
            <ac:spMk id="14917" creationId="{D33D7BE6-3EDD-D886-69EE-A166F1736732}"/>
          </ac:spMkLst>
        </pc:spChg>
        <pc:spChg chg="mod">
          <ac:chgData name="Jassem Abbasi" userId="a485637c-5d5c-44af-8411-f95acc3236b6" providerId="ADAL" clId="{B67E75DF-61F4-4BDD-83F6-F3A9FEB4B984}" dt="2024-02-22T09:52:54.409" v="2357" actId="27803"/>
          <ac:spMkLst>
            <pc:docMk/>
            <pc:sldMk cId="3942064285" sldId="256"/>
            <ac:spMk id="14918" creationId="{1334168C-18B8-3883-EDDE-BF4827F2A687}"/>
          </ac:spMkLst>
        </pc:spChg>
        <pc:spChg chg="mod">
          <ac:chgData name="Jassem Abbasi" userId="a485637c-5d5c-44af-8411-f95acc3236b6" providerId="ADAL" clId="{B67E75DF-61F4-4BDD-83F6-F3A9FEB4B984}" dt="2024-02-22T09:52:54.409" v="2357" actId="27803"/>
          <ac:spMkLst>
            <pc:docMk/>
            <pc:sldMk cId="3942064285" sldId="256"/>
            <ac:spMk id="14919" creationId="{7F4C6D6B-5810-D219-CF0A-8971C10D498B}"/>
          </ac:spMkLst>
        </pc:spChg>
        <pc:spChg chg="mod">
          <ac:chgData name="Jassem Abbasi" userId="a485637c-5d5c-44af-8411-f95acc3236b6" providerId="ADAL" clId="{B67E75DF-61F4-4BDD-83F6-F3A9FEB4B984}" dt="2024-02-22T09:52:54.409" v="2357" actId="27803"/>
          <ac:spMkLst>
            <pc:docMk/>
            <pc:sldMk cId="3942064285" sldId="256"/>
            <ac:spMk id="14920" creationId="{78F919DD-0972-5594-4E74-607CC75C108A}"/>
          </ac:spMkLst>
        </pc:spChg>
        <pc:spChg chg="mod">
          <ac:chgData name="Jassem Abbasi" userId="a485637c-5d5c-44af-8411-f95acc3236b6" providerId="ADAL" clId="{B67E75DF-61F4-4BDD-83F6-F3A9FEB4B984}" dt="2024-02-22T09:52:54.409" v="2357" actId="27803"/>
          <ac:spMkLst>
            <pc:docMk/>
            <pc:sldMk cId="3942064285" sldId="256"/>
            <ac:spMk id="14921" creationId="{D78A2413-B350-933F-BE82-1DDE4F5B5659}"/>
          </ac:spMkLst>
        </pc:spChg>
        <pc:spChg chg="mod">
          <ac:chgData name="Jassem Abbasi" userId="a485637c-5d5c-44af-8411-f95acc3236b6" providerId="ADAL" clId="{B67E75DF-61F4-4BDD-83F6-F3A9FEB4B984}" dt="2024-02-22T09:52:54.409" v="2357" actId="27803"/>
          <ac:spMkLst>
            <pc:docMk/>
            <pc:sldMk cId="3942064285" sldId="256"/>
            <ac:spMk id="14922" creationId="{C13214B6-D8E5-D57E-EBDE-6B6734F0B841}"/>
          </ac:spMkLst>
        </pc:spChg>
        <pc:spChg chg="mod">
          <ac:chgData name="Jassem Abbasi" userId="a485637c-5d5c-44af-8411-f95acc3236b6" providerId="ADAL" clId="{B67E75DF-61F4-4BDD-83F6-F3A9FEB4B984}" dt="2024-02-22T09:52:54.409" v="2357" actId="27803"/>
          <ac:spMkLst>
            <pc:docMk/>
            <pc:sldMk cId="3942064285" sldId="256"/>
            <ac:spMk id="14923" creationId="{4FB8D9CB-044B-7FE1-8D27-5D639420D169}"/>
          </ac:spMkLst>
        </pc:spChg>
        <pc:spChg chg="mod">
          <ac:chgData name="Jassem Abbasi" userId="a485637c-5d5c-44af-8411-f95acc3236b6" providerId="ADAL" clId="{B67E75DF-61F4-4BDD-83F6-F3A9FEB4B984}" dt="2024-02-22T09:52:54.409" v="2357" actId="27803"/>
          <ac:spMkLst>
            <pc:docMk/>
            <pc:sldMk cId="3942064285" sldId="256"/>
            <ac:spMk id="14924" creationId="{EC1C939E-17E2-CDFF-C298-328D17FDCEF1}"/>
          </ac:spMkLst>
        </pc:spChg>
        <pc:spChg chg="mod">
          <ac:chgData name="Jassem Abbasi" userId="a485637c-5d5c-44af-8411-f95acc3236b6" providerId="ADAL" clId="{B67E75DF-61F4-4BDD-83F6-F3A9FEB4B984}" dt="2024-02-22T09:52:54.409" v="2357" actId="27803"/>
          <ac:spMkLst>
            <pc:docMk/>
            <pc:sldMk cId="3942064285" sldId="256"/>
            <ac:spMk id="14925" creationId="{A437B830-4DF9-67B7-73F8-B0FF7B15E433}"/>
          </ac:spMkLst>
        </pc:spChg>
        <pc:spChg chg="mod">
          <ac:chgData name="Jassem Abbasi" userId="a485637c-5d5c-44af-8411-f95acc3236b6" providerId="ADAL" clId="{B67E75DF-61F4-4BDD-83F6-F3A9FEB4B984}" dt="2024-02-22T09:52:54.409" v="2357" actId="27803"/>
          <ac:spMkLst>
            <pc:docMk/>
            <pc:sldMk cId="3942064285" sldId="256"/>
            <ac:spMk id="14926" creationId="{A9477851-0D50-DFFB-FF18-DDF4F44D966B}"/>
          </ac:spMkLst>
        </pc:spChg>
        <pc:spChg chg="mod">
          <ac:chgData name="Jassem Abbasi" userId="a485637c-5d5c-44af-8411-f95acc3236b6" providerId="ADAL" clId="{B67E75DF-61F4-4BDD-83F6-F3A9FEB4B984}" dt="2024-02-22T09:52:54.409" v="2357" actId="27803"/>
          <ac:spMkLst>
            <pc:docMk/>
            <pc:sldMk cId="3942064285" sldId="256"/>
            <ac:spMk id="14927" creationId="{E7A00893-5686-B1D7-524B-7A17629A7089}"/>
          </ac:spMkLst>
        </pc:spChg>
        <pc:spChg chg="mod">
          <ac:chgData name="Jassem Abbasi" userId="a485637c-5d5c-44af-8411-f95acc3236b6" providerId="ADAL" clId="{B67E75DF-61F4-4BDD-83F6-F3A9FEB4B984}" dt="2024-02-22T09:52:54.409" v="2357" actId="27803"/>
          <ac:spMkLst>
            <pc:docMk/>
            <pc:sldMk cId="3942064285" sldId="256"/>
            <ac:spMk id="14928" creationId="{700A2509-53BF-2F9D-4160-B214044829D3}"/>
          </ac:spMkLst>
        </pc:spChg>
        <pc:spChg chg="mod">
          <ac:chgData name="Jassem Abbasi" userId="a485637c-5d5c-44af-8411-f95acc3236b6" providerId="ADAL" clId="{B67E75DF-61F4-4BDD-83F6-F3A9FEB4B984}" dt="2024-02-22T09:52:54.409" v="2357" actId="27803"/>
          <ac:spMkLst>
            <pc:docMk/>
            <pc:sldMk cId="3942064285" sldId="256"/>
            <ac:spMk id="14929" creationId="{D0E05F03-4D9A-9518-05E3-257603ABF709}"/>
          </ac:spMkLst>
        </pc:spChg>
        <pc:spChg chg="mod">
          <ac:chgData name="Jassem Abbasi" userId="a485637c-5d5c-44af-8411-f95acc3236b6" providerId="ADAL" clId="{B67E75DF-61F4-4BDD-83F6-F3A9FEB4B984}" dt="2024-02-22T09:52:54.409" v="2357" actId="27803"/>
          <ac:spMkLst>
            <pc:docMk/>
            <pc:sldMk cId="3942064285" sldId="256"/>
            <ac:spMk id="14930" creationId="{B9A95B3E-0E33-3F8D-0187-666D880E68E4}"/>
          </ac:spMkLst>
        </pc:spChg>
        <pc:spChg chg="mod">
          <ac:chgData name="Jassem Abbasi" userId="a485637c-5d5c-44af-8411-f95acc3236b6" providerId="ADAL" clId="{B67E75DF-61F4-4BDD-83F6-F3A9FEB4B984}" dt="2024-02-22T09:52:54.409" v="2357" actId="27803"/>
          <ac:spMkLst>
            <pc:docMk/>
            <pc:sldMk cId="3942064285" sldId="256"/>
            <ac:spMk id="14931" creationId="{BF0D5B10-DD59-3FC7-8247-D2CCBFEED213}"/>
          </ac:spMkLst>
        </pc:spChg>
        <pc:spChg chg="mod">
          <ac:chgData name="Jassem Abbasi" userId="a485637c-5d5c-44af-8411-f95acc3236b6" providerId="ADAL" clId="{B67E75DF-61F4-4BDD-83F6-F3A9FEB4B984}" dt="2024-02-22T09:52:54.409" v="2357" actId="27803"/>
          <ac:spMkLst>
            <pc:docMk/>
            <pc:sldMk cId="3942064285" sldId="256"/>
            <ac:spMk id="14932" creationId="{A24201B8-271D-C334-FF46-6BC80C3D8BEC}"/>
          </ac:spMkLst>
        </pc:spChg>
        <pc:spChg chg="mod">
          <ac:chgData name="Jassem Abbasi" userId="a485637c-5d5c-44af-8411-f95acc3236b6" providerId="ADAL" clId="{B67E75DF-61F4-4BDD-83F6-F3A9FEB4B984}" dt="2024-02-22T09:52:54.409" v="2357" actId="27803"/>
          <ac:spMkLst>
            <pc:docMk/>
            <pc:sldMk cId="3942064285" sldId="256"/>
            <ac:spMk id="14933" creationId="{1F768700-6AC9-AA05-0A2A-E7A3A29F50B6}"/>
          </ac:spMkLst>
        </pc:spChg>
        <pc:spChg chg="mod">
          <ac:chgData name="Jassem Abbasi" userId="a485637c-5d5c-44af-8411-f95acc3236b6" providerId="ADAL" clId="{B67E75DF-61F4-4BDD-83F6-F3A9FEB4B984}" dt="2024-02-22T09:52:54.409" v="2357" actId="27803"/>
          <ac:spMkLst>
            <pc:docMk/>
            <pc:sldMk cId="3942064285" sldId="256"/>
            <ac:spMk id="14934" creationId="{4A46788D-0F30-E471-554A-D52B2D093004}"/>
          </ac:spMkLst>
        </pc:spChg>
        <pc:spChg chg="mod">
          <ac:chgData name="Jassem Abbasi" userId="a485637c-5d5c-44af-8411-f95acc3236b6" providerId="ADAL" clId="{B67E75DF-61F4-4BDD-83F6-F3A9FEB4B984}" dt="2024-02-22T09:52:54.409" v="2357" actId="27803"/>
          <ac:spMkLst>
            <pc:docMk/>
            <pc:sldMk cId="3942064285" sldId="256"/>
            <ac:spMk id="14935" creationId="{103302E1-665F-FD3A-9A28-0635C5CB9D55}"/>
          </ac:spMkLst>
        </pc:spChg>
        <pc:spChg chg="mod">
          <ac:chgData name="Jassem Abbasi" userId="a485637c-5d5c-44af-8411-f95acc3236b6" providerId="ADAL" clId="{B67E75DF-61F4-4BDD-83F6-F3A9FEB4B984}" dt="2024-02-22T09:52:54.409" v="2357" actId="27803"/>
          <ac:spMkLst>
            <pc:docMk/>
            <pc:sldMk cId="3942064285" sldId="256"/>
            <ac:spMk id="14936" creationId="{E565FD47-6B48-315B-505D-18F04C3FB961}"/>
          </ac:spMkLst>
        </pc:spChg>
        <pc:spChg chg="mod">
          <ac:chgData name="Jassem Abbasi" userId="a485637c-5d5c-44af-8411-f95acc3236b6" providerId="ADAL" clId="{B67E75DF-61F4-4BDD-83F6-F3A9FEB4B984}" dt="2024-02-22T09:52:54.409" v="2357" actId="27803"/>
          <ac:spMkLst>
            <pc:docMk/>
            <pc:sldMk cId="3942064285" sldId="256"/>
            <ac:spMk id="14937" creationId="{A762097F-8C98-A265-C848-8AE481F4EA6A}"/>
          </ac:spMkLst>
        </pc:spChg>
        <pc:spChg chg="mod">
          <ac:chgData name="Jassem Abbasi" userId="a485637c-5d5c-44af-8411-f95acc3236b6" providerId="ADAL" clId="{B67E75DF-61F4-4BDD-83F6-F3A9FEB4B984}" dt="2024-02-22T09:52:54.409" v="2357" actId="27803"/>
          <ac:spMkLst>
            <pc:docMk/>
            <pc:sldMk cId="3942064285" sldId="256"/>
            <ac:spMk id="14938" creationId="{D7B0D3A0-5280-607B-CBA4-DA5E4F9AE01B}"/>
          </ac:spMkLst>
        </pc:spChg>
        <pc:spChg chg="mod">
          <ac:chgData name="Jassem Abbasi" userId="a485637c-5d5c-44af-8411-f95acc3236b6" providerId="ADAL" clId="{B67E75DF-61F4-4BDD-83F6-F3A9FEB4B984}" dt="2024-02-22T09:52:54.409" v="2357" actId="27803"/>
          <ac:spMkLst>
            <pc:docMk/>
            <pc:sldMk cId="3942064285" sldId="256"/>
            <ac:spMk id="14939" creationId="{8A20D604-7253-60F2-C3EA-F4BAD0FAD72C}"/>
          </ac:spMkLst>
        </pc:spChg>
        <pc:spChg chg="mod">
          <ac:chgData name="Jassem Abbasi" userId="a485637c-5d5c-44af-8411-f95acc3236b6" providerId="ADAL" clId="{B67E75DF-61F4-4BDD-83F6-F3A9FEB4B984}" dt="2024-02-22T09:52:54.409" v="2357" actId="27803"/>
          <ac:spMkLst>
            <pc:docMk/>
            <pc:sldMk cId="3942064285" sldId="256"/>
            <ac:spMk id="14940" creationId="{BC301805-D0DF-3B7F-DA1D-F344F32C4EC7}"/>
          </ac:spMkLst>
        </pc:spChg>
        <pc:spChg chg="mod">
          <ac:chgData name="Jassem Abbasi" userId="a485637c-5d5c-44af-8411-f95acc3236b6" providerId="ADAL" clId="{B67E75DF-61F4-4BDD-83F6-F3A9FEB4B984}" dt="2024-02-22T09:52:54.409" v="2357" actId="27803"/>
          <ac:spMkLst>
            <pc:docMk/>
            <pc:sldMk cId="3942064285" sldId="256"/>
            <ac:spMk id="14941" creationId="{C4DC0C29-A0F7-2700-BB25-E4425B5C6B21}"/>
          </ac:spMkLst>
        </pc:spChg>
        <pc:spChg chg="mod">
          <ac:chgData name="Jassem Abbasi" userId="a485637c-5d5c-44af-8411-f95acc3236b6" providerId="ADAL" clId="{B67E75DF-61F4-4BDD-83F6-F3A9FEB4B984}" dt="2024-02-22T09:52:54.409" v="2357" actId="27803"/>
          <ac:spMkLst>
            <pc:docMk/>
            <pc:sldMk cId="3942064285" sldId="256"/>
            <ac:spMk id="14942" creationId="{201A6D3D-3841-950F-65A5-76B2D4BB2D4F}"/>
          </ac:spMkLst>
        </pc:spChg>
        <pc:spChg chg="mod">
          <ac:chgData name="Jassem Abbasi" userId="a485637c-5d5c-44af-8411-f95acc3236b6" providerId="ADAL" clId="{B67E75DF-61F4-4BDD-83F6-F3A9FEB4B984}" dt="2024-02-22T09:52:54.409" v="2357" actId="27803"/>
          <ac:spMkLst>
            <pc:docMk/>
            <pc:sldMk cId="3942064285" sldId="256"/>
            <ac:spMk id="14943" creationId="{DD71C8DD-5E0E-C179-68E1-0A96D25B7E8D}"/>
          </ac:spMkLst>
        </pc:spChg>
        <pc:spChg chg="mod">
          <ac:chgData name="Jassem Abbasi" userId="a485637c-5d5c-44af-8411-f95acc3236b6" providerId="ADAL" clId="{B67E75DF-61F4-4BDD-83F6-F3A9FEB4B984}" dt="2024-02-22T09:52:54.409" v="2357" actId="27803"/>
          <ac:spMkLst>
            <pc:docMk/>
            <pc:sldMk cId="3942064285" sldId="256"/>
            <ac:spMk id="14944" creationId="{3B3C2A54-558F-AEF8-79DD-F907E4C8C639}"/>
          </ac:spMkLst>
        </pc:spChg>
        <pc:spChg chg="mod">
          <ac:chgData name="Jassem Abbasi" userId="a485637c-5d5c-44af-8411-f95acc3236b6" providerId="ADAL" clId="{B67E75DF-61F4-4BDD-83F6-F3A9FEB4B984}" dt="2024-02-22T09:52:54.409" v="2357" actId="27803"/>
          <ac:spMkLst>
            <pc:docMk/>
            <pc:sldMk cId="3942064285" sldId="256"/>
            <ac:spMk id="14945" creationId="{CF624161-0B81-4C70-8929-761699BC4FBC}"/>
          </ac:spMkLst>
        </pc:spChg>
        <pc:spChg chg="mod">
          <ac:chgData name="Jassem Abbasi" userId="a485637c-5d5c-44af-8411-f95acc3236b6" providerId="ADAL" clId="{B67E75DF-61F4-4BDD-83F6-F3A9FEB4B984}" dt="2024-02-22T09:52:54.409" v="2357" actId="27803"/>
          <ac:spMkLst>
            <pc:docMk/>
            <pc:sldMk cId="3942064285" sldId="256"/>
            <ac:spMk id="14946" creationId="{7EC916CC-6B70-AC17-DC60-5E58089C9EC7}"/>
          </ac:spMkLst>
        </pc:spChg>
        <pc:spChg chg="mod">
          <ac:chgData name="Jassem Abbasi" userId="a485637c-5d5c-44af-8411-f95acc3236b6" providerId="ADAL" clId="{B67E75DF-61F4-4BDD-83F6-F3A9FEB4B984}" dt="2024-02-22T09:52:54.409" v="2357" actId="27803"/>
          <ac:spMkLst>
            <pc:docMk/>
            <pc:sldMk cId="3942064285" sldId="256"/>
            <ac:spMk id="14947" creationId="{8381EAB2-DFF3-AD37-62F0-0ABC1AA6FA85}"/>
          </ac:spMkLst>
        </pc:spChg>
        <pc:spChg chg="mod">
          <ac:chgData name="Jassem Abbasi" userId="a485637c-5d5c-44af-8411-f95acc3236b6" providerId="ADAL" clId="{B67E75DF-61F4-4BDD-83F6-F3A9FEB4B984}" dt="2024-02-22T09:52:54.409" v="2357" actId="27803"/>
          <ac:spMkLst>
            <pc:docMk/>
            <pc:sldMk cId="3942064285" sldId="256"/>
            <ac:spMk id="14948" creationId="{CC9EAFF0-3912-2214-4625-E64EFEE326DF}"/>
          </ac:spMkLst>
        </pc:spChg>
        <pc:spChg chg="mod">
          <ac:chgData name="Jassem Abbasi" userId="a485637c-5d5c-44af-8411-f95acc3236b6" providerId="ADAL" clId="{B67E75DF-61F4-4BDD-83F6-F3A9FEB4B984}" dt="2024-02-22T09:52:54.409" v="2357" actId="27803"/>
          <ac:spMkLst>
            <pc:docMk/>
            <pc:sldMk cId="3942064285" sldId="256"/>
            <ac:spMk id="14949" creationId="{7752C0D6-B213-0CDA-8EC2-FB170821B1C5}"/>
          </ac:spMkLst>
        </pc:spChg>
        <pc:spChg chg="mod">
          <ac:chgData name="Jassem Abbasi" userId="a485637c-5d5c-44af-8411-f95acc3236b6" providerId="ADAL" clId="{B67E75DF-61F4-4BDD-83F6-F3A9FEB4B984}" dt="2024-02-22T09:52:54.409" v="2357" actId="27803"/>
          <ac:spMkLst>
            <pc:docMk/>
            <pc:sldMk cId="3942064285" sldId="256"/>
            <ac:spMk id="14950" creationId="{C28B43F3-3E0D-1216-9138-CD8A0FF7AA73}"/>
          </ac:spMkLst>
        </pc:spChg>
        <pc:spChg chg="mod">
          <ac:chgData name="Jassem Abbasi" userId="a485637c-5d5c-44af-8411-f95acc3236b6" providerId="ADAL" clId="{B67E75DF-61F4-4BDD-83F6-F3A9FEB4B984}" dt="2024-02-22T09:52:54.409" v="2357" actId="27803"/>
          <ac:spMkLst>
            <pc:docMk/>
            <pc:sldMk cId="3942064285" sldId="256"/>
            <ac:spMk id="14951" creationId="{C3BE2AB2-76AE-841D-C24B-08E8D7052F83}"/>
          </ac:spMkLst>
        </pc:spChg>
        <pc:spChg chg="mod">
          <ac:chgData name="Jassem Abbasi" userId="a485637c-5d5c-44af-8411-f95acc3236b6" providerId="ADAL" clId="{B67E75DF-61F4-4BDD-83F6-F3A9FEB4B984}" dt="2024-02-22T09:52:54.409" v="2357" actId="27803"/>
          <ac:spMkLst>
            <pc:docMk/>
            <pc:sldMk cId="3942064285" sldId="256"/>
            <ac:spMk id="14952" creationId="{BEF521B3-BCD7-E6A7-40F4-7468D447FD31}"/>
          </ac:spMkLst>
        </pc:spChg>
        <pc:spChg chg="mod">
          <ac:chgData name="Jassem Abbasi" userId="a485637c-5d5c-44af-8411-f95acc3236b6" providerId="ADAL" clId="{B67E75DF-61F4-4BDD-83F6-F3A9FEB4B984}" dt="2024-02-22T09:52:54.409" v="2357" actId="27803"/>
          <ac:spMkLst>
            <pc:docMk/>
            <pc:sldMk cId="3942064285" sldId="256"/>
            <ac:spMk id="14953" creationId="{5D011D76-9644-5F80-319C-06DFB5357894}"/>
          </ac:spMkLst>
        </pc:spChg>
        <pc:spChg chg="mod">
          <ac:chgData name="Jassem Abbasi" userId="a485637c-5d5c-44af-8411-f95acc3236b6" providerId="ADAL" clId="{B67E75DF-61F4-4BDD-83F6-F3A9FEB4B984}" dt="2024-02-22T09:52:54.409" v="2357" actId="27803"/>
          <ac:spMkLst>
            <pc:docMk/>
            <pc:sldMk cId="3942064285" sldId="256"/>
            <ac:spMk id="14954" creationId="{3F25D030-7092-18E1-D097-BA72382E9DE1}"/>
          </ac:spMkLst>
        </pc:spChg>
        <pc:spChg chg="mod">
          <ac:chgData name="Jassem Abbasi" userId="a485637c-5d5c-44af-8411-f95acc3236b6" providerId="ADAL" clId="{B67E75DF-61F4-4BDD-83F6-F3A9FEB4B984}" dt="2024-02-22T09:52:54.409" v="2357" actId="27803"/>
          <ac:spMkLst>
            <pc:docMk/>
            <pc:sldMk cId="3942064285" sldId="256"/>
            <ac:spMk id="14955" creationId="{C84ADDEB-AD3E-9A29-28B5-F8BCBFA8F808}"/>
          </ac:spMkLst>
        </pc:spChg>
        <pc:spChg chg="mod">
          <ac:chgData name="Jassem Abbasi" userId="a485637c-5d5c-44af-8411-f95acc3236b6" providerId="ADAL" clId="{B67E75DF-61F4-4BDD-83F6-F3A9FEB4B984}" dt="2024-02-22T09:52:54.409" v="2357" actId="27803"/>
          <ac:spMkLst>
            <pc:docMk/>
            <pc:sldMk cId="3942064285" sldId="256"/>
            <ac:spMk id="14956" creationId="{CA7341B4-0FB4-1F65-9C1D-9DFA5749E9DE}"/>
          </ac:spMkLst>
        </pc:spChg>
        <pc:spChg chg="mod">
          <ac:chgData name="Jassem Abbasi" userId="a485637c-5d5c-44af-8411-f95acc3236b6" providerId="ADAL" clId="{B67E75DF-61F4-4BDD-83F6-F3A9FEB4B984}" dt="2024-02-22T09:52:54.409" v="2357" actId="27803"/>
          <ac:spMkLst>
            <pc:docMk/>
            <pc:sldMk cId="3942064285" sldId="256"/>
            <ac:spMk id="14957" creationId="{65C6E4E7-9ED8-25CB-43E7-4416066D6F7A}"/>
          </ac:spMkLst>
        </pc:spChg>
        <pc:spChg chg="mod">
          <ac:chgData name="Jassem Abbasi" userId="a485637c-5d5c-44af-8411-f95acc3236b6" providerId="ADAL" clId="{B67E75DF-61F4-4BDD-83F6-F3A9FEB4B984}" dt="2024-02-22T09:52:54.409" v="2357" actId="27803"/>
          <ac:spMkLst>
            <pc:docMk/>
            <pc:sldMk cId="3942064285" sldId="256"/>
            <ac:spMk id="14958" creationId="{EB8A3E01-541B-A4E8-384B-E17514696E8E}"/>
          </ac:spMkLst>
        </pc:spChg>
        <pc:spChg chg="mod">
          <ac:chgData name="Jassem Abbasi" userId="a485637c-5d5c-44af-8411-f95acc3236b6" providerId="ADAL" clId="{B67E75DF-61F4-4BDD-83F6-F3A9FEB4B984}" dt="2024-02-22T09:52:54.409" v="2357" actId="27803"/>
          <ac:spMkLst>
            <pc:docMk/>
            <pc:sldMk cId="3942064285" sldId="256"/>
            <ac:spMk id="14959" creationId="{00ACFECF-2992-BAC8-068A-B5B162AD8FB6}"/>
          </ac:spMkLst>
        </pc:spChg>
        <pc:spChg chg="mod">
          <ac:chgData name="Jassem Abbasi" userId="a485637c-5d5c-44af-8411-f95acc3236b6" providerId="ADAL" clId="{B67E75DF-61F4-4BDD-83F6-F3A9FEB4B984}" dt="2024-02-22T09:52:54.409" v="2357" actId="27803"/>
          <ac:spMkLst>
            <pc:docMk/>
            <pc:sldMk cId="3942064285" sldId="256"/>
            <ac:spMk id="14960" creationId="{34B1BD0E-0ADF-A6A8-5292-C6BC3CB5B667}"/>
          </ac:spMkLst>
        </pc:spChg>
        <pc:spChg chg="mod">
          <ac:chgData name="Jassem Abbasi" userId="a485637c-5d5c-44af-8411-f95acc3236b6" providerId="ADAL" clId="{B67E75DF-61F4-4BDD-83F6-F3A9FEB4B984}" dt="2024-02-22T09:52:54.409" v="2357" actId="27803"/>
          <ac:spMkLst>
            <pc:docMk/>
            <pc:sldMk cId="3942064285" sldId="256"/>
            <ac:spMk id="14961" creationId="{A8B2AC66-9B97-CF0A-4662-622CBA1B6B2A}"/>
          </ac:spMkLst>
        </pc:spChg>
        <pc:spChg chg="mod">
          <ac:chgData name="Jassem Abbasi" userId="a485637c-5d5c-44af-8411-f95acc3236b6" providerId="ADAL" clId="{B67E75DF-61F4-4BDD-83F6-F3A9FEB4B984}" dt="2024-02-22T09:52:54.409" v="2357" actId="27803"/>
          <ac:spMkLst>
            <pc:docMk/>
            <pc:sldMk cId="3942064285" sldId="256"/>
            <ac:spMk id="14962" creationId="{BAD44BF3-02DD-3A1D-F497-7ACA23050F21}"/>
          </ac:spMkLst>
        </pc:spChg>
        <pc:spChg chg="mod">
          <ac:chgData name="Jassem Abbasi" userId="a485637c-5d5c-44af-8411-f95acc3236b6" providerId="ADAL" clId="{B67E75DF-61F4-4BDD-83F6-F3A9FEB4B984}" dt="2024-02-22T09:52:54.409" v="2357" actId="27803"/>
          <ac:spMkLst>
            <pc:docMk/>
            <pc:sldMk cId="3942064285" sldId="256"/>
            <ac:spMk id="14963" creationId="{F444DE6F-8E99-D17B-7EFB-30325ACDD98E}"/>
          </ac:spMkLst>
        </pc:spChg>
        <pc:spChg chg="mod">
          <ac:chgData name="Jassem Abbasi" userId="a485637c-5d5c-44af-8411-f95acc3236b6" providerId="ADAL" clId="{B67E75DF-61F4-4BDD-83F6-F3A9FEB4B984}" dt="2024-02-22T09:52:54.409" v="2357" actId="27803"/>
          <ac:spMkLst>
            <pc:docMk/>
            <pc:sldMk cId="3942064285" sldId="256"/>
            <ac:spMk id="14964" creationId="{880FE40A-C04A-E687-577E-7CFBC90D8BD2}"/>
          </ac:spMkLst>
        </pc:spChg>
        <pc:spChg chg="mod">
          <ac:chgData name="Jassem Abbasi" userId="a485637c-5d5c-44af-8411-f95acc3236b6" providerId="ADAL" clId="{B67E75DF-61F4-4BDD-83F6-F3A9FEB4B984}" dt="2024-02-22T09:52:54.409" v="2357" actId="27803"/>
          <ac:spMkLst>
            <pc:docMk/>
            <pc:sldMk cId="3942064285" sldId="256"/>
            <ac:spMk id="14965" creationId="{547A61EE-8A5B-0D52-38FE-40D904DCE8AC}"/>
          </ac:spMkLst>
        </pc:spChg>
        <pc:spChg chg="mod">
          <ac:chgData name="Jassem Abbasi" userId="a485637c-5d5c-44af-8411-f95acc3236b6" providerId="ADAL" clId="{B67E75DF-61F4-4BDD-83F6-F3A9FEB4B984}" dt="2024-02-22T09:52:54.409" v="2357" actId="27803"/>
          <ac:spMkLst>
            <pc:docMk/>
            <pc:sldMk cId="3942064285" sldId="256"/>
            <ac:spMk id="14966" creationId="{4A15F63B-2902-9F50-4953-6A5DB5B76452}"/>
          </ac:spMkLst>
        </pc:spChg>
        <pc:spChg chg="mod">
          <ac:chgData name="Jassem Abbasi" userId="a485637c-5d5c-44af-8411-f95acc3236b6" providerId="ADAL" clId="{B67E75DF-61F4-4BDD-83F6-F3A9FEB4B984}" dt="2024-02-22T09:52:54.409" v="2357" actId="27803"/>
          <ac:spMkLst>
            <pc:docMk/>
            <pc:sldMk cId="3942064285" sldId="256"/>
            <ac:spMk id="14967" creationId="{FFCBEB3E-B75E-3353-571A-481DF140EFF3}"/>
          </ac:spMkLst>
        </pc:spChg>
        <pc:spChg chg="mod">
          <ac:chgData name="Jassem Abbasi" userId="a485637c-5d5c-44af-8411-f95acc3236b6" providerId="ADAL" clId="{B67E75DF-61F4-4BDD-83F6-F3A9FEB4B984}" dt="2024-02-22T09:52:54.409" v="2357" actId="27803"/>
          <ac:spMkLst>
            <pc:docMk/>
            <pc:sldMk cId="3942064285" sldId="256"/>
            <ac:spMk id="14968" creationId="{7CA17AD6-A7BC-9424-7553-76FB6DAC34FE}"/>
          </ac:spMkLst>
        </pc:spChg>
        <pc:spChg chg="mod">
          <ac:chgData name="Jassem Abbasi" userId="a485637c-5d5c-44af-8411-f95acc3236b6" providerId="ADAL" clId="{B67E75DF-61F4-4BDD-83F6-F3A9FEB4B984}" dt="2024-02-22T09:52:54.409" v="2357" actId="27803"/>
          <ac:spMkLst>
            <pc:docMk/>
            <pc:sldMk cId="3942064285" sldId="256"/>
            <ac:spMk id="14969" creationId="{92394AD1-65B6-AE8E-4058-DD258E7B9F1E}"/>
          </ac:spMkLst>
        </pc:spChg>
        <pc:spChg chg="mod">
          <ac:chgData name="Jassem Abbasi" userId="a485637c-5d5c-44af-8411-f95acc3236b6" providerId="ADAL" clId="{B67E75DF-61F4-4BDD-83F6-F3A9FEB4B984}" dt="2024-02-22T09:52:54.409" v="2357" actId="27803"/>
          <ac:spMkLst>
            <pc:docMk/>
            <pc:sldMk cId="3942064285" sldId="256"/>
            <ac:spMk id="14970" creationId="{27F19108-74DF-1F38-DF17-9E8C6C54DA12}"/>
          </ac:spMkLst>
        </pc:spChg>
        <pc:spChg chg="mod">
          <ac:chgData name="Jassem Abbasi" userId="a485637c-5d5c-44af-8411-f95acc3236b6" providerId="ADAL" clId="{B67E75DF-61F4-4BDD-83F6-F3A9FEB4B984}" dt="2024-02-22T09:52:54.409" v="2357" actId="27803"/>
          <ac:spMkLst>
            <pc:docMk/>
            <pc:sldMk cId="3942064285" sldId="256"/>
            <ac:spMk id="14971" creationId="{7F7705AF-1517-E88A-4BBB-F09E3EBA113E}"/>
          </ac:spMkLst>
        </pc:spChg>
        <pc:spChg chg="mod">
          <ac:chgData name="Jassem Abbasi" userId="a485637c-5d5c-44af-8411-f95acc3236b6" providerId="ADAL" clId="{B67E75DF-61F4-4BDD-83F6-F3A9FEB4B984}" dt="2024-02-22T09:52:54.409" v="2357" actId="27803"/>
          <ac:spMkLst>
            <pc:docMk/>
            <pc:sldMk cId="3942064285" sldId="256"/>
            <ac:spMk id="14972" creationId="{6A1654DA-F54E-EF78-63EF-D77BACF2B253}"/>
          </ac:spMkLst>
        </pc:spChg>
        <pc:spChg chg="mod">
          <ac:chgData name="Jassem Abbasi" userId="a485637c-5d5c-44af-8411-f95acc3236b6" providerId="ADAL" clId="{B67E75DF-61F4-4BDD-83F6-F3A9FEB4B984}" dt="2024-02-22T09:52:54.409" v="2357" actId="27803"/>
          <ac:spMkLst>
            <pc:docMk/>
            <pc:sldMk cId="3942064285" sldId="256"/>
            <ac:spMk id="14973" creationId="{3D222757-FE8D-CF2B-1682-DFCCF9C47FBD}"/>
          </ac:spMkLst>
        </pc:spChg>
        <pc:spChg chg="mod">
          <ac:chgData name="Jassem Abbasi" userId="a485637c-5d5c-44af-8411-f95acc3236b6" providerId="ADAL" clId="{B67E75DF-61F4-4BDD-83F6-F3A9FEB4B984}" dt="2024-02-22T09:52:54.409" v="2357" actId="27803"/>
          <ac:spMkLst>
            <pc:docMk/>
            <pc:sldMk cId="3942064285" sldId="256"/>
            <ac:spMk id="14974" creationId="{0A3627B0-1103-21EE-4D28-4E9C28AFCAEF}"/>
          </ac:spMkLst>
        </pc:spChg>
        <pc:spChg chg="mod">
          <ac:chgData name="Jassem Abbasi" userId="a485637c-5d5c-44af-8411-f95acc3236b6" providerId="ADAL" clId="{B67E75DF-61F4-4BDD-83F6-F3A9FEB4B984}" dt="2024-02-22T09:52:54.409" v="2357" actId="27803"/>
          <ac:spMkLst>
            <pc:docMk/>
            <pc:sldMk cId="3942064285" sldId="256"/>
            <ac:spMk id="14975" creationId="{9BB604DE-12A2-F21C-FFD7-8698AE85C76E}"/>
          </ac:spMkLst>
        </pc:spChg>
        <pc:spChg chg="mod">
          <ac:chgData name="Jassem Abbasi" userId="a485637c-5d5c-44af-8411-f95acc3236b6" providerId="ADAL" clId="{B67E75DF-61F4-4BDD-83F6-F3A9FEB4B984}" dt="2024-02-22T09:52:54.409" v="2357" actId="27803"/>
          <ac:spMkLst>
            <pc:docMk/>
            <pc:sldMk cId="3942064285" sldId="256"/>
            <ac:spMk id="14976" creationId="{933B4675-E5FF-93BA-8009-5CDB34092F34}"/>
          </ac:spMkLst>
        </pc:spChg>
        <pc:spChg chg="mod">
          <ac:chgData name="Jassem Abbasi" userId="a485637c-5d5c-44af-8411-f95acc3236b6" providerId="ADAL" clId="{B67E75DF-61F4-4BDD-83F6-F3A9FEB4B984}" dt="2024-02-22T09:52:54.409" v="2357" actId="27803"/>
          <ac:spMkLst>
            <pc:docMk/>
            <pc:sldMk cId="3942064285" sldId="256"/>
            <ac:spMk id="14977" creationId="{3FFF852C-A537-8826-6347-191A1AF5C357}"/>
          </ac:spMkLst>
        </pc:spChg>
        <pc:spChg chg="mod">
          <ac:chgData name="Jassem Abbasi" userId="a485637c-5d5c-44af-8411-f95acc3236b6" providerId="ADAL" clId="{B67E75DF-61F4-4BDD-83F6-F3A9FEB4B984}" dt="2024-02-22T09:52:54.409" v="2357" actId="27803"/>
          <ac:spMkLst>
            <pc:docMk/>
            <pc:sldMk cId="3942064285" sldId="256"/>
            <ac:spMk id="14978" creationId="{B5CB827E-AA85-52FF-9C41-0B86D8A25F61}"/>
          </ac:spMkLst>
        </pc:spChg>
        <pc:spChg chg="mod">
          <ac:chgData name="Jassem Abbasi" userId="a485637c-5d5c-44af-8411-f95acc3236b6" providerId="ADAL" clId="{B67E75DF-61F4-4BDD-83F6-F3A9FEB4B984}" dt="2024-02-22T09:52:54.409" v="2357" actId="27803"/>
          <ac:spMkLst>
            <pc:docMk/>
            <pc:sldMk cId="3942064285" sldId="256"/>
            <ac:spMk id="14979" creationId="{66937320-7006-736B-270D-BA72ABD88A9C}"/>
          </ac:spMkLst>
        </pc:spChg>
        <pc:spChg chg="mod">
          <ac:chgData name="Jassem Abbasi" userId="a485637c-5d5c-44af-8411-f95acc3236b6" providerId="ADAL" clId="{B67E75DF-61F4-4BDD-83F6-F3A9FEB4B984}" dt="2024-02-22T09:52:54.409" v="2357" actId="27803"/>
          <ac:spMkLst>
            <pc:docMk/>
            <pc:sldMk cId="3942064285" sldId="256"/>
            <ac:spMk id="14980" creationId="{C690B7F9-66C5-3414-032D-CBC5559CA81A}"/>
          </ac:spMkLst>
        </pc:spChg>
        <pc:spChg chg="mod">
          <ac:chgData name="Jassem Abbasi" userId="a485637c-5d5c-44af-8411-f95acc3236b6" providerId="ADAL" clId="{B67E75DF-61F4-4BDD-83F6-F3A9FEB4B984}" dt="2024-02-22T09:52:54.409" v="2357" actId="27803"/>
          <ac:spMkLst>
            <pc:docMk/>
            <pc:sldMk cId="3942064285" sldId="256"/>
            <ac:spMk id="14981" creationId="{B9168CE5-D5E9-8EC7-6368-97F114EF545C}"/>
          </ac:spMkLst>
        </pc:spChg>
        <pc:spChg chg="mod">
          <ac:chgData name="Jassem Abbasi" userId="a485637c-5d5c-44af-8411-f95acc3236b6" providerId="ADAL" clId="{B67E75DF-61F4-4BDD-83F6-F3A9FEB4B984}" dt="2024-02-22T09:52:54.409" v="2357" actId="27803"/>
          <ac:spMkLst>
            <pc:docMk/>
            <pc:sldMk cId="3942064285" sldId="256"/>
            <ac:spMk id="14982" creationId="{A0C4E458-57B3-A3C1-E6B0-D5ED0C139DE3}"/>
          </ac:spMkLst>
        </pc:spChg>
        <pc:spChg chg="mod">
          <ac:chgData name="Jassem Abbasi" userId="a485637c-5d5c-44af-8411-f95acc3236b6" providerId="ADAL" clId="{B67E75DF-61F4-4BDD-83F6-F3A9FEB4B984}" dt="2024-02-22T09:52:54.409" v="2357" actId="27803"/>
          <ac:spMkLst>
            <pc:docMk/>
            <pc:sldMk cId="3942064285" sldId="256"/>
            <ac:spMk id="14983" creationId="{1E39247A-E346-C200-A9B6-C90562502A6A}"/>
          </ac:spMkLst>
        </pc:spChg>
        <pc:spChg chg="mod">
          <ac:chgData name="Jassem Abbasi" userId="a485637c-5d5c-44af-8411-f95acc3236b6" providerId="ADAL" clId="{B67E75DF-61F4-4BDD-83F6-F3A9FEB4B984}" dt="2024-02-22T09:52:54.409" v="2357" actId="27803"/>
          <ac:spMkLst>
            <pc:docMk/>
            <pc:sldMk cId="3942064285" sldId="256"/>
            <ac:spMk id="14984" creationId="{15FE0536-EA28-45CB-29E4-D78E5B91E468}"/>
          </ac:spMkLst>
        </pc:spChg>
        <pc:spChg chg="mod">
          <ac:chgData name="Jassem Abbasi" userId="a485637c-5d5c-44af-8411-f95acc3236b6" providerId="ADAL" clId="{B67E75DF-61F4-4BDD-83F6-F3A9FEB4B984}" dt="2024-02-22T09:52:54.409" v="2357" actId="27803"/>
          <ac:spMkLst>
            <pc:docMk/>
            <pc:sldMk cId="3942064285" sldId="256"/>
            <ac:spMk id="14985" creationId="{E52DACF7-C11D-F4DF-48CA-64B99F98E04D}"/>
          </ac:spMkLst>
        </pc:spChg>
        <pc:spChg chg="mod">
          <ac:chgData name="Jassem Abbasi" userId="a485637c-5d5c-44af-8411-f95acc3236b6" providerId="ADAL" clId="{B67E75DF-61F4-4BDD-83F6-F3A9FEB4B984}" dt="2024-02-22T09:52:54.409" v="2357" actId="27803"/>
          <ac:spMkLst>
            <pc:docMk/>
            <pc:sldMk cId="3942064285" sldId="256"/>
            <ac:spMk id="14986" creationId="{264300FB-127A-EE38-1E0F-36F0FD2C864D}"/>
          </ac:spMkLst>
        </pc:spChg>
        <pc:spChg chg="mod">
          <ac:chgData name="Jassem Abbasi" userId="a485637c-5d5c-44af-8411-f95acc3236b6" providerId="ADAL" clId="{B67E75DF-61F4-4BDD-83F6-F3A9FEB4B984}" dt="2024-02-22T09:52:54.409" v="2357" actId="27803"/>
          <ac:spMkLst>
            <pc:docMk/>
            <pc:sldMk cId="3942064285" sldId="256"/>
            <ac:spMk id="14987" creationId="{5F202F78-849A-D766-90C0-3D37AE4C3F62}"/>
          </ac:spMkLst>
        </pc:spChg>
        <pc:spChg chg="mod">
          <ac:chgData name="Jassem Abbasi" userId="a485637c-5d5c-44af-8411-f95acc3236b6" providerId="ADAL" clId="{B67E75DF-61F4-4BDD-83F6-F3A9FEB4B984}" dt="2024-02-22T09:52:54.409" v="2357" actId="27803"/>
          <ac:spMkLst>
            <pc:docMk/>
            <pc:sldMk cId="3942064285" sldId="256"/>
            <ac:spMk id="14988" creationId="{EACFF1B8-1F5B-1C32-A1F0-30BB4CC317A2}"/>
          </ac:spMkLst>
        </pc:spChg>
        <pc:spChg chg="mod">
          <ac:chgData name="Jassem Abbasi" userId="a485637c-5d5c-44af-8411-f95acc3236b6" providerId="ADAL" clId="{B67E75DF-61F4-4BDD-83F6-F3A9FEB4B984}" dt="2024-02-22T09:52:54.409" v="2357" actId="27803"/>
          <ac:spMkLst>
            <pc:docMk/>
            <pc:sldMk cId="3942064285" sldId="256"/>
            <ac:spMk id="14989" creationId="{CC303FB2-F4CE-87CA-3C50-FDC954DAAF11}"/>
          </ac:spMkLst>
        </pc:spChg>
        <pc:spChg chg="mod">
          <ac:chgData name="Jassem Abbasi" userId="a485637c-5d5c-44af-8411-f95acc3236b6" providerId="ADAL" clId="{B67E75DF-61F4-4BDD-83F6-F3A9FEB4B984}" dt="2024-02-22T09:52:54.409" v="2357" actId="27803"/>
          <ac:spMkLst>
            <pc:docMk/>
            <pc:sldMk cId="3942064285" sldId="256"/>
            <ac:spMk id="14990" creationId="{3EC6D411-43B5-3504-B3F5-CE36BFD8CEB6}"/>
          </ac:spMkLst>
        </pc:spChg>
        <pc:spChg chg="mod">
          <ac:chgData name="Jassem Abbasi" userId="a485637c-5d5c-44af-8411-f95acc3236b6" providerId="ADAL" clId="{B67E75DF-61F4-4BDD-83F6-F3A9FEB4B984}" dt="2024-02-22T09:52:54.409" v="2357" actId="27803"/>
          <ac:spMkLst>
            <pc:docMk/>
            <pc:sldMk cId="3942064285" sldId="256"/>
            <ac:spMk id="14991" creationId="{A10E49FC-456E-711F-DAF3-2FCA7EAD0924}"/>
          </ac:spMkLst>
        </pc:spChg>
        <pc:spChg chg="mod">
          <ac:chgData name="Jassem Abbasi" userId="a485637c-5d5c-44af-8411-f95acc3236b6" providerId="ADAL" clId="{B67E75DF-61F4-4BDD-83F6-F3A9FEB4B984}" dt="2024-02-22T09:52:54.409" v="2357" actId="27803"/>
          <ac:spMkLst>
            <pc:docMk/>
            <pc:sldMk cId="3942064285" sldId="256"/>
            <ac:spMk id="14992" creationId="{DE79647B-D7A5-8E2E-D831-6BABE38EE520}"/>
          </ac:spMkLst>
        </pc:spChg>
        <pc:spChg chg="mod">
          <ac:chgData name="Jassem Abbasi" userId="a485637c-5d5c-44af-8411-f95acc3236b6" providerId="ADAL" clId="{B67E75DF-61F4-4BDD-83F6-F3A9FEB4B984}" dt="2024-02-22T09:52:54.409" v="2357" actId="27803"/>
          <ac:spMkLst>
            <pc:docMk/>
            <pc:sldMk cId="3942064285" sldId="256"/>
            <ac:spMk id="14993" creationId="{4BE9443D-ABE0-05FF-B1B8-7E73B8308F57}"/>
          </ac:spMkLst>
        </pc:spChg>
        <pc:spChg chg="mod">
          <ac:chgData name="Jassem Abbasi" userId="a485637c-5d5c-44af-8411-f95acc3236b6" providerId="ADAL" clId="{B67E75DF-61F4-4BDD-83F6-F3A9FEB4B984}" dt="2024-02-22T09:52:54.409" v="2357" actId="27803"/>
          <ac:spMkLst>
            <pc:docMk/>
            <pc:sldMk cId="3942064285" sldId="256"/>
            <ac:spMk id="14994" creationId="{7896BA24-0E90-17BF-C3FC-5DF9710026AF}"/>
          </ac:spMkLst>
        </pc:spChg>
        <pc:spChg chg="mod">
          <ac:chgData name="Jassem Abbasi" userId="a485637c-5d5c-44af-8411-f95acc3236b6" providerId="ADAL" clId="{B67E75DF-61F4-4BDD-83F6-F3A9FEB4B984}" dt="2024-02-22T09:52:54.409" v="2357" actId="27803"/>
          <ac:spMkLst>
            <pc:docMk/>
            <pc:sldMk cId="3942064285" sldId="256"/>
            <ac:spMk id="14995" creationId="{89AC5507-E5A9-EBD9-09C3-F8A7806E8A92}"/>
          </ac:spMkLst>
        </pc:spChg>
        <pc:spChg chg="mod">
          <ac:chgData name="Jassem Abbasi" userId="a485637c-5d5c-44af-8411-f95acc3236b6" providerId="ADAL" clId="{B67E75DF-61F4-4BDD-83F6-F3A9FEB4B984}" dt="2024-02-22T09:52:54.409" v="2357" actId="27803"/>
          <ac:spMkLst>
            <pc:docMk/>
            <pc:sldMk cId="3942064285" sldId="256"/>
            <ac:spMk id="14996" creationId="{73654A1E-A64B-76AD-6E38-9A2B88C17EFC}"/>
          </ac:spMkLst>
        </pc:spChg>
        <pc:spChg chg="mod">
          <ac:chgData name="Jassem Abbasi" userId="a485637c-5d5c-44af-8411-f95acc3236b6" providerId="ADAL" clId="{B67E75DF-61F4-4BDD-83F6-F3A9FEB4B984}" dt="2024-02-22T09:52:54.409" v="2357" actId="27803"/>
          <ac:spMkLst>
            <pc:docMk/>
            <pc:sldMk cId="3942064285" sldId="256"/>
            <ac:spMk id="14997" creationId="{D455E328-DF09-E133-D1DA-DCB784D28455}"/>
          </ac:spMkLst>
        </pc:spChg>
        <pc:spChg chg="mod">
          <ac:chgData name="Jassem Abbasi" userId="a485637c-5d5c-44af-8411-f95acc3236b6" providerId="ADAL" clId="{B67E75DF-61F4-4BDD-83F6-F3A9FEB4B984}" dt="2024-02-22T09:52:54.409" v="2357" actId="27803"/>
          <ac:spMkLst>
            <pc:docMk/>
            <pc:sldMk cId="3942064285" sldId="256"/>
            <ac:spMk id="14998" creationId="{EAD5AE08-98D4-3A48-62AC-2144C1E64D9F}"/>
          </ac:spMkLst>
        </pc:spChg>
        <pc:spChg chg="mod">
          <ac:chgData name="Jassem Abbasi" userId="a485637c-5d5c-44af-8411-f95acc3236b6" providerId="ADAL" clId="{B67E75DF-61F4-4BDD-83F6-F3A9FEB4B984}" dt="2024-02-22T09:52:54.409" v="2357" actId="27803"/>
          <ac:spMkLst>
            <pc:docMk/>
            <pc:sldMk cId="3942064285" sldId="256"/>
            <ac:spMk id="14999" creationId="{F53B3699-4C4B-E627-0BEA-19EDF1416586}"/>
          </ac:spMkLst>
        </pc:spChg>
        <pc:spChg chg="mod">
          <ac:chgData name="Jassem Abbasi" userId="a485637c-5d5c-44af-8411-f95acc3236b6" providerId="ADAL" clId="{B67E75DF-61F4-4BDD-83F6-F3A9FEB4B984}" dt="2024-02-22T09:52:54.409" v="2357" actId="27803"/>
          <ac:spMkLst>
            <pc:docMk/>
            <pc:sldMk cId="3942064285" sldId="256"/>
            <ac:spMk id="15000" creationId="{E4D40ED6-0D74-5D06-AC35-669936E5106F}"/>
          </ac:spMkLst>
        </pc:spChg>
        <pc:spChg chg="mod">
          <ac:chgData name="Jassem Abbasi" userId="a485637c-5d5c-44af-8411-f95acc3236b6" providerId="ADAL" clId="{B67E75DF-61F4-4BDD-83F6-F3A9FEB4B984}" dt="2024-02-22T09:52:54.409" v="2357" actId="27803"/>
          <ac:spMkLst>
            <pc:docMk/>
            <pc:sldMk cId="3942064285" sldId="256"/>
            <ac:spMk id="15001" creationId="{EBA45BA5-41D9-1A0A-695D-E44C9ECF84CF}"/>
          </ac:spMkLst>
        </pc:spChg>
        <pc:spChg chg="mod">
          <ac:chgData name="Jassem Abbasi" userId="a485637c-5d5c-44af-8411-f95acc3236b6" providerId="ADAL" clId="{B67E75DF-61F4-4BDD-83F6-F3A9FEB4B984}" dt="2024-02-22T09:52:54.409" v="2357" actId="27803"/>
          <ac:spMkLst>
            <pc:docMk/>
            <pc:sldMk cId="3942064285" sldId="256"/>
            <ac:spMk id="15002" creationId="{A9C1C57F-EFA4-1F83-61D5-2527DEA3CF3B}"/>
          </ac:spMkLst>
        </pc:spChg>
        <pc:spChg chg="mod">
          <ac:chgData name="Jassem Abbasi" userId="a485637c-5d5c-44af-8411-f95acc3236b6" providerId="ADAL" clId="{B67E75DF-61F4-4BDD-83F6-F3A9FEB4B984}" dt="2024-02-22T09:52:54.409" v="2357" actId="27803"/>
          <ac:spMkLst>
            <pc:docMk/>
            <pc:sldMk cId="3942064285" sldId="256"/>
            <ac:spMk id="15003" creationId="{38EC0D15-5FDC-D2D2-D688-695EF1D64122}"/>
          </ac:spMkLst>
        </pc:spChg>
        <pc:spChg chg="mod">
          <ac:chgData name="Jassem Abbasi" userId="a485637c-5d5c-44af-8411-f95acc3236b6" providerId="ADAL" clId="{B67E75DF-61F4-4BDD-83F6-F3A9FEB4B984}" dt="2024-02-22T09:52:54.409" v="2357" actId="27803"/>
          <ac:spMkLst>
            <pc:docMk/>
            <pc:sldMk cId="3942064285" sldId="256"/>
            <ac:spMk id="15004" creationId="{1C482CAB-BC11-A9D4-9E96-6074154C1738}"/>
          </ac:spMkLst>
        </pc:spChg>
        <pc:spChg chg="mod">
          <ac:chgData name="Jassem Abbasi" userId="a485637c-5d5c-44af-8411-f95acc3236b6" providerId="ADAL" clId="{B67E75DF-61F4-4BDD-83F6-F3A9FEB4B984}" dt="2024-02-22T09:52:54.409" v="2357" actId="27803"/>
          <ac:spMkLst>
            <pc:docMk/>
            <pc:sldMk cId="3942064285" sldId="256"/>
            <ac:spMk id="15005" creationId="{958385C4-4B3A-3291-909D-426196B919E0}"/>
          </ac:spMkLst>
        </pc:spChg>
        <pc:spChg chg="mod">
          <ac:chgData name="Jassem Abbasi" userId="a485637c-5d5c-44af-8411-f95acc3236b6" providerId="ADAL" clId="{B67E75DF-61F4-4BDD-83F6-F3A9FEB4B984}" dt="2024-02-22T09:52:54.409" v="2357" actId="27803"/>
          <ac:spMkLst>
            <pc:docMk/>
            <pc:sldMk cId="3942064285" sldId="256"/>
            <ac:spMk id="15006" creationId="{F9AFD244-8925-E9C5-DECE-D2F83CAE61CD}"/>
          </ac:spMkLst>
        </pc:spChg>
        <pc:spChg chg="mod">
          <ac:chgData name="Jassem Abbasi" userId="a485637c-5d5c-44af-8411-f95acc3236b6" providerId="ADAL" clId="{B67E75DF-61F4-4BDD-83F6-F3A9FEB4B984}" dt="2024-02-22T09:52:54.409" v="2357" actId="27803"/>
          <ac:spMkLst>
            <pc:docMk/>
            <pc:sldMk cId="3942064285" sldId="256"/>
            <ac:spMk id="15007" creationId="{70D65F8B-2021-5A0A-20E0-5019914448E0}"/>
          </ac:spMkLst>
        </pc:spChg>
        <pc:spChg chg="mod">
          <ac:chgData name="Jassem Abbasi" userId="a485637c-5d5c-44af-8411-f95acc3236b6" providerId="ADAL" clId="{B67E75DF-61F4-4BDD-83F6-F3A9FEB4B984}" dt="2024-02-22T09:52:54.409" v="2357" actId="27803"/>
          <ac:spMkLst>
            <pc:docMk/>
            <pc:sldMk cId="3942064285" sldId="256"/>
            <ac:spMk id="15008" creationId="{A0B2D803-502D-22C2-23E9-541F7A889DD2}"/>
          </ac:spMkLst>
        </pc:spChg>
        <pc:spChg chg="mod">
          <ac:chgData name="Jassem Abbasi" userId="a485637c-5d5c-44af-8411-f95acc3236b6" providerId="ADAL" clId="{B67E75DF-61F4-4BDD-83F6-F3A9FEB4B984}" dt="2024-02-22T09:52:54.409" v="2357" actId="27803"/>
          <ac:spMkLst>
            <pc:docMk/>
            <pc:sldMk cId="3942064285" sldId="256"/>
            <ac:spMk id="15009" creationId="{762D9DD7-F1F0-7523-1EFD-948C534AB8F6}"/>
          </ac:spMkLst>
        </pc:spChg>
        <pc:spChg chg="mod">
          <ac:chgData name="Jassem Abbasi" userId="a485637c-5d5c-44af-8411-f95acc3236b6" providerId="ADAL" clId="{B67E75DF-61F4-4BDD-83F6-F3A9FEB4B984}" dt="2024-02-22T09:52:54.409" v="2357" actId="27803"/>
          <ac:spMkLst>
            <pc:docMk/>
            <pc:sldMk cId="3942064285" sldId="256"/>
            <ac:spMk id="15010" creationId="{1D5EB482-8609-F972-C9E9-D404FABC1353}"/>
          </ac:spMkLst>
        </pc:spChg>
        <pc:spChg chg="mod">
          <ac:chgData name="Jassem Abbasi" userId="a485637c-5d5c-44af-8411-f95acc3236b6" providerId="ADAL" clId="{B67E75DF-61F4-4BDD-83F6-F3A9FEB4B984}" dt="2024-02-22T09:52:54.409" v="2357" actId="27803"/>
          <ac:spMkLst>
            <pc:docMk/>
            <pc:sldMk cId="3942064285" sldId="256"/>
            <ac:spMk id="15011" creationId="{7B6151FF-CB1C-7DD0-4746-1FF13E187648}"/>
          </ac:spMkLst>
        </pc:spChg>
        <pc:spChg chg="mod">
          <ac:chgData name="Jassem Abbasi" userId="a485637c-5d5c-44af-8411-f95acc3236b6" providerId="ADAL" clId="{B67E75DF-61F4-4BDD-83F6-F3A9FEB4B984}" dt="2024-02-22T09:52:54.409" v="2357" actId="27803"/>
          <ac:spMkLst>
            <pc:docMk/>
            <pc:sldMk cId="3942064285" sldId="256"/>
            <ac:spMk id="15012" creationId="{F07A06C7-9E6D-0B17-6690-21B26B69BA92}"/>
          </ac:spMkLst>
        </pc:spChg>
        <pc:spChg chg="mod">
          <ac:chgData name="Jassem Abbasi" userId="a485637c-5d5c-44af-8411-f95acc3236b6" providerId="ADAL" clId="{B67E75DF-61F4-4BDD-83F6-F3A9FEB4B984}" dt="2024-02-22T09:52:54.409" v="2357" actId="27803"/>
          <ac:spMkLst>
            <pc:docMk/>
            <pc:sldMk cId="3942064285" sldId="256"/>
            <ac:spMk id="15013" creationId="{56DAB86B-D557-B612-4AC4-67BDAEFCB050}"/>
          </ac:spMkLst>
        </pc:spChg>
        <pc:spChg chg="mod">
          <ac:chgData name="Jassem Abbasi" userId="a485637c-5d5c-44af-8411-f95acc3236b6" providerId="ADAL" clId="{B67E75DF-61F4-4BDD-83F6-F3A9FEB4B984}" dt="2024-02-22T09:52:54.409" v="2357" actId="27803"/>
          <ac:spMkLst>
            <pc:docMk/>
            <pc:sldMk cId="3942064285" sldId="256"/>
            <ac:spMk id="15014" creationId="{04C05DD0-61F8-4BA6-AA77-D9D5A6CE1970}"/>
          </ac:spMkLst>
        </pc:spChg>
        <pc:spChg chg="mod">
          <ac:chgData name="Jassem Abbasi" userId="a485637c-5d5c-44af-8411-f95acc3236b6" providerId="ADAL" clId="{B67E75DF-61F4-4BDD-83F6-F3A9FEB4B984}" dt="2024-02-22T09:52:54.409" v="2357" actId="27803"/>
          <ac:spMkLst>
            <pc:docMk/>
            <pc:sldMk cId="3942064285" sldId="256"/>
            <ac:spMk id="15015" creationId="{B99F812D-F07A-8B08-F2C1-68B4B4EF2533}"/>
          </ac:spMkLst>
        </pc:spChg>
        <pc:spChg chg="mod">
          <ac:chgData name="Jassem Abbasi" userId="a485637c-5d5c-44af-8411-f95acc3236b6" providerId="ADAL" clId="{B67E75DF-61F4-4BDD-83F6-F3A9FEB4B984}" dt="2024-02-22T09:52:54.409" v="2357" actId="27803"/>
          <ac:spMkLst>
            <pc:docMk/>
            <pc:sldMk cId="3942064285" sldId="256"/>
            <ac:spMk id="15016" creationId="{BF018448-7C23-6D65-A0B9-DD536AEAF38F}"/>
          </ac:spMkLst>
        </pc:spChg>
        <pc:spChg chg="mod">
          <ac:chgData name="Jassem Abbasi" userId="a485637c-5d5c-44af-8411-f95acc3236b6" providerId="ADAL" clId="{B67E75DF-61F4-4BDD-83F6-F3A9FEB4B984}" dt="2024-02-22T09:52:54.409" v="2357" actId="27803"/>
          <ac:spMkLst>
            <pc:docMk/>
            <pc:sldMk cId="3942064285" sldId="256"/>
            <ac:spMk id="15017" creationId="{77345E0D-DF1A-9CBC-8831-77A78E21A730}"/>
          </ac:spMkLst>
        </pc:spChg>
        <pc:spChg chg="mod">
          <ac:chgData name="Jassem Abbasi" userId="a485637c-5d5c-44af-8411-f95acc3236b6" providerId="ADAL" clId="{B67E75DF-61F4-4BDD-83F6-F3A9FEB4B984}" dt="2024-02-22T09:52:54.409" v="2357" actId="27803"/>
          <ac:spMkLst>
            <pc:docMk/>
            <pc:sldMk cId="3942064285" sldId="256"/>
            <ac:spMk id="15018" creationId="{AF000298-8C38-4984-9352-8805F9E1639A}"/>
          </ac:spMkLst>
        </pc:spChg>
        <pc:spChg chg="mod">
          <ac:chgData name="Jassem Abbasi" userId="a485637c-5d5c-44af-8411-f95acc3236b6" providerId="ADAL" clId="{B67E75DF-61F4-4BDD-83F6-F3A9FEB4B984}" dt="2024-02-22T09:52:54.409" v="2357" actId="27803"/>
          <ac:spMkLst>
            <pc:docMk/>
            <pc:sldMk cId="3942064285" sldId="256"/>
            <ac:spMk id="15019" creationId="{F43AAE65-5135-A498-F5D0-74118646A61C}"/>
          </ac:spMkLst>
        </pc:spChg>
        <pc:spChg chg="mod">
          <ac:chgData name="Jassem Abbasi" userId="a485637c-5d5c-44af-8411-f95acc3236b6" providerId="ADAL" clId="{B67E75DF-61F4-4BDD-83F6-F3A9FEB4B984}" dt="2024-02-22T09:52:54.409" v="2357" actId="27803"/>
          <ac:spMkLst>
            <pc:docMk/>
            <pc:sldMk cId="3942064285" sldId="256"/>
            <ac:spMk id="15020" creationId="{095C3C6D-E504-5FD2-424B-67345AEE332E}"/>
          </ac:spMkLst>
        </pc:spChg>
        <pc:spChg chg="mod">
          <ac:chgData name="Jassem Abbasi" userId="a485637c-5d5c-44af-8411-f95acc3236b6" providerId="ADAL" clId="{B67E75DF-61F4-4BDD-83F6-F3A9FEB4B984}" dt="2024-02-22T09:52:54.409" v="2357" actId="27803"/>
          <ac:spMkLst>
            <pc:docMk/>
            <pc:sldMk cId="3942064285" sldId="256"/>
            <ac:spMk id="15021" creationId="{80FD2215-5427-7E0E-1BEF-1FDA6099A4EF}"/>
          </ac:spMkLst>
        </pc:spChg>
        <pc:spChg chg="mod">
          <ac:chgData name="Jassem Abbasi" userId="a485637c-5d5c-44af-8411-f95acc3236b6" providerId="ADAL" clId="{B67E75DF-61F4-4BDD-83F6-F3A9FEB4B984}" dt="2024-02-22T09:52:54.409" v="2357" actId="27803"/>
          <ac:spMkLst>
            <pc:docMk/>
            <pc:sldMk cId="3942064285" sldId="256"/>
            <ac:spMk id="15022" creationId="{F5A1039E-6BDC-C5EB-BC3E-5C672AB20E58}"/>
          </ac:spMkLst>
        </pc:spChg>
        <pc:spChg chg="mod">
          <ac:chgData name="Jassem Abbasi" userId="a485637c-5d5c-44af-8411-f95acc3236b6" providerId="ADAL" clId="{B67E75DF-61F4-4BDD-83F6-F3A9FEB4B984}" dt="2024-02-22T09:52:54.409" v="2357" actId="27803"/>
          <ac:spMkLst>
            <pc:docMk/>
            <pc:sldMk cId="3942064285" sldId="256"/>
            <ac:spMk id="15023" creationId="{BC43C049-C881-ED56-2096-A0D54D361432}"/>
          </ac:spMkLst>
        </pc:spChg>
        <pc:spChg chg="mod">
          <ac:chgData name="Jassem Abbasi" userId="a485637c-5d5c-44af-8411-f95acc3236b6" providerId="ADAL" clId="{B67E75DF-61F4-4BDD-83F6-F3A9FEB4B984}" dt="2024-02-22T09:52:54.409" v="2357" actId="27803"/>
          <ac:spMkLst>
            <pc:docMk/>
            <pc:sldMk cId="3942064285" sldId="256"/>
            <ac:spMk id="15024" creationId="{464BCAF9-BADE-5342-C6DE-5B4197F38085}"/>
          </ac:spMkLst>
        </pc:spChg>
        <pc:spChg chg="mod">
          <ac:chgData name="Jassem Abbasi" userId="a485637c-5d5c-44af-8411-f95acc3236b6" providerId="ADAL" clId="{B67E75DF-61F4-4BDD-83F6-F3A9FEB4B984}" dt="2024-02-22T09:52:54.409" v="2357" actId="27803"/>
          <ac:spMkLst>
            <pc:docMk/>
            <pc:sldMk cId="3942064285" sldId="256"/>
            <ac:spMk id="15025" creationId="{C380CF81-8396-77C1-5520-D641B88A4475}"/>
          </ac:spMkLst>
        </pc:spChg>
        <pc:spChg chg="mod">
          <ac:chgData name="Jassem Abbasi" userId="a485637c-5d5c-44af-8411-f95acc3236b6" providerId="ADAL" clId="{B67E75DF-61F4-4BDD-83F6-F3A9FEB4B984}" dt="2024-02-22T09:52:54.409" v="2357" actId="27803"/>
          <ac:spMkLst>
            <pc:docMk/>
            <pc:sldMk cId="3942064285" sldId="256"/>
            <ac:spMk id="15026" creationId="{F9EB54A3-46BB-95A2-BE6C-80CD084D8513}"/>
          </ac:spMkLst>
        </pc:spChg>
        <pc:spChg chg="mod">
          <ac:chgData name="Jassem Abbasi" userId="a485637c-5d5c-44af-8411-f95acc3236b6" providerId="ADAL" clId="{B67E75DF-61F4-4BDD-83F6-F3A9FEB4B984}" dt="2024-02-22T09:52:54.409" v="2357" actId="27803"/>
          <ac:spMkLst>
            <pc:docMk/>
            <pc:sldMk cId="3942064285" sldId="256"/>
            <ac:spMk id="15027" creationId="{21B708C7-98D3-B7A1-AAE8-E7B8B811316B}"/>
          </ac:spMkLst>
        </pc:spChg>
        <pc:spChg chg="mod">
          <ac:chgData name="Jassem Abbasi" userId="a485637c-5d5c-44af-8411-f95acc3236b6" providerId="ADAL" clId="{B67E75DF-61F4-4BDD-83F6-F3A9FEB4B984}" dt="2024-02-22T09:52:54.409" v="2357" actId="27803"/>
          <ac:spMkLst>
            <pc:docMk/>
            <pc:sldMk cId="3942064285" sldId="256"/>
            <ac:spMk id="15028" creationId="{379B3E9A-70BB-B9DC-6D44-43E67BFFD1FA}"/>
          </ac:spMkLst>
        </pc:spChg>
        <pc:spChg chg="mod">
          <ac:chgData name="Jassem Abbasi" userId="a485637c-5d5c-44af-8411-f95acc3236b6" providerId="ADAL" clId="{B67E75DF-61F4-4BDD-83F6-F3A9FEB4B984}" dt="2024-02-22T09:52:54.409" v="2357" actId="27803"/>
          <ac:spMkLst>
            <pc:docMk/>
            <pc:sldMk cId="3942064285" sldId="256"/>
            <ac:spMk id="15029" creationId="{8B096985-03AE-67E5-4125-8F0F6BEE77B9}"/>
          </ac:spMkLst>
        </pc:spChg>
        <pc:spChg chg="mod">
          <ac:chgData name="Jassem Abbasi" userId="a485637c-5d5c-44af-8411-f95acc3236b6" providerId="ADAL" clId="{B67E75DF-61F4-4BDD-83F6-F3A9FEB4B984}" dt="2024-02-22T09:52:54.409" v="2357" actId="27803"/>
          <ac:spMkLst>
            <pc:docMk/>
            <pc:sldMk cId="3942064285" sldId="256"/>
            <ac:spMk id="15030" creationId="{D0198578-F378-56D0-4D71-23781F8C166D}"/>
          </ac:spMkLst>
        </pc:spChg>
        <pc:spChg chg="mod">
          <ac:chgData name="Jassem Abbasi" userId="a485637c-5d5c-44af-8411-f95acc3236b6" providerId="ADAL" clId="{B67E75DF-61F4-4BDD-83F6-F3A9FEB4B984}" dt="2024-02-22T09:52:54.409" v="2357" actId="27803"/>
          <ac:spMkLst>
            <pc:docMk/>
            <pc:sldMk cId="3942064285" sldId="256"/>
            <ac:spMk id="15031" creationId="{7A06D0E1-5E49-94EA-7E09-6BA6B8A8A5F1}"/>
          </ac:spMkLst>
        </pc:spChg>
        <pc:spChg chg="mod">
          <ac:chgData name="Jassem Abbasi" userId="a485637c-5d5c-44af-8411-f95acc3236b6" providerId="ADAL" clId="{B67E75DF-61F4-4BDD-83F6-F3A9FEB4B984}" dt="2024-02-22T09:52:54.409" v="2357" actId="27803"/>
          <ac:spMkLst>
            <pc:docMk/>
            <pc:sldMk cId="3942064285" sldId="256"/>
            <ac:spMk id="15032" creationId="{6C9F8A96-D11F-5C81-1942-2E841BBA3AF1}"/>
          </ac:spMkLst>
        </pc:spChg>
        <pc:spChg chg="mod">
          <ac:chgData name="Jassem Abbasi" userId="a485637c-5d5c-44af-8411-f95acc3236b6" providerId="ADAL" clId="{B67E75DF-61F4-4BDD-83F6-F3A9FEB4B984}" dt="2024-02-22T09:52:54.409" v="2357" actId="27803"/>
          <ac:spMkLst>
            <pc:docMk/>
            <pc:sldMk cId="3942064285" sldId="256"/>
            <ac:spMk id="15033" creationId="{71C3C21A-3FD3-4DD8-3688-847AB7A40132}"/>
          </ac:spMkLst>
        </pc:spChg>
        <pc:spChg chg="mod">
          <ac:chgData name="Jassem Abbasi" userId="a485637c-5d5c-44af-8411-f95acc3236b6" providerId="ADAL" clId="{B67E75DF-61F4-4BDD-83F6-F3A9FEB4B984}" dt="2024-02-22T09:52:54.409" v="2357" actId="27803"/>
          <ac:spMkLst>
            <pc:docMk/>
            <pc:sldMk cId="3942064285" sldId="256"/>
            <ac:spMk id="15034" creationId="{0808C503-8BAC-C671-C46F-0240D2DF140D}"/>
          </ac:spMkLst>
        </pc:spChg>
        <pc:spChg chg="mod">
          <ac:chgData name="Jassem Abbasi" userId="a485637c-5d5c-44af-8411-f95acc3236b6" providerId="ADAL" clId="{B67E75DF-61F4-4BDD-83F6-F3A9FEB4B984}" dt="2024-02-22T09:52:54.409" v="2357" actId="27803"/>
          <ac:spMkLst>
            <pc:docMk/>
            <pc:sldMk cId="3942064285" sldId="256"/>
            <ac:spMk id="15035" creationId="{B034E796-6A2B-86C5-F50D-02805EB838DF}"/>
          </ac:spMkLst>
        </pc:spChg>
        <pc:spChg chg="mod">
          <ac:chgData name="Jassem Abbasi" userId="a485637c-5d5c-44af-8411-f95acc3236b6" providerId="ADAL" clId="{B67E75DF-61F4-4BDD-83F6-F3A9FEB4B984}" dt="2024-02-22T09:52:54.409" v="2357" actId="27803"/>
          <ac:spMkLst>
            <pc:docMk/>
            <pc:sldMk cId="3942064285" sldId="256"/>
            <ac:spMk id="15036" creationId="{B6607B35-0A19-9F4A-94A8-2566B2CCF651}"/>
          </ac:spMkLst>
        </pc:spChg>
        <pc:spChg chg="mod">
          <ac:chgData name="Jassem Abbasi" userId="a485637c-5d5c-44af-8411-f95acc3236b6" providerId="ADAL" clId="{B67E75DF-61F4-4BDD-83F6-F3A9FEB4B984}" dt="2024-02-22T09:52:54.409" v="2357" actId="27803"/>
          <ac:spMkLst>
            <pc:docMk/>
            <pc:sldMk cId="3942064285" sldId="256"/>
            <ac:spMk id="15037" creationId="{D0F7896D-17F4-5246-8700-A013ECDC338B}"/>
          </ac:spMkLst>
        </pc:spChg>
        <pc:spChg chg="mod">
          <ac:chgData name="Jassem Abbasi" userId="a485637c-5d5c-44af-8411-f95acc3236b6" providerId="ADAL" clId="{B67E75DF-61F4-4BDD-83F6-F3A9FEB4B984}" dt="2024-02-22T09:52:54.409" v="2357" actId="27803"/>
          <ac:spMkLst>
            <pc:docMk/>
            <pc:sldMk cId="3942064285" sldId="256"/>
            <ac:spMk id="15038" creationId="{A6739E81-E8EC-D674-1752-CAE4F3BACFE7}"/>
          </ac:spMkLst>
        </pc:spChg>
        <pc:spChg chg="mod">
          <ac:chgData name="Jassem Abbasi" userId="a485637c-5d5c-44af-8411-f95acc3236b6" providerId="ADAL" clId="{B67E75DF-61F4-4BDD-83F6-F3A9FEB4B984}" dt="2024-02-22T09:52:54.409" v="2357" actId="27803"/>
          <ac:spMkLst>
            <pc:docMk/>
            <pc:sldMk cId="3942064285" sldId="256"/>
            <ac:spMk id="15039" creationId="{522F9CCF-64E9-2A6B-280B-B6BC2AB5B016}"/>
          </ac:spMkLst>
        </pc:spChg>
        <pc:spChg chg="mod">
          <ac:chgData name="Jassem Abbasi" userId="a485637c-5d5c-44af-8411-f95acc3236b6" providerId="ADAL" clId="{B67E75DF-61F4-4BDD-83F6-F3A9FEB4B984}" dt="2024-02-22T09:52:54.409" v="2357" actId="27803"/>
          <ac:spMkLst>
            <pc:docMk/>
            <pc:sldMk cId="3942064285" sldId="256"/>
            <ac:spMk id="15040" creationId="{ECCF61FB-703F-7363-5CDF-9D3B04459D2C}"/>
          </ac:spMkLst>
        </pc:spChg>
        <pc:spChg chg="mod">
          <ac:chgData name="Jassem Abbasi" userId="a485637c-5d5c-44af-8411-f95acc3236b6" providerId="ADAL" clId="{B67E75DF-61F4-4BDD-83F6-F3A9FEB4B984}" dt="2024-02-22T09:52:54.409" v="2357" actId="27803"/>
          <ac:spMkLst>
            <pc:docMk/>
            <pc:sldMk cId="3942064285" sldId="256"/>
            <ac:spMk id="15041" creationId="{56832F24-DD79-A089-E021-BBD9C588320E}"/>
          </ac:spMkLst>
        </pc:spChg>
        <pc:spChg chg="mod">
          <ac:chgData name="Jassem Abbasi" userId="a485637c-5d5c-44af-8411-f95acc3236b6" providerId="ADAL" clId="{B67E75DF-61F4-4BDD-83F6-F3A9FEB4B984}" dt="2024-02-22T09:52:54.409" v="2357" actId="27803"/>
          <ac:spMkLst>
            <pc:docMk/>
            <pc:sldMk cId="3942064285" sldId="256"/>
            <ac:spMk id="15042" creationId="{C82E883B-37D1-1B9E-BC46-DCB450650EB0}"/>
          </ac:spMkLst>
        </pc:spChg>
        <pc:spChg chg="mod">
          <ac:chgData name="Jassem Abbasi" userId="a485637c-5d5c-44af-8411-f95acc3236b6" providerId="ADAL" clId="{B67E75DF-61F4-4BDD-83F6-F3A9FEB4B984}" dt="2024-02-22T09:52:54.409" v="2357" actId="27803"/>
          <ac:spMkLst>
            <pc:docMk/>
            <pc:sldMk cId="3942064285" sldId="256"/>
            <ac:spMk id="15043" creationId="{D60FD346-E139-013B-4AC1-2843E0252561}"/>
          </ac:spMkLst>
        </pc:spChg>
        <pc:spChg chg="mod">
          <ac:chgData name="Jassem Abbasi" userId="a485637c-5d5c-44af-8411-f95acc3236b6" providerId="ADAL" clId="{B67E75DF-61F4-4BDD-83F6-F3A9FEB4B984}" dt="2024-02-22T09:52:54.409" v="2357" actId="27803"/>
          <ac:spMkLst>
            <pc:docMk/>
            <pc:sldMk cId="3942064285" sldId="256"/>
            <ac:spMk id="15044" creationId="{0B9158BB-7A75-A1EB-154F-22D149BCC8BA}"/>
          </ac:spMkLst>
        </pc:spChg>
        <pc:spChg chg="mod">
          <ac:chgData name="Jassem Abbasi" userId="a485637c-5d5c-44af-8411-f95acc3236b6" providerId="ADAL" clId="{B67E75DF-61F4-4BDD-83F6-F3A9FEB4B984}" dt="2024-02-22T09:52:54.409" v="2357" actId="27803"/>
          <ac:spMkLst>
            <pc:docMk/>
            <pc:sldMk cId="3942064285" sldId="256"/>
            <ac:spMk id="15045" creationId="{6F7FFBA3-B3C9-E967-AF23-597CCBE40918}"/>
          </ac:spMkLst>
        </pc:spChg>
        <pc:spChg chg="mod">
          <ac:chgData name="Jassem Abbasi" userId="a485637c-5d5c-44af-8411-f95acc3236b6" providerId="ADAL" clId="{B67E75DF-61F4-4BDD-83F6-F3A9FEB4B984}" dt="2024-02-22T09:52:54.409" v="2357" actId="27803"/>
          <ac:spMkLst>
            <pc:docMk/>
            <pc:sldMk cId="3942064285" sldId="256"/>
            <ac:spMk id="15046" creationId="{F42C99F4-0852-66B1-4BCD-93263920BA53}"/>
          </ac:spMkLst>
        </pc:spChg>
        <pc:spChg chg="mod">
          <ac:chgData name="Jassem Abbasi" userId="a485637c-5d5c-44af-8411-f95acc3236b6" providerId="ADAL" clId="{B67E75DF-61F4-4BDD-83F6-F3A9FEB4B984}" dt="2024-02-22T09:52:54.409" v="2357" actId="27803"/>
          <ac:spMkLst>
            <pc:docMk/>
            <pc:sldMk cId="3942064285" sldId="256"/>
            <ac:spMk id="15047" creationId="{1F619AAF-1D78-7192-ACDB-9E1210EA31A3}"/>
          </ac:spMkLst>
        </pc:spChg>
        <pc:spChg chg="mod">
          <ac:chgData name="Jassem Abbasi" userId="a485637c-5d5c-44af-8411-f95acc3236b6" providerId="ADAL" clId="{B67E75DF-61F4-4BDD-83F6-F3A9FEB4B984}" dt="2024-02-22T09:52:54.409" v="2357" actId="27803"/>
          <ac:spMkLst>
            <pc:docMk/>
            <pc:sldMk cId="3942064285" sldId="256"/>
            <ac:spMk id="15048" creationId="{3E79A157-1B7D-EBB7-6099-F0A6ACB1279D}"/>
          </ac:spMkLst>
        </pc:spChg>
        <pc:spChg chg="mod">
          <ac:chgData name="Jassem Abbasi" userId="a485637c-5d5c-44af-8411-f95acc3236b6" providerId="ADAL" clId="{B67E75DF-61F4-4BDD-83F6-F3A9FEB4B984}" dt="2024-02-22T09:52:54.409" v="2357" actId="27803"/>
          <ac:spMkLst>
            <pc:docMk/>
            <pc:sldMk cId="3942064285" sldId="256"/>
            <ac:spMk id="15049" creationId="{5837EA2D-E0A4-DB2C-A799-B3E6D182EEAA}"/>
          </ac:spMkLst>
        </pc:spChg>
        <pc:spChg chg="mod">
          <ac:chgData name="Jassem Abbasi" userId="a485637c-5d5c-44af-8411-f95acc3236b6" providerId="ADAL" clId="{B67E75DF-61F4-4BDD-83F6-F3A9FEB4B984}" dt="2024-02-22T09:52:54.409" v="2357" actId="27803"/>
          <ac:spMkLst>
            <pc:docMk/>
            <pc:sldMk cId="3942064285" sldId="256"/>
            <ac:spMk id="15050" creationId="{7A5B451E-41C9-EE46-586C-A06F1FBFFC06}"/>
          </ac:spMkLst>
        </pc:spChg>
        <pc:spChg chg="mod">
          <ac:chgData name="Jassem Abbasi" userId="a485637c-5d5c-44af-8411-f95acc3236b6" providerId="ADAL" clId="{B67E75DF-61F4-4BDD-83F6-F3A9FEB4B984}" dt="2024-02-22T09:52:54.409" v="2357" actId="27803"/>
          <ac:spMkLst>
            <pc:docMk/>
            <pc:sldMk cId="3942064285" sldId="256"/>
            <ac:spMk id="15051" creationId="{8D26A7D4-F238-AF15-E560-D10859765586}"/>
          </ac:spMkLst>
        </pc:spChg>
        <pc:spChg chg="mod">
          <ac:chgData name="Jassem Abbasi" userId="a485637c-5d5c-44af-8411-f95acc3236b6" providerId="ADAL" clId="{B67E75DF-61F4-4BDD-83F6-F3A9FEB4B984}" dt="2024-02-22T09:52:54.409" v="2357" actId="27803"/>
          <ac:spMkLst>
            <pc:docMk/>
            <pc:sldMk cId="3942064285" sldId="256"/>
            <ac:spMk id="15052" creationId="{8C111D59-8961-FA50-A633-6A580B7FE047}"/>
          </ac:spMkLst>
        </pc:spChg>
        <pc:spChg chg="mod">
          <ac:chgData name="Jassem Abbasi" userId="a485637c-5d5c-44af-8411-f95acc3236b6" providerId="ADAL" clId="{B67E75DF-61F4-4BDD-83F6-F3A9FEB4B984}" dt="2024-02-22T09:52:54.409" v="2357" actId="27803"/>
          <ac:spMkLst>
            <pc:docMk/>
            <pc:sldMk cId="3942064285" sldId="256"/>
            <ac:spMk id="15053" creationId="{8759E159-62AC-64C6-4A07-7BA019F648E1}"/>
          </ac:spMkLst>
        </pc:spChg>
        <pc:spChg chg="mod">
          <ac:chgData name="Jassem Abbasi" userId="a485637c-5d5c-44af-8411-f95acc3236b6" providerId="ADAL" clId="{B67E75DF-61F4-4BDD-83F6-F3A9FEB4B984}" dt="2024-02-22T09:52:54.409" v="2357" actId="27803"/>
          <ac:spMkLst>
            <pc:docMk/>
            <pc:sldMk cId="3942064285" sldId="256"/>
            <ac:spMk id="15054" creationId="{14F575D9-7A65-B040-54BE-5B19C313DE17}"/>
          </ac:spMkLst>
        </pc:spChg>
        <pc:spChg chg="mod">
          <ac:chgData name="Jassem Abbasi" userId="a485637c-5d5c-44af-8411-f95acc3236b6" providerId="ADAL" clId="{B67E75DF-61F4-4BDD-83F6-F3A9FEB4B984}" dt="2024-02-22T09:52:54.409" v="2357" actId="27803"/>
          <ac:spMkLst>
            <pc:docMk/>
            <pc:sldMk cId="3942064285" sldId="256"/>
            <ac:spMk id="15055" creationId="{B8F14734-7CA5-6C75-D16C-158BFFA047F6}"/>
          </ac:spMkLst>
        </pc:spChg>
        <pc:spChg chg="mod">
          <ac:chgData name="Jassem Abbasi" userId="a485637c-5d5c-44af-8411-f95acc3236b6" providerId="ADAL" clId="{B67E75DF-61F4-4BDD-83F6-F3A9FEB4B984}" dt="2024-02-22T09:52:54.409" v="2357" actId="27803"/>
          <ac:spMkLst>
            <pc:docMk/>
            <pc:sldMk cId="3942064285" sldId="256"/>
            <ac:spMk id="15056" creationId="{6704B6EA-0DB8-0DC5-4F62-A6DC9B3BBBFC}"/>
          </ac:spMkLst>
        </pc:spChg>
        <pc:spChg chg="mod">
          <ac:chgData name="Jassem Abbasi" userId="a485637c-5d5c-44af-8411-f95acc3236b6" providerId="ADAL" clId="{B67E75DF-61F4-4BDD-83F6-F3A9FEB4B984}" dt="2024-02-22T09:52:54.409" v="2357" actId="27803"/>
          <ac:spMkLst>
            <pc:docMk/>
            <pc:sldMk cId="3942064285" sldId="256"/>
            <ac:spMk id="15057" creationId="{AD2AC0C5-6A81-FADE-C6F8-8CD65145F1B5}"/>
          </ac:spMkLst>
        </pc:spChg>
        <pc:spChg chg="mod">
          <ac:chgData name="Jassem Abbasi" userId="a485637c-5d5c-44af-8411-f95acc3236b6" providerId="ADAL" clId="{B67E75DF-61F4-4BDD-83F6-F3A9FEB4B984}" dt="2024-02-22T09:52:54.409" v="2357" actId="27803"/>
          <ac:spMkLst>
            <pc:docMk/>
            <pc:sldMk cId="3942064285" sldId="256"/>
            <ac:spMk id="15058" creationId="{F55DBA03-8329-9C6F-44BA-D1931E1F97D4}"/>
          </ac:spMkLst>
        </pc:spChg>
        <pc:spChg chg="mod">
          <ac:chgData name="Jassem Abbasi" userId="a485637c-5d5c-44af-8411-f95acc3236b6" providerId="ADAL" clId="{B67E75DF-61F4-4BDD-83F6-F3A9FEB4B984}" dt="2024-02-22T09:52:54.409" v="2357" actId="27803"/>
          <ac:spMkLst>
            <pc:docMk/>
            <pc:sldMk cId="3942064285" sldId="256"/>
            <ac:spMk id="15059" creationId="{71C2FCF3-F48B-5AD8-689D-07F179496A29}"/>
          </ac:spMkLst>
        </pc:spChg>
        <pc:spChg chg="mod">
          <ac:chgData name="Jassem Abbasi" userId="a485637c-5d5c-44af-8411-f95acc3236b6" providerId="ADAL" clId="{B67E75DF-61F4-4BDD-83F6-F3A9FEB4B984}" dt="2024-02-22T09:52:54.409" v="2357" actId="27803"/>
          <ac:spMkLst>
            <pc:docMk/>
            <pc:sldMk cId="3942064285" sldId="256"/>
            <ac:spMk id="15060" creationId="{4C1ADF6D-68DC-C940-E324-11BB7483EB16}"/>
          </ac:spMkLst>
        </pc:spChg>
        <pc:spChg chg="mod">
          <ac:chgData name="Jassem Abbasi" userId="a485637c-5d5c-44af-8411-f95acc3236b6" providerId="ADAL" clId="{B67E75DF-61F4-4BDD-83F6-F3A9FEB4B984}" dt="2024-02-22T09:52:54.409" v="2357" actId="27803"/>
          <ac:spMkLst>
            <pc:docMk/>
            <pc:sldMk cId="3942064285" sldId="256"/>
            <ac:spMk id="15061" creationId="{D7545B4B-9592-169A-A9FF-AF7FC97F18B0}"/>
          </ac:spMkLst>
        </pc:spChg>
        <pc:spChg chg="mod">
          <ac:chgData name="Jassem Abbasi" userId="a485637c-5d5c-44af-8411-f95acc3236b6" providerId="ADAL" clId="{B67E75DF-61F4-4BDD-83F6-F3A9FEB4B984}" dt="2024-02-22T09:52:54.409" v="2357" actId="27803"/>
          <ac:spMkLst>
            <pc:docMk/>
            <pc:sldMk cId="3942064285" sldId="256"/>
            <ac:spMk id="15062" creationId="{DC23EFD4-E2EB-2C09-0AEC-5EA476FB871A}"/>
          </ac:spMkLst>
        </pc:spChg>
        <pc:spChg chg="mod">
          <ac:chgData name="Jassem Abbasi" userId="a485637c-5d5c-44af-8411-f95acc3236b6" providerId="ADAL" clId="{B67E75DF-61F4-4BDD-83F6-F3A9FEB4B984}" dt="2024-02-22T09:52:54.409" v="2357" actId="27803"/>
          <ac:spMkLst>
            <pc:docMk/>
            <pc:sldMk cId="3942064285" sldId="256"/>
            <ac:spMk id="15063" creationId="{4616E662-AAD5-9147-522B-85F8FFC2F879}"/>
          </ac:spMkLst>
        </pc:spChg>
        <pc:spChg chg="mod">
          <ac:chgData name="Jassem Abbasi" userId="a485637c-5d5c-44af-8411-f95acc3236b6" providerId="ADAL" clId="{B67E75DF-61F4-4BDD-83F6-F3A9FEB4B984}" dt="2024-02-22T09:52:54.409" v="2357" actId="27803"/>
          <ac:spMkLst>
            <pc:docMk/>
            <pc:sldMk cId="3942064285" sldId="256"/>
            <ac:spMk id="15064" creationId="{9FCAAE26-CFA9-5949-E66E-6E70E02C61D1}"/>
          </ac:spMkLst>
        </pc:spChg>
        <pc:spChg chg="mod">
          <ac:chgData name="Jassem Abbasi" userId="a485637c-5d5c-44af-8411-f95acc3236b6" providerId="ADAL" clId="{B67E75DF-61F4-4BDD-83F6-F3A9FEB4B984}" dt="2024-02-22T09:52:54.409" v="2357" actId="27803"/>
          <ac:spMkLst>
            <pc:docMk/>
            <pc:sldMk cId="3942064285" sldId="256"/>
            <ac:spMk id="15065" creationId="{2EE4AAFB-1537-417B-0573-7FA9F0FD43C4}"/>
          </ac:spMkLst>
        </pc:spChg>
        <pc:spChg chg="mod">
          <ac:chgData name="Jassem Abbasi" userId="a485637c-5d5c-44af-8411-f95acc3236b6" providerId="ADAL" clId="{B67E75DF-61F4-4BDD-83F6-F3A9FEB4B984}" dt="2024-02-22T09:52:54.409" v="2357" actId="27803"/>
          <ac:spMkLst>
            <pc:docMk/>
            <pc:sldMk cId="3942064285" sldId="256"/>
            <ac:spMk id="15066" creationId="{1199695A-87E1-806B-758F-7F04A4605B35}"/>
          </ac:spMkLst>
        </pc:spChg>
        <pc:spChg chg="mod">
          <ac:chgData name="Jassem Abbasi" userId="a485637c-5d5c-44af-8411-f95acc3236b6" providerId="ADAL" clId="{B67E75DF-61F4-4BDD-83F6-F3A9FEB4B984}" dt="2024-02-22T09:52:54.409" v="2357" actId="27803"/>
          <ac:spMkLst>
            <pc:docMk/>
            <pc:sldMk cId="3942064285" sldId="256"/>
            <ac:spMk id="15067" creationId="{D69E5E91-3797-56E2-897D-1C8293C6D65A}"/>
          </ac:spMkLst>
        </pc:spChg>
        <pc:spChg chg="mod">
          <ac:chgData name="Jassem Abbasi" userId="a485637c-5d5c-44af-8411-f95acc3236b6" providerId="ADAL" clId="{B67E75DF-61F4-4BDD-83F6-F3A9FEB4B984}" dt="2024-02-22T09:52:54.409" v="2357" actId="27803"/>
          <ac:spMkLst>
            <pc:docMk/>
            <pc:sldMk cId="3942064285" sldId="256"/>
            <ac:spMk id="15068" creationId="{3B532615-96C6-5167-68EA-67F0978277B8}"/>
          </ac:spMkLst>
        </pc:spChg>
        <pc:spChg chg="mod">
          <ac:chgData name="Jassem Abbasi" userId="a485637c-5d5c-44af-8411-f95acc3236b6" providerId="ADAL" clId="{B67E75DF-61F4-4BDD-83F6-F3A9FEB4B984}" dt="2024-02-22T09:52:54.409" v="2357" actId="27803"/>
          <ac:spMkLst>
            <pc:docMk/>
            <pc:sldMk cId="3942064285" sldId="256"/>
            <ac:spMk id="15069" creationId="{F0D362D0-064A-C0BF-A772-4F7CF02074DA}"/>
          </ac:spMkLst>
        </pc:spChg>
        <pc:spChg chg="mod">
          <ac:chgData name="Jassem Abbasi" userId="a485637c-5d5c-44af-8411-f95acc3236b6" providerId="ADAL" clId="{B67E75DF-61F4-4BDD-83F6-F3A9FEB4B984}" dt="2024-02-22T09:52:54.409" v="2357" actId="27803"/>
          <ac:spMkLst>
            <pc:docMk/>
            <pc:sldMk cId="3942064285" sldId="256"/>
            <ac:spMk id="15070" creationId="{8421719B-5399-9C00-B278-4AEFE9A04C68}"/>
          </ac:spMkLst>
        </pc:spChg>
        <pc:spChg chg="mod">
          <ac:chgData name="Jassem Abbasi" userId="a485637c-5d5c-44af-8411-f95acc3236b6" providerId="ADAL" clId="{B67E75DF-61F4-4BDD-83F6-F3A9FEB4B984}" dt="2024-02-22T09:52:54.409" v="2357" actId="27803"/>
          <ac:spMkLst>
            <pc:docMk/>
            <pc:sldMk cId="3942064285" sldId="256"/>
            <ac:spMk id="15071" creationId="{C4F9E4C9-1612-288B-F883-3E5A72EF8991}"/>
          </ac:spMkLst>
        </pc:spChg>
        <pc:spChg chg="mod">
          <ac:chgData name="Jassem Abbasi" userId="a485637c-5d5c-44af-8411-f95acc3236b6" providerId="ADAL" clId="{B67E75DF-61F4-4BDD-83F6-F3A9FEB4B984}" dt="2024-02-22T09:52:54.409" v="2357" actId="27803"/>
          <ac:spMkLst>
            <pc:docMk/>
            <pc:sldMk cId="3942064285" sldId="256"/>
            <ac:spMk id="15072" creationId="{EC5D3996-1098-A6FF-1166-E6314AB06761}"/>
          </ac:spMkLst>
        </pc:spChg>
        <pc:spChg chg="mod">
          <ac:chgData name="Jassem Abbasi" userId="a485637c-5d5c-44af-8411-f95acc3236b6" providerId="ADAL" clId="{B67E75DF-61F4-4BDD-83F6-F3A9FEB4B984}" dt="2024-02-22T09:52:54.409" v="2357" actId="27803"/>
          <ac:spMkLst>
            <pc:docMk/>
            <pc:sldMk cId="3942064285" sldId="256"/>
            <ac:spMk id="15073" creationId="{0162AE3C-0577-9115-8E89-A3544CA0562C}"/>
          </ac:spMkLst>
        </pc:spChg>
        <pc:spChg chg="mod">
          <ac:chgData name="Jassem Abbasi" userId="a485637c-5d5c-44af-8411-f95acc3236b6" providerId="ADAL" clId="{B67E75DF-61F4-4BDD-83F6-F3A9FEB4B984}" dt="2024-02-22T09:52:54.409" v="2357" actId="27803"/>
          <ac:spMkLst>
            <pc:docMk/>
            <pc:sldMk cId="3942064285" sldId="256"/>
            <ac:spMk id="15074" creationId="{95B0E052-F1DD-DECC-2C3D-937EFA66BEA6}"/>
          </ac:spMkLst>
        </pc:spChg>
        <pc:spChg chg="mod">
          <ac:chgData name="Jassem Abbasi" userId="a485637c-5d5c-44af-8411-f95acc3236b6" providerId="ADAL" clId="{B67E75DF-61F4-4BDD-83F6-F3A9FEB4B984}" dt="2024-02-22T09:52:54.409" v="2357" actId="27803"/>
          <ac:spMkLst>
            <pc:docMk/>
            <pc:sldMk cId="3942064285" sldId="256"/>
            <ac:spMk id="15075" creationId="{A3DE67C3-9FC5-35A7-DEFA-4217346480A9}"/>
          </ac:spMkLst>
        </pc:spChg>
        <pc:spChg chg="mod">
          <ac:chgData name="Jassem Abbasi" userId="a485637c-5d5c-44af-8411-f95acc3236b6" providerId="ADAL" clId="{B67E75DF-61F4-4BDD-83F6-F3A9FEB4B984}" dt="2024-02-22T09:52:54.409" v="2357" actId="27803"/>
          <ac:spMkLst>
            <pc:docMk/>
            <pc:sldMk cId="3942064285" sldId="256"/>
            <ac:spMk id="15076" creationId="{57D16B8F-938F-BE7C-E70A-1BFCBD933F01}"/>
          </ac:spMkLst>
        </pc:spChg>
        <pc:spChg chg="mod">
          <ac:chgData name="Jassem Abbasi" userId="a485637c-5d5c-44af-8411-f95acc3236b6" providerId="ADAL" clId="{B67E75DF-61F4-4BDD-83F6-F3A9FEB4B984}" dt="2024-02-22T09:52:54.409" v="2357" actId="27803"/>
          <ac:spMkLst>
            <pc:docMk/>
            <pc:sldMk cId="3942064285" sldId="256"/>
            <ac:spMk id="15077" creationId="{7AC61C0C-5FDA-8A0B-35D4-77742B7EC954}"/>
          </ac:spMkLst>
        </pc:spChg>
        <pc:spChg chg="mod">
          <ac:chgData name="Jassem Abbasi" userId="a485637c-5d5c-44af-8411-f95acc3236b6" providerId="ADAL" clId="{B67E75DF-61F4-4BDD-83F6-F3A9FEB4B984}" dt="2024-02-22T09:52:54.409" v="2357" actId="27803"/>
          <ac:spMkLst>
            <pc:docMk/>
            <pc:sldMk cId="3942064285" sldId="256"/>
            <ac:spMk id="15078" creationId="{CFD2A54F-F578-89BE-0A39-40F5E7140F6F}"/>
          </ac:spMkLst>
        </pc:spChg>
        <pc:spChg chg="mod">
          <ac:chgData name="Jassem Abbasi" userId="a485637c-5d5c-44af-8411-f95acc3236b6" providerId="ADAL" clId="{B67E75DF-61F4-4BDD-83F6-F3A9FEB4B984}" dt="2024-02-22T09:52:54.409" v="2357" actId="27803"/>
          <ac:spMkLst>
            <pc:docMk/>
            <pc:sldMk cId="3942064285" sldId="256"/>
            <ac:spMk id="15079" creationId="{3F38B608-97F1-385C-4A3D-DE2FAF78A919}"/>
          </ac:spMkLst>
        </pc:spChg>
        <pc:spChg chg="mod">
          <ac:chgData name="Jassem Abbasi" userId="a485637c-5d5c-44af-8411-f95acc3236b6" providerId="ADAL" clId="{B67E75DF-61F4-4BDD-83F6-F3A9FEB4B984}" dt="2024-02-22T09:52:54.409" v="2357" actId="27803"/>
          <ac:spMkLst>
            <pc:docMk/>
            <pc:sldMk cId="3942064285" sldId="256"/>
            <ac:spMk id="15080" creationId="{CC07AAE5-A810-D191-1A24-44D5541F0002}"/>
          </ac:spMkLst>
        </pc:spChg>
        <pc:spChg chg="mod">
          <ac:chgData name="Jassem Abbasi" userId="a485637c-5d5c-44af-8411-f95acc3236b6" providerId="ADAL" clId="{B67E75DF-61F4-4BDD-83F6-F3A9FEB4B984}" dt="2024-02-22T09:52:54.409" v="2357" actId="27803"/>
          <ac:spMkLst>
            <pc:docMk/>
            <pc:sldMk cId="3942064285" sldId="256"/>
            <ac:spMk id="15081" creationId="{1F00AE8A-1450-8DAE-74CC-003641A1032E}"/>
          </ac:spMkLst>
        </pc:spChg>
        <pc:spChg chg="mod">
          <ac:chgData name="Jassem Abbasi" userId="a485637c-5d5c-44af-8411-f95acc3236b6" providerId="ADAL" clId="{B67E75DF-61F4-4BDD-83F6-F3A9FEB4B984}" dt="2024-02-22T09:52:54.409" v="2357" actId="27803"/>
          <ac:spMkLst>
            <pc:docMk/>
            <pc:sldMk cId="3942064285" sldId="256"/>
            <ac:spMk id="15082" creationId="{BB553A53-5D51-999E-A3B9-262A7BCA80DE}"/>
          </ac:spMkLst>
        </pc:spChg>
        <pc:spChg chg="mod">
          <ac:chgData name="Jassem Abbasi" userId="a485637c-5d5c-44af-8411-f95acc3236b6" providerId="ADAL" clId="{B67E75DF-61F4-4BDD-83F6-F3A9FEB4B984}" dt="2024-02-22T09:52:54.409" v="2357" actId="27803"/>
          <ac:spMkLst>
            <pc:docMk/>
            <pc:sldMk cId="3942064285" sldId="256"/>
            <ac:spMk id="15083" creationId="{3DC92E7C-ED22-06C2-3259-8D5A490785FF}"/>
          </ac:spMkLst>
        </pc:spChg>
        <pc:spChg chg="mod">
          <ac:chgData name="Jassem Abbasi" userId="a485637c-5d5c-44af-8411-f95acc3236b6" providerId="ADAL" clId="{B67E75DF-61F4-4BDD-83F6-F3A9FEB4B984}" dt="2024-02-22T09:52:54.409" v="2357" actId="27803"/>
          <ac:spMkLst>
            <pc:docMk/>
            <pc:sldMk cId="3942064285" sldId="256"/>
            <ac:spMk id="15084" creationId="{88431B7A-396A-D33F-690B-D20B346C1081}"/>
          </ac:spMkLst>
        </pc:spChg>
        <pc:spChg chg="mod">
          <ac:chgData name="Jassem Abbasi" userId="a485637c-5d5c-44af-8411-f95acc3236b6" providerId="ADAL" clId="{B67E75DF-61F4-4BDD-83F6-F3A9FEB4B984}" dt="2024-02-22T09:52:54.409" v="2357" actId="27803"/>
          <ac:spMkLst>
            <pc:docMk/>
            <pc:sldMk cId="3942064285" sldId="256"/>
            <ac:spMk id="15085" creationId="{B126A6B1-7290-AA41-4605-AF9DED796A56}"/>
          </ac:spMkLst>
        </pc:spChg>
        <pc:spChg chg="mod">
          <ac:chgData name="Jassem Abbasi" userId="a485637c-5d5c-44af-8411-f95acc3236b6" providerId="ADAL" clId="{B67E75DF-61F4-4BDD-83F6-F3A9FEB4B984}" dt="2024-02-22T09:52:54.409" v="2357" actId="27803"/>
          <ac:spMkLst>
            <pc:docMk/>
            <pc:sldMk cId="3942064285" sldId="256"/>
            <ac:spMk id="15086" creationId="{81AA549D-D306-EFC4-656F-C2E63231E2A3}"/>
          </ac:spMkLst>
        </pc:spChg>
        <pc:spChg chg="mod">
          <ac:chgData name="Jassem Abbasi" userId="a485637c-5d5c-44af-8411-f95acc3236b6" providerId="ADAL" clId="{B67E75DF-61F4-4BDD-83F6-F3A9FEB4B984}" dt="2024-02-22T09:52:54.409" v="2357" actId="27803"/>
          <ac:spMkLst>
            <pc:docMk/>
            <pc:sldMk cId="3942064285" sldId="256"/>
            <ac:spMk id="15087" creationId="{5180BCAE-C8F5-2F34-BE35-A89E0CD74E61}"/>
          </ac:spMkLst>
        </pc:spChg>
        <pc:spChg chg="mod">
          <ac:chgData name="Jassem Abbasi" userId="a485637c-5d5c-44af-8411-f95acc3236b6" providerId="ADAL" clId="{B67E75DF-61F4-4BDD-83F6-F3A9FEB4B984}" dt="2024-02-22T09:52:54.409" v="2357" actId="27803"/>
          <ac:spMkLst>
            <pc:docMk/>
            <pc:sldMk cId="3942064285" sldId="256"/>
            <ac:spMk id="15088" creationId="{FA32523D-B928-E923-1A93-93289EFCB83D}"/>
          </ac:spMkLst>
        </pc:spChg>
        <pc:spChg chg="mod">
          <ac:chgData name="Jassem Abbasi" userId="a485637c-5d5c-44af-8411-f95acc3236b6" providerId="ADAL" clId="{B67E75DF-61F4-4BDD-83F6-F3A9FEB4B984}" dt="2024-02-22T09:52:54.409" v="2357" actId="27803"/>
          <ac:spMkLst>
            <pc:docMk/>
            <pc:sldMk cId="3942064285" sldId="256"/>
            <ac:spMk id="15089" creationId="{83BA5B90-42B0-4F6C-93CB-299FA1EC651D}"/>
          </ac:spMkLst>
        </pc:spChg>
        <pc:spChg chg="mod">
          <ac:chgData name="Jassem Abbasi" userId="a485637c-5d5c-44af-8411-f95acc3236b6" providerId="ADAL" clId="{B67E75DF-61F4-4BDD-83F6-F3A9FEB4B984}" dt="2024-02-22T09:52:54.409" v="2357" actId="27803"/>
          <ac:spMkLst>
            <pc:docMk/>
            <pc:sldMk cId="3942064285" sldId="256"/>
            <ac:spMk id="15090" creationId="{F55BE507-B5CD-AB4F-9610-12A11E86DE70}"/>
          </ac:spMkLst>
        </pc:spChg>
        <pc:spChg chg="mod">
          <ac:chgData name="Jassem Abbasi" userId="a485637c-5d5c-44af-8411-f95acc3236b6" providerId="ADAL" clId="{B67E75DF-61F4-4BDD-83F6-F3A9FEB4B984}" dt="2024-02-22T09:52:54.409" v="2357" actId="27803"/>
          <ac:spMkLst>
            <pc:docMk/>
            <pc:sldMk cId="3942064285" sldId="256"/>
            <ac:spMk id="15091" creationId="{ED408503-F913-8A6A-BCE0-EA6A9C1424B9}"/>
          </ac:spMkLst>
        </pc:spChg>
        <pc:spChg chg="mod">
          <ac:chgData name="Jassem Abbasi" userId="a485637c-5d5c-44af-8411-f95acc3236b6" providerId="ADAL" clId="{B67E75DF-61F4-4BDD-83F6-F3A9FEB4B984}" dt="2024-02-22T09:52:54.409" v="2357" actId="27803"/>
          <ac:spMkLst>
            <pc:docMk/>
            <pc:sldMk cId="3942064285" sldId="256"/>
            <ac:spMk id="15092" creationId="{0336120B-27E6-42BE-E3B4-4BAEE6001AE9}"/>
          </ac:spMkLst>
        </pc:spChg>
        <pc:spChg chg="mod">
          <ac:chgData name="Jassem Abbasi" userId="a485637c-5d5c-44af-8411-f95acc3236b6" providerId="ADAL" clId="{B67E75DF-61F4-4BDD-83F6-F3A9FEB4B984}" dt="2024-02-22T09:52:54.409" v="2357" actId="27803"/>
          <ac:spMkLst>
            <pc:docMk/>
            <pc:sldMk cId="3942064285" sldId="256"/>
            <ac:spMk id="15093" creationId="{7489017D-1FC3-1546-856B-AB75402424A4}"/>
          </ac:spMkLst>
        </pc:spChg>
        <pc:spChg chg="mod">
          <ac:chgData name="Jassem Abbasi" userId="a485637c-5d5c-44af-8411-f95acc3236b6" providerId="ADAL" clId="{B67E75DF-61F4-4BDD-83F6-F3A9FEB4B984}" dt="2024-02-22T09:52:54.409" v="2357" actId="27803"/>
          <ac:spMkLst>
            <pc:docMk/>
            <pc:sldMk cId="3942064285" sldId="256"/>
            <ac:spMk id="15094" creationId="{1E5C02C6-8735-C96A-6022-5642E886888C}"/>
          </ac:spMkLst>
        </pc:spChg>
        <pc:spChg chg="mod">
          <ac:chgData name="Jassem Abbasi" userId="a485637c-5d5c-44af-8411-f95acc3236b6" providerId="ADAL" clId="{B67E75DF-61F4-4BDD-83F6-F3A9FEB4B984}" dt="2024-02-22T09:52:54.409" v="2357" actId="27803"/>
          <ac:spMkLst>
            <pc:docMk/>
            <pc:sldMk cId="3942064285" sldId="256"/>
            <ac:spMk id="15095" creationId="{AB9658A5-D8E5-D76A-C45B-4349C26E9841}"/>
          </ac:spMkLst>
        </pc:spChg>
        <pc:spChg chg="mod">
          <ac:chgData name="Jassem Abbasi" userId="a485637c-5d5c-44af-8411-f95acc3236b6" providerId="ADAL" clId="{B67E75DF-61F4-4BDD-83F6-F3A9FEB4B984}" dt="2024-02-22T09:52:54.409" v="2357" actId="27803"/>
          <ac:spMkLst>
            <pc:docMk/>
            <pc:sldMk cId="3942064285" sldId="256"/>
            <ac:spMk id="15096" creationId="{D5A42896-9F05-6B80-F9C0-BB01DB546877}"/>
          </ac:spMkLst>
        </pc:spChg>
        <pc:spChg chg="mod">
          <ac:chgData name="Jassem Abbasi" userId="a485637c-5d5c-44af-8411-f95acc3236b6" providerId="ADAL" clId="{B67E75DF-61F4-4BDD-83F6-F3A9FEB4B984}" dt="2024-02-22T09:52:54.409" v="2357" actId="27803"/>
          <ac:spMkLst>
            <pc:docMk/>
            <pc:sldMk cId="3942064285" sldId="256"/>
            <ac:spMk id="15097" creationId="{417F423D-B5EE-CD28-5DEA-8ACE0EF2C79D}"/>
          </ac:spMkLst>
        </pc:spChg>
        <pc:spChg chg="mod">
          <ac:chgData name="Jassem Abbasi" userId="a485637c-5d5c-44af-8411-f95acc3236b6" providerId="ADAL" clId="{B67E75DF-61F4-4BDD-83F6-F3A9FEB4B984}" dt="2024-02-22T09:52:54.409" v="2357" actId="27803"/>
          <ac:spMkLst>
            <pc:docMk/>
            <pc:sldMk cId="3942064285" sldId="256"/>
            <ac:spMk id="15098" creationId="{E3A26E23-F7B3-771C-4F27-9FED548C899F}"/>
          </ac:spMkLst>
        </pc:spChg>
        <pc:spChg chg="mod">
          <ac:chgData name="Jassem Abbasi" userId="a485637c-5d5c-44af-8411-f95acc3236b6" providerId="ADAL" clId="{B67E75DF-61F4-4BDD-83F6-F3A9FEB4B984}" dt="2024-02-22T09:52:54.409" v="2357" actId="27803"/>
          <ac:spMkLst>
            <pc:docMk/>
            <pc:sldMk cId="3942064285" sldId="256"/>
            <ac:spMk id="15099" creationId="{E70CC84F-1644-0393-C7CC-9D5746FD7FA7}"/>
          </ac:spMkLst>
        </pc:spChg>
        <pc:spChg chg="mod">
          <ac:chgData name="Jassem Abbasi" userId="a485637c-5d5c-44af-8411-f95acc3236b6" providerId="ADAL" clId="{B67E75DF-61F4-4BDD-83F6-F3A9FEB4B984}" dt="2024-02-22T09:52:54.409" v="2357" actId="27803"/>
          <ac:spMkLst>
            <pc:docMk/>
            <pc:sldMk cId="3942064285" sldId="256"/>
            <ac:spMk id="15100" creationId="{4AEC6B56-4B0B-FFCC-D4C6-8B30921527C7}"/>
          </ac:spMkLst>
        </pc:spChg>
        <pc:spChg chg="mod">
          <ac:chgData name="Jassem Abbasi" userId="a485637c-5d5c-44af-8411-f95acc3236b6" providerId="ADAL" clId="{B67E75DF-61F4-4BDD-83F6-F3A9FEB4B984}" dt="2024-02-22T09:52:54.409" v="2357" actId="27803"/>
          <ac:spMkLst>
            <pc:docMk/>
            <pc:sldMk cId="3942064285" sldId="256"/>
            <ac:spMk id="15101" creationId="{F868CBB6-6D93-4BF6-698C-7262036B20CF}"/>
          </ac:spMkLst>
        </pc:spChg>
        <pc:spChg chg="mod">
          <ac:chgData name="Jassem Abbasi" userId="a485637c-5d5c-44af-8411-f95acc3236b6" providerId="ADAL" clId="{B67E75DF-61F4-4BDD-83F6-F3A9FEB4B984}" dt="2024-02-22T09:52:54.409" v="2357" actId="27803"/>
          <ac:spMkLst>
            <pc:docMk/>
            <pc:sldMk cId="3942064285" sldId="256"/>
            <ac:spMk id="15102" creationId="{96B61872-A025-8C85-9277-F22B16EA5DEB}"/>
          </ac:spMkLst>
        </pc:spChg>
        <pc:spChg chg="mod">
          <ac:chgData name="Jassem Abbasi" userId="a485637c-5d5c-44af-8411-f95acc3236b6" providerId="ADAL" clId="{B67E75DF-61F4-4BDD-83F6-F3A9FEB4B984}" dt="2024-02-22T09:52:54.409" v="2357" actId="27803"/>
          <ac:spMkLst>
            <pc:docMk/>
            <pc:sldMk cId="3942064285" sldId="256"/>
            <ac:spMk id="15103" creationId="{CFC1BDF0-4C80-5FE0-D9AD-723191CE1DB2}"/>
          </ac:spMkLst>
        </pc:spChg>
        <pc:spChg chg="mod">
          <ac:chgData name="Jassem Abbasi" userId="a485637c-5d5c-44af-8411-f95acc3236b6" providerId="ADAL" clId="{B67E75DF-61F4-4BDD-83F6-F3A9FEB4B984}" dt="2024-02-22T09:52:54.409" v="2357" actId="27803"/>
          <ac:spMkLst>
            <pc:docMk/>
            <pc:sldMk cId="3942064285" sldId="256"/>
            <ac:spMk id="15104" creationId="{D3BB8920-E62F-5369-ABE5-EBEE3C6590A5}"/>
          </ac:spMkLst>
        </pc:spChg>
        <pc:spChg chg="mod">
          <ac:chgData name="Jassem Abbasi" userId="a485637c-5d5c-44af-8411-f95acc3236b6" providerId="ADAL" clId="{B67E75DF-61F4-4BDD-83F6-F3A9FEB4B984}" dt="2024-02-22T09:52:54.409" v="2357" actId="27803"/>
          <ac:spMkLst>
            <pc:docMk/>
            <pc:sldMk cId="3942064285" sldId="256"/>
            <ac:spMk id="15105" creationId="{04DDBFEB-D218-52C6-8120-D2D9E610F006}"/>
          </ac:spMkLst>
        </pc:spChg>
        <pc:spChg chg="mod">
          <ac:chgData name="Jassem Abbasi" userId="a485637c-5d5c-44af-8411-f95acc3236b6" providerId="ADAL" clId="{B67E75DF-61F4-4BDD-83F6-F3A9FEB4B984}" dt="2024-02-22T09:52:54.409" v="2357" actId="27803"/>
          <ac:spMkLst>
            <pc:docMk/>
            <pc:sldMk cId="3942064285" sldId="256"/>
            <ac:spMk id="15106" creationId="{7B435A8F-8D19-A83C-D0F2-B18F37213B86}"/>
          </ac:spMkLst>
        </pc:spChg>
        <pc:spChg chg="mod">
          <ac:chgData name="Jassem Abbasi" userId="a485637c-5d5c-44af-8411-f95acc3236b6" providerId="ADAL" clId="{B67E75DF-61F4-4BDD-83F6-F3A9FEB4B984}" dt="2024-02-22T09:52:54.409" v="2357" actId="27803"/>
          <ac:spMkLst>
            <pc:docMk/>
            <pc:sldMk cId="3942064285" sldId="256"/>
            <ac:spMk id="15107" creationId="{999F2614-3824-981A-01ED-5129B6D32C80}"/>
          </ac:spMkLst>
        </pc:spChg>
        <pc:spChg chg="mod">
          <ac:chgData name="Jassem Abbasi" userId="a485637c-5d5c-44af-8411-f95acc3236b6" providerId="ADAL" clId="{B67E75DF-61F4-4BDD-83F6-F3A9FEB4B984}" dt="2024-02-22T09:52:54.409" v="2357" actId="27803"/>
          <ac:spMkLst>
            <pc:docMk/>
            <pc:sldMk cId="3942064285" sldId="256"/>
            <ac:spMk id="15108" creationId="{45DEB256-5121-8C60-8177-ECD5C4484BA9}"/>
          </ac:spMkLst>
        </pc:spChg>
        <pc:spChg chg="mod">
          <ac:chgData name="Jassem Abbasi" userId="a485637c-5d5c-44af-8411-f95acc3236b6" providerId="ADAL" clId="{B67E75DF-61F4-4BDD-83F6-F3A9FEB4B984}" dt="2024-02-22T09:52:54.409" v="2357" actId="27803"/>
          <ac:spMkLst>
            <pc:docMk/>
            <pc:sldMk cId="3942064285" sldId="256"/>
            <ac:spMk id="15109" creationId="{4896245C-2069-F5F1-95D2-62BC43B7A1C1}"/>
          </ac:spMkLst>
        </pc:spChg>
        <pc:spChg chg="mod">
          <ac:chgData name="Jassem Abbasi" userId="a485637c-5d5c-44af-8411-f95acc3236b6" providerId="ADAL" clId="{B67E75DF-61F4-4BDD-83F6-F3A9FEB4B984}" dt="2024-02-22T09:52:54.409" v="2357" actId="27803"/>
          <ac:spMkLst>
            <pc:docMk/>
            <pc:sldMk cId="3942064285" sldId="256"/>
            <ac:spMk id="15110" creationId="{E03E465D-3624-060D-4D60-5DFD56948CC6}"/>
          </ac:spMkLst>
        </pc:spChg>
        <pc:spChg chg="mod">
          <ac:chgData name="Jassem Abbasi" userId="a485637c-5d5c-44af-8411-f95acc3236b6" providerId="ADAL" clId="{B67E75DF-61F4-4BDD-83F6-F3A9FEB4B984}" dt="2024-02-22T09:52:54.409" v="2357" actId="27803"/>
          <ac:spMkLst>
            <pc:docMk/>
            <pc:sldMk cId="3942064285" sldId="256"/>
            <ac:spMk id="15111" creationId="{7EDEABC9-FDEF-7A42-7654-FC4EC98C431F}"/>
          </ac:spMkLst>
        </pc:spChg>
        <pc:spChg chg="mod">
          <ac:chgData name="Jassem Abbasi" userId="a485637c-5d5c-44af-8411-f95acc3236b6" providerId="ADAL" clId="{B67E75DF-61F4-4BDD-83F6-F3A9FEB4B984}" dt="2024-02-22T09:52:54.409" v="2357" actId="27803"/>
          <ac:spMkLst>
            <pc:docMk/>
            <pc:sldMk cId="3942064285" sldId="256"/>
            <ac:spMk id="15112" creationId="{A87F251D-0D81-F0AB-15B2-4F969451D017}"/>
          </ac:spMkLst>
        </pc:spChg>
        <pc:spChg chg="mod">
          <ac:chgData name="Jassem Abbasi" userId="a485637c-5d5c-44af-8411-f95acc3236b6" providerId="ADAL" clId="{B67E75DF-61F4-4BDD-83F6-F3A9FEB4B984}" dt="2024-02-22T09:52:54.409" v="2357" actId="27803"/>
          <ac:spMkLst>
            <pc:docMk/>
            <pc:sldMk cId="3942064285" sldId="256"/>
            <ac:spMk id="15113" creationId="{D5239EA0-5D3D-5665-A6E2-9FC67A51E8FE}"/>
          </ac:spMkLst>
        </pc:spChg>
        <pc:spChg chg="mod">
          <ac:chgData name="Jassem Abbasi" userId="a485637c-5d5c-44af-8411-f95acc3236b6" providerId="ADAL" clId="{B67E75DF-61F4-4BDD-83F6-F3A9FEB4B984}" dt="2024-02-22T09:52:54.409" v="2357" actId="27803"/>
          <ac:spMkLst>
            <pc:docMk/>
            <pc:sldMk cId="3942064285" sldId="256"/>
            <ac:spMk id="15114" creationId="{29B71B96-D44A-2D87-A861-13D9BD594784}"/>
          </ac:spMkLst>
        </pc:spChg>
        <pc:spChg chg="mod">
          <ac:chgData name="Jassem Abbasi" userId="a485637c-5d5c-44af-8411-f95acc3236b6" providerId="ADAL" clId="{B67E75DF-61F4-4BDD-83F6-F3A9FEB4B984}" dt="2024-02-22T09:52:54.409" v="2357" actId="27803"/>
          <ac:spMkLst>
            <pc:docMk/>
            <pc:sldMk cId="3942064285" sldId="256"/>
            <ac:spMk id="15115" creationId="{A83A1682-F482-D2DB-B89A-67FCB19BED31}"/>
          </ac:spMkLst>
        </pc:spChg>
        <pc:spChg chg="mod">
          <ac:chgData name="Jassem Abbasi" userId="a485637c-5d5c-44af-8411-f95acc3236b6" providerId="ADAL" clId="{B67E75DF-61F4-4BDD-83F6-F3A9FEB4B984}" dt="2024-02-22T09:52:54.409" v="2357" actId="27803"/>
          <ac:spMkLst>
            <pc:docMk/>
            <pc:sldMk cId="3942064285" sldId="256"/>
            <ac:spMk id="15116" creationId="{5D4CC507-24E0-9678-CD0C-0C23B6079059}"/>
          </ac:spMkLst>
        </pc:spChg>
        <pc:spChg chg="mod">
          <ac:chgData name="Jassem Abbasi" userId="a485637c-5d5c-44af-8411-f95acc3236b6" providerId="ADAL" clId="{B67E75DF-61F4-4BDD-83F6-F3A9FEB4B984}" dt="2024-02-22T09:52:54.409" v="2357" actId="27803"/>
          <ac:spMkLst>
            <pc:docMk/>
            <pc:sldMk cId="3942064285" sldId="256"/>
            <ac:spMk id="15117" creationId="{993A646B-7B49-3B2C-81CC-BD492721C6CD}"/>
          </ac:spMkLst>
        </pc:spChg>
        <pc:spChg chg="mod">
          <ac:chgData name="Jassem Abbasi" userId="a485637c-5d5c-44af-8411-f95acc3236b6" providerId="ADAL" clId="{B67E75DF-61F4-4BDD-83F6-F3A9FEB4B984}" dt="2024-02-22T09:52:54.409" v="2357" actId="27803"/>
          <ac:spMkLst>
            <pc:docMk/>
            <pc:sldMk cId="3942064285" sldId="256"/>
            <ac:spMk id="15118" creationId="{B04C47A3-9736-15E2-DA7D-2566D1EF2D1E}"/>
          </ac:spMkLst>
        </pc:spChg>
        <pc:spChg chg="mod">
          <ac:chgData name="Jassem Abbasi" userId="a485637c-5d5c-44af-8411-f95acc3236b6" providerId="ADAL" clId="{B67E75DF-61F4-4BDD-83F6-F3A9FEB4B984}" dt="2024-02-22T09:52:54.409" v="2357" actId="27803"/>
          <ac:spMkLst>
            <pc:docMk/>
            <pc:sldMk cId="3942064285" sldId="256"/>
            <ac:spMk id="15119" creationId="{C7989FAB-DAD8-977F-EC64-F6DA6A727AE8}"/>
          </ac:spMkLst>
        </pc:spChg>
        <pc:spChg chg="mod">
          <ac:chgData name="Jassem Abbasi" userId="a485637c-5d5c-44af-8411-f95acc3236b6" providerId="ADAL" clId="{B67E75DF-61F4-4BDD-83F6-F3A9FEB4B984}" dt="2024-02-22T09:52:54.409" v="2357" actId="27803"/>
          <ac:spMkLst>
            <pc:docMk/>
            <pc:sldMk cId="3942064285" sldId="256"/>
            <ac:spMk id="15120" creationId="{AC02A282-7331-682D-DD68-534B92784460}"/>
          </ac:spMkLst>
        </pc:spChg>
        <pc:spChg chg="mod">
          <ac:chgData name="Jassem Abbasi" userId="a485637c-5d5c-44af-8411-f95acc3236b6" providerId="ADAL" clId="{B67E75DF-61F4-4BDD-83F6-F3A9FEB4B984}" dt="2024-02-22T09:52:54.409" v="2357" actId="27803"/>
          <ac:spMkLst>
            <pc:docMk/>
            <pc:sldMk cId="3942064285" sldId="256"/>
            <ac:spMk id="15121" creationId="{ADF57B2D-2287-AF06-8EDB-B0EA68A88AD6}"/>
          </ac:spMkLst>
        </pc:spChg>
        <pc:spChg chg="mod">
          <ac:chgData name="Jassem Abbasi" userId="a485637c-5d5c-44af-8411-f95acc3236b6" providerId="ADAL" clId="{B67E75DF-61F4-4BDD-83F6-F3A9FEB4B984}" dt="2024-02-22T09:52:54.409" v="2357" actId="27803"/>
          <ac:spMkLst>
            <pc:docMk/>
            <pc:sldMk cId="3942064285" sldId="256"/>
            <ac:spMk id="15122" creationId="{CE0D2B80-6F56-12A3-200A-49AC18CE293B}"/>
          </ac:spMkLst>
        </pc:spChg>
        <pc:spChg chg="mod">
          <ac:chgData name="Jassem Abbasi" userId="a485637c-5d5c-44af-8411-f95acc3236b6" providerId="ADAL" clId="{B67E75DF-61F4-4BDD-83F6-F3A9FEB4B984}" dt="2024-02-22T09:52:54.409" v="2357" actId="27803"/>
          <ac:spMkLst>
            <pc:docMk/>
            <pc:sldMk cId="3942064285" sldId="256"/>
            <ac:spMk id="15123" creationId="{022B42EF-C219-EB97-2639-F466E194DDB8}"/>
          </ac:spMkLst>
        </pc:spChg>
        <pc:spChg chg="mod">
          <ac:chgData name="Jassem Abbasi" userId="a485637c-5d5c-44af-8411-f95acc3236b6" providerId="ADAL" clId="{B67E75DF-61F4-4BDD-83F6-F3A9FEB4B984}" dt="2024-02-22T09:52:54.409" v="2357" actId="27803"/>
          <ac:spMkLst>
            <pc:docMk/>
            <pc:sldMk cId="3942064285" sldId="256"/>
            <ac:spMk id="15124" creationId="{61DC67DF-736A-2DE1-3FF5-5ABB4F0C202A}"/>
          </ac:spMkLst>
        </pc:spChg>
        <pc:spChg chg="mod">
          <ac:chgData name="Jassem Abbasi" userId="a485637c-5d5c-44af-8411-f95acc3236b6" providerId="ADAL" clId="{B67E75DF-61F4-4BDD-83F6-F3A9FEB4B984}" dt="2024-02-22T09:52:54.409" v="2357" actId="27803"/>
          <ac:spMkLst>
            <pc:docMk/>
            <pc:sldMk cId="3942064285" sldId="256"/>
            <ac:spMk id="15125" creationId="{DA56B3A1-0437-7052-E142-E7EF7AADBEDB}"/>
          </ac:spMkLst>
        </pc:spChg>
        <pc:spChg chg="mod">
          <ac:chgData name="Jassem Abbasi" userId="a485637c-5d5c-44af-8411-f95acc3236b6" providerId="ADAL" clId="{B67E75DF-61F4-4BDD-83F6-F3A9FEB4B984}" dt="2024-02-22T09:52:54.409" v="2357" actId="27803"/>
          <ac:spMkLst>
            <pc:docMk/>
            <pc:sldMk cId="3942064285" sldId="256"/>
            <ac:spMk id="15126" creationId="{10889247-DE69-1DC4-6394-9A7B17098C9A}"/>
          </ac:spMkLst>
        </pc:spChg>
        <pc:spChg chg="mod">
          <ac:chgData name="Jassem Abbasi" userId="a485637c-5d5c-44af-8411-f95acc3236b6" providerId="ADAL" clId="{B67E75DF-61F4-4BDD-83F6-F3A9FEB4B984}" dt="2024-02-22T09:52:54.409" v="2357" actId="27803"/>
          <ac:spMkLst>
            <pc:docMk/>
            <pc:sldMk cId="3942064285" sldId="256"/>
            <ac:spMk id="15127" creationId="{17E75579-7BD1-EC37-42A9-CF440399E7CD}"/>
          </ac:spMkLst>
        </pc:spChg>
        <pc:spChg chg="mod">
          <ac:chgData name="Jassem Abbasi" userId="a485637c-5d5c-44af-8411-f95acc3236b6" providerId="ADAL" clId="{B67E75DF-61F4-4BDD-83F6-F3A9FEB4B984}" dt="2024-02-22T09:52:54.409" v="2357" actId="27803"/>
          <ac:spMkLst>
            <pc:docMk/>
            <pc:sldMk cId="3942064285" sldId="256"/>
            <ac:spMk id="15128" creationId="{8617F2C0-FA16-C4A8-ACF0-69536A4EF106}"/>
          </ac:spMkLst>
        </pc:spChg>
        <pc:spChg chg="mod">
          <ac:chgData name="Jassem Abbasi" userId="a485637c-5d5c-44af-8411-f95acc3236b6" providerId="ADAL" clId="{B67E75DF-61F4-4BDD-83F6-F3A9FEB4B984}" dt="2024-02-22T09:52:54.409" v="2357" actId="27803"/>
          <ac:spMkLst>
            <pc:docMk/>
            <pc:sldMk cId="3942064285" sldId="256"/>
            <ac:spMk id="15129" creationId="{ACC5E99E-8573-FAF0-4DE4-55CDB77E9694}"/>
          </ac:spMkLst>
        </pc:spChg>
        <pc:spChg chg="mod">
          <ac:chgData name="Jassem Abbasi" userId="a485637c-5d5c-44af-8411-f95acc3236b6" providerId="ADAL" clId="{B67E75DF-61F4-4BDD-83F6-F3A9FEB4B984}" dt="2024-02-22T09:52:54.409" v="2357" actId="27803"/>
          <ac:spMkLst>
            <pc:docMk/>
            <pc:sldMk cId="3942064285" sldId="256"/>
            <ac:spMk id="15130" creationId="{FAB1757D-2CC0-EC47-01E0-C79CA46FB663}"/>
          </ac:spMkLst>
        </pc:spChg>
        <pc:spChg chg="mod">
          <ac:chgData name="Jassem Abbasi" userId="a485637c-5d5c-44af-8411-f95acc3236b6" providerId="ADAL" clId="{B67E75DF-61F4-4BDD-83F6-F3A9FEB4B984}" dt="2024-02-22T09:52:54.409" v="2357" actId="27803"/>
          <ac:spMkLst>
            <pc:docMk/>
            <pc:sldMk cId="3942064285" sldId="256"/>
            <ac:spMk id="15131" creationId="{E0BB0B97-0BFB-BF53-9FB9-461F4205E1DB}"/>
          </ac:spMkLst>
        </pc:spChg>
        <pc:spChg chg="mod">
          <ac:chgData name="Jassem Abbasi" userId="a485637c-5d5c-44af-8411-f95acc3236b6" providerId="ADAL" clId="{B67E75DF-61F4-4BDD-83F6-F3A9FEB4B984}" dt="2024-02-22T09:52:54.409" v="2357" actId="27803"/>
          <ac:spMkLst>
            <pc:docMk/>
            <pc:sldMk cId="3942064285" sldId="256"/>
            <ac:spMk id="15132" creationId="{EC114BE5-DB43-4CC3-78BF-DFFCB07C9703}"/>
          </ac:spMkLst>
        </pc:spChg>
        <pc:spChg chg="mod">
          <ac:chgData name="Jassem Abbasi" userId="a485637c-5d5c-44af-8411-f95acc3236b6" providerId="ADAL" clId="{B67E75DF-61F4-4BDD-83F6-F3A9FEB4B984}" dt="2024-02-22T09:52:54.409" v="2357" actId="27803"/>
          <ac:spMkLst>
            <pc:docMk/>
            <pc:sldMk cId="3942064285" sldId="256"/>
            <ac:spMk id="15133" creationId="{6BE0B959-FF71-20F9-DC32-B83646BA6467}"/>
          </ac:spMkLst>
        </pc:spChg>
        <pc:spChg chg="mod">
          <ac:chgData name="Jassem Abbasi" userId="a485637c-5d5c-44af-8411-f95acc3236b6" providerId="ADAL" clId="{B67E75DF-61F4-4BDD-83F6-F3A9FEB4B984}" dt="2024-02-22T09:52:54.409" v="2357" actId="27803"/>
          <ac:spMkLst>
            <pc:docMk/>
            <pc:sldMk cId="3942064285" sldId="256"/>
            <ac:spMk id="15134" creationId="{0C9FF19F-B3B9-6056-805D-A42C3A37E5B1}"/>
          </ac:spMkLst>
        </pc:spChg>
        <pc:spChg chg="mod">
          <ac:chgData name="Jassem Abbasi" userId="a485637c-5d5c-44af-8411-f95acc3236b6" providerId="ADAL" clId="{B67E75DF-61F4-4BDD-83F6-F3A9FEB4B984}" dt="2024-02-22T09:52:54.409" v="2357" actId="27803"/>
          <ac:spMkLst>
            <pc:docMk/>
            <pc:sldMk cId="3942064285" sldId="256"/>
            <ac:spMk id="15135" creationId="{1375444D-9188-6398-ECC8-F0995B692465}"/>
          </ac:spMkLst>
        </pc:spChg>
        <pc:spChg chg="mod">
          <ac:chgData name="Jassem Abbasi" userId="a485637c-5d5c-44af-8411-f95acc3236b6" providerId="ADAL" clId="{B67E75DF-61F4-4BDD-83F6-F3A9FEB4B984}" dt="2024-02-22T09:52:54.409" v="2357" actId="27803"/>
          <ac:spMkLst>
            <pc:docMk/>
            <pc:sldMk cId="3942064285" sldId="256"/>
            <ac:spMk id="15136" creationId="{A2A216D7-2731-1FA7-48BC-90394061D846}"/>
          </ac:spMkLst>
        </pc:spChg>
        <pc:spChg chg="mod">
          <ac:chgData name="Jassem Abbasi" userId="a485637c-5d5c-44af-8411-f95acc3236b6" providerId="ADAL" clId="{B67E75DF-61F4-4BDD-83F6-F3A9FEB4B984}" dt="2024-02-22T09:52:54.409" v="2357" actId="27803"/>
          <ac:spMkLst>
            <pc:docMk/>
            <pc:sldMk cId="3942064285" sldId="256"/>
            <ac:spMk id="15137" creationId="{010E3AE3-8877-8C9D-8221-A2313BE1D2B3}"/>
          </ac:spMkLst>
        </pc:spChg>
        <pc:spChg chg="mod">
          <ac:chgData name="Jassem Abbasi" userId="a485637c-5d5c-44af-8411-f95acc3236b6" providerId="ADAL" clId="{B67E75DF-61F4-4BDD-83F6-F3A9FEB4B984}" dt="2024-02-22T09:52:54.409" v="2357" actId="27803"/>
          <ac:spMkLst>
            <pc:docMk/>
            <pc:sldMk cId="3942064285" sldId="256"/>
            <ac:spMk id="15138" creationId="{F469294B-6AD7-623D-93B3-68F18B6BFA37}"/>
          </ac:spMkLst>
        </pc:spChg>
        <pc:spChg chg="mod">
          <ac:chgData name="Jassem Abbasi" userId="a485637c-5d5c-44af-8411-f95acc3236b6" providerId="ADAL" clId="{B67E75DF-61F4-4BDD-83F6-F3A9FEB4B984}" dt="2024-02-22T09:52:54.409" v="2357" actId="27803"/>
          <ac:spMkLst>
            <pc:docMk/>
            <pc:sldMk cId="3942064285" sldId="256"/>
            <ac:spMk id="15139" creationId="{9FA3BC86-5B1B-FA33-27F2-26D9BD85759E}"/>
          </ac:spMkLst>
        </pc:spChg>
        <pc:spChg chg="mod">
          <ac:chgData name="Jassem Abbasi" userId="a485637c-5d5c-44af-8411-f95acc3236b6" providerId="ADAL" clId="{B67E75DF-61F4-4BDD-83F6-F3A9FEB4B984}" dt="2024-02-22T09:52:54.409" v="2357" actId="27803"/>
          <ac:spMkLst>
            <pc:docMk/>
            <pc:sldMk cId="3942064285" sldId="256"/>
            <ac:spMk id="15140" creationId="{4DEDBAFE-0E41-7493-85DA-B8B614C0ACC5}"/>
          </ac:spMkLst>
        </pc:spChg>
        <pc:spChg chg="mod">
          <ac:chgData name="Jassem Abbasi" userId="a485637c-5d5c-44af-8411-f95acc3236b6" providerId="ADAL" clId="{B67E75DF-61F4-4BDD-83F6-F3A9FEB4B984}" dt="2024-02-22T09:52:54.409" v="2357" actId="27803"/>
          <ac:spMkLst>
            <pc:docMk/>
            <pc:sldMk cId="3942064285" sldId="256"/>
            <ac:spMk id="15141" creationId="{A91BAB8B-1A19-A024-F75E-245E4761E112}"/>
          </ac:spMkLst>
        </pc:spChg>
        <pc:spChg chg="mod">
          <ac:chgData name="Jassem Abbasi" userId="a485637c-5d5c-44af-8411-f95acc3236b6" providerId="ADAL" clId="{B67E75DF-61F4-4BDD-83F6-F3A9FEB4B984}" dt="2024-02-22T09:52:54.409" v="2357" actId="27803"/>
          <ac:spMkLst>
            <pc:docMk/>
            <pc:sldMk cId="3942064285" sldId="256"/>
            <ac:spMk id="15142" creationId="{C457F399-CAE5-A032-82EB-4DDC5CC1C168}"/>
          </ac:spMkLst>
        </pc:spChg>
        <pc:spChg chg="mod">
          <ac:chgData name="Jassem Abbasi" userId="a485637c-5d5c-44af-8411-f95acc3236b6" providerId="ADAL" clId="{B67E75DF-61F4-4BDD-83F6-F3A9FEB4B984}" dt="2024-02-22T09:52:54.409" v="2357" actId="27803"/>
          <ac:spMkLst>
            <pc:docMk/>
            <pc:sldMk cId="3942064285" sldId="256"/>
            <ac:spMk id="15143" creationId="{61C5FFF1-2FEA-1FBC-FBE3-78C90F2F2E16}"/>
          </ac:spMkLst>
        </pc:spChg>
        <pc:spChg chg="mod">
          <ac:chgData name="Jassem Abbasi" userId="a485637c-5d5c-44af-8411-f95acc3236b6" providerId="ADAL" clId="{B67E75DF-61F4-4BDD-83F6-F3A9FEB4B984}" dt="2024-02-22T09:52:54.409" v="2357" actId="27803"/>
          <ac:spMkLst>
            <pc:docMk/>
            <pc:sldMk cId="3942064285" sldId="256"/>
            <ac:spMk id="15144" creationId="{3522A604-3758-BBDF-9805-FCCF9953CEBD}"/>
          </ac:spMkLst>
        </pc:spChg>
        <pc:spChg chg="mod">
          <ac:chgData name="Jassem Abbasi" userId="a485637c-5d5c-44af-8411-f95acc3236b6" providerId="ADAL" clId="{B67E75DF-61F4-4BDD-83F6-F3A9FEB4B984}" dt="2024-02-22T09:52:54.409" v="2357" actId="27803"/>
          <ac:spMkLst>
            <pc:docMk/>
            <pc:sldMk cId="3942064285" sldId="256"/>
            <ac:spMk id="15145" creationId="{554C7B45-C2BB-9F0B-989B-EE0A21313258}"/>
          </ac:spMkLst>
        </pc:spChg>
        <pc:spChg chg="mod">
          <ac:chgData name="Jassem Abbasi" userId="a485637c-5d5c-44af-8411-f95acc3236b6" providerId="ADAL" clId="{B67E75DF-61F4-4BDD-83F6-F3A9FEB4B984}" dt="2024-02-22T09:52:54.409" v="2357" actId="27803"/>
          <ac:spMkLst>
            <pc:docMk/>
            <pc:sldMk cId="3942064285" sldId="256"/>
            <ac:spMk id="15146" creationId="{C55FAAAE-D884-AC72-B242-F96374029107}"/>
          </ac:spMkLst>
        </pc:spChg>
        <pc:spChg chg="mod">
          <ac:chgData name="Jassem Abbasi" userId="a485637c-5d5c-44af-8411-f95acc3236b6" providerId="ADAL" clId="{B67E75DF-61F4-4BDD-83F6-F3A9FEB4B984}" dt="2024-02-22T09:52:54.409" v="2357" actId="27803"/>
          <ac:spMkLst>
            <pc:docMk/>
            <pc:sldMk cId="3942064285" sldId="256"/>
            <ac:spMk id="15147" creationId="{5FA62D19-158F-5799-ABA5-0C556E8853FC}"/>
          </ac:spMkLst>
        </pc:spChg>
        <pc:spChg chg="mod">
          <ac:chgData name="Jassem Abbasi" userId="a485637c-5d5c-44af-8411-f95acc3236b6" providerId="ADAL" clId="{B67E75DF-61F4-4BDD-83F6-F3A9FEB4B984}" dt="2024-02-22T09:52:54.409" v="2357" actId="27803"/>
          <ac:spMkLst>
            <pc:docMk/>
            <pc:sldMk cId="3942064285" sldId="256"/>
            <ac:spMk id="15148" creationId="{67BDE4AE-214D-DC1E-EF73-352720E9972F}"/>
          </ac:spMkLst>
        </pc:spChg>
        <pc:spChg chg="mod">
          <ac:chgData name="Jassem Abbasi" userId="a485637c-5d5c-44af-8411-f95acc3236b6" providerId="ADAL" clId="{B67E75DF-61F4-4BDD-83F6-F3A9FEB4B984}" dt="2024-02-22T09:52:54.409" v="2357" actId="27803"/>
          <ac:spMkLst>
            <pc:docMk/>
            <pc:sldMk cId="3942064285" sldId="256"/>
            <ac:spMk id="15149" creationId="{8626091E-5853-C5B0-CE33-2728AB0876C4}"/>
          </ac:spMkLst>
        </pc:spChg>
        <pc:spChg chg="mod">
          <ac:chgData name="Jassem Abbasi" userId="a485637c-5d5c-44af-8411-f95acc3236b6" providerId="ADAL" clId="{B67E75DF-61F4-4BDD-83F6-F3A9FEB4B984}" dt="2024-02-22T09:52:54.409" v="2357" actId="27803"/>
          <ac:spMkLst>
            <pc:docMk/>
            <pc:sldMk cId="3942064285" sldId="256"/>
            <ac:spMk id="15150" creationId="{3D047367-A069-1652-C932-7AC93738DFA7}"/>
          </ac:spMkLst>
        </pc:spChg>
        <pc:spChg chg="mod">
          <ac:chgData name="Jassem Abbasi" userId="a485637c-5d5c-44af-8411-f95acc3236b6" providerId="ADAL" clId="{B67E75DF-61F4-4BDD-83F6-F3A9FEB4B984}" dt="2024-02-22T09:52:54.409" v="2357" actId="27803"/>
          <ac:spMkLst>
            <pc:docMk/>
            <pc:sldMk cId="3942064285" sldId="256"/>
            <ac:spMk id="15151" creationId="{7D54F48A-B4B7-A426-B934-305F30116A7C}"/>
          </ac:spMkLst>
        </pc:spChg>
        <pc:spChg chg="mod">
          <ac:chgData name="Jassem Abbasi" userId="a485637c-5d5c-44af-8411-f95acc3236b6" providerId="ADAL" clId="{B67E75DF-61F4-4BDD-83F6-F3A9FEB4B984}" dt="2024-02-22T09:52:54.409" v="2357" actId="27803"/>
          <ac:spMkLst>
            <pc:docMk/>
            <pc:sldMk cId="3942064285" sldId="256"/>
            <ac:spMk id="15152" creationId="{78342244-B1B6-D12E-B801-E42A88102AC1}"/>
          </ac:spMkLst>
        </pc:spChg>
        <pc:spChg chg="mod">
          <ac:chgData name="Jassem Abbasi" userId="a485637c-5d5c-44af-8411-f95acc3236b6" providerId="ADAL" clId="{B67E75DF-61F4-4BDD-83F6-F3A9FEB4B984}" dt="2024-02-22T09:52:54.409" v="2357" actId="27803"/>
          <ac:spMkLst>
            <pc:docMk/>
            <pc:sldMk cId="3942064285" sldId="256"/>
            <ac:spMk id="15153" creationId="{9A528D84-59A6-8B79-A0F8-897480C195EB}"/>
          </ac:spMkLst>
        </pc:spChg>
        <pc:spChg chg="mod">
          <ac:chgData name="Jassem Abbasi" userId="a485637c-5d5c-44af-8411-f95acc3236b6" providerId="ADAL" clId="{B67E75DF-61F4-4BDD-83F6-F3A9FEB4B984}" dt="2024-02-22T09:52:54.409" v="2357" actId="27803"/>
          <ac:spMkLst>
            <pc:docMk/>
            <pc:sldMk cId="3942064285" sldId="256"/>
            <ac:spMk id="15154" creationId="{B80FFD1D-FEA3-E7C4-5FC1-8C201E99BA1C}"/>
          </ac:spMkLst>
        </pc:spChg>
        <pc:spChg chg="mod">
          <ac:chgData name="Jassem Abbasi" userId="a485637c-5d5c-44af-8411-f95acc3236b6" providerId="ADAL" clId="{B67E75DF-61F4-4BDD-83F6-F3A9FEB4B984}" dt="2024-02-22T09:52:54.409" v="2357" actId="27803"/>
          <ac:spMkLst>
            <pc:docMk/>
            <pc:sldMk cId="3942064285" sldId="256"/>
            <ac:spMk id="15155" creationId="{0FF81F69-F71D-078B-CC0D-467E8A9C04BA}"/>
          </ac:spMkLst>
        </pc:spChg>
        <pc:spChg chg="mod">
          <ac:chgData name="Jassem Abbasi" userId="a485637c-5d5c-44af-8411-f95acc3236b6" providerId="ADAL" clId="{B67E75DF-61F4-4BDD-83F6-F3A9FEB4B984}" dt="2024-02-22T09:52:54.409" v="2357" actId="27803"/>
          <ac:spMkLst>
            <pc:docMk/>
            <pc:sldMk cId="3942064285" sldId="256"/>
            <ac:spMk id="15156" creationId="{01BBF798-7A51-1997-F520-8960A3A2AF9B}"/>
          </ac:spMkLst>
        </pc:spChg>
        <pc:spChg chg="mod">
          <ac:chgData name="Jassem Abbasi" userId="a485637c-5d5c-44af-8411-f95acc3236b6" providerId="ADAL" clId="{B67E75DF-61F4-4BDD-83F6-F3A9FEB4B984}" dt="2024-02-22T09:52:54.409" v="2357" actId="27803"/>
          <ac:spMkLst>
            <pc:docMk/>
            <pc:sldMk cId="3942064285" sldId="256"/>
            <ac:spMk id="15157" creationId="{B77B1872-F636-5A11-EEFC-478F5BCD862A}"/>
          </ac:spMkLst>
        </pc:spChg>
        <pc:spChg chg="mod">
          <ac:chgData name="Jassem Abbasi" userId="a485637c-5d5c-44af-8411-f95acc3236b6" providerId="ADAL" clId="{B67E75DF-61F4-4BDD-83F6-F3A9FEB4B984}" dt="2024-02-22T09:52:54.409" v="2357" actId="27803"/>
          <ac:spMkLst>
            <pc:docMk/>
            <pc:sldMk cId="3942064285" sldId="256"/>
            <ac:spMk id="15158" creationId="{E55BFD54-A923-784E-12A6-6617614434A5}"/>
          </ac:spMkLst>
        </pc:spChg>
        <pc:spChg chg="mod">
          <ac:chgData name="Jassem Abbasi" userId="a485637c-5d5c-44af-8411-f95acc3236b6" providerId="ADAL" clId="{B67E75DF-61F4-4BDD-83F6-F3A9FEB4B984}" dt="2024-02-22T09:52:54.409" v="2357" actId="27803"/>
          <ac:spMkLst>
            <pc:docMk/>
            <pc:sldMk cId="3942064285" sldId="256"/>
            <ac:spMk id="15159" creationId="{09B067A9-476F-7234-E737-022CC85762E5}"/>
          </ac:spMkLst>
        </pc:spChg>
        <pc:spChg chg="mod">
          <ac:chgData name="Jassem Abbasi" userId="a485637c-5d5c-44af-8411-f95acc3236b6" providerId="ADAL" clId="{B67E75DF-61F4-4BDD-83F6-F3A9FEB4B984}" dt="2024-02-22T09:52:54.409" v="2357" actId="27803"/>
          <ac:spMkLst>
            <pc:docMk/>
            <pc:sldMk cId="3942064285" sldId="256"/>
            <ac:spMk id="15160" creationId="{87447019-B68D-EEB6-FD93-1B8898A17F6E}"/>
          </ac:spMkLst>
        </pc:spChg>
        <pc:spChg chg="mod">
          <ac:chgData name="Jassem Abbasi" userId="a485637c-5d5c-44af-8411-f95acc3236b6" providerId="ADAL" clId="{B67E75DF-61F4-4BDD-83F6-F3A9FEB4B984}" dt="2024-02-22T09:52:54.409" v="2357" actId="27803"/>
          <ac:spMkLst>
            <pc:docMk/>
            <pc:sldMk cId="3942064285" sldId="256"/>
            <ac:spMk id="15161" creationId="{C45DC431-75AA-7F9E-3BBF-38E10B90058A}"/>
          </ac:spMkLst>
        </pc:spChg>
        <pc:spChg chg="mod">
          <ac:chgData name="Jassem Abbasi" userId="a485637c-5d5c-44af-8411-f95acc3236b6" providerId="ADAL" clId="{B67E75DF-61F4-4BDD-83F6-F3A9FEB4B984}" dt="2024-02-22T09:52:54.409" v="2357" actId="27803"/>
          <ac:spMkLst>
            <pc:docMk/>
            <pc:sldMk cId="3942064285" sldId="256"/>
            <ac:spMk id="15162" creationId="{66F497B3-2C29-55C2-9F11-33BE97BB9204}"/>
          </ac:spMkLst>
        </pc:spChg>
        <pc:spChg chg="mod">
          <ac:chgData name="Jassem Abbasi" userId="a485637c-5d5c-44af-8411-f95acc3236b6" providerId="ADAL" clId="{B67E75DF-61F4-4BDD-83F6-F3A9FEB4B984}" dt="2024-02-22T09:52:54.409" v="2357" actId="27803"/>
          <ac:spMkLst>
            <pc:docMk/>
            <pc:sldMk cId="3942064285" sldId="256"/>
            <ac:spMk id="15163" creationId="{28469C93-5CCA-F90F-222B-46B166E3B247}"/>
          </ac:spMkLst>
        </pc:spChg>
        <pc:spChg chg="mod">
          <ac:chgData name="Jassem Abbasi" userId="a485637c-5d5c-44af-8411-f95acc3236b6" providerId="ADAL" clId="{B67E75DF-61F4-4BDD-83F6-F3A9FEB4B984}" dt="2024-02-22T09:52:54.409" v="2357" actId="27803"/>
          <ac:spMkLst>
            <pc:docMk/>
            <pc:sldMk cId="3942064285" sldId="256"/>
            <ac:spMk id="15164" creationId="{DBF56C48-02F8-BA7A-CE4F-4C18B4BCEAAD}"/>
          </ac:spMkLst>
        </pc:spChg>
        <pc:spChg chg="mod">
          <ac:chgData name="Jassem Abbasi" userId="a485637c-5d5c-44af-8411-f95acc3236b6" providerId="ADAL" clId="{B67E75DF-61F4-4BDD-83F6-F3A9FEB4B984}" dt="2024-02-22T09:52:54.409" v="2357" actId="27803"/>
          <ac:spMkLst>
            <pc:docMk/>
            <pc:sldMk cId="3942064285" sldId="256"/>
            <ac:spMk id="15165" creationId="{D0F19916-339C-FBF2-2E11-53B894CCCEF6}"/>
          </ac:spMkLst>
        </pc:spChg>
        <pc:spChg chg="mod">
          <ac:chgData name="Jassem Abbasi" userId="a485637c-5d5c-44af-8411-f95acc3236b6" providerId="ADAL" clId="{B67E75DF-61F4-4BDD-83F6-F3A9FEB4B984}" dt="2024-02-22T09:52:54.409" v="2357" actId="27803"/>
          <ac:spMkLst>
            <pc:docMk/>
            <pc:sldMk cId="3942064285" sldId="256"/>
            <ac:spMk id="15166" creationId="{1BCA7B98-005C-78FF-BF57-CDEA418290EB}"/>
          </ac:spMkLst>
        </pc:spChg>
        <pc:spChg chg="mod">
          <ac:chgData name="Jassem Abbasi" userId="a485637c-5d5c-44af-8411-f95acc3236b6" providerId="ADAL" clId="{B67E75DF-61F4-4BDD-83F6-F3A9FEB4B984}" dt="2024-02-22T09:52:54.409" v="2357" actId="27803"/>
          <ac:spMkLst>
            <pc:docMk/>
            <pc:sldMk cId="3942064285" sldId="256"/>
            <ac:spMk id="15167" creationId="{A8D18476-C9EF-2356-50A5-EC4661E85199}"/>
          </ac:spMkLst>
        </pc:spChg>
        <pc:spChg chg="mod">
          <ac:chgData name="Jassem Abbasi" userId="a485637c-5d5c-44af-8411-f95acc3236b6" providerId="ADAL" clId="{B67E75DF-61F4-4BDD-83F6-F3A9FEB4B984}" dt="2024-02-22T09:52:54.409" v="2357" actId="27803"/>
          <ac:spMkLst>
            <pc:docMk/>
            <pc:sldMk cId="3942064285" sldId="256"/>
            <ac:spMk id="15168" creationId="{A6A33454-44D7-CBF3-9EBD-1630B8822D70}"/>
          </ac:spMkLst>
        </pc:spChg>
        <pc:spChg chg="mod">
          <ac:chgData name="Jassem Abbasi" userId="a485637c-5d5c-44af-8411-f95acc3236b6" providerId="ADAL" clId="{B67E75DF-61F4-4BDD-83F6-F3A9FEB4B984}" dt="2024-02-22T09:52:54.409" v="2357" actId="27803"/>
          <ac:spMkLst>
            <pc:docMk/>
            <pc:sldMk cId="3942064285" sldId="256"/>
            <ac:spMk id="15169" creationId="{076C4D7E-7F86-8FF5-06E2-F1B43A730B43}"/>
          </ac:spMkLst>
        </pc:spChg>
        <pc:spChg chg="mod">
          <ac:chgData name="Jassem Abbasi" userId="a485637c-5d5c-44af-8411-f95acc3236b6" providerId="ADAL" clId="{B67E75DF-61F4-4BDD-83F6-F3A9FEB4B984}" dt="2024-02-22T09:52:54.409" v="2357" actId="27803"/>
          <ac:spMkLst>
            <pc:docMk/>
            <pc:sldMk cId="3942064285" sldId="256"/>
            <ac:spMk id="15170" creationId="{B8D26C18-6F5F-8E07-634D-0C76914CAEF1}"/>
          </ac:spMkLst>
        </pc:spChg>
        <pc:spChg chg="mod">
          <ac:chgData name="Jassem Abbasi" userId="a485637c-5d5c-44af-8411-f95acc3236b6" providerId="ADAL" clId="{B67E75DF-61F4-4BDD-83F6-F3A9FEB4B984}" dt="2024-02-22T09:52:54.409" v="2357" actId="27803"/>
          <ac:spMkLst>
            <pc:docMk/>
            <pc:sldMk cId="3942064285" sldId="256"/>
            <ac:spMk id="15171" creationId="{90DEB1CB-44EC-006E-7A78-E02FA289DC68}"/>
          </ac:spMkLst>
        </pc:spChg>
        <pc:spChg chg="mod">
          <ac:chgData name="Jassem Abbasi" userId="a485637c-5d5c-44af-8411-f95acc3236b6" providerId="ADAL" clId="{B67E75DF-61F4-4BDD-83F6-F3A9FEB4B984}" dt="2024-02-22T09:52:54.409" v="2357" actId="27803"/>
          <ac:spMkLst>
            <pc:docMk/>
            <pc:sldMk cId="3942064285" sldId="256"/>
            <ac:spMk id="15172" creationId="{1216E3CA-58FC-544F-177E-B90062E3644E}"/>
          </ac:spMkLst>
        </pc:spChg>
        <pc:spChg chg="mod">
          <ac:chgData name="Jassem Abbasi" userId="a485637c-5d5c-44af-8411-f95acc3236b6" providerId="ADAL" clId="{B67E75DF-61F4-4BDD-83F6-F3A9FEB4B984}" dt="2024-02-22T09:52:54.409" v="2357" actId="27803"/>
          <ac:spMkLst>
            <pc:docMk/>
            <pc:sldMk cId="3942064285" sldId="256"/>
            <ac:spMk id="15173" creationId="{4CD26EA5-6AE7-46C0-D50D-B1D50F660B2E}"/>
          </ac:spMkLst>
        </pc:spChg>
        <pc:spChg chg="mod">
          <ac:chgData name="Jassem Abbasi" userId="a485637c-5d5c-44af-8411-f95acc3236b6" providerId="ADAL" clId="{B67E75DF-61F4-4BDD-83F6-F3A9FEB4B984}" dt="2024-02-22T09:52:54.409" v="2357" actId="27803"/>
          <ac:spMkLst>
            <pc:docMk/>
            <pc:sldMk cId="3942064285" sldId="256"/>
            <ac:spMk id="15174" creationId="{2E2F0E20-B359-4108-7328-833481227BCC}"/>
          </ac:spMkLst>
        </pc:spChg>
        <pc:spChg chg="mod">
          <ac:chgData name="Jassem Abbasi" userId="a485637c-5d5c-44af-8411-f95acc3236b6" providerId="ADAL" clId="{B67E75DF-61F4-4BDD-83F6-F3A9FEB4B984}" dt="2024-02-22T09:52:54.409" v="2357" actId="27803"/>
          <ac:spMkLst>
            <pc:docMk/>
            <pc:sldMk cId="3942064285" sldId="256"/>
            <ac:spMk id="15175" creationId="{78AA2686-D1EF-23D9-3186-ACD175347BEB}"/>
          </ac:spMkLst>
        </pc:spChg>
        <pc:spChg chg="mod">
          <ac:chgData name="Jassem Abbasi" userId="a485637c-5d5c-44af-8411-f95acc3236b6" providerId="ADAL" clId="{B67E75DF-61F4-4BDD-83F6-F3A9FEB4B984}" dt="2024-02-22T09:52:54.409" v="2357" actId="27803"/>
          <ac:spMkLst>
            <pc:docMk/>
            <pc:sldMk cId="3942064285" sldId="256"/>
            <ac:spMk id="15176" creationId="{77742AD5-2E62-20E6-1CE8-7C1D3C447CF1}"/>
          </ac:spMkLst>
        </pc:spChg>
        <pc:spChg chg="mod">
          <ac:chgData name="Jassem Abbasi" userId="a485637c-5d5c-44af-8411-f95acc3236b6" providerId="ADAL" clId="{B67E75DF-61F4-4BDD-83F6-F3A9FEB4B984}" dt="2024-02-22T09:52:54.409" v="2357" actId="27803"/>
          <ac:spMkLst>
            <pc:docMk/>
            <pc:sldMk cId="3942064285" sldId="256"/>
            <ac:spMk id="15177" creationId="{99E89C48-A8FC-1FDE-B266-D2993C9A5082}"/>
          </ac:spMkLst>
        </pc:spChg>
        <pc:spChg chg="mod">
          <ac:chgData name="Jassem Abbasi" userId="a485637c-5d5c-44af-8411-f95acc3236b6" providerId="ADAL" clId="{B67E75DF-61F4-4BDD-83F6-F3A9FEB4B984}" dt="2024-02-22T09:52:54.409" v="2357" actId="27803"/>
          <ac:spMkLst>
            <pc:docMk/>
            <pc:sldMk cId="3942064285" sldId="256"/>
            <ac:spMk id="15178" creationId="{8800514E-5A60-FB94-545A-6CF254B7F65C}"/>
          </ac:spMkLst>
        </pc:spChg>
        <pc:spChg chg="mod">
          <ac:chgData name="Jassem Abbasi" userId="a485637c-5d5c-44af-8411-f95acc3236b6" providerId="ADAL" clId="{B67E75DF-61F4-4BDD-83F6-F3A9FEB4B984}" dt="2024-02-22T09:52:54.409" v="2357" actId="27803"/>
          <ac:spMkLst>
            <pc:docMk/>
            <pc:sldMk cId="3942064285" sldId="256"/>
            <ac:spMk id="15179" creationId="{7014FC12-B5F9-0A31-428D-9D502C7554B4}"/>
          </ac:spMkLst>
        </pc:spChg>
        <pc:spChg chg="mod">
          <ac:chgData name="Jassem Abbasi" userId="a485637c-5d5c-44af-8411-f95acc3236b6" providerId="ADAL" clId="{B67E75DF-61F4-4BDD-83F6-F3A9FEB4B984}" dt="2024-02-22T09:52:54.409" v="2357" actId="27803"/>
          <ac:spMkLst>
            <pc:docMk/>
            <pc:sldMk cId="3942064285" sldId="256"/>
            <ac:spMk id="15180" creationId="{3242EFD4-77E7-1D81-5F51-F7D4ACC73BFF}"/>
          </ac:spMkLst>
        </pc:spChg>
        <pc:spChg chg="mod">
          <ac:chgData name="Jassem Abbasi" userId="a485637c-5d5c-44af-8411-f95acc3236b6" providerId="ADAL" clId="{B67E75DF-61F4-4BDD-83F6-F3A9FEB4B984}" dt="2024-02-22T09:52:54.409" v="2357" actId="27803"/>
          <ac:spMkLst>
            <pc:docMk/>
            <pc:sldMk cId="3942064285" sldId="256"/>
            <ac:spMk id="15181" creationId="{B2F661C5-371C-7A59-AC4B-0182523012D0}"/>
          </ac:spMkLst>
        </pc:spChg>
        <pc:spChg chg="mod">
          <ac:chgData name="Jassem Abbasi" userId="a485637c-5d5c-44af-8411-f95acc3236b6" providerId="ADAL" clId="{B67E75DF-61F4-4BDD-83F6-F3A9FEB4B984}" dt="2024-02-22T09:52:54.409" v="2357" actId="27803"/>
          <ac:spMkLst>
            <pc:docMk/>
            <pc:sldMk cId="3942064285" sldId="256"/>
            <ac:spMk id="15182" creationId="{CB87D40A-7789-5CBA-D4BB-52265E72E68C}"/>
          </ac:spMkLst>
        </pc:spChg>
        <pc:spChg chg="mod">
          <ac:chgData name="Jassem Abbasi" userId="a485637c-5d5c-44af-8411-f95acc3236b6" providerId="ADAL" clId="{B67E75DF-61F4-4BDD-83F6-F3A9FEB4B984}" dt="2024-02-22T09:52:54.409" v="2357" actId="27803"/>
          <ac:spMkLst>
            <pc:docMk/>
            <pc:sldMk cId="3942064285" sldId="256"/>
            <ac:spMk id="15183" creationId="{32B05AB5-4D60-62C1-AB5D-F6F5ED1D5AD7}"/>
          </ac:spMkLst>
        </pc:spChg>
        <pc:spChg chg="mod">
          <ac:chgData name="Jassem Abbasi" userId="a485637c-5d5c-44af-8411-f95acc3236b6" providerId="ADAL" clId="{B67E75DF-61F4-4BDD-83F6-F3A9FEB4B984}" dt="2024-02-22T09:52:54.409" v="2357" actId="27803"/>
          <ac:spMkLst>
            <pc:docMk/>
            <pc:sldMk cId="3942064285" sldId="256"/>
            <ac:spMk id="15184" creationId="{8D634638-3472-AF02-F133-05A47A8CF22A}"/>
          </ac:spMkLst>
        </pc:spChg>
        <pc:spChg chg="mod">
          <ac:chgData name="Jassem Abbasi" userId="a485637c-5d5c-44af-8411-f95acc3236b6" providerId="ADAL" clId="{B67E75DF-61F4-4BDD-83F6-F3A9FEB4B984}" dt="2024-02-22T09:52:54.409" v="2357" actId="27803"/>
          <ac:spMkLst>
            <pc:docMk/>
            <pc:sldMk cId="3942064285" sldId="256"/>
            <ac:spMk id="15185" creationId="{7763A3B8-C29F-9E2D-84A1-984BC5596A8A}"/>
          </ac:spMkLst>
        </pc:spChg>
        <pc:spChg chg="mod">
          <ac:chgData name="Jassem Abbasi" userId="a485637c-5d5c-44af-8411-f95acc3236b6" providerId="ADAL" clId="{B67E75DF-61F4-4BDD-83F6-F3A9FEB4B984}" dt="2024-02-22T09:52:54.409" v="2357" actId="27803"/>
          <ac:spMkLst>
            <pc:docMk/>
            <pc:sldMk cId="3942064285" sldId="256"/>
            <ac:spMk id="15186" creationId="{91F0AD8B-38E3-7668-F8DC-8C943DE3BFC6}"/>
          </ac:spMkLst>
        </pc:spChg>
        <pc:spChg chg="mod">
          <ac:chgData name="Jassem Abbasi" userId="a485637c-5d5c-44af-8411-f95acc3236b6" providerId="ADAL" clId="{B67E75DF-61F4-4BDD-83F6-F3A9FEB4B984}" dt="2024-02-22T09:52:54.409" v="2357" actId="27803"/>
          <ac:spMkLst>
            <pc:docMk/>
            <pc:sldMk cId="3942064285" sldId="256"/>
            <ac:spMk id="15187" creationId="{5B77D055-1892-2432-61E5-D8000A3534F3}"/>
          </ac:spMkLst>
        </pc:spChg>
        <pc:spChg chg="mod">
          <ac:chgData name="Jassem Abbasi" userId="a485637c-5d5c-44af-8411-f95acc3236b6" providerId="ADAL" clId="{B67E75DF-61F4-4BDD-83F6-F3A9FEB4B984}" dt="2024-02-22T09:52:54.409" v="2357" actId="27803"/>
          <ac:spMkLst>
            <pc:docMk/>
            <pc:sldMk cId="3942064285" sldId="256"/>
            <ac:spMk id="15188" creationId="{861FEC57-DF0D-544C-FB11-094ED68E84FF}"/>
          </ac:spMkLst>
        </pc:spChg>
        <pc:spChg chg="mod">
          <ac:chgData name="Jassem Abbasi" userId="a485637c-5d5c-44af-8411-f95acc3236b6" providerId="ADAL" clId="{B67E75DF-61F4-4BDD-83F6-F3A9FEB4B984}" dt="2024-02-22T09:52:54.409" v="2357" actId="27803"/>
          <ac:spMkLst>
            <pc:docMk/>
            <pc:sldMk cId="3942064285" sldId="256"/>
            <ac:spMk id="15189" creationId="{08DEE3F9-6709-43A5-0C45-6F1BDA780567}"/>
          </ac:spMkLst>
        </pc:spChg>
        <pc:spChg chg="mod">
          <ac:chgData name="Jassem Abbasi" userId="a485637c-5d5c-44af-8411-f95acc3236b6" providerId="ADAL" clId="{B67E75DF-61F4-4BDD-83F6-F3A9FEB4B984}" dt="2024-02-22T09:52:54.409" v="2357" actId="27803"/>
          <ac:spMkLst>
            <pc:docMk/>
            <pc:sldMk cId="3942064285" sldId="256"/>
            <ac:spMk id="15190" creationId="{867DAB9E-4BBD-AC64-BE9A-B9886E985473}"/>
          </ac:spMkLst>
        </pc:spChg>
        <pc:spChg chg="mod">
          <ac:chgData name="Jassem Abbasi" userId="a485637c-5d5c-44af-8411-f95acc3236b6" providerId="ADAL" clId="{B67E75DF-61F4-4BDD-83F6-F3A9FEB4B984}" dt="2024-02-22T09:52:54.409" v="2357" actId="27803"/>
          <ac:spMkLst>
            <pc:docMk/>
            <pc:sldMk cId="3942064285" sldId="256"/>
            <ac:spMk id="15191" creationId="{B5240C94-E429-B1DB-8B93-08BC70FD487D}"/>
          </ac:spMkLst>
        </pc:spChg>
        <pc:spChg chg="mod">
          <ac:chgData name="Jassem Abbasi" userId="a485637c-5d5c-44af-8411-f95acc3236b6" providerId="ADAL" clId="{B67E75DF-61F4-4BDD-83F6-F3A9FEB4B984}" dt="2024-02-22T09:52:54.409" v="2357" actId="27803"/>
          <ac:spMkLst>
            <pc:docMk/>
            <pc:sldMk cId="3942064285" sldId="256"/>
            <ac:spMk id="15192" creationId="{2770F9AB-DFE1-9359-BACC-07E489DBABD1}"/>
          </ac:spMkLst>
        </pc:spChg>
        <pc:spChg chg="mod">
          <ac:chgData name="Jassem Abbasi" userId="a485637c-5d5c-44af-8411-f95acc3236b6" providerId="ADAL" clId="{B67E75DF-61F4-4BDD-83F6-F3A9FEB4B984}" dt="2024-02-22T09:52:54.409" v="2357" actId="27803"/>
          <ac:spMkLst>
            <pc:docMk/>
            <pc:sldMk cId="3942064285" sldId="256"/>
            <ac:spMk id="15193" creationId="{72D1717D-516A-6AAC-7BB5-DF3A8F3C9235}"/>
          </ac:spMkLst>
        </pc:spChg>
        <pc:spChg chg="mod">
          <ac:chgData name="Jassem Abbasi" userId="a485637c-5d5c-44af-8411-f95acc3236b6" providerId="ADAL" clId="{B67E75DF-61F4-4BDD-83F6-F3A9FEB4B984}" dt="2024-02-22T09:52:54.409" v="2357" actId="27803"/>
          <ac:spMkLst>
            <pc:docMk/>
            <pc:sldMk cId="3942064285" sldId="256"/>
            <ac:spMk id="15194" creationId="{78FA80EE-1F27-10FA-5F7A-535F2A474ECA}"/>
          </ac:spMkLst>
        </pc:spChg>
        <pc:spChg chg="mod">
          <ac:chgData name="Jassem Abbasi" userId="a485637c-5d5c-44af-8411-f95acc3236b6" providerId="ADAL" clId="{B67E75DF-61F4-4BDD-83F6-F3A9FEB4B984}" dt="2024-02-22T09:52:54.409" v="2357" actId="27803"/>
          <ac:spMkLst>
            <pc:docMk/>
            <pc:sldMk cId="3942064285" sldId="256"/>
            <ac:spMk id="15195" creationId="{C8E54435-6CA7-33B1-75A4-B96A0AEB263A}"/>
          </ac:spMkLst>
        </pc:spChg>
        <pc:spChg chg="mod">
          <ac:chgData name="Jassem Abbasi" userId="a485637c-5d5c-44af-8411-f95acc3236b6" providerId="ADAL" clId="{B67E75DF-61F4-4BDD-83F6-F3A9FEB4B984}" dt="2024-02-22T09:52:54.409" v="2357" actId="27803"/>
          <ac:spMkLst>
            <pc:docMk/>
            <pc:sldMk cId="3942064285" sldId="256"/>
            <ac:spMk id="15196" creationId="{F7660A5A-4877-802F-9319-CCB333385302}"/>
          </ac:spMkLst>
        </pc:spChg>
        <pc:spChg chg="mod">
          <ac:chgData name="Jassem Abbasi" userId="a485637c-5d5c-44af-8411-f95acc3236b6" providerId="ADAL" clId="{B67E75DF-61F4-4BDD-83F6-F3A9FEB4B984}" dt="2024-02-22T09:52:54.409" v="2357" actId="27803"/>
          <ac:spMkLst>
            <pc:docMk/>
            <pc:sldMk cId="3942064285" sldId="256"/>
            <ac:spMk id="15197" creationId="{CB884ACE-3AF9-8CE9-5883-9ABF405A73E1}"/>
          </ac:spMkLst>
        </pc:spChg>
        <pc:spChg chg="mod">
          <ac:chgData name="Jassem Abbasi" userId="a485637c-5d5c-44af-8411-f95acc3236b6" providerId="ADAL" clId="{B67E75DF-61F4-4BDD-83F6-F3A9FEB4B984}" dt="2024-02-22T09:52:54.409" v="2357" actId="27803"/>
          <ac:spMkLst>
            <pc:docMk/>
            <pc:sldMk cId="3942064285" sldId="256"/>
            <ac:spMk id="15198" creationId="{317F8F52-819C-2D51-76F4-FC9EAC470136}"/>
          </ac:spMkLst>
        </pc:spChg>
        <pc:spChg chg="mod">
          <ac:chgData name="Jassem Abbasi" userId="a485637c-5d5c-44af-8411-f95acc3236b6" providerId="ADAL" clId="{B67E75DF-61F4-4BDD-83F6-F3A9FEB4B984}" dt="2024-02-22T09:52:54.409" v="2357" actId="27803"/>
          <ac:spMkLst>
            <pc:docMk/>
            <pc:sldMk cId="3942064285" sldId="256"/>
            <ac:spMk id="15199" creationId="{F9D9CA7B-D167-F630-2885-4465061A906A}"/>
          </ac:spMkLst>
        </pc:spChg>
        <pc:spChg chg="mod">
          <ac:chgData name="Jassem Abbasi" userId="a485637c-5d5c-44af-8411-f95acc3236b6" providerId="ADAL" clId="{B67E75DF-61F4-4BDD-83F6-F3A9FEB4B984}" dt="2024-02-22T09:52:54.409" v="2357" actId="27803"/>
          <ac:spMkLst>
            <pc:docMk/>
            <pc:sldMk cId="3942064285" sldId="256"/>
            <ac:spMk id="15200" creationId="{0CD9CAF9-009B-D02F-67CA-4217C9E761A0}"/>
          </ac:spMkLst>
        </pc:spChg>
        <pc:spChg chg="mod">
          <ac:chgData name="Jassem Abbasi" userId="a485637c-5d5c-44af-8411-f95acc3236b6" providerId="ADAL" clId="{B67E75DF-61F4-4BDD-83F6-F3A9FEB4B984}" dt="2024-02-22T09:52:54.409" v="2357" actId="27803"/>
          <ac:spMkLst>
            <pc:docMk/>
            <pc:sldMk cId="3942064285" sldId="256"/>
            <ac:spMk id="15201" creationId="{D726E4A9-3915-FF75-AD63-A8C3BF234298}"/>
          </ac:spMkLst>
        </pc:spChg>
        <pc:spChg chg="mod">
          <ac:chgData name="Jassem Abbasi" userId="a485637c-5d5c-44af-8411-f95acc3236b6" providerId="ADAL" clId="{B67E75DF-61F4-4BDD-83F6-F3A9FEB4B984}" dt="2024-02-22T09:52:54.409" v="2357" actId="27803"/>
          <ac:spMkLst>
            <pc:docMk/>
            <pc:sldMk cId="3942064285" sldId="256"/>
            <ac:spMk id="15202" creationId="{659D5E1B-3E08-13DA-EC8D-796B9FEA32A3}"/>
          </ac:spMkLst>
        </pc:spChg>
        <pc:spChg chg="mod">
          <ac:chgData name="Jassem Abbasi" userId="a485637c-5d5c-44af-8411-f95acc3236b6" providerId="ADAL" clId="{B67E75DF-61F4-4BDD-83F6-F3A9FEB4B984}" dt="2024-02-22T09:52:54.409" v="2357" actId="27803"/>
          <ac:spMkLst>
            <pc:docMk/>
            <pc:sldMk cId="3942064285" sldId="256"/>
            <ac:spMk id="15203" creationId="{3226BE91-4C3D-E2DE-A7CE-A657F1CFFE94}"/>
          </ac:spMkLst>
        </pc:spChg>
        <pc:spChg chg="mod">
          <ac:chgData name="Jassem Abbasi" userId="a485637c-5d5c-44af-8411-f95acc3236b6" providerId="ADAL" clId="{B67E75DF-61F4-4BDD-83F6-F3A9FEB4B984}" dt="2024-02-22T09:52:54.409" v="2357" actId="27803"/>
          <ac:spMkLst>
            <pc:docMk/>
            <pc:sldMk cId="3942064285" sldId="256"/>
            <ac:spMk id="15204" creationId="{83187A63-8565-549A-ACE9-FD77A5D6CACC}"/>
          </ac:spMkLst>
        </pc:spChg>
        <pc:spChg chg="mod">
          <ac:chgData name="Jassem Abbasi" userId="a485637c-5d5c-44af-8411-f95acc3236b6" providerId="ADAL" clId="{B67E75DF-61F4-4BDD-83F6-F3A9FEB4B984}" dt="2024-02-22T09:52:54.409" v="2357" actId="27803"/>
          <ac:spMkLst>
            <pc:docMk/>
            <pc:sldMk cId="3942064285" sldId="256"/>
            <ac:spMk id="15205" creationId="{5A13E038-38A8-9882-E524-5BA69C6022F4}"/>
          </ac:spMkLst>
        </pc:spChg>
        <pc:spChg chg="mod">
          <ac:chgData name="Jassem Abbasi" userId="a485637c-5d5c-44af-8411-f95acc3236b6" providerId="ADAL" clId="{B67E75DF-61F4-4BDD-83F6-F3A9FEB4B984}" dt="2024-02-22T09:52:54.409" v="2357" actId="27803"/>
          <ac:spMkLst>
            <pc:docMk/>
            <pc:sldMk cId="3942064285" sldId="256"/>
            <ac:spMk id="15206" creationId="{D73721A8-880B-EA08-7B15-837357DFBA8B}"/>
          </ac:spMkLst>
        </pc:spChg>
        <pc:spChg chg="mod">
          <ac:chgData name="Jassem Abbasi" userId="a485637c-5d5c-44af-8411-f95acc3236b6" providerId="ADAL" clId="{B67E75DF-61F4-4BDD-83F6-F3A9FEB4B984}" dt="2024-02-22T09:52:54.409" v="2357" actId="27803"/>
          <ac:spMkLst>
            <pc:docMk/>
            <pc:sldMk cId="3942064285" sldId="256"/>
            <ac:spMk id="15207" creationId="{96793B70-6246-B78D-6E03-C5A791E6E6A4}"/>
          </ac:spMkLst>
        </pc:spChg>
        <pc:spChg chg="mod">
          <ac:chgData name="Jassem Abbasi" userId="a485637c-5d5c-44af-8411-f95acc3236b6" providerId="ADAL" clId="{B67E75DF-61F4-4BDD-83F6-F3A9FEB4B984}" dt="2024-02-22T09:52:54.409" v="2357" actId="27803"/>
          <ac:spMkLst>
            <pc:docMk/>
            <pc:sldMk cId="3942064285" sldId="256"/>
            <ac:spMk id="15208" creationId="{700648E8-C773-9063-3785-41B9534A995E}"/>
          </ac:spMkLst>
        </pc:spChg>
        <pc:spChg chg="mod">
          <ac:chgData name="Jassem Abbasi" userId="a485637c-5d5c-44af-8411-f95acc3236b6" providerId="ADAL" clId="{B67E75DF-61F4-4BDD-83F6-F3A9FEB4B984}" dt="2024-02-22T09:52:54.409" v="2357" actId="27803"/>
          <ac:spMkLst>
            <pc:docMk/>
            <pc:sldMk cId="3942064285" sldId="256"/>
            <ac:spMk id="15209" creationId="{A39C0C3B-D803-42E6-3DAA-F5620E7F70C9}"/>
          </ac:spMkLst>
        </pc:spChg>
        <pc:spChg chg="mod">
          <ac:chgData name="Jassem Abbasi" userId="a485637c-5d5c-44af-8411-f95acc3236b6" providerId="ADAL" clId="{B67E75DF-61F4-4BDD-83F6-F3A9FEB4B984}" dt="2024-02-22T09:52:54.409" v="2357" actId="27803"/>
          <ac:spMkLst>
            <pc:docMk/>
            <pc:sldMk cId="3942064285" sldId="256"/>
            <ac:spMk id="15210" creationId="{A0AE5B42-13CF-9F19-7CED-31E6DFC27434}"/>
          </ac:spMkLst>
        </pc:spChg>
        <pc:spChg chg="mod">
          <ac:chgData name="Jassem Abbasi" userId="a485637c-5d5c-44af-8411-f95acc3236b6" providerId="ADAL" clId="{B67E75DF-61F4-4BDD-83F6-F3A9FEB4B984}" dt="2024-02-22T09:52:54.409" v="2357" actId="27803"/>
          <ac:spMkLst>
            <pc:docMk/>
            <pc:sldMk cId="3942064285" sldId="256"/>
            <ac:spMk id="15211" creationId="{E5066B80-E549-B7A1-38A6-3F25DFEF2658}"/>
          </ac:spMkLst>
        </pc:spChg>
        <pc:spChg chg="mod">
          <ac:chgData name="Jassem Abbasi" userId="a485637c-5d5c-44af-8411-f95acc3236b6" providerId="ADAL" clId="{B67E75DF-61F4-4BDD-83F6-F3A9FEB4B984}" dt="2024-02-22T09:52:54.409" v="2357" actId="27803"/>
          <ac:spMkLst>
            <pc:docMk/>
            <pc:sldMk cId="3942064285" sldId="256"/>
            <ac:spMk id="15212" creationId="{15167475-597D-4FFE-F3C2-88FF4D6932F9}"/>
          </ac:spMkLst>
        </pc:spChg>
        <pc:spChg chg="mod">
          <ac:chgData name="Jassem Abbasi" userId="a485637c-5d5c-44af-8411-f95acc3236b6" providerId="ADAL" clId="{B67E75DF-61F4-4BDD-83F6-F3A9FEB4B984}" dt="2024-02-22T09:52:54.409" v="2357" actId="27803"/>
          <ac:spMkLst>
            <pc:docMk/>
            <pc:sldMk cId="3942064285" sldId="256"/>
            <ac:spMk id="15213" creationId="{D366B68F-F652-C550-88D1-97CAC1682772}"/>
          </ac:spMkLst>
        </pc:spChg>
        <pc:spChg chg="mod">
          <ac:chgData name="Jassem Abbasi" userId="a485637c-5d5c-44af-8411-f95acc3236b6" providerId="ADAL" clId="{B67E75DF-61F4-4BDD-83F6-F3A9FEB4B984}" dt="2024-02-22T09:52:54.409" v="2357" actId="27803"/>
          <ac:spMkLst>
            <pc:docMk/>
            <pc:sldMk cId="3942064285" sldId="256"/>
            <ac:spMk id="15214" creationId="{AECEBF98-3DD5-ACDD-AA24-49F742A32381}"/>
          </ac:spMkLst>
        </pc:spChg>
        <pc:spChg chg="mod">
          <ac:chgData name="Jassem Abbasi" userId="a485637c-5d5c-44af-8411-f95acc3236b6" providerId="ADAL" clId="{B67E75DF-61F4-4BDD-83F6-F3A9FEB4B984}" dt="2024-02-22T09:52:54.409" v="2357" actId="27803"/>
          <ac:spMkLst>
            <pc:docMk/>
            <pc:sldMk cId="3942064285" sldId="256"/>
            <ac:spMk id="15215" creationId="{8D319810-7815-0ECE-4EA3-D80B0CC0DE53}"/>
          </ac:spMkLst>
        </pc:spChg>
        <pc:spChg chg="mod">
          <ac:chgData name="Jassem Abbasi" userId="a485637c-5d5c-44af-8411-f95acc3236b6" providerId="ADAL" clId="{B67E75DF-61F4-4BDD-83F6-F3A9FEB4B984}" dt="2024-02-22T09:52:54.409" v="2357" actId="27803"/>
          <ac:spMkLst>
            <pc:docMk/>
            <pc:sldMk cId="3942064285" sldId="256"/>
            <ac:spMk id="15216" creationId="{C59C501A-48EF-587F-A29E-EECCA8F7B6CB}"/>
          </ac:spMkLst>
        </pc:spChg>
        <pc:spChg chg="mod">
          <ac:chgData name="Jassem Abbasi" userId="a485637c-5d5c-44af-8411-f95acc3236b6" providerId="ADAL" clId="{B67E75DF-61F4-4BDD-83F6-F3A9FEB4B984}" dt="2024-02-22T09:52:54.409" v="2357" actId="27803"/>
          <ac:spMkLst>
            <pc:docMk/>
            <pc:sldMk cId="3942064285" sldId="256"/>
            <ac:spMk id="15217" creationId="{7600A167-5ACB-5285-CEF2-71BFEB3F59F7}"/>
          </ac:spMkLst>
        </pc:spChg>
        <pc:spChg chg="mod">
          <ac:chgData name="Jassem Abbasi" userId="a485637c-5d5c-44af-8411-f95acc3236b6" providerId="ADAL" clId="{B67E75DF-61F4-4BDD-83F6-F3A9FEB4B984}" dt="2024-02-22T09:52:54.409" v="2357" actId="27803"/>
          <ac:spMkLst>
            <pc:docMk/>
            <pc:sldMk cId="3942064285" sldId="256"/>
            <ac:spMk id="15218" creationId="{A2E5BA1A-50B4-ABDA-6DA7-D43EBDAD3BD8}"/>
          </ac:spMkLst>
        </pc:spChg>
        <pc:spChg chg="mod">
          <ac:chgData name="Jassem Abbasi" userId="a485637c-5d5c-44af-8411-f95acc3236b6" providerId="ADAL" clId="{B67E75DF-61F4-4BDD-83F6-F3A9FEB4B984}" dt="2024-02-22T09:52:54.409" v="2357" actId="27803"/>
          <ac:spMkLst>
            <pc:docMk/>
            <pc:sldMk cId="3942064285" sldId="256"/>
            <ac:spMk id="15219" creationId="{10D641F0-0190-2E03-3A4D-61AD1DEF1192}"/>
          </ac:spMkLst>
        </pc:spChg>
        <pc:spChg chg="mod">
          <ac:chgData name="Jassem Abbasi" userId="a485637c-5d5c-44af-8411-f95acc3236b6" providerId="ADAL" clId="{B67E75DF-61F4-4BDD-83F6-F3A9FEB4B984}" dt="2024-02-22T09:52:54.409" v="2357" actId="27803"/>
          <ac:spMkLst>
            <pc:docMk/>
            <pc:sldMk cId="3942064285" sldId="256"/>
            <ac:spMk id="15220" creationId="{9B306788-3B87-386E-0E57-D89DF25A821E}"/>
          </ac:spMkLst>
        </pc:spChg>
        <pc:spChg chg="mod">
          <ac:chgData name="Jassem Abbasi" userId="a485637c-5d5c-44af-8411-f95acc3236b6" providerId="ADAL" clId="{B67E75DF-61F4-4BDD-83F6-F3A9FEB4B984}" dt="2024-02-22T09:52:54.409" v="2357" actId="27803"/>
          <ac:spMkLst>
            <pc:docMk/>
            <pc:sldMk cId="3942064285" sldId="256"/>
            <ac:spMk id="15221" creationId="{FDD04F0B-D015-9B03-1DC9-86C123B61C5C}"/>
          </ac:spMkLst>
        </pc:spChg>
        <pc:spChg chg="mod">
          <ac:chgData name="Jassem Abbasi" userId="a485637c-5d5c-44af-8411-f95acc3236b6" providerId="ADAL" clId="{B67E75DF-61F4-4BDD-83F6-F3A9FEB4B984}" dt="2024-02-22T09:52:54.409" v="2357" actId="27803"/>
          <ac:spMkLst>
            <pc:docMk/>
            <pc:sldMk cId="3942064285" sldId="256"/>
            <ac:spMk id="15222" creationId="{B0BEB1B2-19DB-C08A-CCDA-2360F98ED75B}"/>
          </ac:spMkLst>
        </pc:spChg>
        <pc:spChg chg="mod">
          <ac:chgData name="Jassem Abbasi" userId="a485637c-5d5c-44af-8411-f95acc3236b6" providerId="ADAL" clId="{B67E75DF-61F4-4BDD-83F6-F3A9FEB4B984}" dt="2024-02-22T09:52:54.409" v="2357" actId="27803"/>
          <ac:spMkLst>
            <pc:docMk/>
            <pc:sldMk cId="3942064285" sldId="256"/>
            <ac:spMk id="15223" creationId="{6F9F2C84-326C-67D6-B2E9-4CF37F9ED013}"/>
          </ac:spMkLst>
        </pc:spChg>
        <pc:spChg chg="mod">
          <ac:chgData name="Jassem Abbasi" userId="a485637c-5d5c-44af-8411-f95acc3236b6" providerId="ADAL" clId="{B67E75DF-61F4-4BDD-83F6-F3A9FEB4B984}" dt="2024-02-22T09:52:54.409" v="2357" actId="27803"/>
          <ac:spMkLst>
            <pc:docMk/>
            <pc:sldMk cId="3942064285" sldId="256"/>
            <ac:spMk id="15224" creationId="{6B003C72-5E40-A708-9589-B1CAD1BEC679}"/>
          </ac:spMkLst>
        </pc:spChg>
        <pc:spChg chg="mod">
          <ac:chgData name="Jassem Abbasi" userId="a485637c-5d5c-44af-8411-f95acc3236b6" providerId="ADAL" clId="{B67E75DF-61F4-4BDD-83F6-F3A9FEB4B984}" dt="2024-02-22T09:52:54.409" v="2357" actId="27803"/>
          <ac:spMkLst>
            <pc:docMk/>
            <pc:sldMk cId="3942064285" sldId="256"/>
            <ac:spMk id="15225" creationId="{E440753D-F759-7B7A-854B-51F623AA8B22}"/>
          </ac:spMkLst>
        </pc:spChg>
        <pc:spChg chg="mod">
          <ac:chgData name="Jassem Abbasi" userId="a485637c-5d5c-44af-8411-f95acc3236b6" providerId="ADAL" clId="{B67E75DF-61F4-4BDD-83F6-F3A9FEB4B984}" dt="2024-02-22T09:52:54.409" v="2357" actId="27803"/>
          <ac:spMkLst>
            <pc:docMk/>
            <pc:sldMk cId="3942064285" sldId="256"/>
            <ac:spMk id="15226" creationId="{669FE2EE-A232-DF8D-B41F-F9CC647D6446}"/>
          </ac:spMkLst>
        </pc:spChg>
        <pc:spChg chg="mod">
          <ac:chgData name="Jassem Abbasi" userId="a485637c-5d5c-44af-8411-f95acc3236b6" providerId="ADAL" clId="{B67E75DF-61F4-4BDD-83F6-F3A9FEB4B984}" dt="2024-02-22T09:52:54.409" v="2357" actId="27803"/>
          <ac:spMkLst>
            <pc:docMk/>
            <pc:sldMk cId="3942064285" sldId="256"/>
            <ac:spMk id="15227" creationId="{E8F18B32-400F-B624-8CF1-866CFD50D8D1}"/>
          </ac:spMkLst>
        </pc:spChg>
        <pc:spChg chg="mod">
          <ac:chgData name="Jassem Abbasi" userId="a485637c-5d5c-44af-8411-f95acc3236b6" providerId="ADAL" clId="{B67E75DF-61F4-4BDD-83F6-F3A9FEB4B984}" dt="2024-02-22T09:52:54.409" v="2357" actId="27803"/>
          <ac:spMkLst>
            <pc:docMk/>
            <pc:sldMk cId="3942064285" sldId="256"/>
            <ac:spMk id="15228" creationId="{3960987E-DA35-08E9-5316-51725CA92D3A}"/>
          </ac:spMkLst>
        </pc:spChg>
        <pc:spChg chg="mod">
          <ac:chgData name="Jassem Abbasi" userId="a485637c-5d5c-44af-8411-f95acc3236b6" providerId="ADAL" clId="{B67E75DF-61F4-4BDD-83F6-F3A9FEB4B984}" dt="2024-02-22T09:52:54.409" v="2357" actId="27803"/>
          <ac:spMkLst>
            <pc:docMk/>
            <pc:sldMk cId="3942064285" sldId="256"/>
            <ac:spMk id="15229" creationId="{3A78B10E-ABE7-4800-5220-947A93D1DF4B}"/>
          </ac:spMkLst>
        </pc:spChg>
        <pc:spChg chg="mod">
          <ac:chgData name="Jassem Abbasi" userId="a485637c-5d5c-44af-8411-f95acc3236b6" providerId="ADAL" clId="{B67E75DF-61F4-4BDD-83F6-F3A9FEB4B984}" dt="2024-02-22T09:52:54.409" v="2357" actId="27803"/>
          <ac:spMkLst>
            <pc:docMk/>
            <pc:sldMk cId="3942064285" sldId="256"/>
            <ac:spMk id="15230" creationId="{631179AE-C5A9-160F-3787-9E7F3127FA44}"/>
          </ac:spMkLst>
        </pc:spChg>
        <pc:spChg chg="mod">
          <ac:chgData name="Jassem Abbasi" userId="a485637c-5d5c-44af-8411-f95acc3236b6" providerId="ADAL" clId="{B67E75DF-61F4-4BDD-83F6-F3A9FEB4B984}" dt="2024-02-22T09:52:54.409" v="2357" actId="27803"/>
          <ac:spMkLst>
            <pc:docMk/>
            <pc:sldMk cId="3942064285" sldId="256"/>
            <ac:spMk id="15231" creationId="{CE1D1B98-F687-0D0B-BF49-551746F192E1}"/>
          </ac:spMkLst>
        </pc:spChg>
        <pc:spChg chg="mod">
          <ac:chgData name="Jassem Abbasi" userId="a485637c-5d5c-44af-8411-f95acc3236b6" providerId="ADAL" clId="{B67E75DF-61F4-4BDD-83F6-F3A9FEB4B984}" dt="2024-02-22T09:52:54.409" v="2357" actId="27803"/>
          <ac:spMkLst>
            <pc:docMk/>
            <pc:sldMk cId="3942064285" sldId="256"/>
            <ac:spMk id="15232" creationId="{65F8A131-17E4-D250-1D5C-966C0A0F0D06}"/>
          </ac:spMkLst>
        </pc:spChg>
        <pc:spChg chg="mod">
          <ac:chgData name="Jassem Abbasi" userId="a485637c-5d5c-44af-8411-f95acc3236b6" providerId="ADAL" clId="{B67E75DF-61F4-4BDD-83F6-F3A9FEB4B984}" dt="2024-02-22T09:52:54.409" v="2357" actId="27803"/>
          <ac:spMkLst>
            <pc:docMk/>
            <pc:sldMk cId="3942064285" sldId="256"/>
            <ac:spMk id="15233" creationId="{F7E50BA9-3004-7707-64AF-8214D0D87A0A}"/>
          </ac:spMkLst>
        </pc:spChg>
        <pc:spChg chg="mod">
          <ac:chgData name="Jassem Abbasi" userId="a485637c-5d5c-44af-8411-f95acc3236b6" providerId="ADAL" clId="{B67E75DF-61F4-4BDD-83F6-F3A9FEB4B984}" dt="2024-02-22T09:52:54.409" v="2357" actId="27803"/>
          <ac:spMkLst>
            <pc:docMk/>
            <pc:sldMk cId="3942064285" sldId="256"/>
            <ac:spMk id="15234" creationId="{0BA663FA-3B63-83D4-D46C-0C3BC395CA6F}"/>
          </ac:spMkLst>
        </pc:spChg>
        <pc:spChg chg="mod">
          <ac:chgData name="Jassem Abbasi" userId="a485637c-5d5c-44af-8411-f95acc3236b6" providerId="ADAL" clId="{B67E75DF-61F4-4BDD-83F6-F3A9FEB4B984}" dt="2024-02-22T09:52:54.409" v="2357" actId="27803"/>
          <ac:spMkLst>
            <pc:docMk/>
            <pc:sldMk cId="3942064285" sldId="256"/>
            <ac:spMk id="15235" creationId="{C6713E41-8CF4-A1EF-C404-C995C7423D4D}"/>
          </ac:spMkLst>
        </pc:spChg>
        <pc:spChg chg="mod">
          <ac:chgData name="Jassem Abbasi" userId="a485637c-5d5c-44af-8411-f95acc3236b6" providerId="ADAL" clId="{B67E75DF-61F4-4BDD-83F6-F3A9FEB4B984}" dt="2024-02-22T09:52:54.409" v="2357" actId="27803"/>
          <ac:spMkLst>
            <pc:docMk/>
            <pc:sldMk cId="3942064285" sldId="256"/>
            <ac:spMk id="15236" creationId="{E6F02BA2-FC04-B8B1-02C3-521D510766CE}"/>
          </ac:spMkLst>
        </pc:spChg>
        <pc:spChg chg="mod">
          <ac:chgData name="Jassem Abbasi" userId="a485637c-5d5c-44af-8411-f95acc3236b6" providerId="ADAL" clId="{B67E75DF-61F4-4BDD-83F6-F3A9FEB4B984}" dt="2024-02-22T09:52:54.409" v="2357" actId="27803"/>
          <ac:spMkLst>
            <pc:docMk/>
            <pc:sldMk cId="3942064285" sldId="256"/>
            <ac:spMk id="15237" creationId="{A16B4EDB-1516-A0F0-6437-D3B79D4604EF}"/>
          </ac:spMkLst>
        </pc:spChg>
        <pc:spChg chg="mod">
          <ac:chgData name="Jassem Abbasi" userId="a485637c-5d5c-44af-8411-f95acc3236b6" providerId="ADAL" clId="{B67E75DF-61F4-4BDD-83F6-F3A9FEB4B984}" dt="2024-02-22T09:52:54.409" v="2357" actId="27803"/>
          <ac:spMkLst>
            <pc:docMk/>
            <pc:sldMk cId="3942064285" sldId="256"/>
            <ac:spMk id="15238" creationId="{2CAB3AED-0A12-A92A-2C23-31F6B0F94703}"/>
          </ac:spMkLst>
        </pc:spChg>
        <pc:spChg chg="mod">
          <ac:chgData name="Jassem Abbasi" userId="a485637c-5d5c-44af-8411-f95acc3236b6" providerId="ADAL" clId="{B67E75DF-61F4-4BDD-83F6-F3A9FEB4B984}" dt="2024-02-22T09:52:54.409" v="2357" actId="27803"/>
          <ac:spMkLst>
            <pc:docMk/>
            <pc:sldMk cId="3942064285" sldId="256"/>
            <ac:spMk id="15239" creationId="{68A32FA1-439B-D9A4-0EA2-26407E3D84E6}"/>
          </ac:spMkLst>
        </pc:spChg>
        <pc:spChg chg="mod">
          <ac:chgData name="Jassem Abbasi" userId="a485637c-5d5c-44af-8411-f95acc3236b6" providerId="ADAL" clId="{B67E75DF-61F4-4BDD-83F6-F3A9FEB4B984}" dt="2024-02-22T09:52:54.409" v="2357" actId="27803"/>
          <ac:spMkLst>
            <pc:docMk/>
            <pc:sldMk cId="3942064285" sldId="256"/>
            <ac:spMk id="15240" creationId="{99F43877-D572-9C76-EDCA-CD660B7CED28}"/>
          </ac:spMkLst>
        </pc:spChg>
        <pc:spChg chg="mod">
          <ac:chgData name="Jassem Abbasi" userId="a485637c-5d5c-44af-8411-f95acc3236b6" providerId="ADAL" clId="{B67E75DF-61F4-4BDD-83F6-F3A9FEB4B984}" dt="2024-02-22T09:52:54.409" v="2357" actId="27803"/>
          <ac:spMkLst>
            <pc:docMk/>
            <pc:sldMk cId="3942064285" sldId="256"/>
            <ac:spMk id="15241" creationId="{B7E64D06-47EC-06B2-1497-F6D1F7B1B58A}"/>
          </ac:spMkLst>
        </pc:spChg>
        <pc:spChg chg="mod">
          <ac:chgData name="Jassem Abbasi" userId="a485637c-5d5c-44af-8411-f95acc3236b6" providerId="ADAL" clId="{B67E75DF-61F4-4BDD-83F6-F3A9FEB4B984}" dt="2024-02-22T09:52:54.409" v="2357" actId="27803"/>
          <ac:spMkLst>
            <pc:docMk/>
            <pc:sldMk cId="3942064285" sldId="256"/>
            <ac:spMk id="15242" creationId="{BEBD815E-4B72-175A-F5C1-5E6A151989D2}"/>
          </ac:spMkLst>
        </pc:spChg>
        <pc:spChg chg="mod">
          <ac:chgData name="Jassem Abbasi" userId="a485637c-5d5c-44af-8411-f95acc3236b6" providerId="ADAL" clId="{B67E75DF-61F4-4BDD-83F6-F3A9FEB4B984}" dt="2024-02-22T09:52:54.409" v="2357" actId="27803"/>
          <ac:spMkLst>
            <pc:docMk/>
            <pc:sldMk cId="3942064285" sldId="256"/>
            <ac:spMk id="15243" creationId="{2903D160-F9AA-7405-1756-4E77B7429E44}"/>
          </ac:spMkLst>
        </pc:spChg>
        <pc:spChg chg="mod">
          <ac:chgData name="Jassem Abbasi" userId="a485637c-5d5c-44af-8411-f95acc3236b6" providerId="ADAL" clId="{B67E75DF-61F4-4BDD-83F6-F3A9FEB4B984}" dt="2024-02-22T09:52:54.409" v="2357" actId="27803"/>
          <ac:spMkLst>
            <pc:docMk/>
            <pc:sldMk cId="3942064285" sldId="256"/>
            <ac:spMk id="15244" creationId="{16A1BE64-62C2-9EF7-439A-B923C986785C}"/>
          </ac:spMkLst>
        </pc:spChg>
        <pc:spChg chg="mod">
          <ac:chgData name="Jassem Abbasi" userId="a485637c-5d5c-44af-8411-f95acc3236b6" providerId="ADAL" clId="{B67E75DF-61F4-4BDD-83F6-F3A9FEB4B984}" dt="2024-02-22T09:52:54.409" v="2357" actId="27803"/>
          <ac:spMkLst>
            <pc:docMk/>
            <pc:sldMk cId="3942064285" sldId="256"/>
            <ac:spMk id="15245" creationId="{6C726FE7-FB63-9540-D2F5-00F43C1FAD97}"/>
          </ac:spMkLst>
        </pc:spChg>
        <pc:spChg chg="mod">
          <ac:chgData name="Jassem Abbasi" userId="a485637c-5d5c-44af-8411-f95acc3236b6" providerId="ADAL" clId="{B67E75DF-61F4-4BDD-83F6-F3A9FEB4B984}" dt="2024-02-22T09:52:54.409" v="2357" actId="27803"/>
          <ac:spMkLst>
            <pc:docMk/>
            <pc:sldMk cId="3942064285" sldId="256"/>
            <ac:spMk id="15246" creationId="{A40BBB1B-5749-EDC1-FA38-FD36D77BCE78}"/>
          </ac:spMkLst>
        </pc:spChg>
        <pc:spChg chg="mod">
          <ac:chgData name="Jassem Abbasi" userId="a485637c-5d5c-44af-8411-f95acc3236b6" providerId="ADAL" clId="{B67E75DF-61F4-4BDD-83F6-F3A9FEB4B984}" dt="2024-02-22T09:52:54.409" v="2357" actId="27803"/>
          <ac:spMkLst>
            <pc:docMk/>
            <pc:sldMk cId="3942064285" sldId="256"/>
            <ac:spMk id="15247" creationId="{1F23EDEA-1FC0-859E-B585-FEB23BA54FD4}"/>
          </ac:spMkLst>
        </pc:spChg>
        <pc:spChg chg="mod">
          <ac:chgData name="Jassem Abbasi" userId="a485637c-5d5c-44af-8411-f95acc3236b6" providerId="ADAL" clId="{B67E75DF-61F4-4BDD-83F6-F3A9FEB4B984}" dt="2024-02-22T09:52:54.409" v="2357" actId="27803"/>
          <ac:spMkLst>
            <pc:docMk/>
            <pc:sldMk cId="3942064285" sldId="256"/>
            <ac:spMk id="15248" creationId="{3CE3DBAE-0413-9D94-810F-236FF73A9D87}"/>
          </ac:spMkLst>
        </pc:spChg>
        <pc:spChg chg="mod">
          <ac:chgData name="Jassem Abbasi" userId="a485637c-5d5c-44af-8411-f95acc3236b6" providerId="ADAL" clId="{B67E75DF-61F4-4BDD-83F6-F3A9FEB4B984}" dt="2024-02-22T09:52:54.409" v="2357" actId="27803"/>
          <ac:spMkLst>
            <pc:docMk/>
            <pc:sldMk cId="3942064285" sldId="256"/>
            <ac:spMk id="15249" creationId="{8F72C503-EEFE-2FB5-65BA-0440AC089BF9}"/>
          </ac:spMkLst>
        </pc:spChg>
        <pc:spChg chg="mod">
          <ac:chgData name="Jassem Abbasi" userId="a485637c-5d5c-44af-8411-f95acc3236b6" providerId="ADAL" clId="{B67E75DF-61F4-4BDD-83F6-F3A9FEB4B984}" dt="2024-02-22T09:52:54.409" v="2357" actId="27803"/>
          <ac:spMkLst>
            <pc:docMk/>
            <pc:sldMk cId="3942064285" sldId="256"/>
            <ac:spMk id="15250" creationId="{18C532FC-1FFB-1C4D-F950-A2327BA947C8}"/>
          </ac:spMkLst>
        </pc:spChg>
        <pc:spChg chg="mod">
          <ac:chgData name="Jassem Abbasi" userId="a485637c-5d5c-44af-8411-f95acc3236b6" providerId="ADAL" clId="{B67E75DF-61F4-4BDD-83F6-F3A9FEB4B984}" dt="2024-02-22T09:52:54.409" v="2357" actId="27803"/>
          <ac:spMkLst>
            <pc:docMk/>
            <pc:sldMk cId="3942064285" sldId="256"/>
            <ac:spMk id="15251" creationId="{297A0BEC-802A-8541-5F2F-F406D414FDF0}"/>
          </ac:spMkLst>
        </pc:spChg>
        <pc:spChg chg="mod">
          <ac:chgData name="Jassem Abbasi" userId="a485637c-5d5c-44af-8411-f95acc3236b6" providerId="ADAL" clId="{B67E75DF-61F4-4BDD-83F6-F3A9FEB4B984}" dt="2024-02-22T09:52:54.409" v="2357" actId="27803"/>
          <ac:spMkLst>
            <pc:docMk/>
            <pc:sldMk cId="3942064285" sldId="256"/>
            <ac:spMk id="15252" creationId="{E3FD5DE3-25A3-CD4D-47CF-4971578A2436}"/>
          </ac:spMkLst>
        </pc:spChg>
        <pc:spChg chg="mod">
          <ac:chgData name="Jassem Abbasi" userId="a485637c-5d5c-44af-8411-f95acc3236b6" providerId="ADAL" clId="{B67E75DF-61F4-4BDD-83F6-F3A9FEB4B984}" dt="2024-02-22T09:52:54.409" v="2357" actId="27803"/>
          <ac:spMkLst>
            <pc:docMk/>
            <pc:sldMk cId="3942064285" sldId="256"/>
            <ac:spMk id="15253" creationId="{BB9DD234-5D8E-92FD-175D-341EF3CBE027}"/>
          </ac:spMkLst>
        </pc:spChg>
        <pc:spChg chg="mod">
          <ac:chgData name="Jassem Abbasi" userId="a485637c-5d5c-44af-8411-f95acc3236b6" providerId="ADAL" clId="{B67E75DF-61F4-4BDD-83F6-F3A9FEB4B984}" dt="2024-02-22T09:52:54.409" v="2357" actId="27803"/>
          <ac:spMkLst>
            <pc:docMk/>
            <pc:sldMk cId="3942064285" sldId="256"/>
            <ac:spMk id="15254" creationId="{4982C149-82EC-DC3A-60FA-E8F0A85C625E}"/>
          </ac:spMkLst>
        </pc:spChg>
        <pc:spChg chg="mod">
          <ac:chgData name="Jassem Abbasi" userId="a485637c-5d5c-44af-8411-f95acc3236b6" providerId="ADAL" clId="{B67E75DF-61F4-4BDD-83F6-F3A9FEB4B984}" dt="2024-02-22T09:52:54.409" v="2357" actId="27803"/>
          <ac:spMkLst>
            <pc:docMk/>
            <pc:sldMk cId="3942064285" sldId="256"/>
            <ac:spMk id="15255" creationId="{06F78909-16AC-D84F-9429-63D63A816592}"/>
          </ac:spMkLst>
        </pc:spChg>
        <pc:spChg chg="mod">
          <ac:chgData name="Jassem Abbasi" userId="a485637c-5d5c-44af-8411-f95acc3236b6" providerId="ADAL" clId="{B67E75DF-61F4-4BDD-83F6-F3A9FEB4B984}" dt="2024-02-22T09:52:54.409" v="2357" actId="27803"/>
          <ac:spMkLst>
            <pc:docMk/>
            <pc:sldMk cId="3942064285" sldId="256"/>
            <ac:spMk id="15256" creationId="{83520C88-2E69-6E65-1BB2-502431BBA4B3}"/>
          </ac:spMkLst>
        </pc:spChg>
        <pc:spChg chg="mod">
          <ac:chgData name="Jassem Abbasi" userId="a485637c-5d5c-44af-8411-f95acc3236b6" providerId="ADAL" clId="{B67E75DF-61F4-4BDD-83F6-F3A9FEB4B984}" dt="2024-02-22T09:52:54.409" v="2357" actId="27803"/>
          <ac:spMkLst>
            <pc:docMk/>
            <pc:sldMk cId="3942064285" sldId="256"/>
            <ac:spMk id="15257" creationId="{D4E01569-3DFF-98DC-E1B6-1B562476AF7D}"/>
          </ac:spMkLst>
        </pc:spChg>
        <pc:spChg chg="mod">
          <ac:chgData name="Jassem Abbasi" userId="a485637c-5d5c-44af-8411-f95acc3236b6" providerId="ADAL" clId="{B67E75DF-61F4-4BDD-83F6-F3A9FEB4B984}" dt="2024-02-22T09:52:54.409" v="2357" actId="27803"/>
          <ac:spMkLst>
            <pc:docMk/>
            <pc:sldMk cId="3942064285" sldId="256"/>
            <ac:spMk id="15258" creationId="{1CF1FCDA-0F19-2209-B257-820D6759B019}"/>
          </ac:spMkLst>
        </pc:spChg>
        <pc:spChg chg="mod">
          <ac:chgData name="Jassem Abbasi" userId="a485637c-5d5c-44af-8411-f95acc3236b6" providerId="ADAL" clId="{B67E75DF-61F4-4BDD-83F6-F3A9FEB4B984}" dt="2024-02-22T09:52:54.409" v="2357" actId="27803"/>
          <ac:spMkLst>
            <pc:docMk/>
            <pc:sldMk cId="3942064285" sldId="256"/>
            <ac:spMk id="15259" creationId="{2CF07A6A-8F94-2603-1389-3A06219D1389}"/>
          </ac:spMkLst>
        </pc:spChg>
        <pc:spChg chg="mod">
          <ac:chgData name="Jassem Abbasi" userId="a485637c-5d5c-44af-8411-f95acc3236b6" providerId="ADAL" clId="{B67E75DF-61F4-4BDD-83F6-F3A9FEB4B984}" dt="2024-02-22T09:52:54.409" v="2357" actId="27803"/>
          <ac:spMkLst>
            <pc:docMk/>
            <pc:sldMk cId="3942064285" sldId="256"/>
            <ac:spMk id="15260" creationId="{DF501202-6DCE-6D06-D96F-25079B6ED51C}"/>
          </ac:spMkLst>
        </pc:spChg>
        <pc:spChg chg="mod">
          <ac:chgData name="Jassem Abbasi" userId="a485637c-5d5c-44af-8411-f95acc3236b6" providerId="ADAL" clId="{B67E75DF-61F4-4BDD-83F6-F3A9FEB4B984}" dt="2024-02-22T09:52:54.409" v="2357" actId="27803"/>
          <ac:spMkLst>
            <pc:docMk/>
            <pc:sldMk cId="3942064285" sldId="256"/>
            <ac:spMk id="15261" creationId="{7E472802-DA75-F086-4867-201FBFEB7EC4}"/>
          </ac:spMkLst>
        </pc:spChg>
        <pc:spChg chg="mod">
          <ac:chgData name="Jassem Abbasi" userId="a485637c-5d5c-44af-8411-f95acc3236b6" providerId="ADAL" clId="{B67E75DF-61F4-4BDD-83F6-F3A9FEB4B984}" dt="2024-02-22T09:52:54.409" v="2357" actId="27803"/>
          <ac:spMkLst>
            <pc:docMk/>
            <pc:sldMk cId="3942064285" sldId="256"/>
            <ac:spMk id="15262" creationId="{BBF77DE5-AEE8-4D4C-A55D-0101BCF15B6C}"/>
          </ac:spMkLst>
        </pc:spChg>
        <pc:spChg chg="mod">
          <ac:chgData name="Jassem Abbasi" userId="a485637c-5d5c-44af-8411-f95acc3236b6" providerId="ADAL" clId="{B67E75DF-61F4-4BDD-83F6-F3A9FEB4B984}" dt="2024-02-22T09:52:54.409" v="2357" actId="27803"/>
          <ac:spMkLst>
            <pc:docMk/>
            <pc:sldMk cId="3942064285" sldId="256"/>
            <ac:spMk id="15263" creationId="{49A33073-6B54-D42E-75ED-85299468C227}"/>
          </ac:spMkLst>
        </pc:spChg>
        <pc:spChg chg="mod">
          <ac:chgData name="Jassem Abbasi" userId="a485637c-5d5c-44af-8411-f95acc3236b6" providerId="ADAL" clId="{B67E75DF-61F4-4BDD-83F6-F3A9FEB4B984}" dt="2024-02-22T09:52:54.409" v="2357" actId="27803"/>
          <ac:spMkLst>
            <pc:docMk/>
            <pc:sldMk cId="3942064285" sldId="256"/>
            <ac:spMk id="15264" creationId="{7755683D-FFF5-B890-C33C-1176471C03F3}"/>
          </ac:spMkLst>
        </pc:spChg>
        <pc:spChg chg="mod">
          <ac:chgData name="Jassem Abbasi" userId="a485637c-5d5c-44af-8411-f95acc3236b6" providerId="ADAL" clId="{B67E75DF-61F4-4BDD-83F6-F3A9FEB4B984}" dt="2024-02-22T09:52:54.409" v="2357" actId="27803"/>
          <ac:spMkLst>
            <pc:docMk/>
            <pc:sldMk cId="3942064285" sldId="256"/>
            <ac:spMk id="15265" creationId="{A62718EF-A869-DA26-0CFD-898BF53C08CC}"/>
          </ac:spMkLst>
        </pc:spChg>
        <pc:spChg chg="mod">
          <ac:chgData name="Jassem Abbasi" userId="a485637c-5d5c-44af-8411-f95acc3236b6" providerId="ADAL" clId="{B67E75DF-61F4-4BDD-83F6-F3A9FEB4B984}" dt="2024-02-22T09:52:54.409" v="2357" actId="27803"/>
          <ac:spMkLst>
            <pc:docMk/>
            <pc:sldMk cId="3942064285" sldId="256"/>
            <ac:spMk id="15266" creationId="{CDB36633-AD97-1A72-0989-383DE43F45E7}"/>
          </ac:spMkLst>
        </pc:spChg>
        <pc:spChg chg="mod">
          <ac:chgData name="Jassem Abbasi" userId="a485637c-5d5c-44af-8411-f95acc3236b6" providerId="ADAL" clId="{B67E75DF-61F4-4BDD-83F6-F3A9FEB4B984}" dt="2024-02-22T09:52:54.409" v="2357" actId="27803"/>
          <ac:spMkLst>
            <pc:docMk/>
            <pc:sldMk cId="3942064285" sldId="256"/>
            <ac:spMk id="15267" creationId="{E36100F0-8154-1982-E85D-F729B4CED4CA}"/>
          </ac:spMkLst>
        </pc:spChg>
        <pc:spChg chg="mod">
          <ac:chgData name="Jassem Abbasi" userId="a485637c-5d5c-44af-8411-f95acc3236b6" providerId="ADAL" clId="{B67E75DF-61F4-4BDD-83F6-F3A9FEB4B984}" dt="2024-02-22T09:52:54.409" v="2357" actId="27803"/>
          <ac:spMkLst>
            <pc:docMk/>
            <pc:sldMk cId="3942064285" sldId="256"/>
            <ac:spMk id="15268" creationId="{4728676F-8BE0-5175-51AC-53721898F5D6}"/>
          </ac:spMkLst>
        </pc:spChg>
        <pc:spChg chg="mod">
          <ac:chgData name="Jassem Abbasi" userId="a485637c-5d5c-44af-8411-f95acc3236b6" providerId="ADAL" clId="{B67E75DF-61F4-4BDD-83F6-F3A9FEB4B984}" dt="2024-02-22T09:52:54.409" v="2357" actId="27803"/>
          <ac:spMkLst>
            <pc:docMk/>
            <pc:sldMk cId="3942064285" sldId="256"/>
            <ac:spMk id="15269" creationId="{BBE5C49C-BEE7-D6C3-C140-01FEA1227E74}"/>
          </ac:spMkLst>
        </pc:spChg>
        <pc:spChg chg="mod">
          <ac:chgData name="Jassem Abbasi" userId="a485637c-5d5c-44af-8411-f95acc3236b6" providerId="ADAL" clId="{B67E75DF-61F4-4BDD-83F6-F3A9FEB4B984}" dt="2024-02-22T09:52:54.409" v="2357" actId="27803"/>
          <ac:spMkLst>
            <pc:docMk/>
            <pc:sldMk cId="3942064285" sldId="256"/>
            <ac:spMk id="15270" creationId="{3D703AB4-F3C4-5C5E-911F-2B0365C258AC}"/>
          </ac:spMkLst>
        </pc:spChg>
        <pc:spChg chg="mod">
          <ac:chgData name="Jassem Abbasi" userId="a485637c-5d5c-44af-8411-f95acc3236b6" providerId="ADAL" clId="{B67E75DF-61F4-4BDD-83F6-F3A9FEB4B984}" dt="2024-02-22T09:52:54.409" v="2357" actId="27803"/>
          <ac:spMkLst>
            <pc:docMk/>
            <pc:sldMk cId="3942064285" sldId="256"/>
            <ac:spMk id="15271" creationId="{21A5B3AE-DB2E-66B7-4CF1-43CB6FB4D400}"/>
          </ac:spMkLst>
        </pc:spChg>
        <pc:spChg chg="mod">
          <ac:chgData name="Jassem Abbasi" userId="a485637c-5d5c-44af-8411-f95acc3236b6" providerId="ADAL" clId="{B67E75DF-61F4-4BDD-83F6-F3A9FEB4B984}" dt="2024-02-22T09:52:54.409" v="2357" actId="27803"/>
          <ac:spMkLst>
            <pc:docMk/>
            <pc:sldMk cId="3942064285" sldId="256"/>
            <ac:spMk id="15272" creationId="{77F4810B-60BC-32BE-FE74-89F4983CA3E9}"/>
          </ac:spMkLst>
        </pc:spChg>
        <pc:spChg chg="mod">
          <ac:chgData name="Jassem Abbasi" userId="a485637c-5d5c-44af-8411-f95acc3236b6" providerId="ADAL" clId="{B67E75DF-61F4-4BDD-83F6-F3A9FEB4B984}" dt="2024-02-22T09:52:54.409" v="2357" actId="27803"/>
          <ac:spMkLst>
            <pc:docMk/>
            <pc:sldMk cId="3942064285" sldId="256"/>
            <ac:spMk id="15273" creationId="{DC02A7ED-0D5C-CE75-10D9-6C319AB56213}"/>
          </ac:spMkLst>
        </pc:spChg>
        <pc:spChg chg="mod">
          <ac:chgData name="Jassem Abbasi" userId="a485637c-5d5c-44af-8411-f95acc3236b6" providerId="ADAL" clId="{B67E75DF-61F4-4BDD-83F6-F3A9FEB4B984}" dt="2024-02-22T09:52:54.409" v="2357" actId="27803"/>
          <ac:spMkLst>
            <pc:docMk/>
            <pc:sldMk cId="3942064285" sldId="256"/>
            <ac:spMk id="15274" creationId="{8D84EBCE-2A23-A338-E3A4-3F1BE4FDA819}"/>
          </ac:spMkLst>
        </pc:spChg>
        <pc:spChg chg="mod">
          <ac:chgData name="Jassem Abbasi" userId="a485637c-5d5c-44af-8411-f95acc3236b6" providerId="ADAL" clId="{B67E75DF-61F4-4BDD-83F6-F3A9FEB4B984}" dt="2024-02-22T09:52:54.409" v="2357" actId="27803"/>
          <ac:spMkLst>
            <pc:docMk/>
            <pc:sldMk cId="3942064285" sldId="256"/>
            <ac:spMk id="15275" creationId="{DE2A29CD-0D1E-5EAF-C389-30A4E23BE194}"/>
          </ac:spMkLst>
        </pc:spChg>
        <pc:spChg chg="mod">
          <ac:chgData name="Jassem Abbasi" userId="a485637c-5d5c-44af-8411-f95acc3236b6" providerId="ADAL" clId="{B67E75DF-61F4-4BDD-83F6-F3A9FEB4B984}" dt="2024-02-22T09:52:54.409" v="2357" actId="27803"/>
          <ac:spMkLst>
            <pc:docMk/>
            <pc:sldMk cId="3942064285" sldId="256"/>
            <ac:spMk id="15276" creationId="{2E6A602B-61E2-4D55-2FC5-C388A4C2F1C8}"/>
          </ac:spMkLst>
        </pc:spChg>
        <pc:spChg chg="mod">
          <ac:chgData name="Jassem Abbasi" userId="a485637c-5d5c-44af-8411-f95acc3236b6" providerId="ADAL" clId="{B67E75DF-61F4-4BDD-83F6-F3A9FEB4B984}" dt="2024-02-22T09:52:54.409" v="2357" actId="27803"/>
          <ac:spMkLst>
            <pc:docMk/>
            <pc:sldMk cId="3942064285" sldId="256"/>
            <ac:spMk id="15277" creationId="{E169DFC5-D196-9D83-B53A-3E5FEDE0FD4E}"/>
          </ac:spMkLst>
        </pc:spChg>
        <pc:spChg chg="mod">
          <ac:chgData name="Jassem Abbasi" userId="a485637c-5d5c-44af-8411-f95acc3236b6" providerId="ADAL" clId="{B67E75DF-61F4-4BDD-83F6-F3A9FEB4B984}" dt="2024-02-22T09:52:54.409" v="2357" actId="27803"/>
          <ac:spMkLst>
            <pc:docMk/>
            <pc:sldMk cId="3942064285" sldId="256"/>
            <ac:spMk id="15278" creationId="{1C886B65-7DA0-7C5B-C536-8F752E32DB60}"/>
          </ac:spMkLst>
        </pc:spChg>
        <pc:spChg chg="mod">
          <ac:chgData name="Jassem Abbasi" userId="a485637c-5d5c-44af-8411-f95acc3236b6" providerId="ADAL" clId="{B67E75DF-61F4-4BDD-83F6-F3A9FEB4B984}" dt="2024-02-22T09:52:54.409" v="2357" actId="27803"/>
          <ac:spMkLst>
            <pc:docMk/>
            <pc:sldMk cId="3942064285" sldId="256"/>
            <ac:spMk id="15279" creationId="{069618D3-CD35-B132-7D94-F3D2B0DA29BC}"/>
          </ac:spMkLst>
        </pc:spChg>
        <pc:spChg chg="mod">
          <ac:chgData name="Jassem Abbasi" userId="a485637c-5d5c-44af-8411-f95acc3236b6" providerId="ADAL" clId="{B67E75DF-61F4-4BDD-83F6-F3A9FEB4B984}" dt="2024-02-22T09:52:54.409" v="2357" actId="27803"/>
          <ac:spMkLst>
            <pc:docMk/>
            <pc:sldMk cId="3942064285" sldId="256"/>
            <ac:spMk id="15280" creationId="{48208210-549E-8F16-34CA-FA26E9FF80F2}"/>
          </ac:spMkLst>
        </pc:spChg>
        <pc:spChg chg="mod">
          <ac:chgData name="Jassem Abbasi" userId="a485637c-5d5c-44af-8411-f95acc3236b6" providerId="ADAL" clId="{B67E75DF-61F4-4BDD-83F6-F3A9FEB4B984}" dt="2024-02-22T09:52:54.409" v="2357" actId="27803"/>
          <ac:spMkLst>
            <pc:docMk/>
            <pc:sldMk cId="3942064285" sldId="256"/>
            <ac:spMk id="15281" creationId="{59E096AC-C695-9D4F-8A94-3AEBBBD3890D}"/>
          </ac:spMkLst>
        </pc:spChg>
        <pc:spChg chg="mod">
          <ac:chgData name="Jassem Abbasi" userId="a485637c-5d5c-44af-8411-f95acc3236b6" providerId="ADAL" clId="{B67E75DF-61F4-4BDD-83F6-F3A9FEB4B984}" dt="2024-02-22T09:52:54.409" v="2357" actId="27803"/>
          <ac:spMkLst>
            <pc:docMk/>
            <pc:sldMk cId="3942064285" sldId="256"/>
            <ac:spMk id="15282" creationId="{EA667D01-B613-F801-5DDF-B424C3D15173}"/>
          </ac:spMkLst>
        </pc:spChg>
        <pc:spChg chg="mod">
          <ac:chgData name="Jassem Abbasi" userId="a485637c-5d5c-44af-8411-f95acc3236b6" providerId="ADAL" clId="{B67E75DF-61F4-4BDD-83F6-F3A9FEB4B984}" dt="2024-02-22T09:52:54.409" v="2357" actId="27803"/>
          <ac:spMkLst>
            <pc:docMk/>
            <pc:sldMk cId="3942064285" sldId="256"/>
            <ac:spMk id="15283" creationId="{98CB9C58-B2A8-A8A5-4BD6-B2894AB8A95C}"/>
          </ac:spMkLst>
        </pc:spChg>
        <pc:spChg chg="mod">
          <ac:chgData name="Jassem Abbasi" userId="a485637c-5d5c-44af-8411-f95acc3236b6" providerId="ADAL" clId="{B67E75DF-61F4-4BDD-83F6-F3A9FEB4B984}" dt="2024-02-22T09:52:54.409" v="2357" actId="27803"/>
          <ac:spMkLst>
            <pc:docMk/>
            <pc:sldMk cId="3942064285" sldId="256"/>
            <ac:spMk id="15284" creationId="{3FC1B778-D428-BBAD-7E7D-08D30E3917A8}"/>
          </ac:spMkLst>
        </pc:spChg>
        <pc:spChg chg="mod">
          <ac:chgData name="Jassem Abbasi" userId="a485637c-5d5c-44af-8411-f95acc3236b6" providerId="ADAL" clId="{B67E75DF-61F4-4BDD-83F6-F3A9FEB4B984}" dt="2024-02-22T09:52:54.409" v="2357" actId="27803"/>
          <ac:spMkLst>
            <pc:docMk/>
            <pc:sldMk cId="3942064285" sldId="256"/>
            <ac:spMk id="15285" creationId="{D505B853-51FB-190D-05CC-2E066B5825A9}"/>
          </ac:spMkLst>
        </pc:spChg>
        <pc:spChg chg="mod">
          <ac:chgData name="Jassem Abbasi" userId="a485637c-5d5c-44af-8411-f95acc3236b6" providerId="ADAL" clId="{B67E75DF-61F4-4BDD-83F6-F3A9FEB4B984}" dt="2024-02-22T09:52:54.409" v="2357" actId="27803"/>
          <ac:spMkLst>
            <pc:docMk/>
            <pc:sldMk cId="3942064285" sldId="256"/>
            <ac:spMk id="15286" creationId="{90002BFF-6A05-7DE4-CD32-33C7D029D848}"/>
          </ac:spMkLst>
        </pc:spChg>
        <pc:spChg chg="mod">
          <ac:chgData name="Jassem Abbasi" userId="a485637c-5d5c-44af-8411-f95acc3236b6" providerId="ADAL" clId="{B67E75DF-61F4-4BDD-83F6-F3A9FEB4B984}" dt="2024-02-22T09:52:54.409" v="2357" actId="27803"/>
          <ac:spMkLst>
            <pc:docMk/>
            <pc:sldMk cId="3942064285" sldId="256"/>
            <ac:spMk id="15287" creationId="{35757E54-C695-74F7-DE52-CCB6474EECB4}"/>
          </ac:spMkLst>
        </pc:spChg>
        <pc:spChg chg="mod">
          <ac:chgData name="Jassem Abbasi" userId="a485637c-5d5c-44af-8411-f95acc3236b6" providerId="ADAL" clId="{B67E75DF-61F4-4BDD-83F6-F3A9FEB4B984}" dt="2024-02-22T09:52:54.409" v="2357" actId="27803"/>
          <ac:spMkLst>
            <pc:docMk/>
            <pc:sldMk cId="3942064285" sldId="256"/>
            <ac:spMk id="15288" creationId="{22EC02AA-10D5-04D8-6B5D-6C439E421A14}"/>
          </ac:spMkLst>
        </pc:spChg>
        <pc:spChg chg="mod">
          <ac:chgData name="Jassem Abbasi" userId="a485637c-5d5c-44af-8411-f95acc3236b6" providerId="ADAL" clId="{B67E75DF-61F4-4BDD-83F6-F3A9FEB4B984}" dt="2024-02-22T09:52:54.409" v="2357" actId="27803"/>
          <ac:spMkLst>
            <pc:docMk/>
            <pc:sldMk cId="3942064285" sldId="256"/>
            <ac:spMk id="15289" creationId="{CEADCF1D-36BE-EB07-2713-4AFD2938FEBD}"/>
          </ac:spMkLst>
        </pc:spChg>
        <pc:spChg chg="mod">
          <ac:chgData name="Jassem Abbasi" userId="a485637c-5d5c-44af-8411-f95acc3236b6" providerId="ADAL" clId="{B67E75DF-61F4-4BDD-83F6-F3A9FEB4B984}" dt="2024-02-22T09:52:54.409" v="2357" actId="27803"/>
          <ac:spMkLst>
            <pc:docMk/>
            <pc:sldMk cId="3942064285" sldId="256"/>
            <ac:spMk id="15290" creationId="{BC1FAA68-BDD4-9008-EE2C-BB53BC57C3E0}"/>
          </ac:spMkLst>
        </pc:spChg>
        <pc:spChg chg="mod">
          <ac:chgData name="Jassem Abbasi" userId="a485637c-5d5c-44af-8411-f95acc3236b6" providerId="ADAL" clId="{B67E75DF-61F4-4BDD-83F6-F3A9FEB4B984}" dt="2024-02-22T09:52:54.409" v="2357" actId="27803"/>
          <ac:spMkLst>
            <pc:docMk/>
            <pc:sldMk cId="3942064285" sldId="256"/>
            <ac:spMk id="15291" creationId="{00130267-0F23-93D0-227B-16F7C61478BF}"/>
          </ac:spMkLst>
        </pc:spChg>
        <pc:spChg chg="mod">
          <ac:chgData name="Jassem Abbasi" userId="a485637c-5d5c-44af-8411-f95acc3236b6" providerId="ADAL" clId="{B67E75DF-61F4-4BDD-83F6-F3A9FEB4B984}" dt="2024-02-22T09:52:54.409" v="2357" actId="27803"/>
          <ac:spMkLst>
            <pc:docMk/>
            <pc:sldMk cId="3942064285" sldId="256"/>
            <ac:spMk id="15292" creationId="{7AEACA63-C36F-4714-F87D-4F1F1C72D30F}"/>
          </ac:spMkLst>
        </pc:spChg>
        <pc:spChg chg="mod">
          <ac:chgData name="Jassem Abbasi" userId="a485637c-5d5c-44af-8411-f95acc3236b6" providerId="ADAL" clId="{B67E75DF-61F4-4BDD-83F6-F3A9FEB4B984}" dt="2024-02-22T09:52:54.409" v="2357" actId="27803"/>
          <ac:spMkLst>
            <pc:docMk/>
            <pc:sldMk cId="3942064285" sldId="256"/>
            <ac:spMk id="15293" creationId="{4328ED9D-EF76-B983-C2DF-DD638504CCE5}"/>
          </ac:spMkLst>
        </pc:spChg>
        <pc:spChg chg="mod">
          <ac:chgData name="Jassem Abbasi" userId="a485637c-5d5c-44af-8411-f95acc3236b6" providerId="ADAL" clId="{B67E75DF-61F4-4BDD-83F6-F3A9FEB4B984}" dt="2024-02-22T09:52:54.409" v="2357" actId="27803"/>
          <ac:spMkLst>
            <pc:docMk/>
            <pc:sldMk cId="3942064285" sldId="256"/>
            <ac:spMk id="15294" creationId="{DA81DC86-FCEF-DB22-0E17-C144BC11AB3D}"/>
          </ac:spMkLst>
        </pc:spChg>
        <pc:spChg chg="mod">
          <ac:chgData name="Jassem Abbasi" userId="a485637c-5d5c-44af-8411-f95acc3236b6" providerId="ADAL" clId="{B67E75DF-61F4-4BDD-83F6-F3A9FEB4B984}" dt="2024-02-22T09:52:54.409" v="2357" actId="27803"/>
          <ac:spMkLst>
            <pc:docMk/>
            <pc:sldMk cId="3942064285" sldId="256"/>
            <ac:spMk id="15295" creationId="{C37A4727-9BBC-8C42-6F99-C930A020AF2B}"/>
          </ac:spMkLst>
        </pc:spChg>
        <pc:spChg chg="mod">
          <ac:chgData name="Jassem Abbasi" userId="a485637c-5d5c-44af-8411-f95acc3236b6" providerId="ADAL" clId="{B67E75DF-61F4-4BDD-83F6-F3A9FEB4B984}" dt="2024-02-22T09:52:54.409" v="2357" actId="27803"/>
          <ac:spMkLst>
            <pc:docMk/>
            <pc:sldMk cId="3942064285" sldId="256"/>
            <ac:spMk id="15296" creationId="{F48784A2-893D-6369-492F-CFFC6024485A}"/>
          </ac:spMkLst>
        </pc:spChg>
        <pc:spChg chg="mod">
          <ac:chgData name="Jassem Abbasi" userId="a485637c-5d5c-44af-8411-f95acc3236b6" providerId="ADAL" clId="{B67E75DF-61F4-4BDD-83F6-F3A9FEB4B984}" dt="2024-02-22T09:52:54.409" v="2357" actId="27803"/>
          <ac:spMkLst>
            <pc:docMk/>
            <pc:sldMk cId="3942064285" sldId="256"/>
            <ac:spMk id="15297" creationId="{7044DC09-FDFF-830C-9C02-0E52140C9719}"/>
          </ac:spMkLst>
        </pc:spChg>
        <pc:spChg chg="mod">
          <ac:chgData name="Jassem Abbasi" userId="a485637c-5d5c-44af-8411-f95acc3236b6" providerId="ADAL" clId="{B67E75DF-61F4-4BDD-83F6-F3A9FEB4B984}" dt="2024-02-22T09:52:54.409" v="2357" actId="27803"/>
          <ac:spMkLst>
            <pc:docMk/>
            <pc:sldMk cId="3942064285" sldId="256"/>
            <ac:spMk id="15298" creationId="{0035737F-CD2E-DD39-3476-D1A4D7E76E3A}"/>
          </ac:spMkLst>
        </pc:spChg>
        <pc:spChg chg="mod">
          <ac:chgData name="Jassem Abbasi" userId="a485637c-5d5c-44af-8411-f95acc3236b6" providerId="ADAL" clId="{B67E75DF-61F4-4BDD-83F6-F3A9FEB4B984}" dt="2024-02-22T09:52:54.409" v="2357" actId="27803"/>
          <ac:spMkLst>
            <pc:docMk/>
            <pc:sldMk cId="3942064285" sldId="256"/>
            <ac:spMk id="15299" creationId="{0CB182A7-7AAB-6DA3-B10C-FC4FA504ADEA}"/>
          </ac:spMkLst>
        </pc:spChg>
        <pc:spChg chg="mod">
          <ac:chgData name="Jassem Abbasi" userId="a485637c-5d5c-44af-8411-f95acc3236b6" providerId="ADAL" clId="{B67E75DF-61F4-4BDD-83F6-F3A9FEB4B984}" dt="2024-02-22T09:52:54.409" v="2357" actId="27803"/>
          <ac:spMkLst>
            <pc:docMk/>
            <pc:sldMk cId="3942064285" sldId="256"/>
            <ac:spMk id="15300" creationId="{AFEE8A2D-B091-CC68-7B63-8E61EEBD3BD4}"/>
          </ac:spMkLst>
        </pc:spChg>
        <pc:spChg chg="mod">
          <ac:chgData name="Jassem Abbasi" userId="a485637c-5d5c-44af-8411-f95acc3236b6" providerId="ADAL" clId="{B67E75DF-61F4-4BDD-83F6-F3A9FEB4B984}" dt="2024-02-22T09:52:54.409" v="2357" actId="27803"/>
          <ac:spMkLst>
            <pc:docMk/>
            <pc:sldMk cId="3942064285" sldId="256"/>
            <ac:spMk id="15301" creationId="{B4A492F1-F41A-DDA9-87EB-5FBD6B6C3C2D}"/>
          </ac:spMkLst>
        </pc:spChg>
        <pc:spChg chg="mod">
          <ac:chgData name="Jassem Abbasi" userId="a485637c-5d5c-44af-8411-f95acc3236b6" providerId="ADAL" clId="{B67E75DF-61F4-4BDD-83F6-F3A9FEB4B984}" dt="2024-02-22T09:52:54.409" v="2357" actId="27803"/>
          <ac:spMkLst>
            <pc:docMk/>
            <pc:sldMk cId="3942064285" sldId="256"/>
            <ac:spMk id="15302" creationId="{80ADBD6E-0A5B-495E-5C86-00099F36E591}"/>
          </ac:spMkLst>
        </pc:spChg>
        <pc:spChg chg="mod">
          <ac:chgData name="Jassem Abbasi" userId="a485637c-5d5c-44af-8411-f95acc3236b6" providerId="ADAL" clId="{B67E75DF-61F4-4BDD-83F6-F3A9FEB4B984}" dt="2024-02-22T09:52:54.409" v="2357" actId="27803"/>
          <ac:spMkLst>
            <pc:docMk/>
            <pc:sldMk cId="3942064285" sldId="256"/>
            <ac:spMk id="15303" creationId="{D73B9C7E-3E6C-CD0F-6616-05D4C79B8076}"/>
          </ac:spMkLst>
        </pc:spChg>
        <pc:spChg chg="mod">
          <ac:chgData name="Jassem Abbasi" userId="a485637c-5d5c-44af-8411-f95acc3236b6" providerId="ADAL" clId="{B67E75DF-61F4-4BDD-83F6-F3A9FEB4B984}" dt="2024-02-22T09:52:54.409" v="2357" actId="27803"/>
          <ac:spMkLst>
            <pc:docMk/>
            <pc:sldMk cId="3942064285" sldId="256"/>
            <ac:spMk id="15304" creationId="{EE9E96ED-E8E6-A1D1-F85E-A1B9BFE81934}"/>
          </ac:spMkLst>
        </pc:spChg>
        <pc:spChg chg="mod">
          <ac:chgData name="Jassem Abbasi" userId="a485637c-5d5c-44af-8411-f95acc3236b6" providerId="ADAL" clId="{B67E75DF-61F4-4BDD-83F6-F3A9FEB4B984}" dt="2024-02-22T09:52:54.409" v="2357" actId="27803"/>
          <ac:spMkLst>
            <pc:docMk/>
            <pc:sldMk cId="3942064285" sldId="256"/>
            <ac:spMk id="15305" creationId="{D7D6A5D2-6C82-EB08-769B-FD771FC06029}"/>
          </ac:spMkLst>
        </pc:spChg>
        <pc:spChg chg="mod">
          <ac:chgData name="Jassem Abbasi" userId="a485637c-5d5c-44af-8411-f95acc3236b6" providerId="ADAL" clId="{B67E75DF-61F4-4BDD-83F6-F3A9FEB4B984}" dt="2024-02-22T09:52:54.409" v="2357" actId="27803"/>
          <ac:spMkLst>
            <pc:docMk/>
            <pc:sldMk cId="3942064285" sldId="256"/>
            <ac:spMk id="15306" creationId="{7C591457-1314-C6C5-839E-A450316FE30C}"/>
          </ac:spMkLst>
        </pc:spChg>
        <pc:spChg chg="mod">
          <ac:chgData name="Jassem Abbasi" userId="a485637c-5d5c-44af-8411-f95acc3236b6" providerId="ADAL" clId="{B67E75DF-61F4-4BDD-83F6-F3A9FEB4B984}" dt="2024-02-22T09:52:54.409" v="2357" actId="27803"/>
          <ac:spMkLst>
            <pc:docMk/>
            <pc:sldMk cId="3942064285" sldId="256"/>
            <ac:spMk id="15307" creationId="{6CEAED9E-7DDC-CB25-3CCE-3A8CC8F3956E}"/>
          </ac:spMkLst>
        </pc:spChg>
        <pc:spChg chg="mod">
          <ac:chgData name="Jassem Abbasi" userId="a485637c-5d5c-44af-8411-f95acc3236b6" providerId="ADAL" clId="{B67E75DF-61F4-4BDD-83F6-F3A9FEB4B984}" dt="2024-02-22T09:52:54.409" v="2357" actId="27803"/>
          <ac:spMkLst>
            <pc:docMk/>
            <pc:sldMk cId="3942064285" sldId="256"/>
            <ac:spMk id="15308" creationId="{E91BC3CF-96B5-38A5-ED2B-85CCA33D92FC}"/>
          </ac:spMkLst>
        </pc:spChg>
        <pc:spChg chg="mod">
          <ac:chgData name="Jassem Abbasi" userId="a485637c-5d5c-44af-8411-f95acc3236b6" providerId="ADAL" clId="{B67E75DF-61F4-4BDD-83F6-F3A9FEB4B984}" dt="2024-02-22T09:52:54.409" v="2357" actId="27803"/>
          <ac:spMkLst>
            <pc:docMk/>
            <pc:sldMk cId="3942064285" sldId="256"/>
            <ac:spMk id="15309" creationId="{A1F791CB-D724-25F2-8F63-BB31AF44ECD1}"/>
          </ac:spMkLst>
        </pc:spChg>
        <pc:spChg chg="mod">
          <ac:chgData name="Jassem Abbasi" userId="a485637c-5d5c-44af-8411-f95acc3236b6" providerId="ADAL" clId="{B67E75DF-61F4-4BDD-83F6-F3A9FEB4B984}" dt="2024-02-22T09:52:54.409" v="2357" actId="27803"/>
          <ac:spMkLst>
            <pc:docMk/>
            <pc:sldMk cId="3942064285" sldId="256"/>
            <ac:spMk id="15310" creationId="{7FAD4C26-DC4D-6234-21DA-445E63E7F667}"/>
          </ac:spMkLst>
        </pc:spChg>
        <pc:spChg chg="mod">
          <ac:chgData name="Jassem Abbasi" userId="a485637c-5d5c-44af-8411-f95acc3236b6" providerId="ADAL" clId="{B67E75DF-61F4-4BDD-83F6-F3A9FEB4B984}" dt="2024-02-22T09:52:54.409" v="2357" actId="27803"/>
          <ac:spMkLst>
            <pc:docMk/>
            <pc:sldMk cId="3942064285" sldId="256"/>
            <ac:spMk id="15311" creationId="{4202B1E2-8489-8D55-27E8-DBF298C8D6B7}"/>
          </ac:spMkLst>
        </pc:spChg>
        <pc:spChg chg="mod">
          <ac:chgData name="Jassem Abbasi" userId="a485637c-5d5c-44af-8411-f95acc3236b6" providerId="ADAL" clId="{B67E75DF-61F4-4BDD-83F6-F3A9FEB4B984}" dt="2024-02-22T09:52:54.409" v="2357" actId="27803"/>
          <ac:spMkLst>
            <pc:docMk/>
            <pc:sldMk cId="3942064285" sldId="256"/>
            <ac:spMk id="15312" creationId="{B4558CC4-0BB8-F538-4CBF-F2EFFFCB2C84}"/>
          </ac:spMkLst>
        </pc:spChg>
        <pc:spChg chg="mod">
          <ac:chgData name="Jassem Abbasi" userId="a485637c-5d5c-44af-8411-f95acc3236b6" providerId="ADAL" clId="{B67E75DF-61F4-4BDD-83F6-F3A9FEB4B984}" dt="2024-02-22T09:52:54.409" v="2357" actId="27803"/>
          <ac:spMkLst>
            <pc:docMk/>
            <pc:sldMk cId="3942064285" sldId="256"/>
            <ac:spMk id="15313" creationId="{CAD3F577-1812-9C57-CE17-68447E5342CB}"/>
          </ac:spMkLst>
        </pc:spChg>
        <pc:spChg chg="mod">
          <ac:chgData name="Jassem Abbasi" userId="a485637c-5d5c-44af-8411-f95acc3236b6" providerId="ADAL" clId="{B67E75DF-61F4-4BDD-83F6-F3A9FEB4B984}" dt="2024-02-22T09:52:54.409" v="2357" actId="27803"/>
          <ac:spMkLst>
            <pc:docMk/>
            <pc:sldMk cId="3942064285" sldId="256"/>
            <ac:spMk id="15314" creationId="{AD22673D-37ED-F885-D657-14627515A8F5}"/>
          </ac:spMkLst>
        </pc:spChg>
        <pc:spChg chg="mod">
          <ac:chgData name="Jassem Abbasi" userId="a485637c-5d5c-44af-8411-f95acc3236b6" providerId="ADAL" clId="{B67E75DF-61F4-4BDD-83F6-F3A9FEB4B984}" dt="2024-02-22T09:52:54.409" v="2357" actId="27803"/>
          <ac:spMkLst>
            <pc:docMk/>
            <pc:sldMk cId="3942064285" sldId="256"/>
            <ac:spMk id="15315" creationId="{14683146-FE74-E5F7-729E-6D8CA1615B3A}"/>
          </ac:spMkLst>
        </pc:spChg>
        <pc:spChg chg="mod">
          <ac:chgData name="Jassem Abbasi" userId="a485637c-5d5c-44af-8411-f95acc3236b6" providerId="ADAL" clId="{B67E75DF-61F4-4BDD-83F6-F3A9FEB4B984}" dt="2024-02-22T09:52:54.409" v="2357" actId="27803"/>
          <ac:spMkLst>
            <pc:docMk/>
            <pc:sldMk cId="3942064285" sldId="256"/>
            <ac:spMk id="15316" creationId="{F06F4F18-C4A8-17BF-8C1B-0C4F5C2B8204}"/>
          </ac:spMkLst>
        </pc:spChg>
        <pc:spChg chg="mod">
          <ac:chgData name="Jassem Abbasi" userId="a485637c-5d5c-44af-8411-f95acc3236b6" providerId="ADAL" clId="{B67E75DF-61F4-4BDD-83F6-F3A9FEB4B984}" dt="2024-02-22T09:52:54.409" v="2357" actId="27803"/>
          <ac:spMkLst>
            <pc:docMk/>
            <pc:sldMk cId="3942064285" sldId="256"/>
            <ac:spMk id="15317" creationId="{1188F850-2732-B2FB-DDAC-EBD1CE5DE1EC}"/>
          </ac:spMkLst>
        </pc:spChg>
        <pc:spChg chg="mod">
          <ac:chgData name="Jassem Abbasi" userId="a485637c-5d5c-44af-8411-f95acc3236b6" providerId="ADAL" clId="{B67E75DF-61F4-4BDD-83F6-F3A9FEB4B984}" dt="2024-02-22T09:52:54.409" v="2357" actId="27803"/>
          <ac:spMkLst>
            <pc:docMk/>
            <pc:sldMk cId="3942064285" sldId="256"/>
            <ac:spMk id="15318" creationId="{2327F3B3-8395-D508-8436-2E3C663DBEF9}"/>
          </ac:spMkLst>
        </pc:spChg>
        <pc:spChg chg="mod">
          <ac:chgData name="Jassem Abbasi" userId="a485637c-5d5c-44af-8411-f95acc3236b6" providerId="ADAL" clId="{B67E75DF-61F4-4BDD-83F6-F3A9FEB4B984}" dt="2024-02-22T09:52:54.409" v="2357" actId="27803"/>
          <ac:spMkLst>
            <pc:docMk/>
            <pc:sldMk cId="3942064285" sldId="256"/>
            <ac:spMk id="15319" creationId="{5D1B46E9-C7EA-89E0-8A5B-CC4C0A150533}"/>
          </ac:spMkLst>
        </pc:spChg>
        <pc:spChg chg="mod">
          <ac:chgData name="Jassem Abbasi" userId="a485637c-5d5c-44af-8411-f95acc3236b6" providerId="ADAL" clId="{B67E75DF-61F4-4BDD-83F6-F3A9FEB4B984}" dt="2024-02-22T09:52:54.409" v="2357" actId="27803"/>
          <ac:spMkLst>
            <pc:docMk/>
            <pc:sldMk cId="3942064285" sldId="256"/>
            <ac:spMk id="15320" creationId="{694F9CBE-2C5B-8FF0-0630-D204EBDFDD22}"/>
          </ac:spMkLst>
        </pc:spChg>
        <pc:spChg chg="mod">
          <ac:chgData name="Jassem Abbasi" userId="a485637c-5d5c-44af-8411-f95acc3236b6" providerId="ADAL" clId="{B67E75DF-61F4-4BDD-83F6-F3A9FEB4B984}" dt="2024-02-22T09:52:54.409" v="2357" actId="27803"/>
          <ac:spMkLst>
            <pc:docMk/>
            <pc:sldMk cId="3942064285" sldId="256"/>
            <ac:spMk id="15321" creationId="{16B90B3A-8420-8D7A-0949-F4F09CB0D91C}"/>
          </ac:spMkLst>
        </pc:spChg>
        <pc:spChg chg="mod">
          <ac:chgData name="Jassem Abbasi" userId="a485637c-5d5c-44af-8411-f95acc3236b6" providerId="ADAL" clId="{B67E75DF-61F4-4BDD-83F6-F3A9FEB4B984}" dt="2024-02-22T09:52:54.409" v="2357" actId="27803"/>
          <ac:spMkLst>
            <pc:docMk/>
            <pc:sldMk cId="3942064285" sldId="256"/>
            <ac:spMk id="15322" creationId="{C66D307E-218C-70E3-20F2-838D6C3228A5}"/>
          </ac:spMkLst>
        </pc:spChg>
        <pc:spChg chg="mod">
          <ac:chgData name="Jassem Abbasi" userId="a485637c-5d5c-44af-8411-f95acc3236b6" providerId="ADAL" clId="{B67E75DF-61F4-4BDD-83F6-F3A9FEB4B984}" dt="2024-02-22T09:52:54.409" v="2357" actId="27803"/>
          <ac:spMkLst>
            <pc:docMk/>
            <pc:sldMk cId="3942064285" sldId="256"/>
            <ac:spMk id="15323" creationId="{B73707B2-E500-565C-11ED-C149516DBF92}"/>
          </ac:spMkLst>
        </pc:spChg>
        <pc:spChg chg="mod">
          <ac:chgData name="Jassem Abbasi" userId="a485637c-5d5c-44af-8411-f95acc3236b6" providerId="ADAL" clId="{B67E75DF-61F4-4BDD-83F6-F3A9FEB4B984}" dt="2024-02-22T09:52:54.409" v="2357" actId="27803"/>
          <ac:spMkLst>
            <pc:docMk/>
            <pc:sldMk cId="3942064285" sldId="256"/>
            <ac:spMk id="15324" creationId="{24C38F89-D533-BC5E-6B52-36823548EC90}"/>
          </ac:spMkLst>
        </pc:spChg>
        <pc:spChg chg="mod">
          <ac:chgData name="Jassem Abbasi" userId="a485637c-5d5c-44af-8411-f95acc3236b6" providerId="ADAL" clId="{B67E75DF-61F4-4BDD-83F6-F3A9FEB4B984}" dt="2024-02-22T09:52:54.409" v="2357" actId="27803"/>
          <ac:spMkLst>
            <pc:docMk/>
            <pc:sldMk cId="3942064285" sldId="256"/>
            <ac:spMk id="15325" creationId="{2586810D-5A85-2D35-1175-916FFE7315CE}"/>
          </ac:spMkLst>
        </pc:spChg>
        <pc:spChg chg="mod">
          <ac:chgData name="Jassem Abbasi" userId="a485637c-5d5c-44af-8411-f95acc3236b6" providerId="ADAL" clId="{B67E75DF-61F4-4BDD-83F6-F3A9FEB4B984}" dt="2024-02-22T09:52:54.409" v="2357" actId="27803"/>
          <ac:spMkLst>
            <pc:docMk/>
            <pc:sldMk cId="3942064285" sldId="256"/>
            <ac:spMk id="15326" creationId="{ACB16D1F-CEB0-7816-4D60-D760156B0290}"/>
          </ac:spMkLst>
        </pc:spChg>
        <pc:spChg chg="mod">
          <ac:chgData name="Jassem Abbasi" userId="a485637c-5d5c-44af-8411-f95acc3236b6" providerId="ADAL" clId="{B67E75DF-61F4-4BDD-83F6-F3A9FEB4B984}" dt="2024-02-22T09:52:54.409" v="2357" actId="27803"/>
          <ac:spMkLst>
            <pc:docMk/>
            <pc:sldMk cId="3942064285" sldId="256"/>
            <ac:spMk id="15327" creationId="{1C8213C8-6E00-2D91-6EFD-8CD835B25364}"/>
          </ac:spMkLst>
        </pc:spChg>
        <pc:spChg chg="mod">
          <ac:chgData name="Jassem Abbasi" userId="a485637c-5d5c-44af-8411-f95acc3236b6" providerId="ADAL" clId="{B67E75DF-61F4-4BDD-83F6-F3A9FEB4B984}" dt="2024-02-22T09:52:54.409" v="2357" actId="27803"/>
          <ac:spMkLst>
            <pc:docMk/>
            <pc:sldMk cId="3942064285" sldId="256"/>
            <ac:spMk id="15328" creationId="{F9C2D453-0E76-3A3A-1EA6-568CB24F6704}"/>
          </ac:spMkLst>
        </pc:spChg>
        <pc:spChg chg="mod">
          <ac:chgData name="Jassem Abbasi" userId="a485637c-5d5c-44af-8411-f95acc3236b6" providerId="ADAL" clId="{B67E75DF-61F4-4BDD-83F6-F3A9FEB4B984}" dt="2024-02-22T09:52:54.409" v="2357" actId="27803"/>
          <ac:spMkLst>
            <pc:docMk/>
            <pc:sldMk cId="3942064285" sldId="256"/>
            <ac:spMk id="15329" creationId="{76B0C4A3-9074-99FB-E530-C1C36D823C61}"/>
          </ac:spMkLst>
        </pc:spChg>
        <pc:spChg chg="mod">
          <ac:chgData name="Jassem Abbasi" userId="a485637c-5d5c-44af-8411-f95acc3236b6" providerId="ADAL" clId="{B67E75DF-61F4-4BDD-83F6-F3A9FEB4B984}" dt="2024-02-22T09:52:54.409" v="2357" actId="27803"/>
          <ac:spMkLst>
            <pc:docMk/>
            <pc:sldMk cId="3942064285" sldId="256"/>
            <ac:spMk id="15330" creationId="{DC396B10-23BA-F02E-E26E-D22A105434B1}"/>
          </ac:spMkLst>
        </pc:spChg>
        <pc:spChg chg="mod">
          <ac:chgData name="Jassem Abbasi" userId="a485637c-5d5c-44af-8411-f95acc3236b6" providerId="ADAL" clId="{B67E75DF-61F4-4BDD-83F6-F3A9FEB4B984}" dt="2024-02-22T09:52:54.409" v="2357" actId="27803"/>
          <ac:spMkLst>
            <pc:docMk/>
            <pc:sldMk cId="3942064285" sldId="256"/>
            <ac:spMk id="15331" creationId="{3AC6501D-5148-6E96-325E-C7CFFF6B9CF2}"/>
          </ac:spMkLst>
        </pc:spChg>
        <pc:spChg chg="mod">
          <ac:chgData name="Jassem Abbasi" userId="a485637c-5d5c-44af-8411-f95acc3236b6" providerId="ADAL" clId="{B67E75DF-61F4-4BDD-83F6-F3A9FEB4B984}" dt="2024-02-22T09:52:54.409" v="2357" actId="27803"/>
          <ac:spMkLst>
            <pc:docMk/>
            <pc:sldMk cId="3942064285" sldId="256"/>
            <ac:spMk id="15332" creationId="{3E09F243-3418-0646-B74E-A982401233CC}"/>
          </ac:spMkLst>
        </pc:spChg>
        <pc:spChg chg="mod">
          <ac:chgData name="Jassem Abbasi" userId="a485637c-5d5c-44af-8411-f95acc3236b6" providerId="ADAL" clId="{B67E75DF-61F4-4BDD-83F6-F3A9FEB4B984}" dt="2024-02-22T09:52:54.409" v="2357" actId="27803"/>
          <ac:spMkLst>
            <pc:docMk/>
            <pc:sldMk cId="3942064285" sldId="256"/>
            <ac:spMk id="15333" creationId="{33B6B9FC-09EE-0DC1-DCFF-232EBD4486EA}"/>
          </ac:spMkLst>
        </pc:spChg>
        <pc:spChg chg="mod">
          <ac:chgData name="Jassem Abbasi" userId="a485637c-5d5c-44af-8411-f95acc3236b6" providerId="ADAL" clId="{B67E75DF-61F4-4BDD-83F6-F3A9FEB4B984}" dt="2024-02-22T09:52:54.409" v="2357" actId="27803"/>
          <ac:spMkLst>
            <pc:docMk/>
            <pc:sldMk cId="3942064285" sldId="256"/>
            <ac:spMk id="15334" creationId="{627B8ADD-5811-2279-78B1-D930F4CCD326}"/>
          </ac:spMkLst>
        </pc:spChg>
        <pc:spChg chg="mod">
          <ac:chgData name="Jassem Abbasi" userId="a485637c-5d5c-44af-8411-f95acc3236b6" providerId="ADAL" clId="{B67E75DF-61F4-4BDD-83F6-F3A9FEB4B984}" dt="2024-02-22T09:52:54.409" v="2357" actId="27803"/>
          <ac:spMkLst>
            <pc:docMk/>
            <pc:sldMk cId="3942064285" sldId="256"/>
            <ac:spMk id="15335" creationId="{619655B1-C029-6C07-B700-7531A307A151}"/>
          </ac:spMkLst>
        </pc:spChg>
        <pc:spChg chg="mod">
          <ac:chgData name="Jassem Abbasi" userId="a485637c-5d5c-44af-8411-f95acc3236b6" providerId="ADAL" clId="{B67E75DF-61F4-4BDD-83F6-F3A9FEB4B984}" dt="2024-02-22T09:52:54.409" v="2357" actId="27803"/>
          <ac:spMkLst>
            <pc:docMk/>
            <pc:sldMk cId="3942064285" sldId="256"/>
            <ac:spMk id="15336" creationId="{8EFB7DC4-9E60-3B99-CDA4-614A6DED1AA6}"/>
          </ac:spMkLst>
        </pc:spChg>
        <pc:spChg chg="mod">
          <ac:chgData name="Jassem Abbasi" userId="a485637c-5d5c-44af-8411-f95acc3236b6" providerId="ADAL" clId="{B67E75DF-61F4-4BDD-83F6-F3A9FEB4B984}" dt="2024-02-22T09:52:54.409" v="2357" actId="27803"/>
          <ac:spMkLst>
            <pc:docMk/>
            <pc:sldMk cId="3942064285" sldId="256"/>
            <ac:spMk id="15337" creationId="{1514D803-8CD3-BA45-1DAE-42CC1952A396}"/>
          </ac:spMkLst>
        </pc:spChg>
        <pc:spChg chg="mod">
          <ac:chgData name="Jassem Abbasi" userId="a485637c-5d5c-44af-8411-f95acc3236b6" providerId="ADAL" clId="{B67E75DF-61F4-4BDD-83F6-F3A9FEB4B984}" dt="2024-02-22T09:52:54.409" v="2357" actId="27803"/>
          <ac:spMkLst>
            <pc:docMk/>
            <pc:sldMk cId="3942064285" sldId="256"/>
            <ac:spMk id="15338" creationId="{201A82E6-01AE-2BA2-A2D2-83135C0BBB24}"/>
          </ac:spMkLst>
        </pc:spChg>
        <pc:spChg chg="mod">
          <ac:chgData name="Jassem Abbasi" userId="a485637c-5d5c-44af-8411-f95acc3236b6" providerId="ADAL" clId="{B67E75DF-61F4-4BDD-83F6-F3A9FEB4B984}" dt="2024-02-22T09:52:54.409" v="2357" actId="27803"/>
          <ac:spMkLst>
            <pc:docMk/>
            <pc:sldMk cId="3942064285" sldId="256"/>
            <ac:spMk id="15339" creationId="{EF168566-5837-B88F-A5E3-5949D9FC7A77}"/>
          </ac:spMkLst>
        </pc:spChg>
        <pc:spChg chg="mod">
          <ac:chgData name="Jassem Abbasi" userId="a485637c-5d5c-44af-8411-f95acc3236b6" providerId="ADAL" clId="{B67E75DF-61F4-4BDD-83F6-F3A9FEB4B984}" dt="2024-02-22T09:52:54.409" v="2357" actId="27803"/>
          <ac:spMkLst>
            <pc:docMk/>
            <pc:sldMk cId="3942064285" sldId="256"/>
            <ac:spMk id="15340" creationId="{848CF20B-0115-E5C2-568E-593F2E8BDB7A}"/>
          </ac:spMkLst>
        </pc:spChg>
        <pc:spChg chg="mod">
          <ac:chgData name="Jassem Abbasi" userId="a485637c-5d5c-44af-8411-f95acc3236b6" providerId="ADAL" clId="{B67E75DF-61F4-4BDD-83F6-F3A9FEB4B984}" dt="2024-02-22T09:52:54.409" v="2357" actId="27803"/>
          <ac:spMkLst>
            <pc:docMk/>
            <pc:sldMk cId="3942064285" sldId="256"/>
            <ac:spMk id="15341" creationId="{6E80E3E6-1CDA-8423-0FFC-2EDD999829F0}"/>
          </ac:spMkLst>
        </pc:spChg>
        <pc:spChg chg="mod">
          <ac:chgData name="Jassem Abbasi" userId="a485637c-5d5c-44af-8411-f95acc3236b6" providerId="ADAL" clId="{B67E75DF-61F4-4BDD-83F6-F3A9FEB4B984}" dt="2024-02-22T09:52:54.409" v="2357" actId="27803"/>
          <ac:spMkLst>
            <pc:docMk/>
            <pc:sldMk cId="3942064285" sldId="256"/>
            <ac:spMk id="15342" creationId="{FEFC25AA-F0DB-4C52-5DF6-95520B2F2794}"/>
          </ac:spMkLst>
        </pc:spChg>
        <pc:spChg chg="mod">
          <ac:chgData name="Jassem Abbasi" userId="a485637c-5d5c-44af-8411-f95acc3236b6" providerId="ADAL" clId="{B67E75DF-61F4-4BDD-83F6-F3A9FEB4B984}" dt="2024-02-22T09:52:54.409" v="2357" actId="27803"/>
          <ac:spMkLst>
            <pc:docMk/>
            <pc:sldMk cId="3942064285" sldId="256"/>
            <ac:spMk id="15343" creationId="{16D128BF-A59D-63AE-F6D0-422809173F58}"/>
          </ac:spMkLst>
        </pc:spChg>
        <pc:spChg chg="mod">
          <ac:chgData name="Jassem Abbasi" userId="a485637c-5d5c-44af-8411-f95acc3236b6" providerId="ADAL" clId="{B67E75DF-61F4-4BDD-83F6-F3A9FEB4B984}" dt="2024-02-22T09:52:54.409" v="2357" actId="27803"/>
          <ac:spMkLst>
            <pc:docMk/>
            <pc:sldMk cId="3942064285" sldId="256"/>
            <ac:spMk id="15344" creationId="{671EE89A-31E7-8455-9232-CCA51F6C2A48}"/>
          </ac:spMkLst>
        </pc:spChg>
        <pc:spChg chg="mod">
          <ac:chgData name="Jassem Abbasi" userId="a485637c-5d5c-44af-8411-f95acc3236b6" providerId="ADAL" clId="{B67E75DF-61F4-4BDD-83F6-F3A9FEB4B984}" dt="2024-02-22T09:52:54.409" v="2357" actId="27803"/>
          <ac:spMkLst>
            <pc:docMk/>
            <pc:sldMk cId="3942064285" sldId="256"/>
            <ac:spMk id="15345" creationId="{C0D11DBE-980E-B162-6EF6-E7DA0DDDF4DA}"/>
          </ac:spMkLst>
        </pc:spChg>
        <pc:spChg chg="mod">
          <ac:chgData name="Jassem Abbasi" userId="a485637c-5d5c-44af-8411-f95acc3236b6" providerId="ADAL" clId="{B67E75DF-61F4-4BDD-83F6-F3A9FEB4B984}" dt="2024-02-22T09:52:54.409" v="2357" actId="27803"/>
          <ac:spMkLst>
            <pc:docMk/>
            <pc:sldMk cId="3942064285" sldId="256"/>
            <ac:spMk id="15346" creationId="{6219218E-9328-A0E3-3152-E52303B9A0B5}"/>
          </ac:spMkLst>
        </pc:spChg>
        <pc:spChg chg="mod">
          <ac:chgData name="Jassem Abbasi" userId="a485637c-5d5c-44af-8411-f95acc3236b6" providerId="ADAL" clId="{B67E75DF-61F4-4BDD-83F6-F3A9FEB4B984}" dt="2024-02-22T09:52:54.409" v="2357" actId="27803"/>
          <ac:spMkLst>
            <pc:docMk/>
            <pc:sldMk cId="3942064285" sldId="256"/>
            <ac:spMk id="15347" creationId="{8FA1AE86-099F-9D65-45E3-4EBCC7776DF1}"/>
          </ac:spMkLst>
        </pc:spChg>
        <pc:spChg chg="mod">
          <ac:chgData name="Jassem Abbasi" userId="a485637c-5d5c-44af-8411-f95acc3236b6" providerId="ADAL" clId="{B67E75DF-61F4-4BDD-83F6-F3A9FEB4B984}" dt="2024-02-22T09:52:54.409" v="2357" actId="27803"/>
          <ac:spMkLst>
            <pc:docMk/>
            <pc:sldMk cId="3942064285" sldId="256"/>
            <ac:spMk id="15348" creationId="{52915189-502B-5CE3-B6E2-BB83689778A4}"/>
          </ac:spMkLst>
        </pc:spChg>
        <pc:spChg chg="mod">
          <ac:chgData name="Jassem Abbasi" userId="a485637c-5d5c-44af-8411-f95acc3236b6" providerId="ADAL" clId="{B67E75DF-61F4-4BDD-83F6-F3A9FEB4B984}" dt="2024-02-22T09:52:54.409" v="2357" actId="27803"/>
          <ac:spMkLst>
            <pc:docMk/>
            <pc:sldMk cId="3942064285" sldId="256"/>
            <ac:spMk id="15349" creationId="{32C1F348-E08E-065E-EBFC-D572C0377077}"/>
          </ac:spMkLst>
        </pc:spChg>
        <pc:spChg chg="mod">
          <ac:chgData name="Jassem Abbasi" userId="a485637c-5d5c-44af-8411-f95acc3236b6" providerId="ADAL" clId="{B67E75DF-61F4-4BDD-83F6-F3A9FEB4B984}" dt="2024-02-22T09:52:54.409" v="2357" actId="27803"/>
          <ac:spMkLst>
            <pc:docMk/>
            <pc:sldMk cId="3942064285" sldId="256"/>
            <ac:spMk id="15350" creationId="{4B7CE028-C823-9695-42C3-2F490FC544CD}"/>
          </ac:spMkLst>
        </pc:spChg>
        <pc:spChg chg="mod">
          <ac:chgData name="Jassem Abbasi" userId="a485637c-5d5c-44af-8411-f95acc3236b6" providerId="ADAL" clId="{B67E75DF-61F4-4BDD-83F6-F3A9FEB4B984}" dt="2024-02-22T09:52:54.409" v="2357" actId="27803"/>
          <ac:spMkLst>
            <pc:docMk/>
            <pc:sldMk cId="3942064285" sldId="256"/>
            <ac:spMk id="15351" creationId="{7A4E0171-AB61-F942-B3E1-C791F21D1D97}"/>
          </ac:spMkLst>
        </pc:spChg>
        <pc:spChg chg="mod">
          <ac:chgData name="Jassem Abbasi" userId="a485637c-5d5c-44af-8411-f95acc3236b6" providerId="ADAL" clId="{B67E75DF-61F4-4BDD-83F6-F3A9FEB4B984}" dt="2024-02-22T09:52:54.409" v="2357" actId="27803"/>
          <ac:spMkLst>
            <pc:docMk/>
            <pc:sldMk cId="3942064285" sldId="256"/>
            <ac:spMk id="15352" creationId="{1914931E-821D-A3AF-A76C-91E79F402F91}"/>
          </ac:spMkLst>
        </pc:spChg>
        <pc:spChg chg="mod">
          <ac:chgData name="Jassem Abbasi" userId="a485637c-5d5c-44af-8411-f95acc3236b6" providerId="ADAL" clId="{B67E75DF-61F4-4BDD-83F6-F3A9FEB4B984}" dt="2024-02-22T09:52:54.409" v="2357" actId="27803"/>
          <ac:spMkLst>
            <pc:docMk/>
            <pc:sldMk cId="3942064285" sldId="256"/>
            <ac:spMk id="15353" creationId="{DE3E8657-4A79-3A5D-5A46-654BA00AB293}"/>
          </ac:spMkLst>
        </pc:spChg>
        <pc:spChg chg="mod">
          <ac:chgData name="Jassem Abbasi" userId="a485637c-5d5c-44af-8411-f95acc3236b6" providerId="ADAL" clId="{B67E75DF-61F4-4BDD-83F6-F3A9FEB4B984}" dt="2024-02-22T09:52:54.409" v="2357" actId="27803"/>
          <ac:spMkLst>
            <pc:docMk/>
            <pc:sldMk cId="3942064285" sldId="256"/>
            <ac:spMk id="15354" creationId="{111C5FFA-74AB-13BF-D369-4E5D15B4544E}"/>
          </ac:spMkLst>
        </pc:spChg>
        <pc:spChg chg="mod">
          <ac:chgData name="Jassem Abbasi" userId="a485637c-5d5c-44af-8411-f95acc3236b6" providerId="ADAL" clId="{B67E75DF-61F4-4BDD-83F6-F3A9FEB4B984}" dt="2024-02-22T09:52:54.409" v="2357" actId="27803"/>
          <ac:spMkLst>
            <pc:docMk/>
            <pc:sldMk cId="3942064285" sldId="256"/>
            <ac:spMk id="15355" creationId="{9B0A60AA-C4D2-026B-658A-E591EC60E7F3}"/>
          </ac:spMkLst>
        </pc:spChg>
        <pc:spChg chg="mod">
          <ac:chgData name="Jassem Abbasi" userId="a485637c-5d5c-44af-8411-f95acc3236b6" providerId="ADAL" clId="{B67E75DF-61F4-4BDD-83F6-F3A9FEB4B984}" dt="2024-02-22T09:52:54.409" v="2357" actId="27803"/>
          <ac:spMkLst>
            <pc:docMk/>
            <pc:sldMk cId="3942064285" sldId="256"/>
            <ac:spMk id="15356" creationId="{FD1E840C-A877-69E8-D8B5-05CE148F64AE}"/>
          </ac:spMkLst>
        </pc:spChg>
        <pc:spChg chg="mod">
          <ac:chgData name="Jassem Abbasi" userId="a485637c-5d5c-44af-8411-f95acc3236b6" providerId="ADAL" clId="{B67E75DF-61F4-4BDD-83F6-F3A9FEB4B984}" dt="2024-02-22T09:52:54.409" v="2357" actId="27803"/>
          <ac:spMkLst>
            <pc:docMk/>
            <pc:sldMk cId="3942064285" sldId="256"/>
            <ac:spMk id="15357" creationId="{D680572C-4103-AAD1-3EE7-93E46562D8DD}"/>
          </ac:spMkLst>
        </pc:spChg>
        <pc:spChg chg="mod">
          <ac:chgData name="Jassem Abbasi" userId="a485637c-5d5c-44af-8411-f95acc3236b6" providerId="ADAL" clId="{B67E75DF-61F4-4BDD-83F6-F3A9FEB4B984}" dt="2024-02-22T09:52:54.409" v="2357" actId="27803"/>
          <ac:spMkLst>
            <pc:docMk/>
            <pc:sldMk cId="3942064285" sldId="256"/>
            <ac:spMk id="15358" creationId="{7F8C7038-AEC7-2119-FF1C-7F9FD069CA24}"/>
          </ac:spMkLst>
        </pc:spChg>
        <pc:spChg chg="mod">
          <ac:chgData name="Jassem Abbasi" userId="a485637c-5d5c-44af-8411-f95acc3236b6" providerId="ADAL" clId="{B67E75DF-61F4-4BDD-83F6-F3A9FEB4B984}" dt="2024-02-22T09:52:54.409" v="2357" actId="27803"/>
          <ac:spMkLst>
            <pc:docMk/>
            <pc:sldMk cId="3942064285" sldId="256"/>
            <ac:spMk id="15359" creationId="{E5AA3065-36BA-E4C7-8E31-10B1935BF0DF}"/>
          </ac:spMkLst>
        </pc:spChg>
        <pc:spChg chg="mod">
          <ac:chgData name="Jassem Abbasi" userId="a485637c-5d5c-44af-8411-f95acc3236b6" providerId="ADAL" clId="{B67E75DF-61F4-4BDD-83F6-F3A9FEB4B984}" dt="2024-02-22T09:52:54.409" v="2357" actId="27803"/>
          <ac:spMkLst>
            <pc:docMk/>
            <pc:sldMk cId="3942064285" sldId="256"/>
            <ac:spMk id="15360" creationId="{14C760D7-0FDC-FEA9-4E4B-8198797E0588}"/>
          </ac:spMkLst>
        </pc:spChg>
        <pc:spChg chg="mod">
          <ac:chgData name="Jassem Abbasi" userId="a485637c-5d5c-44af-8411-f95acc3236b6" providerId="ADAL" clId="{B67E75DF-61F4-4BDD-83F6-F3A9FEB4B984}" dt="2024-02-22T09:52:54.409" v="2357" actId="27803"/>
          <ac:spMkLst>
            <pc:docMk/>
            <pc:sldMk cId="3942064285" sldId="256"/>
            <ac:spMk id="15361" creationId="{4008009A-9C86-50B7-0874-50238F025CF4}"/>
          </ac:spMkLst>
        </pc:spChg>
        <pc:spChg chg="mod">
          <ac:chgData name="Jassem Abbasi" userId="a485637c-5d5c-44af-8411-f95acc3236b6" providerId="ADAL" clId="{B67E75DF-61F4-4BDD-83F6-F3A9FEB4B984}" dt="2024-02-22T09:52:54.409" v="2357" actId="27803"/>
          <ac:spMkLst>
            <pc:docMk/>
            <pc:sldMk cId="3942064285" sldId="256"/>
            <ac:spMk id="15362" creationId="{7BA957CB-1BF5-91CE-B79C-6D04AD01904C}"/>
          </ac:spMkLst>
        </pc:spChg>
        <pc:spChg chg="mod">
          <ac:chgData name="Jassem Abbasi" userId="a485637c-5d5c-44af-8411-f95acc3236b6" providerId="ADAL" clId="{B67E75DF-61F4-4BDD-83F6-F3A9FEB4B984}" dt="2024-02-22T09:52:54.409" v="2357" actId="27803"/>
          <ac:spMkLst>
            <pc:docMk/>
            <pc:sldMk cId="3942064285" sldId="256"/>
            <ac:spMk id="15363" creationId="{1C7FD8DF-EF29-6893-B044-BA19504B945E}"/>
          </ac:spMkLst>
        </pc:spChg>
        <pc:spChg chg="mod">
          <ac:chgData name="Jassem Abbasi" userId="a485637c-5d5c-44af-8411-f95acc3236b6" providerId="ADAL" clId="{B67E75DF-61F4-4BDD-83F6-F3A9FEB4B984}" dt="2024-02-22T09:52:54.409" v="2357" actId="27803"/>
          <ac:spMkLst>
            <pc:docMk/>
            <pc:sldMk cId="3942064285" sldId="256"/>
            <ac:spMk id="15364" creationId="{28C903ED-28DA-40F2-FB89-66EC33965218}"/>
          </ac:spMkLst>
        </pc:spChg>
        <pc:spChg chg="mod">
          <ac:chgData name="Jassem Abbasi" userId="a485637c-5d5c-44af-8411-f95acc3236b6" providerId="ADAL" clId="{B67E75DF-61F4-4BDD-83F6-F3A9FEB4B984}" dt="2024-02-22T09:52:54.409" v="2357" actId="27803"/>
          <ac:spMkLst>
            <pc:docMk/>
            <pc:sldMk cId="3942064285" sldId="256"/>
            <ac:spMk id="15365" creationId="{38901A98-A4D0-0745-4D91-3B8FC0D93EF7}"/>
          </ac:spMkLst>
        </pc:spChg>
        <pc:spChg chg="mod">
          <ac:chgData name="Jassem Abbasi" userId="a485637c-5d5c-44af-8411-f95acc3236b6" providerId="ADAL" clId="{B67E75DF-61F4-4BDD-83F6-F3A9FEB4B984}" dt="2024-02-22T09:52:54.409" v="2357" actId="27803"/>
          <ac:spMkLst>
            <pc:docMk/>
            <pc:sldMk cId="3942064285" sldId="256"/>
            <ac:spMk id="15366" creationId="{94BEA32E-449E-70A8-08E4-B179C7C41DA4}"/>
          </ac:spMkLst>
        </pc:spChg>
        <pc:spChg chg="mod">
          <ac:chgData name="Jassem Abbasi" userId="a485637c-5d5c-44af-8411-f95acc3236b6" providerId="ADAL" clId="{B67E75DF-61F4-4BDD-83F6-F3A9FEB4B984}" dt="2024-02-22T09:52:54.409" v="2357" actId="27803"/>
          <ac:spMkLst>
            <pc:docMk/>
            <pc:sldMk cId="3942064285" sldId="256"/>
            <ac:spMk id="15367" creationId="{333CC778-911B-597E-31DD-6F15505BE683}"/>
          </ac:spMkLst>
        </pc:spChg>
        <pc:spChg chg="mod">
          <ac:chgData name="Jassem Abbasi" userId="a485637c-5d5c-44af-8411-f95acc3236b6" providerId="ADAL" clId="{B67E75DF-61F4-4BDD-83F6-F3A9FEB4B984}" dt="2024-02-22T09:52:54.409" v="2357" actId="27803"/>
          <ac:spMkLst>
            <pc:docMk/>
            <pc:sldMk cId="3942064285" sldId="256"/>
            <ac:spMk id="15368" creationId="{495C8104-3283-0F9A-DA1E-E6F377B553C0}"/>
          </ac:spMkLst>
        </pc:spChg>
        <pc:spChg chg="mod">
          <ac:chgData name="Jassem Abbasi" userId="a485637c-5d5c-44af-8411-f95acc3236b6" providerId="ADAL" clId="{B67E75DF-61F4-4BDD-83F6-F3A9FEB4B984}" dt="2024-02-22T09:52:54.409" v="2357" actId="27803"/>
          <ac:spMkLst>
            <pc:docMk/>
            <pc:sldMk cId="3942064285" sldId="256"/>
            <ac:spMk id="15369" creationId="{8CF4C497-7227-B8D2-9550-31FD69AF7290}"/>
          </ac:spMkLst>
        </pc:spChg>
        <pc:spChg chg="mod">
          <ac:chgData name="Jassem Abbasi" userId="a485637c-5d5c-44af-8411-f95acc3236b6" providerId="ADAL" clId="{B67E75DF-61F4-4BDD-83F6-F3A9FEB4B984}" dt="2024-02-22T09:52:54.409" v="2357" actId="27803"/>
          <ac:spMkLst>
            <pc:docMk/>
            <pc:sldMk cId="3942064285" sldId="256"/>
            <ac:spMk id="15370" creationId="{0E83EB41-E5E1-1535-3EBF-50B8996D1B91}"/>
          </ac:spMkLst>
        </pc:spChg>
        <pc:spChg chg="mod">
          <ac:chgData name="Jassem Abbasi" userId="a485637c-5d5c-44af-8411-f95acc3236b6" providerId="ADAL" clId="{B67E75DF-61F4-4BDD-83F6-F3A9FEB4B984}" dt="2024-02-22T09:52:54.409" v="2357" actId="27803"/>
          <ac:spMkLst>
            <pc:docMk/>
            <pc:sldMk cId="3942064285" sldId="256"/>
            <ac:spMk id="15371" creationId="{B41C45C0-5078-6E7E-514C-FB26D87EF7B7}"/>
          </ac:spMkLst>
        </pc:spChg>
        <pc:spChg chg="mod">
          <ac:chgData name="Jassem Abbasi" userId="a485637c-5d5c-44af-8411-f95acc3236b6" providerId="ADAL" clId="{B67E75DF-61F4-4BDD-83F6-F3A9FEB4B984}" dt="2024-02-22T09:52:54.409" v="2357" actId="27803"/>
          <ac:spMkLst>
            <pc:docMk/>
            <pc:sldMk cId="3942064285" sldId="256"/>
            <ac:spMk id="15372" creationId="{8AAE4C85-D42B-4EA7-57C7-9858C02A7A09}"/>
          </ac:spMkLst>
        </pc:spChg>
        <pc:spChg chg="mod">
          <ac:chgData name="Jassem Abbasi" userId="a485637c-5d5c-44af-8411-f95acc3236b6" providerId="ADAL" clId="{B67E75DF-61F4-4BDD-83F6-F3A9FEB4B984}" dt="2024-02-22T09:52:54.409" v="2357" actId="27803"/>
          <ac:spMkLst>
            <pc:docMk/>
            <pc:sldMk cId="3942064285" sldId="256"/>
            <ac:spMk id="15373" creationId="{7C368FDA-F9F2-901A-2E65-724D59F70275}"/>
          </ac:spMkLst>
        </pc:spChg>
        <pc:spChg chg="mod">
          <ac:chgData name="Jassem Abbasi" userId="a485637c-5d5c-44af-8411-f95acc3236b6" providerId="ADAL" clId="{B67E75DF-61F4-4BDD-83F6-F3A9FEB4B984}" dt="2024-02-22T09:52:54.409" v="2357" actId="27803"/>
          <ac:spMkLst>
            <pc:docMk/>
            <pc:sldMk cId="3942064285" sldId="256"/>
            <ac:spMk id="15374" creationId="{97096870-AE70-115D-8F7C-2EB06F559DF6}"/>
          </ac:spMkLst>
        </pc:spChg>
        <pc:spChg chg="mod">
          <ac:chgData name="Jassem Abbasi" userId="a485637c-5d5c-44af-8411-f95acc3236b6" providerId="ADAL" clId="{B67E75DF-61F4-4BDD-83F6-F3A9FEB4B984}" dt="2024-02-22T09:52:54.409" v="2357" actId="27803"/>
          <ac:spMkLst>
            <pc:docMk/>
            <pc:sldMk cId="3942064285" sldId="256"/>
            <ac:spMk id="15375" creationId="{5481AC1A-AD5B-CFDE-A79C-ABE5B1B7CC7E}"/>
          </ac:spMkLst>
        </pc:spChg>
        <pc:spChg chg="mod">
          <ac:chgData name="Jassem Abbasi" userId="a485637c-5d5c-44af-8411-f95acc3236b6" providerId="ADAL" clId="{B67E75DF-61F4-4BDD-83F6-F3A9FEB4B984}" dt="2024-02-22T09:52:54.409" v="2357" actId="27803"/>
          <ac:spMkLst>
            <pc:docMk/>
            <pc:sldMk cId="3942064285" sldId="256"/>
            <ac:spMk id="15376" creationId="{1AEA3BAA-893D-F78D-DEAD-CD598AAFBFCB}"/>
          </ac:spMkLst>
        </pc:spChg>
        <pc:spChg chg="mod">
          <ac:chgData name="Jassem Abbasi" userId="a485637c-5d5c-44af-8411-f95acc3236b6" providerId="ADAL" clId="{B67E75DF-61F4-4BDD-83F6-F3A9FEB4B984}" dt="2024-02-22T09:52:54.409" v="2357" actId="27803"/>
          <ac:spMkLst>
            <pc:docMk/>
            <pc:sldMk cId="3942064285" sldId="256"/>
            <ac:spMk id="15377" creationId="{07152FD8-97FE-E7C6-BCE5-10F709D541F2}"/>
          </ac:spMkLst>
        </pc:spChg>
        <pc:spChg chg="mod">
          <ac:chgData name="Jassem Abbasi" userId="a485637c-5d5c-44af-8411-f95acc3236b6" providerId="ADAL" clId="{B67E75DF-61F4-4BDD-83F6-F3A9FEB4B984}" dt="2024-02-22T09:52:54.409" v="2357" actId="27803"/>
          <ac:spMkLst>
            <pc:docMk/>
            <pc:sldMk cId="3942064285" sldId="256"/>
            <ac:spMk id="15378" creationId="{8C111D3F-406D-C6FA-5F96-A74D7195CB05}"/>
          </ac:spMkLst>
        </pc:spChg>
        <pc:spChg chg="mod">
          <ac:chgData name="Jassem Abbasi" userId="a485637c-5d5c-44af-8411-f95acc3236b6" providerId="ADAL" clId="{B67E75DF-61F4-4BDD-83F6-F3A9FEB4B984}" dt="2024-02-22T09:52:54.409" v="2357" actId="27803"/>
          <ac:spMkLst>
            <pc:docMk/>
            <pc:sldMk cId="3942064285" sldId="256"/>
            <ac:spMk id="15379" creationId="{13A0C8AC-799E-CAD2-0057-CFFBD3A09670}"/>
          </ac:spMkLst>
        </pc:spChg>
        <pc:spChg chg="mod">
          <ac:chgData name="Jassem Abbasi" userId="a485637c-5d5c-44af-8411-f95acc3236b6" providerId="ADAL" clId="{B67E75DF-61F4-4BDD-83F6-F3A9FEB4B984}" dt="2024-02-22T09:52:54.409" v="2357" actId="27803"/>
          <ac:spMkLst>
            <pc:docMk/>
            <pc:sldMk cId="3942064285" sldId="256"/>
            <ac:spMk id="15380" creationId="{6484CAF8-4C2C-0177-232D-BA604A921BD5}"/>
          </ac:spMkLst>
        </pc:spChg>
        <pc:spChg chg="mod">
          <ac:chgData name="Jassem Abbasi" userId="a485637c-5d5c-44af-8411-f95acc3236b6" providerId="ADAL" clId="{B67E75DF-61F4-4BDD-83F6-F3A9FEB4B984}" dt="2024-02-22T09:52:54.409" v="2357" actId="27803"/>
          <ac:spMkLst>
            <pc:docMk/>
            <pc:sldMk cId="3942064285" sldId="256"/>
            <ac:spMk id="15381" creationId="{E80742A7-F93E-7FF3-7F4E-34C16B6C93E1}"/>
          </ac:spMkLst>
        </pc:spChg>
        <pc:spChg chg="mod">
          <ac:chgData name="Jassem Abbasi" userId="a485637c-5d5c-44af-8411-f95acc3236b6" providerId="ADAL" clId="{B67E75DF-61F4-4BDD-83F6-F3A9FEB4B984}" dt="2024-02-22T09:52:54.409" v="2357" actId="27803"/>
          <ac:spMkLst>
            <pc:docMk/>
            <pc:sldMk cId="3942064285" sldId="256"/>
            <ac:spMk id="15382" creationId="{A5DF4359-CF0F-60A0-44F1-E41C1308E4C3}"/>
          </ac:spMkLst>
        </pc:spChg>
        <pc:spChg chg="mod">
          <ac:chgData name="Jassem Abbasi" userId="a485637c-5d5c-44af-8411-f95acc3236b6" providerId="ADAL" clId="{B67E75DF-61F4-4BDD-83F6-F3A9FEB4B984}" dt="2024-02-22T09:52:54.409" v="2357" actId="27803"/>
          <ac:spMkLst>
            <pc:docMk/>
            <pc:sldMk cId="3942064285" sldId="256"/>
            <ac:spMk id="15383" creationId="{45C89117-334F-EC58-5E93-CFDBE9FB5E25}"/>
          </ac:spMkLst>
        </pc:spChg>
        <pc:spChg chg="mod">
          <ac:chgData name="Jassem Abbasi" userId="a485637c-5d5c-44af-8411-f95acc3236b6" providerId="ADAL" clId="{B67E75DF-61F4-4BDD-83F6-F3A9FEB4B984}" dt="2024-02-22T09:52:54.409" v="2357" actId="27803"/>
          <ac:spMkLst>
            <pc:docMk/>
            <pc:sldMk cId="3942064285" sldId="256"/>
            <ac:spMk id="15384" creationId="{CE315089-0773-E89C-37BE-1E1903009B02}"/>
          </ac:spMkLst>
        </pc:spChg>
        <pc:spChg chg="mod">
          <ac:chgData name="Jassem Abbasi" userId="a485637c-5d5c-44af-8411-f95acc3236b6" providerId="ADAL" clId="{B67E75DF-61F4-4BDD-83F6-F3A9FEB4B984}" dt="2024-02-22T09:52:54.409" v="2357" actId="27803"/>
          <ac:spMkLst>
            <pc:docMk/>
            <pc:sldMk cId="3942064285" sldId="256"/>
            <ac:spMk id="15385" creationId="{777F1C05-E3DA-7BEC-B635-FA3C0C454C9B}"/>
          </ac:spMkLst>
        </pc:spChg>
        <pc:spChg chg="mod">
          <ac:chgData name="Jassem Abbasi" userId="a485637c-5d5c-44af-8411-f95acc3236b6" providerId="ADAL" clId="{B67E75DF-61F4-4BDD-83F6-F3A9FEB4B984}" dt="2024-02-22T09:52:54.409" v="2357" actId="27803"/>
          <ac:spMkLst>
            <pc:docMk/>
            <pc:sldMk cId="3942064285" sldId="256"/>
            <ac:spMk id="15386" creationId="{023BA217-B081-C66F-EDC7-1FC7700B877D}"/>
          </ac:spMkLst>
        </pc:spChg>
        <pc:spChg chg="mod">
          <ac:chgData name="Jassem Abbasi" userId="a485637c-5d5c-44af-8411-f95acc3236b6" providerId="ADAL" clId="{B67E75DF-61F4-4BDD-83F6-F3A9FEB4B984}" dt="2024-02-22T09:52:54.409" v="2357" actId="27803"/>
          <ac:spMkLst>
            <pc:docMk/>
            <pc:sldMk cId="3942064285" sldId="256"/>
            <ac:spMk id="15387" creationId="{5DCF4933-A9D3-CED1-3F46-B1B4016C7FB8}"/>
          </ac:spMkLst>
        </pc:spChg>
        <pc:spChg chg="mod">
          <ac:chgData name="Jassem Abbasi" userId="a485637c-5d5c-44af-8411-f95acc3236b6" providerId="ADAL" clId="{B67E75DF-61F4-4BDD-83F6-F3A9FEB4B984}" dt="2024-02-22T09:52:54.409" v="2357" actId="27803"/>
          <ac:spMkLst>
            <pc:docMk/>
            <pc:sldMk cId="3942064285" sldId="256"/>
            <ac:spMk id="15388" creationId="{5E3FA87F-C152-BE16-D801-986E4D3B049F}"/>
          </ac:spMkLst>
        </pc:spChg>
        <pc:spChg chg="mod">
          <ac:chgData name="Jassem Abbasi" userId="a485637c-5d5c-44af-8411-f95acc3236b6" providerId="ADAL" clId="{B67E75DF-61F4-4BDD-83F6-F3A9FEB4B984}" dt="2024-02-22T09:52:54.409" v="2357" actId="27803"/>
          <ac:spMkLst>
            <pc:docMk/>
            <pc:sldMk cId="3942064285" sldId="256"/>
            <ac:spMk id="15389" creationId="{AC871FC5-8511-8C2E-0320-7D6D43B52A49}"/>
          </ac:spMkLst>
        </pc:spChg>
        <pc:spChg chg="mod">
          <ac:chgData name="Jassem Abbasi" userId="a485637c-5d5c-44af-8411-f95acc3236b6" providerId="ADAL" clId="{B67E75DF-61F4-4BDD-83F6-F3A9FEB4B984}" dt="2024-02-22T09:52:54.409" v="2357" actId="27803"/>
          <ac:spMkLst>
            <pc:docMk/>
            <pc:sldMk cId="3942064285" sldId="256"/>
            <ac:spMk id="15390" creationId="{F6189DB5-BC88-BC3A-F71E-1ED5024A6A57}"/>
          </ac:spMkLst>
        </pc:spChg>
        <pc:spChg chg="mod">
          <ac:chgData name="Jassem Abbasi" userId="a485637c-5d5c-44af-8411-f95acc3236b6" providerId="ADAL" clId="{B67E75DF-61F4-4BDD-83F6-F3A9FEB4B984}" dt="2024-02-22T09:52:54.409" v="2357" actId="27803"/>
          <ac:spMkLst>
            <pc:docMk/>
            <pc:sldMk cId="3942064285" sldId="256"/>
            <ac:spMk id="15391" creationId="{12BB44A3-763C-BE0B-C8B3-24D3990CC242}"/>
          </ac:spMkLst>
        </pc:spChg>
        <pc:spChg chg="mod">
          <ac:chgData name="Jassem Abbasi" userId="a485637c-5d5c-44af-8411-f95acc3236b6" providerId="ADAL" clId="{B67E75DF-61F4-4BDD-83F6-F3A9FEB4B984}" dt="2024-02-22T09:52:54.409" v="2357" actId="27803"/>
          <ac:spMkLst>
            <pc:docMk/>
            <pc:sldMk cId="3942064285" sldId="256"/>
            <ac:spMk id="15392" creationId="{D51402A1-97AF-8ABE-3B73-084797B81489}"/>
          </ac:spMkLst>
        </pc:spChg>
        <pc:spChg chg="mod">
          <ac:chgData name="Jassem Abbasi" userId="a485637c-5d5c-44af-8411-f95acc3236b6" providerId="ADAL" clId="{B67E75DF-61F4-4BDD-83F6-F3A9FEB4B984}" dt="2024-02-22T09:52:54.409" v="2357" actId="27803"/>
          <ac:spMkLst>
            <pc:docMk/>
            <pc:sldMk cId="3942064285" sldId="256"/>
            <ac:spMk id="15393" creationId="{161FC410-9309-E82A-FEEF-D79F9055DB8C}"/>
          </ac:spMkLst>
        </pc:spChg>
        <pc:spChg chg="mod">
          <ac:chgData name="Jassem Abbasi" userId="a485637c-5d5c-44af-8411-f95acc3236b6" providerId="ADAL" clId="{B67E75DF-61F4-4BDD-83F6-F3A9FEB4B984}" dt="2024-02-22T09:52:54.409" v="2357" actId="27803"/>
          <ac:spMkLst>
            <pc:docMk/>
            <pc:sldMk cId="3942064285" sldId="256"/>
            <ac:spMk id="15394" creationId="{90F10F04-01FF-8B19-1F34-31002EAA7E4D}"/>
          </ac:spMkLst>
        </pc:spChg>
        <pc:spChg chg="mod">
          <ac:chgData name="Jassem Abbasi" userId="a485637c-5d5c-44af-8411-f95acc3236b6" providerId="ADAL" clId="{B67E75DF-61F4-4BDD-83F6-F3A9FEB4B984}" dt="2024-02-22T09:52:54.409" v="2357" actId="27803"/>
          <ac:spMkLst>
            <pc:docMk/>
            <pc:sldMk cId="3942064285" sldId="256"/>
            <ac:spMk id="15395" creationId="{DCC83297-3F12-246A-8920-71D89A7D9218}"/>
          </ac:spMkLst>
        </pc:spChg>
        <pc:spChg chg="mod">
          <ac:chgData name="Jassem Abbasi" userId="a485637c-5d5c-44af-8411-f95acc3236b6" providerId="ADAL" clId="{B67E75DF-61F4-4BDD-83F6-F3A9FEB4B984}" dt="2024-02-22T09:52:54.409" v="2357" actId="27803"/>
          <ac:spMkLst>
            <pc:docMk/>
            <pc:sldMk cId="3942064285" sldId="256"/>
            <ac:spMk id="15396" creationId="{AC17FCDE-3F47-3458-7DBE-E360E4401BE7}"/>
          </ac:spMkLst>
        </pc:spChg>
        <pc:spChg chg="mod">
          <ac:chgData name="Jassem Abbasi" userId="a485637c-5d5c-44af-8411-f95acc3236b6" providerId="ADAL" clId="{B67E75DF-61F4-4BDD-83F6-F3A9FEB4B984}" dt="2024-02-22T09:52:54.409" v="2357" actId="27803"/>
          <ac:spMkLst>
            <pc:docMk/>
            <pc:sldMk cId="3942064285" sldId="256"/>
            <ac:spMk id="15397" creationId="{DED353F7-2E2F-7C70-B089-0369D745838C}"/>
          </ac:spMkLst>
        </pc:spChg>
        <pc:spChg chg="mod">
          <ac:chgData name="Jassem Abbasi" userId="a485637c-5d5c-44af-8411-f95acc3236b6" providerId="ADAL" clId="{B67E75DF-61F4-4BDD-83F6-F3A9FEB4B984}" dt="2024-02-22T09:52:54.409" v="2357" actId="27803"/>
          <ac:spMkLst>
            <pc:docMk/>
            <pc:sldMk cId="3942064285" sldId="256"/>
            <ac:spMk id="15398" creationId="{83E85F6A-FC77-25E6-5436-A1CA314C949A}"/>
          </ac:spMkLst>
        </pc:spChg>
        <pc:spChg chg="mod">
          <ac:chgData name="Jassem Abbasi" userId="a485637c-5d5c-44af-8411-f95acc3236b6" providerId="ADAL" clId="{B67E75DF-61F4-4BDD-83F6-F3A9FEB4B984}" dt="2024-02-22T09:52:54.409" v="2357" actId="27803"/>
          <ac:spMkLst>
            <pc:docMk/>
            <pc:sldMk cId="3942064285" sldId="256"/>
            <ac:spMk id="15399" creationId="{8AB9A4FF-748E-2577-D1FA-CB6BDDE9C1B9}"/>
          </ac:spMkLst>
        </pc:spChg>
        <pc:spChg chg="mod">
          <ac:chgData name="Jassem Abbasi" userId="a485637c-5d5c-44af-8411-f95acc3236b6" providerId="ADAL" clId="{B67E75DF-61F4-4BDD-83F6-F3A9FEB4B984}" dt="2024-02-22T09:52:54.409" v="2357" actId="27803"/>
          <ac:spMkLst>
            <pc:docMk/>
            <pc:sldMk cId="3942064285" sldId="256"/>
            <ac:spMk id="15400" creationId="{9B7E674A-2B16-8DBC-6CBE-D479A3DDC1DC}"/>
          </ac:spMkLst>
        </pc:spChg>
        <pc:spChg chg="mod">
          <ac:chgData name="Jassem Abbasi" userId="a485637c-5d5c-44af-8411-f95acc3236b6" providerId="ADAL" clId="{B67E75DF-61F4-4BDD-83F6-F3A9FEB4B984}" dt="2024-02-22T09:52:54.409" v="2357" actId="27803"/>
          <ac:spMkLst>
            <pc:docMk/>
            <pc:sldMk cId="3942064285" sldId="256"/>
            <ac:spMk id="15401" creationId="{46BE6F53-2667-1C45-7833-53E682E26E4A}"/>
          </ac:spMkLst>
        </pc:spChg>
        <pc:spChg chg="mod">
          <ac:chgData name="Jassem Abbasi" userId="a485637c-5d5c-44af-8411-f95acc3236b6" providerId="ADAL" clId="{B67E75DF-61F4-4BDD-83F6-F3A9FEB4B984}" dt="2024-02-22T09:52:54.409" v="2357" actId="27803"/>
          <ac:spMkLst>
            <pc:docMk/>
            <pc:sldMk cId="3942064285" sldId="256"/>
            <ac:spMk id="15402" creationId="{94C3C979-5625-C0F5-C1E4-2B76C33E4390}"/>
          </ac:spMkLst>
        </pc:spChg>
        <pc:spChg chg="mod">
          <ac:chgData name="Jassem Abbasi" userId="a485637c-5d5c-44af-8411-f95acc3236b6" providerId="ADAL" clId="{B67E75DF-61F4-4BDD-83F6-F3A9FEB4B984}" dt="2024-02-22T09:52:54.409" v="2357" actId="27803"/>
          <ac:spMkLst>
            <pc:docMk/>
            <pc:sldMk cId="3942064285" sldId="256"/>
            <ac:spMk id="15403" creationId="{9F593743-8ABB-B408-21EF-0F778B497C84}"/>
          </ac:spMkLst>
        </pc:spChg>
        <pc:spChg chg="mod">
          <ac:chgData name="Jassem Abbasi" userId="a485637c-5d5c-44af-8411-f95acc3236b6" providerId="ADAL" clId="{B67E75DF-61F4-4BDD-83F6-F3A9FEB4B984}" dt="2024-02-22T09:52:54.409" v="2357" actId="27803"/>
          <ac:spMkLst>
            <pc:docMk/>
            <pc:sldMk cId="3942064285" sldId="256"/>
            <ac:spMk id="15404" creationId="{9F5C019C-5E98-8E2F-745E-7CA9E2591DEE}"/>
          </ac:spMkLst>
        </pc:spChg>
        <pc:spChg chg="mod">
          <ac:chgData name="Jassem Abbasi" userId="a485637c-5d5c-44af-8411-f95acc3236b6" providerId="ADAL" clId="{B67E75DF-61F4-4BDD-83F6-F3A9FEB4B984}" dt="2024-02-22T09:52:54.409" v="2357" actId="27803"/>
          <ac:spMkLst>
            <pc:docMk/>
            <pc:sldMk cId="3942064285" sldId="256"/>
            <ac:spMk id="15405" creationId="{D00419D9-21E9-AA9A-07CD-C3F2E5AE80C1}"/>
          </ac:spMkLst>
        </pc:spChg>
        <pc:spChg chg="mod">
          <ac:chgData name="Jassem Abbasi" userId="a485637c-5d5c-44af-8411-f95acc3236b6" providerId="ADAL" clId="{B67E75DF-61F4-4BDD-83F6-F3A9FEB4B984}" dt="2024-02-22T09:52:54.409" v="2357" actId="27803"/>
          <ac:spMkLst>
            <pc:docMk/>
            <pc:sldMk cId="3942064285" sldId="256"/>
            <ac:spMk id="15406" creationId="{27CEB4F1-C63B-EAC9-0FBA-6C4D03B2E5BE}"/>
          </ac:spMkLst>
        </pc:spChg>
        <pc:spChg chg="mod">
          <ac:chgData name="Jassem Abbasi" userId="a485637c-5d5c-44af-8411-f95acc3236b6" providerId="ADAL" clId="{B67E75DF-61F4-4BDD-83F6-F3A9FEB4B984}" dt="2024-02-22T09:52:54.409" v="2357" actId="27803"/>
          <ac:spMkLst>
            <pc:docMk/>
            <pc:sldMk cId="3942064285" sldId="256"/>
            <ac:spMk id="15407" creationId="{59228679-7005-FE7C-921A-29C3142EC2DF}"/>
          </ac:spMkLst>
        </pc:spChg>
        <pc:spChg chg="mod">
          <ac:chgData name="Jassem Abbasi" userId="a485637c-5d5c-44af-8411-f95acc3236b6" providerId="ADAL" clId="{B67E75DF-61F4-4BDD-83F6-F3A9FEB4B984}" dt="2024-02-22T09:52:54.409" v="2357" actId="27803"/>
          <ac:spMkLst>
            <pc:docMk/>
            <pc:sldMk cId="3942064285" sldId="256"/>
            <ac:spMk id="15408" creationId="{8E571DD4-CEDF-1E2E-F1F9-1C0E30C5A2FF}"/>
          </ac:spMkLst>
        </pc:spChg>
        <pc:spChg chg="mod">
          <ac:chgData name="Jassem Abbasi" userId="a485637c-5d5c-44af-8411-f95acc3236b6" providerId="ADAL" clId="{B67E75DF-61F4-4BDD-83F6-F3A9FEB4B984}" dt="2024-02-22T09:52:54.409" v="2357" actId="27803"/>
          <ac:spMkLst>
            <pc:docMk/>
            <pc:sldMk cId="3942064285" sldId="256"/>
            <ac:spMk id="15409" creationId="{D00429DC-F5B6-1448-31A1-A4B898010992}"/>
          </ac:spMkLst>
        </pc:spChg>
        <pc:spChg chg="mod">
          <ac:chgData name="Jassem Abbasi" userId="a485637c-5d5c-44af-8411-f95acc3236b6" providerId="ADAL" clId="{B67E75DF-61F4-4BDD-83F6-F3A9FEB4B984}" dt="2024-02-22T09:52:54.409" v="2357" actId="27803"/>
          <ac:spMkLst>
            <pc:docMk/>
            <pc:sldMk cId="3942064285" sldId="256"/>
            <ac:spMk id="15410" creationId="{B977EDCC-72E3-3A03-0F58-F00C68399195}"/>
          </ac:spMkLst>
        </pc:spChg>
        <pc:spChg chg="mod">
          <ac:chgData name="Jassem Abbasi" userId="a485637c-5d5c-44af-8411-f95acc3236b6" providerId="ADAL" clId="{B67E75DF-61F4-4BDD-83F6-F3A9FEB4B984}" dt="2024-02-22T09:52:54.409" v="2357" actId="27803"/>
          <ac:spMkLst>
            <pc:docMk/>
            <pc:sldMk cId="3942064285" sldId="256"/>
            <ac:spMk id="15411" creationId="{42D53BB1-42ED-D60E-2B60-00899711C5F1}"/>
          </ac:spMkLst>
        </pc:spChg>
        <pc:spChg chg="mod">
          <ac:chgData name="Jassem Abbasi" userId="a485637c-5d5c-44af-8411-f95acc3236b6" providerId="ADAL" clId="{B67E75DF-61F4-4BDD-83F6-F3A9FEB4B984}" dt="2024-02-22T09:52:54.409" v="2357" actId="27803"/>
          <ac:spMkLst>
            <pc:docMk/>
            <pc:sldMk cId="3942064285" sldId="256"/>
            <ac:spMk id="15412" creationId="{B2983851-E157-1ECB-5299-E3BD1685883A}"/>
          </ac:spMkLst>
        </pc:spChg>
        <pc:spChg chg="mod">
          <ac:chgData name="Jassem Abbasi" userId="a485637c-5d5c-44af-8411-f95acc3236b6" providerId="ADAL" clId="{B67E75DF-61F4-4BDD-83F6-F3A9FEB4B984}" dt="2024-02-22T09:52:54.409" v="2357" actId="27803"/>
          <ac:spMkLst>
            <pc:docMk/>
            <pc:sldMk cId="3942064285" sldId="256"/>
            <ac:spMk id="15413" creationId="{FAC5FB36-8FFD-306B-23AB-B25F4FCA0BCC}"/>
          </ac:spMkLst>
        </pc:spChg>
        <pc:spChg chg="mod">
          <ac:chgData name="Jassem Abbasi" userId="a485637c-5d5c-44af-8411-f95acc3236b6" providerId="ADAL" clId="{B67E75DF-61F4-4BDD-83F6-F3A9FEB4B984}" dt="2024-02-22T09:52:54.409" v="2357" actId="27803"/>
          <ac:spMkLst>
            <pc:docMk/>
            <pc:sldMk cId="3942064285" sldId="256"/>
            <ac:spMk id="15414" creationId="{1EB3DAB4-2629-3A96-88AB-1902823C2DF3}"/>
          </ac:spMkLst>
        </pc:spChg>
        <pc:spChg chg="mod">
          <ac:chgData name="Jassem Abbasi" userId="a485637c-5d5c-44af-8411-f95acc3236b6" providerId="ADAL" clId="{B67E75DF-61F4-4BDD-83F6-F3A9FEB4B984}" dt="2024-02-22T09:52:54.409" v="2357" actId="27803"/>
          <ac:spMkLst>
            <pc:docMk/>
            <pc:sldMk cId="3942064285" sldId="256"/>
            <ac:spMk id="15415" creationId="{B870BF84-B175-E2E8-D6E0-84E3BDF1D7B6}"/>
          </ac:spMkLst>
        </pc:spChg>
        <pc:spChg chg="mod">
          <ac:chgData name="Jassem Abbasi" userId="a485637c-5d5c-44af-8411-f95acc3236b6" providerId="ADAL" clId="{B67E75DF-61F4-4BDD-83F6-F3A9FEB4B984}" dt="2024-02-22T09:52:54.409" v="2357" actId="27803"/>
          <ac:spMkLst>
            <pc:docMk/>
            <pc:sldMk cId="3942064285" sldId="256"/>
            <ac:spMk id="15416" creationId="{D93C6B07-6EF2-BBD9-7F10-204292E07F98}"/>
          </ac:spMkLst>
        </pc:spChg>
        <pc:spChg chg="mod">
          <ac:chgData name="Jassem Abbasi" userId="a485637c-5d5c-44af-8411-f95acc3236b6" providerId="ADAL" clId="{B67E75DF-61F4-4BDD-83F6-F3A9FEB4B984}" dt="2024-02-22T09:52:54.409" v="2357" actId="27803"/>
          <ac:spMkLst>
            <pc:docMk/>
            <pc:sldMk cId="3942064285" sldId="256"/>
            <ac:spMk id="15417" creationId="{F7640B54-1D1D-B33D-98BE-A84B1C8BF30C}"/>
          </ac:spMkLst>
        </pc:spChg>
        <pc:spChg chg="mod">
          <ac:chgData name="Jassem Abbasi" userId="a485637c-5d5c-44af-8411-f95acc3236b6" providerId="ADAL" clId="{B67E75DF-61F4-4BDD-83F6-F3A9FEB4B984}" dt="2024-02-22T09:52:54.409" v="2357" actId="27803"/>
          <ac:spMkLst>
            <pc:docMk/>
            <pc:sldMk cId="3942064285" sldId="256"/>
            <ac:spMk id="15418" creationId="{A36DD5A5-BFFE-E720-2E40-194D5F76AD55}"/>
          </ac:spMkLst>
        </pc:spChg>
        <pc:spChg chg="mod">
          <ac:chgData name="Jassem Abbasi" userId="a485637c-5d5c-44af-8411-f95acc3236b6" providerId="ADAL" clId="{B67E75DF-61F4-4BDD-83F6-F3A9FEB4B984}" dt="2024-02-22T09:52:54.409" v="2357" actId="27803"/>
          <ac:spMkLst>
            <pc:docMk/>
            <pc:sldMk cId="3942064285" sldId="256"/>
            <ac:spMk id="15419" creationId="{E2ED6DA6-F1C2-A8FB-66EB-E72DD54F3B18}"/>
          </ac:spMkLst>
        </pc:spChg>
        <pc:spChg chg="mod">
          <ac:chgData name="Jassem Abbasi" userId="a485637c-5d5c-44af-8411-f95acc3236b6" providerId="ADAL" clId="{B67E75DF-61F4-4BDD-83F6-F3A9FEB4B984}" dt="2024-02-22T09:52:54.409" v="2357" actId="27803"/>
          <ac:spMkLst>
            <pc:docMk/>
            <pc:sldMk cId="3942064285" sldId="256"/>
            <ac:spMk id="15420" creationId="{F420F811-EA00-6174-D3B8-5E813F44EF3B}"/>
          </ac:spMkLst>
        </pc:spChg>
        <pc:spChg chg="mod">
          <ac:chgData name="Jassem Abbasi" userId="a485637c-5d5c-44af-8411-f95acc3236b6" providerId="ADAL" clId="{B67E75DF-61F4-4BDD-83F6-F3A9FEB4B984}" dt="2024-02-22T09:52:54.409" v="2357" actId="27803"/>
          <ac:spMkLst>
            <pc:docMk/>
            <pc:sldMk cId="3942064285" sldId="256"/>
            <ac:spMk id="15421" creationId="{4D37DEC4-DE9F-5CEC-BED0-A8FE921AA0C6}"/>
          </ac:spMkLst>
        </pc:spChg>
        <pc:spChg chg="mod">
          <ac:chgData name="Jassem Abbasi" userId="a485637c-5d5c-44af-8411-f95acc3236b6" providerId="ADAL" clId="{B67E75DF-61F4-4BDD-83F6-F3A9FEB4B984}" dt="2024-02-22T09:52:54.409" v="2357" actId="27803"/>
          <ac:spMkLst>
            <pc:docMk/>
            <pc:sldMk cId="3942064285" sldId="256"/>
            <ac:spMk id="15422" creationId="{798E55C5-3619-C658-949F-58EB188BCDC1}"/>
          </ac:spMkLst>
        </pc:spChg>
        <pc:spChg chg="mod">
          <ac:chgData name="Jassem Abbasi" userId="a485637c-5d5c-44af-8411-f95acc3236b6" providerId="ADAL" clId="{B67E75DF-61F4-4BDD-83F6-F3A9FEB4B984}" dt="2024-02-22T09:52:54.409" v="2357" actId="27803"/>
          <ac:spMkLst>
            <pc:docMk/>
            <pc:sldMk cId="3942064285" sldId="256"/>
            <ac:spMk id="15423" creationId="{1E31F0B0-61C9-1016-437C-DC7F0D0C6FAE}"/>
          </ac:spMkLst>
        </pc:spChg>
        <pc:spChg chg="mod">
          <ac:chgData name="Jassem Abbasi" userId="a485637c-5d5c-44af-8411-f95acc3236b6" providerId="ADAL" clId="{B67E75DF-61F4-4BDD-83F6-F3A9FEB4B984}" dt="2024-02-22T09:52:54.409" v="2357" actId="27803"/>
          <ac:spMkLst>
            <pc:docMk/>
            <pc:sldMk cId="3942064285" sldId="256"/>
            <ac:spMk id="15424" creationId="{D9DFC07C-D34D-C985-7B53-80F33D940AA5}"/>
          </ac:spMkLst>
        </pc:spChg>
        <pc:spChg chg="mod">
          <ac:chgData name="Jassem Abbasi" userId="a485637c-5d5c-44af-8411-f95acc3236b6" providerId="ADAL" clId="{B67E75DF-61F4-4BDD-83F6-F3A9FEB4B984}" dt="2024-02-22T09:52:54.409" v="2357" actId="27803"/>
          <ac:spMkLst>
            <pc:docMk/>
            <pc:sldMk cId="3942064285" sldId="256"/>
            <ac:spMk id="15425" creationId="{3C2AE747-D67D-79A5-77A8-36CBF1A64C59}"/>
          </ac:spMkLst>
        </pc:spChg>
        <pc:spChg chg="mod">
          <ac:chgData name="Jassem Abbasi" userId="a485637c-5d5c-44af-8411-f95acc3236b6" providerId="ADAL" clId="{B67E75DF-61F4-4BDD-83F6-F3A9FEB4B984}" dt="2024-02-22T09:52:54.409" v="2357" actId="27803"/>
          <ac:spMkLst>
            <pc:docMk/>
            <pc:sldMk cId="3942064285" sldId="256"/>
            <ac:spMk id="15426" creationId="{D48F590B-A43D-0FE9-4DE3-25CACB775D39}"/>
          </ac:spMkLst>
        </pc:spChg>
        <pc:spChg chg="mod">
          <ac:chgData name="Jassem Abbasi" userId="a485637c-5d5c-44af-8411-f95acc3236b6" providerId="ADAL" clId="{B67E75DF-61F4-4BDD-83F6-F3A9FEB4B984}" dt="2024-02-22T09:52:54.409" v="2357" actId="27803"/>
          <ac:spMkLst>
            <pc:docMk/>
            <pc:sldMk cId="3942064285" sldId="256"/>
            <ac:spMk id="15427" creationId="{49CB674F-9A1D-39E6-1CBA-888418196073}"/>
          </ac:spMkLst>
        </pc:spChg>
        <pc:spChg chg="mod">
          <ac:chgData name="Jassem Abbasi" userId="a485637c-5d5c-44af-8411-f95acc3236b6" providerId="ADAL" clId="{B67E75DF-61F4-4BDD-83F6-F3A9FEB4B984}" dt="2024-02-22T09:52:54.409" v="2357" actId="27803"/>
          <ac:spMkLst>
            <pc:docMk/>
            <pc:sldMk cId="3942064285" sldId="256"/>
            <ac:spMk id="15428" creationId="{64DD3C05-78A6-BCE1-A8F7-CF27DB0B55E4}"/>
          </ac:spMkLst>
        </pc:spChg>
        <pc:spChg chg="mod">
          <ac:chgData name="Jassem Abbasi" userId="a485637c-5d5c-44af-8411-f95acc3236b6" providerId="ADAL" clId="{B67E75DF-61F4-4BDD-83F6-F3A9FEB4B984}" dt="2024-02-22T09:52:54.409" v="2357" actId="27803"/>
          <ac:spMkLst>
            <pc:docMk/>
            <pc:sldMk cId="3942064285" sldId="256"/>
            <ac:spMk id="15429" creationId="{50909246-95E4-A41F-A9B3-493C0137A4B9}"/>
          </ac:spMkLst>
        </pc:spChg>
        <pc:spChg chg="mod">
          <ac:chgData name="Jassem Abbasi" userId="a485637c-5d5c-44af-8411-f95acc3236b6" providerId="ADAL" clId="{B67E75DF-61F4-4BDD-83F6-F3A9FEB4B984}" dt="2024-02-22T09:52:54.409" v="2357" actId="27803"/>
          <ac:spMkLst>
            <pc:docMk/>
            <pc:sldMk cId="3942064285" sldId="256"/>
            <ac:spMk id="15430" creationId="{F21119A8-AC09-0DB2-E417-54DCCA4407A0}"/>
          </ac:spMkLst>
        </pc:spChg>
        <pc:spChg chg="mod">
          <ac:chgData name="Jassem Abbasi" userId="a485637c-5d5c-44af-8411-f95acc3236b6" providerId="ADAL" clId="{B67E75DF-61F4-4BDD-83F6-F3A9FEB4B984}" dt="2024-02-22T09:52:54.409" v="2357" actId="27803"/>
          <ac:spMkLst>
            <pc:docMk/>
            <pc:sldMk cId="3942064285" sldId="256"/>
            <ac:spMk id="15431" creationId="{60346C03-0CD8-8C1B-737F-F4277FFAB6AE}"/>
          </ac:spMkLst>
        </pc:spChg>
        <pc:spChg chg="mod">
          <ac:chgData name="Jassem Abbasi" userId="a485637c-5d5c-44af-8411-f95acc3236b6" providerId="ADAL" clId="{B67E75DF-61F4-4BDD-83F6-F3A9FEB4B984}" dt="2024-02-22T09:52:54.409" v="2357" actId="27803"/>
          <ac:spMkLst>
            <pc:docMk/>
            <pc:sldMk cId="3942064285" sldId="256"/>
            <ac:spMk id="15432" creationId="{A1BBEA92-80E0-E0EC-1AD4-5BC157CE2B07}"/>
          </ac:spMkLst>
        </pc:spChg>
        <pc:spChg chg="mod">
          <ac:chgData name="Jassem Abbasi" userId="a485637c-5d5c-44af-8411-f95acc3236b6" providerId="ADAL" clId="{B67E75DF-61F4-4BDD-83F6-F3A9FEB4B984}" dt="2024-02-22T09:52:54.409" v="2357" actId="27803"/>
          <ac:spMkLst>
            <pc:docMk/>
            <pc:sldMk cId="3942064285" sldId="256"/>
            <ac:spMk id="15433" creationId="{1151E273-326B-2356-537D-1837B6D7F387}"/>
          </ac:spMkLst>
        </pc:spChg>
        <pc:spChg chg="mod">
          <ac:chgData name="Jassem Abbasi" userId="a485637c-5d5c-44af-8411-f95acc3236b6" providerId="ADAL" clId="{B67E75DF-61F4-4BDD-83F6-F3A9FEB4B984}" dt="2024-02-22T09:52:54.409" v="2357" actId="27803"/>
          <ac:spMkLst>
            <pc:docMk/>
            <pc:sldMk cId="3942064285" sldId="256"/>
            <ac:spMk id="15434" creationId="{08C80E6E-F0D2-EB4F-1A8B-1BE394EEBA3C}"/>
          </ac:spMkLst>
        </pc:spChg>
        <pc:spChg chg="mod">
          <ac:chgData name="Jassem Abbasi" userId="a485637c-5d5c-44af-8411-f95acc3236b6" providerId="ADAL" clId="{B67E75DF-61F4-4BDD-83F6-F3A9FEB4B984}" dt="2024-02-22T09:52:54.409" v="2357" actId="27803"/>
          <ac:spMkLst>
            <pc:docMk/>
            <pc:sldMk cId="3942064285" sldId="256"/>
            <ac:spMk id="15435" creationId="{7902B781-3059-DBD5-341D-43AF1C112198}"/>
          </ac:spMkLst>
        </pc:spChg>
        <pc:spChg chg="mod">
          <ac:chgData name="Jassem Abbasi" userId="a485637c-5d5c-44af-8411-f95acc3236b6" providerId="ADAL" clId="{B67E75DF-61F4-4BDD-83F6-F3A9FEB4B984}" dt="2024-02-22T09:52:54.409" v="2357" actId="27803"/>
          <ac:spMkLst>
            <pc:docMk/>
            <pc:sldMk cId="3942064285" sldId="256"/>
            <ac:spMk id="15436" creationId="{0DE748D0-920B-7119-B464-8E3A8DFB196A}"/>
          </ac:spMkLst>
        </pc:spChg>
        <pc:spChg chg="mod">
          <ac:chgData name="Jassem Abbasi" userId="a485637c-5d5c-44af-8411-f95acc3236b6" providerId="ADAL" clId="{B67E75DF-61F4-4BDD-83F6-F3A9FEB4B984}" dt="2024-02-22T09:52:54.409" v="2357" actId="27803"/>
          <ac:spMkLst>
            <pc:docMk/>
            <pc:sldMk cId="3942064285" sldId="256"/>
            <ac:spMk id="15437" creationId="{A7D12B04-2BED-7B2B-961B-5687ECB2C0F9}"/>
          </ac:spMkLst>
        </pc:spChg>
        <pc:spChg chg="mod">
          <ac:chgData name="Jassem Abbasi" userId="a485637c-5d5c-44af-8411-f95acc3236b6" providerId="ADAL" clId="{B67E75DF-61F4-4BDD-83F6-F3A9FEB4B984}" dt="2024-02-22T09:52:54.409" v="2357" actId="27803"/>
          <ac:spMkLst>
            <pc:docMk/>
            <pc:sldMk cId="3942064285" sldId="256"/>
            <ac:spMk id="15438" creationId="{7F354D26-6E70-149B-A460-B9D34B572465}"/>
          </ac:spMkLst>
        </pc:spChg>
        <pc:spChg chg="mod">
          <ac:chgData name="Jassem Abbasi" userId="a485637c-5d5c-44af-8411-f95acc3236b6" providerId="ADAL" clId="{B67E75DF-61F4-4BDD-83F6-F3A9FEB4B984}" dt="2024-02-22T09:52:54.409" v="2357" actId="27803"/>
          <ac:spMkLst>
            <pc:docMk/>
            <pc:sldMk cId="3942064285" sldId="256"/>
            <ac:spMk id="15439" creationId="{64AE46B0-93B0-9837-32D6-736C2EB8336F}"/>
          </ac:spMkLst>
        </pc:spChg>
        <pc:spChg chg="mod">
          <ac:chgData name="Jassem Abbasi" userId="a485637c-5d5c-44af-8411-f95acc3236b6" providerId="ADAL" clId="{B67E75DF-61F4-4BDD-83F6-F3A9FEB4B984}" dt="2024-02-22T09:52:54.409" v="2357" actId="27803"/>
          <ac:spMkLst>
            <pc:docMk/>
            <pc:sldMk cId="3942064285" sldId="256"/>
            <ac:spMk id="15440" creationId="{17BC0790-05C6-17EE-F71F-47C0D8FCB859}"/>
          </ac:spMkLst>
        </pc:spChg>
        <pc:spChg chg="mod">
          <ac:chgData name="Jassem Abbasi" userId="a485637c-5d5c-44af-8411-f95acc3236b6" providerId="ADAL" clId="{B67E75DF-61F4-4BDD-83F6-F3A9FEB4B984}" dt="2024-02-22T09:52:54.409" v="2357" actId="27803"/>
          <ac:spMkLst>
            <pc:docMk/>
            <pc:sldMk cId="3942064285" sldId="256"/>
            <ac:spMk id="15441" creationId="{DF047934-CED8-8A68-D769-B8CDB3C5F161}"/>
          </ac:spMkLst>
        </pc:spChg>
        <pc:spChg chg="mod">
          <ac:chgData name="Jassem Abbasi" userId="a485637c-5d5c-44af-8411-f95acc3236b6" providerId="ADAL" clId="{B67E75DF-61F4-4BDD-83F6-F3A9FEB4B984}" dt="2024-02-22T09:52:54.409" v="2357" actId="27803"/>
          <ac:spMkLst>
            <pc:docMk/>
            <pc:sldMk cId="3942064285" sldId="256"/>
            <ac:spMk id="15442" creationId="{EC9DA087-4C7C-D2B1-D723-C7B4B3B01870}"/>
          </ac:spMkLst>
        </pc:spChg>
        <pc:spChg chg="mod">
          <ac:chgData name="Jassem Abbasi" userId="a485637c-5d5c-44af-8411-f95acc3236b6" providerId="ADAL" clId="{B67E75DF-61F4-4BDD-83F6-F3A9FEB4B984}" dt="2024-02-22T09:52:54.409" v="2357" actId="27803"/>
          <ac:spMkLst>
            <pc:docMk/>
            <pc:sldMk cId="3942064285" sldId="256"/>
            <ac:spMk id="15443" creationId="{C3C49C9A-A431-2267-D94B-C97AF65C45A6}"/>
          </ac:spMkLst>
        </pc:spChg>
        <pc:spChg chg="mod">
          <ac:chgData name="Jassem Abbasi" userId="a485637c-5d5c-44af-8411-f95acc3236b6" providerId="ADAL" clId="{B67E75DF-61F4-4BDD-83F6-F3A9FEB4B984}" dt="2024-02-22T09:52:54.409" v="2357" actId="27803"/>
          <ac:spMkLst>
            <pc:docMk/>
            <pc:sldMk cId="3942064285" sldId="256"/>
            <ac:spMk id="15444" creationId="{EC9E5B81-3009-C4C1-D214-98D56656FCFE}"/>
          </ac:spMkLst>
        </pc:spChg>
        <pc:spChg chg="mod">
          <ac:chgData name="Jassem Abbasi" userId="a485637c-5d5c-44af-8411-f95acc3236b6" providerId="ADAL" clId="{B67E75DF-61F4-4BDD-83F6-F3A9FEB4B984}" dt="2024-02-22T09:52:54.409" v="2357" actId="27803"/>
          <ac:spMkLst>
            <pc:docMk/>
            <pc:sldMk cId="3942064285" sldId="256"/>
            <ac:spMk id="15445" creationId="{813D92FD-6316-9781-EE53-1B35CCBE15E0}"/>
          </ac:spMkLst>
        </pc:spChg>
        <pc:spChg chg="mod">
          <ac:chgData name="Jassem Abbasi" userId="a485637c-5d5c-44af-8411-f95acc3236b6" providerId="ADAL" clId="{B67E75DF-61F4-4BDD-83F6-F3A9FEB4B984}" dt="2024-02-22T09:52:54.409" v="2357" actId="27803"/>
          <ac:spMkLst>
            <pc:docMk/>
            <pc:sldMk cId="3942064285" sldId="256"/>
            <ac:spMk id="15446" creationId="{21B77240-ABE7-DBCA-87CE-8CD32C94059E}"/>
          </ac:spMkLst>
        </pc:spChg>
        <pc:spChg chg="mod">
          <ac:chgData name="Jassem Abbasi" userId="a485637c-5d5c-44af-8411-f95acc3236b6" providerId="ADAL" clId="{B67E75DF-61F4-4BDD-83F6-F3A9FEB4B984}" dt="2024-02-22T09:52:54.409" v="2357" actId="27803"/>
          <ac:spMkLst>
            <pc:docMk/>
            <pc:sldMk cId="3942064285" sldId="256"/>
            <ac:spMk id="15447" creationId="{5C6ECC1D-AC54-DAA6-6FBA-4E3F6E0919F0}"/>
          </ac:spMkLst>
        </pc:spChg>
        <pc:spChg chg="mod">
          <ac:chgData name="Jassem Abbasi" userId="a485637c-5d5c-44af-8411-f95acc3236b6" providerId="ADAL" clId="{B67E75DF-61F4-4BDD-83F6-F3A9FEB4B984}" dt="2024-02-22T09:52:54.409" v="2357" actId="27803"/>
          <ac:spMkLst>
            <pc:docMk/>
            <pc:sldMk cId="3942064285" sldId="256"/>
            <ac:spMk id="15448" creationId="{DBFCCAA6-8304-FDE7-FF26-2E3934D08F77}"/>
          </ac:spMkLst>
        </pc:spChg>
        <pc:spChg chg="mod">
          <ac:chgData name="Jassem Abbasi" userId="a485637c-5d5c-44af-8411-f95acc3236b6" providerId="ADAL" clId="{B67E75DF-61F4-4BDD-83F6-F3A9FEB4B984}" dt="2024-02-22T09:52:54.409" v="2357" actId="27803"/>
          <ac:spMkLst>
            <pc:docMk/>
            <pc:sldMk cId="3942064285" sldId="256"/>
            <ac:spMk id="15449" creationId="{D23EA4C4-01CD-71AE-C763-2A7AD97C2F86}"/>
          </ac:spMkLst>
        </pc:spChg>
        <pc:spChg chg="mod">
          <ac:chgData name="Jassem Abbasi" userId="a485637c-5d5c-44af-8411-f95acc3236b6" providerId="ADAL" clId="{B67E75DF-61F4-4BDD-83F6-F3A9FEB4B984}" dt="2024-02-22T09:52:54.409" v="2357" actId="27803"/>
          <ac:spMkLst>
            <pc:docMk/>
            <pc:sldMk cId="3942064285" sldId="256"/>
            <ac:spMk id="15450" creationId="{36AB8492-DF02-F055-6C3A-E4705EA185BD}"/>
          </ac:spMkLst>
        </pc:spChg>
        <pc:spChg chg="mod">
          <ac:chgData name="Jassem Abbasi" userId="a485637c-5d5c-44af-8411-f95acc3236b6" providerId="ADAL" clId="{B67E75DF-61F4-4BDD-83F6-F3A9FEB4B984}" dt="2024-02-22T09:52:54.409" v="2357" actId="27803"/>
          <ac:spMkLst>
            <pc:docMk/>
            <pc:sldMk cId="3942064285" sldId="256"/>
            <ac:spMk id="15451" creationId="{65172F02-85B3-3E0F-9794-63AA4140E99D}"/>
          </ac:spMkLst>
        </pc:spChg>
        <pc:spChg chg="mod">
          <ac:chgData name="Jassem Abbasi" userId="a485637c-5d5c-44af-8411-f95acc3236b6" providerId="ADAL" clId="{B67E75DF-61F4-4BDD-83F6-F3A9FEB4B984}" dt="2024-02-22T09:52:54.409" v="2357" actId="27803"/>
          <ac:spMkLst>
            <pc:docMk/>
            <pc:sldMk cId="3942064285" sldId="256"/>
            <ac:spMk id="15452" creationId="{B503D624-7432-013C-43FC-1A8436077B8A}"/>
          </ac:spMkLst>
        </pc:spChg>
        <pc:spChg chg="mod">
          <ac:chgData name="Jassem Abbasi" userId="a485637c-5d5c-44af-8411-f95acc3236b6" providerId="ADAL" clId="{B67E75DF-61F4-4BDD-83F6-F3A9FEB4B984}" dt="2024-02-22T09:52:54.409" v="2357" actId="27803"/>
          <ac:spMkLst>
            <pc:docMk/>
            <pc:sldMk cId="3942064285" sldId="256"/>
            <ac:spMk id="15453" creationId="{1D50F3D3-2A84-F556-DC6D-E3316C25FDE9}"/>
          </ac:spMkLst>
        </pc:spChg>
        <pc:spChg chg="mod">
          <ac:chgData name="Jassem Abbasi" userId="a485637c-5d5c-44af-8411-f95acc3236b6" providerId="ADAL" clId="{B67E75DF-61F4-4BDD-83F6-F3A9FEB4B984}" dt="2024-02-22T09:52:54.409" v="2357" actId="27803"/>
          <ac:spMkLst>
            <pc:docMk/>
            <pc:sldMk cId="3942064285" sldId="256"/>
            <ac:spMk id="15454" creationId="{4060FB1A-6BBC-E621-F946-CE0D931E88D2}"/>
          </ac:spMkLst>
        </pc:spChg>
        <pc:spChg chg="mod">
          <ac:chgData name="Jassem Abbasi" userId="a485637c-5d5c-44af-8411-f95acc3236b6" providerId="ADAL" clId="{B67E75DF-61F4-4BDD-83F6-F3A9FEB4B984}" dt="2024-02-22T09:52:54.409" v="2357" actId="27803"/>
          <ac:spMkLst>
            <pc:docMk/>
            <pc:sldMk cId="3942064285" sldId="256"/>
            <ac:spMk id="15455" creationId="{DBEA13AE-4EF7-A620-9020-D88357747B16}"/>
          </ac:spMkLst>
        </pc:spChg>
        <pc:spChg chg="mod">
          <ac:chgData name="Jassem Abbasi" userId="a485637c-5d5c-44af-8411-f95acc3236b6" providerId="ADAL" clId="{B67E75DF-61F4-4BDD-83F6-F3A9FEB4B984}" dt="2024-02-22T09:52:54.409" v="2357" actId="27803"/>
          <ac:spMkLst>
            <pc:docMk/>
            <pc:sldMk cId="3942064285" sldId="256"/>
            <ac:spMk id="15456" creationId="{E4AC2517-BAE2-DCB1-9AE0-1844E33F5C1F}"/>
          </ac:spMkLst>
        </pc:spChg>
        <pc:spChg chg="mod">
          <ac:chgData name="Jassem Abbasi" userId="a485637c-5d5c-44af-8411-f95acc3236b6" providerId="ADAL" clId="{B67E75DF-61F4-4BDD-83F6-F3A9FEB4B984}" dt="2024-02-22T09:52:54.409" v="2357" actId="27803"/>
          <ac:spMkLst>
            <pc:docMk/>
            <pc:sldMk cId="3942064285" sldId="256"/>
            <ac:spMk id="15457" creationId="{9C4AEEF6-37BC-ECBF-963B-6C0B6565AE1F}"/>
          </ac:spMkLst>
        </pc:spChg>
        <pc:spChg chg="mod">
          <ac:chgData name="Jassem Abbasi" userId="a485637c-5d5c-44af-8411-f95acc3236b6" providerId="ADAL" clId="{B67E75DF-61F4-4BDD-83F6-F3A9FEB4B984}" dt="2024-02-22T09:52:54.409" v="2357" actId="27803"/>
          <ac:spMkLst>
            <pc:docMk/>
            <pc:sldMk cId="3942064285" sldId="256"/>
            <ac:spMk id="15458" creationId="{2A7BDF4A-FCEB-9EAC-C9A1-691B901F3B9B}"/>
          </ac:spMkLst>
        </pc:spChg>
        <pc:spChg chg="mod">
          <ac:chgData name="Jassem Abbasi" userId="a485637c-5d5c-44af-8411-f95acc3236b6" providerId="ADAL" clId="{B67E75DF-61F4-4BDD-83F6-F3A9FEB4B984}" dt="2024-02-22T09:52:54.409" v="2357" actId="27803"/>
          <ac:spMkLst>
            <pc:docMk/>
            <pc:sldMk cId="3942064285" sldId="256"/>
            <ac:spMk id="15459" creationId="{55F3F1FB-36D1-B5B1-745C-A94C3C790442}"/>
          </ac:spMkLst>
        </pc:spChg>
        <pc:spChg chg="mod">
          <ac:chgData name="Jassem Abbasi" userId="a485637c-5d5c-44af-8411-f95acc3236b6" providerId="ADAL" clId="{B67E75DF-61F4-4BDD-83F6-F3A9FEB4B984}" dt="2024-02-22T09:52:54.409" v="2357" actId="27803"/>
          <ac:spMkLst>
            <pc:docMk/>
            <pc:sldMk cId="3942064285" sldId="256"/>
            <ac:spMk id="15460" creationId="{E11F5605-BE65-20E7-5F16-DF5658AD8DF4}"/>
          </ac:spMkLst>
        </pc:spChg>
        <pc:spChg chg="mod">
          <ac:chgData name="Jassem Abbasi" userId="a485637c-5d5c-44af-8411-f95acc3236b6" providerId="ADAL" clId="{B67E75DF-61F4-4BDD-83F6-F3A9FEB4B984}" dt="2024-02-22T09:52:54.409" v="2357" actId="27803"/>
          <ac:spMkLst>
            <pc:docMk/>
            <pc:sldMk cId="3942064285" sldId="256"/>
            <ac:spMk id="15461" creationId="{6724D4CB-139E-B8BF-091C-344F0DF6E3CD}"/>
          </ac:spMkLst>
        </pc:spChg>
        <pc:spChg chg="mod">
          <ac:chgData name="Jassem Abbasi" userId="a485637c-5d5c-44af-8411-f95acc3236b6" providerId="ADAL" clId="{B67E75DF-61F4-4BDD-83F6-F3A9FEB4B984}" dt="2024-02-22T09:52:54.409" v="2357" actId="27803"/>
          <ac:spMkLst>
            <pc:docMk/>
            <pc:sldMk cId="3942064285" sldId="256"/>
            <ac:spMk id="15462" creationId="{291C62A2-B293-D72E-1D93-F1B4F8EEBED2}"/>
          </ac:spMkLst>
        </pc:spChg>
        <pc:spChg chg="mod">
          <ac:chgData name="Jassem Abbasi" userId="a485637c-5d5c-44af-8411-f95acc3236b6" providerId="ADAL" clId="{B67E75DF-61F4-4BDD-83F6-F3A9FEB4B984}" dt="2024-02-22T09:52:54.409" v="2357" actId="27803"/>
          <ac:spMkLst>
            <pc:docMk/>
            <pc:sldMk cId="3942064285" sldId="256"/>
            <ac:spMk id="15463" creationId="{529E6B1E-7125-FCBF-C31C-291CB7B6B2C1}"/>
          </ac:spMkLst>
        </pc:spChg>
        <pc:spChg chg="mod">
          <ac:chgData name="Jassem Abbasi" userId="a485637c-5d5c-44af-8411-f95acc3236b6" providerId="ADAL" clId="{B67E75DF-61F4-4BDD-83F6-F3A9FEB4B984}" dt="2024-02-22T09:52:54.409" v="2357" actId="27803"/>
          <ac:spMkLst>
            <pc:docMk/>
            <pc:sldMk cId="3942064285" sldId="256"/>
            <ac:spMk id="15464" creationId="{C28142B8-3751-DCC4-3DA4-62192D32C70F}"/>
          </ac:spMkLst>
        </pc:spChg>
        <pc:spChg chg="mod">
          <ac:chgData name="Jassem Abbasi" userId="a485637c-5d5c-44af-8411-f95acc3236b6" providerId="ADAL" clId="{B67E75DF-61F4-4BDD-83F6-F3A9FEB4B984}" dt="2024-02-22T09:52:54.409" v="2357" actId="27803"/>
          <ac:spMkLst>
            <pc:docMk/>
            <pc:sldMk cId="3942064285" sldId="256"/>
            <ac:spMk id="15465" creationId="{46F345EA-54E0-DF27-184F-D500814AD913}"/>
          </ac:spMkLst>
        </pc:spChg>
        <pc:spChg chg="mod">
          <ac:chgData name="Jassem Abbasi" userId="a485637c-5d5c-44af-8411-f95acc3236b6" providerId="ADAL" clId="{B67E75DF-61F4-4BDD-83F6-F3A9FEB4B984}" dt="2024-02-22T09:52:54.409" v="2357" actId="27803"/>
          <ac:spMkLst>
            <pc:docMk/>
            <pc:sldMk cId="3942064285" sldId="256"/>
            <ac:spMk id="15466" creationId="{5DDA4582-3C68-CE06-9C4C-3CA0C5993B45}"/>
          </ac:spMkLst>
        </pc:spChg>
        <pc:spChg chg="mod">
          <ac:chgData name="Jassem Abbasi" userId="a485637c-5d5c-44af-8411-f95acc3236b6" providerId="ADAL" clId="{B67E75DF-61F4-4BDD-83F6-F3A9FEB4B984}" dt="2024-02-22T09:52:54.409" v="2357" actId="27803"/>
          <ac:spMkLst>
            <pc:docMk/>
            <pc:sldMk cId="3942064285" sldId="256"/>
            <ac:spMk id="15467" creationId="{CE1DFD1D-3B08-79A7-94D7-A012D6432BBD}"/>
          </ac:spMkLst>
        </pc:spChg>
        <pc:spChg chg="mod">
          <ac:chgData name="Jassem Abbasi" userId="a485637c-5d5c-44af-8411-f95acc3236b6" providerId="ADAL" clId="{B67E75DF-61F4-4BDD-83F6-F3A9FEB4B984}" dt="2024-02-22T09:52:54.409" v="2357" actId="27803"/>
          <ac:spMkLst>
            <pc:docMk/>
            <pc:sldMk cId="3942064285" sldId="256"/>
            <ac:spMk id="15468" creationId="{E10ADD56-4670-DDC4-A58B-573D7BFC93F8}"/>
          </ac:spMkLst>
        </pc:spChg>
        <pc:spChg chg="mod">
          <ac:chgData name="Jassem Abbasi" userId="a485637c-5d5c-44af-8411-f95acc3236b6" providerId="ADAL" clId="{B67E75DF-61F4-4BDD-83F6-F3A9FEB4B984}" dt="2024-02-22T09:52:54.409" v="2357" actId="27803"/>
          <ac:spMkLst>
            <pc:docMk/>
            <pc:sldMk cId="3942064285" sldId="256"/>
            <ac:spMk id="15469" creationId="{7CE58EA6-E38C-1994-9175-04004B9FE563}"/>
          </ac:spMkLst>
        </pc:spChg>
        <pc:spChg chg="mod">
          <ac:chgData name="Jassem Abbasi" userId="a485637c-5d5c-44af-8411-f95acc3236b6" providerId="ADAL" clId="{B67E75DF-61F4-4BDD-83F6-F3A9FEB4B984}" dt="2024-02-22T09:52:54.409" v="2357" actId="27803"/>
          <ac:spMkLst>
            <pc:docMk/>
            <pc:sldMk cId="3942064285" sldId="256"/>
            <ac:spMk id="15470" creationId="{7F5995FD-D0A3-F875-5238-4F481811DE44}"/>
          </ac:spMkLst>
        </pc:spChg>
        <pc:spChg chg="mod">
          <ac:chgData name="Jassem Abbasi" userId="a485637c-5d5c-44af-8411-f95acc3236b6" providerId="ADAL" clId="{B67E75DF-61F4-4BDD-83F6-F3A9FEB4B984}" dt="2024-02-22T09:52:54.409" v="2357" actId="27803"/>
          <ac:spMkLst>
            <pc:docMk/>
            <pc:sldMk cId="3942064285" sldId="256"/>
            <ac:spMk id="15471" creationId="{CD4ACC1B-17B8-FEE8-C8D1-2CF21C1268CF}"/>
          </ac:spMkLst>
        </pc:spChg>
        <pc:spChg chg="mod">
          <ac:chgData name="Jassem Abbasi" userId="a485637c-5d5c-44af-8411-f95acc3236b6" providerId="ADAL" clId="{B67E75DF-61F4-4BDD-83F6-F3A9FEB4B984}" dt="2024-02-22T09:52:54.409" v="2357" actId="27803"/>
          <ac:spMkLst>
            <pc:docMk/>
            <pc:sldMk cId="3942064285" sldId="256"/>
            <ac:spMk id="15472" creationId="{748AF351-CC81-38D7-47D4-AE953D575BDA}"/>
          </ac:spMkLst>
        </pc:spChg>
        <pc:spChg chg="mod">
          <ac:chgData name="Jassem Abbasi" userId="a485637c-5d5c-44af-8411-f95acc3236b6" providerId="ADAL" clId="{B67E75DF-61F4-4BDD-83F6-F3A9FEB4B984}" dt="2024-02-22T09:52:54.409" v="2357" actId="27803"/>
          <ac:spMkLst>
            <pc:docMk/>
            <pc:sldMk cId="3942064285" sldId="256"/>
            <ac:spMk id="15473" creationId="{33D1DA2E-C4D7-C7C1-DAC0-C220CBCAB5D0}"/>
          </ac:spMkLst>
        </pc:spChg>
        <pc:spChg chg="mod">
          <ac:chgData name="Jassem Abbasi" userId="a485637c-5d5c-44af-8411-f95acc3236b6" providerId="ADAL" clId="{B67E75DF-61F4-4BDD-83F6-F3A9FEB4B984}" dt="2024-02-22T09:52:54.409" v="2357" actId="27803"/>
          <ac:spMkLst>
            <pc:docMk/>
            <pc:sldMk cId="3942064285" sldId="256"/>
            <ac:spMk id="15474" creationId="{9EB0561F-9F1F-34BA-2536-9B585BACE635}"/>
          </ac:spMkLst>
        </pc:spChg>
        <pc:spChg chg="mod">
          <ac:chgData name="Jassem Abbasi" userId="a485637c-5d5c-44af-8411-f95acc3236b6" providerId="ADAL" clId="{B67E75DF-61F4-4BDD-83F6-F3A9FEB4B984}" dt="2024-02-22T09:52:54.409" v="2357" actId="27803"/>
          <ac:spMkLst>
            <pc:docMk/>
            <pc:sldMk cId="3942064285" sldId="256"/>
            <ac:spMk id="15475" creationId="{2E91D927-CF26-117E-B54C-56452D6753E2}"/>
          </ac:spMkLst>
        </pc:spChg>
        <pc:spChg chg="mod">
          <ac:chgData name="Jassem Abbasi" userId="a485637c-5d5c-44af-8411-f95acc3236b6" providerId="ADAL" clId="{B67E75DF-61F4-4BDD-83F6-F3A9FEB4B984}" dt="2024-02-22T09:52:54.409" v="2357" actId="27803"/>
          <ac:spMkLst>
            <pc:docMk/>
            <pc:sldMk cId="3942064285" sldId="256"/>
            <ac:spMk id="15476" creationId="{F5331247-376D-2CCD-F6CF-EC591DE0F581}"/>
          </ac:spMkLst>
        </pc:spChg>
        <pc:spChg chg="mod">
          <ac:chgData name="Jassem Abbasi" userId="a485637c-5d5c-44af-8411-f95acc3236b6" providerId="ADAL" clId="{B67E75DF-61F4-4BDD-83F6-F3A9FEB4B984}" dt="2024-02-22T09:52:54.409" v="2357" actId="27803"/>
          <ac:spMkLst>
            <pc:docMk/>
            <pc:sldMk cId="3942064285" sldId="256"/>
            <ac:spMk id="15477" creationId="{2E39C36F-F9F2-E735-EAC1-49AE2CACD3EE}"/>
          </ac:spMkLst>
        </pc:spChg>
        <pc:spChg chg="mod">
          <ac:chgData name="Jassem Abbasi" userId="a485637c-5d5c-44af-8411-f95acc3236b6" providerId="ADAL" clId="{B67E75DF-61F4-4BDD-83F6-F3A9FEB4B984}" dt="2024-02-22T09:52:54.409" v="2357" actId="27803"/>
          <ac:spMkLst>
            <pc:docMk/>
            <pc:sldMk cId="3942064285" sldId="256"/>
            <ac:spMk id="15478" creationId="{7E53C1DF-C090-BCCC-A70F-7FDF83743A25}"/>
          </ac:spMkLst>
        </pc:spChg>
        <pc:spChg chg="mod">
          <ac:chgData name="Jassem Abbasi" userId="a485637c-5d5c-44af-8411-f95acc3236b6" providerId="ADAL" clId="{B67E75DF-61F4-4BDD-83F6-F3A9FEB4B984}" dt="2024-02-22T09:52:54.409" v="2357" actId="27803"/>
          <ac:spMkLst>
            <pc:docMk/>
            <pc:sldMk cId="3942064285" sldId="256"/>
            <ac:spMk id="15479" creationId="{EFECE61F-B2EB-15DD-4EEA-65345AA9BBDE}"/>
          </ac:spMkLst>
        </pc:spChg>
        <pc:spChg chg="mod">
          <ac:chgData name="Jassem Abbasi" userId="a485637c-5d5c-44af-8411-f95acc3236b6" providerId="ADAL" clId="{B67E75DF-61F4-4BDD-83F6-F3A9FEB4B984}" dt="2024-02-22T09:52:54.409" v="2357" actId="27803"/>
          <ac:spMkLst>
            <pc:docMk/>
            <pc:sldMk cId="3942064285" sldId="256"/>
            <ac:spMk id="15480" creationId="{E5451DFB-5833-B1D1-2C50-114857D59FA8}"/>
          </ac:spMkLst>
        </pc:spChg>
        <pc:spChg chg="mod">
          <ac:chgData name="Jassem Abbasi" userId="a485637c-5d5c-44af-8411-f95acc3236b6" providerId="ADAL" clId="{B67E75DF-61F4-4BDD-83F6-F3A9FEB4B984}" dt="2024-02-22T09:52:54.409" v="2357" actId="27803"/>
          <ac:spMkLst>
            <pc:docMk/>
            <pc:sldMk cId="3942064285" sldId="256"/>
            <ac:spMk id="15481" creationId="{DE394E3B-3576-4FBC-6A48-107354FBFC85}"/>
          </ac:spMkLst>
        </pc:spChg>
        <pc:spChg chg="mod">
          <ac:chgData name="Jassem Abbasi" userId="a485637c-5d5c-44af-8411-f95acc3236b6" providerId="ADAL" clId="{B67E75DF-61F4-4BDD-83F6-F3A9FEB4B984}" dt="2024-02-22T09:52:54.409" v="2357" actId="27803"/>
          <ac:spMkLst>
            <pc:docMk/>
            <pc:sldMk cId="3942064285" sldId="256"/>
            <ac:spMk id="15482" creationId="{13ACEE88-D6A6-504B-937D-93D90C7D7D31}"/>
          </ac:spMkLst>
        </pc:spChg>
        <pc:spChg chg="mod">
          <ac:chgData name="Jassem Abbasi" userId="a485637c-5d5c-44af-8411-f95acc3236b6" providerId="ADAL" clId="{B67E75DF-61F4-4BDD-83F6-F3A9FEB4B984}" dt="2024-02-22T09:52:54.409" v="2357" actId="27803"/>
          <ac:spMkLst>
            <pc:docMk/>
            <pc:sldMk cId="3942064285" sldId="256"/>
            <ac:spMk id="15483" creationId="{9B596F00-D02C-AB2A-41A2-626DE42F9972}"/>
          </ac:spMkLst>
        </pc:spChg>
        <pc:spChg chg="mod">
          <ac:chgData name="Jassem Abbasi" userId="a485637c-5d5c-44af-8411-f95acc3236b6" providerId="ADAL" clId="{B67E75DF-61F4-4BDD-83F6-F3A9FEB4B984}" dt="2024-02-22T09:52:54.409" v="2357" actId="27803"/>
          <ac:spMkLst>
            <pc:docMk/>
            <pc:sldMk cId="3942064285" sldId="256"/>
            <ac:spMk id="15484" creationId="{FA19507D-998E-8397-9C06-DF8D19218A7B}"/>
          </ac:spMkLst>
        </pc:spChg>
        <pc:spChg chg="mod">
          <ac:chgData name="Jassem Abbasi" userId="a485637c-5d5c-44af-8411-f95acc3236b6" providerId="ADAL" clId="{B67E75DF-61F4-4BDD-83F6-F3A9FEB4B984}" dt="2024-02-22T09:52:54.409" v="2357" actId="27803"/>
          <ac:spMkLst>
            <pc:docMk/>
            <pc:sldMk cId="3942064285" sldId="256"/>
            <ac:spMk id="15485" creationId="{257E74D4-770C-4D29-0625-71EA583A1D14}"/>
          </ac:spMkLst>
        </pc:spChg>
        <pc:spChg chg="mod">
          <ac:chgData name="Jassem Abbasi" userId="a485637c-5d5c-44af-8411-f95acc3236b6" providerId="ADAL" clId="{B67E75DF-61F4-4BDD-83F6-F3A9FEB4B984}" dt="2024-02-22T09:52:54.409" v="2357" actId="27803"/>
          <ac:spMkLst>
            <pc:docMk/>
            <pc:sldMk cId="3942064285" sldId="256"/>
            <ac:spMk id="15486" creationId="{B9FBB4A5-90EF-BBC9-5F33-F48B31C3DF93}"/>
          </ac:spMkLst>
        </pc:spChg>
        <pc:spChg chg="mod">
          <ac:chgData name="Jassem Abbasi" userId="a485637c-5d5c-44af-8411-f95acc3236b6" providerId="ADAL" clId="{B67E75DF-61F4-4BDD-83F6-F3A9FEB4B984}" dt="2024-02-22T09:52:54.409" v="2357" actId="27803"/>
          <ac:spMkLst>
            <pc:docMk/>
            <pc:sldMk cId="3942064285" sldId="256"/>
            <ac:spMk id="15487" creationId="{CF8A7654-50B1-5CFB-BA0E-0BA0DB048020}"/>
          </ac:spMkLst>
        </pc:spChg>
        <pc:spChg chg="mod">
          <ac:chgData name="Jassem Abbasi" userId="a485637c-5d5c-44af-8411-f95acc3236b6" providerId="ADAL" clId="{B67E75DF-61F4-4BDD-83F6-F3A9FEB4B984}" dt="2024-02-22T09:52:54.409" v="2357" actId="27803"/>
          <ac:spMkLst>
            <pc:docMk/>
            <pc:sldMk cId="3942064285" sldId="256"/>
            <ac:spMk id="15488" creationId="{4E00FF97-52F0-9226-C744-520785CE0BB6}"/>
          </ac:spMkLst>
        </pc:spChg>
        <pc:spChg chg="mod">
          <ac:chgData name="Jassem Abbasi" userId="a485637c-5d5c-44af-8411-f95acc3236b6" providerId="ADAL" clId="{B67E75DF-61F4-4BDD-83F6-F3A9FEB4B984}" dt="2024-02-22T09:52:54.409" v="2357" actId="27803"/>
          <ac:spMkLst>
            <pc:docMk/>
            <pc:sldMk cId="3942064285" sldId="256"/>
            <ac:spMk id="15489" creationId="{4308932A-FB0A-415C-9C7D-5DCA4676FDF1}"/>
          </ac:spMkLst>
        </pc:spChg>
        <pc:spChg chg="mod">
          <ac:chgData name="Jassem Abbasi" userId="a485637c-5d5c-44af-8411-f95acc3236b6" providerId="ADAL" clId="{B67E75DF-61F4-4BDD-83F6-F3A9FEB4B984}" dt="2024-02-22T09:52:54.409" v="2357" actId="27803"/>
          <ac:spMkLst>
            <pc:docMk/>
            <pc:sldMk cId="3942064285" sldId="256"/>
            <ac:spMk id="15490" creationId="{8B82D3CF-5AC9-340E-5E9F-DDE61BA6BA3E}"/>
          </ac:spMkLst>
        </pc:spChg>
        <pc:spChg chg="mod">
          <ac:chgData name="Jassem Abbasi" userId="a485637c-5d5c-44af-8411-f95acc3236b6" providerId="ADAL" clId="{B67E75DF-61F4-4BDD-83F6-F3A9FEB4B984}" dt="2024-02-22T09:52:54.409" v="2357" actId="27803"/>
          <ac:spMkLst>
            <pc:docMk/>
            <pc:sldMk cId="3942064285" sldId="256"/>
            <ac:spMk id="15491" creationId="{E5FBFC0E-CDE6-A5B2-D4D3-7EDBA259414B}"/>
          </ac:spMkLst>
        </pc:spChg>
        <pc:spChg chg="mod">
          <ac:chgData name="Jassem Abbasi" userId="a485637c-5d5c-44af-8411-f95acc3236b6" providerId="ADAL" clId="{B67E75DF-61F4-4BDD-83F6-F3A9FEB4B984}" dt="2024-02-22T09:52:54.409" v="2357" actId="27803"/>
          <ac:spMkLst>
            <pc:docMk/>
            <pc:sldMk cId="3942064285" sldId="256"/>
            <ac:spMk id="15492" creationId="{51768AE7-DB90-39A1-E57F-FC1D05D6F226}"/>
          </ac:spMkLst>
        </pc:spChg>
        <pc:spChg chg="mod">
          <ac:chgData name="Jassem Abbasi" userId="a485637c-5d5c-44af-8411-f95acc3236b6" providerId="ADAL" clId="{B67E75DF-61F4-4BDD-83F6-F3A9FEB4B984}" dt="2024-02-22T09:52:54.409" v="2357" actId="27803"/>
          <ac:spMkLst>
            <pc:docMk/>
            <pc:sldMk cId="3942064285" sldId="256"/>
            <ac:spMk id="15493" creationId="{671A3227-0B00-5D04-C4CC-26338B52D0F7}"/>
          </ac:spMkLst>
        </pc:spChg>
        <pc:spChg chg="mod">
          <ac:chgData name="Jassem Abbasi" userId="a485637c-5d5c-44af-8411-f95acc3236b6" providerId="ADAL" clId="{B67E75DF-61F4-4BDD-83F6-F3A9FEB4B984}" dt="2024-02-22T09:52:54.409" v="2357" actId="27803"/>
          <ac:spMkLst>
            <pc:docMk/>
            <pc:sldMk cId="3942064285" sldId="256"/>
            <ac:spMk id="15494" creationId="{8597C05A-4CE5-2883-6EE8-D840DA63F95D}"/>
          </ac:spMkLst>
        </pc:spChg>
        <pc:spChg chg="mod">
          <ac:chgData name="Jassem Abbasi" userId="a485637c-5d5c-44af-8411-f95acc3236b6" providerId="ADAL" clId="{B67E75DF-61F4-4BDD-83F6-F3A9FEB4B984}" dt="2024-02-22T09:52:54.409" v="2357" actId="27803"/>
          <ac:spMkLst>
            <pc:docMk/>
            <pc:sldMk cId="3942064285" sldId="256"/>
            <ac:spMk id="15495" creationId="{C2947EEE-5295-1FEB-1B96-1FBC63168D08}"/>
          </ac:spMkLst>
        </pc:spChg>
        <pc:spChg chg="mod">
          <ac:chgData name="Jassem Abbasi" userId="a485637c-5d5c-44af-8411-f95acc3236b6" providerId="ADAL" clId="{B67E75DF-61F4-4BDD-83F6-F3A9FEB4B984}" dt="2024-02-22T09:52:54.409" v="2357" actId="27803"/>
          <ac:spMkLst>
            <pc:docMk/>
            <pc:sldMk cId="3942064285" sldId="256"/>
            <ac:spMk id="15496" creationId="{1EF49100-5730-1AE4-64EC-6C17E7895113}"/>
          </ac:spMkLst>
        </pc:spChg>
        <pc:spChg chg="mod">
          <ac:chgData name="Jassem Abbasi" userId="a485637c-5d5c-44af-8411-f95acc3236b6" providerId="ADAL" clId="{B67E75DF-61F4-4BDD-83F6-F3A9FEB4B984}" dt="2024-02-22T09:52:54.409" v="2357" actId="27803"/>
          <ac:spMkLst>
            <pc:docMk/>
            <pc:sldMk cId="3942064285" sldId="256"/>
            <ac:spMk id="15497" creationId="{426450EA-9906-DBAF-902E-DD57D5870303}"/>
          </ac:spMkLst>
        </pc:spChg>
        <pc:spChg chg="mod">
          <ac:chgData name="Jassem Abbasi" userId="a485637c-5d5c-44af-8411-f95acc3236b6" providerId="ADAL" clId="{B67E75DF-61F4-4BDD-83F6-F3A9FEB4B984}" dt="2024-02-22T09:52:54.409" v="2357" actId="27803"/>
          <ac:spMkLst>
            <pc:docMk/>
            <pc:sldMk cId="3942064285" sldId="256"/>
            <ac:spMk id="15498" creationId="{5797F08D-49C9-33FA-B765-65C9ADF9E149}"/>
          </ac:spMkLst>
        </pc:spChg>
        <pc:spChg chg="mod">
          <ac:chgData name="Jassem Abbasi" userId="a485637c-5d5c-44af-8411-f95acc3236b6" providerId="ADAL" clId="{B67E75DF-61F4-4BDD-83F6-F3A9FEB4B984}" dt="2024-02-22T09:52:54.409" v="2357" actId="27803"/>
          <ac:spMkLst>
            <pc:docMk/>
            <pc:sldMk cId="3942064285" sldId="256"/>
            <ac:spMk id="15499" creationId="{773EF5EB-3FCF-6B98-757F-409E08D9F347}"/>
          </ac:spMkLst>
        </pc:spChg>
        <pc:spChg chg="mod">
          <ac:chgData name="Jassem Abbasi" userId="a485637c-5d5c-44af-8411-f95acc3236b6" providerId="ADAL" clId="{B67E75DF-61F4-4BDD-83F6-F3A9FEB4B984}" dt="2024-02-22T09:52:54.409" v="2357" actId="27803"/>
          <ac:spMkLst>
            <pc:docMk/>
            <pc:sldMk cId="3942064285" sldId="256"/>
            <ac:spMk id="15500" creationId="{DE8E5A11-75BA-7896-5CFA-74DF7CE94820}"/>
          </ac:spMkLst>
        </pc:spChg>
        <pc:spChg chg="mod">
          <ac:chgData name="Jassem Abbasi" userId="a485637c-5d5c-44af-8411-f95acc3236b6" providerId="ADAL" clId="{B67E75DF-61F4-4BDD-83F6-F3A9FEB4B984}" dt="2024-02-22T09:52:54.409" v="2357" actId="27803"/>
          <ac:spMkLst>
            <pc:docMk/>
            <pc:sldMk cId="3942064285" sldId="256"/>
            <ac:spMk id="15501" creationId="{56DE5FD7-7582-A09D-A1B9-B205C9FF02B9}"/>
          </ac:spMkLst>
        </pc:spChg>
        <pc:spChg chg="mod">
          <ac:chgData name="Jassem Abbasi" userId="a485637c-5d5c-44af-8411-f95acc3236b6" providerId="ADAL" clId="{B67E75DF-61F4-4BDD-83F6-F3A9FEB4B984}" dt="2024-02-22T09:52:54.409" v="2357" actId="27803"/>
          <ac:spMkLst>
            <pc:docMk/>
            <pc:sldMk cId="3942064285" sldId="256"/>
            <ac:spMk id="15502" creationId="{B7D83D6A-A880-03AD-B67C-F96A0C8339BE}"/>
          </ac:spMkLst>
        </pc:spChg>
        <pc:spChg chg="mod">
          <ac:chgData name="Jassem Abbasi" userId="a485637c-5d5c-44af-8411-f95acc3236b6" providerId="ADAL" clId="{B67E75DF-61F4-4BDD-83F6-F3A9FEB4B984}" dt="2024-02-22T09:52:54.409" v="2357" actId="27803"/>
          <ac:spMkLst>
            <pc:docMk/>
            <pc:sldMk cId="3942064285" sldId="256"/>
            <ac:spMk id="15503" creationId="{D4D61A3C-FFAF-3D16-4758-81769FCE4F98}"/>
          </ac:spMkLst>
        </pc:spChg>
        <pc:spChg chg="mod">
          <ac:chgData name="Jassem Abbasi" userId="a485637c-5d5c-44af-8411-f95acc3236b6" providerId="ADAL" clId="{B67E75DF-61F4-4BDD-83F6-F3A9FEB4B984}" dt="2024-02-22T09:52:54.409" v="2357" actId="27803"/>
          <ac:spMkLst>
            <pc:docMk/>
            <pc:sldMk cId="3942064285" sldId="256"/>
            <ac:spMk id="15504" creationId="{9F02E172-81CC-C698-F38A-B552C9E11247}"/>
          </ac:spMkLst>
        </pc:spChg>
        <pc:spChg chg="mod">
          <ac:chgData name="Jassem Abbasi" userId="a485637c-5d5c-44af-8411-f95acc3236b6" providerId="ADAL" clId="{B67E75DF-61F4-4BDD-83F6-F3A9FEB4B984}" dt="2024-02-22T09:52:54.409" v="2357" actId="27803"/>
          <ac:spMkLst>
            <pc:docMk/>
            <pc:sldMk cId="3942064285" sldId="256"/>
            <ac:spMk id="15505" creationId="{2FEFBB08-D5AB-4A21-8E55-164096B01EFF}"/>
          </ac:spMkLst>
        </pc:spChg>
        <pc:spChg chg="mod">
          <ac:chgData name="Jassem Abbasi" userId="a485637c-5d5c-44af-8411-f95acc3236b6" providerId="ADAL" clId="{B67E75DF-61F4-4BDD-83F6-F3A9FEB4B984}" dt="2024-02-22T09:52:54.409" v="2357" actId="27803"/>
          <ac:spMkLst>
            <pc:docMk/>
            <pc:sldMk cId="3942064285" sldId="256"/>
            <ac:spMk id="15506" creationId="{E2007CDD-DEF6-D333-6C7A-65326A4C6E79}"/>
          </ac:spMkLst>
        </pc:spChg>
        <pc:spChg chg="mod">
          <ac:chgData name="Jassem Abbasi" userId="a485637c-5d5c-44af-8411-f95acc3236b6" providerId="ADAL" clId="{B67E75DF-61F4-4BDD-83F6-F3A9FEB4B984}" dt="2024-02-22T09:52:54.409" v="2357" actId="27803"/>
          <ac:spMkLst>
            <pc:docMk/>
            <pc:sldMk cId="3942064285" sldId="256"/>
            <ac:spMk id="15507" creationId="{1A326F26-DEC4-DA37-5D76-D12B4AEE1AA6}"/>
          </ac:spMkLst>
        </pc:spChg>
        <pc:spChg chg="mod">
          <ac:chgData name="Jassem Abbasi" userId="a485637c-5d5c-44af-8411-f95acc3236b6" providerId="ADAL" clId="{B67E75DF-61F4-4BDD-83F6-F3A9FEB4B984}" dt="2024-02-22T09:52:54.409" v="2357" actId="27803"/>
          <ac:spMkLst>
            <pc:docMk/>
            <pc:sldMk cId="3942064285" sldId="256"/>
            <ac:spMk id="15508" creationId="{97B34369-12EA-000D-17ED-47834FDB7DBB}"/>
          </ac:spMkLst>
        </pc:spChg>
        <pc:spChg chg="mod">
          <ac:chgData name="Jassem Abbasi" userId="a485637c-5d5c-44af-8411-f95acc3236b6" providerId="ADAL" clId="{B67E75DF-61F4-4BDD-83F6-F3A9FEB4B984}" dt="2024-02-22T09:52:54.409" v="2357" actId="27803"/>
          <ac:spMkLst>
            <pc:docMk/>
            <pc:sldMk cId="3942064285" sldId="256"/>
            <ac:spMk id="15509" creationId="{21B9911C-D515-1541-754B-9880643651BF}"/>
          </ac:spMkLst>
        </pc:spChg>
        <pc:spChg chg="mod">
          <ac:chgData name="Jassem Abbasi" userId="a485637c-5d5c-44af-8411-f95acc3236b6" providerId="ADAL" clId="{B67E75DF-61F4-4BDD-83F6-F3A9FEB4B984}" dt="2024-02-22T09:52:54.409" v="2357" actId="27803"/>
          <ac:spMkLst>
            <pc:docMk/>
            <pc:sldMk cId="3942064285" sldId="256"/>
            <ac:spMk id="15510" creationId="{686DCE17-11C0-9CF4-51CB-A3F9DE764E66}"/>
          </ac:spMkLst>
        </pc:spChg>
        <pc:spChg chg="mod">
          <ac:chgData name="Jassem Abbasi" userId="a485637c-5d5c-44af-8411-f95acc3236b6" providerId="ADAL" clId="{B67E75DF-61F4-4BDD-83F6-F3A9FEB4B984}" dt="2024-02-22T09:52:54.409" v="2357" actId="27803"/>
          <ac:spMkLst>
            <pc:docMk/>
            <pc:sldMk cId="3942064285" sldId="256"/>
            <ac:spMk id="15511" creationId="{3C03D73B-817E-AFB3-C8CE-2D256DD18052}"/>
          </ac:spMkLst>
        </pc:spChg>
        <pc:spChg chg="mod">
          <ac:chgData name="Jassem Abbasi" userId="a485637c-5d5c-44af-8411-f95acc3236b6" providerId="ADAL" clId="{B67E75DF-61F4-4BDD-83F6-F3A9FEB4B984}" dt="2024-02-22T09:52:54.409" v="2357" actId="27803"/>
          <ac:spMkLst>
            <pc:docMk/>
            <pc:sldMk cId="3942064285" sldId="256"/>
            <ac:spMk id="15512" creationId="{54F831E1-E2C2-FA8A-1309-C5720123BD21}"/>
          </ac:spMkLst>
        </pc:spChg>
        <pc:spChg chg="mod">
          <ac:chgData name="Jassem Abbasi" userId="a485637c-5d5c-44af-8411-f95acc3236b6" providerId="ADAL" clId="{B67E75DF-61F4-4BDD-83F6-F3A9FEB4B984}" dt="2024-02-22T09:52:54.409" v="2357" actId="27803"/>
          <ac:spMkLst>
            <pc:docMk/>
            <pc:sldMk cId="3942064285" sldId="256"/>
            <ac:spMk id="15513" creationId="{B0C2924F-82B8-0D1C-FF33-164B10810AB3}"/>
          </ac:spMkLst>
        </pc:spChg>
        <pc:spChg chg="mod">
          <ac:chgData name="Jassem Abbasi" userId="a485637c-5d5c-44af-8411-f95acc3236b6" providerId="ADAL" clId="{B67E75DF-61F4-4BDD-83F6-F3A9FEB4B984}" dt="2024-02-22T09:52:54.409" v="2357" actId="27803"/>
          <ac:spMkLst>
            <pc:docMk/>
            <pc:sldMk cId="3942064285" sldId="256"/>
            <ac:spMk id="15514" creationId="{F366BA23-CBD2-FCE4-9FB6-713CF4A084E4}"/>
          </ac:spMkLst>
        </pc:spChg>
        <pc:spChg chg="mod">
          <ac:chgData name="Jassem Abbasi" userId="a485637c-5d5c-44af-8411-f95acc3236b6" providerId="ADAL" clId="{B67E75DF-61F4-4BDD-83F6-F3A9FEB4B984}" dt="2024-02-22T09:52:54.409" v="2357" actId="27803"/>
          <ac:spMkLst>
            <pc:docMk/>
            <pc:sldMk cId="3942064285" sldId="256"/>
            <ac:spMk id="15515" creationId="{89C9A076-0332-EE59-D4E1-D205D7E6FF4E}"/>
          </ac:spMkLst>
        </pc:spChg>
        <pc:spChg chg="mod">
          <ac:chgData name="Jassem Abbasi" userId="a485637c-5d5c-44af-8411-f95acc3236b6" providerId="ADAL" clId="{B67E75DF-61F4-4BDD-83F6-F3A9FEB4B984}" dt="2024-02-22T09:52:54.409" v="2357" actId="27803"/>
          <ac:spMkLst>
            <pc:docMk/>
            <pc:sldMk cId="3942064285" sldId="256"/>
            <ac:spMk id="15516" creationId="{C429EBC4-B3CF-98E7-E213-687ADE179869}"/>
          </ac:spMkLst>
        </pc:spChg>
        <pc:spChg chg="mod">
          <ac:chgData name="Jassem Abbasi" userId="a485637c-5d5c-44af-8411-f95acc3236b6" providerId="ADAL" clId="{B67E75DF-61F4-4BDD-83F6-F3A9FEB4B984}" dt="2024-02-22T09:52:54.409" v="2357" actId="27803"/>
          <ac:spMkLst>
            <pc:docMk/>
            <pc:sldMk cId="3942064285" sldId="256"/>
            <ac:spMk id="15517" creationId="{B2ACAD8B-B7B7-F0AD-790E-8E74694F2F08}"/>
          </ac:spMkLst>
        </pc:spChg>
        <pc:spChg chg="mod">
          <ac:chgData name="Jassem Abbasi" userId="a485637c-5d5c-44af-8411-f95acc3236b6" providerId="ADAL" clId="{B67E75DF-61F4-4BDD-83F6-F3A9FEB4B984}" dt="2024-02-22T09:52:54.409" v="2357" actId="27803"/>
          <ac:spMkLst>
            <pc:docMk/>
            <pc:sldMk cId="3942064285" sldId="256"/>
            <ac:spMk id="15518" creationId="{495C7880-3821-2D1E-DB29-7076882FA8DE}"/>
          </ac:spMkLst>
        </pc:spChg>
        <pc:spChg chg="mod">
          <ac:chgData name="Jassem Abbasi" userId="a485637c-5d5c-44af-8411-f95acc3236b6" providerId="ADAL" clId="{B67E75DF-61F4-4BDD-83F6-F3A9FEB4B984}" dt="2024-02-22T09:52:54.409" v="2357" actId="27803"/>
          <ac:spMkLst>
            <pc:docMk/>
            <pc:sldMk cId="3942064285" sldId="256"/>
            <ac:spMk id="15519" creationId="{5B9FB713-D8A0-45E2-B9C0-6960FAA2163C}"/>
          </ac:spMkLst>
        </pc:spChg>
        <pc:spChg chg="mod">
          <ac:chgData name="Jassem Abbasi" userId="a485637c-5d5c-44af-8411-f95acc3236b6" providerId="ADAL" clId="{B67E75DF-61F4-4BDD-83F6-F3A9FEB4B984}" dt="2024-02-22T09:52:54.409" v="2357" actId="27803"/>
          <ac:spMkLst>
            <pc:docMk/>
            <pc:sldMk cId="3942064285" sldId="256"/>
            <ac:spMk id="15520" creationId="{5980EF1B-9A6B-C3A3-FAFE-7CEA8606612A}"/>
          </ac:spMkLst>
        </pc:spChg>
        <pc:spChg chg="mod">
          <ac:chgData name="Jassem Abbasi" userId="a485637c-5d5c-44af-8411-f95acc3236b6" providerId="ADAL" clId="{B67E75DF-61F4-4BDD-83F6-F3A9FEB4B984}" dt="2024-02-22T09:52:54.409" v="2357" actId="27803"/>
          <ac:spMkLst>
            <pc:docMk/>
            <pc:sldMk cId="3942064285" sldId="256"/>
            <ac:spMk id="15521" creationId="{6DE400CE-503A-D217-85EF-8C7C9F7B966B}"/>
          </ac:spMkLst>
        </pc:spChg>
        <pc:spChg chg="mod">
          <ac:chgData name="Jassem Abbasi" userId="a485637c-5d5c-44af-8411-f95acc3236b6" providerId="ADAL" clId="{B67E75DF-61F4-4BDD-83F6-F3A9FEB4B984}" dt="2024-02-22T09:52:54.409" v="2357" actId="27803"/>
          <ac:spMkLst>
            <pc:docMk/>
            <pc:sldMk cId="3942064285" sldId="256"/>
            <ac:spMk id="15522" creationId="{4BF6D63C-D3D6-3270-ADEA-D7BED1CE03B5}"/>
          </ac:spMkLst>
        </pc:spChg>
        <pc:spChg chg="mod">
          <ac:chgData name="Jassem Abbasi" userId="a485637c-5d5c-44af-8411-f95acc3236b6" providerId="ADAL" clId="{B67E75DF-61F4-4BDD-83F6-F3A9FEB4B984}" dt="2024-02-22T09:52:54.409" v="2357" actId="27803"/>
          <ac:spMkLst>
            <pc:docMk/>
            <pc:sldMk cId="3942064285" sldId="256"/>
            <ac:spMk id="15523" creationId="{5AAD0B84-4034-531C-40FD-3D8776239F86}"/>
          </ac:spMkLst>
        </pc:spChg>
        <pc:spChg chg="mod">
          <ac:chgData name="Jassem Abbasi" userId="a485637c-5d5c-44af-8411-f95acc3236b6" providerId="ADAL" clId="{B67E75DF-61F4-4BDD-83F6-F3A9FEB4B984}" dt="2024-02-22T09:52:54.409" v="2357" actId="27803"/>
          <ac:spMkLst>
            <pc:docMk/>
            <pc:sldMk cId="3942064285" sldId="256"/>
            <ac:spMk id="15524" creationId="{1ED010D5-1BEB-66BE-A660-858132400681}"/>
          </ac:spMkLst>
        </pc:spChg>
        <pc:spChg chg="mod">
          <ac:chgData name="Jassem Abbasi" userId="a485637c-5d5c-44af-8411-f95acc3236b6" providerId="ADAL" clId="{B67E75DF-61F4-4BDD-83F6-F3A9FEB4B984}" dt="2024-02-22T09:52:54.409" v="2357" actId="27803"/>
          <ac:spMkLst>
            <pc:docMk/>
            <pc:sldMk cId="3942064285" sldId="256"/>
            <ac:spMk id="15525" creationId="{A8303D22-A94B-FB3E-9B7A-D4BA42ED69A2}"/>
          </ac:spMkLst>
        </pc:spChg>
        <pc:spChg chg="mod">
          <ac:chgData name="Jassem Abbasi" userId="a485637c-5d5c-44af-8411-f95acc3236b6" providerId="ADAL" clId="{B67E75DF-61F4-4BDD-83F6-F3A9FEB4B984}" dt="2024-02-22T09:52:54.409" v="2357" actId="27803"/>
          <ac:spMkLst>
            <pc:docMk/>
            <pc:sldMk cId="3942064285" sldId="256"/>
            <ac:spMk id="15526" creationId="{238D5274-6545-61EC-9064-0EB8188C8B6C}"/>
          </ac:spMkLst>
        </pc:spChg>
        <pc:spChg chg="mod">
          <ac:chgData name="Jassem Abbasi" userId="a485637c-5d5c-44af-8411-f95acc3236b6" providerId="ADAL" clId="{B67E75DF-61F4-4BDD-83F6-F3A9FEB4B984}" dt="2024-02-22T09:52:54.409" v="2357" actId="27803"/>
          <ac:spMkLst>
            <pc:docMk/>
            <pc:sldMk cId="3942064285" sldId="256"/>
            <ac:spMk id="15527" creationId="{60A3BC22-D644-00E6-331D-75F7F1D96B4D}"/>
          </ac:spMkLst>
        </pc:spChg>
        <pc:spChg chg="mod">
          <ac:chgData name="Jassem Abbasi" userId="a485637c-5d5c-44af-8411-f95acc3236b6" providerId="ADAL" clId="{B67E75DF-61F4-4BDD-83F6-F3A9FEB4B984}" dt="2024-02-22T09:52:54.409" v="2357" actId="27803"/>
          <ac:spMkLst>
            <pc:docMk/>
            <pc:sldMk cId="3942064285" sldId="256"/>
            <ac:spMk id="15528" creationId="{12C3F0E6-63DB-B084-2446-197951A82B62}"/>
          </ac:spMkLst>
        </pc:spChg>
        <pc:spChg chg="mod">
          <ac:chgData name="Jassem Abbasi" userId="a485637c-5d5c-44af-8411-f95acc3236b6" providerId="ADAL" clId="{B67E75DF-61F4-4BDD-83F6-F3A9FEB4B984}" dt="2024-02-22T09:52:54.409" v="2357" actId="27803"/>
          <ac:spMkLst>
            <pc:docMk/>
            <pc:sldMk cId="3942064285" sldId="256"/>
            <ac:spMk id="15529" creationId="{0268A7DA-EDEC-7B95-03CE-E7FAA55BAC5E}"/>
          </ac:spMkLst>
        </pc:spChg>
        <pc:spChg chg="mod">
          <ac:chgData name="Jassem Abbasi" userId="a485637c-5d5c-44af-8411-f95acc3236b6" providerId="ADAL" clId="{B67E75DF-61F4-4BDD-83F6-F3A9FEB4B984}" dt="2024-02-22T09:52:54.409" v="2357" actId="27803"/>
          <ac:spMkLst>
            <pc:docMk/>
            <pc:sldMk cId="3942064285" sldId="256"/>
            <ac:spMk id="15530" creationId="{FFF78350-369F-C2BC-2C0C-3E18BA8A347D}"/>
          </ac:spMkLst>
        </pc:spChg>
        <pc:spChg chg="mod">
          <ac:chgData name="Jassem Abbasi" userId="a485637c-5d5c-44af-8411-f95acc3236b6" providerId="ADAL" clId="{B67E75DF-61F4-4BDD-83F6-F3A9FEB4B984}" dt="2024-02-22T09:52:54.409" v="2357" actId="27803"/>
          <ac:spMkLst>
            <pc:docMk/>
            <pc:sldMk cId="3942064285" sldId="256"/>
            <ac:spMk id="15531" creationId="{9AE67149-9F79-347E-62DE-A703EEBE6E13}"/>
          </ac:spMkLst>
        </pc:spChg>
        <pc:spChg chg="mod">
          <ac:chgData name="Jassem Abbasi" userId="a485637c-5d5c-44af-8411-f95acc3236b6" providerId="ADAL" clId="{B67E75DF-61F4-4BDD-83F6-F3A9FEB4B984}" dt="2024-02-22T09:52:54.409" v="2357" actId="27803"/>
          <ac:spMkLst>
            <pc:docMk/>
            <pc:sldMk cId="3942064285" sldId="256"/>
            <ac:spMk id="15532" creationId="{A757FAA0-0E55-A767-B957-2DF4114A05CA}"/>
          </ac:spMkLst>
        </pc:spChg>
        <pc:spChg chg="mod">
          <ac:chgData name="Jassem Abbasi" userId="a485637c-5d5c-44af-8411-f95acc3236b6" providerId="ADAL" clId="{B67E75DF-61F4-4BDD-83F6-F3A9FEB4B984}" dt="2024-02-22T09:52:54.409" v="2357" actId="27803"/>
          <ac:spMkLst>
            <pc:docMk/>
            <pc:sldMk cId="3942064285" sldId="256"/>
            <ac:spMk id="15533" creationId="{3372049A-344A-EAD7-77D2-54CAD9881B31}"/>
          </ac:spMkLst>
        </pc:spChg>
        <pc:spChg chg="mod">
          <ac:chgData name="Jassem Abbasi" userId="a485637c-5d5c-44af-8411-f95acc3236b6" providerId="ADAL" clId="{B67E75DF-61F4-4BDD-83F6-F3A9FEB4B984}" dt="2024-02-22T09:52:54.409" v="2357" actId="27803"/>
          <ac:spMkLst>
            <pc:docMk/>
            <pc:sldMk cId="3942064285" sldId="256"/>
            <ac:spMk id="15534" creationId="{61BD1855-C0C3-0DA2-B0D4-F623B350B018}"/>
          </ac:spMkLst>
        </pc:spChg>
        <pc:spChg chg="mod">
          <ac:chgData name="Jassem Abbasi" userId="a485637c-5d5c-44af-8411-f95acc3236b6" providerId="ADAL" clId="{B67E75DF-61F4-4BDD-83F6-F3A9FEB4B984}" dt="2024-02-22T09:52:54.409" v="2357" actId="27803"/>
          <ac:spMkLst>
            <pc:docMk/>
            <pc:sldMk cId="3942064285" sldId="256"/>
            <ac:spMk id="15535" creationId="{E2F0F333-AEBD-246F-AAF1-8EB040DFD7B2}"/>
          </ac:spMkLst>
        </pc:spChg>
        <pc:spChg chg="mod">
          <ac:chgData name="Jassem Abbasi" userId="a485637c-5d5c-44af-8411-f95acc3236b6" providerId="ADAL" clId="{B67E75DF-61F4-4BDD-83F6-F3A9FEB4B984}" dt="2024-02-22T09:52:54.409" v="2357" actId="27803"/>
          <ac:spMkLst>
            <pc:docMk/>
            <pc:sldMk cId="3942064285" sldId="256"/>
            <ac:spMk id="15536" creationId="{74B6916C-3423-DC93-7039-227320080D86}"/>
          </ac:spMkLst>
        </pc:spChg>
        <pc:spChg chg="mod">
          <ac:chgData name="Jassem Abbasi" userId="a485637c-5d5c-44af-8411-f95acc3236b6" providerId="ADAL" clId="{B67E75DF-61F4-4BDD-83F6-F3A9FEB4B984}" dt="2024-02-22T09:52:54.409" v="2357" actId="27803"/>
          <ac:spMkLst>
            <pc:docMk/>
            <pc:sldMk cId="3942064285" sldId="256"/>
            <ac:spMk id="15537" creationId="{62FF165C-4908-EB7A-F88C-7A245200861D}"/>
          </ac:spMkLst>
        </pc:spChg>
        <pc:spChg chg="mod">
          <ac:chgData name="Jassem Abbasi" userId="a485637c-5d5c-44af-8411-f95acc3236b6" providerId="ADAL" clId="{B67E75DF-61F4-4BDD-83F6-F3A9FEB4B984}" dt="2024-02-22T09:52:54.409" v="2357" actId="27803"/>
          <ac:spMkLst>
            <pc:docMk/>
            <pc:sldMk cId="3942064285" sldId="256"/>
            <ac:spMk id="15538" creationId="{3CB05428-E7F1-5A53-8E5F-810AB88C9060}"/>
          </ac:spMkLst>
        </pc:spChg>
        <pc:spChg chg="mod">
          <ac:chgData name="Jassem Abbasi" userId="a485637c-5d5c-44af-8411-f95acc3236b6" providerId="ADAL" clId="{B67E75DF-61F4-4BDD-83F6-F3A9FEB4B984}" dt="2024-02-22T09:52:54.409" v="2357" actId="27803"/>
          <ac:spMkLst>
            <pc:docMk/>
            <pc:sldMk cId="3942064285" sldId="256"/>
            <ac:spMk id="15539" creationId="{0C2B6079-612A-FCE9-E2EB-BB261290635F}"/>
          </ac:spMkLst>
        </pc:spChg>
        <pc:spChg chg="mod">
          <ac:chgData name="Jassem Abbasi" userId="a485637c-5d5c-44af-8411-f95acc3236b6" providerId="ADAL" clId="{B67E75DF-61F4-4BDD-83F6-F3A9FEB4B984}" dt="2024-02-22T09:52:54.409" v="2357" actId="27803"/>
          <ac:spMkLst>
            <pc:docMk/>
            <pc:sldMk cId="3942064285" sldId="256"/>
            <ac:spMk id="15540" creationId="{F255DEB3-4A63-5A99-93EB-6653B0B5752A}"/>
          </ac:spMkLst>
        </pc:spChg>
        <pc:spChg chg="mod">
          <ac:chgData name="Jassem Abbasi" userId="a485637c-5d5c-44af-8411-f95acc3236b6" providerId="ADAL" clId="{B67E75DF-61F4-4BDD-83F6-F3A9FEB4B984}" dt="2024-02-22T09:52:54.409" v="2357" actId="27803"/>
          <ac:spMkLst>
            <pc:docMk/>
            <pc:sldMk cId="3942064285" sldId="256"/>
            <ac:spMk id="15541" creationId="{F33C6D58-59E6-C072-A544-D916D0506BC6}"/>
          </ac:spMkLst>
        </pc:spChg>
        <pc:spChg chg="mod">
          <ac:chgData name="Jassem Abbasi" userId="a485637c-5d5c-44af-8411-f95acc3236b6" providerId="ADAL" clId="{B67E75DF-61F4-4BDD-83F6-F3A9FEB4B984}" dt="2024-02-22T09:52:54.409" v="2357" actId="27803"/>
          <ac:spMkLst>
            <pc:docMk/>
            <pc:sldMk cId="3942064285" sldId="256"/>
            <ac:spMk id="15542" creationId="{92B05CC1-1A7E-5FBB-E97C-7F51DB00B93F}"/>
          </ac:spMkLst>
        </pc:spChg>
        <pc:spChg chg="mod">
          <ac:chgData name="Jassem Abbasi" userId="a485637c-5d5c-44af-8411-f95acc3236b6" providerId="ADAL" clId="{B67E75DF-61F4-4BDD-83F6-F3A9FEB4B984}" dt="2024-02-22T09:52:54.409" v="2357" actId="27803"/>
          <ac:spMkLst>
            <pc:docMk/>
            <pc:sldMk cId="3942064285" sldId="256"/>
            <ac:spMk id="15543" creationId="{B0855A97-04AD-258A-582D-E26438E49D22}"/>
          </ac:spMkLst>
        </pc:spChg>
        <pc:spChg chg="mod">
          <ac:chgData name="Jassem Abbasi" userId="a485637c-5d5c-44af-8411-f95acc3236b6" providerId="ADAL" clId="{B67E75DF-61F4-4BDD-83F6-F3A9FEB4B984}" dt="2024-02-22T09:52:54.409" v="2357" actId="27803"/>
          <ac:spMkLst>
            <pc:docMk/>
            <pc:sldMk cId="3942064285" sldId="256"/>
            <ac:spMk id="15544" creationId="{6B0994A1-F748-7657-BB5D-90F91EDAB6CA}"/>
          </ac:spMkLst>
        </pc:spChg>
        <pc:spChg chg="mod">
          <ac:chgData name="Jassem Abbasi" userId="a485637c-5d5c-44af-8411-f95acc3236b6" providerId="ADAL" clId="{B67E75DF-61F4-4BDD-83F6-F3A9FEB4B984}" dt="2024-02-22T09:52:54.409" v="2357" actId="27803"/>
          <ac:spMkLst>
            <pc:docMk/>
            <pc:sldMk cId="3942064285" sldId="256"/>
            <ac:spMk id="15545" creationId="{FE85BC91-25EA-8E93-B10E-0123BBE99E7C}"/>
          </ac:spMkLst>
        </pc:spChg>
        <pc:spChg chg="mod">
          <ac:chgData name="Jassem Abbasi" userId="a485637c-5d5c-44af-8411-f95acc3236b6" providerId="ADAL" clId="{B67E75DF-61F4-4BDD-83F6-F3A9FEB4B984}" dt="2024-02-22T09:52:54.409" v="2357" actId="27803"/>
          <ac:spMkLst>
            <pc:docMk/>
            <pc:sldMk cId="3942064285" sldId="256"/>
            <ac:spMk id="15546" creationId="{47695CA0-9D18-F08A-F226-2370C59D3628}"/>
          </ac:spMkLst>
        </pc:spChg>
        <pc:spChg chg="mod">
          <ac:chgData name="Jassem Abbasi" userId="a485637c-5d5c-44af-8411-f95acc3236b6" providerId="ADAL" clId="{B67E75DF-61F4-4BDD-83F6-F3A9FEB4B984}" dt="2024-02-22T09:52:54.409" v="2357" actId="27803"/>
          <ac:spMkLst>
            <pc:docMk/>
            <pc:sldMk cId="3942064285" sldId="256"/>
            <ac:spMk id="15547" creationId="{CDBD1B53-1BBC-7BC5-FCEB-C3544B2DFDEB}"/>
          </ac:spMkLst>
        </pc:spChg>
        <pc:spChg chg="mod">
          <ac:chgData name="Jassem Abbasi" userId="a485637c-5d5c-44af-8411-f95acc3236b6" providerId="ADAL" clId="{B67E75DF-61F4-4BDD-83F6-F3A9FEB4B984}" dt="2024-02-22T09:52:54.409" v="2357" actId="27803"/>
          <ac:spMkLst>
            <pc:docMk/>
            <pc:sldMk cId="3942064285" sldId="256"/>
            <ac:spMk id="15548" creationId="{9ECF9F81-401A-26FD-8DE1-EBEB09AFD97D}"/>
          </ac:spMkLst>
        </pc:spChg>
        <pc:spChg chg="mod">
          <ac:chgData name="Jassem Abbasi" userId="a485637c-5d5c-44af-8411-f95acc3236b6" providerId="ADAL" clId="{B67E75DF-61F4-4BDD-83F6-F3A9FEB4B984}" dt="2024-02-22T09:52:54.409" v="2357" actId="27803"/>
          <ac:spMkLst>
            <pc:docMk/>
            <pc:sldMk cId="3942064285" sldId="256"/>
            <ac:spMk id="15549" creationId="{C8219FFE-A95F-BBA6-5DB9-F84648A21274}"/>
          </ac:spMkLst>
        </pc:spChg>
        <pc:spChg chg="mod">
          <ac:chgData name="Jassem Abbasi" userId="a485637c-5d5c-44af-8411-f95acc3236b6" providerId="ADAL" clId="{B67E75DF-61F4-4BDD-83F6-F3A9FEB4B984}" dt="2024-02-22T09:52:54.409" v="2357" actId="27803"/>
          <ac:spMkLst>
            <pc:docMk/>
            <pc:sldMk cId="3942064285" sldId="256"/>
            <ac:spMk id="15550" creationId="{F183E1AE-2748-4CAA-41E0-02C1EDB36694}"/>
          </ac:spMkLst>
        </pc:spChg>
        <pc:spChg chg="mod">
          <ac:chgData name="Jassem Abbasi" userId="a485637c-5d5c-44af-8411-f95acc3236b6" providerId="ADAL" clId="{B67E75DF-61F4-4BDD-83F6-F3A9FEB4B984}" dt="2024-02-22T09:52:54.409" v="2357" actId="27803"/>
          <ac:spMkLst>
            <pc:docMk/>
            <pc:sldMk cId="3942064285" sldId="256"/>
            <ac:spMk id="15551" creationId="{B02C0501-6B01-7432-C1E1-3F238259A51B}"/>
          </ac:spMkLst>
        </pc:spChg>
        <pc:spChg chg="mod">
          <ac:chgData name="Jassem Abbasi" userId="a485637c-5d5c-44af-8411-f95acc3236b6" providerId="ADAL" clId="{B67E75DF-61F4-4BDD-83F6-F3A9FEB4B984}" dt="2024-02-22T09:52:54.409" v="2357" actId="27803"/>
          <ac:spMkLst>
            <pc:docMk/>
            <pc:sldMk cId="3942064285" sldId="256"/>
            <ac:spMk id="15552" creationId="{CD684862-2BFD-F066-F659-C8DFED5D602D}"/>
          </ac:spMkLst>
        </pc:spChg>
        <pc:spChg chg="mod">
          <ac:chgData name="Jassem Abbasi" userId="a485637c-5d5c-44af-8411-f95acc3236b6" providerId="ADAL" clId="{B67E75DF-61F4-4BDD-83F6-F3A9FEB4B984}" dt="2024-02-22T09:52:54.409" v="2357" actId="27803"/>
          <ac:spMkLst>
            <pc:docMk/>
            <pc:sldMk cId="3942064285" sldId="256"/>
            <ac:spMk id="15553" creationId="{488625EA-4C81-E591-742E-D43449A35935}"/>
          </ac:spMkLst>
        </pc:spChg>
        <pc:spChg chg="mod">
          <ac:chgData name="Jassem Abbasi" userId="a485637c-5d5c-44af-8411-f95acc3236b6" providerId="ADAL" clId="{B67E75DF-61F4-4BDD-83F6-F3A9FEB4B984}" dt="2024-02-22T09:52:54.409" v="2357" actId="27803"/>
          <ac:spMkLst>
            <pc:docMk/>
            <pc:sldMk cId="3942064285" sldId="256"/>
            <ac:spMk id="15554" creationId="{3BF14B77-3F89-77BF-F131-C0B9EB932632}"/>
          </ac:spMkLst>
        </pc:spChg>
        <pc:spChg chg="mod">
          <ac:chgData name="Jassem Abbasi" userId="a485637c-5d5c-44af-8411-f95acc3236b6" providerId="ADAL" clId="{B67E75DF-61F4-4BDD-83F6-F3A9FEB4B984}" dt="2024-02-22T09:52:54.409" v="2357" actId="27803"/>
          <ac:spMkLst>
            <pc:docMk/>
            <pc:sldMk cId="3942064285" sldId="256"/>
            <ac:spMk id="15555" creationId="{C3A50354-847F-0577-E8BC-71D80CB9E7AE}"/>
          </ac:spMkLst>
        </pc:spChg>
        <pc:spChg chg="mod">
          <ac:chgData name="Jassem Abbasi" userId="a485637c-5d5c-44af-8411-f95acc3236b6" providerId="ADAL" clId="{B67E75DF-61F4-4BDD-83F6-F3A9FEB4B984}" dt="2024-02-22T09:52:54.409" v="2357" actId="27803"/>
          <ac:spMkLst>
            <pc:docMk/>
            <pc:sldMk cId="3942064285" sldId="256"/>
            <ac:spMk id="15556" creationId="{AE43589D-5ED0-9AC7-C24A-3629B7D1B06C}"/>
          </ac:spMkLst>
        </pc:spChg>
        <pc:spChg chg="mod">
          <ac:chgData name="Jassem Abbasi" userId="a485637c-5d5c-44af-8411-f95acc3236b6" providerId="ADAL" clId="{B67E75DF-61F4-4BDD-83F6-F3A9FEB4B984}" dt="2024-02-22T09:52:54.409" v="2357" actId="27803"/>
          <ac:spMkLst>
            <pc:docMk/>
            <pc:sldMk cId="3942064285" sldId="256"/>
            <ac:spMk id="15557" creationId="{DA519121-3105-6A0D-2FD0-2420E71669D5}"/>
          </ac:spMkLst>
        </pc:spChg>
        <pc:spChg chg="mod">
          <ac:chgData name="Jassem Abbasi" userId="a485637c-5d5c-44af-8411-f95acc3236b6" providerId="ADAL" clId="{B67E75DF-61F4-4BDD-83F6-F3A9FEB4B984}" dt="2024-02-22T09:52:54.409" v="2357" actId="27803"/>
          <ac:spMkLst>
            <pc:docMk/>
            <pc:sldMk cId="3942064285" sldId="256"/>
            <ac:spMk id="15558" creationId="{5C573666-14DB-D83F-CB56-EDE30CD74101}"/>
          </ac:spMkLst>
        </pc:spChg>
        <pc:spChg chg="mod">
          <ac:chgData name="Jassem Abbasi" userId="a485637c-5d5c-44af-8411-f95acc3236b6" providerId="ADAL" clId="{B67E75DF-61F4-4BDD-83F6-F3A9FEB4B984}" dt="2024-02-22T09:52:54.409" v="2357" actId="27803"/>
          <ac:spMkLst>
            <pc:docMk/>
            <pc:sldMk cId="3942064285" sldId="256"/>
            <ac:spMk id="15559" creationId="{FF5B9698-AAA4-C715-D91A-E92BDBE0E54B}"/>
          </ac:spMkLst>
        </pc:spChg>
        <pc:spChg chg="mod">
          <ac:chgData name="Jassem Abbasi" userId="a485637c-5d5c-44af-8411-f95acc3236b6" providerId="ADAL" clId="{B67E75DF-61F4-4BDD-83F6-F3A9FEB4B984}" dt="2024-02-22T09:52:54.409" v="2357" actId="27803"/>
          <ac:spMkLst>
            <pc:docMk/>
            <pc:sldMk cId="3942064285" sldId="256"/>
            <ac:spMk id="15560" creationId="{4EB92788-0BF0-216B-7103-499234B09CDD}"/>
          </ac:spMkLst>
        </pc:spChg>
        <pc:spChg chg="mod">
          <ac:chgData name="Jassem Abbasi" userId="a485637c-5d5c-44af-8411-f95acc3236b6" providerId="ADAL" clId="{B67E75DF-61F4-4BDD-83F6-F3A9FEB4B984}" dt="2024-02-22T09:52:54.409" v="2357" actId="27803"/>
          <ac:spMkLst>
            <pc:docMk/>
            <pc:sldMk cId="3942064285" sldId="256"/>
            <ac:spMk id="15561" creationId="{FCA33411-0CAA-B3B7-E8F2-EF0907EE71B2}"/>
          </ac:spMkLst>
        </pc:spChg>
        <pc:spChg chg="mod">
          <ac:chgData name="Jassem Abbasi" userId="a485637c-5d5c-44af-8411-f95acc3236b6" providerId="ADAL" clId="{B67E75DF-61F4-4BDD-83F6-F3A9FEB4B984}" dt="2024-02-22T09:52:54.409" v="2357" actId="27803"/>
          <ac:spMkLst>
            <pc:docMk/>
            <pc:sldMk cId="3942064285" sldId="256"/>
            <ac:spMk id="15562" creationId="{FEAE983F-BD8B-90C9-A23E-9161DCB0183A}"/>
          </ac:spMkLst>
        </pc:spChg>
        <pc:spChg chg="mod">
          <ac:chgData name="Jassem Abbasi" userId="a485637c-5d5c-44af-8411-f95acc3236b6" providerId="ADAL" clId="{B67E75DF-61F4-4BDD-83F6-F3A9FEB4B984}" dt="2024-02-22T09:52:54.409" v="2357" actId="27803"/>
          <ac:spMkLst>
            <pc:docMk/>
            <pc:sldMk cId="3942064285" sldId="256"/>
            <ac:spMk id="15563" creationId="{A480C06D-9B1A-F74A-3CA0-50570E7AEDC2}"/>
          </ac:spMkLst>
        </pc:spChg>
        <pc:spChg chg="mod">
          <ac:chgData name="Jassem Abbasi" userId="a485637c-5d5c-44af-8411-f95acc3236b6" providerId="ADAL" clId="{B67E75DF-61F4-4BDD-83F6-F3A9FEB4B984}" dt="2024-02-22T09:52:54.409" v="2357" actId="27803"/>
          <ac:spMkLst>
            <pc:docMk/>
            <pc:sldMk cId="3942064285" sldId="256"/>
            <ac:spMk id="15564" creationId="{DA9B4318-1031-CA52-1D46-FBACFF535C94}"/>
          </ac:spMkLst>
        </pc:spChg>
        <pc:spChg chg="mod">
          <ac:chgData name="Jassem Abbasi" userId="a485637c-5d5c-44af-8411-f95acc3236b6" providerId="ADAL" clId="{B67E75DF-61F4-4BDD-83F6-F3A9FEB4B984}" dt="2024-02-22T09:52:54.409" v="2357" actId="27803"/>
          <ac:spMkLst>
            <pc:docMk/>
            <pc:sldMk cId="3942064285" sldId="256"/>
            <ac:spMk id="15565" creationId="{3FC4C650-ECF0-8417-6F3B-45F98BD4657F}"/>
          </ac:spMkLst>
        </pc:spChg>
        <pc:spChg chg="mod">
          <ac:chgData name="Jassem Abbasi" userId="a485637c-5d5c-44af-8411-f95acc3236b6" providerId="ADAL" clId="{B67E75DF-61F4-4BDD-83F6-F3A9FEB4B984}" dt="2024-02-22T09:52:54.409" v="2357" actId="27803"/>
          <ac:spMkLst>
            <pc:docMk/>
            <pc:sldMk cId="3942064285" sldId="256"/>
            <ac:spMk id="15566" creationId="{B794632D-376F-DA99-FD5F-FECB762B74FB}"/>
          </ac:spMkLst>
        </pc:spChg>
        <pc:spChg chg="mod">
          <ac:chgData name="Jassem Abbasi" userId="a485637c-5d5c-44af-8411-f95acc3236b6" providerId="ADAL" clId="{B67E75DF-61F4-4BDD-83F6-F3A9FEB4B984}" dt="2024-02-22T09:52:54.409" v="2357" actId="27803"/>
          <ac:spMkLst>
            <pc:docMk/>
            <pc:sldMk cId="3942064285" sldId="256"/>
            <ac:spMk id="15567" creationId="{D75D12B9-1D2B-EDDF-DF98-CD2DAAE64474}"/>
          </ac:spMkLst>
        </pc:spChg>
        <pc:spChg chg="mod">
          <ac:chgData name="Jassem Abbasi" userId="a485637c-5d5c-44af-8411-f95acc3236b6" providerId="ADAL" clId="{B67E75DF-61F4-4BDD-83F6-F3A9FEB4B984}" dt="2024-02-22T09:52:54.409" v="2357" actId="27803"/>
          <ac:spMkLst>
            <pc:docMk/>
            <pc:sldMk cId="3942064285" sldId="256"/>
            <ac:spMk id="15568" creationId="{E90E4975-FD4C-800A-D05B-C1B98420C97E}"/>
          </ac:spMkLst>
        </pc:spChg>
        <pc:spChg chg="mod">
          <ac:chgData name="Jassem Abbasi" userId="a485637c-5d5c-44af-8411-f95acc3236b6" providerId="ADAL" clId="{B67E75DF-61F4-4BDD-83F6-F3A9FEB4B984}" dt="2024-02-22T09:52:54.409" v="2357" actId="27803"/>
          <ac:spMkLst>
            <pc:docMk/>
            <pc:sldMk cId="3942064285" sldId="256"/>
            <ac:spMk id="15569" creationId="{B7F17071-BF78-9D41-E4FB-1E43E57EF835}"/>
          </ac:spMkLst>
        </pc:spChg>
        <pc:spChg chg="mod">
          <ac:chgData name="Jassem Abbasi" userId="a485637c-5d5c-44af-8411-f95acc3236b6" providerId="ADAL" clId="{B67E75DF-61F4-4BDD-83F6-F3A9FEB4B984}" dt="2024-02-22T09:52:54.409" v="2357" actId="27803"/>
          <ac:spMkLst>
            <pc:docMk/>
            <pc:sldMk cId="3942064285" sldId="256"/>
            <ac:spMk id="15570" creationId="{ECC4A17A-0743-436F-7C9A-3C5598ABC876}"/>
          </ac:spMkLst>
        </pc:spChg>
        <pc:spChg chg="mod">
          <ac:chgData name="Jassem Abbasi" userId="a485637c-5d5c-44af-8411-f95acc3236b6" providerId="ADAL" clId="{B67E75DF-61F4-4BDD-83F6-F3A9FEB4B984}" dt="2024-02-22T09:52:54.409" v="2357" actId="27803"/>
          <ac:spMkLst>
            <pc:docMk/>
            <pc:sldMk cId="3942064285" sldId="256"/>
            <ac:spMk id="15571" creationId="{575138E1-6248-83D2-4BAA-8AEF89081FA2}"/>
          </ac:spMkLst>
        </pc:spChg>
        <pc:spChg chg="mod">
          <ac:chgData name="Jassem Abbasi" userId="a485637c-5d5c-44af-8411-f95acc3236b6" providerId="ADAL" clId="{B67E75DF-61F4-4BDD-83F6-F3A9FEB4B984}" dt="2024-02-22T09:52:54.409" v="2357" actId="27803"/>
          <ac:spMkLst>
            <pc:docMk/>
            <pc:sldMk cId="3942064285" sldId="256"/>
            <ac:spMk id="15572" creationId="{E97D897B-4221-5B4D-ED0A-BB8B703524E7}"/>
          </ac:spMkLst>
        </pc:spChg>
        <pc:spChg chg="mod">
          <ac:chgData name="Jassem Abbasi" userId="a485637c-5d5c-44af-8411-f95acc3236b6" providerId="ADAL" clId="{B67E75DF-61F4-4BDD-83F6-F3A9FEB4B984}" dt="2024-02-22T09:52:54.409" v="2357" actId="27803"/>
          <ac:spMkLst>
            <pc:docMk/>
            <pc:sldMk cId="3942064285" sldId="256"/>
            <ac:spMk id="15573" creationId="{D5544A31-D79C-1D56-5C53-B50E2C6C85A4}"/>
          </ac:spMkLst>
        </pc:spChg>
        <pc:spChg chg="mod">
          <ac:chgData name="Jassem Abbasi" userId="a485637c-5d5c-44af-8411-f95acc3236b6" providerId="ADAL" clId="{B67E75DF-61F4-4BDD-83F6-F3A9FEB4B984}" dt="2024-02-22T09:52:54.409" v="2357" actId="27803"/>
          <ac:spMkLst>
            <pc:docMk/>
            <pc:sldMk cId="3942064285" sldId="256"/>
            <ac:spMk id="15574" creationId="{331A3E3C-263C-A5EE-487D-C8041E6BA706}"/>
          </ac:spMkLst>
        </pc:spChg>
        <pc:spChg chg="mod">
          <ac:chgData name="Jassem Abbasi" userId="a485637c-5d5c-44af-8411-f95acc3236b6" providerId="ADAL" clId="{B67E75DF-61F4-4BDD-83F6-F3A9FEB4B984}" dt="2024-02-22T09:52:54.409" v="2357" actId="27803"/>
          <ac:spMkLst>
            <pc:docMk/>
            <pc:sldMk cId="3942064285" sldId="256"/>
            <ac:spMk id="15575" creationId="{3FD365A4-AF0E-A859-4ED1-9538FE782280}"/>
          </ac:spMkLst>
        </pc:spChg>
        <pc:spChg chg="mod">
          <ac:chgData name="Jassem Abbasi" userId="a485637c-5d5c-44af-8411-f95acc3236b6" providerId="ADAL" clId="{B67E75DF-61F4-4BDD-83F6-F3A9FEB4B984}" dt="2024-02-22T09:52:54.409" v="2357" actId="27803"/>
          <ac:spMkLst>
            <pc:docMk/>
            <pc:sldMk cId="3942064285" sldId="256"/>
            <ac:spMk id="15576" creationId="{FBC3C2DA-A9C8-6AFD-118E-8C0E98B643FE}"/>
          </ac:spMkLst>
        </pc:spChg>
        <pc:spChg chg="mod">
          <ac:chgData name="Jassem Abbasi" userId="a485637c-5d5c-44af-8411-f95acc3236b6" providerId="ADAL" clId="{B67E75DF-61F4-4BDD-83F6-F3A9FEB4B984}" dt="2024-02-22T09:52:54.409" v="2357" actId="27803"/>
          <ac:spMkLst>
            <pc:docMk/>
            <pc:sldMk cId="3942064285" sldId="256"/>
            <ac:spMk id="15577" creationId="{A1D5C5D4-A697-2FF3-2F4E-58A50440C249}"/>
          </ac:spMkLst>
        </pc:spChg>
        <pc:spChg chg="mod">
          <ac:chgData name="Jassem Abbasi" userId="a485637c-5d5c-44af-8411-f95acc3236b6" providerId="ADAL" clId="{B67E75DF-61F4-4BDD-83F6-F3A9FEB4B984}" dt="2024-02-22T09:52:54.409" v="2357" actId="27803"/>
          <ac:spMkLst>
            <pc:docMk/>
            <pc:sldMk cId="3942064285" sldId="256"/>
            <ac:spMk id="15578" creationId="{CF534093-A044-B47D-B886-278FADF2A874}"/>
          </ac:spMkLst>
        </pc:spChg>
        <pc:spChg chg="mod">
          <ac:chgData name="Jassem Abbasi" userId="a485637c-5d5c-44af-8411-f95acc3236b6" providerId="ADAL" clId="{B67E75DF-61F4-4BDD-83F6-F3A9FEB4B984}" dt="2024-02-22T09:52:54.409" v="2357" actId="27803"/>
          <ac:spMkLst>
            <pc:docMk/>
            <pc:sldMk cId="3942064285" sldId="256"/>
            <ac:spMk id="15579" creationId="{2CF44240-C628-7933-86F8-7020288459AC}"/>
          </ac:spMkLst>
        </pc:spChg>
        <pc:spChg chg="mod">
          <ac:chgData name="Jassem Abbasi" userId="a485637c-5d5c-44af-8411-f95acc3236b6" providerId="ADAL" clId="{B67E75DF-61F4-4BDD-83F6-F3A9FEB4B984}" dt="2024-02-22T09:52:54.409" v="2357" actId="27803"/>
          <ac:spMkLst>
            <pc:docMk/>
            <pc:sldMk cId="3942064285" sldId="256"/>
            <ac:spMk id="15580" creationId="{2BA03A14-9991-3001-7DD1-CB183737191B}"/>
          </ac:spMkLst>
        </pc:spChg>
        <pc:spChg chg="mod">
          <ac:chgData name="Jassem Abbasi" userId="a485637c-5d5c-44af-8411-f95acc3236b6" providerId="ADAL" clId="{B67E75DF-61F4-4BDD-83F6-F3A9FEB4B984}" dt="2024-02-22T09:52:54.409" v="2357" actId="27803"/>
          <ac:spMkLst>
            <pc:docMk/>
            <pc:sldMk cId="3942064285" sldId="256"/>
            <ac:spMk id="15581" creationId="{875F2665-24AC-25E7-2E56-1F0DE28CB159}"/>
          </ac:spMkLst>
        </pc:spChg>
        <pc:spChg chg="mod">
          <ac:chgData name="Jassem Abbasi" userId="a485637c-5d5c-44af-8411-f95acc3236b6" providerId="ADAL" clId="{B67E75DF-61F4-4BDD-83F6-F3A9FEB4B984}" dt="2024-02-22T09:52:54.409" v="2357" actId="27803"/>
          <ac:spMkLst>
            <pc:docMk/>
            <pc:sldMk cId="3942064285" sldId="256"/>
            <ac:spMk id="15582" creationId="{6E7CEC20-5677-DBB8-972F-0D8E936648D1}"/>
          </ac:spMkLst>
        </pc:spChg>
        <pc:spChg chg="mod">
          <ac:chgData name="Jassem Abbasi" userId="a485637c-5d5c-44af-8411-f95acc3236b6" providerId="ADAL" clId="{B67E75DF-61F4-4BDD-83F6-F3A9FEB4B984}" dt="2024-02-22T09:52:54.409" v="2357" actId="27803"/>
          <ac:spMkLst>
            <pc:docMk/>
            <pc:sldMk cId="3942064285" sldId="256"/>
            <ac:spMk id="15583" creationId="{8E98A29D-44F2-B58D-DF0B-19839E5B3F7E}"/>
          </ac:spMkLst>
        </pc:spChg>
        <pc:spChg chg="mod">
          <ac:chgData name="Jassem Abbasi" userId="a485637c-5d5c-44af-8411-f95acc3236b6" providerId="ADAL" clId="{B67E75DF-61F4-4BDD-83F6-F3A9FEB4B984}" dt="2024-02-22T09:52:54.409" v="2357" actId="27803"/>
          <ac:spMkLst>
            <pc:docMk/>
            <pc:sldMk cId="3942064285" sldId="256"/>
            <ac:spMk id="15584" creationId="{FC4F517D-7745-2E83-E560-C68EF5B62AAF}"/>
          </ac:spMkLst>
        </pc:spChg>
        <pc:spChg chg="mod">
          <ac:chgData name="Jassem Abbasi" userId="a485637c-5d5c-44af-8411-f95acc3236b6" providerId="ADAL" clId="{B67E75DF-61F4-4BDD-83F6-F3A9FEB4B984}" dt="2024-02-22T09:52:54.409" v="2357" actId="27803"/>
          <ac:spMkLst>
            <pc:docMk/>
            <pc:sldMk cId="3942064285" sldId="256"/>
            <ac:spMk id="15585" creationId="{16F714F3-6AE6-B74E-4432-3DAC9004D072}"/>
          </ac:spMkLst>
        </pc:spChg>
        <pc:spChg chg="mod">
          <ac:chgData name="Jassem Abbasi" userId="a485637c-5d5c-44af-8411-f95acc3236b6" providerId="ADAL" clId="{B67E75DF-61F4-4BDD-83F6-F3A9FEB4B984}" dt="2024-02-22T09:52:54.409" v="2357" actId="27803"/>
          <ac:spMkLst>
            <pc:docMk/>
            <pc:sldMk cId="3942064285" sldId="256"/>
            <ac:spMk id="15586" creationId="{69880290-38DB-7FD7-71D6-965A96178599}"/>
          </ac:spMkLst>
        </pc:spChg>
        <pc:spChg chg="mod">
          <ac:chgData name="Jassem Abbasi" userId="a485637c-5d5c-44af-8411-f95acc3236b6" providerId="ADAL" clId="{B67E75DF-61F4-4BDD-83F6-F3A9FEB4B984}" dt="2024-02-22T09:52:54.409" v="2357" actId="27803"/>
          <ac:spMkLst>
            <pc:docMk/>
            <pc:sldMk cId="3942064285" sldId="256"/>
            <ac:spMk id="15587" creationId="{0C556845-85E0-1F3F-C3FB-F147A919AD26}"/>
          </ac:spMkLst>
        </pc:spChg>
        <pc:spChg chg="mod">
          <ac:chgData name="Jassem Abbasi" userId="a485637c-5d5c-44af-8411-f95acc3236b6" providerId="ADAL" clId="{B67E75DF-61F4-4BDD-83F6-F3A9FEB4B984}" dt="2024-02-22T09:52:54.409" v="2357" actId="27803"/>
          <ac:spMkLst>
            <pc:docMk/>
            <pc:sldMk cId="3942064285" sldId="256"/>
            <ac:spMk id="15588" creationId="{4A0EBF9E-C5F6-B224-F961-D7A15E9C6FD5}"/>
          </ac:spMkLst>
        </pc:spChg>
        <pc:spChg chg="mod">
          <ac:chgData name="Jassem Abbasi" userId="a485637c-5d5c-44af-8411-f95acc3236b6" providerId="ADAL" clId="{B67E75DF-61F4-4BDD-83F6-F3A9FEB4B984}" dt="2024-02-22T09:52:54.409" v="2357" actId="27803"/>
          <ac:spMkLst>
            <pc:docMk/>
            <pc:sldMk cId="3942064285" sldId="256"/>
            <ac:spMk id="15589" creationId="{B94E1182-A05E-1070-80DF-BA08AEF475A2}"/>
          </ac:spMkLst>
        </pc:spChg>
        <pc:spChg chg="mod">
          <ac:chgData name="Jassem Abbasi" userId="a485637c-5d5c-44af-8411-f95acc3236b6" providerId="ADAL" clId="{B67E75DF-61F4-4BDD-83F6-F3A9FEB4B984}" dt="2024-02-22T09:52:54.409" v="2357" actId="27803"/>
          <ac:spMkLst>
            <pc:docMk/>
            <pc:sldMk cId="3942064285" sldId="256"/>
            <ac:spMk id="15590" creationId="{E5DD7B7A-FD0F-5CD9-8E2E-2866CE07F7A9}"/>
          </ac:spMkLst>
        </pc:spChg>
        <pc:spChg chg="mod">
          <ac:chgData name="Jassem Abbasi" userId="a485637c-5d5c-44af-8411-f95acc3236b6" providerId="ADAL" clId="{B67E75DF-61F4-4BDD-83F6-F3A9FEB4B984}" dt="2024-02-22T09:52:54.409" v="2357" actId="27803"/>
          <ac:spMkLst>
            <pc:docMk/>
            <pc:sldMk cId="3942064285" sldId="256"/>
            <ac:spMk id="15591" creationId="{0300E9BE-8E58-A93F-AB47-E2C2805142FE}"/>
          </ac:spMkLst>
        </pc:spChg>
        <pc:spChg chg="mod">
          <ac:chgData name="Jassem Abbasi" userId="a485637c-5d5c-44af-8411-f95acc3236b6" providerId="ADAL" clId="{B67E75DF-61F4-4BDD-83F6-F3A9FEB4B984}" dt="2024-02-22T09:52:54.409" v="2357" actId="27803"/>
          <ac:spMkLst>
            <pc:docMk/>
            <pc:sldMk cId="3942064285" sldId="256"/>
            <ac:spMk id="15592" creationId="{D465C247-7FC5-B3D6-3978-2E85668C01A0}"/>
          </ac:spMkLst>
        </pc:spChg>
        <pc:spChg chg="mod">
          <ac:chgData name="Jassem Abbasi" userId="a485637c-5d5c-44af-8411-f95acc3236b6" providerId="ADAL" clId="{B67E75DF-61F4-4BDD-83F6-F3A9FEB4B984}" dt="2024-02-22T09:52:54.409" v="2357" actId="27803"/>
          <ac:spMkLst>
            <pc:docMk/>
            <pc:sldMk cId="3942064285" sldId="256"/>
            <ac:spMk id="15593" creationId="{349B510F-3AB0-C812-1727-7457356CFE14}"/>
          </ac:spMkLst>
        </pc:spChg>
        <pc:spChg chg="mod">
          <ac:chgData name="Jassem Abbasi" userId="a485637c-5d5c-44af-8411-f95acc3236b6" providerId="ADAL" clId="{B67E75DF-61F4-4BDD-83F6-F3A9FEB4B984}" dt="2024-02-22T09:52:54.409" v="2357" actId="27803"/>
          <ac:spMkLst>
            <pc:docMk/>
            <pc:sldMk cId="3942064285" sldId="256"/>
            <ac:spMk id="15594" creationId="{06A5BE74-42EA-7EF9-6E79-DE6A8D80FB3B}"/>
          </ac:spMkLst>
        </pc:spChg>
        <pc:spChg chg="mod">
          <ac:chgData name="Jassem Abbasi" userId="a485637c-5d5c-44af-8411-f95acc3236b6" providerId="ADAL" clId="{B67E75DF-61F4-4BDD-83F6-F3A9FEB4B984}" dt="2024-02-22T09:52:54.409" v="2357" actId="27803"/>
          <ac:spMkLst>
            <pc:docMk/>
            <pc:sldMk cId="3942064285" sldId="256"/>
            <ac:spMk id="15595" creationId="{95DF7BBE-EF03-D546-0A8A-1753CEB2D084}"/>
          </ac:spMkLst>
        </pc:spChg>
        <pc:spChg chg="mod">
          <ac:chgData name="Jassem Abbasi" userId="a485637c-5d5c-44af-8411-f95acc3236b6" providerId="ADAL" clId="{B67E75DF-61F4-4BDD-83F6-F3A9FEB4B984}" dt="2024-02-22T09:52:54.409" v="2357" actId="27803"/>
          <ac:spMkLst>
            <pc:docMk/>
            <pc:sldMk cId="3942064285" sldId="256"/>
            <ac:spMk id="15596" creationId="{B5B1B9F2-4246-E904-1438-EFDB3A966877}"/>
          </ac:spMkLst>
        </pc:spChg>
        <pc:spChg chg="mod">
          <ac:chgData name="Jassem Abbasi" userId="a485637c-5d5c-44af-8411-f95acc3236b6" providerId="ADAL" clId="{B67E75DF-61F4-4BDD-83F6-F3A9FEB4B984}" dt="2024-02-22T09:52:54.409" v="2357" actId="27803"/>
          <ac:spMkLst>
            <pc:docMk/>
            <pc:sldMk cId="3942064285" sldId="256"/>
            <ac:spMk id="15597" creationId="{4E361DE7-BA99-2246-48CD-AE017C03E149}"/>
          </ac:spMkLst>
        </pc:spChg>
        <pc:spChg chg="mod">
          <ac:chgData name="Jassem Abbasi" userId="a485637c-5d5c-44af-8411-f95acc3236b6" providerId="ADAL" clId="{B67E75DF-61F4-4BDD-83F6-F3A9FEB4B984}" dt="2024-02-22T09:52:54.409" v="2357" actId="27803"/>
          <ac:spMkLst>
            <pc:docMk/>
            <pc:sldMk cId="3942064285" sldId="256"/>
            <ac:spMk id="15598" creationId="{D654DA9D-0F8C-3B46-E123-A3C36AF1DC08}"/>
          </ac:spMkLst>
        </pc:spChg>
        <pc:spChg chg="mod">
          <ac:chgData name="Jassem Abbasi" userId="a485637c-5d5c-44af-8411-f95acc3236b6" providerId="ADAL" clId="{B67E75DF-61F4-4BDD-83F6-F3A9FEB4B984}" dt="2024-02-22T09:52:54.409" v="2357" actId="27803"/>
          <ac:spMkLst>
            <pc:docMk/>
            <pc:sldMk cId="3942064285" sldId="256"/>
            <ac:spMk id="15599" creationId="{66E942B2-4910-C174-F76A-53C134C89876}"/>
          </ac:spMkLst>
        </pc:spChg>
        <pc:spChg chg="mod">
          <ac:chgData name="Jassem Abbasi" userId="a485637c-5d5c-44af-8411-f95acc3236b6" providerId="ADAL" clId="{B67E75DF-61F4-4BDD-83F6-F3A9FEB4B984}" dt="2024-02-22T09:52:54.409" v="2357" actId="27803"/>
          <ac:spMkLst>
            <pc:docMk/>
            <pc:sldMk cId="3942064285" sldId="256"/>
            <ac:spMk id="15600" creationId="{03743B7C-8139-DDA3-E50F-EB9A3D17C5D4}"/>
          </ac:spMkLst>
        </pc:spChg>
        <pc:spChg chg="mod">
          <ac:chgData name="Jassem Abbasi" userId="a485637c-5d5c-44af-8411-f95acc3236b6" providerId="ADAL" clId="{B67E75DF-61F4-4BDD-83F6-F3A9FEB4B984}" dt="2024-02-22T09:52:54.409" v="2357" actId="27803"/>
          <ac:spMkLst>
            <pc:docMk/>
            <pc:sldMk cId="3942064285" sldId="256"/>
            <ac:spMk id="15601" creationId="{1C32F98B-B96C-78CC-E015-0434A8DA6E09}"/>
          </ac:spMkLst>
        </pc:spChg>
        <pc:spChg chg="mod">
          <ac:chgData name="Jassem Abbasi" userId="a485637c-5d5c-44af-8411-f95acc3236b6" providerId="ADAL" clId="{B67E75DF-61F4-4BDD-83F6-F3A9FEB4B984}" dt="2024-02-22T09:52:54.409" v="2357" actId="27803"/>
          <ac:spMkLst>
            <pc:docMk/>
            <pc:sldMk cId="3942064285" sldId="256"/>
            <ac:spMk id="15602" creationId="{C513E38E-1A08-2B0B-93A2-A0580964542C}"/>
          </ac:spMkLst>
        </pc:spChg>
        <pc:spChg chg="mod">
          <ac:chgData name="Jassem Abbasi" userId="a485637c-5d5c-44af-8411-f95acc3236b6" providerId="ADAL" clId="{B67E75DF-61F4-4BDD-83F6-F3A9FEB4B984}" dt="2024-02-22T09:52:54.409" v="2357" actId="27803"/>
          <ac:spMkLst>
            <pc:docMk/>
            <pc:sldMk cId="3942064285" sldId="256"/>
            <ac:spMk id="15603" creationId="{B591B1F4-3BF0-FA3F-6A69-9AC542B4B910}"/>
          </ac:spMkLst>
        </pc:spChg>
        <pc:spChg chg="mod">
          <ac:chgData name="Jassem Abbasi" userId="a485637c-5d5c-44af-8411-f95acc3236b6" providerId="ADAL" clId="{B67E75DF-61F4-4BDD-83F6-F3A9FEB4B984}" dt="2024-02-22T09:52:54.409" v="2357" actId="27803"/>
          <ac:spMkLst>
            <pc:docMk/>
            <pc:sldMk cId="3942064285" sldId="256"/>
            <ac:spMk id="15604" creationId="{1E14FCBB-8427-0C64-761A-67565489CBEC}"/>
          </ac:spMkLst>
        </pc:spChg>
        <pc:spChg chg="mod">
          <ac:chgData name="Jassem Abbasi" userId="a485637c-5d5c-44af-8411-f95acc3236b6" providerId="ADAL" clId="{B67E75DF-61F4-4BDD-83F6-F3A9FEB4B984}" dt="2024-02-22T09:52:54.409" v="2357" actId="27803"/>
          <ac:spMkLst>
            <pc:docMk/>
            <pc:sldMk cId="3942064285" sldId="256"/>
            <ac:spMk id="15605" creationId="{1858DEE9-8D97-B8FF-17C5-5232D5C014BE}"/>
          </ac:spMkLst>
        </pc:spChg>
        <pc:spChg chg="mod">
          <ac:chgData name="Jassem Abbasi" userId="a485637c-5d5c-44af-8411-f95acc3236b6" providerId="ADAL" clId="{B67E75DF-61F4-4BDD-83F6-F3A9FEB4B984}" dt="2024-02-22T09:52:54.409" v="2357" actId="27803"/>
          <ac:spMkLst>
            <pc:docMk/>
            <pc:sldMk cId="3942064285" sldId="256"/>
            <ac:spMk id="15606" creationId="{2B1BF8D1-67BA-5E92-D851-B1F3102B4C89}"/>
          </ac:spMkLst>
        </pc:spChg>
        <pc:spChg chg="mod">
          <ac:chgData name="Jassem Abbasi" userId="a485637c-5d5c-44af-8411-f95acc3236b6" providerId="ADAL" clId="{B67E75DF-61F4-4BDD-83F6-F3A9FEB4B984}" dt="2024-02-22T09:52:54.409" v="2357" actId="27803"/>
          <ac:spMkLst>
            <pc:docMk/>
            <pc:sldMk cId="3942064285" sldId="256"/>
            <ac:spMk id="15607" creationId="{478A6FDF-E0C6-0141-AAE8-420D67909016}"/>
          </ac:spMkLst>
        </pc:spChg>
        <pc:spChg chg="mod">
          <ac:chgData name="Jassem Abbasi" userId="a485637c-5d5c-44af-8411-f95acc3236b6" providerId="ADAL" clId="{B67E75DF-61F4-4BDD-83F6-F3A9FEB4B984}" dt="2024-02-22T09:52:54.409" v="2357" actId="27803"/>
          <ac:spMkLst>
            <pc:docMk/>
            <pc:sldMk cId="3942064285" sldId="256"/>
            <ac:spMk id="15608" creationId="{50932198-F6D4-4DE6-83ED-780428495FA1}"/>
          </ac:spMkLst>
        </pc:spChg>
        <pc:spChg chg="mod">
          <ac:chgData name="Jassem Abbasi" userId="a485637c-5d5c-44af-8411-f95acc3236b6" providerId="ADAL" clId="{B67E75DF-61F4-4BDD-83F6-F3A9FEB4B984}" dt="2024-02-22T09:52:54.409" v="2357" actId="27803"/>
          <ac:spMkLst>
            <pc:docMk/>
            <pc:sldMk cId="3942064285" sldId="256"/>
            <ac:spMk id="15609" creationId="{91B99CA8-9BFF-97FA-C168-D899ECC83EDC}"/>
          </ac:spMkLst>
        </pc:spChg>
        <pc:spChg chg="mod">
          <ac:chgData name="Jassem Abbasi" userId="a485637c-5d5c-44af-8411-f95acc3236b6" providerId="ADAL" clId="{B67E75DF-61F4-4BDD-83F6-F3A9FEB4B984}" dt="2024-02-22T09:52:54.409" v="2357" actId="27803"/>
          <ac:spMkLst>
            <pc:docMk/>
            <pc:sldMk cId="3942064285" sldId="256"/>
            <ac:spMk id="15610" creationId="{B9D71CF2-089C-7474-4267-FA2FAD1A079F}"/>
          </ac:spMkLst>
        </pc:spChg>
        <pc:spChg chg="mod">
          <ac:chgData name="Jassem Abbasi" userId="a485637c-5d5c-44af-8411-f95acc3236b6" providerId="ADAL" clId="{B67E75DF-61F4-4BDD-83F6-F3A9FEB4B984}" dt="2024-02-22T09:52:54.409" v="2357" actId="27803"/>
          <ac:spMkLst>
            <pc:docMk/>
            <pc:sldMk cId="3942064285" sldId="256"/>
            <ac:spMk id="15611" creationId="{EC6C3C80-59D2-F6C6-787F-7A154F9B7790}"/>
          </ac:spMkLst>
        </pc:spChg>
        <pc:spChg chg="mod">
          <ac:chgData name="Jassem Abbasi" userId="a485637c-5d5c-44af-8411-f95acc3236b6" providerId="ADAL" clId="{B67E75DF-61F4-4BDD-83F6-F3A9FEB4B984}" dt="2024-02-22T09:52:54.409" v="2357" actId="27803"/>
          <ac:spMkLst>
            <pc:docMk/>
            <pc:sldMk cId="3942064285" sldId="256"/>
            <ac:spMk id="15612" creationId="{34DF1E7F-E987-369B-84AE-ABD10D928ED1}"/>
          </ac:spMkLst>
        </pc:spChg>
        <pc:spChg chg="mod">
          <ac:chgData name="Jassem Abbasi" userId="a485637c-5d5c-44af-8411-f95acc3236b6" providerId="ADAL" clId="{B67E75DF-61F4-4BDD-83F6-F3A9FEB4B984}" dt="2024-02-22T09:52:54.409" v="2357" actId="27803"/>
          <ac:spMkLst>
            <pc:docMk/>
            <pc:sldMk cId="3942064285" sldId="256"/>
            <ac:spMk id="15613" creationId="{8412CD45-B506-1BFB-3E9E-4E11F02DEC51}"/>
          </ac:spMkLst>
        </pc:spChg>
        <pc:spChg chg="mod">
          <ac:chgData name="Jassem Abbasi" userId="a485637c-5d5c-44af-8411-f95acc3236b6" providerId="ADAL" clId="{B67E75DF-61F4-4BDD-83F6-F3A9FEB4B984}" dt="2024-02-22T09:52:54.409" v="2357" actId="27803"/>
          <ac:spMkLst>
            <pc:docMk/>
            <pc:sldMk cId="3942064285" sldId="256"/>
            <ac:spMk id="15614" creationId="{942E46C0-66DB-4B52-C071-B763B69E791C}"/>
          </ac:spMkLst>
        </pc:spChg>
        <pc:spChg chg="mod">
          <ac:chgData name="Jassem Abbasi" userId="a485637c-5d5c-44af-8411-f95acc3236b6" providerId="ADAL" clId="{B67E75DF-61F4-4BDD-83F6-F3A9FEB4B984}" dt="2024-02-22T09:52:54.409" v="2357" actId="27803"/>
          <ac:spMkLst>
            <pc:docMk/>
            <pc:sldMk cId="3942064285" sldId="256"/>
            <ac:spMk id="15615" creationId="{0FDBC0B4-3816-6D68-F429-BD21CB15AA0E}"/>
          </ac:spMkLst>
        </pc:spChg>
        <pc:spChg chg="mod">
          <ac:chgData name="Jassem Abbasi" userId="a485637c-5d5c-44af-8411-f95acc3236b6" providerId="ADAL" clId="{B67E75DF-61F4-4BDD-83F6-F3A9FEB4B984}" dt="2024-02-22T09:52:54.409" v="2357" actId="27803"/>
          <ac:spMkLst>
            <pc:docMk/>
            <pc:sldMk cId="3942064285" sldId="256"/>
            <ac:spMk id="15616" creationId="{6D9178ED-8566-477B-EA0C-6CFADFC398E1}"/>
          </ac:spMkLst>
        </pc:spChg>
        <pc:spChg chg="mod">
          <ac:chgData name="Jassem Abbasi" userId="a485637c-5d5c-44af-8411-f95acc3236b6" providerId="ADAL" clId="{B67E75DF-61F4-4BDD-83F6-F3A9FEB4B984}" dt="2024-02-22T09:52:54.409" v="2357" actId="27803"/>
          <ac:spMkLst>
            <pc:docMk/>
            <pc:sldMk cId="3942064285" sldId="256"/>
            <ac:spMk id="15617" creationId="{7D976B3D-FBB6-B135-5212-801296EA91B8}"/>
          </ac:spMkLst>
        </pc:spChg>
        <pc:spChg chg="mod">
          <ac:chgData name="Jassem Abbasi" userId="a485637c-5d5c-44af-8411-f95acc3236b6" providerId="ADAL" clId="{B67E75DF-61F4-4BDD-83F6-F3A9FEB4B984}" dt="2024-02-22T09:52:54.409" v="2357" actId="27803"/>
          <ac:spMkLst>
            <pc:docMk/>
            <pc:sldMk cId="3942064285" sldId="256"/>
            <ac:spMk id="15618" creationId="{01957962-0F09-C0BF-0DA1-213278197089}"/>
          </ac:spMkLst>
        </pc:spChg>
        <pc:spChg chg="mod">
          <ac:chgData name="Jassem Abbasi" userId="a485637c-5d5c-44af-8411-f95acc3236b6" providerId="ADAL" clId="{B67E75DF-61F4-4BDD-83F6-F3A9FEB4B984}" dt="2024-02-22T09:52:54.409" v="2357" actId="27803"/>
          <ac:spMkLst>
            <pc:docMk/>
            <pc:sldMk cId="3942064285" sldId="256"/>
            <ac:spMk id="15619" creationId="{DA87EC58-95EC-F2B7-6222-AADE4D673AC3}"/>
          </ac:spMkLst>
        </pc:spChg>
        <pc:spChg chg="mod">
          <ac:chgData name="Jassem Abbasi" userId="a485637c-5d5c-44af-8411-f95acc3236b6" providerId="ADAL" clId="{B67E75DF-61F4-4BDD-83F6-F3A9FEB4B984}" dt="2024-02-22T09:52:54.409" v="2357" actId="27803"/>
          <ac:spMkLst>
            <pc:docMk/>
            <pc:sldMk cId="3942064285" sldId="256"/>
            <ac:spMk id="15620" creationId="{B7320715-EE14-A0B6-6A75-EE38AD1C65C4}"/>
          </ac:spMkLst>
        </pc:spChg>
        <pc:spChg chg="mod">
          <ac:chgData name="Jassem Abbasi" userId="a485637c-5d5c-44af-8411-f95acc3236b6" providerId="ADAL" clId="{B67E75DF-61F4-4BDD-83F6-F3A9FEB4B984}" dt="2024-02-22T09:52:54.409" v="2357" actId="27803"/>
          <ac:spMkLst>
            <pc:docMk/>
            <pc:sldMk cId="3942064285" sldId="256"/>
            <ac:spMk id="15621" creationId="{89F14E41-33E8-E2BF-BCBE-EADCA3866FE1}"/>
          </ac:spMkLst>
        </pc:spChg>
        <pc:spChg chg="mod">
          <ac:chgData name="Jassem Abbasi" userId="a485637c-5d5c-44af-8411-f95acc3236b6" providerId="ADAL" clId="{B67E75DF-61F4-4BDD-83F6-F3A9FEB4B984}" dt="2024-02-22T09:52:54.409" v="2357" actId="27803"/>
          <ac:spMkLst>
            <pc:docMk/>
            <pc:sldMk cId="3942064285" sldId="256"/>
            <ac:spMk id="15622" creationId="{71376405-8787-40D4-B3F5-2A742D12CDE2}"/>
          </ac:spMkLst>
        </pc:spChg>
        <pc:spChg chg="mod">
          <ac:chgData name="Jassem Abbasi" userId="a485637c-5d5c-44af-8411-f95acc3236b6" providerId="ADAL" clId="{B67E75DF-61F4-4BDD-83F6-F3A9FEB4B984}" dt="2024-02-22T09:52:54.409" v="2357" actId="27803"/>
          <ac:spMkLst>
            <pc:docMk/>
            <pc:sldMk cId="3942064285" sldId="256"/>
            <ac:spMk id="15623" creationId="{09C3DD98-E9AF-D2AD-00C1-5B8258315E9A}"/>
          </ac:spMkLst>
        </pc:spChg>
        <pc:spChg chg="mod">
          <ac:chgData name="Jassem Abbasi" userId="a485637c-5d5c-44af-8411-f95acc3236b6" providerId="ADAL" clId="{B67E75DF-61F4-4BDD-83F6-F3A9FEB4B984}" dt="2024-02-22T09:52:54.409" v="2357" actId="27803"/>
          <ac:spMkLst>
            <pc:docMk/>
            <pc:sldMk cId="3942064285" sldId="256"/>
            <ac:spMk id="15624" creationId="{4B3FB3FF-C85C-E34D-A608-94AD4E76482C}"/>
          </ac:spMkLst>
        </pc:spChg>
        <pc:spChg chg="mod">
          <ac:chgData name="Jassem Abbasi" userId="a485637c-5d5c-44af-8411-f95acc3236b6" providerId="ADAL" clId="{B67E75DF-61F4-4BDD-83F6-F3A9FEB4B984}" dt="2024-02-22T09:52:54.409" v="2357" actId="27803"/>
          <ac:spMkLst>
            <pc:docMk/>
            <pc:sldMk cId="3942064285" sldId="256"/>
            <ac:spMk id="15625" creationId="{4E79D860-070D-36AF-994F-1BAA335CFAC9}"/>
          </ac:spMkLst>
        </pc:spChg>
        <pc:spChg chg="mod">
          <ac:chgData name="Jassem Abbasi" userId="a485637c-5d5c-44af-8411-f95acc3236b6" providerId="ADAL" clId="{B67E75DF-61F4-4BDD-83F6-F3A9FEB4B984}" dt="2024-02-22T09:52:54.409" v="2357" actId="27803"/>
          <ac:spMkLst>
            <pc:docMk/>
            <pc:sldMk cId="3942064285" sldId="256"/>
            <ac:spMk id="15626" creationId="{1B9435AF-80BE-875F-D820-D2AF8A37294E}"/>
          </ac:spMkLst>
        </pc:spChg>
        <pc:spChg chg="mod">
          <ac:chgData name="Jassem Abbasi" userId="a485637c-5d5c-44af-8411-f95acc3236b6" providerId="ADAL" clId="{B67E75DF-61F4-4BDD-83F6-F3A9FEB4B984}" dt="2024-02-22T09:52:54.409" v="2357" actId="27803"/>
          <ac:spMkLst>
            <pc:docMk/>
            <pc:sldMk cId="3942064285" sldId="256"/>
            <ac:spMk id="15627" creationId="{7B347038-E453-51EA-A216-88699EC43BFA}"/>
          </ac:spMkLst>
        </pc:spChg>
        <pc:spChg chg="mod">
          <ac:chgData name="Jassem Abbasi" userId="a485637c-5d5c-44af-8411-f95acc3236b6" providerId="ADAL" clId="{B67E75DF-61F4-4BDD-83F6-F3A9FEB4B984}" dt="2024-02-22T09:52:54.409" v="2357" actId="27803"/>
          <ac:spMkLst>
            <pc:docMk/>
            <pc:sldMk cId="3942064285" sldId="256"/>
            <ac:spMk id="15628" creationId="{BECD11FE-1668-C9E0-8F91-989D086E351A}"/>
          </ac:spMkLst>
        </pc:spChg>
        <pc:spChg chg="mod">
          <ac:chgData name="Jassem Abbasi" userId="a485637c-5d5c-44af-8411-f95acc3236b6" providerId="ADAL" clId="{B67E75DF-61F4-4BDD-83F6-F3A9FEB4B984}" dt="2024-02-22T09:52:54.409" v="2357" actId="27803"/>
          <ac:spMkLst>
            <pc:docMk/>
            <pc:sldMk cId="3942064285" sldId="256"/>
            <ac:spMk id="15629" creationId="{6EE45456-DCBC-BA30-DB42-718DCA4B3C1C}"/>
          </ac:spMkLst>
        </pc:spChg>
        <pc:spChg chg="mod">
          <ac:chgData name="Jassem Abbasi" userId="a485637c-5d5c-44af-8411-f95acc3236b6" providerId="ADAL" clId="{B67E75DF-61F4-4BDD-83F6-F3A9FEB4B984}" dt="2024-02-22T09:52:54.409" v="2357" actId="27803"/>
          <ac:spMkLst>
            <pc:docMk/>
            <pc:sldMk cId="3942064285" sldId="256"/>
            <ac:spMk id="15630" creationId="{A215210E-240A-7B52-C800-735FE4165ADA}"/>
          </ac:spMkLst>
        </pc:spChg>
        <pc:spChg chg="mod">
          <ac:chgData name="Jassem Abbasi" userId="a485637c-5d5c-44af-8411-f95acc3236b6" providerId="ADAL" clId="{B67E75DF-61F4-4BDD-83F6-F3A9FEB4B984}" dt="2024-02-22T09:52:54.409" v="2357" actId="27803"/>
          <ac:spMkLst>
            <pc:docMk/>
            <pc:sldMk cId="3942064285" sldId="256"/>
            <ac:spMk id="15631" creationId="{603B46BA-1241-B90C-9FCF-67237C07AA6C}"/>
          </ac:spMkLst>
        </pc:spChg>
        <pc:spChg chg="mod">
          <ac:chgData name="Jassem Abbasi" userId="a485637c-5d5c-44af-8411-f95acc3236b6" providerId="ADAL" clId="{B67E75DF-61F4-4BDD-83F6-F3A9FEB4B984}" dt="2024-02-22T09:52:54.409" v="2357" actId="27803"/>
          <ac:spMkLst>
            <pc:docMk/>
            <pc:sldMk cId="3942064285" sldId="256"/>
            <ac:spMk id="15632" creationId="{80E809EC-E4C2-21D7-709A-D8876FB08220}"/>
          </ac:spMkLst>
        </pc:spChg>
        <pc:spChg chg="mod">
          <ac:chgData name="Jassem Abbasi" userId="a485637c-5d5c-44af-8411-f95acc3236b6" providerId="ADAL" clId="{B67E75DF-61F4-4BDD-83F6-F3A9FEB4B984}" dt="2024-02-22T09:52:54.409" v="2357" actId="27803"/>
          <ac:spMkLst>
            <pc:docMk/>
            <pc:sldMk cId="3942064285" sldId="256"/>
            <ac:spMk id="15633" creationId="{3BA6FB9C-E350-B51F-CB1A-20DE541514D1}"/>
          </ac:spMkLst>
        </pc:spChg>
        <pc:spChg chg="mod">
          <ac:chgData name="Jassem Abbasi" userId="a485637c-5d5c-44af-8411-f95acc3236b6" providerId="ADAL" clId="{B67E75DF-61F4-4BDD-83F6-F3A9FEB4B984}" dt="2024-02-22T09:52:54.409" v="2357" actId="27803"/>
          <ac:spMkLst>
            <pc:docMk/>
            <pc:sldMk cId="3942064285" sldId="256"/>
            <ac:spMk id="15634" creationId="{026F831D-1086-0982-42E2-8629836B0631}"/>
          </ac:spMkLst>
        </pc:spChg>
        <pc:spChg chg="mod">
          <ac:chgData name="Jassem Abbasi" userId="a485637c-5d5c-44af-8411-f95acc3236b6" providerId="ADAL" clId="{B67E75DF-61F4-4BDD-83F6-F3A9FEB4B984}" dt="2024-02-22T09:52:54.409" v="2357" actId="27803"/>
          <ac:spMkLst>
            <pc:docMk/>
            <pc:sldMk cId="3942064285" sldId="256"/>
            <ac:spMk id="15635" creationId="{14CAA9C4-F744-2DDA-5EB2-8B2BC7B7BCD0}"/>
          </ac:spMkLst>
        </pc:spChg>
        <pc:spChg chg="mod">
          <ac:chgData name="Jassem Abbasi" userId="a485637c-5d5c-44af-8411-f95acc3236b6" providerId="ADAL" clId="{B67E75DF-61F4-4BDD-83F6-F3A9FEB4B984}" dt="2024-02-22T09:52:54.409" v="2357" actId="27803"/>
          <ac:spMkLst>
            <pc:docMk/>
            <pc:sldMk cId="3942064285" sldId="256"/>
            <ac:spMk id="15636" creationId="{9D01A511-F321-A6C4-D2F9-4B4CA0A6F409}"/>
          </ac:spMkLst>
        </pc:spChg>
        <pc:spChg chg="mod">
          <ac:chgData name="Jassem Abbasi" userId="a485637c-5d5c-44af-8411-f95acc3236b6" providerId="ADAL" clId="{B67E75DF-61F4-4BDD-83F6-F3A9FEB4B984}" dt="2024-02-22T09:52:54.409" v="2357" actId="27803"/>
          <ac:spMkLst>
            <pc:docMk/>
            <pc:sldMk cId="3942064285" sldId="256"/>
            <ac:spMk id="15637" creationId="{4D8D62FB-5019-15A2-C9C7-0362214CDD1B}"/>
          </ac:spMkLst>
        </pc:spChg>
        <pc:spChg chg="mod">
          <ac:chgData name="Jassem Abbasi" userId="a485637c-5d5c-44af-8411-f95acc3236b6" providerId="ADAL" clId="{B67E75DF-61F4-4BDD-83F6-F3A9FEB4B984}" dt="2024-02-22T09:52:54.409" v="2357" actId="27803"/>
          <ac:spMkLst>
            <pc:docMk/>
            <pc:sldMk cId="3942064285" sldId="256"/>
            <ac:spMk id="15638" creationId="{2C356FCB-21B8-0A3E-9EF8-8BC51DA49491}"/>
          </ac:spMkLst>
        </pc:spChg>
        <pc:spChg chg="mod">
          <ac:chgData name="Jassem Abbasi" userId="a485637c-5d5c-44af-8411-f95acc3236b6" providerId="ADAL" clId="{B67E75DF-61F4-4BDD-83F6-F3A9FEB4B984}" dt="2024-02-22T09:52:54.409" v="2357" actId="27803"/>
          <ac:spMkLst>
            <pc:docMk/>
            <pc:sldMk cId="3942064285" sldId="256"/>
            <ac:spMk id="15639" creationId="{7BBBE8EF-7C3F-8D3E-A042-10F19D7659E8}"/>
          </ac:spMkLst>
        </pc:spChg>
        <pc:spChg chg="mod">
          <ac:chgData name="Jassem Abbasi" userId="a485637c-5d5c-44af-8411-f95acc3236b6" providerId="ADAL" clId="{B67E75DF-61F4-4BDD-83F6-F3A9FEB4B984}" dt="2024-02-22T09:52:54.409" v="2357" actId="27803"/>
          <ac:spMkLst>
            <pc:docMk/>
            <pc:sldMk cId="3942064285" sldId="256"/>
            <ac:spMk id="15640" creationId="{51B8FF63-A1C5-5DE1-C051-9965748B5220}"/>
          </ac:spMkLst>
        </pc:spChg>
        <pc:spChg chg="mod">
          <ac:chgData name="Jassem Abbasi" userId="a485637c-5d5c-44af-8411-f95acc3236b6" providerId="ADAL" clId="{B67E75DF-61F4-4BDD-83F6-F3A9FEB4B984}" dt="2024-02-22T09:52:54.409" v="2357" actId="27803"/>
          <ac:spMkLst>
            <pc:docMk/>
            <pc:sldMk cId="3942064285" sldId="256"/>
            <ac:spMk id="15641" creationId="{6B9EE75A-482B-13F4-4079-ABD24ABB1EB6}"/>
          </ac:spMkLst>
        </pc:spChg>
        <pc:spChg chg="mod">
          <ac:chgData name="Jassem Abbasi" userId="a485637c-5d5c-44af-8411-f95acc3236b6" providerId="ADAL" clId="{B67E75DF-61F4-4BDD-83F6-F3A9FEB4B984}" dt="2024-02-22T09:52:54.409" v="2357" actId="27803"/>
          <ac:spMkLst>
            <pc:docMk/>
            <pc:sldMk cId="3942064285" sldId="256"/>
            <ac:spMk id="15642" creationId="{6BE655B6-3A0E-F6CD-CCF7-DEBEA424CA4B}"/>
          </ac:spMkLst>
        </pc:spChg>
        <pc:spChg chg="mod">
          <ac:chgData name="Jassem Abbasi" userId="a485637c-5d5c-44af-8411-f95acc3236b6" providerId="ADAL" clId="{B67E75DF-61F4-4BDD-83F6-F3A9FEB4B984}" dt="2024-02-22T09:52:54.409" v="2357" actId="27803"/>
          <ac:spMkLst>
            <pc:docMk/>
            <pc:sldMk cId="3942064285" sldId="256"/>
            <ac:spMk id="15643" creationId="{D60D6224-DCE7-E1A2-CBAD-D2916661D4ED}"/>
          </ac:spMkLst>
        </pc:spChg>
        <pc:spChg chg="mod">
          <ac:chgData name="Jassem Abbasi" userId="a485637c-5d5c-44af-8411-f95acc3236b6" providerId="ADAL" clId="{B67E75DF-61F4-4BDD-83F6-F3A9FEB4B984}" dt="2024-02-22T09:52:54.409" v="2357" actId="27803"/>
          <ac:spMkLst>
            <pc:docMk/>
            <pc:sldMk cId="3942064285" sldId="256"/>
            <ac:spMk id="15644" creationId="{6A1913A2-386A-F0A3-B119-DD63916FFABE}"/>
          </ac:spMkLst>
        </pc:spChg>
        <pc:spChg chg="mod">
          <ac:chgData name="Jassem Abbasi" userId="a485637c-5d5c-44af-8411-f95acc3236b6" providerId="ADAL" clId="{B67E75DF-61F4-4BDD-83F6-F3A9FEB4B984}" dt="2024-02-22T09:52:54.409" v="2357" actId="27803"/>
          <ac:spMkLst>
            <pc:docMk/>
            <pc:sldMk cId="3942064285" sldId="256"/>
            <ac:spMk id="15645" creationId="{1135BF47-DEE6-1FD0-6B23-AF76E8062E59}"/>
          </ac:spMkLst>
        </pc:spChg>
        <pc:spChg chg="mod">
          <ac:chgData name="Jassem Abbasi" userId="a485637c-5d5c-44af-8411-f95acc3236b6" providerId="ADAL" clId="{B67E75DF-61F4-4BDD-83F6-F3A9FEB4B984}" dt="2024-02-22T09:52:54.409" v="2357" actId="27803"/>
          <ac:spMkLst>
            <pc:docMk/>
            <pc:sldMk cId="3942064285" sldId="256"/>
            <ac:spMk id="15646" creationId="{D60A6E0F-A03B-10AA-AE99-6B8A4D9E3234}"/>
          </ac:spMkLst>
        </pc:spChg>
        <pc:spChg chg="mod">
          <ac:chgData name="Jassem Abbasi" userId="a485637c-5d5c-44af-8411-f95acc3236b6" providerId="ADAL" clId="{B67E75DF-61F4-4BDD-83F6-F3A9FEB4B984}" dt="2024-02-22T09:52:54.409" v="2357" actId="27803"/>
          <ac:spMkLst>
            <pc:docMk/>
            <pc:sldMk cId="3942064285" sldId="256"/>
            <ac:spMk id="15647" creationId="{4EE4D11F-A358-FFB0-D16D-A6BA3BE0B047}"/>
          </ac:spMkLst>
        </pc:spChg>
        <pc:spChg chg="mod">
          <ac:chgData name="Jassem Abbasi" userId="a485637c-5d5c-44af-8411-f95acc3236b6" providerId="ADAL" clId="{B67E75DF-61F4-4BDD-83F6-F3A9FEB4B984}" dt="2024-02-22T09:52:54.409" v="2357" actId="27803"/>
          <ac:spMkLst>
            <pc:docMk/>
            <pc:sldMk cId="3942064285" sldId="256"/>
            <ac:spMk id="15648" creationId="{6CDEA066-FA9D-FE1C-8578-30066A9CB156}"/>
          </ac:spMkLst>
        </pc:spChg>
        <pc:spChg chg="mod">
          <ac:chgData name="Jassem Abbasi" userId="a485637c-5d5c-44af-8411-f95acc3236b6" providerId="ADAL" clId="{B67E75DF-61F4-4BDD-83F6-F3A9FEB4B984}" dt="2024-02-22T09:52:54.409" v="2357" actId="27803"/>
          <ac:spMkLst>
            <pc:docMk/>
            <pc:sldMk cId="3942064285" sldId="256"/>
            <ac:spMk id="15649" creationId="{1264D80A-752E-559C-A4BA-135796A870B9}"/>
          </ac:spMkLst>
        </pc:spChg>
        <pc:spChg chg="mod">
          <ac:chgData name="Jassem Abbasi" userId="a485637c-5d5c-44af-8411-f95acc3236b6" providerId="ADAL" clId="{B67E75DF-61F4-4BDD-83F6-F3A9FEB4B984}" dt="2024-02-22T09:52:54.409" v="2357" actId="27803"/>
          <ac:spMkLst>
            <pc:docMk/>
            <pc:sldMk cId="3942064285" sldId="256"/>
            <ac:spMk id="15650" creationId="{FB8DE970-6F22-C222-5264-858BFBFB7AB4}"/>
          </ac:spMkLst>
        </pc:spChg>
        <pc:spChg chg="mod">
          <ac:chgData name="Jassem Abbasi" userId="a485637c-5d5c-44af-8411-f95acc3236b6" providerId="ADAL" clId="{B67E75DF-61F4-4BDD-83F6-F3A9FEB4B984}" dt="2024-02-22T09:52:54.409" v="2357" actId="27803"/>
          <ac:spMkLst>
            <pc:docMk/>
            <pc:sldMk cId="3942064285" sldId="256"/>
            <ac:spMk id="15651" creationId="{E35A3B52-3CA6-0940-D2A5-B4FFFA3355B3}"/>
          </ac:spMkLst>
        </pc:spChg>
        <pc:spChg chg="mod">
          <ac:chgData name="Jassem Abbasi" userId="a485637c-5d5c-44af-8411-f95acc3236b6" providerId="ADAL" clId="{B67E75DF-61F4-4BDD-83F6-F3A9FEB4B984}" dt="2024-02-22T09:52:54.409" v="2357" actId="27803"/>
          <ac:spMkLst>
            <pc:docMk/>
            <pc:sldMk cId="3942064285" sldId="256"/>
            <ac:spMk id="15652" creationId="{8E526B45-258C-AB50-FA1F-CFA662A7CDAA}"/>
          </ac:spMkLst>
        </pc:spChg>
        <pc:spChg chg="mod">
          <ac:chgData name="Jassem Abbasi" userId="a485637c-5d5c-44af-8411-f95acc3236b6" providerId="ADAL" clId="{B67E75DF-61F4-4BDD-83F6-F3A9FEB4B984}" dt="2024-02-22T09:52:54.409" v="2357" actId="27803"/>
          <ac:spMkLst>
            <pc:docMk/>
            <pc:sldMk cId="3942064285" sldId="256"/>
            <ac:spMk id="15653" creationId="{6436AE12-18F7-6AF3-164D-F38D5DFF149C}"/>
          </ac:spMkLst>
        </pc:spChg>
        <pc:spChg chg="mod">
          <ac:chgData name="Jassem Abbasi" userId="a485637c-5d5c-44af-8411-f95acc3236b6" providerId="ADAL" clId="{B67E75DF-61F4-4BDD-83F6-F3A9FEB4B984}" dt="2024-02-22T09:52:54.409" v="2357" actId="27803"/>
          <ac:spMkLst>
            <pc:docMk/>
            <pc:sldMk cId="3942064285" sldId="256"/>
            <ac:spMk id="15654" creationId="{75C8FB64-C84C-8B9F-6627-3567CAD00570}"/>
          </ac:spMkLst>
        </pc:spChg>
        <pc:spChg chg="mod">
          <ac:chgData name="Jassem Abbasi" userId="a485637c-5d5c-44af-8411-f95acc3236b6" providerId="ADAL" clId="{B67E75DF-61F4-4BDD-83F6-F3A9FEB4B984}" dt="2024-02-22T09:52:54.409" v="2357" actId="27803"/>
          <ac:spMkLst>
            <pc:docMk/>
            <pc:sldMk cId="3942064285" sldId="256"/>
            <ac:spMk id="15655" creationId="{3B8FCE08-77CA-BC2D-6715-A2DCEE4F9654}"/>
          </ac:spMkLst>
        </pc:spChg>
        <pc:spChg chg="mod">
          <ac:chgData name="Jassem Abbasi" userId="a485637c-5d5c-44af-8411-f95acc3236b6" providerId="ADAL" clId="{B67E75DF-61F4-4BDD-83F6-F3A9FEB4B984}" dt="2024-02-22T09:52:54.409" v="2357" actId="27803"/>
          <ac:spMkLst>
            <pc:docMk/>
            <pc:sldMk cId="3942064285" sldId="256"/>
            <ac:spMk id="15656" creationId="{AC16823E-24CC-48C3-42CF-152C6F99BBB9}"/>
          </ac:spMkLst>
        </pc:spChg>
        <pc:spChg chg="mod">
          <ac:chgData name="Jassem Abbasi" userId="a485637c-5d5c-44af-8411-f95acc3236b6" providerId="ADAL" clId="{B67E75DF-61F4-4BDD-83F6-F3A9FEB4B984}" dt="2024-02-22T09:52:54.409" v="2357" actId="27803"/>
          <ac:spMkLst>
            <pc:docMk/>
            <pc:sldMk cId="3942064285" sldId="256"/>
            <ac:spMk id="15657" creationId="{E86697B7-EE25-4C1A-1BE5-7B072EC84252}"/>
          </ac:spMkLst>
        </pc:spChg>
        <pc:spChg chg="mod">
          <ac:chgData name="Jassem Abbasi" userId="a485637c-5d5c-44af-8411-f95acc3236b6" providerId="ADAL" clId="{B67E75DF-61F4-4BDD-83F6-F3A9FEB4B984}" dt="2024-02-22T09:52:54.409" v="2357" actId="27803"/>
          <ac:spMkLst>
            <pc:docMk/>
            <pc:sldMk cId="3942064285" sldId="256"/>
            <ac:spMk id="15658" creationId="{8ADCBB91-CC8F-0DD2-C294-6E7ACAF816DB}"/>
          </ac:spMkLst>
        </pc:spChg>
        <pc:spChg chg="mod">
          <ac:chgData name="Jassem Abbasi" userId="a485637c-5d5c-44af-8411-f95acc3236b6" providerId="ADAL" clId="{B67E75DF-61F4-4BDD-83F6-F3A9FEB4B984}" dt="2024-02-22T09:52:54.409" v="2357" actId="27803"/>
          <ac:spMkLst>
            <pc:docMk/>
            <pc:sldMk cId="3942064285" sldId="256"/>
            <ac:spMk id="15659" creationId="{B75D613C-1C40-CBC4-AE94-E873DAFEBCDA}"/>
          </ac:spMkLst>
        </pc:spChg>
        <pc:spChg chg="mod">
          <ac:chgData name="Jassem Abbasi" userId="a485637c-5d5c-44af-8411-f95acc3236b6" providerId="ADAL" clId="{B67E75DF-61F4-4BDD-83F6-F3A9FEB4B984}" dt="2024-02-22T09:52:54.409" v="2357" actId="27803"/>
          <ac:spMkLst>
            <pc:docMk/>
            <pc:sldMk cId="3942064285" sldId="256"/>
            <ac:spMk id="15660" creationId="{9E085FF5-EBCD-EBB4-24F9-3B6C6FF5CDEF}"/>
          </ac:spMkLst>
        </pc:spChg>
        <pc:spChg chg="mod">
          <ac:chgData name="Jassem Abbasi" userId="a485637c-5d5c-44af-8411-f95acc3236b6" providerId="ADAL" clId="{B67E75DF-61F4-4BDD-83F6-F3A9FEB4B984}" dt="2024-02-22T09:52:54.409" v="2357" actId="27803"/>
          <ac:spMkLst>
            <pc:docMk/>
            <pc:sldMk cId="3942064285" sldId="256"/>
            <ac:spMk id="15661" creationId="{E6B8B613-C31A-2722-A0DB-40FDFF8A3237}"/>
          </ac:spMkLst>
        </pc:spChg>
        <pc:spChg chg="mod">
          <ac:chgData name="Jassem Abbasi" userId="a485637c-5d5c-44af-8411-f95acc3236b6" providerId="ADAL" clId="{B67E75DF-61F4-4BDD-83F6-F3A9FEB4B984}" dt="2024-02-22T09:52:54.409" v="2357" actId="27803"/>
          <ac:spMkLst>
            <pc:docMk/>
            <pc:sldMk cId="3942064285" sldId="256"/>
            <ac:spMk id="15662" creationId="{902A4668-0B65-A88A-A674-FCD094C61C26}"/>
          </ac:spMkLst>
        </pc:spChg>
        <pc:spChg chg="mod">
          <ac:chgData name="Jassem Abbasi" userId="a485637c-5d5c-44af-8411-f95acc3236b6" providerId="ADAL" clId="{B67E75DF-61F4-4BDD-83F6-F3A9FEB4B984}" dt="2024-02-22T09:52:54.409" v="2357" actId="27803"/>
          <ac:spMkLst>
            <pc:docMk/>
            <pc:sldMk cId="3942064285" sldId="256"/>
            <ac:spMk id="15663" creationId="{FC971651-98B4-F6DC-7CEC-10AC58F8C45B}"/>
          </ac:spMkLst>
        </pc:spChg>
        <pc:spChg chg="mod">
          <ac:chgData name="Jassem Abbasi" userId="a485637c-5d5c-44af-8411-f95acc3236b6" providerId="ADAL" clId="{B67E75DF-61F4-4BDD-83F6-F3A9FEB4B984}" dt="2024-02-22T09:52:54.409" v="2357" actId="27803"/>
          <ac:spMkLst>
            <pc:docMk/>
            <pc:sldMk cId="3942064285" sldId="256"/>
            <ac:spMk id="15664" creationId="{C8E2B1BA-DD32-890B-7043-A55BD2EAE55C}"/>
          </ac:spMkLst>
        </pc:spChg>
        <pc:spChg chg="mod">
          <ac:chgData name="Jassem Abbasi" userId="a485637c-5d5c-44af-8411-f95acc3236b6" providerId="ADAL" clId="{B67E75DF-61F4-4BDD-83F6-F3A9FEB4B984}" dt="2024-02-22T09:52:54.409" v="2357" actId="27803"/>
          <ac:spMkLst>
            <pc:docMk/>
            <pc:sldMk cId="3942064285" sldId="256"/>
            <ac:spMk id="15665" creationId="{49CEEF44-34D0-2653-A158-764A135BBB82}"/>
          </ac:spMkLst>
        </pc:spChg>
        <pc:spChg chg="mod">
          <ac:chgData name="Jassem Abbasi" userId="a485637c-5d5c-44af-8411-f95acc3236b6" providerId="ADAL" clId="{B67E75DF-61F4-4BDD-83F6-F3A9FEB4B984}" dt="2024-02-22T09:52:54.409" v="2357" actId="27803"/>
          <ac:spMkLst>
            <pc:docMk/>
            <pc:sldMk cId="3942064285" sldId="256"/>
            <ac:spMk id="15666" creationId="{F7314B07-E18F-DF92-6387-3F81151DD0BC}"/>
          </ac:spMkLst>
        </pc:spChg>
        <pc:spChg chg="mod">
          <ac:chgData name="Jassem Abbasi" userId="a485637c-5d5c-44af-8411-f95acc3236b6" providerId="ADAL" clId="{B67E75DF-61F4-4BDD-83F6-F3A9FEB4B984}" dt="2024-02-22T09:52:54.409" v="2357" actId="27803"/>
          <ac:spMkLst>
            <pc:docMk/>
            <pc:sldMk cId="3942064285" sldId="256"/>
            <ac:spMk id="15667" creationId="{A5736CCD-318C-73F7-B9AF-4025812E057E}"/>
          </ac:spMkLst>
        </pc:spChg>
        <pc:spChg chg="mod">
          <ac:chgData name="Jassem Abbasi" userId="a485637c-5d5c-44af-8411-f95acc3236b6" providerId="ADAL" clId="{B67E75DF-61F4-4BDD-83F6-F3A9FEB4B984}" dt="2024-02-22T09:52:54.409" v="2357" actId="27803"/>
          <ac:spMkLst>
            <pc:docMk/>
            <pc:sldMk cId="3942064285" sldId="256"/>
            <ac:spMk id="15668" creationId="{F77ED983-C0B7-587E-55EB-E669AC681070}"/>
          </ac:spMkLst>
        </pc:spChg>
        <pc:spChg chg="mod">
          <ac:chgData name="Jassem Abbasi" userId="a485637c-5d5c-44af-8411-f95acc3236b6" providerId="ADAL" clId="{B67E75DF-61F4-4BDD-83F6-F3A9FEB4B984}" dt="2024-02-22T09:52:54.409" v="2357" actId="27803"/>
          <ac:spMkLst>
            <pc:docMk/>
            <pc:sldMk cId="3942064285" sldId="256"/>
            <ac:spMk id="15669" creationId="{46A2BDEA-39FA-3EAB-E35A-330E6F64BAD6}"/>
          </ac:spMkLst>
        </pc:spChg>
        <pc:spChg chg="mod">
          <ac:chgData name="Jassem Abbasi" userId="a485637c-5d5c-44af-8411-f95acc3236b6" providerId="ADAL" clId="{B67E75DF-61F4-4BDD-83F6-F3A9FEB4B984}" dt="2024-02-22T09:52:54.409" v="2357" actId="27803"/>
          <ac:spMkLst>
            <pc:docMk/>
            <pc:sldMk cId="3942064285" sldId="256"/>
            <ac:spMk id="15670" creationId="{AA03A81F-1320-F174-1B94-81A2C45B0C8B}"/>
          </ac:spMkLst>
        </pc:spChg>
        <pc:spChg chg="mod">
          <ac:chgData name="Jassem Abbasi" userId="a485637c-5d5c-44af-8411-f95acc3236b6" providerId="ADAL" clId="{B67E75DF-61F4-4BDD-83F6-F3A9FEB4B984}" dt="2024-02-22T09:52:54.409" v="2357" actId="27803"/>
          <ac:spMkLst>
            <pc:docMk/>
            <pc:sldMk cId="3942064285" sldId="256"/>
            <ac:spMk id="15671" creationId="{7942E3B4-955D-2C67-9D65-1D9FAD60B617}"/>
          </ac:spMkLst>
        </pc:spChg>
        <pc:spChg chg="mod">
          <ac:chgData name="Jassem Abbasi" userId="a485637c-5d5c-44af-8411-f95acc3236b6" providerId="ADAL" clId="{B67E75DF-61F4-4BDD-83F6-F3A9FEB4B984}" dt="2024-02-22T09:52:54.409" v="2357" actId="27803"/>
          <ac:spMkLst>
            <pc:docMk/>
            <pc:sldMk cId="3942064285" sldId="256"/>
            <ac:spMk id="15672" creationId="{22BFF7FA-8104-6B8A-0868-87A7AAFCC19A}"/>
          </ac:spMkLst>
        </pc:spChg>
        <pc:spChg chg="mod">
          <ac:chgData name="Jassem Abbasi" userId="a485637c-5d5c-44af-8411-f95acc3236b6" providerId="ADAL" clId="{B67E75DF-61F4-4BDD-83F6-F3A9FEB4B984}" dt="2024-02-22T09:52:54.409" v="2357" actId="27803"/>
          <ac:spMkLst>
            <pc:docMk/>
            <pc:sldMk cId="3942064285" sldId="256"/>
            <ac:spMk id="15673" creationId="{99270455-710A-99F5-67CB-7652E85A9BBD}"/>
          </ac:spMkLst>
        </pc:spChg>
        <pc:spChg chg="mod">
          <ac:chgData name="Jassem Abbasi" userId="a485637c-5d5c-44af-8411-f95acc3236b6" providerId="ADAL" clId="{B67E75DF-61F4-4BDD-83F6-F3A9FEB4B984}" dt="2024-02-22T09:52:54.409" v="2357" actId="27803"/>
          <ac:spMkLst>
            <pc:docMk/>
            <pc:sldMk cId="3942064285" sldId="256"/>
            <ac:spMk id="15674" creationId="{C9CCA2B9-9CB6-F006-9A6F-5A02F16F6068}"/>
          </ac:spMkLst>
        </pc:spChg>
        <pc:spChg chg="mod">
          <ac:chgData name="Jassem Abbasi" userId="a485637c-5d5c-44af-8411-f95acc3236b6" providerId="ADAL" clId="{B67E75DF-61F4-4BDD-83F6-F3A9FEB4B984}" dt="2024-02-22T09:52:54.409" v="2357" actId="27803"/>
          <ac:spMkLst>
            <pc:docMk/>
            <pc:sldMk cId="3942064285" sldId="256"/>
            <ac:spMk id="15675" creationId="{40BFAB30-3C2F-5AFE-7D2A-3E76636727F7}"/>
          </ac:spMkLst>
        </pc:spChg>
        <pc:spChg chg="mod">
          <ac:chgData name="Jassem Abbasi" userId="a485637c-5d5c-44af-8411-f95acc3236b6" providerId="ADAL" clId="{B67E75DF-61F4-4BDD-83F6-F3A9FEB4B984}" dt="2024-02-22T09:52:54.409" v="2357" actId="27803"/>
          <ac:spMkLst>
            <pc:docMk/>
            <pc:sldMk cId="3942064285" sldId="256"/>
            <ac:spMk id="15676" creationId="{BCD1F9E5-9835-7E65-59E9-2B55C64CC79C}"/>
          </ac:spMkLst>
        </pc:spChg>
        <pc:spChg chg="mod">
          <ac:chgData name="Jassem Abbasi" userId="a485637c-5d5c-44af-8411-f95acc3236b6" providerId="ADAL" clId="{B67E75DF-61F4-4BDD-83F6-F3A9FEB4B984}" dt="2024-02-22T09:52:54.409" v="2357" actId="27803"/>
          <ac:spMkLst>
            <pc:docMk/>
            <pc:sldMk cId="3942064285" sldId="256"/>
            <ac:spMk id="15677" creationId="{5BFB5116-4FDD-AD98-A3AE-128C3DC3C37A}"/>
          </ac:spMkLst>
        </pc:spChg>
        <pc:spChg chg="mod">
          <ac:chgData name="Jassem Abbasi" userId="a485637c-5d5c-44af-8411-f95acc3236b6" providerId="ADAL" clId="{B67E75DF-61F4-4BDD-83F6-F3A9FEB4B984}" dt="2024-02-22T09:52:54.409" v="2357" actId="27803"/>
          <ac:spMkLst>
            <pc:docMk/>
            <pc:sldMk cId="3942064285" sldId="256"/>
            <ac:spMk id="15678" creationId="{6AB5347C-5287-4D70-1770-623DA7E2D89E}"/>
          </ac:spMkLst>
        </pc:spChg>
        <pc:spChg chg="mod">
          <ac:chgData name="Jassem Abbasi" userId="a485637c-5d5c-44af-8411-f95acc3236b6" providerId="ADAL" clId="{B67E75DF-61F4-4BDD-83F6-F3A9FEB4B984}" dt="2024-02-22T09:52:54.409" v="2357" actId="27803"/>
          <ac:spMkLst>
            <pc:docMk/>
            <pc:sldMk cId="3942064285" sldId="256"/>
            <ac:spMk id="15679" creationId="{4A338651-405D-C7C4-838F-13EF8F69DD45}"/>
          </ac:spMkLst>
        </pc:spChg>
        <pc:spChg chg="mod">
          <ac:chgData name="Jassem Abbasi" userId="a485637c-5d5c-44af-8411-f95acc3236b6" providerId="ADAL" clId="{B67E75DF-61F4-4BDD-83F6-F3A9FEB4B984}" dt="2024-02-22T09:52:54.409" v="2357" actId="27803"/>
          <ac:spMkLst>
            <pc:docMk/>
            <pc:sldMk cId="3942064285" sldId="256"/>
            <ac:spMk id="15680" creationId="{02A1AC3A-EC44-CBEE-14C7-AED1ED2ADD79}"/>
          </ac:spMkLst>
        </pc:spChg>
        <pc:spChg chg="mod">
          <ac:chgData name="Jassem Abbasi" userId="a485637c-5d5c-44af-8411-f95acc3236b6" providerId="ADAL" clId="{B67E75DF-61F4-4BDD-83F6-F3A9FEB4B984}" dt="2024-02-22T09:52:54.409" v="2357" actId="27803"/>
          <ac:spMkLst>
            <pc:docMk/>
            <pc:sldMk cId="3942064285" sldId="256"/>
            <ac:spMk id="15681" creationId="{D8B271CD-8C9E-CC78-D196-763E5E98E62B}"/>
          </ac:spMkLst>
        </pc:spChg>
        <pc:spChg chg="mod">
          <ac:chgData name="Jassem Abbasi" userId="a485637c-5d5c-44af-8411-f95acc3236b6" providerId="ADAL" clId="{B67E75DF-61F4-4BDD-83F6-F3A9FEB4B984}" dt="2024-02-22T09:52:54.409" v="2357" actId="27803"/>
          <ac:spMkLst>
            <pc:docMk/>
            <pc:sldMk cId="3942064285" sldId="256"/>
            <ac:spMk id="15682" creationId="{C6909726-E4BF-C3BD-0DDD-746E703FA505}"/>
          </ac:spMkLst>
        </pc:spChg>
        <pc:spChg chg="mod">
          <ac:chgData name="Jassem Abbasi" userId="a485637c-5d5c-44af-8411-f95acc3236b6" providerId="ADAL" clId="{B67E75DF-61F4-4BDD-83F6-F3A9FEB4B984}" dt="2024-02-22T09:52:54.409" v="2357" actId="27803"/>
          <ac:spMkLst>
            <pc:docMk/>
            <pc:sldMk cId="3942064285" sldId="256"/>
            <ac:spMk id="15683" creationId="{929F0030-408D-91B5-9C53-2B0246C679E9}"/>
          </ac:spMkLst>
        </pc:spChg>
        <pc:spChg chg="mod">
          <ac:chgData name="Jassem Abbasi" userId="a485637c-5d5c-44af-8411-f95acc3236b6" providerId="ADAL" clId="{B67E75DF-61F4-4BDD-83F6-F3A9FEB4B984}" dt="2024-02-22T09:52:54.409" v="2357" actId="27803"/>
          <ac:spMkLst>
            <pc:docMk/>
            <pc:sldMk cId="3942064285" sldId="256"/>
            <ac:spMk id="15684" creationId="{25E36CF4-7201-35DC-5AC7-423F57893B2C}"/>
          </ac:spMkLst>
        </pc:spChg>
        <pc:spChg chg="mod">
          <ac:chgData name="Jassem Abbasi" userId="a485637c-5d5c-44af-8411-f95acc3236b6" providerId="ADAL" clId="{B67E75DF-61F4-4BDD-83F6-F3A9FEB4B984}" dt="2024-02-22T09:52:54.409" v="2357" actId="27803"/>
          <ac:spMkLst>
            <pc:docMk/>
            <pc:sldMk cId="3942064285" sldId="256"/>
            <ac:spMk id="15685" creationId="{67C5F964-CC35-692A-178B-0BEF421F8E43}"/>
          </ac:spMkLst>
        </pc:spChg>
        <pc:spChg chg="mod">
          <ac:chgData name="Jassem Abbasi" userId="a485637c-5d5c-44af-8411-f95acc3236b6" providerId="ADAL" clId="{B67E75DF-61F4-4BDD-83F6-F3A9FEB4B984}" dt="2024-02-22T09:52:54.409" v="2357" actId="27803"/>
          <ac:spMkLst>
            <pc:docMk/>
            <pc:sldMk cId="3942064285" sldId="256"/>
            <ac:spMk id="15686" creationId="{9E365C26-6A01-C48E-24FF-DC97A730DFBC}"/>
          </ac:spMkLst>
        </pc:spChg>
        <pc:spChg chg="mod">
          <ac:chgData name="Jassem Abbasi" userId="a485637c-5d5c-44af-8411-f95acc3236b6" providerId="ADAL" clId="{B67E75DF-61F4-4BDD-83F6-F3A9FEB4B984}" dt="2024-02-22T09:52:54.409" v="2357" actId="27803"/>
          <ac:spMkLst>
            <pc:docMk/>
            <pc:sldMk cId="3942064285" sldId="256"/>
            <ac:spMk id="15687" creationId="{34A0217D-DD33-35E0-7B3C-E2401BCAE5CE}"/>
          </ac:spMkLst>
        </pc:spChg>
        <pc:spChg chg="mod">
          <ac:chgData name="Jassem Abbasi" userId="a485637c-5d5c-44af-8411-f95acc3236b6" providerId="ADAL" clId="{B67E75DF-61F4-4BDD-83F6-F3A9FEB4B984}" dt="2024-02-22T09:52:54.409" v="2357" actId="27803"/>
          <ac:spMkLst>
            <pc:docMk/>
            <pc:sldMk cId="3942064285" sldId="256"/>
            <ac:spMk id="15688" creationId="{B452946E-76A2-9768-1BA4-EF13F45CC1D5}"/>
          </ac:spMkLst>
        </pc:spChg>
        <pc:spChg chg="mod">
          <ac:chgData name="Jassem Abbasi" userId="a485637c-5d5c-44af-8411-f95acc3236b6" providerId="ADAL" clId="{B67E75DF-61F4-4BDD-83F6-F3A9FEB4B984}" dt="2024-02-22T09:52:54.409" v="2357" actId="27803"/>
          <ac:spMkLst>
            <pc:docMk/>
            <pc:sldMk cId="3942064285" sldId="256"/>
            <ac:spMk id="15689" creationId="{D591CD26-724D-A914-73EF-B4E41329D016}"/>
          </ac:spMkLst>
        </pc:spChg>
        <pc:spChg chg="mod">
          <ac:chgData name="Jassem Abbasi" userId="a485637c-5d5c-44af-8411-f95acc3236b6" providerId="ADAL" clId="{B67E75DF-61F4-4BDD-83F6-F3A9FEB4B984}" dt="2024-02-22T09:52:54.409" v="2357" actId="27803"/>
          <ac:spMkLst>
            <pc:docMk/>
            <pc:sldMk cId="3942064285" sldId="256"/>
            <ac:spMk id="15690" creationId="{5EB2137F-0614-C27E-1F01-1D59E89CF5C0}"/>
          </ac:spMkLst>
        </pc:spChg>
        <pc:spChg chg="mod">
          <ac:chgData name="Jassem Abbasi" userId="a485637c-5d5c-44af-8411-f95acc3236b6" providerId="ADAL" clId="{B67E75DF-61F4-4BDD-83F6-F3A9FEB4B984}" dt="2024-02-22T09:52:54.409" v="2357" actId="27803"/>
          <ac:spMkLst>
            <pc:docMk/>
            <pc:sldMk cId="3942064285" sldId="256"/>
            <ac:spMk id="15691" creationId="{8FE6E8A1-1F80-54F6-6D4B-80050384E5BE}"/>
          </ac:spMkLst>
        </pc:spChg>
        <pc:spChg chg="mod">
          <ac:chgData name="Jassem Abbasi" userId="a485637c-5d5c-44af-8411-f95acc3236b6" providerId="ADAL" clId="{B67E75DF-61F4-4BDD-83F6-F3A9FEB4B984}" dt="2024-02-22T09:52:54.409" v="2357" actId="27803"/>
          <ac:spMkLst>
            <pc:docMk/>
            <pc:sldMk cId="3942064285" sldId="256"/>
            <ac:spMk id="15692" creationId="{712F8A56-78AC-C39A-88C0-77D64AC856BE}"/>
          </ac:spMkLst>
        </pc:spChg>
        <pc:spChg chg="mod">
          <ac:chgData name="Jassem Abbasi" userId="a485637c-5d5c-44af-8411-f95acc3236b6" providerId="ADAL" clId="{B67E75DF-61F4-4BDD-83F6-F3A9FEB4B984}" dt="2024-02-22T09:52:54.409" v="2357" actId="27803"/>
          <ac:spMkLst>
            <pc:docMk/>
            <pc:sldMk cId="3942064285" sldId="256"/>
            <ac:spMk id="15693" creationId="{0CE01476-48FF-ADD5-0C99-57F50F08B1AD}"/>
          </ac:spMkLst>
        </pc:spChg>
        <pc:spChg chg="mod">
          <ac:chgData name="Jassem Abbasi" userId="a485637c-5d5c-44af-8411-f95acc3236b6" providerId="ADAL" clId="{B67E75DF-61F4-4BDD-83F6-F3A9FEB4B984}" dt="2024-02-22T09:52:54.409" v="2357" actId="27803"/>
          <ac:spMkLst>
            <pc:docMk/>
            <pc:sldMk cId="3942064285" sldId="256"/>
            <ac:spMk id="15694" creationId="{AABFECBE-E49B-63A1-E839-41EA3F3AEE42}"/>
          </ac:spMkLst>
        </pc:spChg>
        <pc:spChg chg="mod">
          <ac:chgData name="Jassem Abbasi" userId="a485637c-5d5c-44af-8411-f95acc3236b6" providerId="ADAL" clId="{B67E75DF-61F4-4BDD-83F6-F3A9FEB4B984}" dt="2024-02-22T09:52:54.409" v="2357" actId="27803"/>
          <ac:spMkLst>
            <pc:docMk/>
            <pc:sldMk cId="3942064285" sldId="256"/>
            <ac:spMk id="15695" creationId="{FD577E6E-BA2B-235B-6074-05CA31B5A539}"/>
          </ac:spMkLst>
        </pc:spChg>
        <pc:spChg chg="mod">
          <ac:chgData name="Jassem Abbasi" userId="a485637c-5d5c-44af-8411-f95acc3236b6" providerId="ADAL" clId="{B67E75DF-61F4-4BDD-83F6-F3A9FEB4B984}" dt="2024-02-22T09:52:54.409" v="2357" actId="27803"/>
          <ac:spMkLst>
            <pc:docMk/>
            <pc:sldMk cId="3942064285" sldId="256"/>
            <ac:spMk id="15696" creationId="{F3852211-5913-97F2-CB1B-D0D6800E177D}"/>
          </ac:spMkLst>
        </pc:spChg>
        <pc:spChg chg="mod">
          <ac:chgData name="Jassem Abbasi" userId="a485637c-5d5c-44af-8411-f95acc3236b6" providerId="ADAL" clId="{B67E75DF-61F4-4BDD-83F6-F3A9FEB4B984}" dt="2024-02-22T09:52:54.409" v="2357" actId="27803"/>
          <ac:spMkLst>
            <pc:docMk/>
            <pc:sldMk cId="3942064285" sldId="256"/>
            <ac:spMk id="15697" creationId="{AEE0BD79-27A4-1D66-8B8A-B26228AB6660}"/>
          </ac:spMkLst>
        </pc:spChg>
        <pc:spChg chg="mod">
          <ac:chgData name="Jassem Abbasi" userId="a485637c-5d5c-44af-8411-f95acc3236b6" providerId="ADAL" clId="{B67E75DF-61F4-4BDD-83F6-F3A9FEB4B984}" dt="2024-02-22T09:52:54.409" v="2357" actId="27803"/>
          <ac:spMkLst>
            <pc:docMk/>
            <pc:sldMk cId="3942064285" sldId="256"/>
            <ac:spMk id="15698" creationId="{06FB470F-5EE8-1464-6114-10E8616BC3B5}"/>
          </ac:spMkLst>
        </pc:spChg>
        <pc:spChg chg="mod">
          <ac:chgData name="Jassem Abbasi" userId="a485637c-5d5c-44af-8411-f95acc3236b6" providerId="ADAL" clId="{B67E75DF-61F4-4BDD-83F6-F3A9FEB4B984}" dt="2024-02-22T09:52:54.409" v="2357" actId="27803"/>
          <ac:spMkLst>
            <pc:docMk/>
            <pc:sldMk cId="3942064285" sldId="256"/>
            <ac:spMk id="15699" creationId="{78D5C9E4-3CBB-B60C-9FB9-02D494469EBE}"/>
          </ac:spMkLst>
        </pc:spChg>
        <pc:spChg chg="mod">
          <ac:chgData name="Jassem Abbasi" userId="a485637c-5d5c-44af-8411-f95acc3236b6" providerId="ADAL" clId="{B67E75DF-61F4-4BDD-83F6-F3A9FEB4B984}" dt="2024-02-22T09:52:54.409" v="2357" actId="27803"/>
          <ac:spMkLst>
            <pc:docMk/>
            <pc:sldMk cId="3942064285" sldId="256"/>
            <ac:spMk id="15700" creationId="{FD91BCD9-3682-D14F-B653-08300300C21F}"/>
          </ac:spMkLst>
        </pc:spChg>
        <pc:spChg chg="mod">
          <ac:chgData name="Jassem Abbasi" userId="a485637c-5d5c-44af-8411-f95acc3236b6" providerId="ADAL" clId="{B67E75DF-61F4-4BDD-83F6-F3A9FEB4B984}" dt="2024-02-22T09:52:54.409" v="2357" actId="27803"/>
          <ac:spMkLst>
            <pc:docMk/>
            <pc:sldMk cId="3942064285" sldId="256"/>
            <ac:spMk id="15701" creationId="{7C6182C3-6E64-9D4E-E609-DD6A6F750B9D}"/>
          </ac:spMkLst>
        </pc:spChg>
        <pc:spChg chg="mod">
          <ac:chgData name="Jassem Abbasi" userId="a485637c-5d5c-44af-8411-f95acc3236b6" providerId="ADAL" clId="{B67E75DF-61F4-4BDD-83F6-F3A9FEB4B984}" dt="2024-02-22T09:52:54.409" v="2357" actId="27803"/>
          <ac:spMkLst>
            <pc:docMk/>
            <pc:sldMk cId="3942064285" sldId="256"/>
            <ac:spMk id="15702" creationId="{A4CB51C8-092E-140D-D662-96B74C0A616D}"/>
          </ac:spMkLst>
        </pc:spChg>
        <pc:spChg chg="mod">
          <ac:chgData name="Jassem Abbasi" userId="a485637c-5d5c-44af-8411-f95acc3236b6" providerId="ADAL" clId="{B67E75DF-61F4-4BDD-83F6-F3A9FEB4B984}" dt="2024-02-22T09:52:54.409" v="2357" actId="27803"/>
          <ac:spMkLst>
            <pc:docMk/>
            <pc:sldMk cId="3942064285" sldId="256"/>
            <ac:spMk id="15703" creationId="{D21B49E9-39E2-B8F8-1845-61EDC40B81D4}"/>
          </ac:spMkLst>
        </pc:spChg>
        <pc:spChg chg="mod">
          <ac:chgData name="Jassem Abbasi" userId="a485637c-5d5c-44af-8411-f95acc3236b6" providerId="ADAL" clId="{B67E75DF-61F4-4BDD-83F6-F3A9FEB4B984}" dt="2024-02-22T09:52:54.409" v="2357" actId="27803"/>
          <ac:spMkLst>
            <pc:docMk/>
            <pc:sldMk cId="3942064285" sldId="256"/>
            <ac:spMk id="15704" creationId="{C6150F6D-F115-C58F-D720-BA8DD2118281}"/>
          </ac:spMkLst>
        </pc:spChg>
        <pc:spChg chg="mod">
          <ac:chgData name="Jassem Abbasi" userId="a485637c-5d5c-44af-8411-f95acc3236b6" providerId="ADAL" clId="{B67E75DF-61F4-4BDD-83F6-F3A9FEB4B984}" dt="2024-02-22T09:52:54.409" v="2357" actId="27803"/>
          <ac:spMkLst>
            <pc:docMk/>
            <pc:sldMk cId="3942064285" sldId="256"/>
            <ac:spMk id="15705" creationId="{7C109E93-533A-BCC5-7A67-E7F4559F4EEC}"/>
          </ac:spMkLst>
        </pc:spChg>
        <pc:spChg chg="mod">
          <ac:chgData name="Jassem Abbasi" userId="a485637c-5d5c-44af-8411-f95acc3236b6" providerId="ADAL" clId="{B67E75DF-61F4-4BDD-83F6-F3A9FEB4B984}" dt="2024-02-22T09:52:54.409" v="2357" actId="27803"/>
          <ac:spMkLst>
            <pc:docMk/>
            <pc:sldMk cId="3942064285" sldId="256"/>
            <ac:spMk id="15706" creationId="{99F933B6-6993-A721-2402-37E203F75F1F}"/>
          </ac:spMkLst>
        </pc:spChg>
        <pc:spChg chg="mod">
          <ac:chgData name="Jassem Abbasi" userId="a485637c-5d5c-44af-8411-f95acc3236b6" providerId="ADAL" clId="{B67E75DF-61F4-4BDD-83F6-F3A9FEB4B984}" dt="2024-02-22T09:52:54.409" v="2357" actId="27803"/>
          <ac:spMkLst>
            <pc:docMk/>
            <pc:sldMk cId="3942064285" sldId="256"/>
            <ac:spMk id="15707" creationId="{EA3B6863-E19D-E0DE-6005-315465226308}"/>
          </ac:spMkLst>
        </pc:spChg>
        <pc:spChg chg="mod">
          <ac:chgData name="Jassem Abbasi" userId="a485637c-5d5c-44af-8411-f95acc3236b6" providerId="ADAL" clId="{B67E75DF-61F4-4BDD-83F6-F3A9FEB4B984}" dt="2024-02-22T09:52:54.409" v="2357" actId="27803"/>
          <ac:spMkLst>
            <pc:docMk/>
            <pc:sldMk cId="3942064285" sldId="256"/>
            <ac:spMk id="15708" creationId="{4167E38C-2668-9925-9D2F-72E6E2DAA186}"/>
          </ac:spMkLst>
        </pc:spChg>
        <pc:spChg chg="mod">
          <ac:chgData name="Jassem Abbasi" userId="a485637c-5d5c-44af-8411-f95acc3236b6" providerId="ADAL" clId="{B67E75DF-61F4-4BDD-83F6-F3A9FEB4B984}" dt="2024-02-22T09:52:54.409" v="2357" actId="27803"/>
          <ac:spMkLst>
            <pc:docMk/>
            <pc:sldMk cId="3942064285" sldId="256"/>
            <ac:spMk id="15709" creationId="{53238994-1344-669C-0DA2-8C7CF32E5817}"/>
          </ac:spMkLst>
        </pc:spChg>
        <pc:spChg chg="mod">
          <ac:chgData name="Jassem Abbasi" userId="a485637c-5d5c-44af-8411-f95acc3236b6" providerId="ADAL" clId="{B67E75DF-61F4-4BDD-83F6-F3A9FEB4B984}" dt="2024-02-22T09:52:54.409" v="2357" actId="27803"/>
          <ac:spMkLst>
            <pc:docMk/>
            <pc:sldMk cId="3942064285" sldId="256"/>
            <ac:spMk id="15710" creationId="{C6DEB90E-6C10-16DA-1BFF-7A20029D4633}"/>
          </ac:spMkLst>
        </pc:spChg>
        <pc:spChg chg="mod">
          <ac:chgData name="Jassem Abbasi" userId="a485637c-5d5c-44af-8411-f95acc3236b6" providerId="ADAL" clId="{B67E75DF-61F4-4BDD-83F6-F3A9FEB4B984}" dt="2024-02-22T09:52:54.409" v="2357" actId="27803"/>
          <ac:spMkLst>
            <pc:docMk/>
            <pc:sldMk cId="3942064285" sldId="256"/>
            <ac:spMk id="15711" creationId="{C70F1B03-449A-8163-CB4E-EDEA36D66017}"/>
          </ac:spMkLst>
        </pc:spChg>
        <pc:spChg chg="mod">
          <ac:chgData name="Jassem Abbasi" userId="a485637c-5d5c-44af-8411-f95acc3236b6" providerId="ADAL" clId="{B67E75DF-61F4-4BDD-83F6-F3A9FEB4B984}" dt="2024-02-22T09:52:54.409" v="2357" actId="27803"/>
          <ac:spMkLst>
            <pc:docMk/>
            <pc:sldMk cId="3942064285" sldId="256"/>
            <ac:spMk id="15712" creationId="{4C9FA076-68C5-82E9-8090-8990818A6A1B}"/>
          </ac:spMkLst>
        </pc:spChg>
        <pc:spChg chg="mod">
          <ac:chgData name="Jassem Abbasi" userId="a485637c-5d5c-44af-8411-f95acc3236b6" providerId="ADAL" clId="{B67E75DF-61F4-4BDD-83F6-F3A9FEB4B984}" dt="2024-02-22T09:52:54.409" v="2357" actId="27803"/>
          <ac:spMkLst>
            <pc:docMk/>
            <pc:sldMk cId="3942064285" sldId="256"/>
            <ac:spMk id="15713" creationId="{EF5447B5-CA1D-698B-5091-9BB60A62E3F0}"/>
          </ac:spMkLst>
        </pc:spChg>
        <pc:spChg chg="mod">
          <ac:chgData name="Jassem Abbasi" userId="a485637c-5d5c-44af-8411-f95acc3236b6" providerId="ADAL" clId="{B67E75DF-61F4-4BDD-83F6-F3A9FEB4B984}" dt="2024-02-22T09:52:54.409" v="2357" actId="27803"/>
          <ac:spMkLst>
            <pc:docMk/>
            <pc:sldMk cId="3942064285" sldId="256"/>
            <ac:spMk id="15714" creationId="{3383314F-B1F7-D5F9-0552-68C1B603D8F3}"/>
          </ac:spMkLst>
        </pc:spChg>
        <pc:spChg chg="mod">
          <ac:chgData name="Jassem Abbasi" userId="a485637c-5d5c-44af-8411-f95acc3236b6" providerId="ADAL" clId="{B67E75DF-61F4-4BDD-83F6-F3A9FEB4B984}" dt="2024-02-22T09:52:54.409" v="2357" actId="27803"/>
          <ac:spMkLst>
            <pc:docMk/>
            <pc:sldMk cId="3942064285" sldId="256"/>
            <ac:spMk id="15715" creationId="{B3624F99-B08C-21D1-8C74-A3E46A27431B}"/>
          </ac:spMkLst>
        </pc:spChg>
        <pc:spChg chg="mod">
          <ac:chgData name="Jassem Abbasi" userId="a485637c-5d5c-44af-8411-f95acc3236b6" providerId="ADAL" clId="{B67E75DF-61F4-4BDD-83F6-F3A9FEB4B984}" dt="2024-02-22T09:52:54.409" v="2357" actId="27803"/>
          <ac:spMkLst>
            <pc:docMk/>
            <pc:sldMk cId="3942064285" sldId="256"/>
            <ac:spMk id="15716" creationId="{C92BA8BE-6218-EB69-1AC9-B870B54DCE16}"/>
          </ac:spMkLst>
        </pc:spChg>
        <pc:spChg chg="mod">
          <ac:chgData name="Jassem Abbasi" userId="a485637c-5d5c-44af-8411-f95acc3236b6" providerId="ADAL" clId="{B67E75DF-61F4-4BDD-83F6-F3A9FEB4B984}" dt="2024-02-22T09:52:54.409" v="2357" actId="27803"/>
          <ac:spMkLst>
            <pc:docMk/>
            <pc:sldMk cId="3942064285" sldId="256"/>
            <ac:spMk id="15717" creationId="{E6C72D6D-C252-6E69-BDA3-67F588051CFA}"/>
          </ac:spMkLst>
        </pc:spChg>
        <pc:spChg chg="mod">
          <ac:chgData name="Jassem Abbasi" userId="a485637c-5d5c-44af-8411-f95acc3236b6" providerId="ADAL" clId="{B67E75DF-61F4-4BDD-83F6-F3A9FEB4B984}" dt="2024-02-22T09:52:54.409" v="2357" actId="27803"/>
          <ac:spMkLst>
            <pc:docMk/>
            <pc:sldMk cId="3942064285" sldId="256"/>
            <ac:spMk id="15718" creationId="{0C4C3A02-2B42-A873-BD0C-573EBDFF1CAF}"/>
          </ac:spMkLst>
        </pc:spChg>
        <pc:spChg chg="mod">
          <ac:chgData name="Jassem Abbasi" userId="a485637c-5d5c-44af-8411-f95acc3236b6" providerId="ADAL" clId="{B67E75DF-61F4-4BDD-83F6-F3A9FEB4B984}" dt="2024-02-22T09:52:54.409" v="2357" actId="27803"/>
          <ac:spMkLst>
            <pc:docMk/>
            <pc:sldMk cId="3942064285" sldId="256"/>
            <ac:spMk id="15719" creationId="{8B730D2C-C35F-6FD4-57BB-BFB5D8898229}"/>
          </ac:spMkLst>
        </pc:spChg>
        <pc:spChg chg="mod">
          <ac:chgData name="Jassem Abbasi" userId="a485637c-5d5c-44af-8411-f95acc3236b6" providerId="ADAL" clId="{B67E75DF-61F4-4BDD-83F6-F3A9FEB4B984}" dt="2024-02-22T09:52:54.409" v="2357" actId="27803"/>
          <ac:spMkLst>
            <pc:docMk/>
            <pc:sldMk cId="3942064285" sldId="256"/>
            <ac:spMk id="15720" creationId="{3864C02C-B7EE-5AE2-CE3E-3B9BCAA1C70A}"/>
          </ac:spMkLst>
        </pc:spChg>
        <pc:spChg chg="mod">
          <ac:chgData name="Jassem Abbasi" userId="a485637c-5d5c-44af-8411-f95acc3236b6" providerId="ADAL" clId="{B67E75DF-61F4-4BDD-83F6-F3A9FEB4B984}" dt="2024-02-22T09:52:54.409" v="2357" actId="27803"/>
          <ac:spMkLst>
            <pc:docMk/>
            <pc:sldMk cId="3942064285" sldId="256"/>
            <ac:spMk id="15721" creationId="{B5DA05B6-D8AB-2CC6-E423-0879A7E0FDF8}"/>
          </ac:spMkLst>
        </pc:spChg>
        <pc:spChg chg="mod">
          <ac:chgData name="Jassem Abbasi" userId="a485637c-5d5c-44af-8411-f95acc3236b6" providerId="ADAL" clId="{B67E75DF-61F4-4BDD-83F6-F3A9FEB4B984}" dt="2024-02-22T09:52:54.409" v="2357" actId="27803"/>
          <ac:spMkLst>
            <pc:docMk/>
            <pc:sldMk cId="3942064285" sldId="256"/>
            <ac:spMk id="15722" creationId="{90ED92A3-41BB-018D-AC28-95C60135EA9F}"/>
          </ac:spMkLst>
        </pc:spChg>
        <pc:spChg chg="mod">
          <ac:chgData name="Jassem Abbasi" userId="a485637c-5d5c-44af-8411-f95acc3236b6" providerId="ADAL" clId="{B67E75DF-61F4-4BDD-83F6-F3A9FEB4B984}" dt="2024-02-22T09:52:54.409" v="2357" actId="27803"/>
          <ac:spMkLst>
            <pc:docMk/>
            <pc:sldMk cId="3942064285" sldId="256"/>
            <ac:spMk id="15723" creationId="{742CEBD0-B0FA-8E6F-3AFC-BC881138B8A0}"/>
          </ac:spMkLst>
        </pc:spChg>
        <pc:spChg chg="mod">
          <ac:chgData name="Jassem Abbasi" userId="a485637c-5d5c-44af-8411-f95acc3236b6" providerId="ADAL" clId="{B67E75DF-61F4-4BDD-83F6-F3A9FEB4B984}" dt="2024-02-22T09:52:54.409" v="2357" actId="27803"/>
          <ac:spMkLst>
            <pc:docMk/>
            <pc:sldMk cId="3942064285" sldId="256"/>
            <ac:spMk id="15724" creationId="{CC6F8837-7C74-2BFA-1E2D-2DF59FAF41AD}"/>
          </ac:spMkLst>
        </pc:spChg>
        <pc:spChg chg="mod">
          <ac:chgData name="Jassem Abbasi" userId="a485637c-5d5c-44af-8411-f95acc3236b6" providerId="ADAL" clId="{B67E75DF-61F4-4BDD-83F6-F3A9FEB4B984}" dt="2024-02-22T09:52:54.409" v="2357" actId="27803"/>
          <ac:spMkLst>
            <pc:docMk/>
            <pc:sldMk cId="3942064285" sldId="256"/>
            <ac:spMk id="15725" creationId="{E649B074-A07B-7417-04E1-781E9CB418DA}"/>
          </ac:spMkLst>
        </pc:spChg>
        <pc:spChg chg="mod">
          <ac:chgData name="Jassem Abbasi" userId="a485637c-5d5c-44af-8411-f95acc3236b6" providerId="ADAL" clId="{B67E75DF-61F4-4BDD-83F6-F3A9FEB4B984}" dt="2024-02-22T09:52:54.409" v="2357" actId="27803"/>
          <ac:spMkLst>
            <pc:docMk/>
            <pc:sldMk cId="3942064285" sldId="256"/>
            <ac:spMk id="15726" creationId="{0A82878B-B957-FC0A-3F06-B87ABA040BDD}"/>
          </ac:spMkLst>
        </pc:spChg>
        <pc:spChg chg="mod">
          <ac:chgData name="Jassem Abbasi" userId="a485637c-5d5c-44af-8411-f95acc3236b6" providerId="ADAL" clId="{B67E75DF-61F4-4BDD-83F6-F3A9FEB4B984}" dt="2024-02-22T09:52:54.409" v="2357" actId="27803"/>
          <ac:spMkLst>
            <pc:docMk/>
            <pc:sldMk cId="3942064285" sldId="256"/>
            <ac:spMk id="15727" creationId="{B4D17A96-3FCB-FA80-0E57-6E28E9B676FB}"/>
          </ac:spMkLst>
        </pc:spChg>
        <pc:spChg chg="mod">
          <ac:chgData name="Jassem Abbasi" userId="a485637c-5d5c-44af-8411-f95acc3236b6" providerId="ADAL" clId="{B67E75DF-61F4-4BDD-83F6-F3A9FEB4B984}" dt="2024-02-22T09:52:54.409" v="2357" actId="27803"/>
          <ac:spMkLst>
            <pc:docMk/>
            <pc:sldMk cId="3942064285" sldId="256"/>
            <ac:spMk id="15728" creationId="{D123DC08-A73F-1013-36FA-82495FA83F79}"/>
          </ac:spMkLst>
        </pc:spChg>
        <pc:spChg chg="mod">
          <ac:chgData name="Jassem Abbasi" userId="a485637c-5d5c-44af-8411-f95acc3236b6" providerId="ADAL" clId="{B67E75DF-61F4-4BDD-83F6-F3A9FEB4B984}" dt="2024-02-22T09:52:54.409" v="2357" actId="27803"/>
          <ac:spMkLst>
            <pc:docMk/>
            <pc:sldMk cId="3942064285" sldId="256"/>
            <ac:spMk id="15729" creationId="{B394FD24-CD28-D825-7F15-9B2323D001C2}"/>
          </ac:spMkLst>
        </pc:spChg>
        <pc:spChg chg="mod">
          <ac:chgData name="Jassem Abbasi" userId="a485637c-5d5c-44af-8411-f95acc3236b6" providerId="ADAL" clId="{B67E75DF-61F4-4BDD-83F6-F3A9FEB4B984}" dt="2024-02-22T09:52:54.409" v="2357" actId="27803"/>
          <ac:spMkLst>
            <pc:docMk/>
            <pc:sldMk cId="3942064285" sldId="256"/>
            <ac:spMk id="15730" creationId="{2E2B8E5E-B212-78F9-8FC7-39A9C460178F}"/>
          </ac:spMkLst>
        </pc:spChg>
        <pc:spChg chg="mod">
          <ac:chgData name="Jassem Abbasi" userId="a485637c-5d5c-44af-8411-f95acc3236b6" providerId="ADAL" clId="{B67E75DF-61F4-4BDD-83F6-F3A9FEB4B984}" dt="2024-02-22T09:52:54.409" v="2357" actId="27803"/>
          <ac:spMkLst>
            <pc:docMk/>
            <pc:sldMk cId="3942064285" sldId="256"/>
            <ac:spMk id="15731" creationId="{29290F31-209C-73D7-E7A8-6B79B62B6B55}"/>
          </ac:spMkLst>
        </pc:spChg>
        <pc:spChg chg="mod">
          <ac:chgData name="Jassem Abbasi" userId="a485637c-5d5c-44af-8411-f95acc3236b6" providerId="ADAL" clId="{B67E75DF-61F4-4BDD-83F6-F3A9FEB4B984}" dt="2024-02-22T09:52:54.409" v="2357" actId="27803"/>
          <ac:spMkLst>
            <pc:docMk/>
            <pc:sldMk cId="3942064285" sldId="256"/>
            <ac:spMk id="15732" creationId="{17DA5CB1-54D0-96CE-BC0A-6D03A7E596A2}"/>
          </ac:spMkLst>
        </pc:spChg>
        <pc:spChg chg="mod">
          <ac:chgData name="Jassem Abbasi" userId="a485637c-5d5c-44af-8411-f95acc3236b6" providerId="ADAL" clId="{B67E75DF-61F4-4BDD-83F6-F3A9FEB4B984}" dt="2024-02-22T09:52:54.409" v="2357" actId="27803"/>
          <ac:spMkLst>
            <pc:docMk/>
            <pc:sldMk cId="3942064285" sldId="256"/>
            <ac:spMk id="15733" creationId="{9ABFAE7C-3C6B-8D67-45A1-0B7639108F0F}"/>
          </ac:spMkLst>
        </pc:spChg>
        <pc:spChg chg="mod">
          <ac:chgData name="Jassem Abbasi" userId="a485637c-5d5c-44af-8411-f95acc3236b6" providerId="ADAL" clId="{B67E75DF-61F4-4BDD-83F6-F3A9FEB4B984}" dt="2024-02-22T09:52:54.409" v="2357" actId="27803"/>
          <ac:spMkLst>
            <pc:docMk/>
            <pc:sldMk cId="3942064285" sldId="256"/>
            <ac:spMk id="15734" creationId="{91B81F57-A9E7-4FD4-296C-4951981EB52F}"/>
          </ac:spMkLst>
        </pc:spChg>
        <pc:spChg chg="mod">
          <ac:chgData name="Jassem Abbasi" userId="a485637c-5d5c-44af-8411-f95acc3236b6" providerId="ADAL" clId="{B67E75DF-61F4-4BDD-83F6-F3A9FEB4B984}" dt="2024-02-22T09:52:54.409" v="2357" actId="27803"/>
          <ac:spMkLst>
            <pc:docMk/>
            <pc:sldMk cId="3942064285" sldId="256"/>
            <ac:spMk id="15735" creationId="{FBC7AF78-3902-2EB3-32BD-A50299D59B23}"/>
          </ac:spMkLst>
        </pc:spChg>
        <pc:spChg chg="mod">
          <ac:chgData name="Jassem Abbasi" userId="a485637c-5d5c-44af-8411-f95acc3236b6" providerId="ADAL" clId="{B67E75DF-61F4-4BDD-83F6-F3A9FEB4B984}" dt="2024-02-22T09:52:54.409" v="2357" actId="27803"/>
          <ac:spMkLst>
            <pc:docMk/>
            <pc:sldMk cId="3942064285" sldId="256"/>
            <ac:spMk id="15736" creationId="{764D5713-0C06-A035-2948-E7655FA176B4}"/>
          </ac:spMkLst>
        </pc:spChg>
        <pc:spChg chg="mod">
          <ac:chgData name="Jassem Abbasi" userId="a485637c-5d5c-44af-8411-f95acc3236b6" providerId="ADAL" clId="{B67E75DF-61F4-4BDD-83F6-F3A9FEB4B984}" dt="2024-02-22T09:52:54.409" v="2357" actId="27803"/>
          <ac:spMkLst>
            <pc:docMk/>
            <pc:sldMk cId="3942064285" sldId="256"/>
            <ac:spMk id="15737" creationId="{C47CDD85-9563-8105-03EC-7F763E91B530}"/>
          </ac:spMkLst>
        </pc:spChg>
        <pc:spChg chg="mod">
          <ac:chgData name="Jassem Abbasi" userId="a485637c-5d5c-44af-8411-f95acc3236b6" providerId="ADAL" clId="{B67E75DF-61F4-4BDD-83F6-F3A9FEB4B984}" dt="2024-02-22T09:52:54.409" v="2357" actId="27803"/>
          <ac:spMkLst>
            <pc:docMk/>
            <pc:sldMk cId="3942064285" sldId="256"/>
            <ac:spMk id="15738" creationId="{703AAD23-AE58-6795-259B-880FFA60EB76}"/>
          </ac:spMkLst>
        </pc:spChg>
        <pc:spChg chg="mod">
          <ac:chgData name="Jassem Abbasi" userId="a485637c-5d5c-44af-8411-f95acc3236b6" providerId="ADAL" clId="{B67E75DF-61F4-4BDD-83F6-F3A9FEB4B984}" dt="2024-02-22T09:52:54.409" v="2357" actId="27803"/>
          <ac:spMkLst>
            <pc:docMk/>
            <pc:sldMk cId="3942064285" sldId="256"/>
            <ac:spMk id="15739" creationId="{1574482A-F12F-CA75-1672-719169B075E8}"/>
          </ac:spMkLst>
        </pc:spChg>
        <pc:spChg chg="mod">
          <ac:chgData name="Jassem Abbasi" userId="a485637c-5d5c-44af-8411-f95acc3236b6" providerId="ADAL" clId="{B67E75DF-61F4-4BDD-83F6-F3A9FEB4B984}" dt="2024-02-22T09:52:54.409" v="2357" actId="27803"/>
          <ac:spMkLst>
            <pc:docMk/>
            <pc:sldMk cId="3942064285" sldId="256"/>
            <ac:spMk id="15740" creationId="{91135AF9-FBF0-24CC-56A3-263339DC8CF2}"/>
          </ac:spMkLst>
        </pc:spChg>
        <pc:spChg chg="mod">
          <ac:chgData name="Jassem Abbasi" userId="a485637c-5d5c-44af-8411-f95acc3236b6" providerId="ADAL" clId="{B67E75DF-61F4-4BDD-83F6-F3A9FEB4B984}" dt="2024-02-22T09:52:54.409" v="2357" actId="27803"/>
          <ac:spMkLst>
            <pc:docMk/>
            <pc:sldMk cId="3942064285" sldId="256"/>
            <ac:spMk id="15741" creationId="{460BF362-73B5-E305-5703-979EFDFD960F}"/>
          </ac:spMkLst>
        </pc:spChg>
        <pc:spChg chg="mod">
          <ac:chgData name="Jassem Abbasi" userId="a485637c-5d5c-44af-8411-f95acc3236b6" providerId="ADAL" clId="{B67E75DF-61F4-4BDD-83F6-F3A9FEB4B984}" dt="2024-02-22T09:52:54.409" v="2357" actId="27803"/>
          <ac:spMkLst>
            <pc:docMk/>
            <pc:sldMk cId="3942064285" sldId="256"/>
            <ac:spMk id="15742" creationId="{5E5509B5-3414-9878-F86D-5F6CFE463805}"/>
          </ac:spMkLst>
        </pc:spChg>
        <pc:spChg chg="mod">
          <ac:chgData name="Jassem Abbasi" userId="a485637c-5d5c-44af-8411-f95acc3236b6" providerId="ADAL" clId="{B67E75DF-61F4-4BDD-83F6-F3A9FEB4B984}" dt="2024-02-22T09:52:54.409" v="2357" actId="27803"/>
          <ac:spMkLst>
            <pc:docMk/>
            <pc:sldMk cId="3942064285" sldId="256"/>
            <ac:spMk id="15743" creationId="{AB325BEC-D73A-F571-2D0F-BF8A81A345AA}"/>
          </ac:spMkLst>
        </pc:spChg>
        <pc:spChg chg="mod">
          <ac:chgData name="Jassem Abbasi" userId="a485637c-5d5c-44af-8411-f95acc3236b6" providerId="ADAL" clId="{B67E75DF-61F4-4BDD-83F6-F3A9FEB4B984}" dt="2024-02-22T09:52:54.409" v="2357" actId="27803"/>
          <ac:spMkLst>
            <pc:docMk/>
            <pc:sldMk cId="3942064285" sldId="256"/>
            <ac:spMk id="15744" creationId="{187DA6AA-67B8-5655-425B-27A8821D5E2F}"/>
          </ac:spMkLst>
        </pc:spChg>
        <pc:spChg chg="mod">
          <ac:chgData name="Jassem Abbasi" userId="a485637c-5d5c-44af-8411-f95acc3236b6" providerId="ADAL" clId="{B67E75DF-61F4-4BDD-83F6-F3A9FEB4B984}" dt="2024-02-22T09:52:54.409" v="2357" actId="27803"/>
          <ac:spMkLst>
            <pc:docMk/>
            <pc:sldMk cId="3942064285" sldId="256"/>
            <ac:spMk id="15745" creationId="{E2957524-30C4-B6DB-FE8E-62B307E7BFB7}"/>
          </ac:spMkLst>
        </pc:spChg>
        <pc:spChg chg="mod">
          <ac:chgData name="Jassem Abbasi" userId="a485637c-5d5c-44af-8411-f95acc3236b6" providerId="ADAL" clId="{B67E75DF-61F4-4BDD-83F6-F3A9FEB4B984}" dt="2024-02-22T09:52:54.409" v="2357" actId="27803"/>
          <ac:spMkLst>
            <pc:docMk/>
            <pc:sldMk cId="3942064285" sldId="256"/>
            <ac:spMk id="15746" creationId="{B2FD6BBC-7B85-F20C-8E20-655CD822404B}"/>
          </ac:spMkLst>
        </pc:spChg>
        <pc:spChg chg="mod">
          <ac:chgData name="Jassem Abbasi" userId="a485637c-5d5c-44af-8411-f95acc3236b6" providerId="ADAL" clId="{B67E75DF-61F4-4BDD-83F6-F3A9FEB4B984}" dt="2024-02-22T09:52:54.409" v="2357" actId="27803"/>
          <ac:spMkLst>
            <pc:docMk/>
            <pc:sldMk cId="3942064285" sldId="256"/>
            <ac:spMk id="15747" creationId="{8590B3F4-0419-FB83-D5F8-4A213678B085}"/>
          </ac:spMkLst>
        </pc:spChg>
        <pc:spChg chg="mod">
          <ac:chgData name="Jassem Abbasi" userId="a485637c-5d5c-44af-8411-f95acc3236b6" providerId="ADAL" clId="{B67E75DF-61F4-4BDD-83F6-F3A9FEB4B984}" dt="2024-02-22T09:52:54.409" v="2357" actId="27803"/>
          <ac:spMkLst>
            <pc:docMk/>
            <pc:sldMk cId="3942064285" sldId="256"/>
            <ac:spMk id="15748" creationId="{AEE17EB3-7FBD-B495-38FC-8C43FEB8C174}"/>
          </ac:spMkLst>
        </pc:spChg>
        <pc:spChg chg="mod">
          <ac:chgData name="Jassem Abbasi" userId="a485637c-5d5c-44af-8411-f95acc3236b6" providerId="ADAL" clId="{B67E75DF-61F4-4BDD-83F6-F3A9FEB4B984}" dt="2024-02-22T09:52:54.409" v="2357" actId="27803"/>
          <ac:spMkLst>
            <pc:docMk/>
            <pc:sldMk cId="3942064285" sldId="256"/>
            <ac:spMk id="15749" creationId="{119D1D13-E79E-E515-9AFB-3D5546A26933}"/>
          </ac:spMkLst>
        </pc:spChg>
        <pc:spChg chg="mod">
          <ac:chgData name="Jassem Abbasi" userId="a485637c-5d5c-44af-8411-f95acc3236b6" providerId="ADAL" clId="{B67E75DF-61F4-4BDD-83F6-F3A9FEB4B984}" dt="2024-02-22T09:52:54.409" v="2357" actId="27803"/>
          <ac:spMkLst>
            <pc:docMk/>
            <pc:sldMk cId="3942064285" sldId="256"/>
            <ac:spMk id="15750" creationId="{4F7F5FC9-6BE4-7731-70A6-EA269FA2CD7B}"/>
          </ac:spMkLst>
        </pc:spChg>
        <pc:spChg chg="mod">
          <ac:chgData name="Jassem Abbasi" userId="a485637c-5d5c-44af-8411-f95acc3236b6" providerId="ADAL" clId="{B67E75DF-61F4-4BDD-83F6-F3A9FEB4B984}" dt="2024-02-22T09:52:54.409" v="2357" actId="27803"/>
          <ac:spMkLst>
            <pc:docMk/>
            <pc:sldMk cId="3942064285" sldId="256"/>
            <ac:spMk id="15751" creationId="{883D80CD-A2F7-EC36-4CA3-4FABF02EF142}"/>
          </ac:spMkLst>
        </pc:spChg>
        <pc:spChg chg="mod">
          <ac:chgData name="Jassem Abbasi" userId="a485637c-5d5c-44af-8411-f95acc3236b6" providerId="ADAL" clId="{B67E75DF-61F4-4BDD-83F6-F3A9FEB4B984}" dt="2024-02-22T09:52:54.409" v="2357" actId="27803"/>
          <ac:spMkLst>
            <pc:docMk/>
            <pc:sldMk cId="3942064285" sldId="256"/>
            <ac:spMk id="15752" creationId="{B401403C-C0EE-CFA3-F6EF-53B2C47589D7}"/>
          </ac:spMkLst>
        </pc:spChg>
        <pc:spChg chg="mod">
          <ac:chgData name="Jassem Abbasi" userId="a485637c-5d5c-44af-8411-f95acc3236b6" providerId="ADAL" clId="{B67E75DF-61F4-4BDD-83F6-F3A9FEB4B984}" dt="2024-02-22T09:52:54.409" v="2357" actId="27803"/>
          <ac:spMkLst>
            <pc:docMk/>
            <pc:sldMk cId="3942064285" sldId="256"/>
            <ac:spMk id="15753" creationId="{710208E6-3C63-E689-F59C-B0E7C71318A6}"/>
          </ac:spMkLst>
        </pc:spChg>
        <pc:spChg chg="mod">
          <ac:chgData name="Jassem Abbasi" userId="a485637c-5d5c-44af-8411-f95acc3236b6" providerId="ADAL" clId="{B67E75DF-61F4-4BDD-83F6-F3A9FEB4B984}" dt="2024-02-22T09:52:54.409" v="2357" actId="27803"/>
          <ac:spMkLst>
            <pc:docMk/>
            <pc:sldMk cId="3942064285" sldId="256"/>
            <ac:spMk id="15754" creationId="{5913ABA9-C460-87F8-5D3F-27E25845B0E8}"/>
          </ac:spMkLst>
        </pc:spChg>
        <pc:spChg chg="mod">
          <ac:chgData name="Jassem Abbasi" userId="a485637c-5d5c-44af-8411-f95acc3236b6" providerId="ADAL" clId="{B67E75DF-61F4-4BDD-83F6-F3A9FEB4B984}" dt="2024-02-22T09:52:54.409" v="2357" actId="27803"/>
          <ac:spMkLst>
            <pc:docMk/>
            <pc:sldMk cId="3942064285" sldId="256"/>
            <ac:spMk id="15755" creationId="{6BDBC5CB-26A6-C498-5A6F-3C29F6ECD180}"/>
          </ac:spMkLst>
        </pc:spChg>
        <pc:spChg chg="mod">
          <ac:chgData name="Jassem Abbasi" userId="a485637c-5d5c-44af-8411-f95acc3236b6" providerId="ADAL" clId="{B67E75DF-61F4-4BDD-83F6-F3A9FEB4B984}" dt="2024-02-22T09:52:54.409" v="2357" actId="27803"/>
          <ac:spMkLst>
            <pc:docMk/>
            <pc:sldMk cId="3942064285" sldId="256"/>
            <ac:spMk id="15756" creationId="{5B568CB0-5FDC-4C44-7B56-44159DC4604B}"/>
          </ac:spMkLst>
        </pc:spChg>
        <pc:spChg chg="mod">
          <ac:chgData name="Jassem Abbasi" userId="a485637c-5d5c-44af-8411-f95acc3236b6" providerId="ADAL" clId="{B67E75DF-61F4-4BDD-83F6-F3A9FEB4B984}" dt="2024-02-22T09:52:54.409" v="2357" actId="27803"/>
          <ac:spMkLst>
            <pc:docMk/>
            <pc:sldMk cId="3942064285" sldId="256"/>
            <ac:spMk id="15757" creationId="{3B3806CA-A0EE-48A5-8A4F-E2616ED2B4A2}"/>
          </ac:spMkLst>
        </pc:spChg>
        <pc:spChg chg="mod">
          <ac:chgData name="Jassem Abbasi" userId="a485637c-5d5c-44af-8411-f95acc3236b6" providerId="ADAL" clId="{B67E75DF-61F4-4BDD-83F6-F3A9FEB4B984}" dt="2024-02-22T09:52:54.409" v="2357" actId="27803"/>
          <ac:spMkLst>
            <pc:docMk/>
            <pc:sldMk cId="3942064285" sldId="256"/>
            <ac:spMk id="15758" creationId="{B9A44FE9-BB52-422A-79C8-760FC3DE0F1B}"/>
          </ac:spMkLst>
        </pc:spChg>
        <pc:spChg chg="mod">
          <ac:chgData name="Jassem Abbasi" userId="a485637c-5d5c-44af-8411-f95acc3236b6" providerId="ADAL" clId="{B67E75DF-61F4-4BDD-83F6-F3A9FEB4B984}" dt="2024-02-22T09:52:54.409" v="2357" actId="27803"/>
          <ac:spMkLst>
            <pc:docMk/>
            <pc:sldMk cId="3942064285" sldId="256"/>
            <ac:spMk id="15759" creationId="{2D816C8D-F844-73B8-2244-30A2C671E5BF}"/>
          </ac:spMkLst>
        </pc:spChg>
        <pc:spChg chg="mod">
          <ac:chgData name="Jassem Abbasi" userId="a485637c-5d5c-44af-8411-f95acc3236b6" providerId="ADAL" clId="{B67E75DF-61F4-4BDD-83F6-F3A9FEB4B984}" dt="2024-02-22T09:52:54.409" v="2357" actId="27803"/>
          <ac:spMkLst>
            <pc:docMk/>
            <pc:sldMk cId="3942064285" sldId="256"/>
            <ac:spMk id="15760" creationId="{A4048A82-9B66-3542-D1B1-A68E77FDE70B}"/>
          </ac:spMkLst>
        </pc:spChg>
        <pc:spChg chg="mod">
          <ac:chgData name="Jassem Abbasi" userId="a485637c-5d5c-44af-8411-f95acc3236b6" providerId="ADAL" clId="{B67E75DF-61F4-4BDD-83F6-F3A9FEB4B984}" dt="2024-02-22T09:52:54.409" v="2357" actId="27803"/>
          <ac:spMkLst>
            <pc:docMk/>
            <pc:sldMk cId="3942064285" sldId="256"/>
            <ac:spMk id="15761" creationId="{1A6C965C-BE45-DDFD-AA65-8A7F9DEF864F}"/>
          </ac:spMkLst>
        </pc:spChg>
        <pc:spChg chg="mod">
          <ac:chgData name="Jassem Abbasi" userId="a485637c-5d5c-44af-8411-f95acc3236b6" providerId="ADAL" clId="{B67E75DF-61F4-4BDD-83F6-F3A9FEB4B984}" dt="2024-02-22T09:52:54.409" v="2357" actId="27803"/>
          <ac:spMkLst>
            <pc:docMk/>
            <pc:sldMk cId="3942064285" sldId="256"/>
            <ac:spMk id="15762" creationId="{533D463C-5A2F-5AB4-42E8-37469EBE422D}"/>
          </ac:spMkLst>
        </pc:spChg>
        <pc:spChg chg="mod">
          <ac:chgData name="Jassem Abbasi" userId="a485637c-5d5c-44af-8411-f95acc3236b6" providerId="ADAL" clId="{B67E75DF-61F4-4BDD-83F6-F3A9FEB4B984}" dt="2024-02-22T09:52:54.409" v="2357" actId="27803"/>
          <ac:spMkLst>
            <pc:docMk/>
            <pc:sldMk cId="3942064285" sldId="256"/>
            <ac:spMk id="15763" creationId="{D3AB302E-F75F-0A0A-7B23-98E8CB049561}"/>
          </ac:spMkLst>
        </pc:spChg>
        <pc:spChg chg="mod">
          <ac:chgData name="Jassem Abbasi" userId="a485637c-5d5c-44af-8411-f95acc3236b6" providerId="ADAL" clId="{B67E75DF-61F4-4BDD-83F6-F3A9FEB4B984}" dt="2024-02-22T09:52:54.409" v="2357" actId="27803"/>
          <ac:spMkLst>
            <pc:docMk/>
            <pc:sldMk cId="3942064285" sldId="256"/>
            <ac:spMk id="15764" creationId="{5ADE4D87-6C58-0994-21FB-2A8A7B9169FE}"/>
          </ac:spMkLst>
        </pc:spChg>
        <pc:spChg chg="mod">
          <ac:chgData name="Jassem Abbasi" userId="a485637c-5d5c-44af-8411-f95acc3236b6" providerId="ADAL" clId="{B67E75DF-61F4-4BDD-83F6-F3A9FEB4B984}" dt="2024-02-22T09:52:54.409" v="2357" actId="27803"/>
          <ac:spMkLst>
            <pc:docMk/>
            <pc:sldMk cId="3942064285" sldId="256"/>
            <ac:spMk id="15765" creationId="{EB9ED8D7-DCFC-3574-7715-1C5A8DEF606B}"/>
          </ac:spMkLst>
        </pc:spChg>
        <pc:spChg chg="mod">
          <ac:chgData name="Jassem Abbasi" userId="a485637c-5d5c-44af-8411-f95acc3236b6" providerId="ADAL" clId="{B67E75DF-61F4-4BDD-83F6-F3A9FEB4B984}" dt="2024-02-22T09:52:54.409" v="2357" actId="27803"/>
          <ac:spMkLst>
            <pc:docMk/>
            <pc:sldMk cId="3942064285" sldId="256"/>
            <ac:spMk id="15766" creationId="{4D003E0E-8D08-596A-2F52-76E28C4095BF}"/>
          </ac:spMkLst>
        </pc:spChg>
        <pc:spChg chg="mod">
          <ac:chgData name="Jassem Abbasi" userId="a485637c-5d5c-44af-8411-f95acc3236b6" providerId="ADAL" clId="{B67E75DF-61F4-4BDD-83F6-F3A9FEB4B984}" dt="2024-02-22T09:52:54.409" v="2357" actId="27803"/>
          <ac:spMkLst>
            <pc:docMk/>
            <pc:sldMk cId="3942064285" sldId="256"/>
            <ac:spMk id="15767" creationId="{D84712DD-2F88-E995-3989-7BC823142600}"/>
          </ac:spMkLst>
        </pc:spChg>
        <pc:spChg chg="mod">
          <ac:chgData name="Jassem Abbasi" userId="a485637c-5d5c-44af-8411-f95acc3236b6" providerId="ADAL" clId="{B67E75DF-61F4-4BDD-83F6-F3A9FEB4B984}" dt="2024-02-22T09:52:54.409" v="2357" actId="27803"/>
          <ac:spMkLst>
            <pc:docMk/>
            <pc:sldMk cId="3942064285" sldId="256"/>
            <ac:spMk id="15768" creationId="{AF44D98E-3C9E-17C5-0C65-4E04B48DB7B6}"/>
          </ac:spMkLst>
        </pc:spChg>
        <pc:spChg chg="mod">
          <ac:chgData name="Jassem Abbasi" userId="a485637c-5d5c-44af-8411-f95acc3236b6" providerId="ADAL" clId="{B67E75DF-61F4-4BDD-83F6-F3A9FEB4B984}" dt="2024-02-22T09:52:54.409" v="2357" actId="27803"/>
          <ac:spMkLst>
            <pc:docMk/>
            <pc:sldMk cId="3942064285" sldId="256"/>
            <ac:spMk id="15769" creationId="{E7CF9FD5-FA2D-D08D-02D5-0879A6021F60}"/>
          </ac:spMkLst>
        </pc:spChg>
        <pc:spChg chg="mod">
          <ac:chgData name="Jassem Abbasi" userId="a485637c-5d5c-44af-8411-f95acc3236b6" providerId="ADAL" clId="{B67E75DF-61F4-4BDD-83F6-F3A9FEB4B984}" dt="2024-02-22T09:52:54.409" v="2357" actId="27803"/>
          <ac:spMkLst>
            <pc:docMk/>
            <pc:sldMk cId="3942064285" sldId="256"/>
            <ac:spMk id="15770" creationId="{3D4426E4-F6D1-7A35-7A3F-F3EF9E9A3B48}"/>
          </ac:spMkLst>
        </pc:spChg>
        <pc:spChg chg="mod">
          <ac:chgData name="Jassem Abbasi" userId="a485637c-5d5c-44af-8411-f95acc3236b6" providerId="ADAL" clId="{B67E75DF-61F4-4BDD-83F6-F3A9FEB4B984}" dt="2024-02-22T09:52:54.409" v="2357" actId="27803"/>
          <ac:spMkLst>
            <pc:docMk/>
            <pc:sldMk cId="3942064285" sldId="256"/>
            <ac:spMk id="15771" creationId="{57C0F6D1-AAEE-76B8-609F-6199BC79A2E6}"/>
          </ac:spMkLst>
        </pc:spChg>
        <pc:spChg chg="mod">
          <ac:chgData name="Jassem Abbasi" userId="a485637c-5d5c-44af-8411-f95acc3236b6" providerId="ADAL" clId="{B67E75DF-61F4-4BDD-83F6-F3A9FEB4B984}" dt="2024-02-22T09:52:54.409" v="2357" actId="27803"/>
          <ac:spMkLst>
            <pc:docMk/>
            <pc:sldMk cId="3942064285" sldId="256"/>
            <ac:spMk id="15772" creationId="{2D86F153-08F4-C20C-1311-075476324069}"/>
          </ac:spMkLst>
        </pc:spChg>
        <pc:spChg chg="mod">
          <ac:chgData name="Jassem Abbasi" userId="a485637c-5d5c-44af-8411-f95acc3236b6" providerId="ADAL" clId="{B67E75DF-61F4-4BDD-83F6-F3A9FEB4B984}" dt="2024-02-22T09:52:54.409" v="2357" actId="27803"/>
          <ac:spMkLst>
            <pc:docMk/>
            <pc:sldMk cId="3942064285" sldId="256"/>
            <ac:spMk id="15773" creationId="{C5A3019E-02AB-0DD3-2F1E-AE49E80F6D63}"/>
          </ac:spMkLst>
        </pc:spChg>
        <pc:spChg chg="mod">
          <ac:chgData name="Jassem Abbasi" userId="a485637c-5d5c-44af-8411-f95acc3236b6" providerId="ADAL" clId="{B67E75DF-61F4-4BDD-83F6-F3A9FEB4B984}" dt="2024-02-22T09:52:54.409" v="2357" actId="27803"/>
          <ac:spMkLst>
            <pc:docMk/>
            <pc:sldMk cId="3942064285" sldId="256"/>
            <ac:spMk id="15774" creationId="{90377937-914D-EFBD-65F5-2BA5E15EF872}"/>
          </ac:spMkLst>
        </pc:spChg>
        <pc:spChg chg="mod">
          <ac:chgData name="Jassem Abbasi" userId="a485637c-5d5c-44af-8411-f95acc3236b6" providerId="ADAL" clId="{B67E75DF-61F4-4BDD-83F6-F3A9FEB4B984}" dt="2024-02-22T09:52:54.409" v="2357" actId="27803"/>
          <ac:spMkLst>
            <pc:docMk/>
            <pc:sldMk cId="3942064285" sldId="256"/>
            <ac:spMk id="15775" creationId="{E0D93739-4A40-4058-78B3-E9D001D9770E}"/>
          </ac:spMkLst>
        </pc:spChg>
        <pc:spChg chg="mod">
          <ac:chgData name="Jassem Abbasi" userId="a485637c-5d5c-44af-8411-f95acc3236b6" providerId="ADAL" clId="{B67E75DF-61F4-4BDD-83F6-F3A9FEB4B984}" dt="2024-02-22T09:52:54.409" v="2357" actId="27803"/>
          <ac:spMkLst>
            <pc:docMk/>
            <pc:sldMk cId="3942064285" sldId="256"/>
            <ac:spMk id="15776" creationId="{5E36431D-BADE-32D2-A868-A919201E51BB}"/>
          </ac:spMkLst>
        </pc:spChg>
        <pc:spChg chg="mod">
          <ac:chgData name="Jassem Abbasi" userId="a485637c-5d5c-44af-8411-f95acc3236b6" providerId="ADAL" clId="{B67E75DF-61F4-4BDD-83F6-F3A9FEB4B984}" dt="2024-02-22T09:52:54.409" v="2357" actId="27803"/>
          <ac:spMkLst>
            <pc:docMk/>
            <pc:sldMk cId="3942064285" sldId="256"/>
            <ac:spMk id="15777" creationId="{BA678A63-5334-A6DA-21A1-10EB64969622}"/>
          </ac:spMkLst>
        </pc:spChg>
        <pc:spChg chg="mod">
          <ac:chgData name="Jassem Abbasi" userId="a485637c-5d5c-44af-8411-f95acc3236b6" providerId="ADAL" clId="{B67E75DF-61F4-4BDD-83F6-F3A9FEB4B984}" dt="2024-02-22T09:52:54.409" v="2357" actId="27803"/>
          <ac:spMkLst>
            <pc:docMk/>
            <pc:sldMk cId="3942064285" sldId="256"/>
            <ac:spMk id="15778" creationId="{1D3C8138-E56D-B0C9-AFFB-EE24C6059CFB}"/>
          </ac:spMkLst>
        </pc:spChg>
        <pc:spChg chg="mod">
          <ac:chgData name="Jassem Abbasi" userId="a485637c-5d5c-44af-8411-f95acc3236b6" providerId="ADAL" clId="{B67E75DF-61F4-4BDD-83F6-F3A9FEB4B984}" dt="2024-02-22T09:52:54.409" v="2357" actId="27803"/>
          <ac:spMkLst>
            <pc:docMk/>
            <pc:sldMk cId="3942064285" sldId="256"/>
            <ac:spMk id="15779" creationId="{B7AEE024-E086-B94A-BAB4-490B1C2C2C34}"/>
          </ac:spMkLst>
        </pc:spChg>
        <pc:spChg chg="mod">
          <ac:chgData name="Jassem Abbasi" userId="a485637c-5d5c-44af-8411-f95acc3236b6" providerId="ADAL" clId="{B67E75DF-61F4-4BDD-83F6-F3A9FEB4B984}" dt="2024-02-22T09:52:54.409" v="2357" actId="27803"/>
          <ac:spMkLst>
            <pc:docMk/>
            <pc:sldMk cId="3942064285" sldId="256"/>
            <ac:spMk id="15780" creationId="{8A151207-93D7-9237-16C0-80E4650B4AAB}"/>
          </ac:spMkLst>
        </pc:spChg>
        <pc:spChg chg="mod">
          <ac:chgData name="Jassem Abbasi" userId="a485637c-5d5c-44af-8411-f95acc3236b6" providerId="ADAL" clId="{B67E75DF-61F4-4BDD-83F6-F3A9FEB4B984}" dt="2024-02-22T09:52:54.409" v="2357" actId="27803"/>
          <ac:spMkLst>
            <pc:docMk/>
            <pc:sldMk cId="3942064285" sldId="256"/>
            <ac:spMk id="15781" creationId="{F09CFDB5-F0CA-FCCF-B02E-85FF4468BA80}"/>
          </ac:spMkLst>
        </pc:spChg>
        <pc:spChg chg="mod">
          <ac:chgData name="Jassem Abbasi" userId="a485637c-5d5c-44af-8411-f95acc3236b6" providerId="ADAL" clId="{B67E75DF-61F4-4BDD-83F6-F3A9FEB4B984}" dt="2024-02-22T09:52:54.409" v="2357" actId="27803"/>
          <ac:spMkLst>
            <pc:docMk/>
            <pc:sldMk cId="3942064285" sldId="256"/>
            <ac:spMk id="15782" creationId="{AF0352C6-E2D6-10B0-BE7B-C6AD3FF79EBD}"/>
          </ac:spMkLst>
        </pc:spChg>
        <pc:spChg chg="mod">
          <ac:chgData name="Jassem Abbasi" userId="a485637c-5d5c-44af-8411-f95acc3236b6" providerId="ADAL" clId="{B67E75DF-61F4-4BDD-83F6-F3A9FEB4B984}" dt="2024-02-22T09:52:54.409" v="2357" actId="27803"/>
          <ac:spMkLst>
            <pc:docMk/>
            <pc:sldMk cId="3942064285" sldId="256"/>
            <ac:spMk id="15783" creationId="{DA87EAC8-ABE4-289A-DEF0-85A0F02B74FE}"/>
          </ac:spMkLst>
        </pc:spChg>
        <pc:spChg chg="mod">
          <ac:chgData name="Jassem Abbasi" userId="a485637c-5d5c-44af-8411-f95acc3236b6" providerId="ADAL" clId="{B67E75DF-61F4-4BDD-83F6-F3A9FEB4B984}" dt="2024-02-22T09:52:54.409" v="2357" actId="27803"/>
          <ac:spMkLst>
            <pc:docMk/>
            <pc:sldMk cId="3942064285" sldId="256"/>
            <ac:spMk id="15784" creationId="{192195AC-717A-D8EC-C039-AB573E34ACD1}"/>
          </ac:spMkLst>
        </pc:spChg>
        <pc:spChg chg="mod">
          <ac:chgData name="Jassem Abbasi" userId="a485637c-5d5c-44af-8411-f95acc3236b6" providerId="ADAL" clId="{B67E75DF-61F4-4BDD-83F6-F3A9FEB4B984}" dt="2024-02-22T09:52:54.409" v="2357" actId="27803"/>
          <ac:spMkLst>
            <pc:docMk/>
            <pc:sldMk cId="3942064285" sldId="256"/>
            <ac:spMk id="15785" creationId="{21AB9433-98A5-6A8B-D6BB-5F9FA47B4B7A}"/>
          </ac:spMkLst>
        </pc:spChg>
        <pc:spChg chg="mod">
          <ac:chgData name="Jassem Abbasi" userId="a485637c-5d5c-44af-8411-f95acc3236b6" providerId="ADAL" clId="{B67E75DF-61F4-4BDD-83F6-F3A9FEB4B984}" dt="2024-02-22T09:52:54.409" v="2357" actId="27803"/>
          <ac:spMkLst>
            <pc:docMk/>
            <pc:sldMk cId="3942064285" sldId="256"/>
            <ac:spMk id="15786" creationId="{346BE67C-BA00-10B4-4DC4-B6D64C4D499E}"/>
          </ac:spMkLst>
        </pc:spChg>
        <pc:spChg chg="mod">
          <ac:chgData name="Jassem Abbasi" userId="a485637c-5d5c-44af-8411-f95acc3236b6" providerId="ADAL" clId="{B67E75DF-61F4-4BDD-83F6-F3A9FEB4B984}" dt="2024-02-22T09:52:54.409" v="2357" actId="27803"/>
          <ac:spMkLst>
            <pc:docMk/>
            <pc:sldMk cId="3942064285" sldId="256"/>
            <ac:spMk id="15787" creationId="{993B56D7-DBAF-47D1-66FA-D85123957E80}"/>
          </ac:spMkLst>
        </pc:spChg>
        <pc:spChg chg="mod">
          <ac:chgData name="Jassem Abbasi" userId="a485637c-5d5c-44af-8411-f95acc3236b6" providerId="ADAL" clId="{B67E75DF-61F4-4BDD-83F6-F3A9FEB4B984}" dt="2024-02-22T09:52:54.409" v="2357" actId="27803"/>
          <ac:spMkLst>
            <pc:docMk/>
            <pc:sldMk cId="3942064285" sldId="256"/>
            <ac:spMk id="15788" creationId="{23605257-7974-7619-2E02-57A6E2D92931}"/>
          </ac:spMkLst>
        </pc:spChg>
        <pc:spChg chg="mod">
          <ac:chgData name="Jassem Abbasi" userId="a485637c-5d5c-44af-8411-f95acc3236b6" providerId="ADAL" clId="{B67E75DF-61F4-4BDD-83F6-F3A9FEB4B984}" dt="2024-02-22T09:52:54.409" v="2357" actId="27803"/>
          <ac:spMkLst>
            <pc:docMk/>
            <pc:sldMk cId="3942064285" sldId="256"/>
            <ac:spMk id="15789" creationId="{5A807F94-9594-24B6-13EB-B0A39A6BFAE4}"/>
          </ac:spMkLst>
        </pc:spChg>
        <pc:spChg chg="mod">
          <ac:chgData name="Jassem Abbasi" userId="a485637c-5d5c-44af-8411-f95acc3236b6" providerId="ADAL" clId="{B67E75DF-61F4-4BDD-83F6-F3A9FEB4B984}" dt="2024-02-22T09:52:54.409" v="2357" actId="27803"/>
          <ac:spMkLst>
            <pc:docMk/>
            <pc:sldMk cId="3942064285" sldId="256"/>
            <ac:spMk id="15790" creationId="{0732C576-1E73-7B78-989E-E35DB72FA865}"/>
          </ac:spMkLst>
        </pc:spChg>
        <pc:spChg chg="mod">
          <ac:chgData name="Jassem Abbasi" userId="a485637c-5d5c-44af-8411-f95acc3236b6" providerId="ADAL" clId="{B67E75DF-61F4-4BDD-83F6-F3A9FEB4B984}" dt="2024-02-22T09:52:54.409" v="2357" actId="27803"/>
          <ac:spMkLst>
            <pc:docMk/>
            <pc:sldMk cId="3942064285" sldId="256"/>
            <ac:spMk id="15791" creationId="{F667C34D-3CFC-F9D1-54C0-8934DB7CF600}"/>
          </ac:spMkLst>
        </pc:spChg>
        <pc:spChg chg="mod">
          <ac:chgData name="Jassem Abbasi" userId="a485637c-5d5c-44af-8411-f95acc3236b6" providerId="ADAL" clId="{B67E75DF-61F4-4BDD-83F6-F3A9FEB4B984}" dt="2024-02-22T09:52:54.409" v="2357" actId="27803"/>
          <ac:spMkLst>
            <pc:docMk/>
            <pc:sldMk cId="3942064285" sldId="256"/>
            <ac:spMk id="15792" creationId="{2A026306-97BF-F473-5663-FD38FC4317AB}"/>
          </ac:spMkLst>
        </pc:spChg>
        <pc:spChg chg="mod">
          <ac:chgData name="Jassem Abbasi" userId="a485637c-5d5c-44af-8411-f95acc3236b6" providerId="ADAL" clId="{B67E75DF-61F4-4BDD-83F6-F3A9FEB4B984}" dt="2024-02-22T09:52:54.409" v="2357" actId="27803"/>
          <ac:spMkLst>
            <pc:docMk/>
            <pc:sldMk cId="3942064285" sldId="256"/>
            <ac:spMk id="15793" creationId="{F15A55B0-4FDC-EE5E-875F-8BA53C5C9EBA}"/>
          </ac:spMkLst>
        </pc:spChg>
        <pc:spChg chg="mod">
          <ac:chgData name="Jassem Abbasi" userId="a485637c-5d5c-44af-8411-f95acc3236b6" providerId="ADAL" clId="{B67E75DF-61F4-4BDD-83F6-F3A9FEB4B984}" dt="2024-02-22T09:52:54.409" v="2357" actId="27803"/>
          <ac:spMkLst>
            <pc:docMk/>
            <pc:sldMk cId="3942064285" sldId="256"/>
            <ac:spMk id="15794" creationId="{825F5B2F-DB28-B988-C295-0CE517AAB938}"/>
          </ac:spMkLst>
        </pc:spChg>
        <pc:spChg chg="mod">
          <ac:chgData name="Jassem Abbasi" userId="a485637c-5d5c-44af-8411-f95acc3236b6" providerId="ADAL" clId="{B67E75DF-61F4-4BDD-83F6-F3A9FEB4B984}" dt="2024-02-22T09:52:54.409" v="2357" actId="27803"/>
          <ac:spMkLst>
            <pc:docMk/>
            <pc:sldMk cId="3942064285" sldId="256"/>
            <ac:spMk id="15795" creationId="{046A6DDD-293D-D572-2AE5-EDC7EFA1453C}"/>
          </ac:spMkLst>
        </pc:spChg>
        <pc:spChg chg="mod">
          <ac:chgData name="Jassem Abbasi" userId="a485637c-5d5c-44af-8411-f95acc3236b6" providerId="ADAL" clId="{B67E75DF-61F4-4BDD-83F6-F3A9FEB4B984}" dt="2024-02-22T09:52:54.409" v="2357" actId="27803"/>
          <ac:spMkLst>
            <pc:docMk/>
            <pc:sldMk cId="3942064285" sldId="256"/>
            <ac:spMk id="15796" creationId="{CD9A871E-41EE-3A50-D194-94A05A8AD7C0}"/>
          </ac:spMkLst>
        </pc:spChg>
        <pc:spChg chg="mod">
          <ac:chgData name="Jassem Abbasi" userId="a485637c-5d5c-44af-8411-f95acc3236b6" providerId="ADAL" clId="{B67E75DF-61F4-4BDD-83F6-F3A9FEB4B984}" dt="2024-02-22T09:52:54.409" v="2357" actId="27803"/>
          <ac:spMkLst>
            <pc:docMk/>
            <pc:sldMk cId="3942064285" sldId="256"/>
            <ac:spMk id="15797" creationId="{65503E4A-14F6-2B60-744C-6DA8DA06524D}"/>
          </ac:spMkLst>
        </pc:spChg>
        <pc:spChg chg="mod">
          <ac:chgData name="Jassem Abbasi" userId="a485637c-5d5c-44af-8411-f95acc3236b6" providerId="ADAL" clId="{B67E75DF-61F4-4BDD-83F6-F3A9FEB4B984}" dt="2024-02-22T09:52:54.409" v="2357" actId="27803"/>
          <ac:spMkLst>
            <pc:docMk/>
            <pc:sldMk cId="3942064285" sldId="256"/>
            <ac:spMk id="15798" creationId="{786776FE-A814-00CA-5636-31BA61685872}"/>
          </ac:spMkLst>
        </pc:spChg>
        <pc:spChg chg="mod">
          <ac:chgData name="Jassem Abbasi" userId="a485637c-5d5c-44af-8411-f95acc3236b6" providerId="ADAL" clId="{B67E75DF-61F4-4BDD-83F6-F3A9FEB4B984}" dt="2024-02-22T09:52:54.409" v="2357" actId="27803"/>
          <ac:spMkLst>
            <pc:docMk/>
            <pc:sldMk cId="3942064285" sldId="256"/>
            <ac:spMk id="15799" creationId="{122BC16A-16C0-65CD-5FFE-3A32B99B09F0}"/>
          </ac:spMkLst>
        </pc:spChg>
        <pc:spChg chg="mod">
          <ac:chgData name="Jassem Abbasi" userId="a485637c-5d5c-44af-8411-f95acc3236b6" providerId="ADAL" clId="{B67E75DF-61F4-4BDD-83F6-F3A9FEB4B984}" dt="2024-02-22T09:52:54.409" v="2357" actId="27803"/>
          <ac:spMkLst>
            <pc:docMk/>
            <pc:sldMk cId="3942064285" sldId="256"/>
            <ac:spMk id="15800" creationId="{40CF1B2D-5CD3-C455-126D-FE8EF0405FAC}"/>
          </ac:spMkLst>
        </pc:spChg>
        <pc:spChg chg="mod">
          <ac:chgData name="Jassem Abbasi" userId="a485637c-5d5c-44af-8411-f95acc3236b6" providerId="ADAL" clId="{B67E75DF-61F4-4BDD-83F6-F3A9FEB4B984}" dt="2024-02-22T09:52:54.409" v="2357" actId="27803"/>
          <ac:spMkLst>
            <pc:docMk/>
            <pc:sldMk cId="3942064285" sldId="256"/>
            <ac:spMk id="15801" creationId="{8A3A8848-3238-68FE-A0E9-61D4CF37284B}"/>
          </ac:spMkLst>
        </pc:spChg>
        <pc:spChg chg="mod">
          <ac:chgData name="Jassem Abbasi" userId="a485637c-5d5c-44af-8411-f95acc3236b6" providerId="ADAL" clId="{B67E75DF-61F4-4BDD-83F6-F3A9FEB4B984}" dt="2024-02-22T09:52:54.409" v="2357" actId="27803"/>
          <ac:spMkLst>
            <pc:docMk/>
            <pc:sldMk cId="3942064285" sldId="256"/>
            <ac:spMk id="15802" creationId="{E57DCF57-87CB-B845-7C30-EB5DA16171D8}"/>
          </ac:spMkLst>
        </pc:spChg>
        <pc:spChg chg="mod">
          <ac:chgData name="Jassem Abbasi" userId="a485637c-5d5c-44af-8411-f95acc3236b6" providerId="ADAL" clId="{B67E75DF-61F4-4BDD-83F6-F3A9FEB4B984}" dt="2024-02-22T09:52:54.409" v="2357" actId="27803"/>
          <ac:spMkLst>
            <pc:docMk/>
            <pc:sldMk cId="3942064285" sldId="256"/>
            <ac:spMk id="15803" creationId="{90BD90B1-4C40-4D37-4FFB-C7A98E05AB57}"/>
          </ac:spMkLst>
        </pc:spChg>
        <pc:spChg chg="mod">
          <ac:chgData name="Jassem Abbasi" userId="a485637c-5d5c-44af-8411-f95acc3236b6" providerId="ADAL" clId="{B67E75DF-61F4-4BDD-83F6-F3A9FEB4B984}" dt="2024-02-22T09:52:54.409" v="2357" actId="27803"/>
          <ac:spMkLst>
            <pc:docMk/>
            <pc:sldMk cId="3942064285" sldId="256"/>
            <ac:spMk id="15804" creationId="{F6B49480-3433-A83C-0D25-39E4D39F1C8F}"/>
          </ac:spMkLst>
        </pc:spChg>
        <pc:spChg chg="mod">
          <ac:chgData name="Jassem Abbasi" userId="a485637c-5d5c-44af-8411-f95acc3236b6" providerId="ADAL" clId="{B67E75DF-61F4-4BDD-83F6-F3A9FEB4B984}" dt="2024-02-22T09:52:54.409" v="2357" actId="27803"/>
          <ac:spMkLst>
            <pc:docMk/>
            <pc:sldMk cId="3942064285" sldId="256"/>
            <ac:spMk id="15805" creationId="{40E4D550-1984-237A-DC72-DA599160731B}"/>
          </ac:spMkLst>
        </pc:spChg>
        <pc:spChg chg="mod">
          <ac:chgData name="Jassem Abbasi" userId="a485637c-5d5c-44af-8411-f95acc3236b6" providerId="ADAL" clId="{B67E75DF-61F4-4BDD-83F6-F3A9FEB4B984}" dt="2024-02-22T09:52:54.409" v="2357" actId="27803"/>
          <ac:spMkLst>
            <pc:docMk/>
            <pc:sldMk cId="3942064285" sldId="256"/>
            <ac:spMk id="15806" creationId="{7F9BF6B8-369D-C482-2E77-E9722351E104}"/>
          </ac:spMkLst>
        </pc:spChg>
        <pc:spChg chg="mod">
          <ac:chgData name="Jassem Abbasi" userId="a485637c-5d5c-44af-8411-f95acc3236b6" providerId="ADAL" clId="{B67E75DF-61F4-4BDD-83F6-F3A9FEB4B984}" dt="2024-02-22T09:52:54.409" v="2357" actId="27803"/>
          <ac:spMkLst>
            <pc:docMk/>
            <pc:sldMk cId="3942064285" sldId="256"/>
            <ac:spMk id="15807" creationId="{7BDAAFA6-84E0-C8E4-32DD-BE050C2E7D7E}"/>
          </ac:spMkLst>
        </pc:spChg>
        <pc:spChg chg="mod">
          <ac:chgData name="Jassem Abbasi" userId="a485637c-5d5c-44af-8411-f95acc3236b6" providerId="ADAL" clId="{B67E75DF-61F4-4BDD-83F6-F3A9FEB4B984}" dt="2024-02-22T09:52:54.409" v="2357" actId="27803"/>
          <ac:spMkLst>
            <pc:docMk/>
            <pc:sldMk cId="3942064285" sldId="256"/>
            <ac:spMk id="15808" creationId="{1E6652BE-940D-D917-54E6-C2EBF951F181}"/>
          </ac:spMkLst>
        </pc:spChg>
        <pc:spChg chg="mod">
          <ac:chgData name="Jassem Abbasi" userId="a485637c-5d5c-44af-8411-f95acc3236b6" providerId="ADAL" clId="{B67E75DF-61F4-4BDD-83F6-F3A9FEB4B984}" dt="2024-02-22T09:52:54.409" v="2357" actId="27803"/>
          <ac:spMkLst>
            <pc:docMk/>
            <pc:sldMk cId="3942064285" sldId="256"/>
            <ac:spMk id="15809" creationId="{F2BF340D-34A2-8C1F-85FB-8E3983297C31}"/>
          </ac:spMkLst>
        </pc:spChg>
        <pc:spChg chg="mod">
          <ac:chgData name="Jassem Abbasi" userId="a485637c-5d5c-44af-8411-f95acc3236b6" providerId="ADAL" clId="{B67E75DF-61F4-4BDD-83F6-F3A9FEB4B984}" dt="2024-02-22T09:52:54.409" v="2357" actId="27803"/>
          <ac:spMkLst>
            <pc:docMk/>
            <pc:sldMk cId="3942064285" sldId="256"/>
            <ac:spMk id="15810" creationId="{6DB757AC-9FF7-1A72-A379-48A9861F40F0}"/>
          </ac:spMkLst>
        </pc:spChg>
        <pc:spChg chg="mod">
          <ac:chgData name="Jassem Abbasi" userId="a485637c-5d5c-44af-8411-f95acc3236b6" providerId="ADAL" clId="{B67E75DF-61F4-4BDD-83F6-F3A9FEB4B984}" dt="2024-02-22T09:52:54.409" v="2357" actId="27803"/>
          <ac:spMkLst>
            <pc:docMk/>
            <pc:sldMk cId="3942064285" sldId="256"/>
            <ac:spMk id="15811" creationId="{B7D618F6-B78E-9EFB-AFBD-5D6D4DE0F66A}"/>
          </ac:spMkLst>
        </pc:spChg>
        <pc:spChg chg="mod">
          <ac:chgData name="Jassem Abbasi" userId="a485637c-5d5c-44af-8411-f95acc3236b6" providerId="ADAL" clId="{B67E75DF-61F4-4BDD-83F6-F3A9FEB4B984}" dt="2024-02-22T09:52:54.409" v="2357" actId="27803"/>
          <ac:spMkLst>
            <pc:docMk/>
            <pc:sldMk cId="3942064285" sldId="256"/>
            <ac:spMk id="15812" creationId="{373D4C52-EE8F-8A41-179C-42D68B86B152}"/>
          </ac:spMkLst>
        </pc:spChg>
        <pc:spChg chg="mod">
          <ac:chgData name="Jassem Abbasi" userId="a485637c-5d5c-44af-8411-f95acc3236b6" providerId="ADAL" clId="{B67E75DF-61F4-4BDD-83F6-F3A9FEB4B984}" dt="2024-02-22T09:52:54.409" v="2357" actId="27803"/>
          <ac:spMkLst>
            <pc:docMk/>
            <pc:sldMk cId="3942064285" sldId="256"/>
            <ac:spMk id="15813" creationId="{4BE2A082-F5BD-B375-658E-D65EAFEAD317}"/>
          </ac:spMkLst>
        </pc:spChg>
        <pc:spChg chg="mod">
          <ac:chgData name="Jassem Abbasi" userId="a485637c-5d5c-44af-8411-f95acc3236b6" providerId="ADAL" clId="{B67E75DF-61F4-4BDD-83F6-F3A9FEB4B984}" dt="2024-02-22T09:52:54.409" v="2357" actId="27803"/>
          <ac:spMkLst>
            <pc:docMk/>
            <pc:sldMk cId="3942064285" sldId="256"/>
            <ac:spMk id="15814" creationId="{36B87E8A-073B-7EB4-84A8-1BF242B8E711}"/>
          </ac:spMkLst>
        </pc:spChg>
        <pc:spChg chg="mod">
          <ac:chgData name="Jassem Abbasi" userId="a485637c-5d5c-44af-8411-f95acc3236b6" providerId="ADAL" clId="{B67E75DF-61F4-4BDD-83F6-F3A9FEB4B984}" dt="2024-02-22T09:52:54.409" v="2357" actId="27803"/>
          <ac:spMkLst>
            <pc:docMk/>
            <pc:sldMk cId="3942064285" sldId="256"/>
            <ac:spMk id="15815" creationId="{4A83579D-11E1-724F-F4D1-A5D9E40F0C1C}"/>
          </ac:spMkLst>
        </pc:spChg>
        <pc:spChg chg="mod">
          <ac:chgData name="Jassem Abbasi" userId="a485637c-5d5c-44af-8411-f95acc3236b6" providerId="ADAL" clId="{B67E75DF-61F4-4BDD-83F6-F3A9FEB4B984}" dt="2024-02-22T09:52:54.409" v="2357" actId="27803"/>
          <ac:spMkLst>
            <pc:docMk/>
            <pc:sldMk cId="3942064285" sldId="256"/>
            <ac:spMk id="15816" creationId="{7C14620B-DF0C-0A71-186D-EA96BA5E4C37}"/>
          </ac:spMkLst>
        </pc:spChg>
        <pc:spChg chg="mod">
          <ac:chgData name="Jassem Abbasi" userId="a485637c-5d5c-44af-8411-f95acc3236b6" providerId="ADAL" clId="{B67E75DF-61F4-4BDD-83F6-F3A9FEB4B984}" dt="2024-02-22T09:52:54.409" v="2357" actId="27803"/>
          <ac:spMkLst>
            <pc:docMk/>
            <pc:sldMk cId="3942064285" sldId="256"/>
            <ac:spMk id="15817" creationId="{B2DB47FF-4843-F903-C928-9AE5251D6A98}"/>
          </ac:spMkLst>
        </pc:spChg>
        <pc:spChg chg="mod">
          <ac:chgData name="Jassem Abbasi" userId="a485637c-5d5c-44af-8411-f95acc3236b6" providerId="ADAL" clId="{B67E75DF-61F4-4BDD-83F6-F3A9FEB4B984}" dt="2024-02-22T09:52:54.409" v="2357" actId="27803"/>
          <ac:spMkLst>
            <pc:docMk/>
            <pc:sldMk cId="3942064285" sldId="256"/>
            <ac:spMk id="15818" creationId="{9C571A27-6211-04A2-C6C0-EFBBDB42F562}"/>
          </ac:spMkLst>
        </pc:spChg>
        <pc:spChg chg="mod">
          <ac:chgData name="Jassem Abbasi" userId="a485637c-5d5c-44af-8411-f95acc3236b6" providerId="ADAL" clId="{B67E75DF-61F4-4BDD-83F6-F3A9FEB4B984}" dt="2024-02-22T09:52:54.409" v="2357" actId="27803"/>
          <ac:spMkLst>
            <pc:docMk/>
            <pc:sldMk cId="3942064285" sldId="256"/>
            <ac:spMk id="15819" creationId="{F23E76F8-E15F-C828-412A-291899B832B0}"/>
          </ac:spMkLst>
        </pc:spChg>
        <pc:spChg chg="mod">
          <ac:chgData name="Jassem Abbasi" userId="a485637c-5d5c-44af-8411-f95acc3236b6" providerId="ADAL" clId="{B67E75DF-61F4-4BDD-83F6-F3A9FEB4B984}" dt="2024-02-22T09:52:54.409" v="2357" actId="27803"/>
          <ac:spMkLst>
            <pc:docMk/>
            <pc:sldMk cId="3942064285" sldId="256"/>
            <ac:spMk id="15820" creationId="{3003B89B-178A-1982-118C-A5404742D40A}"/>
          </ac:spMkLst>
        </pc:spChg>
        <pc:spChg chg="mod">
          <ac:chgData name="Jassem Abbasi" userId="a485637c-5d5c-44af-8411-f95acc3236b6" providerId="ADAL" clId="{B67E75DF-61F4-4BDD-83F6-F3A9FEB4B984}" dt="2024-02-22T09:52:54.409" v="2357" actId="27803"/>
          <ac:spMkLst>
            <pc:docMk/>
            <pc:sldMk cId="3942064285" sldId="256"/>
            <ac:spMk id="15821" creationId="{DC4B5DA6-3CCD-C39F-3BF3-3430E414030D}"/>
          </ac:spMkLst>
        </pc:spChg>
        <pc:spChg chg="mod">
          <ac:chgData name="Jassem Abbasi" userId="a485637c-5d5c-44af-8411-f95acc3236b6" providerId="ADAL" clId="{B67E75DF-61F4-4BDD-83F6-F3A9FEB4B984}" dt="2024-02-22T09:52:54.409" v="2357" actId="27803"/>
          <ac:spMkLst>
            <pc:docMk/>
            <pc:sldMk cId="3942064285" sldId="256"/>
            <ac:spMk id="15822" creationId="{147D41A3-1B4D-88B1-1343-6AD3E79571F7}"/>
          </ac:spMkLst>
        </pc:spChg>
        <pc:spChg chg="mod">
          <ac:chgData name="Jassem Abbasi" userId="a485637c-5d5c-44af-8411-f95acc3236b6" providerId="ADAL" clId="{B67E75DF-61F4-4BDD-83F6-F3A9FEB4B984}" dt="2024-02-22T09:52:54.409" v="2357" actId="27803"/>
          <ac:spMkLst>
            <pc:docMk/>
            <pc:sldMk cId="3942064285" sldId="256"/>
            <ac:spMk id="15823" creationId="{D0F7EF97-4C0A-150A-BE39-C4C493F4BB7A}"/>
          </ac:spMkLst>
        </pc:spChg>
        <pc:spChg chg="mod">
          <ac:chgData name="Jassem Abbasi" userId="a485637c-5d5c-44af-8411-f95acc3236b6" providerId="ADAL" clId="{B67E75DF-61F4-4BDD-83F6-F3A9FEB4B984}" dt="2024-02-22T09:52:54.409" v="2357" actId="27803"/>
          <ac:spMkLst>
            <pc:docMk/>
            <pc:sldMk cId="3942064285" sldId="256"/>
            <ac:spMk id="15824" creationId="{90AA61BC-6714-44C0-57EA-B5EB8BF41942}"/>
          </ac:spMkLst>
        </pc:spChg>
        <pc:spChg chg="mod">
          <ac:chgData name="Jassem Abbasi" userId="a485637c-5d5c-44af-8411-f95acc3236b6" providerId="ADAL" clId="{B67E75DF-61F4-4BDD-83F6-F3A9FEB4B984}" dt="2024-02-22T09:52:54.409" v="2357" actId="27803"/>
          <ac:spMkLst>
            <pc:docMk/>
            <pc:sldMk cId="3942064285" sldId="256"/>
            <ac:spMk id="15825" creationId="{FFBCAFC0-E759-659A-BBF6-EF1386FAD917}"/>
          </ac:spMkLst>
        </pc:spChg>
        <pc:spChg chg="mod">
          <ac:chgData name="Jassem Abbasi" userId="a485637c-5d5c-44af-8411-f95acc3236b6" providerId="ADAL" clId="{B67E75DF-61F4-4BDD-83F6-F3A9FEB4B984}" dt="2024-02-22T09:52:54.409" v="2357" actId="27803"/>
          <ac:spMkLst>
            <pc:docMk/>
            <pc:sldMk cId="3942064285" sldId="256"/>
            <ac:spMk id="15826" creationId="{797D9BC5-032F-B0C2-54C5-138B975D2DAA}"/>
          </ac:spMkLst>
        </pc:spChg>
        <pc:spChg chg="mod">
          <ac:chgData name="Jassem Abbasi" userId="a485637c-5d5c-44af-8411-f95acc3236b6" providerId="ADAL" clId="{B67E75DF-61F4-4BDD-83F6-F3A9FEB4B984}" dt="2024-02-22T09:52:54.409" v="2357" actId="27803"/>
          <ac:spMkLst>
            <pc:docMk/>
            <pc:sldMk cId="3942064285" sldId="256"/>
            <ac:spMk id="15827" creationId="{7715B957-BB9A-8ADA-0A7A-3600B83FA880}"/>
          </ac:spMkLst>
        </pc:spChg>
        <pc:spChg chg="mod">
          <ac:chgData name="Jassem Abbasi" userId="a485637c-5d5c-44af-8411-f95acc3236b6" providerId="ADAL" clId="{B67E75DF-61F4-4BDD-83F6-F3A9FEB4B984}" dt="2024-02-22T09:52:54.409" v="2357" actId="27803"/>
          <ac:spMkLst>
            <pc:docMk/>
            <pc:sldMk cId="3942064285" sldId="256"/>
            <ac:spMk id="15828" creationId="{B9DB9203-D7BA-FAF1-9181-48BF1FF2AA77}"/>
          </ac:spMkLst>
        </pc:spChg>
        <pc:spChg chg="mod">
          <ac:chgData name="Jassem Abbasi" userId="a485637c-5d5c-44af-8411-f95acc3236b6" providerId="ADAL" clId="{B67E75DF-61F4-4BDD-83F6-F3A9FEB4B984}" dt="2024-02-22T09:52:54.409" v="2357" actId="27803"/>
          <ac:spMkLst>
            <pc:docMk/>
            <pc:sldMk cId="3942064285" sldId="256"/>
            <ac:spMk id="15829" creationId="{724A7A27-9260-2CB1-53B4-BED87411DB62}"/>
          </ac:spMkLst>
        </pc:spChg>
        <pc:spChg chg="mod">
          <ac:chgData name="Jassem Abbasi" userId="a485637c-5d5c-44af-8411-f95acc3236b6" providerId="ADAL" clId="{B67E75DF-61F4-4BDD-83F6-F3A9FEB4B984}" dt="2024-02-22T09:52:54.409" v="2357" actId="27803"/>
          <ac:spMkLst>
            <pc:docMk/>
            <pc:sldMk cId="3942064285" sldId="256"/>
            <ac:spMk id="15830" creationId="{76F9D11C-C829-96FD-49B1-C14F907576E6}"/>
          </ac:spMkLst>
        </pc:spChg>
        <pc:spChg chg="mod">
          <ac:chgData name="Jassem Abbasi" userId="a485637c-5d5c-44af-8411-f95acc3236b6" providerId="ADAL" clId="{B67E75DF-61F4-4BDD-83F6-F3A9FEB4B984}" dt="2024-02-22T09:52:54.409" v="2357" actId="27803"/>
          <ac:spMkLst>
            <pc:docMk/>
            <pc:sldMk cId="3942064285" sldId="256"/>
            <ac:spMk id="15831" creationId="{8844F5A6-A849-125F-D8B6-F64362BE5AC7}"/>
          </ac:spMkLst>
        </pc:spChg>
        <pc:spChg chg="mod">
          <ac:chgData name="Jassem Abbasi" userId="a485637c-5d5c-44af-8411-f95acc3236b6" providerId="ADAL" clId="{B67E75DF-61F4-4BDD-83F6-F3A9FEB4B984}" dt="2024-02-22T09:52:54.409" v="2357" actId="27803"/>
          <ac:spMkLst>
            <pc:docMk/>
            <pc:sldMk cId="3942064285" sldId="256"/>
            <ac:spMk id="15832" creationId="{A9B20E29-6EE9-2E10-5D94-3FD78E7B3AEA}"/>
          </ac:spMkLst>
        </pc:spChg>
        <pc:spChg chg="mod">
          <ac:chgData name="Jassem Abbasi" userId="a485637c-5d5c-44af-8411-f95acc3236b6" providerId="ADAL" clId="{B67E75DF-61F4-4BDD-83F6-F3A9FEB4B984}" dt="2024-02-22T09:52:54.409" v="2357" actId="27803"/>
          <ac:spMkLst>
            <pc:docMk/>
            <pc:sldMk cId="3942064285" sldId="256"/>
            <ac:spMk id="15833" creationId="{0D88A467-DA4F-88E6-5FA0-F8AFDAAFA5C3}"/>
          </ac:spMkLst>
        </pc:spChg>
        <pc:spChg chg="mod">
          <ac:chgData name="Jassem Abbasi" userId="a485637c-5d5c-44af-8411-f95acc3236b6" providerId="ADAL" clId="{B67E75DF-61F4-4BDD-83F6-F3A9FEB4B984}" dt="2024-02-22T09:52:54.409" v="2357" actId="27803"/>
          <ac:spMkLst>
            <pc:docMk/>
            <pc:sldMk cId="3942064285" sldId="256"/>
            <ac:spMk id="15834" creationId="{6298B446-E174-E5D7-8991-F9FC6749FB8F}"/>
          </ac:spMkLst>
        </pc:spChg>
        <pc:spChg chg="mod">
          <ac:chgData name="Jassem Abbasi" userId="a485637c-5d5c-44af-8411-f95acc3236b6" providerId="ADAL" clId="{B67E75DF-61F4-4BDD-83F6-F3A9FEB4B984}" dt="2024-02-22T09:52:54.409" v="2357" actId="27803"/>
          <ac:spMkLst>
            <pc:docMk/>
            <pc:sldMk cId="3942064285" sldId="256"/>
            <ac:spMk id="15835" creationId="{11360BC1-DEA6-0498-D1F3-18517A7123D5}"/>
          </ac:spMkLst>
        </pc:spChg>
        <pc:spChg chg="mod">
          <ac:chgData name="Jassem Abbasi" userId="a485637c-5d5c-44af-8411-f95acc3236b6" providerId="ADAL" clId="{B67E75DF-61F4-4BDD-83F6-F3A9FEB4B984}" dt="2024-02-22T09:52:54.409" v="2357" actId="27803"/>
          <ac:spMkLst>
            <pc:docMk/>
            <pc:sldMk cId="3942064285" sldId="256"/>
            <ac:spMk id="15836" creationId="{8A3928CF-C7AC-B808-DCA5-36A1023FDA5F}"/>
          </ac:spMkLst>
        </pc:spChg>
        <pc:spChg chg="mod">
          <ac:chgData name="Jassem Abbasi" userId="a485637c-5d5c-44af-8411-f95acc3236b6" providerId="ADAL" clId="{B67E75DF-61F4-4BDD-83F6-F3A9FEB4B984}" dt="2024-02-22T09:52:54.409" v="2357" actId="27803"/>
          <ac:spMkLst>
            <pc:docMk/>
            <pc:sldMk cId="3942064285" sldId="256"/>
            <ac:spMk id="15837" creationId="{36B82EF6-0A59-3CD7-D224-48466FF285D6}"/>
          </ac:spMkLst>
        </pc:spChg>
        <pc:spChg chg="mod">
          <ac:chgData name="Jassem Abbasi" userId="a485637c-5d5c-44af-8411-f95acc3236b6" providerId="ADAL" clId="{B67E75DF-61F4-4BDD-83F6-F3A9FEB4B984}" dt="2024-02-22T09:52:54.409" v="2357" actId="27803"/>
          <ac:spMkLst>
            <pc:docMk/>
            <pc:sldMk cId="3942064285" sldId="256"/>
            <ac:spMk id="15838" creationId="{82CFEA5D-5642-90BF-7E56-53FBFFE73800}"/>
          </ac:spMkLst>
        </pc:spChg>
        <pc:spChg chg="mod">
          <ac:chgData name="Jassem Abbasi" userId="a485637c-5d5c-44af-8411-f95acc3236b6" providerId="ADAL" clId="{B67E75DF-61F4-4BDD-83F6-F3A9FEB4B984}" dt="2024-02-22T09:52:54.409" v="2357" actId="27803"/>
          <ac:spMkLst>
            <pc:docMk/>
            <pc:sldMk cId="3942064285" sldId="256"/>
            <ac:spMk id="15839" creationId="{E4E60CE2-8393-AD43-0C8B-BCFD0AFA9102}"/>
          </ac:spMkLst>
        </pc:spChg>
        <pc:spChg chg="mod">
          <ac:chgData name="Jassem Abbasi" userId="a485637c-5d5c-44af-8411-f95acc3236b6" providerId="ADAL" clId="{B67E75DF-61F4-4BDD-83F6-F3A9FEB4B984}" dt="2024-02-22T09:52:54.409" v="2357" actId="27803"/>
          <ac:spMkLst>
            <pc:docMk/>
            <pc:sldMk cId="3942064285" sldId="256"/>
            <ac:spMk id="15840" creationId="{49E52393-255E-A666-89CA-CA9CC4675DD1}"/>
          </ac:spMkLst>
        </pc:spChg>
        <pc:spChg chg="mod">
          <ac:chgData name="Jassem Abbasi" userId="a485637c-5d5c-44af-8411-f95acc3236b6" providerId="ADAL" clId="{B67E75DF-61F4-4BDD-83F6-F3A9FEB4B984}" dt="2024-02-22T09:52:54.409" v="2357" actId="27803"/>
          <ac:spMkLst>
            <pc:docMk/>
            <pc:sldMk cId="3942064285" sldId="256"/>
            <ac:spMk id="15841" creationId="{91C322F2-6F54-8071-EFF1-DF11A8B00BE6}"/>
          </ac:spMkLst>
        </pc:spChg>
        <pc:spChg chg="mod">
          <ac:chgData name="Jassem Abbasi" userId="a485637c-5d5c-44af-8411-f95acc3236b6" providerId="ADAL" clId="{B67E75DF-61F4-4BDD-83F6-F3A9FEB4B984}" dt="2024-02-22T09:52:54.409" v="2357" actId="27803"/>
          <ac:spMkLst>
            <pc:docMk/>
            <pc:sldMk cId="3942064285" sldId="256"/>
            <ac:spMk id="15842" creationId="{E92AA81E-9E12-2C73-B99C-3847B89376EC}"/>
          </ac:spMkLst>
        </pc:spChg>
        <pc:spChg chg="mod">
          <ac:chgData name="Jassem Abbasi" userId="a485637c-5d5c-44af-8411-f95acc3236b6" providerId="ADAL" clId="{B67E75DF-61F4-4BDD-83F6-F3A9FEB4B984}" dt="2024-02-22T09:52:54.409" v="2357" actId="27803"/>
          <ac:spMkLst>
            <pc:docMk/>
            <pc:sldMk cId="3942064285" sldId="256"/>
            <ac:spMk id="15843" creationId="{11810A9C-BB53-A45B-1D62-076A3EFBD472}"/>
          </ac:spMkLst>
        </pc:spChg>
        <pc:spChg chg="mod">
          <ac:chgData name="Jassem Abbasi" userId="a485637c-5d5c-44af-8411-f95acc3236b6" providerId="ADAL" clId="{B67E75DF-61F4-4BDD-83F6-F3A9FEB4B984}" dt="2024-02-22T09:52:54.409" v="2357" actId="27803"/>
          <ac:spMkLst>
            <pc:docMk/>
            <pc:sldMk cId="3942064285" sldId="256"/>
            <ac:spMk id="15844" creationId="{F84F0EF7-6CE6-A7C9-4495-C71CE790AF1E}"/>
          </ac:spMkLst>
        </pc:spChg>
        <pc:spChg chg="mod">
          <ac:chgData name="Jassem Abbasi" userId="a485637c-5d5c-44af-8411-f95acc3236b6" providerId="ADAL" clId="{B67E75DF-61F4-4BDD-83F6-F3A9FEB4B984}" dt="2024-02-22T09:52:54.409" v="2357" actId="27803"/>
          <ac:spMkLst>
            <pc:docMk/>
            <pc:sldMk cId="3942064285" sldId="256"/>
            <ac:spMk id="15845" creationId="{F63E61A1-8281-AF5E-C388-4E0B6726953F}"/>
          </ac:spMkLst>
        </pc:spChg>
        <pc:spChg chg="mod">
          <ac:chgData name="Jassem Abbasi" userId="a485637c-5d5c-44af-8411-f95acc3236b6" providerId="ADAL" clId="{B67E75DF-61F4-4BDD-83F6-F3A9FEB4B984}" dt="2024-02-22T09:52:54.409" v="2357" actId="27803"/>
          <ac:spMkLst>
            <pc:docMk/>
            <pc:sldMk cId="3942064285" sldId="256"/>
            <ac:spMk id="15846" creationId="{CA7ECA66-8FE8-C779-2643-2AFE04906D65}"/>
          </ac:spMkLst>
        </pc:spChg>
        <pc:spChg chg="mod">
          <ac:chgData name="Jassem Abbasi" userId="a485637c-5d5c-44af-8411-f95acc3236b6" providerId="ADAL" clId="{B67E75DF-61F4-4BDD-83F6-F3A9FEB4B984}" dt="2024-02-22T09:52:54.409" v="2357" actId="27803"/>
          <ac:spMkLst>
            <pc:docMk/>
            <pc:sldMk cId="3942064285" sldId="256"/>
            <ac:spMk id="15847" creationId="{26D74593-99B5-366C-D9E1-4169692447B1}"/>
          </ac:spMkLst>
        </pc:spChg>
        <pc:spChg chg="mod">
          <ac:chgData name="Jassem Abbasi" userId="a485637c-5d5c-44af-8411-f95acc3236b6" providerId="ADAL" clId="{B67E75DF-61F4-4BDD-83F6-F3A9FEB4B984}" dt="2024-02-22T09:52:54.409" v="2357" actId="27803"/>
          <ac:spMkLst>
            <pc:docMk/>
            <pc:sldMk cId="3942064285" sldId="256"/>
            <ac:spMk id="15848" creationId="{0606C9EC-511C-CFC0-17BD-6892FFF363E6}"/>
          </ac:spMkLst>
        </pc:spChg>
        <pc:spChg chg="mod">
          <ac:chgData name="Jassem Abbasi" userId="a485637c-5d5c-44af-8411-f95acc3236b6" providerId="ADAL" clId="{B67E75DF-61F4-4BDD-83F6-F3A9FEB4B984}" dt="2024-02-22T09:52:54.409" v="2357" actId="27803"/>
          <ac:spMkLst>
            <pc:docMk/>
            <pc:sldMk cId="3942064285" sldId="256"/>
            <ac:spMk id="15849" creationId="{031A58F8-830C-9EDE-C327-0E8B6A08D801}"/>
          </ac:spMkLst>
        </pc:spChg>
        <pc:spChg chg="mod">
          <ac:chgData name="Jassem Abbasi" userId="a485637c-5d5c-44af-8411-f95acc3236b6" providerId="ADAL" clId="{B67E75DF-61F4-4BDD-83F6-F3A9FEB4B984}" dt="2024-02-22T09:52:54.409" v="2357" actId="27803"/>
          <ac:spMkLst>
            <pc:docMk/>
            <pc:sldMk cId="3942064285" sldId="256"/>
            <ac:spMk id="15850" creationId="{E9AFF225-6420-CDD0-3166-22D49817D6E6}"/>
          </ac:spMkLst>
        </pc:spChg>
        <pc:spChg chg="mod">
          <ac:chgData name="Jassem Abbasi" userId="a485637c-5d5c-44af-8411-f95acc3236b6" providerId="ADAL" clId="{B67E75DF-61F4-4BDD-83F6-F3A9FEB4B984}" dt="2024-02-22T09:52:54.409" v="2357" actId="27803"/>
          <ac:spMkLst>
            <pc:docMk/>
            <pc:sldMk cId="3942064285" sldId="256"/>
            <ac:spMk id="15851" creationId="{EE5EBD43-EB66-0412-43C9-DC6C98360D31}"/>
          </ac:spMkLst>
        </pc:spChg>
        <pc:spChg chg="mod">
          <ac:chgData name="Jassem Abbasi" userId="a485637c-5d5c-44af-8411-f95acc3236b6" providerId="ADAL" clId="{B67E75DF-61F4-4BDD-83F6-F3A9FEB4B984}" dt="2024-02-22T09:52:54.409" v="2357" actId="27803"/>
          <ac:spMkLst>
            <pc:docMk/>
            <pc:sldMk cId="3942064285" sldId="256"/>
            <ac:spMk id="15852" creationId="{74327973-31EB-560F-724D-A85F91E80854}"/>
          </ac:spMkLst>
        </pc:spChg>
        <pc:spChg chg="mod">
          <ac:chgData name="Jassem Abbasi" userId="a485637c-5d5c-44af-8411-f95acc3236b6" providerId="ADAL" clId="{B67E75DF-61F4-4BDD-83F6-F3A9FEB4B984}" dt="2024-02-22T09:52:54.409" v="2357" actId="27803"/>
          <ac:spMkLst>
            <pc:docMk/>
            <pc:sldMk cId="3942064285" sldId="256"/>
            <ac:spMk id="15853" creationId="{B499B3ED-4A0C-AF44-96FE-2D97038C189F}"/>
          </ac:spMkLst>
        </pc:spChg>
        <pc:spChg chg="mod">
          <ac:chgData name="Jassem Abbasi" userId="a485637c-5d5c-44af-8411-f95acc3236b6" providerId="ADAL" clId="{B67E75DF-61F4-4BDD-83F6-F3A9FEB4B984}" dt="2024-02-22T09:52:54.409" v="2357" actId="27803"/>
          <ac:spMkLst>
            <pc:docMk/>
            <pc:sldMk cId="3942064285" sldId="256"/>
            <ac:spMk id="15854" creationId="{4B45EFF6-F7DD-EC3D-3277-13EF63241CB7}"/>
          </ac:spMkLst>
        </pc:spChg>
        <pc:spChg chg="mod">
          <ac:chgData name="Jassem Abbasi" userId="a485637c-5d5c-44af-8411-f95acc3236b6" providerId="ADAL" clId="{B67E75DF-61F4-4BDD-83F6-F3A9FEB4B984}" dt="2024-02-22T09:52:54.409" v="2357" actId="27803"/>
          <ac:spMkLst>
            <pc:docMk/>
            <pc:sldMk cId="3942064285" sldId="256"/>
            <ac:spMk id="15855" creationId="{B89CAC63-9626-9DDE-5622-36B7F7A2EB61}"/>
          </ac:spMkLst>
        </pc:spChg>
        <pc:spChg chg="mod">
          <ac:chgData name="Jassem Abbasi" userId="a485637c-5d5c-44af-8411-f95acc3236b6" providerId="ADAL" clId="{B67E75DF-61F4-4BDD-83F6-F3A9FEB4B984}" dt="2024-02-22T09:52:54.409" v="2357" actId="27803"/>
          <ac:spMkLst>
            <pc:docMk/>
            <pc:sldMk cId="3942064285" sldId="256"/>
            <ac:spMk id="15856" creationId="{F67D8AD4-4114-5081-AFEA-F581831E8077}"/>
          </ac:spMkLst>
        </pc:spChg>
        <pc:spChg chg="mod">
          <ac:chgData name="Jassem Abbasi" userId="a485637c-5d5c-44af-8411-f95acc3236b6" providerId="ADAL" clId="{B67E75DF-61F4-4BDD-83F6-F3A9FEB4B984}" dt="2024-02-22T09:52:54.409" v="2357" actId="27803"/>
          <ac:spMkLst>
            <pc:docMk/>
            <pc:sldMk cId="3942064285" sldId="256"/>
            <ac:spMk id="15857" creationId="{12CA81C2-B76B-1D25-38A2-EC9F90C12981}"/>
          </ac:spMkLst>
        </pc:spChg>
        <pc:spChg chg="mod">
          <ac:chgData name="Jassem Abbasi" userId="a485637c-5d5c-44af-8411-f95acc3236b6" providerId="ADAL" clId="{B67E75DF-61F4-4BDD-83F6-F3A9FEB4B984}" dt="2024-02-22T09:52:54.409" v="2357" actId="27803"/>
          <ac:spMkLst>
            <pc:docMk/>
            <pc:sldMk cId="3942064285" sldId="256"/>
            <ac:spMk id="15858" creationId="{2F3C132D-ED2E-70D2-F4D0-46C5327C39B4}"/>
          </ac:spMkLst>
        </pc:spChg>
        <pc:spChg chg="mod">
          <ac:chgData name="Jassem Abbasi" userId="a485637c-5d5c-44af-8411-f95acc3236b6" providerId="ADAL" clId="{B67E75DF-61F4-4BDD-83F6-F3A9FEB4B984}" dt="2024-02-22T09:52:54.409" v="2357" actId="27803"/>
          <ac:spMkLst>
            <pc:docMk/>
            <pc:sldMk cId="3942064285" sldId="256"/>
            <ac:spMk id="15859" creationId="{C19C950A-5E2E-4C0A-364C-6E2FBAF842AC}"/>
          </ac:spMkLst>
        </pc:spChg>
        <pc:spChg chg="mod">
          <ac:chgData name="Jassem Abbasi" userId="a485637c-5d5c-44af-8411-f95acc3236b6" providerId="ADAL" clId="{B67E75DF-61F4-4BDD-83F6-F3A9FEB4B984}" dt="2024-02-22T09:52:54.409" v="2357" actId="27803"/>
          <ac:spMkLst>
            <pc:docMk/>
            <pc:sldMk cId="3942064285" sldId="256"/>
            <ac:spMk id="15860" creationId="{2D75FB7D-FD8F-5108-4DC6-0BE856E0E8D4}"/>
          </ac:spMkLst>
        </pc:spChg>
        <pc:spChg chg="mod">
          <ac:chgData name="Jassem Abbasi" userId="a485637c-5d5c-44af-8411-f95acc3236b6" providerId="ADAL" clId="{B67E75DF-61F4-4BDD-83F6-F3A9FEB4B984}" dt="2024-02-22T09:52:54.409" v="2357" actId="27803"/>
          <ac:spMkLst>
            <pc:docMk/>
            <pc:sldMk cId="3942064285" sldId="256"/>
            <ac:spMk id="15861" creationId="{3B9C070A-B840-F93B-08DD-28BBE8A86D2B}"/>
          </ac:spMkLst>
        </pc:spChg>
        <pc:spChg chg="mod">
          <ac:chgData name="Jassem Abbasi" userId="a485637c-5d5c-44af-8411-f95acc3236b6" providerId="ADAL" clId="{B67E75DF-61F4-4BDD-83F6-F3A9FEB4B984}" dt="2024-02-22T09:52:54.409" v="2357" actId="27803"/>
          <ac:spMkLst>
            <pc:docMk/>
            <pc:sldMk cId="3942064285" sldId="256"/>
            <ac:spMk id="15862" creationId="{5FE2B332-E42F-CE99-CB6A-AB9575E7474B}"/>
          </ac:spMkLst>
        </pc:spChg>
        <pc:spChg chg="mod">
          <ac:chgData name="Jassem Abbasi" userId="a485637c-5d5c-44af-8411-f95acc3236b6" providerId="ADAL" clId="{B67E75DF-61F4-4BDD-83F6-F3A9FEB4B984}" dt="2024-02-22T09:52:54.409" v="2357" actId="27803"/>
          <ac:spMkLst>
            <pc:docMk/>
            <pc:sldMk cId="3942064285" sldId="256"/>
            <ac:spMk id="15863" creationId="{007BDEC8-F281-3D87-51B4-0241B0F656A2}"/>
          </ac:spMkLst>
        </pc:spChg>
        <pc:spChg chg="mod">
          <ac:chgData name="Jassem Abbasi" userId="a485637c-5d5c-44af-8411-f95acc3236b6" providerId="ADAL" clId="{B67E75DF-61F4-4BDD-83F6-F3A9FEB4B984}" dt="2024-02-22T09:52:54.409" v="2357" actId="27803"/>
          <ac:spMkLst>
            <pc:docMk/>
            <pc:sldMk cId="3942064285" sldId="256"/>
            <ac:spMk id="15864" creationId="{BDB22A0A-6023-FEBA-B17B-1A381AF38A10}"/>
          </ac:spMkLst>
        </pc:spChg>
        <pc:spChg chg="mod">
          <ac:chgData name="Jassem Abbasi" userId="a485637c-5d5c-44af-8411-f95acc3236b6" providerId="ADAL" clId="{B67E75DF-61F4-4BDD-83F6-F3A9FEB4B984}" dt="2024-02-22T09:52:54.409" v="2357" actId="27803"/>
          <ac:spMkLst>
            <pc:docMk/>
            <pc:sldMk cId="3942064285" sldId="256"/>
            <ac:spMk id="15865" creationId="{3C77F237-38E5-8039-623D-D7AD1763FC73}"/>
          </ac:spMkLst>
        </pc:spChg>
        <pc:spChg chg="mod">
          <ac:chgData name="Jassem Abbasi" userId="a485637c-5d5c-44af-8411-f95acc3236b6" providerId="ADAL" clId="{B67E75DF-61F4-4BDD-83F6-F3A9FEB4B984}" dt="2024-02-22T09:52:54.409" v="2357" actId="27803"/>
          <ac:spMkLst>
            <pc:docMk/>
            <pc:sldMk cId="3942064285" sldId="256"/>
            <ac:spMk id="15866" creationId="{38ED040A-76F1-B58D-4781-93917F90A743}"/>
          </ac:spMkLst>
        </pc:spChg>
        <pc:spChg chg="mod">
          <ac:chgData name="Jassem Abbasi" userId="a485637c-5d5c-44af-8411-f95acc3236b6" providerId="ADAL" clId="{B67E75DF-61F4-4BDD-83F6-F3A9FEB4B984}" dt="2024-02-22T09:52:54.409" v="2357" actId="27803"/>
          <ac:spMkLst>
            <pc:docMk/>
            <pc:sldMk cId="3942064285" sldId="256"/>
            <ac:spMk id="15867" creationId="{66BF2746-BD61-CB64-5E9E-0C4CD17B0392}"/>
          </ac:spMkLst>
        </pc:spChg>
        <pc:spChg chg="mod">
          <ac:chgData name="Jassem Abbasi" userId="a485637c-5d5c-44af-8411-f95acc3236b6" providerId="ADAL" clId="{B67E75DF-61F4-4BDD-83F6-F3A9FEB4B984}" dt="2024-02-22T09:52:54.409" v="2357" actId="27803"/>
          <ac:spMkLst>
            <pc:docMk/>
            <pc:sldMk cId="3942064285" sldId="256"/>
            <ac:spMk id="15868" creationId="{3C35B048-3751-6638-08D2-DDB419F16DB8}"/>
          </ac:spMkLst>
        </pc:spChg>
        <pc:spChg chg="mod">
          <ac:chgData name="Jassem Abbasi" userId="a485637c-5d5c-44af-8411-f95acc3236b6" providerId="ADAL" clId="{B67E75DF-61F4-4BDD-83F6-F3A9FEB4B984}" dt="2024-02-22T09:52:54.409" v="2357" actId="27803"/>
          <ac:spMkLst>
            <pc:docMk/>
            <pc:sldMk cId="3942064285" sldId="256"/>
            <ac:spMk id="15869" creationId="{93E343CE-F29C-87B8-8CCE-D054828D1CC4}"/>
          </ac:spMkLst>
        </pc:spChg>
        <pc:spChg chg="mod">
          <ac:chgData name="Jassem Abbasi" userId="a485637c-5d5c-44af-8411-f95acc3236b6" providerId="ADAL" clId="{B67E75DF-61F4-4BDD-83F6-F3A9FEB4B984}" dt="2024-02-22T09:52:54.409" v="2357" actId="27803"/>
          <ac:spMkLst>
            <pc:docMk/>
            <pc:sldMk cId="3942064285" sldId="256"/>
            <ac:spMk id="15870" creationId="{9935533A-EB24-D6AE-AA2F-8A41BCBEB472}"/>
          </ac:spMkLst>
        </pc:spChg>
        <pc:spChg chg="mod">
          <ac:chgData name="Jassem Abbasi" userId="a485637c-5d5c-44af-8411-f95acc3236b6" providerId="ADAL" clId="{B67E75DF-61F4-4BDD-83F6-F3A9FEB4B984}" dt="2024-02-22T09:52:54.409" v="2357" actId="27803"/>
          <ac:spMkLst>
            <pc:docMk/>
            <pc:sldMk cId="3942064285" sldId="256"/>
            <ac:spMk id="15871" creationId="{E8C52CFF-8BCB-DE1E-5CA0-B38E91FEDC82}"/>
          </ac:spMkLst>
        </pc:spChg>
        <pc:spChg chg="mod">
          <ac:chgData name="Jassem Abbasi" userId="a485637c-5d5c-44af-8411-f95acc3236b6" providerId="ADAL" clId="{B67E75DF-61F4-4BDD-83F6-F3A9FEB4B984}" dt="2024-02-22T09:52:54.409" v="2357" actId="27803"/>
          <ac:spMkLst>
            <pc:docMk/>
            <pc:sldMk cId="3942064285" sldId="256"/>
            <ac:spMk id="15872" creationId="{B8800886-3033-BF77-C7D0-327D492DE373}"/>
          </ac:spMkLst>
        </pc:spChg>
        <pc:spChg chg="mod">
          <ac:chgData name="Jassem Abbasi" userId="a485637c-5d5c-44af-8411-f95acc3236b6" providerId="ADAL" clId="{B67E75DF-61F4-4BDD-83F6-F3A9FEB4B984}" dt="2024-02-22T09:52:54.409" v="2357" actId="27803"/>
          <ac:spMkLst>
            <pc:docMk/>
            <pc:sldMk cId="3942064285" sldId="256"/>
            <ac:spMk id="15873" creationId="{8B47450F-E4FC-8B08-D475-B351A912F821}"/>
          </ac:spMkLst>
        </pc:spChg>
        <pc:spChg chg="mod">
          <ac:chgData name="Jassem Abbasi" userId="a485637c-5d5c-44af-8411-f95acc3236b6" providerId="ADAL" clId="{B67E75DF-61F4-4BDD-83F6-F3A9FEB4B984}" dt="2024-02-22T09:52:54.409" v="2357" actId="27803"/>
          <ac:spMkLst>
            <pc:docMk/>
            <pc:sldMk cId="3942064285" sldId="256"/>
            <ac:spMk id="15874" creationId="{D797E390-509D-E0A7-1279-4D8FD7AF81C8}"/>
          </ac:spMkLst>
        </pc:spChg>
        <pc:spChg chg="mod">
          <ac:chgData name="Jassem Abbasi" userId="a485637c-5d5c-44af-8411-f95acc3236b6" providerId="ADAL" clId="{B67E75DF-61F4-4BDD-83F6-F3A9FEB4B984}" dt="2024-02-22T09:52:54.409" v="2357" actId="27803"/>
          <ac:spMkLst>
            <pc:docMk/>
            <pc:sldMk cId="3942064285" sldId="256"/>
            <ac:spMk id="15875" creationId="{954D0289-08F8-CF0A-1FDA-EC76BF3E2F6B}"/>
          </ac:spMkLst>
        </pc:spChg>
        <pc:spChg chg="mod">
          <ac:chgData name="Jassem Abbasi" userId="a485637c-5d5c-44af-8411-f95acc3236b6" providerId="ADAL" clId="{B67E75DF-61F4-4BDD-83F6-F3A9FEB4B984}" dt="2024-02-22T09:52:54.409" v="2357" actId="27803"/>
          <ac:spMkLst>
            <pc:docMk/>
            <pc:sldMk cId="3942064285" sldId="256"/>
            <ac:spMk id="15876" creationId="{75262696-AD2B-34B0-538B-9123514942EB}"/>
          </ac:spMkLst>
        </pc:spChg>
        <pc:spChg chg="mod">
          <ac:chgData name="Jassem Abbasi" userId="a485637c-5d5c-44af-8411-f95acc3236b6" providerId="ADAL" clId="{B67E75DF-61F4-4BDD-83F6-F3A9FEB4B984}" dt="2024-02-22T09:52:54.409" v="2357" actId="27803"/>
          <ac:spMkLst>
            <pc:docMk/>
            <pc:sldMk cId="3942064285" sldId="256"/>
            <ac:spMk id="15877" creationId="{FD2E60D0-E94B-8966-40EC-6C6EF6A965B8}"/>
          </ac:spMkLst>
        </pc:spChg>
        <pc:spChg chg="mod">
          <ac:chgData name="Jassem Abbasi" userId="a485637c-5d5c-44af-8411-f95acc3236b6" providerId="ADAL" clId="{B67E75DF-61F4-4BDD-83F6-F3A9FEB4B984}" dt="2024-02-22T09:52:54.409" v="2357" actId="27803"/>
          <ac:spMkLst>
            <pc:docMk/>
            <pc:sldMk cId="3942064285" sldId="256"/>
            <ac:spMk id="15878" creationId="{043FA100-8567-F6A0-79F9-DFF71B92BD66}"/>
          </ac:spMkLst>
        </pc:spChg>
        <pc:spChg chg="mod">
          <ac:chgData name="Jassem Abbasi" userId="a485637c-5d5c-44af-8411-f95acc3236b6" providerId="ADAL" clId="{B67E75DF-61F4-4BDD-83F6-F3A9FEB4B984}" dt="2024-02-22T09:52:54.409" v="2357" actId="27803"/>
          <ac:spMkLst>
            <pc:docMk/>
            <pc:sldMk cId="3942064285" sldId="256"/>
            <ac:spMk id="15879" creationId="{9EB825D0-CB0C-0A32-14CA-4CDC30EADC7D}"/>
          </ac:spMkLst>
        </pc:spChg>
        <pc:spChg chg="mod">
          <ac:chgData name="Jassem Abbasi" userId="a485637c-5d5c-44af-8411-f95acc3236b6" providerId="ADAL" clId="{B67E75DF-61F4-4BDD-83F6-F3A9FEB4B984}" dt="2024-02-22T09:52:54.409" v="2357" actId="27803"/>
          <ac:spMkLst>
            <pc:docMk/>
            <pc:sldMk cId="3942064285" sldId="256"/>
            <ac:spMk id="15880" creationId="{B1735DC7-403C-4B70-41EA-1B0463A4C1C6}"/>
          </ac:spMkLst>
        </pc:spChg>
        <pc:spChg chg="mod">
          <ac:chgData name="Jassem Abbasi" userId="a485637c-5d5c-44af-8411-f95acc3236b6" providerId="ADAL" clId="{B67E75DF-61F4-4BDD-83F6-F3A9FEB4B984}" dt="2024-02-22T09:52:54.409" v="2357" actId="27803"/>
          <ac:spMkLst>
            <pc:docMk/>
            <pc:sldMk cId="3942064285" sldId="256"/>
            <ac:spMk id="15881" creationId="{9C9D40C2-0C78-1E13-1E1B-735787DB17A1}"/>
          </ac:spMkLst>
        </pc:spChg>
        <pc:spChg chg="mod">
          <ac:chgData name="Jassem Abbasi" userId="a485637c-5d5c-44af-8411-f95acc3236b6" providerId="ADAL" clId="{B67E75DF-61F4-4BDD-83F6-F3A9FEB4B984}" dt="2024-02-22T09:52:54.409" v="2357" actId="27803"/>
          <ac:spMkLst>
            <pc:docMk/>
            <pc:sldMk cId="3942064285" sldId="256"/>
            <ac:spMk id="15882" creationId="{163527D2-6738-2264-7ECD-B92637770CD8}"/>
          </ac:spMkLst>
        </pc:spChg>
        <pc:spChg chg="mod">
          <ac:chgData name="Jassem Abbasi" userId="a485637c-5d5c-44af-8411-f95acc3236b6" providerId="ADAL" clId="{B67E75DF-61F4-4BDD-83F6-F3A9FEB4B984}" dt="2024-02-22T09:52:54.409" v="2357" actId="27803"/>
          <ac:spMkLst>
            <pc:docMk/>
            <pc:sldMk cId="3942064285" sldId="256"/>
            <ac:spMk id="15883" creationId="{CCE19BB5-20E9-7A82-E5AA-41D18A0E0629}"/>
          </ac:spMkLst>
        </pc:spChg>
        <pc:spChg chg="mod">
          <ac:chgData name="Jassem Abbasi" userId="a485637c-5d5c-44af-8411-f95acc3236b6" providerId="ADAL" clId="{B67E75DF-61F4-4BDD-83F6-F3A9FEB4B984}" dt="2024-02-22T09:52:54.409" v="2357" actId="27803"/>
          <ac:spMkLst>
            <pc:docMk/>
            <pc:sldMk cId="3942064285" sldId="256"/>
            <ac:spMk id="15884" creationId="{271CC852-4B54-5694-A0F9-C390F72D8598}"/>
          </ac:spMkLst>
        </pc:spChg>
        <pc:spChg chg="mod">
          <ac:chgData name="Jassem Abbasi" userId="a485637c-5d5c-44af-8411-f95acc3236b6" providerId="ADAL" clId="{B67E75DF-61F4-4BDD-83F6-F3A9FEB4B984}" dt="2024-02-22T09:52:54.409" v="2357" actId="27803"/>
          <ac:spMkLst>
            <pc:docMk/>
            <pc:sldMk cId="3942064285" sldId="256"/>
            <ac:spMk id="15885" creationId="{8E7FAB82-7004-95CD-AA4F-4E313014E046}"/>
          </ac:spMkLst>
        </pc:spChg>
        <pc:spChg chg="mod">
          <ac:chgData name="Jassem Abbasi" userId="a485637c-5d5c-44af-8411-f95acc3236b6" providerId="ADAL" clId="{B67E75DF-61F4-4BDD-83F6-F3A9FEB4B984}" dt="2024-02-22T09:52:54.409" v="2357" actId="27803"/>
          <ac:spMkLst>
            <pc:docMk/>
            <pc:sldMk cId="3942064285" sldId="256"/>
            <ac:spMk id="15886" creationId="{1D1122CD-CA12-A495-EEEC-EFDD1BF82F58}"/>
          </ac:spMkLst>
        </pc:spChg>
        <pc:spChg chg="mod">
          <ac:chgData name="Jassem Abbasi" userId="a485637c-5d5c-44af-8411-f95acc3236b6" providerId="ADAL" clId="{B67E75DF-61F4-4BDD-83F6-F3A9FEB4B984}" dt="2024-02-22T09:52:54.409" v="2357" actId="27803"/>
          <ac:spMkLst>
            <pc:docMk/>
            <pc:sldMk cId="3942064285" sldId="256"/>
            <ac:spMk id="15887" creationId="{39927705-8463-D9EB-1F5C-8E72019DC2D1}"/>
          </ac:spMkLst>
        </pc:spChg>
        <pc:spChg chg="mod">
          <ac:chgData name="Jassem Abbasi" userId="a485637c-5d5c-44af-8411-f95acc3236b6" providerId="ADAL" clId="{B67E75DF-61F4-4BDD-83F6-F3A9FEB4B984}" dt="2024-02-22T09:52:54.409" v="2357" actId="27803"/>
          <ac:spMkLst>
            <pc:docMk/>
            <pc:sldMk cId="3942064285" sldId="256"/>
            <ac:spMk id="15888" creationId="{BD22EA46-9D7F-8BC3-4AED-A2A71ADD58C4}"/>
          </ac:spMkLst>
        </pc:spChg>
        <pc:spChg chg="mod">
          <ac:chgData name="Jassem Abbasi" userId="a485637c-5d5c-44af-8411-f95acc3236b6" providerId="ADAL" clId="{B67E75DF-61F4-4BDD-83F6-F3A9FEB4B984}" dt="2024-02-22T09:52:54.409" v="2357" actId="27803"/>
          <ac:spMkLst>
            <pc:docMk/>
            <pc:sldMk cId="3942064285" sldId="256"/>
            <ac:spMk id="15889" creationId="{031D6CEF-5EA2-6737-CAAF-982BE3D599B6}"/>
          </ac:spMkLst>
        </pc:spChg>
        <pc:spChg chg="mod">
          <ac:chgData name="Jassem Abbasi" userId="a485637c-5d5c-44af-8411-f95acc3236b6" providerId="ADAL" clId="{B67E75DF-61F4-4BDD-83F6-F3A9FEB4B984}" dt="2024-02-22T09:52:54.409" v="2357" actId="27803"/>
          <ac:spMkLst>
            <pc:docMk/>
            <pc:sldMk cId="3942064285" sldId="256"/>
            <ac:spMk id="15890" creationId="{747B5ACC-8BE5-C5EB-197D-68B60A3BA6A0}"/>
          </ac:spMkLst>
        </pc:spChg>
        <pc:spChg chg="mod">
          <ac:chgData name="Jassem Abbasi" userId="a485637c-5d5c-44af-8411-f95acc3236b6" providerId="ADAL" clId="{B67E75DF-61F4-4BDD-83F6-F3A9FEB4B984}" dt="2024-02-22T09:52:54.409" v="2357" actId="27803"/>
          <ac:spMkLst>
            <pc:docMk/>
            <pc:sldMk cId="3942064285" sldId="256"/>
            <ac:spMk id="15891" creationId="{54F5048E-0EEB-F3E1-D0D7-14FA87D29B8F}"/>
          </ac:spMkLst>
        </pc:spChg>
        <pc:spChg chg="mod">
          <ac:chgData name="Jassem Abbasi" userId="a485637c-5d5c-44af-8411-f95acc3236b6" providerId="ADAL" clId="{B67E75DF-61F4-4BDD-83F6-F3A9FEB4B984}" dt="2024-02-22T09:52:54.409" v="2357" actId="27803"/>
          <ac:spMkLst>
            <pc:docMk/>
            <pc:sldMk cId="3942064285" sldId="256"/>
            <ac:spMk id="15892" creationId="{ACE9E955-4D70-5436-78A5-4B421077DB21}"/>
          </ac:spMkLst>
        </pc:spChg>
        <pc:spChg chg="mod">
          <ac:chgData name="Jassem Abbasi" userId="a485637c-5d5c-44af-8411-f95acc3236b6" providerId="ADAL" clId="{B67E75DF-61F4-4BDD-83F6-F3A9FEB4B984}" dt="2024-02-22T09:52:54.409" v="2357" actId="27803"/>
          <ac:spMkLst>
            <pc:docMk/>
            <pc:sldMk cId="3942064285" sldId="256"/>
            <ac:spMk id="15893" creationId="{BEAFD25C-C2DC-1092-A89C-D2F56ED53FA4}"/>
          </ac:spMkLst>
        </pc:spChg>
        <pc:spChg chg="mod">
          <ac:chgData name="Jassem Abbasi" userId="a485637c-5d5c-44af-8411-f95acc3236b6" providerId="ADAL" clId="{B67E75DF-61F4-4BDD-83F6-F3A9FEB4B984}" dt="2024-02-22T09:52:54.409" v="2357" actId="27803"/>
          <ac:spMkLst>
            <pc:docMk/>
            <pc:sldMk cId="3942064285" sldId="256"/>
            <ac:spMk id="15894" creationId="{C01D901D-CC42-2E58-E8A7-08DD431951B5}"/>
          </ac:spMkLst>
        </pc:spChg>
        <pc:spChg chg="mod">
          <ac:chgData name="Jassem Abbasi" userId="a485637c-5d5c-44af-8411-f95acc3236b6" providerId="ADAL" clId="{B67E75DF-61F4-4BDD-83F6-F3A9FEB4B984}" dt="2024-02-22T09:52:54.409" v="2357" actId="27803"/>
          <ac:spMkLst>
            <pc:docMk/>
            <pc:sldMk cId="3942064285" sldId="256"/>
            <ac:spMk id="15895" creationId="{858B5AD1-5954-3EA7-E38C-6BDEB6728E71}"/>
          </ac:spMkLst>
        </pc:spChg>
        <pc:spChg chg="mod">
          <ac:chgData name="Jassem Abbasi" userId="a485637c-5d5c-44af-8411-f95acc3236b6" providerId="ADAL" clId="{B67E75DF-61F4-4BDD-83F6-F3A9FEB4B984}" dt="2024-02-22T09:52:54.409" v="2357" actId="27803"/>
          <ac:spMkLst>
            <pc:docMk/>
            <pc:sldMk cId="3942064285" sldId="256"/>
            <ac:spMk id="15896" creationId="{ADC79156-7116-D3B3-AADE-E1374C9A5F50}"/>
          </ac:spMkLst>
        </pc:spChg>
        <pc:spChg chg="mod">
          <ac:chgData name="Jassem Abbasi" userId="a485637c-5d5c-44af-8411-f95acc3236b6" providerId="ADAL" clId="{B67E75DF-61F4-4BDD-83F6-F3A9FEB4B984}" dt="2024-02-22T09:52:54.409" v="2357" actId="27803"/>
          <ac:spMkLst>
            <pc:docMk/>
            <pc:sldMk cId="3942064285" sldId="256"/>
            <ac:spMk id="15897" creationId="{B2D086BC-7170-52BE-CC56-C16268B2318A}"/>
          </ac:spMkLst>
        </pc:spChg>
        <pc:spChg chg="mod">
          <ac:chgData name="Jassem Abbasi" userId="a485637c-5d5c-44af-8411-f95acc3236b6" providerId="ADAL" clId="{B67E75DF-61F4-4BDD-83F6-F3A9FEB4B984}" dt="2024-02-22T09:52:54.409" v="2357" actId="27803"/>
          <ac:spMkLst>
            <pc:docMk/>
            <pc:sldMk cId="3942064285" sldId="256"/>
            <ac:spMk id="15898" creationId="{574D2328-B673-9934-9AB2-AA90480F0973}"/>
          </ac:spMkLst>
        </pc:spChg>
        <pc:spChg chg="mod">
          <ac:chgData name="Jassem Abbasi" userId="a485637c-5d5c-44af-8411-f95acc3236b6" providerId="ADAL" clId="{B67E75DF-61F4-4BDD-83F6-F3A9FEB4B984}" dt="2024-02-22T09:52:54.409" v="2357" actId="27803"/>
          <ac:spMkLst>
            <pc:docMk/>
            <pc:sldMk cId="3942064285" sldId="256"/>
            <ac:spMk id="15899" creationId="{3491ED0C-2C7A-19A1-86FB-FE6DF7BC7C20}"/>
          </ac:spMkLst>
        </pc:spChg>
        <pc:spChg chg="mod">
          <ac:chgData name="Jassem Abbasi" userId="a485637c-5d5c-44af-8411-f95acc3236b6" providerId="ADAL" clId="{B67E75DF-61F4-4BDD-83F6-F3A9FEB4B984}" dt="2024-02-22T09:52:54.409" v="2357" actId="27803"/>
          <ac:spMkLst>
            <pc:docMk/>
            <pc:sldMk cId="3942064285" sldId="256"/>
            <ac:spMk id="15900" creationId="{61F97E2D-42D9-49AB-A5F9-29EAC4ECD55F}"/>
          </ac:spMkLst>
        </pc:spChg>
        <pc:spChg chg="mod">
          <ac:chgData name="Jassem Abbasi" userId="a485637c-5d5c-44af-8411-f95acc3236b6" providerId="ADAL" clId="{B67E75DF-61F4-4BDD-83F6-F3A9FEB4B984}" dt="2024-02-22T09:52:54.409" v="2357" actId="27803"/>
          <ac:spMkLst>
            <pc:docMk/>
            <pc:sldMk cId="3942064285" sldId="256"/>
            <ac:spMk id="15901" creationId="{325267E8-7DC0-5153-D738-7A229F5273A5}"/>
          </ac:spMkLst>
        </pc:spChg>
        <pc:spChg chg="mod">
          <ac:chgData name="Jassem Abbasi" userId="a485637c-5d5c-44af-8411-f95acc3236b6" providerId="ADAL" clId="{B67E75DF-61F4-4BDD-83F6-F3A9FEB4B984}" dt="2024-02-22T09:52:54.409" v="2357" actId="27803"/>
          <ac:spMkLst>
            <pc:docMk/>
            <pc:sldMk cId="3942064285" sldId="256"/>
            <ac:spMk id="15902" creationId="{E866942D-F216-B336-43B0-B1D0A9579A28}"/>
          </ac:spMkLst>
        </pc:spChg>
        <pc:spChg chg="mod">
          <ac:chgData name="Jassem Abbasi" userId="a485637c-5d5c-44af-8411-f95acc3236b6" providerId="ADAL" clId="{B67E75DF-61F4-4BDD-83F6-F3A9FEB4B984}" dt="2024-02-22T09:52:54.409" v="2357" actId="27803"/>
          <ac:spMkLst>
            <pc:docMk/>
            <pc:sldMk cId="3942064285" sldId="256"/>
            <ac:spMk id="15903" creationId="{D714300D-994D-2AAB-FE96-02545F6B1D79}"/>
          </ac:spMkLst>
        </pc:spChg>
        <pc:spChg chg="mod">
          <ac:chgData name="Jassem Abbasi" userId="a485637c-5d5c-44af-8411-f95acc3236b6" providerId="ADAL" clId="{B67E75DF-61F4-4BDD-83F6-F3A9FEB4B984}" dt="2024-02-22T09:52:54.409" v="2357" actId="27803"/>
          <ac:spMkLst>
            <pc:docMk/>
            <pc:sldMk cId="3942064285" sldId="256"/>
            <ac:spMk id="15904" creationId="{0ECF3084-03E0-5052-91CC-A1E68D7A4F54}"/>
          </ac:spMkLst>
        </pc:spChg>
        <pc:spChg chg="mod">
          <ac:chgData name="Jassem Abbasi" userId="a485637c-5d5c-44af-8411-f95acc3236b6" providerId="ADAL" clId="{B67E75DF-61F4-4BDD-83F6-F3A9FEB4B984}" dt="2024-02-22T09:52:54.409" v="2357" actId="27803"/>
          <ac:spMkLst>
            <pc:docMk/>
            <pc:sldMk cId="3942064285" sldId="256"/>
            <ac:spMk id="15905" creationId="{669B9F29-645B-23AE-3715-5B599C65ACF8}"/>
          </ac:spMkLst>
        </pc:spChg>
        <pc:spChg chg="mod">
          <ac:chgData name="Jassem Abbasi" userId="a485637c-5d5c-44af-8411-f95acc3236b6" providerId="ADAL" clId="{B67E75DF-61F4-4BDD-83F6-F3A9FEB4B984}" dt="2024-02-22T09:52:54.409" v="2357" actId="27803"/>
          <ac:spMkLst>
            <pc:docMk/>
            <pc:sldMk cId="3942064285" sldId="256"/>
            <ac:spMk id="15906" creationId="{508CF731-CDE2-69DB-2D7B-6C31C018A785}"/>
          </ac:spMkLst>
        </pc:spChg>
        <pc:spChg chg="mod">
          <ac:chgData name="Jassem Abbasi" userId="a485637c-5d5c-44af-8411-f95acc3236b6" providerId="ADAL" clId="{B67E75DF-61F4-4BDD-83F6-F3A9FEB4B984}" dt="2024-02-22T09:52:54.409" v="2357" actId="27803"/>
          <ac:spMkLst>
            <pc:docMk/>
            <pc:sldMk cId="3942064285" sldId="256"/>
            <ac:spMk id="15907" creationId="{F76C13BF-CE05-12CB-5269-09AA0690F4EA}"/>
          </ac:spMkLst>
        </pc:spChg>
        <pc:spChg chg="mod">
          <ac:chgData name="Jassem Abbasi" userId="a485637c-5d5c-44af-8411-f95acc3236b6" providerId="ADAL" clId="{B67E75DF-61F4-4BDD-83F6-F3A9FEB4B984}" dt="2024-02-22T09:52:54.409" v="2357" actId="27803"/>
          <ac:spMkLst>
            <pc:docMk/>
            <pc:sldMk cId="3942064285" sldId="256"/>
            <ac:spMk id="15908" creationId="{7F52CE85-B71C-60D7-0716-87CA400392A2}"/>
          </ac:spMkLst>
        </pc:spChg>
        <pc:spChg chg="mod">
          <ac:chgData name="Jassem Abbasi" userId="a485637c-5d5c-44af-8411-f95acc3236b6" providerId="ADAL" clId="{B67E75DF-61F4-4BDD-83F6-F3A9FEB4B984}" dt="2024-02-22T09:52:54.409" v="2357" actId="27803"/>
          <ac:spMkLst>
            <pc:docMk/>
            <pc:sldMk cId="3942064285" sldId="256"/>
            <ac:spMk id="15909" creationId="{08938B34-BA86-C856-D6A7-265DACA79D9C}"/>
          </ac:spMkLst>
        </pc:spChg>
        <pc:spChg chg="mod">
          <ac:chgData name="Jassem Abbasi" userId="a485637c-5d5c-44af-8411-f95acc3236b6" providerId="ADAL" clId="{B67E75DF-61F4-4BDD-83F6-F3A9FEB4B984}" dt="2024-02-22T09:52:54.409" v="2357" actId="27803"/>
          <ac:spMkLst>
            <pc:docMk/>
            <pc:sldMk cId="3942064285" sldId="256"/>
            <ac:spMk id="15910" creationId="{9B806FD7-4350-65F6-5D92-875A69F5D335}"/>
          </ac:spMkLst>
        </pc:spChg>
        <pc:spChg chg="mod">
          <ac:chgData name="Jassem Abbasi" userId="a485637c-5d5c-44af-8411-f95acc3236b6" providerId="ADAL" clId="{B67E75DF-61F4-4BDD-83F6-F3A9FEB4B984}" dt="2024-02-22T09:52:54.409" v="2357" actId="27803"/>
          <ac:spMkLst>
            <pc:docMk/>
            <pc:sldMk cId="3942064285" sldId="256"/>
            <ac:spMk id="15911" creationId="{9B7B2FC1-C582-5B46-4BCE-11F0233682F7}"/>
          </ac:spMkLst>
        </pc:spChg>
        <pc:spChg chg="mod">
          <ac:chgData name="Jassem Abbasi" userId="a485637c-5d5c-44af-8411-f95acc3236b6" providerId="ADAL" clId="{B67E75DF-61F4-4BDD-83F6-F3A9FEB4B984}" dt="2024-02-22T09:52:54.409" v="2357" actId="27803"/>
          <ac:spMkLst>
            <pc:docMk/>
            <pc:sldMk cId="3942064285" sldId="256"/>
            <ac:spMk id="15912" creationId="{0804ED5A-5F36-0DED-4902-9241EB58E61F}"/>
          </ac:spMkLst>
        </pc:spChg>
        <pc:spChg chg="mod">
          <ac:chgData name="Jassem Abbasi" userId="a485637c-5d5c-44af-8411-f95acc3236b6" providerId="ADAL" clId="{B67E75DF-61F4-4BDD-83F6-F3A9FEB4B984}" dt="2024-02-22T09:52:54.409" v="2357" actId="27803"/>
          <ac:spMkLst>
            <pc:docMk/>
            <pc:sldMk cId="3942064285" sldId="256"/>
            <ac:spMk id="15913" creationId="{31571843-0B05-3EDB-6223-8A107F8BF3C6}"/>
          </ac:spMkLst>
        </pc:spChg>
        <pc:spChg chg="mod">
          <ac:chgData name="Jassem Abbasi" userId="a485637c-5d5c-44af-8411-f95acc3236b6" providerId="ADAL" clId="{B67E75DF-61F4-4BDD-83F6-F3A9FEB4B984}" dt="2024-02-22T09:52:54.409" v="2357" actId="27803"/>
          <ac:spMkLst>
            <pc:docMk/>
            <pc:sldMk cId="3942064285" sldId="256"/>
            <ac:spMk id="15914" creationId="{427461F7-C851-75F3-9F2E-FFA201AB3DE2}"/>
          </ac:spMkLst>
        </pc:spChg>
        <pc:spChg chg="mod">
          <ac:chgData name="Jassem Abbasi" userId="a485637c-5d5c-44af-8411-f95acc3236b6" providerId="ADAL" clId="{B67E75DF-61F4-4BDD-83F6-F3A9FEB4B984}" dt="2024-02-22T09:52:54.409" v="2357" actId="27803"/>
          <ac:spMkLst>
            <pc:docMk/>
            <pc:sldMk cId="3942064285" sldId="256"/>
            <ac:spMk id="15915" creationId="{FADA3A8F-6D96-961B-ECC0-80AE5258CC70}"/>
          </ac:spMkLst>
        </pc:spChg>
        <pc:spChg chg="mod">
          <ac:chgData name="Jassem Abbasi" userId="a485637c-5d5c-44af-8411-f95acc3236b6" providerId="ADAL" clId="{B67E75DF-61F4-4BDD-83F6-F3A9FEB4B984}" dt="2024-02-22T09:52:54.409" v="2357" actId="27803"/>
          <ac:spMkLst>
            <pc:docMk/>
            <pc:sldMk cId="3942064285" sldId="256"/>
            <ac:spMk id="15916" creationId="{D43FC717-BB94-64A8-C65C-09F5F200C09B}"/>
          </ac:spMkLst>
        </pc:spChg>
        <pc:spChg chg="mod">
          <ac:chgData name="Jassem Abbasi" userId="a485637c-5d5c-44af-8411-f95acc3236b6" providerId="ADAL" clId="{B67E75DF-61F4-4BDD-83F6-F3A9FEB4B984}" dt="2024-02-22T09:52:54.409" v="2357" actId="27803"/>
          <ac:spMkLst>
            <pc:docMk/>
            <pc:sldMk cId="3942064285" sldId="256"/>
            <ac:spMk id="15917" creationId="{2F995D9D-81FA-CF75-13BD-8D7452B70B43}"/>
          </ac:spMkLst>
        </pc:spChg>
        <pc:spChg chg="mod">
          <ac:chgData name="Jassem Abbasi" userId="a485637c-5d5c-44af-8411-f95acc3236b6" providerId="ADAL" clId="{B67E75DF-61F4-4BDD-83F6-F3A9FEB4B984}" dt="2024-02-22T09:52:54.409" v="2357" actId="27803"/>
          <ac:spMkLst>
            <pc:docMk/>
            <pc:sldMk cId="3942064285" sldId="256"/>
            <ac:spMk id="15918" creationId="{F3CF440E-0C99-703E-5C88-8ABC63318CD7}"/>
          </ac:spMkLst>
        </pc:spChg>
        <pc:spChg chg="mod">
          <ac:chgData name="Jassem Abbasi" userId="a485637c-5d5c-44af-8411-f95acc3236b6" providerId="ADAL" clId="{B67E75DF-61F4-4BDD-83F6-F3A9FEB4B984}" dt="2024-02-22T09:52:54.409" v="2357" actId="27803"/>
          <ac:spMkLst>
            <pc:docMk/>
            <pc:sldMk cId="3942064285" sldId="256"/>
            <ac:spMk id="15919" creationId="{B295DB80-CFCD-6704-7751-79A3F19AC929}"/>
          </ac:spMkLst>
        </pc:spChg>
        <pc:spChg chg="mod">
          <ac:chgData name="Jassem Abbasi" userId="a485637c-5d5c-44af-8411-f95acc3236b6" providerId="ADAL" clId="{B67E75DF-61F4-4BDD-83F6-F3A9FEB4B984}" dt="2024-02-22T09:52:54.409" v="2357" actId="27803"/>
          <ac:spMkLst>
            <pc:docMk/>
            <pc:sldMk cId="3942064285" sldId="256"/>
            <ac:spMk id="15920" creationId="{1F5E3817-8B6C-9A2C-9A73-D212D5CB1064}"/>
          </ac:spMkLst>
        </pc:spChg>
        <pc:spChg chg="mod">
          <ac:chgData name="Jassem Abbasi" userId="a485637c-5d5c-44af-8411-f95acc3236b6" providerId="ADAL" clId="{B67E75DF-61F4-4BDD-83F6-F3A9FEB4B984}" dt="2024-02-22T09:52:54.409" v="2357" actId="27803"/>
          <ac:spMkLst>
            <pc:docMk/>
            <pc:sldMk cId="3942064285" sldId="256"/>
            <ac:spMk id="15921" creationId="{179E5610-1AB1-DA16-89EF-FEC3DCBEC408}"/>
          </ac:spMkLst>
        </pc:spChg>
        <pc:spChg chg="mod">
          <ac:chgData name="Jassem Abbasi" userId="a485637c-5d5c-44af-8411-f95acc3236b6" providerId="ADAL" clId="{B67E75DF-61F4-4BDD-83F6-F3A9FEB4B984}" dt="2024-02-22T09:52:54.409" v="2357" actId="27803"/>
          <ac:spMkLst>
            <pc:docMk/>
            <pc:sldMk cId="3942064285" sldId="256"/>
            <ac:spMk id="15922" creationId="{C14C19CC-A33F-3675-D1A8-41FCAB70837E}"/>
          </ac:spMkLst>
        </pc:spChg>
        <pc:spChg chg="mod">
          <ac:chgData name="Jassem Abbasi" userId="a485637c-5d5c-44af-8411-f95acc3236b6" providerId="ADAL" clId="{B67E75DF-61F4-4BDD-83F6-F3A9FEB4B984}" dt="2024-02-22T09:52:54.409" v="2357" actId="27803"/>
          <ac:spMkLst>
            <pc:docMk/>
            <pc:sldMk cId="3942064285" sldId="256"/>
            <ac:spMk id="15923" creationId="{4F1E647D-DFDE-9DF9-4690-26912B6BC19A}"/>
          </ac:spMkLst>
        </pc:spChg>
        <pc:spChg chg="mod">
          <ac:chgData name="Jassem Abbasi" userId="a485637c-5d5c-44af-8411-f95acc3236b6" providerId="ADAL" clId="{B67E75DF-61F4-4BDD-83F6-F3A9FEB4B984}" dt="2024-02-22T09:52:54.409" v="2357" actId="27803"/>
          <ac:spMkLst>
            <pc:docMk/>
            <pc:sldMk cId="3942064285" sldId="256"/>
            <ac:spMk id="15924" creationId="{410713DB-D0E3-6E83-BC1C-3F6250694C70}"/>
          </ac:spMkLst>
        </pc:spChg>
        <pc:spChg chg="mod">
          <ac:chgData name="Jassem Abbasi" userId="a485637c-5d5c-44af-8411-f95acc3236b6" providerId="ADAL" clId="{B67E75DF-61F4-4BDD-83F6-F3A9FEB4B984}" dt="2024-02-22T09:52:54.409" v="2357" actId="27803"/>
          <ac:spMkLst>
            <pc:docMk/>
            <pc:sldMk cId="3942064285" sldId="256"/>
            <ac:spMk id="15925" creationId="{9FA80145-5985-6436-08D4-804FF424B51C}"/>
          </ac:spMkLst>
        </pc:spChg>
        <pc:spChg chg="mod">
          <ac:chgData name="Jassem Abbasi" userId="a485637c-5d5c-44af-8411-f95acc3236b6" providerId="ADAL" clId="{B67E75DF-61F4-4BDD-83F6-F3A9FEB4B984}" dt="2024-02-22T09:52:54.409" v="2357" actId="27803"/>
          <ac:spMkLst>
            <pc:docMk/>
            <pc:sldMk cId="3942064285" sldId="256"/>
            <ac:spMk id="15926" creationId="{258153B1-639B-92C3-101D-1EE4706BFF50}"/>
          </ac:spMkLst>
        </pc:spChg>
        <pc:spChg chg="mod">
          <ac:chgData name="Jassem Abbasi" userId="a485637c-5d5c-44af-8411-f95acc3236b6" providerId="ADAL" clId="{B67E75DF-61F4-4BDD-83F6-F3A9FEB4B984}" dt="2024-02-22T09:52:54.409" v="2357" actId="27803"/>
          <ac:spMkLst>
            <pc:docMk/>
            <pc:sldMk cId="3942064285" sldId="256"/>
            <ac:spMk id="15927" creationId="{BE53DF8F-B53F-5EFE-053B-579C365E9412}"/>
          </ac:spMkLst>
        </pc:spChg>
        <pc:spChg chg="mod">
          <ac:chgData name="Jassem Abbasi" userId="a485637c-5d5c-44af-8411-f95acc3236b6" providerId="ADAL" clId="{B67E75DF-61F4-4BDD-83F6-F3A9FEB4B984}" dt="2024-02-22T09:52:54.409" v="2357" actId="27803"/>
          <ac:spMkLst>
            <pc:docMk/>
            <pc:sldMk cId="3942064285" sldId="256"/>
            <ac:spMk id="15928" creationId="{C2E1CE89-F0FF-DDC6-40BC-18F1C592FFCA}"/>
          </ac:spMkLst>
        </pc:spChg>
        <pc:spChg chg="mod">
          <ac:chgData name="Jassem Abbasi" userId="a485637c-5d5c-44af-8411-f95acc3236b6" providerId="ADAL" clId="{B67E75DF-61F4-4BDD-83F6-F3A9FEB4B984}" dt="2024-02-22T09:52:54.409" v="2357" actId="27803"/>
          <ac:spMkLst>
            <pc:docMk/>
            <pc:sldMk cId="3942064285" sldId="256"/>
            <ac:spMk id="15929" creationId="{531B2CD6-9DD3-136A-B4DC-7D2FE5E16518}"/>
          </ac:spMkLst>
        </pc:spChg>
        <pc:spChg chg="mod">
          <ac:chgData name="Jassem Abbasi" userId="a485637c-5d5c-44af-8411-f95acc3236b6" providerId="ADAL" clId="{B67E75DF-61F4-4BDD-83F6-F3A9FEB4B984}" dt="2024-02-22T09:52:54.409" v="2357" actId="27803"/>
          <ac:spMkLst>
            <pc:docMk/>
            <pc:sldMk cId="3942064285" sldId="256"/>
            <ac:spMk id="15930" creationId="{8485A7DB-879C-206A-905A-E50D1CBE5D9E}"/>
          </ac:spMkLst>
        </pc:spChg>
        <pc:spChg chg="mod">
          <ac:chgData name="Jassem Abbasi" userId="a485637c-5d5c-44af-8411-f95acc3236b6" providerId="ADAL" clId="{B67E75DF-61F4-4BDD-83F6-F3A9FEB4B984}" dt="2024-02-22T09:52:54.409" v="2357" actId="27803"/>
          <ac:spMkLst>
            <pc:docMk/>
            <pc:sldMk cId="3942064285" sldId="256"/>
            <ac:spMk id="15931" creationId="{F1BF1A1F-F989-58B6-5085-0F701003EB1F}"/>
          </ac:spMkLst>
        </pc:spChg>
        <pc:spChg chg="mod">
          <ac:chgData name="Jassem Abbasi" userId="a485637c-5d5c-44af-8411-f95acc3236b6" providerId="ADAL" clId="{B67E75DF-61F4-4BDD-83F6-F3A9FEB4B984}" dt="2024-02-22T09:52:54.409" v="2357" actId="27803"/>
          <ac:spMkLst>
            <pc:docMk/>
            <pc:sldMk cId="3942064285" sldId="256"/>
            <ac:spMk id="15932" creationId="{AFBCFD25-5BBB-014A-A7E7-F384942EFF51}"/>
          </ac:spMkLst>
        </pc:spChg>
        <pc:spChg chg="mod">
          <ac:chgData name="Jassem Abbasi" userId="a485637c-5d5c-44af-8411-f95acc3236b6" providerId="ADAL" clId="{B67E75DF-61F4-4BDD-83F6-F3A9FEB4B984}" dt="2024-02-22T09:52:54.409" v="2357" actId="27803"/>
          <ac:spMkLst>
            <pc:docMk/>
            <pc:sldMk cId="3942064285" sldId="256"/>
            <ac:spMk id="15933" creationId="{C016F4DA-35E4-FD38-7AB3-0AD065C86660}"/>
          </ac:spMkLst>
        </pc:spChg>
        <pc:spChg chg="mod">
          <ac:chgData name="Jassem Abbasi" userId="a485637c-5d5c-44af-8411-f95acc3236b6" providerId="ADAL" clId="{B67E75DF-61F4-4BDD-83F6-F3A9FEB4B984}" dt="2024-02-22T09:52:54.409" v="2357" actId="27803"/>
          <ac:spMkLst>
            <pc:docMk/>
            <pc:sldMk cId="3942064285" sldId="256"/>
            <ac:spMk id="15934" creationId="{876FBF4E-206C-C4B1-9BA3-607E3ECAFC71}"/>
          </ac:spMkLst>
        </pc:spChg>
        <pc:spChg chg="mod">
          <ac:chgData name="Jassem Abbasi" userId="a485637c-5d5c-44af-8411-f95acc3236b6" providerId="ADAL" clId="{B67E75DF-61F4-4BDD-83F6-F3A9FEB4B984}" dt="2024-02-22T09:52:54.409" v="2357" actId="27803"/>
          <ac:spMkLst>
            <pc:docMk/>
            <pc:sldMk cId="3942064285" sldId="256"/>
            <ac:spMk id="15935" creationId="{002C03B9-772F-574B-F76C-4FE0A5F3967D}"/>
          </ac:spMkLst>
        </pc:spChg>
        <pc:spChg chg="mod">
          <ac:chgData name="Jassem Abbasi" userId="a485637c-5d5c-44af-8411-f95acc3236b6" providerId="ADAL" clId="{B67E75DF-61F4-4BDD-83F6-F3A9FEB4B984}" dt="2024-02-22T09:52:54.409" v="2357" actId="27803"/>
          <ac:spMkLst>
            <pc:docMk/>
            <pc:sldMk cId="3942064285" sldId="256"/>
            <ac:spMk id="15936" creationId="{0CA6A95F-C23F-86B4-C162-61629B8EA924}"/>
          </ac:spMkLst>
        </pc:spChg>
        <pc:spChg chg="mod">
          <ac:chgData name="Jassem Abbasi" userId="a485637c-5d5c-44af-8411-f95acc3236b6" providerId="ADAL" clId="{B67E75DF-61F4-4BDD-83F6-F3A9FEB4B984}" dt="2024-02-22T09:52:54.409" v="2357" actId="27803"/>
          <ac:spMkLst>
            <pc:docMk/>
            <pc:sldMk cId="3942064285" sldId="256"/>
            <ac:spMk id="15937" creationId="{412CAFC0-69AB-FCDB-B317-846829C03F28}"/>
          </ac:spMkLst>
        </pc:spChg>
        <pc:spChg chg="mod">
          <ac:chgData name="Jassem Abbasi" userId="a485637c-5d5c-44af-8411-f95acc3236b6" providerId="ADAL" clId="{B67E75DF-61F4-4BDD-83F6-F3A9FEB4B984}" dt="2024-02-22T09:52:54.409" v="2357" actId="27803"/>
          <ac:spMkLst>
            <pc:docMk/>
            <pc:sldMk cId="3942064285" sldId="256"/>
            <ac:spMk id="15938" creationId="{8EBF524E-8546-54AE-E37F-A70F10E8697B}"/>
          </ac:spMkLst>
        </pc:spChg>
        <pc:spChg chg="mod">
          <ac:chgData name="Jassem Abbasi" userId="a485637c-5d5c-44af-8411-f95acc3236b6" providerId="ADAL" clId="{B67E75DF-61F4-4BDD-83F6-F3A9FEB4B984}" dt="2024-02-22T09:52:54.409" v="2357" actId="27803"/>
          <ac:spMkLst>
            <pc:docMk/>
            <pc:sldMk cId="3942064285" sldId="256"/>
            <ac:spMk id="15939" creationId="{042BE7EE-9A2E-C480-DCC3-F5B6872D5DA2}"/>
          </ac:spMkLst>
        </pc:spChg>
        <pc:spChg chg="mod">
          <ac:chgData name="Jassem Abbasi" userId="a485637c-5d5c-44af-8411-f95acc3236b6" providerId="ADAL" clId="{B67E75DF-61F4-4BDD-83F6-F3A9FEB4B984}" dt="2024-02-22T09:52:54.409" v="2357" actId="27803"/>
          <ac:spMkLst>
            <pc:docMk/>
            <pc:sldMk cId="3942064285" sldId="256"/>
            <ac:spMk id="15940" creationId="{2EE026BB-6E8C-98C6-46C5-39708C65D047}"/>
          </ac:spMkLst>
        </pc:spChg>
        <pc:spChg chg="mod">
          <ac:chgData name="Jassem Abbasi" userId="a485637c-5d5c-44af-8411-f95acc3236b6" providerId="ADAL" clId="{B67E75DF-61F4-4BDD-83F6-F3A9FEB4B984}" dt="2024-02-22T09:52:54.409" v="2357" actId="27803"/>
          <ac:spMkLst>
            <pc:docMk/>
            <pc:sldMk cId="3942064285" sldId="256"/>
            <ac:spMk id="15941" creationId="{8787077F-1593-5932-F2C8-A3AD0CD470BD}"/>
          </ac:spMkLst>
        </pc:spChg>
        <pc:spChg chg="mod">
          <ac:chgData name="Jassem Abbasi" userId="a485637c-5d5c-44af-8411-f95acc3236b6" providerId="ADAL" clId="{B67E75DF-61F4-4BDD-83F6-F3A9FEB4B984}" dt="2024-02-22T09:52:54.409" v="2357" actId="27803"/>
          <ac:spMkLst>
            <pc:docMk/>
            <pc:sldMk cId="3942064285" sldId="256"/>
            <ac:spMk id="15942" creationId="{B4EB78EE-F430-0106-0D47-950201FB5BD5}"/>
          </ac:spMkLst>
        </pc:spChg>
        <pc:spChg chg="mod">
          <ac:chgData name="Jassem Abbasi" userId="a485637c-5d5c-44af-8411-f95acc3236b6" providerId="ADAL" clId="{B67E75DF-61F4-4BDD-83F6-F3A9FEB4B984}" dt="2024-02-22T09:52:54.409" v="2357" actId="27803"/>
          <ac:spMkLst>
            <pc:docMk/>
            <pc:sldMk cId="3942064285" sldId="256"/>
            <ac:spMk id="15943" creationId="{6D6DB23D-FF57-05A5-CD26-683C4C49D4A7}"/>
          </ac:spMkLst>
        </pc:spChg>
        <pc:spChg chg="mod">
          <ac:chgData name="Jassem Abbasi" userId="a485637c-5d5c-44af-8411-f95acc3236b6" providerId="ADAL" clId="{B67E75DF-61F4-4BDD-83F6-F3A9FEB4B984}" dt="2024-02-22T09:52:54.409" v="2357" actId="27803"/>
          <ac:spMkLst>
            <pc:docMk/>
            <pc:sldMk cId="3942064285" sldId="256"/>
            <ac:spMk id="15944" creationId="{391A7A81-5FAF-F0EF-AA05-D43838791195}"/>
          </ac:spMkLst>
        </pc:spChg>
        <pc:spChg chg="mod">
          <ac:chgData name="Jassem Abbasi" userId="a485637c-5d5c-44af-8411-f95acc3236b6" providerId="ADAL" clId="{B67E75DF-61F4-4BDD-83F6-F3A9FEB4B984}" dt="2024-02-22T09:52:54.409" v="2357" actId="27803"/>
          <ac:spMkLst>
            <pc:docMk/>
            <pc:sldMk cId="3942064285" sldId="256"/>
            <ac:spMk id="15945" creationId="{126A7C6F-91B7-624E-E65E-8BF67C58B630}"/>
          </ac:spMkLst>
        </pc:spChg>
        <pc:spChg chg="mod">
          <ac:chgData name="Jassem Abbasi" userId="a485637c-5d5c-44af-8411-f95acc3236b6" providerId="ADAL" clId="{B67E75DF-61F4-4BDD-83F6-F3A9FEB4B984}" dt="2024-02-22T09:52:54.409" v="2357" actId="27803"/>
          <ac:spMkLst>
            <pc:docMk/>
            <pc:sldMk cId="3942064285" sldId="256"/>
            <ac:spMk id="15946" creationId="{84F84881-26E9-51E0-2DED-20C68ED97869}"/>
          </ac:spMkLst>
        </pc:spChg>
        <pc:spChg chg="mod">
          <ac:chgData name="Jassem Abbasi" userId="a485637c-5d5c-44af-8411-f95acc3236b6" providerId="ADAL" clId="{B67E75DF-61F4-4BDD-83F6-F3A9FEB4B984}" dt="2024-02-22T09:52:54.409" v="2357" actId="27803"/>
          <ac:spMkLst>
            <pc:docMk/>
            <pc:sldMk cId="3942064285" sldId="256"/>
            <ac:spMk id="15947" creationId="{F7C09F7E-239B-8FFB-4392-A8FB6DD70C30}"/>
          </ac:spMkLst>
        </pc:spChg>
        <pc:spChg chg="mod">
          <ac:chgData name="Jassem Abbasi" userId="a485637c-5d5c-44af-8411-f95acc3236b6" providerId="ADAL" clId="{B67E75DF-61F4-4BDD-83F6-F3A9FEB4B984}" dt="2024-02-22T09:52:54.409" v="2357" actId="27803"/>
          <ac:spMkLst>
            <pc:docMk/>
            <pc:sldMk cId="3942064285" sldId="256"/>
            <ac:spMk id="15948" creationId="{B0304441-F839-BB48-1918-E16D3F145436}"/>
          </ac:spMkLst>
        </pc:spChg>
        <pc:spChg chg="mod">
          <ac:chgData name="Jassem Abbasi" userId="a485637c-5d5c-44af-8411-f95acc3236b6" providerId="ADAL" clId="{B67E75DF-61F4-4BDD-83F6-F3A9FEB4B984}" dt="2024-02-22T09:52:54.409" v="2357" actId="27803"/>
          <ac:spMkLst>
            <pc:docMk/>
            <pc:sldMk cId="3942064285" sldId="256"/>
            <ac:spMk id="15949" creationId="{277457EE-68CA-A9F0-656F-6054442606E5}"/>
          </ac:spMkLst>
        </pc:spChg>
        <pc:spChg chg="mod">
          <ac:chgData name="Jassem Abbasi" userId="a485637c-5d5c-44af-8411-f95acc3236b6" providerId="ADAL" clId="{B67E75DF-61F4-4BDD-83F6-F3A9FEB4B984}" dt="2024-02-22T09:52:54.409" v="2357" actId="27803"/>
          <ac:spMkLst>
            <pc:docMk/>
            <pc:sldMk cId="3942064285" sldId="256"/>
            <ac:spMk id="15950" creationId="{6A042C11-61F7-5CFA-2E9A-E88A7B42EF32}"/>
          </ac:spMkLst>
        </pc:spChg>
        <pc:spChg chg="mod">
          <ac:chgData name="Jassem Abbasi" userId="a485637c-5d5c-44af-8411-f95acc3236b6" providerId="ADAL" clId="{B67E75DF-61F4-4BDD-83F6-F3A9FEB4B984}" dt="2024-02-22T09:52:54.409" v="2357" actId="27803"/>
          <ac:spMkLst>
            <pc:docMk/>
            <pc:sldMk cId="3942064285" sldId="256"/>
            <ac:spMk id="15951" creationId="{E21EC011-4E23-89BB-09B5-02674896EDA6}"/>
          </ac:spMkLst>
        </pc:spChg>
        <pc:spChg chg="mod">
          <ac:chgData name="Jassem Abbasi" userId="a485637c-5d5c-44af-8411-f95acc3236b6" providerId="ADAL" clId="{B67E75DF-61F4-4BDD-83F6-F3A9FEB4B984}" dt="2024-02-22T09:52:54.409" v="2357" actId="27803"/>
          <ac:spMkLst>
            <pc:docMk/>
            <pc:sldMk cId="3942064285" sldId="256"/>
            <ac:spMk id="15952" creationId="{42F88975-EF13-B173-301A-83DED5614453}"/>
          </ac:spMkLst>
        </pc:spChg>
        <pc:spChg chg="mod">
          <ac:chgData name="Jassem Abbasi" userId="a485637c-5d5c-44af-8411-f95acc3236b6" providerId="ADAL" clId="{B67E75DF-61F4-4BDD-83F6-F3A9FEB4B984}" dt="2024-02-22T09:52:54.409" v="2357" actId="27803"/>
          <ac:spMkLst>
            <pc:docMk/>
            <pc:sldMk cId="3942064285" sldId="256"/>
            <ac:spMk id="15953" creationId="{B19F19CE-9625-4A87-7D50-808543DF9CAF}"/>
          </ac:spMkLst>
        </pc:spChg>
        <pc:spChg chg="mod">
          <ac:chgData name="Jassem Abbasi" userId="a485637c-5d5c-44af-8411-f95acc3236b6" providerId="ADAL" clId="{B67E75DF-61F4-4BDD-83F6-F3A9FEB4B984}" dt="2024-02-22T09:52:54.409" v="2357" actId="27803"/>
          <ac:spMkLst>
            <pc:docMk/>
            <pc:sldMk cId="3942064285" sldId="256"/>
            <ac:spMk id="15954" creationId="{ECC80651-1BB3-703F-22B9-13CA03D1DC2C}"/>
          </ac:spMkLst>
        </pc:spChg>
        <pc:spChg chg="mod">
          <ac:chgData name="Jassem Abbasi" userId="a485637c-5d5c-44af-8411-f95acc3236b6" providerId="ADAL" clId="{B67E75DF-61F4-4BDD-83F6-F3A9FEB4B984}" dt="2024-02-22T09:52:54.409" v="2357" actId="27803"/>
          <ac:spMkLst>
            <pc:docMk/>
            <pc:sldMk cId="3942064285" sldId="256"/>
            <ac:spMk id="15955" creationId="{3ECB0120-068D-D953-7853-0FB0E0871C3B}"/>
          </ac:spMkLst>
        </pc:spChg>
        <pc:spChg chg="mod">
          <ac:chgData name="Jassem Abbasi" userId="a485637c-5d5c-44af-8411-f95acc3236b6" providerId="ADAL" clId="{B67E75DF-61F4-4BDD-83F6-F3A9FEB4B984}" dt="2024-02-22T09:52:54.409" v="2357" actId="27803"/>
          <ac:spMkLst>
            <pc:docMk/>
            <pc:sldMk cId="3942064285" sldId="256"/>
            <ac:spMk id="15956" creationId="{74F48FFB-9C79-BF6B-CE42-A130EFC65611}"/>
          </ac:spMkLst>
        </pc:spChg>
        <pc:spChg chg="mod">
          <ac:chgData name="Jassem Abbasi" userId="a485637c-5d5c-44af-8411-f95acc3236b6" providerId="ADAL" clId="{B67E75DF-61F4-4BDD-83F6-F3A9FEB4B984}" dt="2024-02-22T09:52:54.409" v="2357" actId="27803"/>
          <ac:spMkLst>
            <pc:docMk/>
            <pc:sldMk cId="3942064285" sldId="256"/>
            <ac:spMk id="15957" creationId="{C81B5FE7-EFBF-2FE8-17DC-31367D56545F}"/>
          </ac:spMkLst>
        </pc:spChg>
        <pc:spChg chg="mod">
          <ac:chgData name="Jassem Abbasi" userId="a485637c-5d5c-44af-8411-f95acc3236b6" providerId="ADAL" clId="{B67E75DF-61F4-4BDD-83F6-F3A9FEB4B984}" dt="2024-02-22T09:52:54.409" v="2357" actId="27803"/>
          <ac:spMkLst>
            <pc:docMk/>
            <pc:sldMk cId="3942064285" sldId="256"/>
            <ac:spMk id="15958" creationId="{0C577A73-1AF5-073C-CC11-CEB87948559C}"/>
          </ac:spMkLst>
        </pc:spChg>
        <pc:spChg chg="mod">
          <ac:chgData name="Jassem Abbasi" userId="a485637c-5d5c-44af-8411-f95acc3236b6" providerId="ADAL" clId="{B67E75DF-61F4-4BDD-83F6-F3A9FEB4B984}" dt="2024-02-22T09:52:54.409" v="2357" actId="27803"/>
          <ac:spMkLst>
            <pc:docMk/>
            <pc:sldMk cId="3942064285" sldId="256"/>
            <ac:spMk id="15959" creationId="{3D58FC9E-A2D6-0323-540B-CA0C8D1EC085}"/>
          </ac:spMkLst>
        </pc:spChg>
        <pc:spChg chg="mod">
          <ac:chgData name="Jassem Abbasi" userId="a485637c-5d5c-44af-8411-f95acc3236b6" providerId="ADAL" clId="{B67E75DF-61F4-4BDD-83F6-F3A9FEB4B984}" dt="2024-02-22T09:52:54.409" v="2357" actId="27803"/>
          <ac:spMkLst>
            <pc:docMk/>
            <pc:sldMk cId="3942064285" sldId="256"/>
            <ac:spMk id="15960" creationId="{2F7BE824-EC27-A26E-4F9F-FB929A0AECFD}"/>
          </ac:spMkLst>
        </pc:spChg>
        <pc:spChg chg="mod">
          <ac:chgData name="Jassem Abbasi" userId="a485637c-5d5c-44af-8411-f95acc3236b6" providerId="ADAL" clId="{B67E75DF-61F4-4BDD-83F6-F3A9FEB4B984}" dt="2024-02-22T09:52:54.409" v="2357" actId="27803"/>
          <ac:spMkLst>
            <pc:docMk/>
            <pc:sldMk cId="3942064285" sldId="256"/>
            <ac:spMk id="15961" creationId="{A0B27873-9C0B-4DD5-2E98-D571CCC46AF6}"/>
          </ac:spMkLst>
        </pc:spChg>
        <pc:spChg chg="mod">
          <ac:chgData name="Jassem Abbasi" userId="a485637c-5d5c-44af-8411-f95acc3236b6" providerId="ADAL" clId="{B67E75DF-61F4-4BDD-83F6-F3A9FEB4B984}" dt="2024-02-22T09:52:54.409" v="2357" actId="27803"/>
          <ac:spMkLst>
            <pc:docMk/>
            <pc:sldMk cId="3942064285" sldId="256"/>
            <ac:spMk id="15962" creationId="{D1DC3FA6-61CC-69AD-1871-382ED7B85C73}"/>
          </ac:spMkLst>
        </pc:spChg>
        <pc:spChg chg="mod">
          <ac:chgData name="Jassem Abbasi" userId="a485637c-5d5c-44af-8411-f95acc3236b6" providerId="ADAL" clId="{B67E75DF-61F4-4BDD-83F6-F3A9FEB4B984}" dt="2024-02-22T09:52:54.409" v="2357" actId="27803"/>
          <ac:spMkLst>
            <pc:docMk/>
            <pc:sldMk cId="3942064285" sldId="256"/>
            <ac:spMk id="15963" creationId="{19DCEE5A-0956-0237-B344-53C77C4458B8}"/>
          </ac:spMkLst>
        </pc:spChg>
        <pc:spChg chg="mod">
          <ac:chgData name="Jassem Abbasi" userId="a485637c-5d5c-44af-8411-f95acc3236b6" providerId="ADAL" clId="{B67E75DF-61F4-4BDD-83F6-F3A9FEB4B984}" dt="2024-02-22T09:52:54.409" v="2357" actId="27803"/>
          <ac:spMkLst>
            <pc:docMk/>
            <pc:sldMk cId="3942064285" sldId="256"/>
            <ac:spMk id="15964" creationId="{6A88BB73-FC88-E4E5-F0AC-DEBC9EB40CB8}"/>
          </ac:spMkLst>
        </pc:spChg>
        <pc:spChg chg="mod">
          <ac:chgData name="Jassem Abbasi" userId="a485637c-5d5c-44af-8411-f95acc3236b6" providerId="ADAL" clId="{B67E75DF-61F4-4BDD-83F6-F3A9FEB4B984}" dt="2024-02-22T09:52:54.409" v="2357" actId="27803"/>
          <ac:spMkLst>
            <pc:docMk/>
            <pc:sldMk cId="3942064285" sldId="256"/>
            <ac:spMk id="15965" creationId="{A9C99376-7006-284B-E3DD-0EAC05F350FD}"/>
          </ac:spMkLst>
        </pc:spChg>
        <pc:spChg chg="mod">
          <ac:chgData name="Jassem Abbasi" userId="a485637c-5d5c-44af-8411-f95acc3236b6" providerId="ADAL" clId="{B67E75DF-61F4-4BDD-83F6-F3A9FEB4B984}" dt="2024-02-22T09:52:54.409" v="2357" actId="27803"/>
          <ac:spMkLst>
            <pc:docMk/>
            <pc:sldMk cId="3942064285" sldId="256"/>
            <ac:spMk id="15966" creationId="{47733DAC-22F5-862F-7167-DE4D74164DD7}"/>
          </ac:spMkLst>
        </pc:spChg>
        <pc:spChg chg="mod">
          <ac:chgData name="Jassem Abbasi" userId="a485637c-5d5c-44af-8411-f95acc3236b6" providerId="ADAL" clId="{B67E75DF-61F4-4BDD-83F6-F3A9FEB4B984}" dt="2024-02-22T09:52:54.409" v="2357" actId="27803"/>
          <ac:spMkLst>
            <pc:docMk/>
            <pc:sldMk cId="3942064285" sldId="256"/>
            <ac:spMk id="15967" creationId="{25707E7B-4F5C-9D27-C621-8706B2A36303}"/>
          </ac:spMkLst>
        </pc:spChg>
        <pc:spChg chg="mod">
          <ac:chgData name="Jassem Abbasi" userId="a485637c-5d5c-44af-8411-f95acc3236b6" providerId="ADAL" clId="{B67E75DF-61F4-4BDD-83F6-F3A9FEB4B984}" dt="2024-02-22T09:52:54.409" v="2357" actId="27803"/>
          <ac:spMkLst>
            <pc:docMk/>
            <pc:sldMk cId="3942064285" sldId="256"/>
            <ac:spMk id="15968" creationId="{14D268A4-29B7-D3CA-9AD6-61A6DF6B8B66}"/>
          </ac:spMkLst>
        </pc:spChg>
        <pc:spChg chg="mod">
          <ac:chgData name="Jassem Abbasi" userId="a485637c-5d5c-44af-8411-f95acc3236b6" providerId="ADAL" clId="{B67E75DF-61F4-4BDD-83F6-F3A9FEB4B984}" dt="2024-02-22T09:52:54.409" v="2357" actId="27803"/>
          <ac:spMkLst>
            <pc:docMk/>
            <pc:sldMk cId="3942064285" sldId="256"/>
            <ac:spMk id="15969" creationId="{F5DE5B5D-7A46-72C4-69A1-DA1BA137407A}"/>
          </ac:spMkLst>
        </pc:spChg>
        <pc:spChg chg="mod">
          <ac:chgData name="Jassem Abbasi" userId="a485637c-5d5c-44af-8411-f95acc3236b6" providerId="ADAL" clId="{B67E75DF-61F4-4BDD-83F6-F3A9FEB4B984}" dt="2024-02-22T09:52:54.409" v="2357" actId="27803"/>
          <ac:spMkLst>
            <pc:docMk/>
            <pc:sldMk cId="3942064285" sldId="256"/>
            <ac:spMk id="15970" creationId="{5C467403-070A-25EE-56FD-A22A1B33484F}"/>
          </ac:spMkLst>
        </pc:spChg>
        <pc:spChg chg="mod">
          <ac:chgData name="Jassem Abbasi" userId="a485637c-5d5c-44af-8411-f95acc3236b6" providerId="ADAL" clId="{B67E75DF-61F4-4BDD-83F6-F3A9FEB4B984}" dt="2024-02-22T09:52:54.409" v="2357" actId="27803"/>
          <ac:spMkLst>
            <pc:docMk/>
            <pc:sldMk cId="3942064285" sldId="256"/>
            <ac:spMk id="15971" creationId="{484D2E4F-EE5C-69FE-8171-EE0B3A3F183E}"/>
          </ac:spMkLst>
        </pc:spChg>
        <pc:spChg chg="mod">
          <ac:chgData name="Jassem Abbasi" userId="a485637c-5d5c-44af-8411-f95acc3236b6" providerId="ADAL" clId="{B67E75DF-61F4-4BDD-83F6-F3A9FEB4B984}" dt="2024-02-22T09:52:54.409" v="2357" actId="27803"/>
          <ac:spMkLst>
            <pc:docMk/>
            <pc:sldMk cId="3942064285" sldId="256"/>
            <ac:spMk id="15972" creationId="{E61966D2-DF89-E28D-6EFD-83FCBE05EBE6}"/>
          </ac:spMkLst>
        </pc:spChg>
        <pc:spChg chg="mod">
          <ac:chgData name="Jassem Abbasi" userId="a485637c-5d5c-44af-8411-f95acc3236b6" providerId="ADAL" clId="{B67E75DF-61F4-4BDD-83F6-F3A9FEB4B984}" dt="2024-02-22T09:52:54.409" v="2357" actId="27803"/>
          <ac:spMkLst>
            <pc:docMk/>
            <pc:sldMk cId="3942064285" sldId="256"/>
            <ac:spMk id="15973" creationId="{D76481AD-9CF3-0395-89D8-224BE5ACA861}"/>
          </ac:spMkLst>
        </pc:spChg>
        <pc:spChg chg="mod">
          <ac:chgData name="Jassem Abbasi" userId="a485637c-5d5c-44af-8411-f95acc3236b6" providerId="ADAL" clId="{B67E75DF-61F4-4BDD-83F6-F3A9FEB4B984}" dt="2024-02-22T09:52:54.409" v="2357" actId="27803"/>
          <ac:spMkLst>
            <pc:docMk/>
            <pc:sldMk cId="3942064285" sldId="256"/>
            <ac:spMk id="15974" creationId="{1BF9162F-A598-F4AD-48D0-C1834D95D267}"/>
          </ac:spMkLst>
        </pc:spChg>
        <pc:spChg chg="mod">
          <ac:chgData name="Jassem Abbasi" userId="a485637c-5d5c-44af-8411-f95acc3236b6" providerId="ADAL" clId="{B67E75DF-61F4-4BDD-83F6-F3A9FEB4B984}" dt="2024-02-22T09:52:54.409" v="2357" actId="27803"/>
          <ac:spMkLst>
            <pc:docMk/>
            <pc:sldMk cId="3942064285" sldId="256"/>
            <ac:spMk id="15975" creationId="{B2C26E18-8478-63AA-506F-950146DBD3AE}"/>
          </ac:spMkLst>
        </pc:spChg>
        <pc:spChg chg="mod">
          <ac:chgData name="Jassem Abbasi" userId="a485637c-5d5c-44af-8411-f95acc3236b6" providerId="ADAL" clId="{B67E75DF-61F4-4BDD-83F6-F3A9FEB4B984}" dt="2024-02-22T09:52:54.409" v="2357" actId="27803"/>
          <ac:spMkLst>
            <pc:docMk/>
            <pc:sldMk cId="3942064285" sldId="256"/>
            <ac:spMk id="15976" creationId="{CEBD2B8A-9B16-52C5-FE3E-82153F8C6FED}"/>
          </ac:spMkLst>
        </pc:spChg>
        <pc:spChg chg="mod">
          <ac:chgData name="Jassem Abbasi" userId="a485637c-5d5c-44af-8411-f95acc3236b6" providerId="ADAL" clId="{B67E75DF-61F4-4BDD-83F6-F3A9FEB4B984}" dt="2024-02-22T09:52:54.409" v="2357" actId="27803"/>
          <ac:spMkLst>
            <pc:docMk/>
            <pc:sldMk cId="3942064285" sldId="256"/>
            <ac:spMk id="15977" creationId="{D2150C06-99FC-55B3-8BE1-5DE9C4EB029F}"/>
          </ac:spMkLst>
        </pc:spChg>
        <pc:spChg chg="mod">
          <ac:chgData name="Jassem Abbasi" userId="a485637c-5d5c-44af-8411-f95acc3236b6" providerId="ADAL" clId="{B67E75DF-61F4-4BDD-83F6-F3A9FEB4B984}" dt="2024-02-22T09:52:54.409" v="2357" actId="27803"/>
          <ac:spMkLst>
            <pc:docMk/>
            <pc:sldMk cId="3942064285" sldId="256"/>
            <ac:spMk id="15978" creationId="{C1908D28-B689-85D2-9802-A7C97D43EFFD}"/>
          </ac:spMkLst>
        </pc:spChg>
        <pc:spChg chg="mod">
          <ac:chgData name="Jassem Abbasi" userId="a485637c-5d5c-44af-8411-f95acc3236b6" providerId="ADAL" clId="{B67E75DF-61F4-4BDD-83F6-F3A9FEB4B984}" dt="2024-02-22T09:52:54.409" v="2357" actId="27803"/>
          <ac:spMkLst>
            <pc:docMk/>
            <pc:sldMk cId="3942064285" sldId="256"/>
            <ac:spMk id="15979" creationId="{407E1192-5B72-A625-D258-2F854EA3D210}"/>
          </ac:spMkLst>
        </pc:spChg>
        <pc:spChg chg="mod">
          <ac:chgData name="Jassem Abbasi" userId="a485637c-5d5c-44af-8411-f95acc3236b6" providerId="ADAL" clId="{B67E75DF-61F4-4BDD-83F6-F3A9FEB4B984}" dt="2024-02-22T09:52:54.409" v="2357" actId="27803"/>
          <ac:spMkLst>
            <pc:docMk/>
            <pc:sldMk cId="3942064285" sldId="256"/>
            <ac:spMk id="15980" creationId="{A1200016-B1B3-E95D-3118-5CACF4DFE342}"/>
          </ac:spMkLst>
        </pc:spChg>
        <pc:spChg chg="mod">
          <ac:chgData name="Jassem Abbasi" userId="a485637c-5d5c-44af-8411-f95acc3236b6" providerId="ADAL" clId="{B67E75DF-61F4-4BDD-83F6-F3A9FEB4B984}" dt="2024-02-22T09:52:54.409" v="2357" actId="27803"/>
          <ac:spMkLst>
            <pc:docMk/>
            <pc:sldMk cId="3942064285" sldId="256"/>
            <ac:spMk id="15981" creationId="{94F2C8D6-FE77-49F0-8E46-DC77608A827F}"/>
          </ac:spMkLst>
        </pc:spChg>
        <pc:spChg chg="mod">
          <ac:chgData name="Jassem Abbasi" userId="a485637c-5d5c-44af-8411-f95acc3236b6" providerId="ADAL" clId="{B67E75DF-61F4-4BDD-83F6-F3A9FEB4B984}" dt="2024-02-22T09:52:54.409" v="2357" actId="27803"/>
          <ac:spMkLst>
            <pc:docMk/>
            <pc:sldMk cId="3942064285" sldId="256"/>
            <ac:spMk id="15982" creationId="{93BC039F-F91C-9DEE-071B-B1AB7B583067}"/>
          </ac:spMkLst>
        </pc:spChg>
        <pc:spChg chg="mod">
          <ac:chgData name="Jassem Abbasi" userId="a485637c-5d5c-44af-8411-f95acc3236b6" providerId="ADAL" clId="{B67E75DF-61F4-4BDD-83F6-F3A9FEB4B984}" dt="2024-02-22T09:52:54.409" v="2357" actId="27803"/>
          <ac:spMkLst>
            <pc:docMk/>
            <pc:sldMk cId="3942064285" sldId="256"/>
            <ac:spMk id="15983" creationId="{A7B24B00-E361-C1B4-F436-8A48A6342BE9}"/>
          </ac:spMkLst>
        </pc:spChg>
        <pc:spChg chg="mod">
          <ac:chgData name="Jassem Abbasi" userId="a485637c-5d5c-44af-8411-f95acc3236b6" providerId="ADAL" clId="{B67E75DF-61F4-4BDD-83F6-F3A9FEB4B984}" dt="2024-02-22T09:52:54.409" v="2357" actId="27803"/>
          <ac:spMkLst>
            <pc:docMk/>
            <pc:sldMk cId="3942064285" sldId="256"/>
            <ac:spMk id="15984" creationId="{4E1FC58B-CF60-C811-C574-A139DCE0709B}"/>
          </ac:spMkLst>
        </pc:spChg>
        <pc:spChg chg="mod">
          <ac:chgData name="Jassem Abbasi" userId="a485637c-5d5c-44af-8411-f95acc3236b6" providerId="ADAL" clId="{B67E75DF-61F4-4BDD-83F6-F3A9FEB4B984}" dt="2024-02-22T09:52:54.409" v="2357" actId="27803"/>
          <ac:spMkLst>
            <pc:docMk/>
            <pc:sldMk cId="3942064285" sldId="256"/>
            <ac:spMk id="15985" creationId="{B029C343-D11C-22F8-8C03-102EEC90F2CE}"/>
          </ac:spMkLst>
        </pc:spChg>
        <pc:spChg chg="mod">
          <ac:chgData name="Jassem Abbasi" userId="a485637c-5d5c-44af-8411-f95acc3236b6" providerId="ADAL" clId="{B67E75DF-61F4-4BDD-83F6-F3A9FEB4B984}" dt="2024-02-22T09:52:54.409" v="2357" actId="27803"/>
          <ac:spMkLst>
            <pc:docMk/>
            <pc:sldMk cId="3942064285" sldId="256"/>
            <ac:spMk id="15986" creationId="{C7F8B0FD-8942-89A4-B815-9124D54944A6}"/>
          </ac:spMkLst>
        </pc:spChg>
        <pc:spChg chg="mod">
          <ac:chgData name="Jassem Abbasi" userId="a485637c-5d5c-44af-8411-f95acc3236b6" providerId="ADAL" clId="{B67E75DF-61F4-4BDD-83F6-F3A9FEB4B984}" dt="2024-02-22T09:52:54.409" v="2357" actId="27803"/>
          <ac:spMkLst>
            <pc:docMk/>
            <pc:sldMk cId="3942064285" sldId="256"/>
            <ac:spMk id="15987" creationId="{77A25484-5BC1-B117-7741-2284DDBF2498}"/>
          </ac:spMkLst>
        </pc:spChg>
        <pc:spChg chg="mod">
          <ac:chgData name="Jassem Abbasi" userId="a485637c-5d5c-44af-8411-f95acc3236b6" providerId="ADAL" clId="{B67E75DF-61F4-4BDD-83F6-F3A9FEB4B984}" dt="2024-02-22T09:52:54.409" v="2357" actId="27803"/>
          <ac:spMkLst>
            <pc:docMk/>
            <pc:sldMk cId="3942064285" sldId="256"/>
            <ac:spMk id="15988" creationId="{2E2B8A85-CDF8-1065-41DB-DDF2384AEF03}"/>
          </ac:spMkLst>
        </pc:spChg>
        <pc:spChg chg="mod">
          <ac:chgData name="Jassem Abbasi" userId="a485637c-5d5c-44af-8411-f95acc3236b6" providerId="ADAL" clId="{B67E75DF-61F4-4BDD-83F6-F3A9FEB4B984}" dt="2024-02-22T09:52:54.409" v="2357" actId="27803"/>
          <ac:spMkLst>
            <pc:docMk/>
            <pc:sldMk cId="3942064285" sldId="256"/>
            <ac:spMk id="15989" creationId="{60CD47C4-7EC5-C964-68B0-112CC5223454}"/>
          </ac:spMkLst>
        </pc:spChg>
        <pc:spChg chg="mod">
          <ac:chgData name="Jassem Abbasi" userId="a485637c-5d5c-44af-8411-f95acc3236b6" providerId="ADAL" clId="{B67E75DF-61F4-4BDD-83F6-F3A9FEB4B984}" dt="2024-02-22T09:52:54.409" v="2357" actId="27803"/>
          <ac:spMkLst>
            <pc:docMk/>
            <pc:sldMk cId="3942064285" sldId="256"/>
            <ac:spMk id="15990" creationId="{0065BD55-484D-A444-E915-17EE06876D9A}"/>
          </ac:spMkLst>
        </pc:spChg>
        <pc:spChg chg="mod">
          <ac:chgData name="Jassem Abbasi" userId="a485637c-5d5c-44af-8411-f95acc3236b6" providerId="ADAL" clId="{B67E75DF-61F4-4BDD-83F6-F3A9FEB4B984}" dt="2024-02-22T09:52:54.409" v="2357" actId="27803"/>
          <ac:spMkLst>
            <pc:docMk/>
            <pc:sldMk cId="3942064285" sldId="256"/>
            <ac:spMk id="15991" creationId="{46C290E7-D6F0-025B-4923-16683BD92F1F}"/>
          </ac:spMkLst>
        </pc:spChg>
        <pc:spChg chg="mod">
          <ac:chgData name="Jassem Abbasi" userId="a485637c-5d5c-44af-8411-f95acc3236b6" providerId="ADAL" clId="{B67E75DF-61F4-4BDD-83F6-F3A9FEB4B984}" dt="2024-02-22T09:52:54.409" v="2357" actId="27803"/>
          <ac:spMkLst>
            <pc:docMk/>
            <pc:sldMk cId="3942064285" sldId="256"/>
            <ac:spMk id="15992" creationId="{69A2212A-E62C-B2E9-A8C5-B5A7C74AF628}"/>
          </ac:spMkLst>
        </pc:spChg>
        <pc:spChg chg="mod">
          <ac:chgData name="Jassem Abbasi" userId="a485637c-5d5c-44af-8411-f95acc3236b6" providerId="ADAL" clId="{B67E75DF-61F4-4BDD-83F6-F3A9FEB4B984}" dt="2024-02-22T09:52:54.409" v="2357" actId="27803"/>
          <ac:spMkLst>
            <pc:docMk/>
            <pc:sldMk cId="3942064285" sldId="256"/>
            <ac:spMk id="15993" creationId="{FF438107-79D8-AAE9-1C8A-D7E228244686}"/>
          </ac:spMkLst>
        </pc:spChg>
        <pc:spChg chg="mod">
          <ac:chgData name="Jassem Abbasi" userId="a485637c-5d5c-44af-8411-f95acc3236b6" providerId="ADAL" clId="{B67E75DF-61F4-4BDD-83F6-F3A9FEB4B984}" dt="2024-02-22T09:52:54.409" v="2357" actId="27803"/>
          <ac:spMkLst>
            <pc:docMk/>
            <pc:sldMk cId="3942064285" sldId="256"/>
            <ac:spMk id="15994" creationId="{0EFFFD83-A6D5-E40F-E9A9-66333FB21DD7}"/>
          </ac:spMkLst>
        </pc:spChg>
        <pc:spChg chg="mod">
          <ac:chgData name="Jassem Abbasi" userId="a485637c-5d5c-44af-8411-f95acc3236b6" providerId="ADAL" clId="{B67E75DF-61F4-4BDD-83F6-F3A9FEB4B984}" dt="2024-02-22T09:52:54.409" v="2357" actId="27803"/>
          <ac:spMkLst>
            <pc:docMk/>
            <pc:sldMk cId="3942064285" sldId="256"/>
            <ac:spMk id="15995" creationId="{4BD814EB-9783-795B-59F0-8A23332A0842}"/>
          </ac:spMkLst>
        </pc:spChg>
        <pc:spChg chg="mod">
          <ac:chgData name="Jassem Abbasi" userId="a485637c-5d5c-44af-8411-f95acc3236b6" providerId="ADAL" clId="{B67E75DF-61F4-4BDD-83F6-F3A9FEB4B984}" dt="2024-02-22T09:52:54.409" v="2357" actId="27803"/>
          <ac:spMkLst>
            <pc:docMk/>
            <pc:sldMk cId="3942064285" sldId="256"/>
            <ac:spMk id="15996" creationId="{AED9F548-EBE7-EE08-CB53-671EB66C7C6C}"/>
          </ac:spMkLst>
        </pc:spChg>
        <pc:spChg chg="mod">
          <ac:chgData name="Jassem Abbasi" userId="a485637c-5d5c-44af-8411-f95acc3236b6" providerId="ADAL" clId="{B67E75DF-61F4-4BDD-83F6-F3A9FEB4B984}" dt="2024-02-22T09:52:54.409" v="2357" actId="27803"/>
          <ac:spMkLst>
            <pc:docMk/>
            <pc:sldMk cId="3942064285" sldId="256"/>
            <ac:spMk id="15997" creationId="{8400DE73-185D-F3CF-00D3-EC3CB89D3FAE}"/>
          </ac:spMkLst>
        </pc:spChg>
        <pc:spChg chg="mod">
          <ac:chgData name="Jassem Abbasi" userId="a485637c-5d5c-44af-8411-f95acc3236b6" providerId="ADAL" clId="{B67E75DF-61F4-4BDD-83F6-F3A9FEB4B984}" dt="2024-02-22T09:52:54.409" v="2357" actId="27803"/>
          <ac:spMkLst>
            <pc:docMk/>
            <pc:sldMk cId="3942064285" sldId="256"/>
            <ac:spMk id="15998" creationId="{106659D0-A10D-1936-189B-955F9EFB812A}"/>
          </ac:spMkLst>
        </pc:spChg>
        <pc:spChg chg="mod">
          <ac:chgData name="Jassem Abbasi" userId="a485637c-5d5c-44af-8411-f95acc3236b6" providerId="ADAL" clId="{B67E75DF-61F4-4BDD-83F6-F3A9FEB4B984}" dt="2024-02-22T09:52:54.409" v="2357" actId="27803"/>
          <ac:spMkLst>
            <pc:docMk/>
            <pc:sldMk cId="3942064285" sldId="256"/>
            <ac:spMk id="15999" creationId="{F2CE14B0-929A-4EE1-73EE-79AEB64A2217}"/>
          </ac:spMkLst>
        </pc:spChg>
        <pc:spChg chg="mod">
          <ac:chgData name="Jassem Abbasi" userId="a485637c-5d5c-44af-8411-f95acc3236b6" providerId="ADAL" clId="{B67E75DF-61F4-4BDD-83F6-F3A9FEB4B984}" dt="2024-02-22T09:52:54.409" v="2357" actId="27803"/>
          <ac:spMkLst>
            <pc:docMk/>
            <pc:sldMk cId="3942064285" sldId="256"/>
            <ac:spMk id="16000" creationId="{07D5A08E-CBEE-C07B-90A4-B3ECDC4EEB13}"/>
          </ac:spMkLst>
        </pc:spChg>
        <pc:spChg chg="mod">
          <ac:chgData name="Jassem Abbasi" userId="a485637c-5d5c-44af-8411-f95acc3236b6" providerId="ADAL" clId="{B67E75DF-61F4-4BDD-83F6-F3A9FEB4B984}" dt="2024-02-22T09:52:54.409" v="2357" actId="27803"/>
          <ac:spMkLst>
            <pc:docMk/>
            <pc:sldMk cId="3942064285" sldId="256"/>
            <ac:spMk id="16001" creationId="{0270CAF1-C853-73EB-AB3B-A1F36D0E8170}"/>
          </ac:spMkLst>
        </pc:spChg>
        <pc:spChg chg="mod">
          <ac:chgData name="Jassem Abbasi" userId="a485637c-5d5c-44af-8411-f95acc3236b6" providerId="ADAL" clId="{B67E75DF-61F4-4BDD-83F6-F3A9FEB4B984}" dt="2024-02-22T09:52:54.409" v="2357" actId="27803"/>
          <ac:spMkLst>
            <pc:docMk/>
            <pc:sldMk cId="3942064285" sldId="256"/>
            <ac:spMk id="16002" creationId="{60F811C5-5A43-219A-4571-122FA93C69BC}"/>
          </ac:spMkLst>
        </pc:spChg>
        <pc:spChg chg="mod">
          <ac:chgData name="Jassem Abbasi" userId="a485637c-5d5c-44af-8411-f95acc3236b6" providerId="ADAL" clId="{B67E75DF-61F4-4BDD-83F6-F3A9FEB4B984}" dt="2024-02-22T09:52:54.409" v="2357" actId="27803"/>
          <ac:spMkLst>
            <pc:docMk/>
            <pc:sldMk cId="3942064285" sldId="256"/>
            <ac:spMk id="16003" creationId="{DBD663BE-9F5A-B8C9-C207-7DBDB1926D13}"/>
          </ac:spMkLst>
        </pc:spChg>
        <pc:spChg chg="mod">
          <ac:chgData name="Jassem Abbasi" userId="a485637c-5d5c-44af-8411-f95acc3236b6" providerId="ADAL" clId="{B67E75DF-61F4-4BDD-83F6-F3A9FEB4B984}" dt="2024-02-22T09:52:54.409" v="2357" actId="27803"/>
          <ac:spMkLst>
            <pc:docMk/>
            <pc:sldMk cId="3942064285" sldId="256"/>
            <ac:spMk id="16004" creationId="{623522D0-193E-A11E-359B-1F8BD46B9452}"/>
          </ac:spMkLst>
        </pc:spChg>
        <pc:spChg chg="mod">
          <ac:chgData name="Jassem Abbasi" userId="a485637c-5d5c-44af-8411-f95acc3236b6" providerId="ADAL" clId="{B67E75DF-61F4-4BDD-83F6-F3A9FEB4B984}" dt="2024-02-22T09:52:54.409" v="2357" actId="27803"/>
          <ac:spMkLst>
            <pc:docMk/>
            <pc:sldMk cId="3942064285" sldId="256"/>
            <ac:spMk id="16005" creationId="{55012D76-E7C6-3466-4CCF-BFFDD4F8917B}"/>
          </ac:spMkLst>
        </pc:spChg>
        <pc:spChg chg="mod">
          <ac:chgData name="Jassem Abbasi" userId="a485637c-5d5c-44af-8411-f95acc3236b6" providerId="ADAL" clId="{B67E75DF-61F4-4BDD-83F6-F3A9FEB4B984}" dt="2024-02-22T09:52:54.409" v="2357" actId="27803"/>
          <ac:spMkLst>
            <pc:docMk/>
            <pc:sldMk cId="3942064285" sldId="256"/>
            <ac:spMk id="16006" creationId="{34F8AB55-218D-6E44-828C-C52BF9256E8F}"/>
          </ac:spMkLst>
        </pc:spChg>
        <pc:spChg chg="mod">
          <ac:chgData name="Jassem Abbasi" userId="a485637c-5d5c-44af-8411-f95acc3236b6" providerId="ADAL" clId="{B67E75DF-61F4-4BDD-83F6-F3A9FEB4B984}" dt="2024-02-22T09:52:54.409" v="2357" actId="27803"/>
          <ac:spMkLst>
            <pc:docMk/>
            <pc:sldMk cId="3942064285" sldId="256"/>
            <ac:spMk id="16007" creationId="{D5FC5A6E-4155-CF9F-EE04-047206805C1D}"/>
          </ac:spMkLst>
        </pc:spChg>
        <pc:spChg chg="mod">
          <ac:chgData name="Jassem Abbasi" userId="a485637c-5d5c-44af-8411-f95acc3236b6" providerId="ADAL" clId="{B67E75DF-61F4-4BDD-83F6-F3A9FEB4B984}" dt="2024-02-22T09:52:54.409" v="2357" actId="27803"/>
          <ac:spMkLst>
            <pc:docMk/>
            <pc:sldMk cId="3942064285" sldId="256"/>
            <ac:spMk id="16008" creationId="{752031E7-D6C5-E823-D8D6-A6868F54AFD7}"/>
          </ac:spMkLst>
        </pc:spChg>
        <pc:spChg chg="mod">
          <ac:chgData name="Jassem Abbasi" userId="a485637c-5d5c-44af-8411-f95acc3236b6" providerId="ADAL" clId="{B67E75DF-61F4-4BDD-83F6-F3A9FEB4B984}" dt="2024-02-22T09:52:54.409" v="2357" actId="27803"/>
          <ac:spMkLst>
            <pc:docMk/>
            <pc:sldMk cId="3942064285" sldId="256"/>
            <ac:spMk id="16009" creationId="{E158BCC4-7B78-2904-3001-7B5918EDFBFB}"/>
          </ac:spMkLst>
        </pc:spChg>
        <pc:spChg chg="mod">
          <ac:chgData name="Jassem Abbasi" userId="a485637c-5d5c-44af-8411-f95acc3236b6" providerId="ADAL" clId="{B67E75DF-61F4-4BDD-83F6-F3A9FEB4B984}" dt="2024-02-22T09:52:54.409" v="2357" actId="27803"/>
          <ac:spMkLst>
            <pc:docMk/>
            <pc:sldMk cId="3942064285" sldId="256"/>
            <ac:spMk id="16010" creationId="{D7E695A6-B802-D36B-98EC-03122E1B459A}"/>
          </ac:spMkLst>
        </pc:spChg>
        <pc:spChg chg="mod">
          <ac:chgData name="Jassem Abbasi" userId="a485637c-5d5c-44af-8411-f95acc3236b6" providerId="ADAL" clId="{B67E75DF-61F4-4BDD-83F6-F3A9FEB4B984}" dt="2024-02-22T09:52:54.409" v="2357" actId="27803"/>
          <ac:spMkLst>
            <pc:docMk/>
            <pc:sldMk cId="3942064285" sldId="256"/>
            <ac:spMk id="16011" creationId="{7308D74B-16CF-FC51-A702-9E230C13D398}"/>
          </ac:spMkLst>
        </pc:spChg>
        <pc:spChg chg="mod">
          <ac:chgData name="Jassem Abbasi" userId="a485637c-5d5c-44af-8411-f95acc3236b6" providerId="ADAL" clId="{B67E75DF-61F4-4BDD-83F6-F3A9FEB4B984}" dt="2024-02-22T09:52:54.409" v="2357" actId="27803"/>
          <ac:spMkLst>
            <pc:docMk/>
            <pc:sldMk cId="3942064285" sldId="256"/>
            <ac:spMk id="16012" creationId="{196EA5EF-EFEB-C879-6CB0-2B9DF2AFE2E3}"/>
          </ac:spMkLst>
        </pc:spChg>
        <pc:spChg chg="mod">
          <ac:chgData name="Jassem Abbasi" userId="a485637c-5d5c-44af-8411-f95acc3236b6" providerId="ADAL" clId="{B67E75DF-61F4-4BDD-83F6-F3A9FEB4B984}" dt="2024-02-22T09:52:54.409" v="2357" actId="27803"/>
          <ac:spMkLst>
            <pc:docMk/>
            <pc:sldMk cId="3942064285" sldId="256"/>
            <ac:spMk id="16013" creationId="{FC091BA8-D058-1996-DB83-108A43B4CFB2}"/>
          </ac:spMkLst>
        </pc:spChg>
        <pc:spChg chg="mod">
          <ac:chgData name="Jassem Abbasi" userId="a485637c-5d5c-44af-8411-f95acc3236b6" providerId="ADAL" clId="{B67E75DF-61F4-4BDD-83F6-F3A9FEB4B984}" dt="2024-02-22T09:52:54.409" v="2357" actId="27803"/>
          <ac:spMkLst>
            <pc:docMk/>
            <pc:sldMk cId="3942064285" sldId="256"/>
            <ac:spMk id="16014" creationId="{65D3A39E-5063-55B5-4B29-8DA5D016BEE8}"/>
          </ac:spMkLst>
        </pc:spChg>
        <pc:spChg chg="mod">
          <ac:chgData name="Jassem Abbasi" userId="a485637c-5d5c-44af-8411-f95acc3236b6" providerId="ADAL" clId="{B67E75DF-61F4-4BDD-83F6-F3A9FEB4B984}" dt="2024-02-22T09:52:54.409" v="2357" actId="27803"/>
          <ac:spMkLst>
            <pc:docMk/>
            <pc:sldMk cId="3942064285" sldId="256"/>
            <ac:spMk id="16015" creationId="{AB7E0E1C-6DC4-1A90-8A86-07CDB9B0100A}"/>
          </ac:spMkLst>
        </pc:spChg>
        <pc:spChg chg="mod">
          <ac:chgData name="Jassem Abbasi" userId="a485637c-5d5c-44af-8411-f95acc3236b6" providerId="ADAL" clId="{B67E75DF-61F4-4BDD-83F6-F3A9FEB4B984}" dt="2024-02-22T09:52:54.409" v="2357" actId="27803"/>
          <ac:spMkLst>
            <pc:docMk/>
            <pc:sldMk cId="3942064285" sldId="256"/>
            <ac:spMk id="16016" creationId="{FDB28EB9-481D-4EF5-851A-3BAF34082319}"/>
          </ac:spMkLst>
        </pc:spChg>
        <pc:spChg chg="mod">
          <ac:chgData name="Jassem Abbasi" userId="a485637c-5d5c-44af-8411-f95acc3236b6" providerId="ADAL" clId="{B67E75DF-61F4-4BDD-83F6-F3A9FEB4B984}" dt="2024-02-22T09:52:54.409" v="2357" actId="27803"/>
          <ac:spMkLst>
            <pc:docMk/>
            <pc:sldMk cId="3942064285" sldId="256"/>
            <ac:spMk id="16017" creationId="{26099A0B-DEE0-9C98-1CD7-8AEAEC350B04}"/>
          </ac:spMkLst>
        </pc:spChg>
        <pc:spChg chg="mod">
          <ac:chgData name="Jassem Abbasi" userId="a485637c-5d5c-44af-8411-f95acc3236b6" providerId="ADAL" clId="{B67E75DF-61F4-4BDD-83F6-F3A9FEB4B984}" dt="2024-02-22T09:52:54.409" v="2357" actId="27803"/>
          <ac:spMkLst>
            <pc:docMk/>
            <pc:sldMk cId="3942064285" sldId="256"/>
            <ac:spMk id="16018" creationId="{7CF143C5-E91A-AD5B-3993-A6F1C1BE0C43}"/>
          </ac:spMkLst>
        </pc:spChg>
        <pc:spChg chg="mod">
          <ac:chgData name="Jassem Abbasi" userId="a485637c-5d5c-44af-8411-f95acc3236b6" providerId="ADAL" clId="{B67E75DF-61F4-4BDD-83F6-F3A9FEB4B984}" dt="2024-02-22T09:52:54.409" v="2357" actId="27803"/>
          <ac:spMkLst>
            <pc:docMk/>
            <pc:sldMk cId="3942064285" sldId="256"/>
            <ac:spMk id="16019" creationId="{DCB24C62-50F2-8ECA-A24B-400D8D84132C}"/>
          </ac:spMkLst>
        </pc:spChg>
        <pc:spChg chg="mod">
          <ac:chgData name="Jassem Abbasi" userId="a485637c-5d5c-44af-8411-f95acc3236b6" providerId="ADAL" clId="{B67E75DF-61F4-4BDD-83F6-F3A9FEB4B984}" dt="2024-02-22T09:52:54.409" v="2357" actId="27803"/>
          <ac:spMkLst>
            <pc:docMk/>
            <pc:sldMk cId="3942064285" sldId="256"/>
            <ac:spMk id="16020" creationId="{8DD218FE-37F6-B974-691D-C37CE73E7E17}"/>
          </ac:spMkLst>
        </pc:spChg>
        <pc:spChg chg="mod">
          <ac:chgData name="Jassem Abbasi" userId="a485637c-5d5c-44af-8411-f95acc3236b6" providerId="ADAL" clId="{B67E75DF-61F4-4BDD-83F6-F3A9FEB4B984}" dt="2024-02-22T09:52:54.409" v="2357" actId="27803"/>
          <ac:spMkLst>
            <pc:docMk/>
            <pc:sldMk cId="3942064285" sldId="256"/>
            <ac:spMk id="16021" creationId="{C5D52D0D-6873-E5D5-AD9B-5F918DA96532}"/>
          </ac:spMkLst>
        </pc:spChg>
        <pc:spChg chg="mod">
          <ac:chgData name="Jassem Abbasi" userId="a485637c-5d5c-44af-8411-f95acc3236b6" providerId="ADAL" clId="{B67E75DF-61F4-4BDD-83F6-F3A9FEB4B984}" dt="2024-02-22T09:52:54.409" v="2357" actId="27803"/>
          <ac:spMkLst>
            <pc:docMk/>
            <pc:sldMk cId="3942064285" sldId="256"/>
            <ac:spMk id="16022" creationId="{62371ECD-E044-D875-8F34-0265EA0E568C}"/>
          </ac:spMkLst>
        </pc:spChg>
        <pc:spChg chg="mod">
          <ac:chgData name="Jassem Abbasi" userId="a485637c-5d5c-44af-8411-f95acc3236b6" providerId="ADAL" clId="{B67E75DF-61F4-4BDD-83F6-F3A9FEB4B984}" dt="2024-02-22T09:52:54.409" v="2357" actId="27803"/>
          <ac:spMkLst>
            <pc:docMk/>
            <pc:sldMk cId="3942064285" sldId="256"/>
            <ac:spMk id="16023" creationId="{66CBFC48-EB86-AE95-DE37-3A2BB049A895}"/>
          </ac:spMkLst>
        </pc:spChg>
        <pc:spChg chg="mod">
          <ac:chgData name="Jassem Abbasi" userId="a485637c-5d5c-44af-8411-f95acc3236b6" providerId="ADAL" clId="{B67E75DF-61F4-4BDD-83F6-F3A9FEB4B984}" dt="2024-02-22T09:52:54.409" v="2357" actId="27803"/>
          <ac:spMkLst>
            <pc:docMk/>
            <pc:sldMk cId="3942064285" sldId="256"/>
            <ac:spMk id="16024" creationId="{FC5C03E2-308C-C4FD-4958-7925DA4F10CC}"/>
          </ac:spMkLst>
        </pc:spChg>
        <pc:spChg chg="mod">
          <ac:chgData name="Jassem Abbasi" userId="a485637c-5d5c-44af-8411-f95acc3236b6" providerId="ADAL" clId="{B67E75DF-61F4-4BDD-83F6-F3A9FEB4B984}" dt="2024-02-22T09:52:54.409" v="2357" actId="27803"/>
          <ac:spMkLst>
            <pc:docMk/>
            <pc:sldMk cId="3942064285" sldId="256"/>
            <ac:spMk id="16025" creationId="{50C32B8D-F3E0-1A82-0678-E940052791D6}"/>
          </ac:spMkLst>
        </pc:spChg>
        <pc:spChg chg="mod">
          <ac:chgData name="Jassem Abbasi" userId="a485637c-5d5c-44af-8411-f95acc3236b6" providerId="ADAL" clId="{B67E75DF-61F4-4BDD-83F6-F3A9FEB4B984}" dt="2024-02-22T09:52:54.409" v="2357" actId="27803"/>
          <ac:spMkLst>
            <pc:docMk/>
            <pc:sldMk cId="3942064285" sldId="256"/>
            <ac:spMk id="16026" creationId="{0339C4F4-D142-6B4F-8378-62AE8FE16172}"/>
          </ac:spMkLst>
        </pc:spChg>
        <pc:spChg chg="mod">
          <ac:chgData name="Jassem Abbasi" userId="a485637c-5d5c-44af-8411-f95acc3236b6" providerId="ADAL" clId="{B67E75DF-61F4-4BDD-83F6-F3A9FEB4B984}" dt="2024-02-22T09:52:54.409" v="2357" actId="27803"/>
          <ac:spMkLst>
            <pc:docMk/>
            <pc:sldMk cId="3942064285" sldId="256"/>
            <ac:spMk id="16027" creationId="{3625A830-48A8-3801-DCAA-11EFEC1F4C42}"/>
          </ac:spMkLst>
        </pc:spChg>
        <pc:spChg chg="mod">
          <ac:chgData name="Jassem Abbasi" userId="a485637c-5d5c-44af-8411-f95acc3236b6" providerId="ADAL" clId="{B67E75DF-61F4-4BDD-83F6-F3A9FEB4B984}" dt="2024-02-22T09:52:54.409" v="2357" actId="27803"/>
          <ac:spMkLst>
            <pc:docMk/>
            <pc:sldMk cId="3942064285" sldId="256"/>
            <ac:spMk id="16028" creationId="{4117FE40-FDAB-FA77-991A-DBC94D5E1463}"/>
          </ac:spMkLst>
        </pc:spChg>
        <pc:spChg chg="mod">
          <ac:chgData name="Jassem Abbasi" userId="a485637c-5d5c-44af-8411-f95acc3236b6" providerId="ADAL" clId="{B67E75DF-61F4-4BDD-83F6-F3A9FEB4B984}" dt="2024-02-22T09:52:54.409" v="2357" actId="27803"/>
          <ac:spMkLst>
            <pc:docMk/>
            <pc:sldMk cId="3942064285" sldId="256"/>
            <ac:spMk id="16029" creationId="{018621AB-3CDE-E7E8-2E4B-226A2F28E734}"/>
          </ac:spMkLst>
        </pc:spChg>
        <pc:spChg chg="mod">
          <ac:chgData name="Jassem Abbasi" userId="a485637c-5d5c-44af-8411-f95acc3236b6" providerId="ADAL" clId="{B67E75DF-61F4-4BDD-83F6-F3A9FEB4B984}" dt="2024-02-22T09:52:54.409" v="2357" actId="27803"/>
          <ac:spMkLst>
            <pc:docMk/>
            <pc:sldMk cId="3942064285" sldId="256"/>
            <ac:spMk id="16030" creationId="{6138B94A-961E-1F21-2692-554D4F46C7CC}"/>
          </ac:spMkLst>
        </pc:spChg>
        <pc:spChg chg="mod">
          <ac:chgData name="Jassem Abbasi" userId="a485637c-5d5c-44af-8411-f95acc3236b6" providerId="ADAL" clId="{B67E75DF-61F4-4BDD-83F6-F3A9FEB4B984}" dt="2024-02-22T09:52:54.409" v="2357" actId="27803"/>
          <ac:spMkLst>
            <pc:docMk/>
            <pc:sldMk cId="3942064285" sldId="256"/>
            <ac:spMk id="16031" creationId="{9ED1667C-B136-D567-58F2-E0F24AB478BD}"/>
          </ac:spMkLst>
        </pc:spChg>
        <pc:spChg chg="mod">
          <ac:chgData name="Jassem Abbasi" userId="a485637c-5d5c-44af-8411-f95acc3236b6" providerId="ADAL" clId="{B67E75DF-61F4-4BDD-83F6-F3A9FEB4B984}" dt="2024-02-22T09:52:54.409" v="2357" actId="27803"/>
          <ac:spMkLst>
            <pc:docMk/>
            <pc:sldMk cId="3942064285" sldId="256"/>
            <ac:spMk id="16032" creationId="{6B0376FD-A488-23CE-1826-C2F8AEB96419}"/>
          </ac:spMkLst>
        </pc:spChg>
        <pc:spChg chg="mod">
          <ac:chgData name="Jassem Abbasi" userId="a485637c-5d5c-44af-8411-f95acc3236b6" providerId="ADAL" clId="{B67E75DF-61F4-4BDD-83F6-F3A9FEB4B984}" dt="2024-02-22T09:52:54.409" v="2357" actId="27803"/>
          <ac:spMkLst>
            <pc:docMk/>
            <pc:sldMk cId="3942064285" sldId="256"/>
            <ac:spMk id="16033" creationId="{C948F7A7-0E32-3461-16E6-BB5B10E05A00}"/>
          </ac:spMkLst>
        </pc:spChg>
        <pc:spChg chg="mod">
          <ac:chgData name="Jassem Abbasi" userId="a485637c-5d5c-44af-8411-f95acc3236b6" providerId="ADAL" clId="{B67E75DF-61F4-4BDD-83F6-F3A9FEB4B984}" dt="2024-02-22T09:52:54.409" v="2357" actId="27803"/>
          <ac:spMkLst>
            <pc:docMk/>
            <pc:sldMk cId="3942064285" sldId="256"/>
            <ac:spMk id="16035" creationId="{6A25E572-F5BA-6714-D6C4-12046D15279F}"/>
          </ac:spMkLst>
        </pc:spChg>
        <pc:grpChg chg="mod">
          <ac:chgData name="Jassem Abbasi" userId="a485637c-5d5c-44af-8411-f95acc3236b6" providerId="ADAL" clId="{B67E75DF-61F4-4BDD-83F6-F3A9FEB4B984}" dt="2024-02-22T09:52:54.409" v="2357" actId="27803"/>
          <ac:grpSpMkLst>
            <pc:docMk/>
            <pc:sldMk cId="3942064285" sldId="256"/>
            <ac:grpSpMk id="7" creationId="{714668F4-2181-49E4-C143-B219B3E6FB1A}"/>
          </ac:grpSpMkLst>
        </pc:grpChg>
        <pc:grpChg chg="mod">
          <ac:chgData name="Jassem Abbasi" userId="a485637c-5d5c-44af-8411-f95acc3236b6" providerId="ADAL" clId="{B67E75DF-61F4-4BDD-83F6-F3A9FEB4B984}" dt="2024-02-22T09:52:54.409" v="2357" actId="27803"/>
          <ac:grpSpMkLst>
            <pc:docMk/>
            <pc:sldMk cId="3942064285" sldId="256"/>
            <ac:grpSpMk id="11" creationId="{2F6AC80F-4B30-06DA-5540-F0E17C1102FC}"/>
          </ac:grpSpMkLst>
        </pc:grpChg>
        <pc:grpChg chg="mod">
          <ac:chgData name="Jassem Abbasi" userId="a485637c-5d5c-44af-8411-f95acc3236b6" providerId="ADAL" clId="{B67E75DF-61F4-4BDD-83F6-F3A9FEB4B984}" dt="2024-02-22T09:52:54.409" v="2357" actId="27803"/>
          <ac:grpSpMkLst>
            <pc:docMk/>
            <pc:sldMk cId="3942064285" sldId="256"/>
            <ac:grpSpMk id="13" creationId="{615804AA-20F1-032F-CAD3-6AE1F3E7FE44}"/>
          </ac:grpSpMkLst>
        </pc:grpChg>
        <pc:grpChg chg="mod">
          <ac:chgData name="Jassem Abbasi" userId="a485637c-5d5c-44af-8411-f95acc3236b6" providerId="ADAL" clId="{B67E75DF-61F4-4BDD-83F6-F3A9FEB4B984}" dt="2024-02-22T09:52:54.409" v="2357" actId="27803"/>
          <ac:grpSpMkLst>
            <pc:docMk/>
            <pc:sldMk cId="3942064285" sldId="256"/>
            <ac:grpSpMk id="3475" creationId="{52B34929-2FD4-90B0-769F-6BC3C9915B18}"/>
          </ac:grpSpMkLst>
        </pc:grpChg>
        <pc:grpChg chg="mod">
          <ac:chgData name="Jassem Abbasi" userId="a485637c-5d5c-44af-8411-f95acc3236b6" providerId="ADAL" clId="{B67E75DF-61F4-4BDD-83F6-F3A9FEB4B984}" dt="2024-02-22T09:52:54.409" v="2357" actId="27803"/>
          <ac:grpSpMkLst>
            <pc:docMk/>
            <pc:sldMk cId="3942064285" sldId="256"/>
            <ac:grpSpMk id="3490" creationId="{90C07A49-29DE-96E5-3BAA-A3C7AB009817}"/>
          </ac:grpSpMkLst>
        </pc:grpChg>
        <pc:grpChg chg="mod">
          <ac:chgData name="Jassem Abbasi" userId="a485637c-5d5c-44af-8411-f95acc3236b6" providerId="ADAL" clId="{B67E75DF-61F4-4BDD-83F6-F3A9FEB4B984}" dt="2024-02-22T09:52:54.409" v="2357" actId="27803"/>
          <ac:grpSpMkLst>
            <pc:docMk/>
            <pc:sldMk cId="3942064285" sldId="256"/>
            <ac:grpSpMk id="5991" creationId="{1729C45C-EA74-4711-437D-FCC0E08D2B4E}"/>
          </ac:grpSpMkLst>
        </pc:grpChg>
        <pc:grpChg chg="mod">
          <ac:chgData name="Jassem Abbasi" userId="a485637c-5d5c-44af-8411-f95acc3236b6" providerId="ADAL" clId="{B67E75DF-61F4-4BDD-83F6-F3A9FEB4B984}" dt="2024-02-22T09:52:54.409" v="2357" actId="27803"/>
          <ac:grpSpMkLst>
            <pc:docMk/>
            <pc:sldMk cId="3942064285" sldId="256"/>
            <ac:grpSpMk id="5995" creationId="{69FA8CA5-C235-F19D-CF80-C22A15F3B288}"/>
          </ac:grpSpMkLst>
        </pc:grpChg>
        <pc:grpChg chg="mod">
          <ac:chgData name="Jassem Abbasi" userId="a485637c-5d5c-44af-8411-f95acc3236b6" providerId="ADAL" clId="{B67E75DF-61F4-4BDD-83F6-F3A9FEB4B984}" dt="2024-02-22T09:52:54.409" v="2357" actId="27803"/>
          <ac:grpSpMkLst>
            <pc:docMk/>
            <pc:sldMk cId="3942064285" sldId="256"/>
            <ac:grpSpMk id="5996" creationId="{0DEDA639-0C42-E423-7507-5002A78EC9E5}"/>
          </ac:grpSpMkLst>
        </pc:grpChg>
        <pc:grpChg chg="mod">
          <ac:chgData name="Jassem Abbasi" userId="a485637c-5d5c-44af-8411-f95acc3236b6" providerId="ADAL" clId="{B67E75DF-61F4-4BDD-83F6-F3A9FEB4B984}" dt="2024-02-22T09:52:54.409" v="2357" actId="27803"/>
          <ac:grpSpMkLst>
            <pc:docMk/>
            <pc:sldMk cId="3942064285" sldId="256"/>
            <ac:grpSpMk id="8497" creationId="{5A88CFAC-07CB-8599-22E1-804D3713C0D7}"/>
          </ac:grpSpMkLst>
        </pc:grpChg>
        <pc:grpChg chg="mod">
          <ac:chgData name="Jassem Abbasi" userId="a485637c-5d5c-44af-8411-f95acc3236b6" providerId="ADAL" clId="{B67E75DF-61F4-4BDD-83F6-F3A9FEB4B984}" dt="2024-02-22T09:52:54.409" v="2357" actId="27803"/>
          <ac:grpSpMkLst>
            <pc:docMk/>
            <pc:sldMk cId="3942064285" sldId="256"/>
            <ac:grpSpMk id="8512" creationId="{A3964577-5CBC-A6CC-1901-7EA44E781ECC}"/>
          </ac:grpSpMkLst>
        </pc:grpChg>
        <pc:grpChg chg="mod">
          <ac:chgData name="Jassem Abbasi" userId="a485637c-5d5c-44af-8411-f95acc3236b6" providerId="ADAL" clId="{B67E75DF-61F4-4BDD-83F6-F3A9FEB4B984}" dt="2024-02-22T09:52:54.409" v="2357" actId="27803"/>
          <ac:grpSpMkLst>
            <pc:docMk/>
            <pc:sldMk cId="3942064285" sldId="256"/>
            <ac:grpSpMk id="11013" creationId="{4FA2CAAF-A081-3731-651C-66EAEF2C921F}"/>
          </ac:grpSpMkLst>
        </pc:grpChg>
        <pc:grpChg chg="mod">
          <ac:chgData name="Jassem Abbasi" userId="a485637c-5d5c-44af-8411-f95acc3236b6" providerId="ADAL" clId="{B67E75DF-61F4-4BDD-83F6-F3A9FEB4B984}" dt="2024-02-22T09:52:54.409" v="2357" actId="27803"/>
          <ac:grpSpMkLst>
            <pc:docMk/>
            <pc:sldMk cId="3942064285" sldId="256"/>
            <ac:grpSpMk id="11017" creationId="{6B0A0428-3043-C084-16F0-F1FE4246236F}"/>
          </ac:grpSpMkLst>
        </pc:grpChg>
        <pc:grpChg chg="mod">
          <ac:chgData name="Jassem Abbasi" userId="a485637c-5d5c-44af-8411-f95acc3236b6" providerId="ADAL" clId="{B67E75DF-61F4-4BDD-83F6-F3A9FEB4B984}" dt="2024-02-22T09:52:54.409" v="2357" actId="27803"/>
          <ac:grpSpMkLst>
            <pc:docMk/>
            <pc:sldMk cId="3942064285" sldId="256"/>
            <ac:grpSpMk id="11018" creationId="{EC6533C4-F636-3AE1-AD45-8ED8AA900204}"/>
          </ac:grpSpMkLst>
        </pc:grpChg>
        <pc:grpChg chg="mod">
          <ac:chgData name="Jassem Abbasi" userId="a485637c-5d5c-44af-8411-f95acc3236b6" providerId="ADAL" clId="{B67E75DF-61F4-4BDD-83F6-F3A9FEB4B984}" dt="2024-02-22T09:52:54.409" v="2357" actId="27803"/>
          <ac:grpSpMkLst>
            <pc:docMk/>
            <pc:sldMk cId="3942064285" sldId="256"/>
            <ac:grpSpMk id="13519" creationId="{74D07FEF-A2C7-0C77-F404-4405545C61A6}"/>
          </ac:grpSpMkLst>
        </pc:grpChg>
        <pc:grpChg chg="mod">
          <ac:chgData name="Jassem Abbasi" userId="a485637c-5d5c-44af-8411-f95acc3236b6" providerId="ADAL" clId="{B67E75DF-61F4-4BDD-83F6-F3A9FEB4B984}" dt="2024-02-22T09:52:54.409" v="2357" actId="27803"/>
          <ac:grpSpMkLst>
            <pc:docMk/>
            <pc:sldMk cId="3942064285" sldId="256"/>
            <ac:grpSpMk id="13533" creationId="{2D637216-B325-06FD-E42C-341659DC772F}"/>
          </ac:grpSpMkLst>
        </pc:grpChg>
        <pc:grpChg chg="mod">
          <ac:chgData name="Jassem Abbasi" userId="a485637c-5d5c-44af-8411-f95acc3236b6" providerId="ADAL" clId="{B67E75DF-61F4-4BDD-83F6-F3A9FEB4B984}" dt="2024-02-22T09:52:54.409" v="2357" actId="27803"/>
          <ac:grpSpMkLst>
            <pc:docMk/>
            <pc:sldMk cId="3942064285" sldId="256"/>
            <ac:grpSpMk id="16034" creationId="{2494D441-C9D4-D024-9C0B-E5D4196A56EA}"/>
          </ac:grpSpMkLst>
        </pc:grpChg>
        <pc:picChg chg="add mod">
          <ac:chgData name="Jassem Abbasi" userId="a485637c-5d5c-44af-8411-f95acc3236b6" providerId="ADAL" clId="{B67E75DF-61F4-4BDD-83F6-F3A9FEB4B984}" dt="2024-02-22T10:22:02.103" v="2901" actId="1036"/>
          <ac:picMkLst>
            <pc:docMk/>
            <pc:sldMk cId="3942064285" sldId="256"/>
            <ac:picMk id="2" creationId="{9CE60E16-2732-8FDB-69D6-9A00B94F299C}"/>
          </ac:picMkLst>
        </pc:picChg>
        <pc:picChg chg="del">
          <ac:chgData name="Jassem Abbasi" userId="a485637c-5d5c-44af-8411-f95acc3236b6" providerId="ADAL" clId="{B67E75DF-61F4-4BDD-83F6-F3A9FEB4B984}" dt="2024-02-08T13:25:09.686" v="0" actId="478"/>
          <ac:picMkLst>
            <pc:docMk/>
            <pc:sldMk cId="3942064285" sldId="256"/>
            <ac:picMk id="2" creationId="{BB04722E-CCD8-5564-FF75-69BDF63BFEB5}"/>
          </ac:picMkLst>
        </pc:picChg>
        <pc:picChg chg="add del mod modCrop">
          <ac:chgData name="Jassem Abbasi" userId="a485637c-5d5c-44af-8411-f95acc3236b6" providerId="ADAL" clId="{B67E75DF-61F4-4BDD-83F6-F3A9FEB4B984}" dt="2024-02-22T09:57:29.288" v="2418" actId="478"/>
          <ac:picMkLst>
            <pc:docMk/>
            <pc:sldMk cId="3942064285" sldId="256"/>
            <ac:picMk id="4" creationId="{233D83FE-FDFA-0437-4CB3-5C5C43175944}"/>
          </ac:picMkLst>
        </pc:picChg>
        <pc:picChg chg="add del mod ord modCrop">
          <ac:chgData name="Jassem Abbasi" userId="a485637c-5d5c-44af-8411-f95acc3236b6" providerId="ADAL" clId="{B67E75DF-61F4-4BDD-83F6-F3A9FEB4B984}" dt="2024-02-22T10:20:50.315" v="2820" actId="1076"/>
          <ac:picMkLst>
            <pc:docMk/>
            <pc:sldMk cId="3942064285" sldId="256"/>
            <ac:picMk id="5" creationId="{217CBC0A-1D89-D711-4377-530D128D2631}"/>
          </ac:picMkLst>
        </pc:picChg>
        <pc:picChg chg="mod">
          <ac:chgData name="Jassem Abbasi" userId="a485637c-5d5c-44af-8411-f95acc3236b6" providerId="ADAL" clId="{B67E75DF-61F4-4BDD-83F6-F3A9FEB4B984}" dt="2024-02-22T10:22:05.529" v="2903" actId="1076"/>
          <ac:picMkLst>
            <pc:docMk/>
            <pc:sldMk cId="3942064285" sldId="256"/>
            <ac:picMk id="1026" creationId="{B158B115-F5DB-30A4-A1E1-7F5595C536F1}"/>
          </ac:picMkLst>
        </pc:picChg>
        <pc:picChg chg="del">
          <ac:chgData name="Jassem Abbasi" userId="a485637c-5d5c-44af-8411-f95acc3236b6" providerId="ADAL" clId="{B67E75DF-61F4-4BDD-83F6-F3A9FEB4B984}" dt="2024-02-08T13:25:10.825" v="1" actId="478"/>
          <ac:picMkLst>
            <pc:docMk/>
            <pc:sldMk cId="3942064285" sldId="256"/>
            <ac:picMk id="1028" creationId="{0FC07846-6E20-6285-DDCB-DBE6BC106825}"/>
          </ac:picMkLst>
        </pc:picChg>
        <pc:picChg chg="del mod">
          <ac:chgData name="Jassem Abbasi" userId="a485637c-5d5c-44af-8411-f95acc3236b6" providerId="ADAL" clId="{B67E75DF-61F4-4BDD-83F6-F3A9FEB4B984}" dt="2024-02-19T10:32:56.928" v="65" actId="478"/>
          <ac:picMkLst>
            <pc:docMk/>
            <pc:sldMk cId="3942064285" sldId="256"/>
            <ac:picMk id="3076" creationId="{D342E699-9E62-5E15-096E-170FAF6EED7F}"/>
          </ac:picMkLst>
        </pc:picChg>
        <pc:picChg chg="mod">
          <ac:chgData name="Jassem Abbasi" userId="a485637c-5d5c-44af-8411-f95acc3236b6" providerId="ADAL" clId="{B67E75DF-61F4-4BDD-83F6-F3A9FEB4B984}" dt="2024-02-22T09:52:54.409" v="2357" actId="27803"/>
          <ac:picMkLst>
            <pc:docMk/>
            <pc:sldMk cId="3942064285" sldId="256"/>
            <ac:picMk id="5993" creationId="{679F6467-BC84-56C8-D2F3-69CC2B93A5C6}"/>
          </ac:picMkLst>
        </pc:picChg>
        <pc:picChg chg="mod">
          <ac:chgData name="Jassem Abbasi" userId="a485637c-5d5c-44af-8411-f95acc3236b6" providerId="ADAL" clId="{B67E75DF-61F4-4BDD-83F6-F3A9FEB4B984}" dt="2024-02-22T09:52:54.409" v="2357" actId="27803"/>
          <ac:picMkLst>
            <pc:docMk/>
            <pc:sldMk cId="3942064285" sldId="256"/>
            <ac:picMk id="11015" creationId="{774A7696-7E64-A72E-947F-F0DA4451CA0B}"/>
          </ac:picMkLst>
        </pc:picChg>
        <pc:picChg chg="mod">
          <ac:chgData name="Jassem Abbasi" userId="a485637c-5d5c-44af-8411-f95acc3236b6" providerId="ADAL" clId="{B67E75DF-61F4-4BDD-83F6-F3A9FEB4B984}" dt="2024-02-22T09:52:54.409" v="2357" actId="27803"/>
          <ac:picMkLst>
            <pc:docMk/>
            <pc:sldMk cId="3942064285" sldId="256"/>
            <ac:picMk id="16036" creationId="{E2483AAD-8A53-657E-52F9-20C6AF842978}"/>
          </ac:picMkLst>
        </pc:picChg>
        <pc:picChg chg="add del mod">
          <ac:chgData name="Jassem Abbasi" userId="a485637c-5d5c-44af-8411-f95acc3236b6" providerId="ADAL" clId="{B67E75DF-61F4-4BDD-83F6-F3A9FEB4B984}" dt="2024-02-22T09:59:52.807" v="2431" actId="478"/>
          <ac:picMkLst>
            <pc:docMk/>
            <pc:sldMk cId="3942064285" sldId="256"/>
            <ac:picMk id="16037" creationId="{2096F79E-706B-3A60-E4C1-224DA50EB673}"/>
          </ac:picMkLst>
        </pc:picChg>
        <pc:picChg chg="add del mod ord">
          <ac:chgData name="Jassem Abbasi" userId="a485637c-5d5c-44af-8411-f95acc3236b6" providerId="ADAL" clId="{B67E75DF-61F4-4BDD-83F6-F3A9FEB4B984}" dt="2024-02-22T10:18:04.855" v="2605" actId="478"/>
          <ac:picMkLst>
            <pc:docMk/>
            <pc:sldMk cId="3942064285" sldId="256"/>
            <ac:picMk id="16038" creationId="{655E6962-E470-E818-E913-19CE74C132DB}"/>
          </ac:picMkLst>
        </pc:picChg>
        <pc:picChg chg="add del mod ord">
          <ac:chgData name="Jassem Abbasi" userId="a485637c-5d5c-44af-8411-f95acc3236b6" providerId="ADAL" clId="{B67E75DF-61F4-4BDD-83F6-F3A9FEB4B984}" dt="2024-02-22T10:20:20.464" v="2808" actId="478"/>
          <ac:picMkLst>
            <pc:docMk/>
            <pc:sldMk cId="3942064285" sldId="256"/>
            <ac:picMk id="16039" creationId="{291FEC1D-B015-CD8B-D84E-7077BF9E3242}"/>
          </ac:picMkLst>
        </pc:picChg>
        <pc:picChg chg="add mod ord">
          <ac:chgData name="Jassem Abbasi" userId="a485637c-5d5c-44af-8411-f95acc3236b6" providerId="ADAL" clId="{B67E75DF-61F4-4BDD-83F6-F3A9FEB4B984}" dt="2024-02-22T10:21:08.665" v="2892" actId="29295"/>
          <ac:picMkLst>
            <pc:docMk/>
            <pc:sldMk cId="3942064285" sldId="256"/>
            <ac:picMk id="16040" creationId="{F9AC635C-3C09-9E2D-6B69-98C89A5997A5}"/>
          </ac:picMkLst>
        </pc:picChg>
        <pc:cxnChg chg="del">
          <ac:chgData name="Jassem Abbasi" userId="a485637c-5d5c-44af-8411-f95acc3236b6" providerId="ADAL" clId="{B67E75DF-61F4-4BDD-83F6-F3A9FEB4B984}" dt="2024-02-19T10:33:05.448" v="67" actId="478"/>
          <ac:cxnSpMkLst>
            <pc:docMk/>
            <pc:sldMk cId="3942064285" sldId="256"/>
            <ac:cxnSpMk id="7" creationId="{16F46CA2-82E1-B929-0E2A-6CFD1C0E6BA0}"/>
          </ac:cxnSpMkLst>
        </pc:cxnChg>
      </pc:sldChg>
      <pc:sldChg chg="del">
        <pc:chgData name="Jassem Abbasi" userId="a485637c-5d5c-44af-8411-f95acc3236b6" providerId="ADAL" clId="{B67E75DF-61F4-4BDD-83F6-F3A9FEB4B984}" dt="2024-02-19T10:41:25.727" v="201" actId="47"/>
        <pc:sldMkLst>
          <pc:docMk/>
          <pc:sldMk cId="4138720798" sldId="262"/>
        </pc:sldMkLst>
      </pc:sldChg>
      <pc:sldChg chg="addSp delSp modSp mod ord">
        <pc:chgData name="Jassem Abbasi" userId="a485637c-5d5c-44af-8411-f95acc3236b6" providerId="ADAL" clId="{B67E75DF-61F4-4BDD-83F6-F3A9FEB4B984}" dt="2024-02-28T12:58:49.751" v="5545" actId="14100"/>
        <pc:sldMkLst>
          <pc:docMk/>
          <pc:sldMk cId="508979347" sldId="281"/>
        </pc:sldMkLst>
        <pc:spChg chg="mod ord">
          <ac:chgData name="Jassem Abbasi" userId="a485637c-5d5c-44af-8411-f95acc3236b6" providerId="ADAL" clId="{B67E75DF-61F4-4BDD-83F6-F3A9FEB4B984}" dt="2024-02-08T13:33:49.140" v="57" actId="1076"/>
          <ac:spMkLst>
            <pc:docMk/>
            <pc:sldMk cId="508979347" sldId="281"/>
            <ac:spMk id="2" creationId="{727007C6-251A-BB9B-CC02-B6634FC129A6}"/>
          </ac:spMkLst>
        </pc:spChg>
        <pc:spChg chg="mod">
          <ac:chgData name="Jassem Abbasi" userId="a485637c-5d5c-44af-8411-f95acc3236b6" providerId="ADAL" clId="{B67E75DF-61F4-4BDD-83F6-F3A9FEB4B984}" dt="2024-02-28T12:58:49.751" v="5545" actId="14100"/>
          <ac:spMkLst>
            <pc:docMk/>
            <pc:sldMk cId="508979347" sldId="281"/>
            <ac:spMk id="4" creationId="{7421FCE6-7953-A5CD-19E4-BF26B6883D95}"/>
          </ac:spMkLst>
        </pc:spChg>
        <pc:spChg chg="mod">
          <ac:chgData name="Jassem Abbasi" userId="a485637c-5d5c-44af-8411-f95acc3236b6" providerId="ADAL" clId="{B67E75DF-61F4-4BDD-83F6-F3A9FEB4B984}" dt="2024-02-20T08:06:28.266" v="1717" actId="14100"/>
          <ac:spMkLst>
            <pc:docMk/>
            <pc:sldMk cId="508979347" sldId="281"/>
            <ac:spMk id="6" creationId="{AD11CF3F-0177-5936-5907-74099E9B2EDD}"/>
          </ac:spMkLst>
        </pc:spChg>
        <pc:spChg chg="mod">
          <ac:chgData name="Jassem Abbasi" userId="a485637c-5d5c-44af-8411-f95acc3236b6" providerId="ADAL" clId="{B67E75DF-61F4-4BDD-83F6-F3A9FEB4B984}" dt="2024-02-19T18:51:48.809" v="1485" actId="13926"/>
          <ac:spMkLst>
            <pc:docMk/>
            <pc:sldMk cId="508979347" sldId="281"/>
            <ac:spMk id="7" creationId="{FB719033-FF0F-D050-236C-22A015C78744}"/>
          </ac:spMkLst>
        </pc:spChg>
        <pc:spChg chg="add mod">
          <ac:chgData name="Jassem Abbasi" userId="a485637c-5d5c-44af-8411-f95acc3236b6" providerId="ADAL" clId="{B67E75DF-61F4-4BDD-83F6-F3A9FEB4B984}" dt="2024-02-28T07:20:54.811" v="4298" actId="1037"/>
          <ac:spMkLst>
            <pc:docMk/>
            <pc:sldMk cId="508979347" sldId="281"/>
            <ac:spMk id="8" creationId="{2685C478-7729-AE52-F58C-F07A13E5C8C3}"/>
          </ac:spMkLst>
        </pc:spChg>
        <pc:picChg chg="mod">
          <ac:chgData name="Jassem Abbasi" userId="a485637c-5d5c-44af-8411-f95acc3236b6" providerId="ADAL" clId="{B67E75DF-61F4-4BDD-83F6-F3A9FEB4B984}" dt="2024-02-23T10:18:08.584" v="4227" actId="1076"/>
          <ac:picMkLst>
            <pc:docMk/>
            <pc:sldMk cId="508979347" sldId="281"/>
            <ac:picMk id="3" creationId="{17C440F2-2D88-3A82-B768-175EB389D6D3}"/>
          </ac:picMkLst>
        </pc:picChg>
        <pc:picChg chg="add del mod">
          <ac:chgData name="Jassem Abbasi" userId="a485637c-5d5c-44af-8411-f95acc3236b6" providerId="ADAL" clId="{B67E75DF-61F4-4BDD-83F6-F3A9FEB4B984}" dt="2024-02-08T13:32:22.937" v="53" actId="478"/>
          <ac:picMkLst>
            <pc:docMk/>
            <pc:sldMk cId="508979347" sldId="281"/>
            <ac:picMk id="5" creationId="{A1E2023B-5722-748E-3399-53A028CEB045}"/>
          </ac:picMkLst>
        </pc:picChg>
        <pc:picChg chg="add mod">
          <ac:chgData name="Jassem Abbasi" userId="a485637c-5d5c-44af-8411-f95acc3236b6" providerId="ADAL" clId="{B67E75DF-61F4-4BDD-83F6-F3A9FEB4B984}" dt="2024-02-08T13:33:58.336" v="60" actId="1076"/>
          <ac:picMkLst>
            <pc:docMk/>
            <pc:sldMk cId="508979347" sldId="281"/>
            <ac:picMk id="1026" creationId="{E198494F-4AF3-9236-C3A6-09ADC981AFF4}"/>
          </ac:picMkLst>
        </pc:picChg>
        <pc:picChg chg="del">
          <ac:chgData name="Jassem Abbasi" userId="a485637c-5d5c-44af-8411-f95acc3236b6" providerId="ADAL" clId="{B67E75DF-61F4-4BDD-83F6-F3A9FEB4B984}" dt="2024-02-08T13:30:30.857" v="8" actId="478"/>
          <ac:picMkLst>
            <pc:docMk/>
            <pc:sldMk cId="508979347" sldId="281"/>
            <ac:picMk id="2050" creationId="{292555F9-3733-FBA6-19CC-C4A535712792}"/>
          </ac:picMkLst>
        </pc:picChg>
      </pc:sldChg>
      <pc:sldChg chg="addSp delSp modSp add del mod ord modClrScheme chgLayout">
        <pc:chgData name="Jassem Abbasi" userId="a485637c-5d5c-44af-8411-f95acc3236b6" providerId="ADAL" clId="{B67E75DF-61F4-4BDD-83F6-F3A9FEB4B984}" dt="2024-02-28T08:48:53.320" v="4871" actId="1076"/>
        <pc:sldMkLst>
          <pc:docMk/>
          <pc:sldMk cId="668835859" sldId="282"/>
        </pc:sldMkLst>
        <pc:spChg chg="del mod ord">
          <ac:chgData name="Jassem Abbasi" userId="a485637c-5d5c-44af-8411-f95acc3236b6" providerId="ADAL" clId="{B67E75DF-61F4-4BDD-83F6-F3A9FEB4B984}" dt="2024-02-22T11:13:33.361" v="3160" actId="478"/>
          <ac:spMkLst>
            <pc:docMk/>
            <pc:sldMk cId="668835859" sldId="282"/>
            <ac:spMk id="2" creationId="{E261A71A-740A-4B88-3919-706CFF514014}"/>
          </ac:spMkLst>
        </pc:spChg>
        <pc:spChg chg="mod ord">
          <ac:chgData name="Jassem Abbasi" userId="a485637c-5d5c-44af-8411-f95acc3236b6" providerId="ADAL" clId="{B67E75DF-61F4-4BDD-83F6-F3A9FEB4B984}" dt="2024-02-28T08:42:30.443" v="4840" actId="1076"/>
          <ac:spMkLst>
            <pc:docMk/>
            <pc:sldMk cId="668835859" sldId="282"/>
            <ac:spMk id="3" creationId="{44C34422-B097-A2CE-006B-C18C2AADBDA1}"/>
          </ac:spMkLst>
        </pc:spChg>
        <pc:spChg chg="add mod">
          <ac:chgData name="Jassem Abbasi" userId="a485637c-5d5c-44af-8411-f95acc3236b6" providerId="ADAL" clId="{B67E75DF-61F4-4BDD-83F6-F3A9FEB4B984}" dt="2024-02-22T11:13:43.706" v="3174" actId="20577"/>
          <ac:spMkLst>
            <pc:docMk/>
            <pc:sldMk cId="668835859" sldId="282"/>
            <ac:spMk id="4" creationId="{383A5FAD-71E7-8EB1-F33B-5E8C0BB54D42}"/>
          </ac:spMkLst>
        </pc:spChg>
        <pc:spChg chg="add mod">
          <ac:chgData name="Jassem Abbasi" userId="a485637c-5d5c-44af-8411-f95acc3236b6" providerId="ADAL" clId="{B67E75DF-61F4-4BDD-83F6-F3A9FEB4B984}" dt="2024-02-22T13:48:13.959" v="3426" actId="1076"/>
          <ac:spMkLst>
            <pc:docMk/>
            <pc:sldMk cId="668835859" sldId="282"/>
            <ac:spMk id="18" creationId="{5A21D095-A4AD-8FCC-52BF-C17C905C885D}"/>
          </ac:spMkLst>
        </pc:spChg>
        <pc:spChg chg="add mod">
          <ac:chgData name="Jassem Abbasi" userId="a485637c-5d5c-44af-8411-f95acc3236b6" providerId="ADAL" clId="{B67E75DF-61F4-4BDD-83F6-F3A9FEB4B984}" dt="2024-02-22T13:48:28.623" v="3441" actId="14100"/>
          <ac:spMkLst>
            <pc:docMk/>
            <pc:sldMk cId="668835859" sldId="282"/>
            <ac:spMk id="19" creationId="{2E14DC22-191B-2292-F94D-B6C3D725C1BE}"/>
          </ac:spMkLst>
        </pc:spChg>
        <pc:picChg chg="del">
          <ac:chgData name="Jassem Abbasi" userId="a485637c-5d5c-44af-8411-f95acc3236b6" providerId="ADAL" clId="{B67E75DF-61F4-4BDD-83F6-F3A9FEB4B984}" dt="2024-02-22T11:15:43.985" v="3180" actId="478"/>
          <ac:picMkLst>
            <pc:docMk/>
            <pc:sldMk cId="668835859" sldId="282"/>
            <ac:picMk id="5" creationId="{934C704C-6D02-981F-7929-375AC1D9216C}"/>
          </ac:picMkLst>
        </pc:picChg>
        <pc:picChg chg="del">
          <ac:chgData name="Jassem Abbasi" userId="a485637c-5d5c-44af-8411-f95acc3236b6" providerId="ADAL" clId="{B67E75DF-61F4-4BDD-83F6-F3A9FEB4B984}" dt="2024-02-22T11:14:03.344" v="3179" actId="478"/>
          <ac:picMkLst>
            <pc:docMk/>
            <pc:sldMk cId="668835859" sldId="282"/>
            <ac:picMk id="6" creationId="{489A6E70-DD4C-2D6C-E242-EB358CEECA01}"/>
          </ac:picMkLst>
        </pc:picChg>
        <pc:picChg chg="del">
          <ac:chgData name="Jassem Abbasi" userId="a485637c-5d5c-44af-8411-f95acc3236b6" providerId="ADAL" clId="{B67E75DF-61F4-4BDD-83F6-F3A9FEB4B984}" dt="2024-02-22T11:15:45.153" v="3182" actId="478"/>
          <ac:picMkLst>
            <pc:docMk/>
            <pc:sldMk cId="668835859" sldId="282"/>
            <ac:picMk id="7" creationId="{1B75BAA0-AAE4-37A7-FC21-13FCF6AC703C}"/>
          </ac:picMkLst>
        </pc:picChg>
        <pc:picChg chg="add mod">
          <ac:chgData name="Jassem Abbasi" userId="a485637c-5d5c-44af-8411-f95acc3236b6" providerId="ADAL" clId="{B67E75DF-61F4-4BDD-83F6-F3A9FEB4B984}" dt="2024-02-28T08:48:53.320" v="4871" actId="1076"/>
          <ac:picMkLst>
            <pc:docMk/>
            <pc:sldMk cId="668835859" sldId="282"/>
            <ac:picMk id="8" creationId="{B00CF7B5-7BEF-B8AA-51C8-C0C7BC8E204D}"/>
          </ac:picMkLst>
        </pc:picChg>
        <pc:picChg chg="del">
          <ac:chgData name="Jassem Abbasi" userId="a485637c-5d5c-44af-8411-f95acc3236b6" providerId="ADAL" clId="{B67E75DF-61F4-4BDD-83F6-F3A9FEB4B984}" dt="2024-02-22T11:15:44.521" v="3181" actId="478"/>
          <ac:picMkLst>
            <pc:docMk/>
            <pc:sldMk cId="668835859" sldId="282"/>
            <ac:picMk id="9" creationId="{3086A7EA-4F2C-BA11-372C-9BEB856117C9}"/>
          </ac:picMkLst>
        </pc:picChg>
        <pc:picChg chg="add del mod">
          <ac:chgData name="Jassem Abbasi" userId="a485637c-5d5c-44af-8411-f95acc3236b6" providerId="ADAL" clId="{B67E75DF-61F4-4BDD-83F6-F3A9FEB4B984}" dt="2024-02-22T11:16:26.393" v="3192" actId="478"/>
          <ac:picMkLst>
            <pc:docMk/>
            <pc:sldMk cId="668835859" sldId="282"/>
            <ac:picMk id="10" creationId="{83285CC4-3010-8CC9-C018-CD91899D997F}"/>
          </ac:picMkLst>
        </pc:picChg>
        <pc:picChg chg="add del mod">
          <ac:chgData name="Jassem Abbasi" userId="a485637c-5d5c-44af-8411-f95acc3236b6" providerId="ADAL" clId="{B67E75DF-61F4-4BDD-83F6-F3A9FEB4B984}" dt="2024-02-22T13:47:06.292" v="3405" actId="478"/>
          <ac:picMkLst>
            <pc:docMk/>
            <pc:sldMk cId="668835859" sldId="282"/>
            <ac:picMk id="11" creationId="{3C36C9F4-96DF-00D9-50DC-988894B2EA37}"/>
          </ac:picMkLst>
        </pc:picChg>
        <pc:picChg chg="add del mod">
          <ac:chgData name="Jassem Abbasi" userId="a485637c-5d5c-44af-8411-f95acc3236b6" providerId="ADAL" clId="{B67E75DF-61F4-4BDD-83F6-F3A9FEB4B984}" dt="2024-02-22T13:47:05.900" v="3404" actId="478"/>
          <ac:picMkLst>
            <pc:docMk/>
            <pc:sldMk cId="668835859" sldId="282"/>
            <ac:picMk id="12" creationId="{07FB3112-9DD1-536D-0ABB-427E97F2FEDC}"/>
          </ac:picMkLst>
        </pc:picChg>
        <pc:picChg chg="add del mod">
          <ac:chgData name="Jassem Abbasi" userId="a485637c-5d5c-44af-8411-f95acc3236b6" providerId="ADAL" clId="{B67E75DF-61F4-4BDD-83F6-F3A9FEB4B984}" dt="2024-02-22T14:02:48.943" v="3443" actId="478"/>
          <ac:picMkLst>
            <pc:docMk/>
            <pc:sldMk cId="668835859" sldId="282"/>
            <ac:picMk id="14" creationId="{BCEACD50-0D6C-6F5F-D6B7-3624FA879532}"/>
          </ac:picMkLst>
        </pc:picChg>
        <pc:picChg chg="add mod ord">
          <ac:chgData name="Jassem Abbasi" userId="a485637c-5d5c-44af-8411-f95acc3236b6" providerId="ADAL" clId="{B67E75DF-61F4-4BDD-83F6-F3A9FEB4B984}" dt="2024-02-22T14:04:10.478" v="3462"/>
          <ac:picMkLst>
            <pc:docMk/>
            <pc:sldMk cId="668835859" sldId="282"/>
            <ac:picMk id="16" creationId="{B4349F8C-7556-C9C4-8B82-5B346F2D81FA}"/>
          </ac:picMkLst>
        </pc:picChg>
        <pc:picChg chg="add mod ord">
          <ac:chgData name="Jassem Abbasi" userId="a485637c-5d5c-44af-8411-f95acc3236b6" providerId="ADAL" clId="{B67E75DF-61F4-4BDD-83F6-F3A9FEB4B984}" dt="2024-02-22T14:04:21.247" v="3464" actId="1076"/>
          <ac:picMkLst>
            <pc:docMk/>
            <pc:sldMk cId="668835859" sldId="282"/>
            <ac:picMk id="21" creationId="{9F33898C-5733-5E48-683B-31B8B2449823}"/>
          </ac:picMkLst>
        </pc:picChg>
      </pc:sldChg>
      <pc:sldChg chg="addSp delSp modSp mod setBg modClrScheme chgLayout">
        <pc:chgData name="Jassem Abbasi" userId="a485637c-5d5c-44af-8411-f95acc3236b6" providerId="ADAL" clId="{B67E75DF-61F4-4BDD-83F6-F3A9FEB4B984}" dt="2024-02-28T08:54:09.305" v="4896" actId="20577"/>
        <pc:sldMkLst>
          <pc:docMk/>
          <pc:sldMk cId="956723956" sldId="303"/>
        </pc:sldMkLst>
        <pc:spChg chg="mod ord">
          <ac:chgData name="Jassem Abbasi" userId="a485637c-5d5c-44af-8411-f95acc3236b6" providerId="ADAL" clId="{B67E75DF-61F4-4BDD-83F6-F3A9FEB4B984}" dt="2024-02-23T08:29:25.258" v="4218" actId="700"/>
          <ac:spMkLst>
            <pc:docMk/>
            <pc:sldMk cId="956723956" sldId="303"/>
            <ac:spMk id="3" creationId="{886E4A31-8CDD-A437-3109-8ECEFC5845A0}"/>
          </ac:spMkLst>
        </pc:spChg>
        <pc:spChg chg="mod ord">
          <ac:chgData name="Jassem Abbasi" userId="a485637c-5d5c-44af-8411-f95acc3236b6" providerId="ADAL" clId="{B67E75DF-61F4-4BDD-83F6-F3A9FEB4B984}" dt="2024-02-23T08:33:36.407" v="4221" actId="1076"/>
          <ac:spMkLst>
            <pc:docMk/>
            <pc:sldMk cId="956723956" sldId="303"/>
            <ac:spMk id="4" creationId="{09CE05D4-4C76-E152-6477-406000D98FB6}"/>
          </ac:spMkLst>
        </pc:spChg>
        <pc:spChg chg="add del mod ord">
          <ac:chgData name="Jassem Abbasi" userId="a485637c-5d5c-44af-8411-f95acc3236b6" providerId="ADAL" clId="{B67E75DF-61F4-4BDD-83F6-F3A9FEB4B984}" dt="2024-02-20T09:10:43.564" v="2125" actId="478"/>
          <ac:spMkLst>
            <pc:docMk/>
            <pc:sldMk cId="956723956" sldId="303"/>
            <ac:spMk id="5" creationId="{79384245-A1A3-DB29-ABA1-707168DD4FD9}"/>
          </ac:spMkLst>
        </pc:spChg>
        <pc:spChg chg="add mod">
          <ac:chgData name="Jassem Abbasi" userId="a485637c-5d5c-44af-8411-f95acc3236b6" providerId="ADAL" clId="{B67E75DF-61F4-4BDD-83F6-F3A9FEB4B984}" dt="2024-02-28T08:54:09.305" v="4896" actId="20577"/>
          <ac:spMkLst>
            <pc:docMk/>
            <pc:sldMk cId="956723956" sldId="303"/>
            <ac:spMk id="5" creationId="{8F490717-342B-2946-8490-D46C72034988}"/>
          </ac:spMkLst>
        </pc:spChg>
        <pc:picChg chg="add mod ord">
          <ac:chgData name="Jassem Abbasi" userId="a485637c-5d5c-44af-8411-f95acc3236b6" providerId="ADAL" clId="{B67E75DF-61F4-4BDD-83F6-F3A9FEB4B984}" dt="2024-02-25T07:39:47.214" v="4233" actId="1076"/>
          <ac:picMkLst>
            <pc:docMk/>
            <pc:sldMk cId="956723956" sldId="303"/>
            <ac:picMk id="2" creationId="{194FD056-A73E-B332-7886-8DBF2B37A42D}"/>
          </ac:picMkLst>
        </pc:picChg>
        <pc:picChg chg="del mod">
          <ac:chgData name="Jassem Abbasi" userId="a485637c-5d5c-44af-8411-f95acc3236b6" providerId="ADAL" clId="{B67E75DF-61F4-4BDD-83F6-F3A9FEB4B984}" dt="2024-02-20T09:10:45.751" v="2127" actId="478"/>
          <ac:picMkLst>
            <pc:docMk/>
            <pc:sldMk cId="956723956" sldId="303"/>
            <ac:picMk id="2" creationId="{843AB6D2-6547-FBA0-E52D-5512B0A352E9}"/>
          </ac:picMkLst>
        </pc:picChg>
        <pc:picChg chg="del">
          <ac:chgData name="Jassem Abbasi" userId="a485637c-5d5c-44af-8411-f95acc3236b6" providerId="ADAL" clId="{B67E75DF-61F4-4BDD-83F6-F3A9FEB4B984}" dt="2024-02-19T10:44:40.369" v="262" actId="478"/>
          <ac:picMkLst>
            <pc:docMk/>
            <pc:sldMk cId="956723956" sldId="303"/>
            <ac:picMk id="3" creationId="{04500116-BF1E-C6B9-7D3E-4B300271F1B2}"/>
          </ac:picMkLst>
        </pc:picChg>
        <pc:picChg chg="del">
          <ac:chgData name="Jassem Abbasi" userId="a485637c-5d5c-44af-8411-f95acc3236b6" providerId="ADAL" clId="{B67E75DF-61F4-4BDD-83F6-F3A9FEB4B984}" dt="2024-02-20T09:10:37.509" v="2122" actId="478"/>
          <ac:picMkLst>
            <pc:docMk/>
            <pc:sldMk cId="956723956" sldId="303"/>
            <ac:picMk id="6" creationId="{7F923C08-339F-7C8F-4B83-F8B6385513FD}"/>
          </ac:picMkLst>
        </pc:picChg>
      </pc:sldChg>
      <pc:sldChg chg="modSp mod ord">
        <pc:chgData name="Jassem Abbasi" userId="a485637c-5d5c-44af-8411-f95acc3236b6" providerId="ADAL" clId="{B67E75DF-61F4-4BDD-83F6-F3A9FEB4B984}" dt="2024-02-28T07:25:08.068" v="4302"/>
        <pc:sldMkLst>
          <pc:docMk/>
          <pc:sldMk cId="2063710375" sldId="306"/>
        </pc:sldMkLst>
        <pc:spChg chg="mod">
          <ac:chgData name="Jassem Abbasi" userId="a485637c-5d5c-44af-8411-f95acc3236b6" providerId="ADAL" clId="{B67E75DF-61F4-4BDD-83F6-F3A9FEB4B984}" dt="2024-02-23T08:10:48.721" v="4198" actId="14100"/>
          <ac:spMkLst>
            <pc:docMk/>
            <pc:sldMk cId="2063710375" sldId="306"/>
            <ac:spMk id="9" creationId="{3C48FFCE-D1ED-B613-B5A8-63F819671743}"/>
          </ac:spMkLst>
        </pc:spChg>
        <pc:picChg chg="mod">
          <ac:chgData name="Jassem Abbasi" userId="a485637c-5d5c-44af-8411-f95acc3236b6" providerId="ADAL" clId="{B67E75DF-61F4-4BDD-83F6-F3A9FEB4B984}" dt="2024-02-22T11:00:11.708" v="3145"/>
          <ac:picMkLst>
            <pc:docMk/>
            <pc:sldMk cId="2063710375" sldId="306"/>
            <ac:picMk id="1036" creationId="{ADFE7167-21BE-70B3-527C-542D28366FC5}"/>
          </ac:picMkLst>
        </pc:picChg>
      </pc:sldChg>
      <pc:sldChg chg="del">
        <pc:chgData name="Jassem Abbasi" userId="a485637c-5d5c-44af-8411-f95acc3236b6" providerId="ADAL" clId="{B67E75DF-61F4-4BDD-83F6-F3A9FEB4B984}" dt="2024-02-19T12:58:43.707" v="1149" actId="47"/>
        <pc:sldMkLst>
          <pc:docMk/>
          <pc:sldMk cId="4145901382" sldId="307"/>
        </pc:sldMkLst>
      </pc:sldChg>
      <pc:sldChg chg="add del ord">
        <pc:chgData name="Jassem Abbasi" userId="a485637c-5d5c-44af-8411-f95acc3236b6" providerId="ADAL" clId="{B67E75DF-61F4-4BDD-83F6-F3A9FEB4B984}" dt="2024-02-23T07:52:36.705" v="3680"/>
        <pc:sldMkLst>
          <pc:docMk/>
          <pc:sldMk cId="2702516084" sldId="308"/>
        </pc:sldMkLst>
      </pc:sldChg>
      <pc:sldChg chg="modSp mod">
        <pc:chgData name="Jassem Abbasi" userId="a485637c-5d5c-44af-8411-f95acc3236b6" providerId="ADAL" clId="{B67E75DF-61F4-4BDD-83F6-F3A9FEB4B984}" dt="2024-02-26T12:48:45.520" v="4254" actId="1076"/>
        <pc:sldMkLst>
          <pc:docMk/>
          <pc:sldMk cId="3176216231" sldId="309"/>
        </pc:sldMkLst>
        <pc:spChg chg="mod">
          <ac:chgData name="Jassem Abbasi" userId="a485637c-5d5c-44af-8411-f95acc3236b6" providerId="ADAL" clId="{B67E75DF-61F4-4BDD-83F6-F3A9FEB4B984}" dt="2024-02-19T18:51:03.932" v="1474" actId="207"/>
          <ac:spMkLst>
            <pc:docMk/>
            <pc:sldMk cId="3176216231" sldId="309"/>
            <ac:spMk id="4" creationId="{3445452F-1B4C-9B8A-FCF3-6DB696425A29}"/>
          </ac:spMkLst>
        </pc:spChg>
        <pc:spChg chg="mod">
          <ac:chgData name="Jassem Abbasi" userId="a485637c-5d5c-44af-8411-f95acc3236b6" providerId="ADAL" clId="{B67E75DF-61F4-4BDD-83F6-F3A9FEB4B984}" dt="2024-02-19T19:07:13.747" v="1621" actId="108"/>
          <ac:spMkLst>
            <pc:docMk/>
            <pc:sldMk cId="3176216231" sldId="309"/>
            <ac:spMk id="31" creationId="{DD1564F6-4987-386A-7D07-C176D3D794B1}"/>
          </ac:spMkLst>
        </pc:spChg>
        <pc:spChg chg="mod">
          <ac:chgData name="Jassem Abbasi" userId="a485637c-5d5c-44af-8411-f95acc3236b6" providerId="ADAL" clId="{B67E75DF-61F4-4BDD-83F6-F3A9FEB4B984}" dt="2024-02-19T19:07:07.876" v="1620" actId="207"/>
          <ac:spMkLst>
            <pc:docMk/>
            <pc:sldMk cId="3176216231" sldId="309"/>
            <ac:spMk id="37" creationId="{22B98AD0-41A3-91AA-6500-0AD3BA5414E0}"/>
          </ac:spMkLst>
        </pc:spChg>
        <pc:picChg chg="mod">
          <ac:chgData name="Jassem Abbasi" userId="a485637c-5d5c-44af-8411-f95acc3236b6" providerId="ADAL" clId="{B67E75DF-61F4-4BDD-83F6-F3A9FEB4B984}" dt="2024-02-26T12:48:45.520" v="4254" actId="1076"/>
          <ac:picMkLst>
            <pc:docMk/>
            <pc:sldMk cId="3176216231" sldId="309"/>
            <ac:picMk id="2072" creationId="{4B919B8C-8EA7-27D8-278A-434D18661CA1}"/>
          </ac:picMkLst>
        </pc:picChg>
      </pc:sldChg>
      <pc:sldChg chg="del">
        <pc:chgData name="Jassem Abbasi" userId="a485637c-5d5c-44af-8411-f95acc3236b6" providerId="ADAL" clId="{B67E75DF-61F4-4BDD-83F6-F3A9FEB4B984}" dt="2024-02-19T12:58:23.343" v="1148" actId="47"/>
        <pc:sldMkLst>
          <pc:docMk/>
          <pc:sldMk cId="2384228785" sldId="310"/>
        </pc:sldMkLst>
      </pc:sldChg>
      <pc:sldChg chg="addSp delSp modSp mod ord">
        <pc:chgData name="Jassem Abbasi" userId="a485637c-5d5c-44af-8411-f95acc3236b6" providerId="ADAL" clId="{B67E75DF-61F4-4BDD-83F6-F3A9FEB4B984}" dt="2024-02-23T10:17:57.247" v="4225"/>
        <pc:sldMkLst>
          <pc:docMk/>
          <pc:sldMk cId="2142302183" sldId="311"/>
        </pc:sldMkLst>
        <pc:spChg chg="mod">
          <ac:chgData name="Jassem Abbasi" userId="a485637c-5d5c-44af-8411-f95acc3236b6" providerId="ADAL" clId="{B67E75DF-61F4-4BDD-83F6-F3A9FEB4B984}" dt="2024-02-19T18:51:32.685" v="1480" actId="207"/>
          <ac:spMkLst>
            <pc:docMk/>
            <pc:sldMk cId="2142302183" sldId="311"/>
            <ac:spMk id="2" creationId="{62ADA899-15F8-EB02-5A06-EFECEB470840}"/>
          </ac:spMkLst>
        </pc:spChg>
        <pc:spChg chg="mod">
          <ac:chgData name="Jassem Abbasi" userId="a485637c-5d5c-44af-8411-f95acc3236b6" providerId="ADAL" clId="{B67E75DF-61F4-4BDD-83F6-F3A9FEB4B984}" dt="2024-02-20T08:06:47.220" v="1720" actId="2711"/>
          <ac:spMkLst>
            <pc:docMk/>
            <pc:sldMk cId="2142302183" sldId="311"/>
            <ac:spMk id="18" creationId="{C22ABD9B-90CE-0CAE-8E07-5F110D37761E}"/>
          </ac:spMkLst>
        </pc:spChg>
        <pc:picChg chg="add del mod">
          <ac:chgData name="Jassem Abbasi" userId="a485637c-5d5c-44af-8411-f95acc3236b6" providerId="ADAL" clId="{B67E75DF-61F4-4BDD-83F6-F3A9FEB4B984}" dt="2024-02-19T10:49:23.914" v="265" actId="478"/>
          <ac:picMkLst>
            <pc:docMk/>
            <pc:sldMk cId="2142302183" sldId="311"/>
            <ac:picMk id="2050" creationId="{3A05CA10-745A-0146-2F04-46C4F297AD12}"/>
          </ac:picMkLst>
        </pc:picChg>
      </pc:sldChg>
      <pc:sldChg chg="addSp delSp modSp mod">
        <pc:chgData name="Jassem Abbasi" userId="a485637c-5d5c-44af-8411-f95acc3236b6" providerId="ADAL" clId="{B67E75DF-61F4-4BDD-83F6-F3A9FEB4B984}" dt="2024-02-22T10:35:50.395" v="3014" actId="13926"/>
        <pc:sldMkLst>
          <pc:docMk/>
          <pc:sldMk cId="2023377549" sldId="312"/>
        </pc:sldMkLst>
        <pc:spChg chg="mod">
          <ac:chgData name="Jassem Abbasi" userId="a485637c-5d5c-44af-8411-f95acc3236b6" providerId="ADAL" clId="{B67E75DF-61F4-4BDD-83F6-F3A9FEB4B984}" dt="2024-02-19T18:51:18.658" v="1477" actId="207"/>
          <ac:spMkLst>
            <pc:docMk/>
            <pc:sldMk cId="2023377549" sldId="312"/>
            <ac:spMk id="4" creationId="{35B9CA79-4220-A106-7FF4-1868FA984C43}"/>
          </ac:spMkLst>
        </pc:spChg>
        <pc:spChg chg="mod">
          <ac:chgData name="Jassem Abbasi" userId="a485637c-5d5c-44af-8411-f95acc3236b6" providerId="ADAL" clId="{B67E75DF-61F4-4BDD-83F6-F3A9FEB4B984}" dt="2024-02-20T08:07:28.075" v="1723" actId="208"/>
          <ac:spMkLst>
            <pc:docMk/>
            <pc:sldMk cId="2023377549" sldId="312"/>
            <ac:spMk id="6" creationId="{250325FE-7A7A-B11C-7F90-7767967B43A8}"/>
          </ac:spMkLst>
        </pc:spChg>
        <pc:spChg chg="mod">
          <ac:chgData name="Jassem Abbasi" userId="a485637c-5d5c-44af-8411-f95acc3236b6" providerId="ADAL" clId="{B67E75DF-61F4-4BDD-83F6-F3A9FEB4B984}" dt="2024-02-20T08:07:28.075" v="1723" actId="208"/>
          <ac:spMkLst>
            <pc:docMk/>
            <pc:sldMk cId="2023377549" sldId="312"/>
            <ac:spMk id="7" creationId="{EB80EB54-16C7-F60F-3531-10B347A26CF8}"/>
          </ac:spMkLst>
        </pc:spChg>
        <pc:spChg chg="mod">
          <ac:chgData name="Jassem Abbasi" userId="a485637c-5d5c-44af-8411-f95acc3236b6" providerId="ADAL" clId="{B67E75DF-61F4-4BDD-83F6-F3A9FEB4B984}" dt="2024-02-20T08:07:28.075" v="1723" actId="208"/>
          <ac:spMkLst>
            <pc:docMk/>
            <pc:sldMk cId="2023377549" sldId="312"/>
            <ac:spMk id="8" creationId="{8AFCE0D0-BC7C-40CE-DFFF-D665DD8CAAB5}"/>
          </ac:spMkLst>
        </pc:spChg>
        <pc:spChg chg="mod">
          <ac:chgData name="Jassem Abbasi" userId="a485637c-5d5c-44af-8411-f95acc3236b6" providerId="ADAL" clId="{B67E75DF-61F4-4BDD-83F6-F3A9FEB4B984}" dt="2024-02-22T10:35:47.518" v="3013" actId="13926"/>
          <ac:spMkLst>
            <pc:docMk/>
            <pc:sldMk cId="2023377549" sldId="312"/>
            <ac:spMk id="9" creationId="{305E3979-77D8-85A6-9290-E5EAFB76CD30}"/>
          </ac:spMkLst>
        </pc:spChg>
        <pc:spChg chg="mod">
          <ac:chgData name="Jassem Abbasi" userId="a485637c-5d5c-44af-8411-f95acc3236b6" providerId="ADAL" clId="{B67E75DF-61F4-4BDD-83F6-F3A9FEB4B984}" dt="2024-02-22T10:35:50.395" v="3014" actId="13926"/>
          <ac:spMkLst>
            <pc:docMk/>
            <pc:sldMk cId="2023377549" sldId="312"/>
            <ac:spMk id="12" creationId="{5851518F-E028-A277-6998-91083C787C07}"/>
          </ac:spMkLst>
        </pc:spChg>
        <pc:picChg chg="mod">
          <ac:chgData name="Jassem Abbasi" userId="a485637c-5d5c-44af-8411-f95acc3236b6" providerId="ADAL" clId="{B67E75DF-61F4-4BDD-83F6-F3A9FEB4B984}" dt="2024-02-20T08:07:48.455" v="1725"/>
          <ac:picMkLst>
            <pc:docMk/>
            <pc:sldMk cId="2023377549" sldId="312"/>
            <ac:picMk id="2" creationId="{46C9C0CE-274A-2154-EDBA-3534741FE7AD}"/>
          </ac:picMkLst>
        </pc:picChg>
        <pc:picChg chg="mod">
          <ac:chgData name="Jassem Abbasi" userId="a485637c-5d5c-44af-8411-f95acc3236b6" providerId="ADAL" clId="{B67E75DF-61F4-4BDD-83F6-F3A9FEB4B984}" dt="2024-02-20T08:07:57.364" v="1726"/>
          <ac:picMkLst>
            <pc:docMk/>
            <pc:sldMk cId="2023377549" sldId="312"/>
            <ac:picMk id="10" creationId="{10876F1B-9704-5ED9-B400-5BAA9AD7B97C}"/>
          </ac:picMkLst>
        </pc:picChg>
        <pc:picChg chg="add del">
          <ac:chgData name="Jassem Abbasi" userId="a485637c-5d5c-44af-8411-f95acc3236b6" providerId="ADAL" clId="{B67E75DF-61F4-4BDD-83F6-F3A9FEB4B984}" dt="2024-02-20T09:04:23.633" v="2120" actId="478"/>
          <ac:picMkLst>
            <pc:docMk/>
            <pc:sldMk cId="2023377549" sldId="312"/>
            <ac:picMk id="2052" creationId="{19120422-BE95-3D63-145F-E5038A5A9A7B}"/>
          </ac:picMkLst>
        </pc:picChg>
      </pc:sldChg>
      <pc:sldChg chg="addSp delSp modSp add mod ord">
        <pc:chgData name="Jassem Abbasi" userId="a485637c-5d5c-44af-8411-f95acc3236b6" providerId="ADAL" clId="{B67E75DF-61F4-4BDD-83F6-F3A9FEB4B984}" dt="2024-02-28T07:24:45.942" v="4300" actId="1076"/>
        <pc:sldMkLst>
          <pc:docMk/>
          <pc:sldMk cId="3717609407" sldId="319"/>
        </pc:sldMkLst>
        <pc:spChg chg="mod">
          <ac:chgData name="Jassem Abbasi" userId="a485637c-5d5c-44af-8411-f95acc3236b6" providerId="ADAL" clId="{B67E75DF-61F4-4BDD-83F6-F3A9FEB4B984}" dt="2024-02-23T07:51:08.244" v="3669" actId="1076"/>
          <ac:spMkLst>
            <pc:docMk/>
            <pc:sldMk cId="3717609407" sldId="319"/>
            <ac:spMk id="3" creationId="{367D03ED-56ED-125F-0802-8E25785B4E8D}"/>
          </ac:spMkLst>
        </pc:spChg>
        <pc:spChg chg="add del mod">
          <ac:chgData name="Jassem Abbasi" userId="a485637c-5d5c-44af-8411-f95acc3236b6" providerId="ADAL" clId="{B67E75DF-61F4-4BDD-83F6-F3A9FEB4B984}" dt="2024-02-19T15:08:26.543" v="1212"/>
          <ac:spMkLst>
            <pc:docMk/>
            <pc:sldMk cId="3717609407" sldId="319"/>
            <ac:spMk id="4" creationId="{FDEDFD96-B635-ECA3-0B2A-BAAB9A38FE30}"/>
          </ac:spMkLst>
        </pc:spChg>
        <pc:spChg chg="mod">
          <ac:chgData name="Jassem Abbasi" userId="a485637c-5d5c-44af-8411-f95acc3236b6" providerId="ADAL" clId="{B67E75DF-61F4-4BDD-83F6-F3A9FEB4B984}" dt="2024-02-28T07:23:11.555" v="4299" actId="1036"/>
          <ac:spMkLst>
            <pc:docMk/>
            <pc:sldMk cId="3717609407" sldId="319"/>
            <ac:spMk id="5" creationId="{44EAF2BD-F674-8B97-FB25-18230BDB01C7}"/>
          </ac:spMkLst>
        </pc:spChg>
        <pc:spChg chg="mod">
          <ac:chgData name="Jassem Abbasi" userId="a485637c-5d5c-44af-8411-f95acc3236b6" providerId="ADAL" clId="{B67E75DF-61F4-4BDD-83F6-F3A9FEB4B984}" dt="2024-02-28T07:24:45.942" v="4300" actId="1076"/>
          <ac:spMkLst>
            <pc:docMk/>
            <pc:sldMk cId="3717609407" sldId="319"/>
            <ac:spMk id="16" creationId="{5F10321E-3E4C-B638-E572-A288A4D10D46}"/>
          </ac:spMkLst>
        </pc:spChg>
        <pc:spChg chg="mod">
          <ac:chgData name="Jassem Abbasi" userId="a485637c-5d5c-44af-8411-f95acc3236b6" providerId="ADAL" clId="{B67E75DF-61F4-4BDD-83F6-F3A9FEB4B984}" dt="2024-02-23T07:51:12.007" v="3670" actId="1076"/>
          <ac:spMkLst>
            <pc:docMk/>
            <pc:sldMk cId="3717609407" sldId="319"/>
            <ac:spMk id="24" creationId="{68199A70-3642-35E5-02FD-936634AC9F92}"/>
          </ac:spMkLst>
        </pc:spChg>
      </pc:sldChg>
      <pc:sldChg chg="addSp delSp modSp add del mod">
        <pc:chgData name="Jassem Abbasi" userId="a485637c-5d5c-44af-8411-f95acc3236b6" providerId="ADAL" clId="{B67E75DF-61F4-4BDD-83F6-F3A9FEB4B984}" dt="2024-02-19T15:12:53.375" v="1373" actId="47"/>
        <pc:sldMkLst>
          <pc:docMk/>
          <pc:sldMk cId="3675930993" sldId="320"/>
        </pc:sldMkLst>
        <pc:spChg chg="mod">
          <ac:chgData name="Jassem Abbasi" userId="a485637c-5d5c-44af-8411-f95acc3236b6" providerId="ADAL" clId="{B67E75DF-61F4-4BDD-83F6-F3A9FEB4B984}" dt="2024-02-19T10:41:47.029" v="203" actId="20577"/>
          <ac:spMkLst>
            <pc:docMk/>
            <pc:sldMk cId="3675930993" sldId="320"/>
            <ac:spMk id="2" creationId="{2B6A9B82-CB95-33E3-AF4B-8F9E06D81834}"/>
          </ac:spMkLst>
        </pc:spChg>
        <pc:spChg chg="del">
          <ac:chgData name="Jassem Abbasi" userId="a485637c-5d5c-44af-8411-f95acc3236b6" providerId="ADAL" clId="{B67E75DF-61F4-4BDD-83F6-F3A9FEB4B984}" dt="2024-02-19T10:42:12.789" v="210" actId="478"/>
          <ac:spMkLst>
            <pc:docMk/>
            <pc:sldMk cId="3675930993" sldId="320"/>
            <ac:spMk id="3" creationId="{9C7B7E0C-F449-E9A5-F689-4C5F0D0B031D}"/>
          </ac:spMkLst>
        </pc:spChg>
        <pc:spChg chg="del mod">
          <ac:chgData name="Jassem Abbasi" userId="a485637c-5d5c-44af-8411-f95acc3236b6" providerId="ADAL" clId="{B67E75DF-61F4-4BDD-83F6-F3A9FEB4B984}" dt="2024-02-19T10:42:11.961" v="209" actId="478"/>
          <ac:spMkLst>
            <pc:docMk/>
            <pc:sldMk cId="3675930993" sldId="320"/>
            <ac:spMk id="4" creationId="{C80B6A00-822E-F051-54CE-C5D8C45D1AF6}"/>
          </ac:spMkLst>
        </pc:spChg>
        <pc:spChg chg="mod">
          <ac:chgData name="Jassem Abbasi" userId="a485637c-5d5c-44af-8411-f95acc3236b6" providerId="ADAL" clId="{B67E75DF-61F4-4BDD-83F6-F3A9FEB4B984}" dt="2024-02-19T12:41:42.214" v="1127" actId="1038"/>
          <ac:spMkLst>
            <pc:docMk/>
            <pc:sldMk cId="3675930993" sldId="320"/>
            <ac:spMk id="8" creationId="{6722ACDF-ED2E-AC57-CD91-CCA37C17A02B}"/>
          </ac:spMkLst>
        </pc:spChg>
        <pc:spChg chg="mod">
          <ac:chgData name="Jassem Abbasi" userId="a485637c-5d5c-44af-8411-f95acc3236b6" providerId="ADAL" clId="{B67E75DF-61F4-4BDD-83F6-F3A9FEB4B984}" dt="2024-02-19T12:41:42.214" v="1127" actId="1038"/>
          <ac:spMkLst>
            <pc:docMk/>
            <pc:sldMk cId="3675930993" sldId="320"/>
            <ac:spMk id="9" creationId="{3C3909ED-BF8E-B416-5494-2C6C03AB1CB5}"/>
          </ac:spMkLst>
        </pc:spChg>
        <pc:spChg chg="add mod">
          <ac:chgData name="Jassem Abbasi" userId="a485637c-5d5c-44af-8411-f95acc3236b6" providerId="ADAL" clId="{B67E75DF-61F4-4BDD-83F6-F3A9FEB4B984}" dt="2024-02-19T11:11:06.824" v="671" actId="1076"/>
          <ac:spMkLst>
            <pc:docMk/>
            <pc:sldMk cId="3675930993" sldId="320"/>
            <ac:spMk id="21" creationId="{C2B44C5E-146C-F017-9B2E-0769606B148D}"/>
          </ac:spMkLst>
        </pc:spChg>
        <pc:spChg chg="del">
          <ac:chgData name="Jassem Abbasi" userId="a485637c-5d5c-44af-8411-f95acc3236b6" providerId="ADAL" clId="{B67E75DF-61F4-4BDD-83F6-F3A9FEB4B984}" dt="2024-02-19T10:41:56.544" v="204" actId="478"/>
          <ac:spMkLst>
            <pc:docMk/>
            <pc:sldMk cId="3675930993" sldId="320"/>
            <ac:spMk id="22" creationId="{E4087328-0DEC-2984-FA2A-8EE0D9649396}"/>
          </ac:spMkLst>
        </pc:spChg>
        <pc:spChg chg="add mod">
          <ac:chgData name="Jassem Abbasi" userId="a485637c-5d5c-44af-8411-f95acc3236b6" providerId="ADAL" clId="{B67E75DF-61F4-4BDD-83F6-F3A9FEB4B984}" dt="2024-02-19T11:11:04.619" v="670" actId="1076"/>
          <ac:spMkLst>
            <pc:docMk/>
            <pc:sldMk cId="3675930993" sldId="320"/>
            <ac:spMk id="24" creationId="{DA4320E8-CB81-6238-FB24-394559ECEED6}"/>
          </ac:spMkLst>
        </pc:spChg>
        <pc:spChg chg="add mod">
          <ac:chgData name="Jassem Abbasi" userId="a485637c-5d5c-44af-8411-f95acc3236b6" providerId="ADAL" clId="{B67E75DF-61F4-4BDD-83F6-F3A9FEB4B984}" dt="2024-02-19T12:41:57.002" v="1133" actId="1076"/>
          <ac:spMkLst>
            <pc:docMk/>
            <pc:sldMk cId="3675930993" sldId="320"/>
            <ac:spMk id="27" creationId="{2EA92640-0670-1918-2D7D-E102BBEC2E24}"/>
          </ac:spMkLst>
        </pc:spChg>
        <pc:spChg chg="del">
          <ac:chgData name="Jassem Abbasi" userId="a485637c-5d5c-44af-8411-f95acc3236b6" providerId="ADAL" clId="{B67E75DF-61F4-4BDD-83F6-F3A9FEB4B984}" dt="2024-02-19T10:41:56.544" v="204" actId="478"/>
          <ac:spMkLst>
            <pc:docMk/>
            <pc:sldMk cId="3675930993" sldId="320"/>
            <ac:spMk id="28" creationId="{41012E51-133A-B335-6093-251412CEB711}"/>
          </ac:spMkLst>
        </pc:spChg>
        <pc:graphicFrameChg chg="add del mod">
          <ac:chgData name="Jassem Abbasi" userId="a485637c-5d5c-44af-8411-f95acc3236b6" providerId="ADAL" clId="{B67E75DF-61F4-4BDD-83F6-F3A9FEB4B984}" dt="2024-02-19T10:54:58.516" v="296"/>
          <ac:graphicFrameMkLst>
            <pc:docMk/>
            <pc:sldMk cId="3675930993" sldId="320"/>
            <ac:graphicFrameMk id="25" creationId="{9FBF6B62-6B72-EC8F-5C01-1DC994ABD162}"/>
          </ac:graphicFrameMkLst>
        </pc:graphicFrameChg>
        <pc:graphicFrameChg chg="add del mod">
          <ac:chgData name="Jassem Abbasi" userId="a485637c-5d5c-44af-8411-f95acc3236b6" providerId="ADAL" clId="{B67E75DF-61F4-4BDD-83F6-F3A9FEB4B984}" dt="2024-02-19T11:10:10.731" v="666"/>
          <ac:graphicFrameMkLst>
            <pc:docMk/>
            <pc:sldMk cId="3675930993" sldId="320"/>
            <ac:graphicFrameMk id="29" creationId="{3BBF17C6-3E08-6DCE-682C-4141A1E73921}"/>
          </ac:graphicFrameMkLst>
        </pc:graphicFrameChg>
        <pc:graphicFrameChg chg="add mod modGraphic">
          <ac:chgData name="Jassem Abbasi" userId="a485637c-5d5c-44af-8411-f95acc3236b6" providerId="ADAL" clId="{B67E75DF-61F4-4BDD-83F6-F3A9FEB4B984}" dt="2024-02-19T12:40:09.941" v="1121"/>
          <ac:graphicFrameMkLst>
            <pc:docMk/>
            <pc:sldMk cId="3675930993" sldId="320"/>
            <ac:graphicFrameMk id="30" creationId="{9E01C0C3-01D0-BA4C-6EFF-ED14F0D0DC54}"/>
          </ac:graphicFrameMkLst>
        </pc:graphicFrameChg>
        <pc:picChg chg="mod">
          <ac:chgData name="Jassem Abbasi" userId="a485637c-5d5c-44af-8411-f95acc3236b6" providerId="ADAL" clId="{B67E75DF-61F4-4BDD-83F6-F3A9FEB4B984}" dt="2024-02-19T12:41:47.078" v="1132" actId="1035"/>
          <ac:picMkLst>
            <pc:docMk/>
            <pc:sldMk cId="3675930993" sldId="320"/>
            <ac:picMk id="6" creationId="{4A414595-6FD9-8BA6-EDDA-00C26C0181A1}"/>
          </ac:picMkLst>
        </pc:picChg>
        <pc:picChg chg="del">
          <ac:chgData name="Jassem Abbasi" userId="a485637c-5d5c-44af-8411-f95acc3236b6" providerId="ADAL" clId="{B67E75DF-61F4-4BDD-83F6-F3A9FEB4B984}" dt="2024-02-19T10:41:56.544" v="204" actId="478"/>
          <ac:picMkLst>
            <pc:docMk/>
            <pc:sldMk cId="3675930993" sldId="320"/>
            <ac:picMk id="7" creationId="{61043544-5AA1-0314-E1D4-3279ADE74D0F}"/>
          </ac:picMkLst>
        </pc:picChg>
        <pc:picChg chg="del">
          <ac:chgData name="Jassem Abbasi" userId="a485637c-5d5c-44af-8411-f95acc3236b6" providerId="ADAL" clId="{B67E75DF-61F4-4BDD-83F6-F3A9FEB4B984}" dt="2024-02-19T10:41:56.544" v="204" actId="478"/>
          <ac:picMkLst>
            <pc:docMk/>
            <pc:sldMk cId="3675930993" sldId="320"/>
            <ac:picMk id="20" creationId="{DE4A269F-AE3B-AAEB-E727-D9AAB1DF5A13}"/>
          </ac:picMkLst>
        </pc:picChg>
        <pc:picChg chg="mod">
          <ac:chgData name="Jassem Abbasi" userId="a485637c-5d5c-44af-8411-f95acc3236b6" providerId="ADAL" clId="{B67E75DF-61F4-4BDD-83F6-F3A9FEB4B984}" dt="2024-02-19T12:41:42.214" v="1127" actId="1038"/>
          <ac:picMkLst>
            <pc:docMk/>
            <pc:sldMk cId="3675930993" sldId="320"/>
            <ac:picMk id="3074" creationId="{D3FD81EB-E216-3F7A-8CE7-66C3ECF283E7}"/>
          </ac:picMkLst>
        </pc:picChg>
        <pc:cxnChg chg="mod">
          <ac:chgData name="Jassem Abbasi" userId="a485637c-5d5c-44af-8411-f95acc3236b6" providerId="ADAL" clId="{B67E75DF-61F4-4BDD-83F6-F3A9FEB4B984}" dt="2024-02-19T12:41:42.214" v="1127" actId="1038"/>
          <ac:cxnSpMkLst>
            <pc:docMk/>
            <pc:sldMk cId="3675930993" sldId="320"/>
            <ac:cxnSpMk id="11" creationId="{5DD44096-7F75-DBA0-349D-95A1C87A10F2}"/>
          </ac:cxnSpMkLst>
        </pc:cxnChg>
        <pc:cxnChg chg="mod">
          <ac:chgData name="Jassem Abbasi" userId="a485637c-5d5c-44af-8411-f95acc3236b6" providerId="ADAL" clId="{B67E75DF-61F4-4BDD-83F6-F3A9FEB4B984}" dt="2024-02-19T12:41:42.214" v="1127" actId="1038"/>
          <ac:cxnSpMkLst>
            <pc:docMk/>
            <pc:sldMk cId="3675930993" sldId="320"/>
            <ac:cxnSpMk id="12" creationId="{8164CC13-01B3-DD59-78C7-755FF40D436A}"/>
          </ac:cxnSpMkLst>
        </pc:cxnChg>
        <pc:cxnChg chg="del mod">
          <ac:chgData name="Jassem Abbasi" userId="a485637c-5d5c-44af-8411-f95acc3236b6" providerId="ADAL" clId="{B67E75DF-61F4-4BDD-83F6-F3A9FEB4B984}" dt="2024-02-19T10:41:56.544" v="204" actId="478"/>
          <ac:cxnSpMkLst>
            <pc:docMk/>
            <pc:sldMk cId="3675930993" sldId="320"/>
            <ac:cxnSpMk id="15" creationId="{9D7C9142-3EF5-FF79-21C5-77B6627DAE94}"/>
          </ac:cxnSpMkLst>
        </pc:cxnChg>
        <pc:cxnChg chg="add mod">
          <ac:chgData name="Jassem Abbasi" userId="a485637c-5d5c-44af-8411-f95acc3236b6" providerId="ADAL" clId="{B67E75DF-61F4-4BDD-83F6-F3A9FEB4B984}" dt="2024-02-19T12:42:10.403" v="1136" actId="1076"/>
          <ac:cxnSpMkLst>
            <pc:docMk/>
            <pc:sldMk cId="3675930993" sldId="320"/>
            <ac:cxnSpMk id="31" creationId="{D8917A75-E597-2453-3045-D979468AD8F7}"/>
          </ac:cxnSpMkLst>
        </pc:cxnChg>
      </pc:sldChg>
      <pc:sldChg chg="addSp delSp modSp add del mod ord">
        <pc:chgData name="Jassem Abbasi" userId="a485637c-5d5c-44af-8411-f95acc3236b6" providerId="ADAL" clId="{B67E75DF-61F4-4BDD-83F6-F3A9FEB4B984}" dt="2024-02-19T15:14:54.236" v="1396" actId="47"/>
        <pc:sldMkLst>
          <pc:docMk/>
          <pc:sldMk cId="4248159181" sldId="321"/>
        </pc:sldMkLst>
        <pc:spChg chg="mod">
          <ac:chgData name="Jassem Abbasi" userId="a485637c-5d5c-44af-8411-f95acc3236b6" providerId="ADAL" clId="{B67E75DF-61F4-4BDD-83F6-F3A9FEB4B984}" dt="2024-02-19T15:03:19.117" v="1203" actId="20577"/>
          <ac:spMkLst>
            <pc:docMk/>
            <pc:sldMk cId="4248159181" sldId="321"/>
            <ac:spMk id="2" creationId="{2B6A9B82-CB95-33E3-AF4B-8F9E06D81834}"/>
          </ac:spMkLst>
        </pc:spChg>
        <pc:spChg chg="del">
          <ac:chgData name="Jassem Abbasi" userId="a485637c-5d5c-44af-8411-f95acc3236b6" providerId="ADAL" clId="{B67E75DF-61F4-4BDD-83F6-F3A9FEB4B984}" dt="2024-02-19T10:43:02.825" v="224" actId="478"/>
          <ac:spMkLst>
            <pc:docMk/>
            <pc:sldMk cId="4248159181" sldId="321"/>
            <ac:spMk id="3" creationId="{9C7B7E0C-F449-E9A5-F689-4C5F0D0B031D}"/>
          </ac:spMkLst>
        </pc:spChg>
        <pc:spChg chg="del">
          <ac:chgData name="Jassem Abbasi" userId="a485637c-5d5c-44af-8411-f95acc3236b6" providerId="ADAL" clId="{B67E75DF-61F4-4BDD-83F6-F3A9FEB4B984}" dt="2024-02-19T10:43:03.449" v="225" actId="478"/>
          <ac:spMkLst>
            <pc:docMk/>
            <pc:sldMk cId="4248159181" sldId="321"/>
            <ac:spMk id="4" creationId="{C80B6A00-822E-F051-54CE-C5D8C45D1AF6}"/>
          </ac:spMkLst>
        </pc:spChg>
        <pc:spChg chg="del">
          <ac:chgData name="Jassem Abbasi" userId="a485637c-5d5c-44af-8411-f95acc3236b6" providerId="ADAL" clId="{B67E75DF-61F4-4BDD-83F6-F3A9FEB4B984}" dt="2024-02-19T10:43:05.609" v="226" actId="478"/>
          <ac:spMkLst>
            <pc:docMk/>
            <pc:sldMk cId="4248159181" sldId="321"/>
            <ac:spMk id="8" creationId="{6722ACDF-ED2E-AC57-CD91-CCA37C17A02B}"/>
          </ac:spMkLst>
        </pc:spChg>
        <pc:spChg chg="del">
          <ac:chgData name="Jassem Abbasi" userId="a485637c-5d5c-44af-8411-f95acc3236b6" providerId="ADAL" clId="{B67E75DF-61F4-4BDD-83F6-F3A9FEB4B984}" dt="2024-02-19T10:43:05.609" v="226" actId="478"/>
          <ac:spMkLst>
            <pc:docMk/>
            <pc:sldMk cId="4248159181" sldId="321"/>
            <ac:spMk id="9" creationId="{3C3909ED-BF8E-B416-5494-2C6C03AB1CB5}"/>
          </ac:spMkLst>
        </pc:spChg>
        <pc:spChg chg="mod">
          <ac:chgData name="Jassem Abbasi" userId="a485637c-5d5c-44af-8411-f95acc3236b6" providerId="ADAL" clId="{B67E75DF-61F4-4BDD-83F6-F3A9FEB4B984}" dt="2024-02-19T11:07:31.876" v="636" actId="1037"/>
          <ac:spMkLst>
            <pc:docMk/>
            <pc:sldMk cId="4248159181" sldId="321"/>
            <ac:spMk id="22" creationId="{E4087328-0DEC-2984-FA2A-8EE0D9649396}"/>
          </ac:spMkLst>
        </pc:spChg>
        <pc:spChg chg="mod">
          <ac:chgData name="Jassem Abbasi" userId="a485637c-5d5c-44af-8411-f95acc3236b6" providerId="ADAL" clId="{B67E75DF-61F4-4BDD-83F6-F3A9FEB4B984}" dt="2024-02-19T15:03:37.041" v="1208" actId="1036"/>
          <ac:spMkLst>
            <pc:docMk/>
            <pc:sldMk cId="4248159181" sldId="321"/>
            <ac:spMk id="28" creationId="{41012E51-133A-B335-6093-251412CEB711}"/>
          </ac:spMkLst>
        </pc:spChg>
        <pc:graphicFrameChg chg="add del mod">
          <ac:chgData name="Jassem Abbasi" userId="a485637c-5d5c-44af-8411-f95acc3236b6" providerId="ADAL" clId="{B67E75DF-61F4-4BDD-83F6-F3A9FEB4B984}" dt="2024-02-19T11:07:12.636" v="549"/>
          <ac:graphicFrameMkLst>
            <pc:docMk/>
            <pc:sldMk cId="4248159181" sldId="321"/>
            <ac:graphicFrameMk id="5" creationId="{F2C18824-B7C5-3A3D-7942-6CCC17D85434}"/>
          </ac:graphicFrameMkLst>
        </pc:graphicFrameChg>
        <pc:graphicFrameChg chg="add mod modGraphic">
          <ac:chgData name="Jassem Abbasi" userId="a485637c-5d5c-44af-8411-f95acc3236b6" providerId="ADAL" clId="{B67E75DF-61F4-4BDD-83F6-F3A9FEB4B984}" dt="2024-02-19T12:43:01.959" v="1138" actId="14100"/>
          <ac:graphicFrameMkLst>
            <pc:docMk/>
            <pc:sldMk cId="4248159181" sldId="321"/>
            <ac:graphicFrameMk id="10" creationId="{A9BACE1C-2DFA-CD19-A26E-730E7AAA551F}"/>
          </ac:graphicFrameMkLst>
        </pc:graphicFrameChg>
        <pc:picChg chg="del">
          <ac:chgData name="Jassem Abbasi" userId="a485637c-5d5c-44af-8411-f95acc3236b6" providerId="ADAL" clId="{B67E75DF-61F4-4BDD-83F6-F3A9FEB4B984}" dt="2024-02-19T10:43:02.227" v="223" actId="478"/>
          <ac:picMkLst>
            <pc:docMk/>
            <pc:sldMk cId="4248159181" sldId="321"/>
            <ac:picMk id="6" creationId="{4A414595-6FD9-8BA6-EDDA-00C26C0181A1}"/>
          </ac:picMkLst>
        </pc:picChg>
        <pc:picChg chg="mod">
          <ac:chgData name="Jassem Abbasi" userId="a485637c-5d5c-44af-8411-f95acc3236b6" providerId="ADAL" clId="{B67E75DF-61F4-4BDD-83F6-F3A9FEB4B984}" dt="2024-02-19T11:07:31.876" v="636" actId="1037"/>
          <ac:picMkLst>
            <pc:docMk/>
            <pc:sldMk cId="4248159181" sldId="321"/>
            <ac:picMk id="7" creationId="{61043544-5AA1-0314-E1D4-3279ADE74D0F}"/>
          </ac:picMkLst>
        </pc:picChg>
        <pc:picChg chg="mod">
          <ac:chgData name="Jassem Abbasi" userId="a485637c-5d5c-44af-8411-f95acc3236b6" providerId="ADAL" clId="{B67E75DF-61F4-4BDD-83F6-F3A9FEB4B984}" dt="2024-02-19T15:03:31.192" v="1204" actId="1076"/>
          <ac:picMkLst>
            <pc:docMk/>
            <pc:sldMk cId="4248159181" sldId="321"/>
            <ac:picMk id="20" creationId="{DE4A269F-AE3B-AAEB-E727-D9AAB1DF5A13}"/>
          </ac:picMkLst>
        </pc:picChg>
        <pc:picChg chg="del">
          <ac:chgData name="Jassem Abbasi" userId="a485637c-5d5c-44af-8411-f95acc3236b6" providerId="ADAL" clId="{B67E75DF-61F4-4BDD-83F6-F3A9FEB4B984}" dt="2024-02-19T10:43:05.609" v="226" actId="478"/>
          <ac:picMkLst>
            <pc:docMk/>
            <pc:sldMk cId="4248159181" sldId="321"/>
            <ac:picMk id="3074" creationId="{D3FD81EB-E216-3F7A-8CE7-66C3ECF283E7}"/>
          </ac:picMkLst>
        </pc:picChg>
        <pc:cxnChg chg="del">
          <ac:chgData name="Jassem Abbasi" userId="a485637c-5d5c-44af-8411-f95acc3236b6" providerId="ADAL" clId="{B67E75DF-61F4-4BDD-83F6-F3A9FEB4B984}" dt="2024-02-19T10:43:05.609" v="226" actId="478"/>
          <ac:cxnSpMkLst>
            <pc:docMk/>
            <pc:sldMk cId="4248159181" sldId="321"/>
            <ac:cxnSpMk id="11" creationId="{5DD44096-7F75-DBA0-349D-95A1C87A10F2}"/>
          </ac:cxnSpMkLst>
        </pc:cxnChg>
        <pc:cxnChg chg="del">
          <ac:chgData name="Jassem Abbasi" userId="a485637c-5d5c-44af-8411-f95acc3236b6" providerId="ADAL" clId="{B67E75DF-61F4-4BDD-83F6-F3A9FEB4B984}" dt="2024-02-19T10:43:05.609" v="226" actId="478"/>
          <ac:cxnSpMkLst>
            <pc:docMk/>
            <pc:sldMk cId="4248159181" sldId="321"/>
            <ac:cxnSpMk id="12" creationId="{8164CC13-01B3-DD59-78C7-755FF40D436A}"/>
          </ac:cxnSpMkLst>
        </pc:cxnChg>
        <pc:cxnChg chg="mod">
          <ac:chgData name="Jassem Abbasi" userId="a485637c-5d5c-44af-8411-f95acc3236b6" providerId="ADAL" clId="{B67E75DF-61F4-4BDD-83F6-F3A9FEB4B984}" dt="2024-02-19T15:03:34.607" v="1205" actId="14100"/>
          <ac:cxnSpMkLst>
            <pc:docMk/>
            <pc:sldMk cId="4248159181" sldId="321"/>
            <ac:cxnSpMk id="15" creationId="{9D7C9142-3EF5-FF79-21C5-77B6627DAE94}"/>
          </ac:cxnSpMkLst>
        </pc:cxnChg>
      </pc:sldChg>
      <pc:sldChg chg="addSp delSp modSp new del mod">
        <pc:chgData name="Jassem Abbasi" userId="a485637c-5d5c-44af-8411-f95acc3236b6" providerId="ADAL" clId="{B67E75DF-61F4-4BDD-83F6-F3A9FEB4B984}" dt="2024-02-19T15:19:00.075" v="1428" actId="47"/>
        <pc:sldMkLst>
          <pc:docMk/>
          <pc:sldMk cId="3707714099" sldId="322"/>
        </pc:sldMkLst>
        <pc:spChg chg="del mod">
          <ac:chgData name="Jassem Abbasi" userId="a485637c-5d5c-44af-8411-f95acc3236b6" providerId="ADAL" clId="{B67E75DF-61F4-4BDD-83F6-F3A9FEB4B984}" dt="2024-02-19T11:01:17.137" v="438" actId="478"/>
          <ac:spMkLst>
            <pc:docMk/>
            <pc:sldMk cId="3707714099" sldId="322"/>
            <ac:spMk id="2" creationId="{CDD09353-4F27-3548-F42B-E79DC6EFCDCB}"/>
          </ac:spMkLst>
        </pc:spChg>
        <pc:spChg chg="del">
          <ac:chgData name="Jassem Abbasi" userId="a485637c-5d5c-44af-8411-f95acc3236b6" providerId="ADAL" clId="{B67E75DF-61F4-4BDD-83F6-F3A9FEB4B984}" dt="2024-02-19T10:56:51.150" v="329" actId="478"/>
          <ac:spMkLst>
            <pc:docMk/>
            <pc:sldMk cId="3707714099" sldId="322"/>
            <ac:spMk id="3" creationId="{3CE463E2-CFD9-6DA2-9905-4E7732E50FCB}"/>
          </ac:spMkLst>
        </pc:spChg>
        <pc:spChg chg="add mod">
          <ac:chgData name="Jassem Abbasi" userId="a485637c-5d5c-44af-8411-f95acc3236b6" providerId="ADAL" clId="{B67E75DF-61F4-4BDD-83F6-F3A9FEB4B984}" dt="2024-02-19T10:57:56.377" v="391" actId="207"/>
          <ac:spMkLst>
            <pc:docMk/>
            <pc:sldMk cId="3707714099" sldId="322"/>
            <ac:spMk id="5" creationId="{CA8C8401-41EF-FDC9-E020-03DF8EA4716F}"/>
          </ac:spMkLst>
        </pc:spChg>
        <pc:spChg chg="add mod">
          <ac:chgData name="Jassem Abbasi" userId="a485637c-5d5c-44af-8411-f95acc3236b6" providerId="ADAL" clId="{B67E75DF-61F4-4BDD-83F6-F3A9FEB4B984}" dt="2024-02-19T11:01:21.876" v="440" actId="1076"/>
          <ac:spMkLst>
            <pc:docMk/>
            <pc:sldMk cId="3707714099" sldId="322"/>
            <ac:spMk id="6" creationId="{5409F2D1-5C31-3F8C-1B4D-5E39DA7D4613}"/>
          </ac:spMkLst>
        </pc:spChg>
        <pc:spChg chg="add del mod">
          <ac:chgData name="Jassem Abbasi" userId="a485637c-5d5c-44af-8411-f95acc3236b6" providerId="ADAL" clId="{B67E75DF-61F4-4BDD-83F6-F3A9FEB4B984}" dt="2024-02-19T11:01:18.450" v="439" actId="478"/>
          <ac:spMkLst>
            <pc:docMk/>
            <pc:sldMk cId="3707714099" sldId="322"/>
            <ac:spMk id="8" creationId="{7FC93129-5052-71FC-82D0-84C5A4592170}"/>
          </ac:spMkLst>
        </pc:spChg>
        <pc:picChg chg="add mod">
          <ac:chgData name="Jassem Abbasi" userId="a485637c-5d5c-44af-8411-f95acc3236b6" providerId="ADAL" clId="{B67E75DF-61F4-4BDD-83F6-F3A9FEB4B984}" dt="2024-02-19T10:56:56.091" v="332" actId="1076"/>
          <ac:picMkLst>
            <pc:docMk/>
            <pc:sldMk cId="3707714099" sldId="322"/>
            <ac:picMk id="4" creationId="{B3ABF746-F04D-A975-9D69-718357CE6181}"/>
          </ac:picMkLst>
        </pc:picChg>
      </pc:sldChg>
      <pc:sldChg chg="addSp delSp modSp add del mod">
        <pc:chgData name="Jassem Abbasi" userId="a485637c-5d5c-44af-8411-f95acc3236b6" providerId="ADAL" clId="{B67E75DF-61F4-4BDD-83F6-F3A9FEB4B984}" dt="2024-02-19T18:52:30.870" v="1490" actId="47"/>
        <pc:sldMkLst>
          <pc:docMk/>
          <pc:sldMk cId="805897263" sldId="323"/>
        </pc:sldMkLst>
        <pc:spChg chg="del">
          <ac:chgData name="Jassem Abbasi" userId="a485637c-5d5c-44af-8411-f95acc3236b6" providerId="ADAL" clId="{B67E75DF-61F4-4BDD-83F6-F3A9FEB4B984}" dt="2024-02-19T11:01:57.890" v="445" actId="478"/>
          <ac:spMkLst>
            <pc:docMk/>
            <pc:sldMk cId="805897263" sldId="323"/>
            <ac:spMk id="3" creationId="{FDE8C727-3866-4919-76CC-765095F52547}"/>
          </ac:spMkLst>
        </pc:spChg>
        <pc:spChg chg="add del mod">
          <ac:chgData name="Jassem Abbasi" userId="a485637c-5d5c-44af-8411-f95acc3236b6" providerId="ADAL" clId="{B67E75DF-61F4-4BDD-83F6-F3A9FEB4B984}" dt="2024-02-19T11:02:49.454" v="471" actId="14100"/>
          <ac:spMkLst>
            <pc:docMk/>
            <pc:sldMk cId="805897263" sldId="323"/>
            <ac:spMk id="4" creationId="{E645F60A-63A0-5A6D-CC76-E94B03A03E56}"/>
          </ac:spMkLst>
        </pc:spChg>
        <pc:spChg chg="add mod">
          <ac:chgData name="Jassem Abbasi" userId="a485637c-5d5c-44af-8411-f95acc3236b6" providerId="ADAL" clId="{B67E75DF-61F4-4BDD-83F6-F3A9FEB4B984}" dt="2024-02-19T15:03:49.528" v="1209" actId="1076"/>
          <ac:spMkLst>
            <pc:docMk/>
            <pc:sldMk cId="805897263" sldId="323"/>
            <ac:spMk id="6" creationId="{8CBEA109-CCB4-9AA7-072D-699B9A5064F7}"/>
          </ac:spMkLst>
        </pc:spChg>
        <pc:spChg chg="del">
          <ac:chgData name="Jassem Abbasi" userId="a485637c-5d5c-44af-8411-f95acc3236b6" providerId="ADAL" clId="{B67E75DF-61F4-4BDD-83F6-F3A9FEB4B984}" dt="2024-02-19T11:01:55.834" v="444" actId="478"/>
          <ac:spMkLst>
            <pc:docMk/>
            <pc:sldMk cId="805897263" sldId="323"/>
            <ac:spMk id="10" creationId="{F64D7DF3-2838-2597-3BF0-8ABAC2F5F1AA}"/>
          </ac:spMkLst>
        </pc:spChg>
        <pc:spChg chg="del">
          <ac:chgData name="Jassem Abbasi" userId="a485637c-5d5c-44af-8411-f95acc3236b6" providerId="ADAL" clId="{B67E75DF-61F4-4BDD-83F6-F3A9FEB4B984}" dt="2024-02-19T11:01:55.834" v="444" actId="478"/>
          <ac:spMkLst>
            <pc:docMk/>
            <pc:sldMk cId="805897263" sldId="323"/>
            <ac:spMk id="14" creationId="{18BBA4ED-266C-57E7-AEAD-113BFA094FD2}"/>
          </ac:spMkLst>
        </pc:spChg>
        <pc:picChg chg="del">
          <ac:chgData name="Jassem Abbasi" userId="a485637c-5d5c-44af-8411-f95acc3236b6" providerId="ADAL" clId="{B67E75DF-61F4-4BDD-83F6-F3A9FEB4B984}" dt="2024-02-19T11:01:55.834" v="444" actId="478"/>
          <ac:picMkLst>
            <pc:docMk/>
            <pc:sldMk cId="805897263" sldId="323"/>
            <ac:picMk id="5" creationId="{40E543A2-5560-FD9E-316F-DB872EC425FA}"/>
          </ac:picMkLst>
        </pc:picChg>
        <pc:picChg chg="add mod">
          <ac:chgData name="Jassem Abbasi" userId="a485637c-5d5c-44af-8411-f95acc3236b6" providerId="ADAL" clId="{B67E75DF-61F4-4BDD-83F6-F3A9FEB4B984}" dt="2024-02-19T12:02:05.269" v="749" actId="1076"/>
          <ac:picMkLst>
            <pc:docMk/>
            <pc:sldMk cId="805897263" sldId="323"/>
            <ac:picMk id="7" creationId="{5C440E04-06C0-0A81-42F5-3B1DC441930F}"/>
          </ac:picMkLst>
        </pc:picChg>
        <pc:picChg chg="add mod">
          <ac:chgData name="Jassem Abbasi" userId="a485637c-5d5c-44af-8411-f95acc3236b6" providerId="ADAL" clId="{B67E75DF-61F4-4BDD-83F6-F3A9FEB4B984}" dt="2024-02-19T11:16:22.162" v="745" actId="1076"/>
          <ac:picMkLst>
            <pc:docMk/>
            <pc:sldMk cId="805897263" sldId="323"/>
            <ac:picMk id="8" creationId="{6C51CEFC-53EF-4914-49C2-D3E2306E4F5A}"/>
          </ac:picMkLst>
        </pc:picChg>
        <pc:picChg chg="add mod modCrop">
          <ac:chgData name="Jassem Abbasi" userId="a485637c-5d5c-44af-8411-f95acc3236b6" providerId="ADAL" clId="{B67E75DF-61F4-4BDD-83F6-F3A9FEB4B984}" dt="2024-02-19T12:58:50.995" v="1153" actId="14100"/>
          <ac:picMkLst>
            <pc:docMk/>
            <pc:sldMk cId="805897263" sldId="323"/>
            <ac:picMk id="9" creationId="{E391393D-3EEB-AF11-E455-C6B632E99033}"/>
          </ac:picMkLst>
        </pc:picChg>
        <pc:picChg chg="del mod">
          <ac:chgData name="Jassem Abbasi" userId="a485637c-5d5c-44af-8411-f95acc3236b6" providerId="ADAL" clId="{B67E75DF-61F4-4BDD-83F6-F3A9FEB4B984}" dt="2024-02-19T11:15:10.697" v="716" actId="478"/>
          <ac:picMkLst>
            <pc:docMk/>
            <pc:sldMk cId="805897263" sldId="323"/>
            <ac:picMk id="18" creationId="{05613FBB-FBA4-EB82-B49F-BAC66428A6EF}"/>
          </ac:picMkLst>
        </pc:picChg>
        <pc:picChg chg="del mod">
          <ac:chgData name="Jassem Abbasi" userId="a485637c-5d5c-44af-8411-f95acc3236b6" providerId="ADAL" clId="{B67E75DF-61F4-4BDD-83F6-F3A9FEB4B984}" dt="2024-02-19T11:15:02.650" v="711" actId="478"/>
          <ac:picMkLst>
            <pc:docMk/>
            <pc:sldMk cId="805897263" sldId="323"/>
            <ac:picMk id="19" creationId="{3BD7C8F3-0CB6-FDB1-12C6-9D46EF7CD23C}"/>
          </ac:picMkLst>
        </pc:picChg>
        <pc:picChg chg="del">
          <ac:chgData name="Jassem Abbasi" userId="a485637c-5d5c-44af-8411-f95acc3236b6" providerId="ADAL" clId="{B67E75DF-61F4-4BDD-83F6-F3A9FEB4B984}" dt="2024-02-19T11:01:57.890" v="445" actId="478"/>
          <ac:picMkLst>
            <pc:docMk/>
            <pc:sldMk cId="805897263" sldId="323"/>
            <ac:picMk id="24" creationId="{BDD00A0C-5CB4-6594-769F-37E606C5CA4B}"/>
          </ac:picMkLst>
        </pc:picChg>
        <pc:picChg chg="del">
          <ac:chgData name="Jassem Abbasi" userId="a485637c-5d5c-44af-8411-f95acc3236b6" providerId="ADAL" clId="{B67E75DF-61F4-4BDD-83F6-F3A9FEB4B984}" dt="2024-02-19T11:01:57.890" v="445" actId="478"/>
          <ac:picMkLst>
            <pc:docMk/>
            <pc:sldMk cId="805897263" sldId="323"/>
            <ac:picMk id="25" creationId="{B00B06BE-69B9-4272-26A3-C8B272D8B411}"/>
          </ac:picMkLst>
        </pc:picChg>
      </pc:sldChg>
      <pc:sldChg chg="addSp delSp modSp add del mod">
        <pc:chgData name="Jassem Abbasi" userId="a485637c-5d5c-44af-8411-f95acc3236b6" providerId="ADAL" clId="{B67E75DF-61F4-4BDD-83F6-F3A9FEB4B984}" dt="2024-02-19T19:05:18.352" v="1591" actId="47"/>
        <pc:sldMkLst>
          <pc:docMk/>
          <pc:sldMk cId="277146987" sldId="324"/>
        </pc:sldMkLst>
        <pc:spChg chg="mod">
          <ac:chgData name="Jassem Abbasi" userId="a485637c-5d5c-44af-8411-f95acc3236b6" providerId="ADAL" clId="{B67E75DF-61F4-4BDD-83F6-F3A9FEB4B984}" dt="2024-02-19T19:04:25.618" v="1581" actId="13926"/>
          <ac:spMkLst>
            <pc:docMk/>
            <pc:sldMk cId="277146987" sldId="324"/>
            <ac:spMk id="2" creationId="{2B6A9B82-CB95-33E3-AF4B-8F9E06D81834}"/>
          </ac:spMkLst>
        </pc:spChg>
        <pc:spChg chg="add del mod">
          <ac:chgData name="Jassem Abbasi" userId="a485637c-5d5c-44af-8411-f95acc3236b6" providerId="ADAL" clId="{B67E75DF-61F4-4BDD-83F6-F3A9FEB4B984}" dt="2024-02-19T12:14:41.804" v="773" actId="478"/>
          <ac:spMkLst>
            <pc:docMk/>
            <pc:sldMk cId="277146987" sldId="324"/>
            <ac:spMk id="5" creationId="{BD02AD85-2A09-386D-1030-4FA3A9B0769A}"/>
          </ac:spMkLst>
        </pc:spChg>
        <pc:spChg chg="del">
          <ac:chgData name="Jassem Abbasi" userId="a485637c-5d5c-44af-8411-f95acc3236b6" providerId="ADAL" clId="{B67E75DF-61F4-4BDD-83F6-F3A9FEB4B984}" dt="2024-02-19T12:14:40.270" v="772" actId="478"/>
          <ac:spMkLst>
            <pc:docMk/>
            <pc:sldMk cId="277146987" sldId="324"/>
            <ac:spMk id="6" creationId="{8CBEA109-CCB4-9AA7-072D-699B9A5064F7}"/>
          </ac:spMkLst>
        </pc:spChg>
        <pc:picChg chg="del">
          <ac:chgData name="Jassem Abbasi" userId="a485637c-5d5c-44af-8411-f95acc3236b6" providerId="ADAL" clId="{B67E75DF-61F4-4BDD-83F6-F3A9FEB4B984}" dt="2024-02-19T12:14:34.429" v="770" actId="478"/>
          <ac:picMkLst>
            <pc:docMk/>
            <pc:sldMk cId="277146987" sldId="324"/>
            <ac:picMk id="7" creationId="{5C440E04-06C0-0A81-42F5-3B1DC441930F}"/>
          </ac:picMkLst>
        </pc:picChg>
        <pc:picChg chg="del">
          <ac:chgData name="Jassem Abbasi" userId="a485637c-5d5c-44af-8411-f95acc3236b6" providerId="ADAL" clId="{B67E75DF-61F4-4BDD-83F6-F3A9FEB4B984}" dt="2024-02-19T12:14:33.620" v="769" actId="478"/>
          <ac:picMkLst>
            <pc:docMk/>
            <pc:sldMk cId="277146987" sldId="324"/>
            <ac:picMk id="8" creationId="{6C51CEFC-53EF-4914-49C2-D3E2306E4F5A}"/>
          </ac:picMkLst>
        </pc:picChg>
        <pc:picChg chg="mod">
          <ac:chgData name="Jassem Abbasi" userId="a485637c-5d5c-44af-8411-f95acc3236b6" providerId="ADAL" clId="{B67E75DF-61F4-4BDD-83F6-F3A9FEB4B984}" dt="2024-02-19T12:15:18.957" v="804" actId="1036"/>
          <ac:picMkLst>
            <pc:docMk/>
            <pc:sldMk cId="277146987" sldId="324"/>
            <ac:picMk id="9" creationId="{E391393D-3EEB-AF11-E455-C6B632E99033}"/>
          </ac:picMkLst>
        </pc:picChg>
        <pc:picChg chg="add del mod">
          <ac:chgData name="Jassem Abbasi" userId="a485637c-5d5c-44af-8411-f95acc3236b6" providerId="ADAL" clId="{B67E75DF-61F4-4BDD-83F6-F3A9FEB4B984}" dt="2024-02-19T12:15:03.380" v="780" actId="478"/>
          <ac:picMkLst>
            <pc:docMk/>
            <pc:sldMk cId="277146987" sldId="324"/>
            <ac:picMk id="10" creationId="{6988FD91-F7A0-82D5-F47F-C44153DF177F}"/>
          </ac:picMkLst>
        </pc:picChg>
        <pc:picChg chg="add mod">
          <ac:chgData name="Jassem Abbasi" userId="a485637c-5d5c-44af-8411-f95acc3236b6" providerId="ADAL" clId="{B67E75DF-61F4-4BDD-83F6-F3A9FEB4B984}" dt="2024-02-19T12:15:18.957" v="804" actId="1036"/>
          <ac:picMkLst>
            <pc:docMk/>
            <pc:sldMk cId="277146987" sldId="324"/>
            <ac:picMk id="11" creationId="{5A71BF9F-961F-9881-3E82-9FF4A2CAA39F}"/>
          </ac:picMkLst>
        </pc:picChg>
        <pc:picChg chg="add del mod">
          <ac:chgData name="Jassem Abbasi" userId="a485637c-5d5c-44af-8411-f95acc3236b6" providerId="ADAL" clId="{B67E75DF-61F4-4BDD-83F6-F3A9FEB4B984}" dt="2024-02-19T12:15:30.210" v="806"/>
          <ac:picMkLst>
            <pc:docMk/>
            <pc:sldMk cId="277146987" sldId="324"/>
            <ac:picMk id="12" creationId="{664FF8AA-2FEE-47A9-C433-E90F26A64A2B}"/>
          </ac:picMkLst>
        </pc:picChg>
        <pc:picChg chg="add del mod">
          <ac:chgData name="Jassem Abbasi" userId="a485637c-5d5c-44af-8411-f95acc3236b6" providerId="ADAL" clId="{B67E75DF-61F4-4BDD-83F6-F3A9FEB4B984}" dt="2024-02-19T12:15:30.210" v="806"/>
          <ac:picMkLst>
            <pc:docMk/>
            <pc:sldMk cId="277146987" sldId="324"/>
            <ac:picMk id="13" creationId="{D3EAEE3B-921B-3E57-2D56-6E64DAA7D060}"/>
          </ac:picMkLst>
        </pc:picChg>
      </pc:sldChg>
      <pc:sldChg chg="addSp delSp modSp add del mod">
        <pc:chgData name="Jassem Abbasi" userId="a485637c-5d5c-44af-8411-f95acc3236b6" providerId="ADAL" clId="{B67E75DF-61F4-4BDD-83F6-F3A9FEB4B984}" dt="2024-02-19T12:20:19.605" v="957" actId="47"/>
        <pc:sldMkLst>
          <pc:docMk/>
          <pc:sldMk cId="3356574348" sldId="325"/>
        </pc:sldMkLst>
        <pc:spChg chg="mod">
          <ac:chgData name="Jassem Abbasi" userId="a485637c-5d5c-44af-8411-f95acc3236b6" providerId="ADAL" clId="{B67E75DF-61F4-4BDD-83F6-F3A9FEB4B984}" dt="2024-02-19T12:16:18.222" v="839" actId="20577"/>
          <ac:spMkLst>
            <pc:docMk/>
            <pc:sldMk cId="3356574348" sldId="325"/>
            <ac:spMk id="2" creationId="{2B6A9B82-CB95-33E3-AF4B-8F9E06D81834}"/>
          </ac:spMkLst>
        </pc:spChg>
        <pc:spChg chg="del mod">
          <ac:chgData name="Jassem Abbasi" userId="a485637c-5d5c-44af-8411-f95acc3236b6" providerId="ADAL" clId="{B67E75DF-61F4-4BDD-83F6-F3A9FEB4B984}" dt="2024-02-19T12:16:37.779" v="850" actId="478"/>
          <ac:spMkLst>
            <pc:docMk/>
            <pc:sldMk cId="3356574348" sldId="325"/>
            <ac:spMk id="4" creationId="{E645F60A-63A0-5A6D-CC76-E94B03A03E56}"/>
          </ac:spMkLst>
        </pc:spChg>
        <pc:spChg chg="add mod">
          <ac:chgData name="Jassem Abbasi" userId="a485637c-5d5c-44af-8411-f95acc3236b6" providerId="ADAL" clId="{B67E75DF-61F4-4BDD-83F6-F3A9FEB4B984}" dt="2024-02-19T12:17:59.022" v="897" actId="20577"/>
          <ac:spMkLst>
            <pc:docMk/>
            <pc:sldMk cId="3356574348" sldId="325"/>
            <ac:spMk id="6" creationId="{68FFCFF1-272B-088B-CF03-603BE224CBD7}"/>
          </ac:spMkLst>
        </pc:spChg>
        <pc:spChg chg="add del">
          <ac:chgData name="Jassem Abbasi" userId="a485637c-5d5c-44af-8411-f95acc3236b6" providerId="ADAL" clId="{B67E75DF-61F4-4BDD-83F6-F3A9FEB4B984}" dt="2024-02-19T12:18:39.080" v="902" actId="22"/>
          <ac:spMkLst>
            <pc:docMk/>
            <pc:sldMk cId="3356574348" sldId="325"/>
            <ac:spMk id="10" creationId="{4879BFAA-1225-74EC-0F49-B8C288EECFB7}"/>
          </ac:spMkLst>
        </pc:spChg>
        <pc:spChg chg="add mod">
          <ac:chgData name="Jassem Abbasi" userId="a485637c-5d5c-44af-8411-f95acc3236b6" providerId="ADAL" clId="{B67E75DF-61F4-4BDD-83F6-F3A9FEB4B984}" dt="2024-02-19T12:19:08.270" v="911" actId="1076"/>
          <ac:spMkLst>
            <pc:docMk/>
            <pc:sldMk cId="3356574348" sldId="325"/>
            <ac:spMk id="13" creationId="{0B4DC8AA-50D6-9B32-E09F-7940ECA62822}"/>
          </ac:spMkLst>
        </pc:spChg>
        <pc:spChg chg="add mod ord">
          <ac:chgData name="Jassem Abbasi" userId="a485637c-5d5c-44af-8411-f95acc3236b6" providerId="ADAL" clId="{B67E75DF-61F4-4BDD-83F6-F3A9FEB4B984}" dt="2024-02-19T12:19:23.587" v="919" actId="1037"/>
          <ac:spMkLst>
            <pc:docMk/>
            <pc:sldMk cId="3356574348" sldId="325"/>
            <ac:spMk id="14" creationId="{58306FEB-EC40-725C-2013-9A26FBD6FD45}"/>
          </ac:spMkLst>
        </pc:spChg>
        <pc:picChg chg="add mod">
          <ac:chgData name="Jassem Abbasi" userId="a485637c-5d5c-44af-8411-f95acc3236b6" providerId="ADAL" clId="{B67E75DF-61F4-4BDD-83F6-F3A9FEB4B984}" dt="2024-02-19T12:17:20.654" v="886" actId="1076"/>
          <ac:picMkLst>
            <pc:docMk/>
            <pc:sldMk cId="3356574348" sldId="325"/>
            <ac:picMk id="3" creationId="{DF248B21-DB05-F703-5953-3960550E9DB6}"/>
          </ac:picMkLst>
        </pc:picChg>
        <pc:picChg chg="add mod">
          <ac:chgData name="Jassem Abbasi" userId="a485637c-5d5c-44af-8411-f95acc3236b6" providerId="ADAL" clId="{B67E75DF-61F4-4BDD-83F6-F3A9FEB4B984}" dt="2024-02-19T12:19:26.691" v="924" actId="1036"/>
          <ac:picMkLst>
            <pc:docMk/>
            <pc:sldMk cId="3356574348" sldId="325"/>
            <ac:picMk id="7" creationId="{C84BDF8E-0432-E212-8B7C-0EA99EFB8186}"/>
          </ac:picMkLst>
        </pc:picChg>
        <pc:picChg chg="del">
          <ac:chgData name="Jassem Abbasi" userId="a485637c-5d5c-44af-8411-f95acc3236b6" providerId="ADAL" clId="{B67E75DF-61F4-4BDD-83F6-F3A9FEB4B984}" dt="2024-02-19T12:16:19.692" v="840" actId="478"/>
          <ac:picMkLst>
            <pc:docMk/>
            <pc:sldMk cId="3356574348" sldId="325"/>
            <ac:picMk id="9" creationId="{E391393D-3EEB-AF11-E455-C6B632E99033}"/>
          </ac:picMkLst>
        </pc:picChg>
        <pc:picChg chg="del">
          <ac:chgData name="Jassem Abbasi" userId="a485637c-5d5c-44af-8411-f95acc3236b6" providerId="ADAL" clId="{B67E75DF-61F4-4BDD-83F6-F3A9FEB4B984}" dt="2024-02-19T12:16:20.180" v="841" actId="478"/>
          <ac:picMkLst>
            <pc:docMk/>
            <pc:sldMk cId="3356574348" sldId="325"/>
            <ac:picMk id="11" creationId="{5A71BF9F-961F-9881-3E82-9FF4A2CAA39F}"/>
          </ac:picMkLst>
        </pc:picChg>
      </pc:sldChg>
      <pc:sldChg chg="new del">
        <pc:chgData name="Jassem Abbasi" userId="a485637c-5d5c-44af-8411-f95acc3236b6" providerId="ADAL" clId="{B67E75DF-61F4-4BDD-83F6-F3A9FEB4B984}" dt="2024-02-19T12:37:09.318" v="1109" actId="47"/>
        <pc:sldMkLst>
          <pc:docMk/>
          <pc:sldMk cId="287758334" sldId="326"/>
        </pc:sldMkLst>
      </pc:sldChg>
      <pc:sldChg chg="modSp add del mod">
        <pc:chgData name="Jassem Abbasi" userId="a485637c-5d5c-44af-8411-f95acc3236b6" providerId="ADAL" clId="{B67E75DF-61F4-4BDD-83F6-F3A9FEB4B984}" dt="2024-02-19T19:06:28.726" v="1617" actId="47"/>
        <pc:sldMkLst>
          <pc:docMk/>
          <pc:sldMk cId="1171877322" sldId="327"/>
        </pc:sldMkLst>
        <pc:spChg chg="mod">
          <ac:chgData name="Jassem Abbasi" userId="a485637c-5d5c-44af-8411-f95acc3236b6" providerId="ADAL" clId="{B67E75DF-61F4-4BDD-83F6-F3A9FEB4B984}" dt="2024-02-19T19:04:19.125" v="1579" actId="13926"/>
          <ac:spMkLst>
            <pc:docMk/>
            <pc:sldMk cId="1171877322" sldId="327"/>
            <ac:spMk id="2" creationId="{2B6A9B82-CB95-33E3-AF4B-8F9E06D81834}"/>
          </ac:spMkLst>
        </pc:spChg>
        <pc:spChg chg="mod">
          <ac:chgData name="Jassem Abbasi" userId="a485637c-5d5c-44af-8411-f95acc3236b6" providerId="ADAL" clId="{B67E75DF-61F4-4BDD-83F6-F3A9FEB4B984}" dt="2024-02-19T12:43:38.297" v="1140" actId="14100"/>
          <ac:spMkLst>
            <pc:docMk/>
            <pc:sldMk cId="1171877322" sldId="327"/>
            <ac:spMk id="14" creationId="{58306FEB-EC40-725C-2013-9A26FBD6FD45}"/>
          </ac:spMkLst>
        </pc:spChg>
      </pc:sldChg>
      <pc:sldChg chg="addSp delSp modSp add del mod">
        <pc:chgData name="Jassem Abbasi" userId="a485637c-5d5c-44af-8411-f95acc3236b6" providerId="ADAL" clId="{B67E75DF-61F4-4BDD-83F6-F3A9FEB4B984}" dt="2024-02-20T08:10:57.765" v="1741" actId="47"/>
        <pc:sldMkLst>
          <pc:docMk/>
          <pc:sldMk cId="3223680526" sldId="328"/>
        </pc:sldMkLst>
        <pc:spChg chg="mod">
          <ac:chgData name="Jassem Abbasi" userId="a485637c-5d5c-44af-8411-f95acc3236b6" providerId="ADAL" clId="{B67E75DF-61F4-4BDD-83F6-F3A9FEB4B984}" dt="2024-02-19T19:04:08.582" v="1577" actId="2711"/>
          <ac:spMkLst>
            <pc:docMk/>
            <pc:sldMk cId="3223680526" sldId="328"/>
            <ac:spMk id="2" creationId="{2B6A9B82-CB95-33E3-AF4B-8F9E06D81834}"/>
          </ac:spMkLst>
        </pc:spChg>
        <pc:spChg chg="add mod">
          <ac:chgData name="Jassem Abbasi" userId="a485637c-5d5c-44af-8411-f95acc3236b6" providerId="ADAL" clId="{B67E75DF-61F4-4BDD-83F6-F3A9FEB4B984}" dt="2024-02-19T12:44:06.566" v="1141"/>
          <ac:spMkLst>
            <pc:docMk/>
            <pc:sldMk cId="3223680526" sldId="328"/>
            <ac:spMk id="5" creationId="{21C90673-4ABC-2A8D-A1FB-1604D22634AB}"/>
          </ac:spMkLst>
        </pc:spChg>
        <pc:spChg chg="mod">
          <ac:chgData name="Jassem Abbasi" userId="a485637c-5d5c-44af-8411-f95acc3236b6" providerId="ADAL" clId="{B67E75DF-61F4-4BDD-83F6-F3A9FEB4B984}" dt="2024-02-19T12:21:31.926" v="977" actId="20577"/>
          <ac:spMkLst>
            <pc:docMk/>
            <pc:sldMk cId="3223680526" sldId="328"/>
            <ac:spMk id="6" creationId="{68FFCFF1-272B-088B-CF03-603BE224CBD7}"/>
          </ac:spMkLst>
        </pc:spChg>
        <pc:spChg chg="del">
          <ac:chgData name="Jassem Abbasi" userId="a485637c-5d5c-44af-8411-f95acc3236b6" providerId="ADAL" clId="{B67E75DF-61F4-4BDD-83F6-F3A9FEB4B984}" dt="2024-02-19T12:20:47.876" v="963" actId="478"/>
          <ac:spMkLst>
            <pc:docMk/>
            <pc:sldMk cId="3223680526" sldId="328"/>
            <ac:spMk id="13" creationId="{0B4DC8AA-50D6-9B32-E09F-7940ECA62822}"/>
          </ac:spMkLst>
        </pc:spChg>
        <pc:spChg chg="del">
          <ac:chgData name="Jassem Abbasi" userId="a485637c-5d5c-44af-8411-f95acc3236b6" providerId="ADAL" clId="{B67E75DF-61F4-4BDD-83F6-F3A9FEB4B984}" dt="2024-02-19T12:20:47.876" v="963" actId="478"/>
          <ac:spMkLst>
            <pc:docMk/>
            <pc:sldMk cId="3223680526" sldId="328"/>
            <ac:spMk id="14" creationId="{58306FEB-EC40-725C-2013-9A26FBD6FD45}"/>
          </ac:spMkLst>
        </pc:spChg>
        <pc:picChg chg="del">
          <ac:chgData name="Jassem Abbasi" userId="a485637c-5d5c-44af-8411-f95acc3236b6" providerId="ADAL" clId="{B67E75DF-61F4-4BDD-83F6-F3A9FEB4B984}" dt="2024-02-19T12:20:46" v="962" actId="478"/>
          <ac:picMkLst>
            <pc:docMk/>
            <pc:sldMk cId="3223680526" sldId="328"/>
            <ac:picMk id="3" creationId="{DF248B21-DB05-F703-5953-3960550E9DB6}"/>
          </ac:picMkLst>
        </pc:picChg>
        <pc:picChg chg="add mod">
          <ac:chgData name="Jassem Abbasi" userId="a485637c-5d5c-44af-8411-f95acc3236b6" providerId="ADAL" clId="{B67E75DF-61F4-4BDD-83F6-F3A9FEB4B984}" dt="2024-02-19T12:21:24.838" v="974" actId="1076"/>
          <ac:picMkLst>
            <pc:docMk/>
            <pc:sldMk cId="3223680526" sldId="328"/>
            <ac:picMk id="4" creationId="{1040B248-5A6C-6EF3-A6C9-7A855E00C706}"/>
          </ac:picMkLst>
        </pc:picChg>
        <pc:picChg chg="del">
          <ac:chgData name="Jassem Abbasi" userId="a485637c-5d5c-44af-8411-f95acc3236b6" providerId="ADAL" clId="{B67E75DF-61F4-4BDD-83F6-F3A9FEB4B984}" dt="2024-02-19T12:20:47.876" v="963" actId="478"/>
          <ac:picMkLst>
            <pc:docMk/>
            <pc:sldMk cId="3223680526" sldId="328"/>
            <ac:picMk id="7" creationId="{C84BDF8E-0432-E212-8B7C-0EA99EFB8186}"/>
          </ac:picMkLst>
        </pc:picChg>
      </pc:sldChg>
      <pc:sldChg chg="addSp delSp modSp add del mod ord">
        <pc:chgData name="Jassem Abbasi" userId="a485637c-5d5c-44af-8411-f95acc3236b6" providerId="ADAL" clId="{B67E75DF-61F4-4BDD-83F6-F3A9FEB4B984}" dt="2024-02-20T08:32:06.280" v="1831" actId="47"/>
        <pc:sldMkLst>
          <pc:docMk/>
          <pc:sldMk cId="4257908999" sldId="329"/>
        </pc:sldMkLst>
        <pc:spChg chg="mod">
          <ac:chgData name="Jassem Abbasi" userId="a485637c-5d5c-44af-8411-f95acc3236b6" providerId="ADAL" clId="{B67E75DF-61F4-4BDD-83F6-F3A9FEB4B984}" dt="2024-02-19T20:19:04.857" v="1702" actId="14100"/>
          <ac:spMkLst>
            <pc:docMk/>
            <pc:sldMk cId="4257908999" sldId="329"/>
            <ac:spMk id="2" creationId="{2B6A9B82-CB95-33E3-AF4B-8F9E06D81834}"/>
          </ac:spMkLst>
        </pc:spChg>
        <pc:spChg chg="add del mod">
          <ac:chgData name="Jassem Abbasi" userId="a485637c-5d5c-44af-8411-f95acc3236b6" providerId="ADAL" clId="{B67E75DF-61F4-4BDD-83F6-F3A9FEB4B984}" dt="2024-02-19T12:44:09.592" v="1143"/>
          <ac:spMkLst>
            <pc:docMk/>
            <pc:sldMk cId="4257908999" sldId="329"/>
            <ac:spMk id="5" creationId="{EC7773DB-115F-8CF4-9A6C-F1B4233938B9}"/>
          </ac:spMkLst>
        </pc:spChg>
        <pc:spChg chg="add del mod">
          <ac:chgData name="Jassem Abbasi" userId="a485637c-5d5c-44af-8411-f95acc3236b6" providerId="ADAL" clId="{B67E75DF-61F4-4BDD-83F6-F3A9FEB4B984}" dt="2024-02-19T12:22:55.525" v="999" actId="20577"/>
          <ac:spMkLst>
            <pc:docMk/>
            <pc:sldMk cId="4257908999" sldId="329"/>
            <ac:spMk id="6" creationId="{68FFCFF1-272B-088B-CF03-603BE224CBD7}"/>
          </ac:spMkLst>
        </pc:spChg>
        <pc:spChg chg="del">
          <ac:chgData name="Jassem Abbasi" userId="a485637c-5d5c-44af-8411-f95acc3236b6" providerId="ADAL" clId="{B67E75DF-61F4-4BDD-83F6-F3A9FEB4B984}" dt="2024-02-19T12:22:35.419" v="993" actId="478"/>
          <ac:spMkLst>
            <pc:docMk/>
            <pc:sldMk cId="4257908999" sldId="329"/>
            <ac:spMk id="13" creationId="{0B4DC8AA-50D6-9B32-E09F-7940ECA62822}"/>
          </ac:spMkLst>
        </pc:spChg>
        <pc:spChg chg="del">
          <ac:chgData name="Jassem Abbasi" userId="a485637c-5d5c-44af-8411-f95acc3236b6" providerId="ADAL" clId="{B67E75DF-61F4-4BDD-83F6-F3A9FEB4B984}" dt="2024-02-19T12:22:34.148" v="992" actId="478"/>
          <ac:spMkLst>
            <pc:docMk/>
            <pc:sldMk cId="4257908999" sldId="329"/>
            <ac:spMk id="14" creationId="{58306FEB-EC40-725C-2013-9A26FBD6FD45}"/>
          </ac:spMkLst>
        </pc:spChg>
        <pc:picChg chg="del">
          <ac:chgData name="Jassem Abbasi" userId="a485637c-5d5c-44af-8411-f95acc3236b6" providerId="ADAL" clId="{B67E75DF-61F4-4BDD-83F6-F3A9FEB4B984}" dt="2024-02-19T12:22:28.372" v="988" actId="478"/>
          <ac:picMkLst>
            <pc:docMk/>
            <pc:sldMk cId="4257908999" sldId="329"/>
            <ac:picMk id="3" creationId="{DF248B21-DB05-F703-5953-3960550E9DB6}"/>
          </ac:picMkLst>
        </pc:picChg>
        <pc:picChg chg="add mod">
          <ac:chgData name="Jassem Abbasi" userId="a485637c-5d5c-44af-8411-f95acc3236b6" providerId="ADAL" clId="{B67E75DF-61F4-4BDD-83F6-F3A9FEB4B984}" dt="2024-02-19T12:22:37.241" v="994" actId="1076"/>
          <ac:picMkLst>
            <pc:docMk/>
            <pc:sldMk cId="4257908999" sldId="329"/>
            <ac:picMk id="4" creationId="{201DF586-3F95-AB4B-5727-3393DD2DD572}"/>
          </ac:picMkLst>
        </pc:picChg>
        <pc:picChg chg="del">
          <ac:chgData name="Jassem Abbasi" userId="a485637c-5d5c-44af-8411-f95acc3236b6" providerId="ADAL" clId="{B67E75DF-61F4-4BDD-83F6-F3A9FEB4B984}" dt="2024-02-19T12:22:35.419" v="993" actId="478"/>
          <ac:picMkLst>
            <pc:docMk/>
            <pc:sldMk cId="4257908999" sldId="329"/>
            <ac:picMk id="7" creationId="{C84BDF8E-0432-E212-8B7C-0EA99EFB8186}"/>
          </ac:picMkLst>
        </pc:picChg>
      </pc:sldChg>
      <pc:sldChg chg="addSp delSp modSp add del mod">
        <pc:chgData name="Jassem Abbasi" userId="a485637c-5d5c-44af-8411-f95acc3236b6" providerId="ADAL" clId="{B67E75DF-61F4-4BDD-83F6-F3A9FEB4B984}" dt="2024-02-20T08:33:16.047" v="1854" actId="47"/>
        <pc:sldMkLst>
          <pc:docMk/>
          <pc:sldMk cId="2496418502" sldId="330"/>
        </pc:sldMkLst>
        <pc:spChg chg="mod">
          <ac:chgData name="Jassem Abbasi" userId="a485637c-5d5c-44af-8411-f95acc3236b6" providerId="ADAL" clId="{B67E75DF-61F4-4BDD-83F6-F3A9FEB4B984}" dt="2024-02-19T19:03:53.489" v="1575" actId="2711"/>
          <ac:spMkLst>
            <pc:docMk/>
            <pc:sldMk cId="2496418502" sldId="330"/>
            <ac:spMk id="2" creationId="{2B6A9B82-CB95-33E3-AF4B-8F9E06D81834}"/>
          </ac:spMkLst>
        </pc:spChg>
        <pc:spChg chg="mod">
          <ac:chgData name="Jassem Abbasi" userId="a485637c-5d5c-44af-8411-f95acc3236b6" providerId="ADAL" clId="{B67E75DF-61F4-4BDD-83F6-F3A9FEB4B984}" dt="2024-02-19T19:32:18.083" v="1653" actId="207"/>
          <ac:spMkLst>
            <pc:docMk/>
            <pc:sldMk cId="2496418502" sldId="330"/>
            <ac:spMk id="6" creationId="{68FFCFF1-272B-088B-CF03-603BE224CBD7}"/>
          </ac:spMkLst>
        </pc:spChg>
        <pc:spChg chg="add mod">
          <ac:chgData name="Jassem Abbasi" userId="a485637c-5d5c-44af-8411-f95acc3236b6" providerId="ADAL" clId="{B67E75DF-61F4-4BDD-83F6-F3A9FEB4B984}" dt="2024-02-19T12:44:11.261" v="1144"/>
          <ac:spMkLst>
            <pc:docMk/>
            <pc:sldMk cId="2496418502" sldId="330"/>
            <ac:spMk id="8" creationId="{842BE4A1-6AAF-DF63-D656-B78E019F318F}"/>
          </ac:spMkLst>
        </pc:spChg>
        <pc:picChg chg="add mod">
          <ac:chgData name="Jassem Abbasi" userId="a485637c-5d5c-44af-8411-f95acc3236b6" providerId="ADAL" clId="{B67E75DF-61F4-4BDD-83F6-F3A9FEB4B984}" dt="2024-02-19T12:31:31.035" v="1049" actId="1076"/>
          <ac:picMkLst>
            <pc:docMk/>
            <pc:sldMk cId="2496418502" sldId="330"/>
            <ac:picMk id="3" creationId="{457EB2F8-5258-BBFC-0F5B-D5A29A1B42CE}"/>
          </ac:picMkLst>
        </pc:picChg>
        <pc:picChg chg="del">
          <ac:chgData name="Jassem Abbasi" userId="a485637c-5d5c-44af-8411-f95acc3236b6" providerId="ADAL" clId="{B67E75DF-61F4-4BDD-83F6-F3A9FEB4B984}" dt="2024-02-19T12:30:35.437" v="1039" actId="478"/>
          <ac:picMkLst>
            <pc:docMk/>
            <pc:sldMk cId="2496418502" sldId="330"/>
            <ac:picMk id="4" creationId="{201DF586-3F95-AB4B-5727-3393DD2DD572}"/>
          </ac:picMkLst>
        </pc:picChg>
        <pc:picChg chg="add mod">
          <ac:chgData name="Jassem Abbasi" userId="a485637c-5d5c-44af-8411-f95acc3236b6" providerId="ADAL" clId="{B67E75DF-61F4-4BDD-83F6-F3A9FEB4B984}" dt="2024-02-19T19:31:37.457" v="1639" actId="1076"/>
          <ac:picMkLst>
            <pc:docMk/>
            <pc:sldMk cId="2496418502" sldId="330"/>
            <ac:picMk id="5" creationId="{27F1E7AB-0395-4308-C522-A404156C0E29}"/>
          </ac:picMkLst>
        </pc:picChg>
        <pc:picChg chg="add mod">
          <ac:chgData name="Jassem Abbasi" userId="a485637c-5d5c-44af-8411-f95acc3236b6" providerId="ADAL" clId="{B67E75DF-61F4-4BDD-83F6-F3A9FEB4B984}" dt="2024-02-19T12:35:38.359" v="1052"/>
          <ac:picMkLst>
            <pc:docMk/>
            <pc:sldMk cId="2496418502" sldId="330"/>
            <ac:picMk id="7" creationId="{38633E5D-B0D2-DAAA-8643-806B5F0B2A19}"/>
          </ac:picMkLst>
        </pc:picChg>
      </pc:sldChg>
      <pc:sldChg chg="add del">
        <pc:chgData name="Jassem Abbasi" userId="a485637c-5d5c-44af-8411-f95acc3236b6" providerId="ADAL" clId="{B67E75DF-61F4-4BDD-83F6-F3A9FEB4B984}" dt="2024-02-08T13:26:16.550" v="3"/>
        <pc:sldMkLst>
          <pc:docMk/>
          <pc:sldMk cId="2718602824" sldId="330"/>
        </pc:sldMkLst>
      </pc:sldChg>
      <pc:sldChg chg="addSp delSp modSp add del mod">
        <pc:chgData name="Jassem Abbasi" userId="a485637c-5d5c-44af-8411-f95acc3236b6" providerId="ADAL" clId="{B67E75DF-61F4-4BDD-83F6-F3A9FEB4B984}" dt="2024-02-20T08:33:46.652" v="1892" actId="47"/>
        <pc:sldMkLst>
          <pc:docMk/>
          <pc:sldMk cId="3126998930" sldId="331"/>
        </pc:sldMkLst>
        <pc:spChg chg="mod">
          <ac:chgData name="Jassem Abbasi" userId="a485637c-5d5c-44af-8411-f95acc3236b6" providerId="ADAL" clId="{B67E75DF-61F4-4BDD-83F6-F3A9FEB4B984}" dt="2024-02-19T19:03:40.156" v="1573" actId="13926"/>
          <ac:spMkLst>
            <pc:docMk/>
            <pc:sldMk cId="3126998930" sldId="331"/>
            <ac:spMk id="2" creationId="{2B6A9B82-CB95-33E3-AF4B-8F9E06D81834}"/>
          </ac:spMkLst>
        </pc:spChg>
        <pc:spChg chg="del">
          <ac:chgData name="Jassem Abbasi" userId="a485637c-5d5c-44af-8411-f95acc3236b6" providerId="ADAL" clId="{B67E75DF-61F4-4BDD-83F6-F3A9FEB4B984}" dt="2024-02-19T12:35:50.982" v="1056" actId="478"/>
          <ac:spMkLst>
            <pc:docMk/>
            <pc:sldMk cId="3126998930" sldId="331"/>
            <ac:spMk id="6" creationId="{68FFCFF1-272B-088B-CF03-603BE224CBD7}"/>
          </ac:spMkLst>
        </pc:spChg>
        <pc:spChg chg="add mod">
          <ac:chgData name="Jassem Abbasi" userId="a485637c-5d5c-44af-8411-f95acc3236b6" providerId="ADAL" clId="{B67E75DF-61F4-4BDD-83F6-F3A9FEB4B984}" dt="2024-02-19T19:31:27.369" v="1636" actId="13926"/>
          <ac:spMkLst>
            <pc:docMk/>
            <pc:sldMk cId="3126998930" sldId="331"/>
            <ac:spMk id="8" creationId="{6DFB79A4-F36C-BC27-880D-8A69E4EFE11C}"/>
          </ac:spMkLst>
        </pc:spChg>
        <pc:spChg chg="add del mod">
          <ac:chgData name="Jassem Abbasi" userId="a485637c-5d5c-44af-8411-f95acc3236b6" providerId="ADAL" clId="{B67E75DF-61F4-4BDD-83F6-F3A9FEB4B984}" dt="2024-02-20T08:25:14.790" v="1742" actId="478"/>
          <ac:spMkLst>
            <pc:docMk/>
            <pc:sldMk cId="3126998930" sldId="331"/>
            <ac:spMk id="9" creationId="{45965214-6FD0-8E85-5859-4E03DB0B0241}"/>
          </ac:spMkLst>
        </pc:spChg>
        <pc:picChg chg="del">
          <ac:chgData name="Jassem Abbasi" userId="a485637c-5d5c-44af-8411-f95acc3236b6" providerId="ADAL" clId="{B67E75DF-61F4-4BDD-83F6-F3A9FEB4B984}" dt="2024-02-19T12:35:49.293" v="1055" actId="478"/>
          <ac:picMkLst>
            <pc:docMk/>
            <pc:sldMk cId="3126998930" sldId="331"/>
            <ac:picMk id="3" creationId="{457EB2F8-5258-BBFC-0F5B-D5A29A1B42CE}"/>
          </ac:picMkLst>
        </pc:picChg>
        <pc:picChg chg="add mod">
          <ac:chgData name="Jassem Abbasi" userId="a485637c-5d5c-44af-8411-f95acc3236b6" providerId="ADAL" clId="{B67E75DF-61F4-4BDD-83F6-F3A9FEB4B984}" dt="2024-02-20T08:25:17.595" v="1743" actId="1076"/>
          <ac:picMkLst>
            <pc:docMk/>
            <pc:sldMk cId="3126998930" sldId="331"/>
            <ac:picMk id="4" creationId="{34FD05CA-17B4-E7D2-7E6F-9B728FCB5D4E}"/>
          </ac:picMkLst>
        </pc:picChg>
        <pc:picChg chg="del">
          <ac:chgData name="Jassem Abbasi" userId="a485637c-5d5c-44af-8411-f95acc3236b6" providerId="ADAL" clId="{B67E75DF-61F4-4BDD-83F6-F3A9FEB4B984}" dt="2024-02-19T12:35:48.565" v="1054" actId="478"/>
          <ac:picMkLst>
            <pc:docMk/>
            <pc:sldMk cId="3126998930" sldId="331"/>
            <ac:picMk id="5" creationId="{27F1E7AB-0395-4308-C522-A404156C0E29}"/>
          </ac:picMkLst>
        </pc:picChg>
      </pc:sldChg>
      <pc:sldChg chg="addSp delSp modSp add mod modClrScheme chgLayout">
        <pc:chgData name="Jassem Abbasi" userId="a485637c-5d5c-44af-8411-f95acc3236b6" providerId="ADAL" clId="{B67E75DF-61F4-4BDD-83F6-F3A9FEB4B984}" dt="2024-02-28T08:48:38.089" v="4868" actId="1076"/>
        <pc:sldMkLst>
          <pc:docMk/>
          <pc:sldMk cId="2661967053" sldId="332"/>
        </pc:sldMkLst>
        <pc:spChg chg="mod ord">
          <ac:chgData name="Jassem Abbasi" userId="a485637c-5d5c-44af-8411-f95acc3236b6" providerId="ADAL" clId="{B67E75DF-61F4-4BDD-83F6-F3A9FEB4B984}" dt="2024-02-22T06:55:26.295" v="2243" actId="27636"/>
          <ac:spMkLst>
            <pc:docMk/>
            <pc:sldMk cId="2661967053" sldId="332"/>
            <ac:spMk id="2" creationId="{2B6A9B82-CB95-33E3-AF4B-8F9E06D81834}"/>
          </ac:spMkLst>
        </pc:spChg>
        <pc:spChg chg="add mod">
          <ac:chgData name="Jassem Abbasi" userId="a485637c-5d5c-44af-8411-f95acc3236b6" providerId="ADAL" clId="{B67E75DF-61F4-4BDD-83F6-F3A9FEB4B984}" dt="2024-02-28T08:41:21.273" v="4835" actId="13926"/>
          <ac:spMkLst>
            <pc:docMk/>
            <pc:sldMk cId="2661967053" sldId="332"/>
            <ac:spMk id="4" creationId="{1E8AA283-1A7D-7598-7C11-63DC981A3F27}"/>
          </ac:spMkLst>
        </pc:spChg>
        <pc:spChg chg="add del mod">
          <ac:chgData name="Jassem Abbasi" userId="a485637c-5d5c-44af-8411-f95acc3236b6" providerId="ADAL" clId="{B67E75DF-61F4-4BDD-83F6-F3A9FEB4B984}" dt="2024-02-22T13:18:31.516" v="3324" actId="478"/>
          <ac:spMkLst>
            <pc:docMk/>
            <pc:sldMk cId="2661967053" sldId="332"/>
            <ac:spMk id="4" creationId="{7A362F65-02BE-59E3-976D-32D27E1E9373}"/>
          </ac:spMkLst>
        </pc:spChg>
        <pc:spChg chg="add del mod">
          <ac:chgData name="Jassem Abbasi" userId="a485637c-5d5c-44af-8411-f95acc3236b6" providerId="ADAL" clId="{B67E75DF-61F4-4BDD-83F6-F3A9FEB4B984}" dt="2024-02-20T08:25:35.744" v="1753" actId="478"/>
          <ac:spMkLst>
            <pc:docMk/>
            <pc:sldMk cId="2661967053" sldId="332"/>
            <ac:spMk id="6" creationId="{D655E50C-7B29-AF18-F99B-91D7F4601BA9}"/>
          </ac:spMkLst>
        </pc:spChg>
        <pc:spChg chg="mod ord">
          <ac:chgData name="Jassem Abbasi" userId="a485637c-5d5c-44af-8411-f95acc3236b6" providerId="ADAL" clId="{B67E75DF-61F4-4BDD-83F6-F3A9FEB4B984}" dt="2024-02-20T08:34:45.002" v="1934" actId="700"/>
          <ac:spMkLst>
            <pc:docMk/>
            <pc:sldMk cId="2661967053" sldId="332"/>
            <ac:spMk id="7" creationId="{E1E323F7-A71D-FCE2-3117-248CCFCA9A12}"/>
          </ac:spMkLst>
        </pc:spChg>
        <pc:spChg chg="del mod">
          <ac:chgData name="Jassem Abbasi" userId="a485637c-5d5c-44af-8411-f95acc3236b6" providerId="ADAL" clId="{B67E75DF-61F4-4BDD-83F6-F3A9FEB4B984}" dt="2024-02-28T08:40:35.302" v="4816" actId="478"/>
          <ac:spMkLst>
            <pc:docMk/>
            <pc:sldMk cId="2661967053" sldId="332"/>
            <ac:spMk id="8" creationId="{6DFB79A4-F36C-BC27-880D-8A69E4EFE11C}"/>
          </ac:spMkLst>
        </pc:spChg>
        <pc:spChg chg="add del mod ord">
          <ac:chgData name="Jassem Abbasi" userId="a485637c-5d5c-44af-8411-f95acc3236b6" providerId="ADAL" clId="{B67E75DF-61F4-4BDD-83F6-F3A9FEB4B984}" dt="2024-02-20T08:34:59.023" v="1936" actId="478"/>
          <ac:spMkLst>
            <pc:docMk/>
            <pc:sldMk cId="2661967053" sldId="332"/>
            <ac:spMk id="9" creationId="{1EE6983F-2E83-47E5-D3A3-004A2E7F6D91}"/>
          </ac:spMkLst>
        </pc:spChg>
        <pc:graphicFrameChg chg="add del mod">
          <ac:chgData name="Jassem Abbasi" userId="a485637c-5d5c-44af-8411-f95acc3236b6" providerId="ADAL" clId="{B67E75DF-61F4-4BDD-83F6-F3A9FEB4B984}" dt="2024-02-28T08:44:04.909" v="4843"/>
          <ac:graphicFrameMkLst>
            <pc:docMk/>
            <pc:sldMk cId="2661967053" sldId="332"/>
            <ac:graphicFrameMk id="6" creationId="{0B3087CB-8647-DF4A-580D-D430ECD00238}"/>
          </ac:graphicFrameMkLst>
        </pc:graphicFrameChg>
        <pc:graphicFrameChg chg="add mod modGraphic">
          <ac:chgData name="Jassem Abbasi" userId="a485637c-5d5c-44af-8411-f95acc3236b6" providerId="ADAL" clId="{B67E75DF-61F4-4BDD-83F6-F3A9FEB4B984}" dt="2024-02-28T08:45:13.837" v="4867" actId="1076"/>
          <ac:graphicFrameMkLst>
            <pc:docMk/>
            <pc:sldMk cId="2661967053" sldId="332"/>
            <ac:graphicFrameMk id="9" creationId="{234DD68E-012D-7894-A18D-CC7FBCCA61C4}"/>
          </ac:graphicFrameMkLst>
        </pc:graphicFrameChg>
        <pc:picChg chg="add del mod">
          <ac:chgData name="Jassem Abbasi" userId="a485637c-5d5c-44af-8411-f95acc3236b6" providerId="ADAL" clId="{B67E75DF-61F4-4BDD-83F6-F3A9FEB4B984}" dt="2024-02-22T07:54:27.909" v="2301" actId="478"/>
          <ac:picMkLst>
            <pc:docMk/>
            <pc:sldMk cId="2661967053" sldId="332"/>
            <ac:picMk id="3" creationId="{00A3A16D-75C1-2913-6FA3-7DF2E8B63440}"/>
          </ac:picMkLst>
        </pc:picChg>
        <pc:picChg chg="del">
          <ac:chgData name="Jassem Abbasi" userId="a485637c-5d5c-44af-8411-f95acc3236b6" providerId="ADAL" clId="{B67E75DF-61F4-4BDD-83F6-F3A9FEB4B984}" dt="2024-02-19T12:37:23.173" v="1111" actId="478"/>
          <ac:picMkLst>
            <pc:docMk/>
            <pc:sldMk cId="2661967053" sldId="332"/>
            <ac:picMk id="4" creationId="{34FD05CA-17B4-E7D2-7E6F-9B728FCB5D4E}"/>
          </ac:picMkLst>
        </pc:picChg>
        <pc:picChg chg="add mod">
          <ac:chgData name="Jassem Abbasi" userId="a485637c-5d5c-44af-8411-f95acc3236b6" providerId="ADAL" clId="{B67E75DF-61F4-4BDD-83F6-F3A9FEB4B984}" dt="2024-02-28T08:48:38.089" v="4868" actId="1076"/>
          <ac:picMkLst>
            <pc:docMk/>
            <pc:sldMk cId="2661967053" sldId="332"/>
            <ac:picMk id="5" creationId="{09E3DC0D-0852-7CA1-A91A-A9A714A5BDFB}"/>
          </ac:picMkLst>
        </pc:picChg>
      </pc:sldChg>
      <pc:sldChg chg="delSp add del mod">
        <pc:chgData name="Jassem Abbasi" userId="a485637c-5d5c-44af-8411-f95acc3236b6" providerId="ADAL" clId="{B67E75DF-61F4-4BDD-83F6-F3A9FEB4B984}" dt="2024-02-20T08:08:16.549" v="1727" actId="47"/>
        <pc:sldMkLst>
          <pc:docMk/>
          <pc:sldMk cId="3860055628" sldId="333"/>
        </pc:sldMkLst>
        <pc:spChg chg="del">
          <ac:chgData name="Jassem Abbasi" userId="a485637c-5d5c-44af-8411-f95acc3236b6" providerId="ADAL" clId="{B67E75DF-61F4-4BDD-83F6-F3A9FEB4B984}" dt="2024-02-19T15:08:33.300" v="1214" actId="478"/>
          <ac:spMkLst>
            <pc:docMk/>
            <pc:sldMk cId="3860055628" sldId="333"/>
            <ac:spMk id="2" creationId="{5A9B211D-96E8-4555-4849-1CCA3D306E5F}"/>
          </ac:spMkLst>
        </pc:spChg>
        <pc:spChg chg="del">
          <ac:chgData name="Jassem Abbasi" userId="a485637c-5d5c-44af-8411-f95acc3236b6" providerId="ADAL" clId="{B67E75DF-61F4-4BDD-83F6-F3A9FEB4B984}" dt="2024-02-19T15:08:33.300" v="1214" actId="478"/>
          <ac:spMkLst>
            <pc:docMk/>
            <pc:sldMk cId="3860055628" sldId="333"/>
            <ac:spMk id="5" creationId="{44EAF2BD-F674-8B97-FB25-18230BDB01C7}"/>
          </ac:spMkLst>
        </pc:spChg>
        <pc:spChg chg="del">
          <ac:chgData name="Jassem Abbasi" userId="a485637c-5d5c-44af-8411-f95acc3236b6" providerId="ADAL" clId="{B67E75DF-61F4-4BDD-83F6-F3A9FEB4B984}" dt="2024-02-19T15:08:33.300" v="1214" actId="478"/>
          <ac:spMkLst>
            <pc:docMk/>
            <pc:sldMk cId="3860055628" sldId="333"/>
            <ac:spMk id="6" creationId="{75F67B97-E4E9-D3DF-09A7-AC4A7C2E695F}"/>
          </ac:spMkLst>
        </pc:spChg>
        <pc:spChg chg="del">
          <ac:chgData name="Jassem Abbasi" userId="a485637c-5d5c-44af-8411-f95acc3236b6" providerId="ADAL" clId="{B67E75DF-61F4-4BDD-83F6-F3A9FEB4B984}" dt="2024-02-19T15:08:33.300" v="1214" actId="478"/>
          <ac:spMkLst>
            <pc:docMk/>
            <pc:sldMk cId="3860055628" sldId="333"/>
            <ac:spMk id="7" creationId="{E770DB3F-65DF-EA51-CE36-012481E9F5A0}"/>
          </ac:spMkLst>
        </pc:spChg>
        <pc:spChg chg="del">
          <ac:chgData name="Jassem Abbasi" userId="a485637c-5d5c-44af-8411-f95acc3236b6" providerId="ADAL" clId="{B67E75DF-61F4-4BDD-83F6-F3A9FEB4B984}" dt="2024-02-19T15:08:33.300" v="1214" actId="478"/>
          <ac:spMkLst>
            <pc:docMk/>
            <pc:sldMk cId="3860055628" sldId="333"/>
            <ac:spMk id="9" creationId="{8A440093-3EAC-3830-540C-271E13DA14CC}"/>
          </ac:spMkLst>
        </pc:spChg>
        <pc:spChg chg="del">
          <ac:chgData name="Jassem Abbasi" userId="a485637c-5d5c-44af-8411-f95acc3236b6" providerId="ADAL" clId="{B67E75DF-61F4-4BDD-83F6-F3A9FEB4B984}" dt="2024-02-19T15:08:33.300" v="1214" actId="478"/>
          <ac:spMkLst>
            <pc:docMk/>
            <pc:sldMk cId="3860055628" sldId="333"/>
            <ac:spMk id="10" creationId="{E1915D0C-A0D1-005F-7DE4-11B46E27920B}"/>
          </ac:spMkLst>
        </pc:spChg>
        <pc:spChg chg="del">
          <ac:chgData name="Jassem Abbasi" userId="a485637c-5d5c-44af-8411-f95acc3236b6" providerId="ADAL" clId="{B67E75DF-61F4-4BDD-83F6-F3A9FEB4B984}" dt="2024-02-19T15:08:33.300" v="1214" actId="478"/>
          <ac:spMkLst>
            <pc:docMk/>
            <pc:sldMk cId="3860055628" sldId="333"/>
            <ac:spMk id="11" creationId="{83FE710A-4087-FACB-A278-1E80379451AA}"/>
          </ac:spMkLst>
        </pc:spChg>
        <pc:spChg chg="del">
          <ac:chgData name="Jassem Abbasi" userId="a485637c-5d5c-44af-8411-f95acc3236b6" providerId="ADAL" clId="{B67E75DF-61F4-4BDD-83F6-F3A9FEB4B984}" dt="2024-02-19T15:08:33.300" v="1214" actId="478"/>
          <ac:spMkLst>
            <pc:docMk/>
            <pc:sldMk cId="3860055628" sldId="333"/>
            <ac:spMk id="14" creationId="{ACE8FB17-8C27-4321-8A62-CDC0D6A17FB6}"/>
          </ac:spMkLst>
        </pc:spChg>
        <pc:spChg chg="del">
          <ac:chgData name="Jassem Abbasi" userId="a485637c-5d5c-44af-8411-f95acc3236b6" providerId="ADAL" clId="{B67E75DF-61F4-4BDD-83F6-F3A9FEB4B984}" dt="2024-02-19T15:08:33.300" v="1214" actId="478"/>
          <ac:spMkLst>
            <pc:docMk/>
            <pc:sldMk cId="3860055628" sldId="333"/>
            <ac:spMk id="15" creationId="{77E1151C-3FA9-62BB-1ABA-6D4E0AE28F1A}"/>
          </ac:spMkLst>
        </pc:spChg>
        <pc:spChg chg="del">
          <ac:chgData name="Jassem Abbasi" userId="a485637c-5d5c-44af-8411-f95acc3236b6" providerId="ADAL" clId="{B67E75DF-61F4-4BDD-83F6-F3A9FEB4B984}" dt="2024-02-19T15:08:34.908" v="1215" actId="478"/>
          <ac:spMkLst>
            <pc:docMk/>
            <pc:sldMk cId="3860055628" sldId="333"/>
            <ac:spMk id="16" creationId="{5F10321E-3E4C-B638-E572-A288A4D10D46}"/>
          </ac:spMkLst>
        </pc:spChg>
        <pc:spChg chg="del">
          <ac:chgData name="Jassem Abbasi" userId="a485637c-5d5c-44af-8411-f95acc3236b6" providerId="ADAL" clId="{B67E75DF-61F4-4BDD-83F6-F3A9FEB4B984}" dt="2024-02-19T15:08:33.300" v="1214" actId="478"/>
          <ac:spMkLst>
            <pc:docMk/>
            <pc:sldMk cId="3860055628" sldId="333"/>
            <ac:spMk id="17" creationId="{D53B4EC8-5CAD-CDDA-8440-392F66FD789E}"/>
          </ac:spMkLst>
        </pc:spChg>
        <pc:spChg chg="del">
          <ac:chgData name="Jassem Abbasi" userId="a485637c-5d5c-44af-8411-f95acc3236b6" providerId="ADAL" clId="{B67E75DF-61F4-4BDD-83F6-F3A9FEB4B984}" dt="2024-02-19T15:08:33.300" v="1214" actId="478"/>
          <ac:spMkLst>
            <pc:docMk/>
            <pc:sldMk cId="3860055628" sldId="333"/>
            <ac:spMk id="18" creationId="{9123CF02-F4EE-C4CA-45BA-DEFB90EC6B50}"/>
          </ac:spMkLst>
        </pc:spChg>
        <pc:spChg chg="del">
          <ac:chgData name="Jassem Abbasi" userId="a485637c-5d5c-44af-8411-f95acc3236b6" providerId="ADAL" clId="{B67E75DF-61F4-4BDD-83F6-F3A9FEB4B984}" dt="2024-02-19T15:08:33.300" v="1214" actId="478"/>
          <ac:spMkLst>
            <pc:docMk/>
            <pc:sldMk cId="3860055628" sldId="333"/>
            <ac:spMk id="21" creationId="{CA81862A-DCF6-F478-108F-E136C1903A15}"/>
          </ac:spMkLst>
        </pc:spChg>
        <pc:spChg chg="del">
          <ac:chgData name="Jassem Abbasi" userId="a485637c-5d5c-44af-8411-f95acc3236b6" providerId="ADAL" clId="{B67E75DF-61F4-4BDD-83F6-F3A9FEB4B984}" dt="2024-02-19T15:08:33.300" v="1214" actId="478"/>
          <ac:spMkLst>
            <pc:docMk/>
            <pc:sldMk cId="3860055628" sldId="333"/>
            <ac:spMk id="25" creationId="{29A14767-30D6-9845-BB0A-EE159843FAB5}"/>
          </ac:spMkLst>
        </pc:spChg>
        <pc:picChg chg="del">
          <ac:chgData name="Jassem Abbasi" userId="a485637c-5d5c-44af-8411-f95acc3236b6" providerId="ADAL" clId="{B67E75DF-61F4-4BDD-83F6-F3A9FEB4B984}" dt="2024-02-19T15:08:33.300" v="1214" actId="478"/>
          <ac:picMkLst>
            <pc:docMk/>
            <pc:sldMk cId="3860055628" sldId="333"/>
            <ac:picMk id="12" creationId="{C0130D44-B77D-967D-3188-D640D953499C}"/>
          </ac:picMkLst>
        </pc:picChg>
        <pc:picChg chg="del">
          <ac:chgData name="Jassem Abbasi" userId="a485637c-5d5c-44af-8411-f95acc3236b6" providerId="ADAL" clId="{B67E75DF-61F4-4BDD-83F6-F3A9FEB4B984}" dt="2024-02-19T15:08:33.300" v="1214" actId="478"/>
          <ac:picMkLst>
            <pc:docMk/>
            <pc:sldMk cId="3860055628" sldId="333"/>
            <ac:picMk id="20" creationId="{A860289C-0897-AE26-FC98-351744808A77}"/>
          </ac:picMkLst>
        </pc:picChg>
        <pc:picChg chg="del">
          <ac:chgData name="Jassem Abbasi" userId="a485637c-5d5c-44af-8411-f95acc3236b6" providerId="ADAL" clId="{B67E75DF-61F4-4BDD-83F6-F3A9FEB4B984}" dt="2024-02-19T15:08:33.300" v="1214" actId="478"/>
          <ac:picMkLst>
            <pc:docMk/>
            <pc:sldMk cId="3860055628" sldId="333"/>
            <ac:picMk id="23" creationId="{8E574E6D-FF7A-7104-B74A-30DF73E557A0}"/>
          </ac:picMkLst>
        </pc:picChg>
        <pc:cxnChg chg="del">
          <ac:chgData name="Jassem Abbasi" userId="a485637c-5d5c-44af-8411-f95acc3236b6" providerId="ADAL" clId="{B67E75DF-61F4-4BDD-83F6-F3A9FEB4B984}" dt="2024-02-19T15:08:33.300" v="1214" actId="478"/>
          <ac:cxnSpMkLst>
            <pc:docMk/>
            <pc:sldMk cId="3860055628" sldId="333"/>
            <ac:cxnSpMk id="8" creationId="{9C56865A-0C07-3561-FC12-098E9D4D2A36}"/>
          </ac:cxnSpMkLst>
        </pc:cxnChg>
        <pc:cxnChg chg="del">
          <ac:chgData name="Jassem Abbasi" userId="a485637c-5d5c-44af-8411-f95acc3236b6" providerId="ADAL" clId="{B67E75DF-61F4-4BDD-83F6-F3A9FEB4B984}" dt="2024-02-19T15:08:33.300" v="1214" actId="478"/>
          <ac:cxnSpMkLst>
            <pc:docMk/>
            <pc:sldMk cId="3860055628" sldId="333"/>
            <ac:cxnSpMk id="13" creationId="{CCE92638-7099-BE6F-94A0-525F8651FBD2}"/>
          </ac:cxnSpMkLst>
        </pc:cxnChg>
        <pc:cxnChg chg="del">
          <ac:chgData name="Jassem Abbasi" userId="a485637c-5d5c-44af-8411-f95acc3236b6" providerId="ADAL" clId="{B67E75DF-61F4-4BDD-83F6-F3A9FEB4B984}" dt="2024-02-19T15:08:35.722" v="1216" actId="478"/>
          <ac:cxnSpMkLst>
            <pc:docMk/>
            <pc:sldMk cId="3860055628" sldId="333"/>
            <ac:cxnSpMk id="19" creationId="{49556817-EC80-F98A-24F1-3220778C4A81}"/>
          </ac:cxnSpMkLst>
        </pc:cxnChg>
        <pc:cxnChg chg="del">
          <ac:chgData name="Jassem Abbasi" userId="a485637c-5d5c-44af-8411-f95acc3236b6" providerId="ADAL" clId="{B67E75DF-61F4-4BDD-83F6-F3A9FEB4B984}" dt="2024-02-19T15:08:33.300" v="1214" actId="478"/>
          <ac:cxnSpMkLst>
            <pc:docMk/>
            <pc:sldMk cId="3860055628" sldId="333"/>
            <ac:cxnSpMk id="22" creationId="{2C529F5B-12A9-0883-4DEA-DF60AD6316CF}"/>
          </ac:cxnSpMkLst>
        </pc:cxnChg>
      </pc:sldChg>
      <pc:sldChg chg="addSp delSp modSp add mod modClrScheme chgLayout">
        <pc:chgData name="Jassem Abbasi" userId="a485637c-5d5c-44af-8411-f95acc3236b6" providerId="ADAL" clId="{B67E75DF-61F4-4BDD-83F6-F3A9FEB4B984}" dt="2024-02-28T09:27:30.540" v="5270" actId="1037"/>
        <pc:sldMkLst>
          <pc:docMk/>
          <pc:sldMk cId="1063735046" sldId="334"/>
        </pc:sldMkLst>
        <pc:spChg chg="mod ord">
          <ac:chgData name="Jassem Abbasi" userId="a485637c-5d5c-44af-8411-f95acc3236b6" providerId="ADAL" clId="{B67E75DF-61F4-4BDD-83F6-F3A9FEB4B984}" dt="2024-02-20T09:34:01.548" v="2129" actId="700"/>
          <ac:spMkLst>
            <pc:docMk/>
            <pc:sldMk cId="1063735046" sldId="334"/>
            <ac:spMk id="2" creationId="{0105CA13-8904-4F80-7942-8DD8C4610E73}"/>
          </ac:spMkLst>
        </pc:spChg>
        <pc:spChg chg="add del mod">
          <ac:chgData name="Jassem Abbasi" userId="a485637c-5d5c-44af-8411-f95acc3236b6" providerId="ADAL" clId="{B67E75DF-61F4-4BDD-83F6-F3A9FEB4B984}" dt="2024-02-19T19:32:44.227" v="1654" actId="478"/>
          <ac:spMkLst>
            <pc:docMk/>
            <pc:sldMk cId="1063735046" sldId="334"/>
            <ac:spMk id="2" creationId="{4C9F919E-F25F-0505-CAEC-AE802F310487}"/>
          </ac:spMkLst>
        </pc:spChg>
        <pc:spChg chg="mod">
          <ac:chgData name="Jassem Abbasi" userId="a485637c-5d5c-44af-8411-f95acc3236b6" providerId="ADAL" clId="{B67E75DF-61F4-4BDD-83F6-F3A9FEB4B984}" dt="2024-02-22T13:17:20.719" v="3303" actId="404"/>
          <ac:spMkLst>
            <pc:docMk/>
            <pc:sldMk cId="1063735046" sldId="334"/>
            <ac:spMk id="3" creationId="{367D03ED-56ED-125F-0802-8E25785B4E8D}"/>
          </ac:spMkLst>
        </pc:spChg>
        <pc:spChg chg="add mod">
          <ac:chgData name="Jassem Abbasi" userId="a485637c-5d5c-44af-8411-f95acc3236b6" providerId="ADAL" clId="{B67E75DF-61F4-4BDD-83F6-F3A9FEB4B984}" dt="2024-02-19T15:10:21.366" v="1266" actId="1076"/>
          <ac:spMkLst>
            <pc:docMk/>
            <pc:sldMk cId="1063735046" sldId="334"/>
            <ac:spMk id="6" creationId="{4A914B6C-3EE2-E3EE-0367-BBDFBE1CB67E}"/>
          </ac:spMkLst>
        </pc:spChg>
        <pc:spChg chg="add mod">
          <ac:chgData name="Jassem Abbasi" userId="a485637c-5d5c-44af-8411-f95acc3236b6" providerId="ADAL" clId="{B67E75DF-61F4-4BDD-83F6-F3A9FEB4B984}" dt="2024-02-25T07:38:51.657" v="4229" actId="1076"/>
          <ac:spMkLst>
            <pc:docMk/>
            <pc:sldMk cId="1063735046" sldId="334"/>
            <ac:spMk id="7" creationId="{924ACA10-4A35-C15B-358F-CD4032C50E64}"/>
          </ac:spMkLst>
        </pc:spChg>
        <pc:spChg chg="add mod">
          <ac:chgData name="Jassem Abbasi" userId="a485637c-5d5c-44af-8411-f95acc3236b6" providerId="ADAL" clId="{B67E75DF-61F4-4BDD-83F6-F3A9FEB4B984}" dt="2024-02-28T09:27:30.540" v="5270" actId="1037"/>
          <ac:spMkLst>
            <pc:docMk/>
            <pc:sldMk cId="1063735046" sldId="334"/>
            <ac:spMk id="10" creationId="{31AE255C-0145-1B90-E776-15B6504E20AF}"/>
          </ac:spMkLst>
        </pc:spChg>
        <pc:spChg chg="add del mod">
          <ac:chgData name="Jassem Abbasi" userId="a485637c-5d5c-44af-8411-f95acc3236b6" providerId="ADAL" clId="{B67E75DF-61F4-4BDD-83F6-F3A9FEB4B984}" dt="2024-02-19T15:11:00.163" v="1274" actId="478"/>
          <ac:spMkLst>
            <pc:docMk/>
            <pc:sldMk cId="1063735046" sldId="334"/>
            <ac:spMk id="11" creationId="{7670A26E-38FB-389B-EE5D-B756834A3BFD}"/>
          </ac:spMkLst>
        </pc:spChg>
        <pc:spChg chg="add del mod ord">
          <ac:chgData name="Jassem Abbasi" userId="a485637c-5d5c-44af-8411-f95acc3236b6" providerId="ADAL" clId="{B67E75DF-61F4-4BDD-83F6-F3A9FEB4B984}" dt="2024-02-20T09:34:16.726" v="2134" actId="478"/>
          <ac:spMkLst>
            <pc:docMk/>
            <pc:sldMk cId="1063735046" sldId="334"/>
            <ac:spMk id="11" creationId="{E44B15AE-C66A-3997-7352-3EC6521C6488}"/>
          </ac:spMkLst>
        </pc:spChg>
        <pc:spChg chg="add del mod ord">
          <ac:chgData name="Jassem Abbasi" userId="a485637c-5d5c-44af-8411-f95acc3236b6" providerId="ADAL" clId="{B67E75DF-61F4-4BDD-83F6-F3A9FEB4B984}" dt="2024-02-20T09:34:09.072" v="2130" actId="478"/>
          <ac:spMkLst>
            <pc:docMk/>
            <pc:sldMk cId="1063735046" sldId="334"/>
            <ac:spMk id="12" creationId="{3D4B12C7-489E-42E8-8785-18199FDC53AA}"/>
          </ac:spMkLst>
        </pc:spChg>
        <pc:spChg chg="add del mod">
          <ac:chgData name="Jassem Abbasi" userId="a485637c-5d5c-44af-8411-f95acc3236b6" providerId="ADAL" clId="{B67E75DF-61F4-4BDD-83F6-F3A9FEB4B984}" dt="2024-02-19T15:11:26.580" v="1284" actId="478"/>
          <ac:spMkLst>
            <pc:docMk/>
            <pc:sldMk cId="1063735046" sldId="334"/>
            <ac:spMk id="12" creationId="{D0BDC6F6-71C8-1206-725E-E9222EC943EF}"/>
          </ac:spMkLst>
        </pc:spChg>
        <pc:spChg chg="add mod">
          <ac:chgData name="Jassem Abbasi" userId="a485637c-5d5c-44af-8411-f95acc3236b6" providerId="ADAL" clId="{B67E75DF-61F4-4BDD-83F6-F3A9FEB4B984}" dt="2024-02-22T06:53:03.665" v="2228" actId="1076"/>
          <ac:spMkLst>
            <pc:docMk/>
            <pc:sldMk cId="1063735046" sldId="334"/>
            <ac:spMk id="21" creationId="{27CCA3CA-3D51-172E-7F71-ACDCF48625F9}"/>
          </ac:spMkLst>
        </pc:spChg>
        <pc:spChg chg="add del mod">
          <ac:chgData name="Jassem Abbasi" userId="a485637c-5d5c-44af-8411-f95acc3236b6" providerId="ADAL" clId="{B67E75DF-61F4-4BDD-83F6-F3A9FEB4B984}" dt="2024-02-19T19:35:40.717" v="1660" actId="478"/>
          <ac:spMkLst>
            <pc:docMk/>
            <pc:sldMk cId="1063735046" sldId="334"/>
            <ac:spMk id="23" creationId="{9AE37DE3-F653-B982-4DC0-EA79E800230D}"/>
          </ac:spMkLst>
        </pc:spChg>
        <pc:spChg chg="add del mod">
          <ac:chgData name="Jassem Abbasi" userId="a485637c-5d5c-44af-8411-f95acc3236b6" providerId="ADAL" clId="{B67E75DF-61F4-4BDD-83F6-F3A9FEB4B984}" dt="2024-02-22T06:53:21.943" v="2233" actId="1076"/>
          <ac:spMkLst>
            <pc:docMk/>
            <pc:sldMk cId="1063735046" sldId="334"/>
            <ac:spMk id="24" creationId="{68199A70-3642-35E5-02FD-936634AC9F92}"/>
          </ac:spMkLst>
        </pc:spChg>
        <pc:graphicFrameChg chg="add mod modGraphic">
          <ac:chgData name="Jassem Abbasi" userId="a485637c-5d5c-44af-8411-f95acc3236b6" providerId="ADAL" clId="{B67E75DF-61F4-4BDD-83F6-F3A9FEB4B984}" dt="2024-02-25T07:30:08.815" v="4228" actId="113"/>
          <ac:graphicFrameMkLst>
            <pc:docMk/>
            <pc:sldMk cId="1063735046" sldId="334"/>
            <ac:graphicFrameMk id="13" creationId="{BFCE0EAD-FF80-1058-AFCB-B31945C0961E}"/>
          </ac:graphicFrameMkLst>
        </pc:graphicFrameChg>
        <pc:picChg chg="add mod">
          <ac:chgData name="Jassem Abbasi" userId="a485637c-5d5c-44af-8411-f95acc3236b6" providerId="ADAL" clId="{B67E75DF-61F4-4BDD-83F6-F3A9FEB4B984}" dt="2024-02-19T15:10:09.260" v="1262" actId="1076"/>
          <ac:picMkLst>
            <pc:docMk/>
            <pc:sldMk cId="1063735046" sldId="334"/>
            <ac:picMk id="4" creationId="{96440C70-CA0D-BE96-9EB1-A606DEFA77A7}"/>
          </ac:picMkLst>
        </pc:picChg>
        <pc:picChg chg="add mod">
          <ac:chgData name="Jassem Abbasi" userId="a485637c-5d5c-44af-8411-f95acc3236b6" providerId="ADAL" clId="{B67E75DF-61F4-4BDD-83F6-F3A9FEB4B984}" dt="2024-02-25T07:38:51.657" v="4229" actId="1076"/>
          <ac:picMkLst>
            <pc:docMk/>
            <pc:sldMk cId="1063735046" sldId="334"/>
            <ac:picMk id="5" creationId="{FE15D2F9-AE20-67FB-F700-83AEFEE08BAA}"/>
          </ac:picMkLst>
        </pc:picChg>
        <pc:cxnChg chg="add mod">
          <ac:chgData name="Jassem Abbasi" userId="a485637c-5d5c-44af-8411-f95acc3236b6" providerId="ADAL" clId="{B67E75DF-61F4-4BDD-83F6-F3A9FEB4B984}" dt="2024-02-25T07:39:02.510" v="4231" actId="14100"/>
          <ac:cxnSpMkLst>
            <pc:docMk/>
            <pc:sldMk cId="1063735046" sldId="334"/>
            <ac:cxnSpMk id="8" creationId="{E7AF5F17-E05D-3A50-ED8D-03AE87A7422E}"/>
          </ac:cxnSpMkLst>
        </pc:cxnChg>
        <pc:cxnChg chg="add mod">
          <ac:chgData name="Jassem Abbasi" userId="a485637c-5d5c-44af-8411-f95acc3236b6" providerId="ADAL" clId="{B67E75DF-61F4-4BDD-83F6-F3A9FEB4B984}" dt="2024-02-25T07:38:57.600" v="4230" actId="14100"/>
          <ac:cxnSpMkLst>
            <pc:docMk/>
            <pc:sldMk cId="1063735046" sldId="334"/>
            <ac:cxnSpMk id="9" creationId="{C8796740-5F91-9B80-8331-CB0D24DD5C5E}"/>
          </ac:cxnSpMkLst>
        </pc:cxnChg>
        <pc:cxnChg chg="add mod">
          <ac:chgData name="Jassem Abbasi" userId="a485637c-5d5c-44af-8411-f95acc3236b6" providerId="ADAL" clId="{B67E75DF-61F4-4BDD-83F6-F3A9FEB4B984}" dt="2024-02-19T15:12:39.844" v="1372" actId="1582"/>
          <ac:cxnSpMkLst>
            <pc:docMk/>
            <pc:sldMk cId="1063735046" sldId="334"/>
            <ac:cxnSpMk id="14" creationId="{E6AF3406-BE8E-C1A2-527A-538BFDF948E3}"/>
          </ac:cxnSpMkLst>
        </pc:cxnChg>
      </pc:sldChg>
      <pc:sldChg chg="addSp delSp modSp add mod modClrScheme chgLayout">
        <pc:chgData name="Jassem Abbasi" userId="a485637c-5d5c-44af-8411-f95acc3236b6" providerId="ADAL" clId="{B67E75DF-61F4-4BDD-83F6-F3A9FEB4B984}" dt="2024-02-28T09:33:20.287" v="5434" actId="1037"/>
        <pc:sldMkLst>
          <pc:docMk/>
          <pc:sldMk cId="245908889" sldId="335"/>
        </pc:sldMkLst>
        <pc:spChg chg="del">
          <ac:chgData name="Jassem Abbasi" userId="a485637c-5d5c-44af-8411-f95acc3236b6" providerId="ADAL" clId="{B67E75DF-61F4-4BDD-83F6-F3A9FEB4B984}" dt="2024-02-19T15:13:13.679" v="1379" actId="478"/>
          <ac:spMkLst>
            <pc:docMk/>
            <pc:sldMk cId="245908889" sldId="335"/>
            <ac:spMk id="2" creationId="{4C9F919E-F25F-0505-CAEC-AE802F310487}"/>
          </ac:spMkLst>
        </pc:spChg>
        <pc:spChg chg="mod ord">
          <ac:chgData name="Jassem Abbasi" userId="a485637c-5d5c-44af-8411-f95acc3236b6" providerId="ADAL" clId="{B67E75DF-61F4-4BDD-83F6-F3A9FEB4B984}" dt="2024-02-20T09:34:36.854" v="2137" actId="700"/>
          <ac:spMkLst>
            <pc:docMk/>
            <pc:sldMk cId="245908889" sldId="335"/>
            <ac:spMk id="2" creationId="{C0A3A63E-AB4D-20DB-2E3B-2C024DFCBACF}"/>
          </ac:spMkLst>
        </pc:spChg>
        <pc:spChg chg="mod">
          <ac:chgData name="Jassem Abbasi" userId="a485637c-5d5c-44af-8411-f95acc3236b6" providerId="ADAL" clId="{B67E75DF-61F4-4BDD-83F6-F3A9FEB4B984}" dt="2024-02-22T13:16:59.794" v="3297" actId="404"/>
          <ac:spMkLst>
            <pc:docMk/>
            <pc:sldMk cId="245908889" sldId="335"/>
            <ac:spMk id="3" creationId="{367D03ED-56ED-125F-0802-8E25785B4E8D}"/>
          </ac:spMkLst>
        </pc:spChg>
        <pc:spChg chg="del">
          <ac:chgData name="Jassem Abbasi" userId="a485637c-5d5c-44af-8411-f95acc3236b6" providerId="ADAL" clId="{B67E75DF-61F4-4BDD-83F6-F3A9FEB4B984}" dt="2024-02-19T15:13:04.562" v="1376" actId="478"/>
          <ac:spMkLst>
            <pc:docMk/>
            <pc:sldMk cId="245908889" sldId="335"/>
            <ac:spMk id="6" creationId="{4A914B6C-3EE2-E3EE-0367-BBDFBE1CB67E}"/>
          </ac:spMkLst>
        </pc:spChg>
        <pc:spChg chg="del">
          <ac:chgData name="Jassem Abbasi" userId="a485637c-5d5c-44af-8411-f95acc3236b6" providerId="ADAL" clId="{B67E75DF-61F4-4BDD-83F6-F3A9FEB4B984}" dt="2024-02-19T15:13:02.979" v="1375" actId="478"/>
          <ac:spMkLst>
            <pc:docMk/>
            <pc:sldMk cId="245908889" sldId="335"/>
            <ac:spMk id="7" creationId="{924ACA10-4A35-C15B-358F-CD4032C50E64}"/>
          </ac:spMkLst>
        </pc:spChg>
        <pc:spChg chg="del">
          <ac:chgData name="Jassem Abbasi" userId="a485637c-5d5c-44af-8411-f95acc3236b6" providerId="ADAL" clId="{B67E75DF-61F4-4BDD-83F6-F3A9FEB4B984}" dt="2024-02-19T15:13:05.963" v="1377" actId="478"/>
          <ac:spMkLst>
            <pc:docMk/>
            <pc:sldMk cId="245908889" sldId="335"/>
            <ac:spMk id="10" creationId="{31AE255C-0145-1B90-E776-15B6504E20AF}"/>
          </ac:spMkLst>
        </pc:spChg>
        <pc:spChg chg="add del mod">
          <ac:chgData name="Jassem Abbasi" userId="a485637c-5d5c-44af-8411-f95acc3236b6" providerId="ADAL" clId="{B67E75DF-61F4-4BDD-83F6-F3A9FEB4B984}" dt="2024-02-19T15:13:21.659" v="1381" actId="478"/>
          <ac:spMkLst>
            <pc:docMk/>
            <pc:sldMk cId="245908889" sldId="335"/>
            <ac:spMk id="12" creationId="{5383CB22-5C57-95B7-97AD-28A03FD5FFEA}"/>
          </ac:spMkLst>
        </pc:spChg>
        <pc:spChg chg="add mod">
          <ac:chgData name="Jassem Abbasi" userId="a485637c-5d5c-44af-8411-f95acc3236b6" providerId="ADAL" clId="{B67E75DF-61F4-4BDD-83F6-F3A9FEB4B984}" dt="2024-02-19T15:13:18.390" v="1380"/>
          <ac:spMkLst>
            <pc:docMk/>
            <pc:sldMk cId="245908889" sldId="335"/>
            <ac:spMk id="18" creationId="{09D210EE-F9BF-7241-91CA-123BD8875FCB}"/>
          </ac:spMkLst>
        </pc:spChg>
        <pc:spChg chg="add mod ord">
          <ac:chgData name="Jassem Abbasi" userId="a485637c-5d5c-44af-8411-f95acc3236b6" providerId="ADAL" clId="{B67E75DF-61F4-4BDD-83F6-F3A9FEB4B984}" dt="2024-02-28T09:33:20.287" v="5434" actId="1037"/>
          <ac:spMkLst>
            <pc:docMk/>
            <pc:sldMk cId="245908889" sldId="335"/>
            <ac:spMk id="19" creationId="{5E1B702B-71FD-2B0A-60D5-81575ED804E2}"/>
          </ac:spMkLst>
        </pc:spChg>
        <pc:spChg chg="del mod">
          <ac:chgData name="Jassem Abbasi" userId="a485637c-5d5c-44af-8411-f95acc3236b6" providerId="ADAL" clId="{B67E75DF-61F4-4BDD-83F6-F3A9FEB4B984}" dt="2024-02-19T15:14:18.595" v="1390" actId="478"/>
          <ac:spMkLst>
            <pc:docMk/>
            <pc:sldMk cId="245908889" sldId="335"/>
            <ac:spMk id="21" creationId="{27CCA3CA-3D51-172E-7F71-ACDCF48625F9}"/>
          </ac:spMkLst>
        </pc:spChg>
        <pc:spChg chg="del mod">
          <ac:chgData name="Jassem Abbasi" userId="a485637c-5d5c-44af-8411-f95acc3236b6" providerId="ADAL" clId="{B67E75DF-61F4-4BDD-83F6-F3A9FEB4B984}" dt="2024-02-19T15:14:20.164" v="1391" actId="478"/>
          <ac:spMkLst>
            <pc:docMk/>
            <pc:sldMk cId="245908889" sldId="335"/>
            <ac:spMk id="24" creationId="{68199A70-3642-35E5-02FD-936634AC9F92}"/>
          </ac:spMkLst>
        </pc:spChg>
        <pc:graphicFrameChg chg="add del mod">
          <ac:chgData name="Jassem Abbasi" userId="a485637c-5d5c-44af-8411-f95acc3236b6" providerId="ADAL" clId="{B67E75DF-61F4-4BDD-83F6-F3A9FEB4B984}" dt="2024-02-28T09:28:25.188" v="5272"/>
          <ac:graphicFrameMkLst>
            <pc:docMk/>
            <pc:sldMk cId="245908889" sldId="335"/>
            <ac:graphicFrameMk id="4" creationId="{FE197E4A-70DF-98CB-2B84-8FACF62A52E9}"/>
          </ac:graphicFrameMkLst>
        </pc:graphicFrameChg>
        <pc:graphicFrameChg chg="add mod modGraphic">
          <ac:chgData name="Jassem Abbasi" userId="a485637c-5d5c-44af-8411-f95acc3236b6" providerId="ADAL" clId="{B67E75DF-61F4-4BDD-83F6-F3A9FEB4B984}" dt="2024-02-28T09:32:20.767" v="5351" actId="13926"/>
          <ac:graphicFrameMkLst>
            <pc:docMk/>
            <pc:sldMk cId="245908889" sldId="335"/>
            <ac:graphicFrameMk id="5" creationId="{FB74DB07-EC7B-F6F5-EC8A-A03AECC17435}"/>
          </ac:graphicFrameMkLst>
        </pc:graphicFrameChg>
        <pc:graphicFrameChg chg="del">
          <ac:chgData name="Jassem Abbasi" userId="a485637c-5d5c-44af-8411-f95acc3236b6" providerId="ADAL" clId="{B67E75DF-61F4-4BDD-83F6-F3A9FEB4B984}" dt="2024-02-19T15:13:02.979" v="1375" actId="478"/>
          <ac:graphicFrameMkLst>
            <pc:docMk/>
            <pc:sldMk cId="245908889" sldId="335"/>
            <ac:graphicFrameMk id="13" creationId="{BFCE0EAD-FF80-1058-AFCB-B31945C0961E}"/>
          </ac:graphicFrameMkLst>
        </pc:graphicFrameChg>
        <pc:graphicFrameChg chg="add mod modGraphic">
          <ac:chgData name="Jassem Abbasi" userId="a485637c-5d5c-44af-8411-f95acc3236b6" providerId="ADAL" clId="{B67E75DF-61F4-4BDD-83F6-F3A9FEB4B984}" dt="2024-02-19T15:14:41.984" v="1395" actId="1076"/>
          <ac:graphicFrameMkLst>
            <pc:docMk/>
            <pc:sldMk cId="245908889" sldId="335"/>
            <ac:graphicFrameMk id="20" creationId="{DF45514D-9F8A-48CC-72FD-0FDD310C7D9B}"/>
          </ac:graphicFrameMkLst>
        </pc:graphicFrameChg>
        <pc:picChg chg="del">
          <ac:chgData name="Jassem Abbasi" userId="a485637c-5d5c-44af-8411-f95acc3236b6" providerId="ADAL" clId="{B67E75DF-61F4-4BDD-83F6-F3A9FEB4B984}" dt="2024-02-19T15:13:04.562" v="1376" actId="478"/>
          <ac:picMkLst>
            <pc:docMk/>
            <pc:sldMk cId="245908889" sldId="335"/>
            <ac:picMk id="4" creationId="{96440C70-CA0D-BE96-9EB1-A606DEFA77A7}"/>
          </ac:picMkLst>
        </pc:picChg>
        <pc:picChg chg="del">
          <ac:chgData name="Jassem Abbasi" userId="a485637c-5d5c-44af-8411-f95acc3236b6" providerId="ADAL" clId="{B67E75DF-61F4-4BDD-83F6-F3A9FEB4B984}" dt="2024-02-19T15:13:02.979" v="1375" actId="478"/>
          <ac:picMkLst>
            <pc:docMk/>
            <pc:sldMk cId="245908889" sldId="335"/>
            <ac:picMk id="5" creationId="{FE15D2F9-AE20-67FB-F700-83AEFEE08BAA}"/>
          </ac:picMkLst>
        </pc:picChg>
        <pc:picChg chg="add mod">
          <ac:chgData name="Jassem Abbasi" userId="a485637c-5d5c-44af-8411-f95acc3236b6" providerId="ADAL" clId="{B67E75DF-61F4-4BDD-83F6-F3A9FEB4B984}" dt="2024-02-28T09:29:43.898" v="5296" actId="1076"/>
          <ac:picMkLst>
            <pc:docMk/>
            <pc:sldMk cId="245908889" sldId="335"/>
            <ac:picMk id="15" creationId="{6CD95A95-8372-6F31-D715-7C6C5197E602}"/>
          </ac:picMkLst>
        </pc:picChg>
        <pc:picChg chg="add mod">
          <ac:chgData name="Jassem Abbasi" userId="a485637c-5d5c-44af-8411-f95acc3236b6" providerId="ADAL" clId="{B67E75DF-61F4-4BDD-83F6-F3A9FEB4B984}" dt="2024-02-28T09:33:20.287" v="5434" actId="1037"/>
          <ac:picMkLst>
            <pc:docMk/>
            <pc:sldMk cId="245908889" sldId="335"/>
            <ac:picMk id="16" creationId="{7F53C332-8D16-5D06-EC06-BC5929E4A8C2}"/>
          </ac:picMkLst>
        </pc:picChg>
        <pc:cxnChg chg="del">
          <ac:chgData name="Jassem Abbasi" userId="a485637c-5d5c-44af-8411-f95acc3236b6" providerId="ADAL" clId="{B67E75DF-61F4-4BDD-83F6-F3A9FEB4B984}" dt="2024-02-19T15:13:04.562" v="1376" actId="478"/>
          <ac:cxnSpMkLst>
            <pc:docMk/>
            <pc:sldMk cId="245908889" sldId="335"/>
            <ac:cxnSpMk id="8" creationId="{E7AF5F17-E05D-3A50-ED8D-03AE87A7422E}"/>
          </ac:cxnSpMkLst>
        </pc:cxnChg>
        <pc:cxnChg chg="del">
          <ac:chgData name="Jassem Abbasi" userId="a485637c-5d5c-44af-8411-f95acc3236b6" providerId="ADAL" clId="{B67E75DF-61F4-4BDD-83F6-F3A9FEB4B984}" dt="2024-02-19T15:13:04.562" v="1376" actId="478"/>
          <ac:cxnSpMkLst>
            <pc:docMk/>
            <pc:sldMk cId="245908889" sldId="335"/>
            <ac:cxnSpMk id="9" creationId="{C8796740-5F91-9B80-8331-CB0D24DD5C5E}"/>
          </ac:cxnSpMkLst>
        </pc:cxnChg>
        <pc:cxnChg chg="del">
          <ac:chgData name="Jassem Abbasi" userId="a485637c-5d5c-44af-8411-f95acc3236b6" providerId="ADAL" clId="{B67E75DF-61F4-4BDD-83F6-F3A9FEB4B984}" dt="2024-02-19T15:13:02.979" v="1375" actId="478"/>
          <ac:cxnSpMkLst>
            <pc:docMk/>
            <pc:sldMk cId="245908889" sldId="335"/>
            <ac:cxnSpMk id="14" creationId="{E6AF3406-BE8E-C1A2-527A-538BFDF948E3}"/>
          </ac:cxnSpMkLst>
        </pc:cxnChg>
        <pc:cxnChg chg="add mod">
          <ac:chgData name="Jassem Abbasi" userId="a485637c-5d5c-44af-8411-f95acc3236b6" providerId="ADAL" clId="{B67E75DF-61F4-4BDD-83F6-F3A9FEB4B984}" dt="2024-02-19T15:13:18.390" v="1380"/>
          <ac:cxnSpMkLst>
            <pc:docMk/>
            <pc:sldMk cId="245908889" sldId="335"/>
            <ac:cxnSpMk id="17" creationId="{6321059E-D652-EF70-D572-04E1EDD11ECA}"/>
          </ac:cxnSpMkLst>
        </pc:cxnChg>
      </pc:sldChg>
      <pc:sldChg chg="addSp delSp modSp add mod modClrScheme chgLayout">
        <pc:chgData name="Jassem Abbasi" userId="a485637c-5d5c-44af-8411-f95acc3236b6" providerId="ADAL" clId="{B67E75DF-61F4-4BDD-83F6-F3A9FEB4B984}" dt="2024-03-01T07:06:44.926" v="5581" actId="13926"/>
        <pc:sldMkLst>
          <pc:docMk/>
          <pc:sldMk cId="1700189895" sldId="336"/>
        </pc:sldMkLst>
        <pc:spChg chg="add del mod">
          <ac:chgData name="Jassem Abbasi" userId="a485637c-5d5c-44af-8411-f95acc3236b6" providerId="ADAL" clId="{B67E75DF-61F4-4BDD-83F6-F3A9FEB4B984}" dt="2024-02-28T07:28:34.133" v="4323" actId="478"/>
          <ac:spMkLst>
            <pc:docMk/>
            <pc:sldMk cId="1700189895" sldId="336"/>
            <ac:spMk id="2" creationId="{7BE96AA1-5555-532A-7DE7-AC68A31F7293}"/>
          </ac:spMkLst>
        </pc:spChg>
        <pc:spChg chg="mod">
          <ac:chgData name="Jassem Abbasi" userId="a485637c-5d5c-44af-8411-f95acc3236b6" providerId="ADAL" clId="{B67E75DF-61F4-4BDD-83F6-F3A9FEB4B984}" dt="2024-02-28T07:29:41.263" v="4373" actId="1076"/>
          <ac:spMkLst>
            <pc:docMk/>
            <pc:sldMk cId="1700189895" sldId="336"/>
            <ac:spMk id="3" creationId="{367D03ED-56ED-125F-0802-8E25785B4E8D}"/>
          </ac:spMkLst>
        </pc:spChg>
        <pc:spChg chg="mod ord">
          <ac:chgData name="Jassem Abbasi" userId="a485637c-5d5c-44af-8411-f95acc3236b6" providerId="ADAL" clId="{B67E75DF-61F4-4BDD-83F6-F3A9FEB4B984}" dt="2024-02-20T09:34:43.912" v="2138" actId="700"/>
          <ac:spMkLst>
            <pc:docMk/>
            <pc:sldMk cId="1700189895" sldId="336"/>
            <ac:spMk id="4" creationId="{B2984FF3-2615-D4F8-8836-6C4225A79058}"/>
          </ac:spMkLst>
        </pc:spChg>
        <pc:spChg chg="add mod">
          <ac:chgData name="Jassem Abbasi" userId="a485637c-5d5c-44af-8411-f95acc3236b6" providerId="ADAL" clId="{B67E75DF-61F4-4BDD-83F6-F3A9FEB4B984}" dt="2024-02-28T07:31:21.470" v="4400" actId="1076"/>
          <ac:spMkLst>
            <pc:docMk/>
            <pc:sldMk cId="1700189895" sldId="336"/>
            <ac:spMk id="5" creationId="{763C9E84-2FEF-475E-984F-662979E1C9CF}"/>
          </ac:spMkLst>
        </pc:spChg>
        <pc:spChg chg="add mod">
          <ac:chgData name="Jassem Abbasi" userId="a485637c-5d5c-44af-8411-f95acc3236b6" providerId="ADAL" clId="{B67E75DF-61F4-4BDD-83F6-F3A9FEB4B984}" dt="2024-03-01T07:06:44.926" v="5581" actId="13926"/>
          <ac:spMkLst>
            <pc:docMk/>
            <pc:sldMk cId="1700189895" sldId="336"/>
            <ac:spMk id="6" creationId="{F09A14BD-E61B-0D60-5278-F7E5FC89B180}"/>
          </ac:spMkLst>
        </pc:spChg>
        <pc:spChg chg="add del mod">
          <ac:chgData name="Jassem Abbasi" userId="a485637c-5d5c-44af-8411-f95acc3236b6" providerId="ADAL" clId="{B67E75DF-61F4-4BDD-83F6-F3A9FEB4B984}" dt="2024-02-28T07:31:13.831" v="4398"/>
          <ac:spMkLst>
            <pc:docMk/>
            <pc:sldMk cId="1700189895" sldId="336"/>
            <ac:spMk id="7" creationId="{F30ED4BD-6C32-DD42-219A-EFB984D0904E}"/>
          </ac:spMkLst>
        </pc:spChg>
        <pc:spChg chg="add del mod ord">
          <ac:chgData name="Jassem Abbasi" userId="a485637c-5d5c-44af-8411-f95acc3236b6" providerId="ADAL" clId="{B67E75DF-61F4-4BDD-83F6-F3A9FEB4B984}" dt="2024-02-22T10:36:20.618" v="3030" actId="478"/>
          <ac:spMkLst>
            <pc:docMk/>
            <pc:sldMk cId="1700189895" sldId="336"/>
            <ac:spMk id="14" creationId="{94F584EF-85BB-607C-6599-0153E9DC293A}"/>
          </ac:spMkLst>
        </pc:spChg>
        <pc:spChg chg="add mod">
          <ac:chgData name="Jassem Abbasi" userId="a485637c-5d5c-44af-8411-f95acc3236b6" providerId="ADAL" clId="{B67E75DF-61F4-4BDD-83F6-F3A9FEB4B984}" dt="2024-02-28T09:19:46.377" v="5190" actId="1076"/>
          <ac:spMkLst>
            <pc:docMk/>
            <pc:sldMk cId="1700189895" sldId="336"/>
            <ac:spMk id="14" creationId="{A32FB6B7-9D22-33A3-4F09-787DFE8EB35A}"/>
          </ac:spMkLst>
        </pc:spChg>
        <pc:spChg chg="add mod">
          <ac:chgData name="Jassem Abbasi" userId="a485637c-5d5c-44af-8411-f95acc3236b6" providerId="ADAL" clId="{B67E75DF-61F4-4BDD-83F6-F3A9FEB4B984}" dt="2024-02-28T07:33:35.018" v="4440" actId="1076"/>
          <ac:spMkLst>
            <pc:docMk/>
            <pc:sldMk cId="1700189895" sldId="336"/>
            <ac:spMk id="15" creationId="{212B4558-90B0-BA7E-7692-39722D7FE96E}"/>
          </ac:spMkLst>
        </pc:spChg>
        <pc:spChg chg="add mod ord">
          <ac:chgData name="Jassem Abbasi" userId="a485637c-5d5c-44af-8411-f95acc3236b6" providerId="ADAL" clId="{B67E75DF-61F4-4BDD-83F6-F3A9FEB4B984}" dt="2024-02-28T08:18:36.824" v="4529" actId="14100"/>
          <ac:spMkLst>
            <pc:docMk/>
            <pc:sldMk cId="1700189895" sldId="336"/>
            <ac:spMk id="16" creationId="{8D2A973C-1C0A-9B04-8AEB-4ED6D802C2C7}"/>
          </ac:spMkLst>
        </pc:spChg>
        <pc:spChg chg="del">
          <ac:chgData name="Jassem Abbasi" userId="a485637c-5d5c-44af-8411-f95acc3236b6" providerId="ADAL" clId="{B67E75DF-61F4-4BDD-83F6-F3A9FEB4B984}" dt="2024-02-19T15:14:59.844" v="1398" actId="478"/>
          <ac:spMkLst>
            <pc:docMk/>
            <pc:sldMk cId="1700189895" sldId="336"/>
            <ac:spMk id="18" creationId="{09D210EE-F9BF-7241-91CA-123BD8875FCB}"/>
          </ac:spMkLst>
        </pc:spChg>
        <pc:spChg chg="add mod">
          <ac:chgData name="Jassem Abbasi" userId="a485637c-5d5c-44af-8411-f95acc3236b6" providerId="ADAL" clId="{B67E75DF-61F4-4BDD-83F6-F3A9FEB4B984}" dt="2024-02-28T08:22:21.806" v="4622" actId="20577"/>
          <ac:spMkLst>
            <pc:docMk/>
            <pc:sldMk cId="1700189895" sldId="336"/>
            <ac:spMk id="18" creationId="{E43226BB-EF20-1165-B99A-DD3CEDB8920C}"/>
          </ac:spMkLst>
        </pc:spChg>
        <pc:spChg chg="del">
          <ac:chgData name="Jassem Abbasi" userId="a485637c-5d5c-44af-8411-f95acc3236b6" providerId="ADAL" clId="{B67E75DF-61F4-4BDD-83F6-F3A9FEB4B984}" dt="2024-02-19T15:14:59.844" v="1398" actId="478"/>
          <ac:spMkLst>
            <pc:docMk/>
            <pc:sldMk cId="1700189895" sldId="336"/>
            <ac:spMk id="19" creationId="{5E1B702B-71FD-2B0A-60D5-81575ED804E2}"/>
          </ac:spMkLst>
        </pc:spChg>
        <pc:spChg chg="add del mod">
          <ac:chgData name="Jassem Abbasi" userId="a485637c-5d5c-44af-8411-f95acc3236b6" providerId="ADAL" clId="{B67E75DF-61F4-4BDD-83F6-F3A9FEB4B984}" dt="2024-02-20T08:30:52.889" v="1819" actId="478"/>
          <ac:spMkLst>
            <pc:docMk/>
            <pc:sldMk cId="1700189895" sldId="336"/>
            <ac:spMk id="21" creationId="{91CE5267-2505-DE35-03A3-BC55B3C316CC}"/>
          </ac:spMkLst>
        </pc:spChg>
        <pc:graphicFrameChg chg="del">
          <ac:chgData name="Jassem Abbasi" userId="a485637c-5d5c-44af-8411-f95acc3236b6" providerId="ADAL" clId="{B67E75DF-61F4-4BDD-83F6-F3A9FEB4B984}" dt="2024-02-19T15:14:59.844" v="1398" actId="478"/>
          <ac:graphicFrameMkLst>
            <pc:docMk/>
            <pc:sldMk cId="1700189895" sldId="336"/>
            <ac:graphicFrameMk id="20" creationId="{DF45514D-9F8A-48CC-72FD-0FDD310C7D9B}"/>
          </ac:graphicFrameMkLst>
        </pc:graphicFrameChg>
        <pc:picChg chg="add del mod">
          <ac:chgData name="Jassem Abbasi" userId="a485637c-5d5c-44af-8411-f95acc3236b6" providerId="ADAL" clId="{B67E75DF-61F4-4BDD-83F6-F3A9FEB4B984}" dt="2024-02-19T15:15:05.284" v="1400"/>
          <ac:picMkLst>
            <pc:docMk/>
            <pc:sldMk cId="1700189895" sldId="336"/>
            <ac:picMk id="2" creationId="{75889B74-6DDD-F90D-F7AD-B66B5B11A548}"/>
          </ac:picMkLst>
        </pc:picChg>
        <pc:picChg chg="add del mod">
          <ac:chgData name="Jassem Abbasi" userId="a485637c-5d5c-44af-8411-f95acc3236b6" providerId="ADAL" clId="{B67E75DF-61F4-4BDD-83F6-F3A9FEB4B984}" dt="2024-02-19T15:16:04.556" v="1404"/>
          <ac:picMkLst>
            <pc:docMk/>
            <pc:sldMk cId="1700189895" sldId="336"/>
            <ac:picMk id="4" creationId="{FF875DCE-1231-633E-63AF-5D38ADAC06BE}"/>
          </ac:picMkLst>
        </pc:picChg>
        <pc:picChg chg="add del mod">
          <ac:chgData name="Jassem Abbasi" userId="a485637c-5d5c-44af-8411-f95acc3236b6" providerId="ADAL" clId="{B67E75DF-61F4-4BDD-83F6-F3A9FEB4B984}" dt="2024-02-19T15:16:04.556" v="1404"/>
          <ac:picMkLst>
            <pc:docMk/>
            <pc:sldMk cId="1700189895" sldId="336"/>
            <ac:picMk id="5" creationId="{366068AD-7ACB-6D7B-D9FE-598D0B2811EF}"/>
          </ac:picMkLst>
        </pc:picChg>
        <pc:picChg chg="add del mod">
          <ac:chgData name="Jassem Abbasi" userId="a485637c-5d5c-44af-8411-f95acc3236b6" providerId="ADAL" clId="{B67E75DF-61F4-4BDD-83F6-F3A9FEB4B984}" dt="2024-02-19T15:16:04.556" v="1404"/>
          <ac:picMkLst>
            <pc:docMk/>
            <pc:sldMk cId="1700189895" sldId="336"/>
            <ac:picMk id="6" creationId="{ADE60A61-3627-012B-FB01-59C18C92712D}"/>
          </ac:picMkLst>
        </pc:picChg>
        <pc:picChg chg="add del mod">
          <ac:chgData name="Jassem Abbasi" userId="a485637c-5d5c-44af-8411-f95acc3236b6" providerId="ADAL" clId="{B67E75DF-61F4-4BDD-83F6-F3A9FEB4B984}" dt="2024-02-19T15:16:04.556" v="1404"/>
          <ac:picMkLst>
            <pc:docMk/>
            <pc:sldMk cId="1700189895" sldId="336"/>
            <ac:picMk id="7" creationId="{75C68FD7-2F80-836F-57ED-5261C5AC28BB}"/>
          </ac:picMkLst>
        </pc:picChg>
        <pc:picChg chg="add mod modCrop">
          <ac:chgData name="Jassem Abbasi" userId="a485637c-5d5c-44af-8411-f95acc3236b6" providerId="ADAL" clId="{B67E75DF-61F4-4BDD-83F6-F3A9FEB4B984}" dt="2024-02-28T07:30:09.338" v="4375" actId="732"/>
          <ac:picMkLst>
            <pc:docMk/>
            <pc:sldMk cId="1700189895" sldId="336"/>
            <ac:picMk id="8" creationId="{F8A01E35-0E64-3704-910D-96BDF928443B}"/>
          </ac:picMkLst>
        </pc:picChg>
        <pc:picChg chg="add mod modCrop">
          <ac:chgData name="Jassem Abbasi" userId="a485637c-5d5c-44af-8411-f95acc3236b6" providerId="ADAL" clId="{B67E75DF-61F4-4BDD-83F6-F3A9FEB4B984}" dt="2024-02-28T07:29:58.766" v="4374" actId="732"/>
          <ac:picMkLst>
            <pc:docMk/>
            <pc:sldMk cId="1700189895" sldId="336"/>
            <ac:picMk id="9" creationId="{996698E9-6333-DD4A-26F8-DF90E6AAC076}"/>
          </ac:picMkLst>
        </pc:picChg>
        <pc:picChg chg="add mod">
          <ac:chgData name="Jassem Abbasi" userId="a485637c-5d5c-44af-8411-f95acc3236b6" providerId="ADAL" clId="{B67E75DF-61F4-4BDD-83F6-F3A9FEB4B984}" dt="2024-02-28T07:29:18.482" v="4370" actId="1076"/>
          <ac:picMkLst>
            <pc:docMk/>
            <pc:sldMk cId="1700189895" sldId="336"/>
            <ac:picMk id="10" creationId="{21E377A1-4697-120F-64BC-CDF23BD541C4}"/>
          </ac:picMkLst>
        </pc:picChg>
        <pc:picChg chg="add mod">
          <ac:chgData name="Jassem Abbasi" userId="a485637c-5d5c-44af-8411-f95acc3236b6" providerId="ADAL" clId="{B67E75DF-61F4-4BDD-83F6-F3A9FEB4B984}" dt="2024-02-28T07:29:18.482" v="4370" actId="1076"/>
          <ac:picMkLst>
            <pc:docMk/>
            <pc:sldMk cId="1700189895" sldId="336"/>
            <ac:picMk id="11" creationId="{6B01BBB4-2BAE-C94F-0743-E93832B075BC}"/>
          </ac:picMkLst>
        </pc:picChg>
        <pc:picChg chg="add mod modCrop">
          <ac:chgData name="Jassem Abbasi" userId="a485637c-5d5c-44af-8411-f95acc3236b6" providerId="ADAL" clId="{B67E75DF-61F4-4BDD-83F6-F3A9FEB4B984}" dt="2024-02-28T07:30:15.393" v="4376" actId="732"/>
          <ac:picMkLst>
            <pc:docMk/>
            <pc:sldMk cId="1700189895" sldId="336"/>
            <ac:picMk id="12" creationId="{A3474BCE-2996-FEE0-4C3D-6F669132FEB6}"/>
          </ac:picMkLst>
        </pc:picChg>
        <pc:picChg chg="add mod">
          <ac:chgData name="Jassem Abbasi" userId="a485637c-5d5c-44af-8411-f95acc3236b6" providerId="ADAL" clId="{B67E75DF-61F4-4BDD-83F6-F3A9FEB4B984}" dt="2024-02-28T07:29:18.482" v="4370" actId="1076"/>
          <ac:picMkLst>
            <pc:docMk/>
            <pc:sldMk cId="1700189895" sldId="336"/>
            <ac:picMk id="13" creationId="{56D4AD1D-42EE-1AE3-2D0D-33E0D197FDE4}"/>
          </ac:picMkLst>
        </pc:picChg>
        <pc:picChg chg="del">
          <ac:chgData name="Jassem Abbasi" userId="a485637c-5d5c-44af-8411-f95acc3236b6" providerId="ADAL" clId="{B67E75DF-61F4-4BDD-83F6-F3A9FEB4B984}" dt="2024-02-19T15:14:59.844" v="1398" actId="478"/>
          <ac:picMkLst>
            <pc:docMk/>
            <pc:sldMk cId="1700189895" sldId="336"/>
            <ac:picMk id="15" creationId="{6CD95A95-8372-6F31-D715-7C6C5197E602}"/>
          </ac:picMkLst>
        </pc:picChg>
        <pc:picChg chg="del">
          <ac:chgData name="Jassem Abbasi" userId="a485637c-5d5c-44af-8411-f95acc3236b6" providerId="ADAL" clId="{B67E75DF-61F4-4BDD-83F6-F3A9FEB4B984}" dt="2024-02-19T15:14:59.844" v="1398" actId="478"/>
          <ac:picMkLst>
            <pc:docMk/>
            <pc:sldMk cId="1700189895" sldId="336"/>
            <ac:picMk id="16" creationId="{7F53C332-8D16-5D06-EC06-BC5929E4A8C2}"/>
          </ac:picMkLst>
        </pc:picChg>
        <pc:picChg chg="add mod">
          <ac:chgData name="Jassem Abbasi" userId="a485637c-5d5c-44af-8411-f95acc3236b6" providerId="ADAL" clId="{B67E75DF-61F4-4BDD-83F6-F3A9FEB4B984}" dt="2024-02-28T07:29:22.926" v="4371" actId="14100"/>
          <ac:picMkLst>
            <pc:docMk/>
            <pc:sldMk cId="1700189895" sldId="336"/>
            <ac:picMk id="1026" creationId="{2967DC9D-D03F-C817-5AAF-25FADE83FE31}"/>
          </ac:picMkLst>
        </pc:picChg>
        <pc:cxnChg chg="del mod">
          <ac:chgData name="Jassem Abbasi" userId="a485637c-5d5c-44af-8411-f95acc3236b6" providerId="ADAL" clId="{B67E75DF-61F4-4BDD-83F6-F3A9FEB4B984}" dt="2024-02-19T15:14:59.844" v="1398" actId="478"/>
          <ac:cxnSpMkLst>
            <pc:docMk/>
            <pc:sldMk cId="1700189895" sldId="336"/>
            <ac:cxnSpMk id="17" creationId="{6321059E-D652-EF70-D572-04E1EDD11ECA}"/>
          </ac:cxnSpMkLst>
        </pc:cxnChg>
      </pc:sldChg>
      <pc:sldChg chg="addSp delSp modSp add mod ord modClrScheme chgLayout">
        <pc:chgData name="Jassem Abbasi" userId="a485637c-5d5c-44af-8411-f95acc3236b6" providerId="ADAL" clId="{B67E75DF-61F4-4BDD-83F6-F3A9FEB4B984}" dt="2024-02-28T09:34:39.175" v="5446" actId="1035"/>
        <pc:sldMkLst>
          <pc:docMk/>
          <pc:sldMk cId="1039031238" sldId="337"/>
        </pc:sldMkLst>
        <pc:spChg chg="mod">
          <ac:chgData name="Jassem Abbasi" userId="a485637c-5d5c-44af-8411-f95acc3236b6" providerId="ADAL" clId="{B67E75DF-61F4-4BDD-83F6-F3A9FEB4B984}" dt="2024-02-22T13:16:29.692" v="3284" actId="20577"/>
          <ac:spMkLst>
            <pc:docMk/>
            <pc:sldMk cId="1039031238" sldId="337"/>
            <ac:spMk id="3" creationId="{367D03ED-56ED-125F-0802-8E25785B4E8D}"/>
          </ac:spMkLst>
        </pc:spChg>
        <pc:spChg chg="mod ord">
          <ac:chgData name="Jassem Abbasi" userId="a485637c-5d5c-44af-8411-f95acc3236b6" providerId="ADAL" clId="{B67E75DF-61F4-4BDD-83F6-F3A9FEB4B984}" dt="2024-02-20T09:34:53.956" v="2139" actId="700"/>
          <ac:spMkLst>
            <pc:docMk/>
            <pc:sldMk cId="1039031238" sldId="337"/>
            <ac:spMk id="6" creationId="{295BFCBF-A103-0A5A-7E1F-C07715B36F89}"/>
          </ac:spMkLst>
        </pc:spChg>
        <pc:spChg chg="add del mod">
          <ac:chgData name="Jassem Abbasi" userId="a485637c-5d5c-44af-8411-f95acc3236b6" providerId="ADAL" clId="{B67E75DF-61F4-4BDD-83F6-F3A9FEB4B984}" dt="2024-02-19T15:22:45.219" v="1438" actId="478"/>
          <ac:spMkLst>
            <pc:docMk/>
            <pc:sldMk cId="1039031238" sldId="337"/>
            <ac:spMk id="6" creationId="{7F6E8D22-30EF-2282-BA29-2441AE9219D1}"/>
          </ac:spMkLst>
        </pc:spChg>
        <pc:spChg chg="add mod">
          <ac:chgData name="Jassem Abbasi" userId="a485637c-5d5c-44af-8411-f95acc3236b6" providerId="ADAL" clId="{B67E75DF-61F4-4BDD-83F6-F3A9FEB4B984}" dt="2024-02-22T10:37:30.904" v="3132" actId="1036"/>
          <ac:spMkLst>
            <pc:docMk/>
            <pc:sldMk cId="1039031238" sldId="337"/>
            <ac:spMk id="7" creationId="{80820222-8241-2E03-F2F4-E17E5CC93BE1}"/>
          </ac:spMkLst>
        </pc:spChg>
        <pc:spChg chg="del">
          <ac:chgData name="Jassem Abbasi" userId="a485637c-5d5c-44af-8411-f95acc3236b6" providerId="ADAL" clId="{B67E75DF-61F4-4BDD-83F6-F3A9FEB4B984}" dt="2024-02-19T15:21:41.089" v="1430" actId="478"/>
          <ac:spMkLst>
            <pc:docMk/>
            <pc:sldMk cId="1039031238" sldId="337"/>
            <ac:spMk id="14" creationId="{94F584EF-85BB-607C-6599-0153E9DC293A}"/>
          </ac:spMkLst>
        </pc:spChg>
        <pc:spChg chg="add mod">
          <ac:chgData name="Jassem Abbasi" userId="a485637c-5d5c-44af-8411-f95acc3236b6" providerId="ADAL" clId="{B67E75DF-61F4-4BDD-83F6-F3A9FEB4B984}" dt="2024-02-20T08:30:38.133" v="1816" actId="1036"/>
          <ac:spMkLst>
            <pc:docMk/>
            <pc:sldMk cId="1039031238" sldId="337"/>
            <ac:spMk id="15" creationId="{60EC76D1-F4A6-5606-9537-F1F18AB1298F}"/>
          </ac:spMkLst>
        </pc:spChg>
        <pc:spChg chg="del">
          <ac:chgData name="Jassem Abbasi" userId="a485637c-5d5c-44af-8411-f95acc3236b6" providerId="ADAL" clId="{B67E75DF-61F4-4BDD-83F6-F3A9FEB4B984}" dt="2024-02-19T15:23:01.683" v="1442" actId="478"/>
          <ac:spMkLst>
            <pc:docMk/>
            <pc:sldMk cId="1039031238" sldId="337"/>
            <ac:spMk id="21" creationId="{91CE5267-2505-DE35-03A3-BC55B3C316CC}"/>
          </ac:spMkLst>
        </pc:spChg>
        <pc:picChg chg="add del mod">
          <ac:chgData name="Jassem Abbasi" userId="a485637c-5d5c-44af-8411-f95acc3236b6" providerId="ADAL" clId="{B67E75DF-61F4-4BDD-83F6-F3A9FEB4B984}" dt="2024-02-28T09:34:31.023" v="5438" actId="478"/>
          <ac:picMkLst>
            <pc:docMk/>
            <pc:sldMk cId="1039031238" sldId="337"/>
            <ac:picMk id="2" creationId="{1B5D0189-00A0-A9D0-ED2F-B3D875C314B5}"/>
          </ac:picMkLst>
        </pc:picChg>
        <pc:picChg chg="add mod">
          <ac:chgData name="Jassem Abbasi" userId="a485637c-5d5c-44af-8411-f95acc3236b6" providerId="ADAL" clId="{B67E75DF-61F4-4BDD-83F6-F3A9FEB4B984}" dt="2024-02-19T15:21:47.527" v="1431"/>
          <ac:picMkLst>
            <pc:docMk/>
            <pc:sldMk cId="1039031238" sldId="337"/>
            <ac:picMk id="4" creationId="{04347E69-252F-B6A4-5429-4FADF86721C2}"/>
          </ac:picMkLst>
        </pc:picChg>
        <pc:picChg chg="add mod">
          <ac:chgData name="Jassem Abbasi" userId="a485637c-5d5c-44af-8411-f95acc3236b6" providerId="ADAL" clId="{B67E75DF-61F4-4BDD-83F6-F3A9FEB4B984}" dt="2024-02-19T15:21:47.527" v="1431"/>
          <ac:picMkLst>
            <pc:docMk/>
            <pc:sldMk cId="1039031238" sldId="337"/>
            <ac:picMk id="5" creationId="{3A5E7228-C683-90C3-21B3-523C5F040D87}"/>
          </ac:picMkLst>
        </pc:picChg>
        <pc:picChg chg="add mod modCrop">
          <ac:chgData name="Jassem Abbasi" userId="a485637c-5d5c-44af-8411-f95acc3236b6" providerId="ADAL" clId="{B67E75DF-61F4-4BDD-83F6-F3A9FEB4B984}" dt="2024-02-28T09:34:39.175" v="5446" actId="1035"/>
          <ac:picMkLst>
            <pc:docMk/>
            <pc:sldMk cId="1039031238" sldId="337"/>
            <ac:picMk id="8" creationId="{84821D7C-8DCC-54E5-F2FF-0CB5500793F5}"/>
          </ac:picMkLst>
        </pc:picChg>
        <pc:picChg chg="del">
          <ac:chgData name="Jassem Abbasi" userId="a485637c-5d5c-44af-8411-f95acc3236b6" providerId="ADAL" clId="{B67E75DF-61F4-4BDD-83F6-F3A9FEB4B984}" dt="2024-02-19T15:21:41.089" v="1430" actId="478"/>
          <ac:picMkLst>
            <pc:docMk/>
            <pc:sldMk cId="1039031238" sldId="337"/>
            <ac:picMk id="8" creationId="{F8A01E35-0E64-3704-910D-96BDF928443B}"/>
          </ac:picMkLst>
        </pc:picChg>
        <pc:picChg chg="del">
          <ac:chgData name="Jassem Abbasi" userId="a485637c-5d5c-44af-8411-f95acc3236b6" providerId="ADAL" clId="{B67E75DF-61F4-4BDD-83F6-F3A9FEB4B984}" dt="2024-02-19T15:21:41.089" v="1430" actId="478"/>
          <ac:picMkLst>
            <pc:docMk/>
            <pc:sldMk cId="1039031238" sldId="337"/>
            <ac:picMk id="9" creationId="{996698E9-6333-DD4A-26F8-DF90E6AAC076}"/>
          </ac:picMkLst>
        </pc:picChg>
        <pc:picChg chg="del">
          <ac:chgData name="Jassem Abbasi" userId="a485637c-5d5c-44af-8411-f95acc3236b6" providerId="ADAL" clId="{B67E75DF-61F4-4BDD-83F6-F3A9FEB4B984}" dt="2024-02-19T15:21:41.089" v="1430" actId="478"/>
          <ac:picMkLst>
            <pc:docMk/>
            <pc:sldMk cId="1039031238" sldId="337"/>
            <ac:picMk id="10" creationId="{21E377A1-4697-120F-64BC-CDF23BD541C4}"/>
          </ac:picMkLst>
        </pc:picChg>
        <pc:picChg chg="del">
          <ac:chgData name="Jassem Abbasi" userId="a485637c-5d5c-44af-8411-f95acc3236b6" providerId="ADAL" clId="{B67E75DF-61F4-4BDD-83F6-F3A9FEB4B984}" dt="2024-02-19T15:21:41.089" v="1430" actId="478"/>
          <ac:picMkLst>
            <pc:docMk/>
            <pc:sldMk cId="1039031238" sldId="337"/>
            <ac:picMk id="11" creationId="{6B01BBB4-2BAE-C94F-0743-E93832B075BC}"/>
          </ac:picMkLst>
        </pc:picChg>
        <pc:picChg chg="del">
          <ac:chgData name="Jassem Abbasi" userId="a485637c-5d5c-44af-8411-f95acc3236b6" providerId="ADAL" clId="{B67E75DF-61F4-4BDD-83F6-F3A9FEB4B984}" dt="2024-02-19T15:21:41.089" v="1430" actId="478"/>
          <ac:picMkLst>
            <pc:docMk/>
            <pc:sldMk cId="1039031238" sldId="337"/>
            <ac:picMk id="12" creationId="{A3474BCE-2996-FEE0-4C3D-6F669132FEB6}"/>
          </ac:picMkLst>
        </pc:picChg>
        <pc:picChg chg="del">
          <ac:chgData name="Jassem Abbasi" userId="a485637c-5d5c-44af-8411-f95acc3236b6" providerId="ADAL" clId="{B67E75DF-61F4-4BDD-83F6-F3A9FEB4B984}" dt="2024-02-19T15:21:41.089" v="1430" actId="478"/>
          <ac:picMkLst>
            <pc:docMk/>
            <pc:sldMk cId="1039031238" sldId="337"/>
            <ac:picMk id="13" creationId="{56D4AD1D-42EE-1AE3-2D0D-33E0D197FDE4}"/>
          </ac:picMkLst>
        </pc:picChg>
      </pc:sldChg>
      <pc:sldChg chg="addSp delSp modSp add mod modClrScheme chgLayout">
        <pc:chgData name="Jassem Abbasi" userId="a485637c-5d5c-44af-8411-f95acc3236b6" providerId="ADAL" clId="{B67E75DF-61F4-4BDD-83F6-F3A9FEB4B984}" dt="2024-02-28T08:53:30.938" v="4890" actId="20577"/>
        <pc:sldMkLst>
          <pc:docMk/>
          <pc:sldMk cId="2450888156" sldId="338"/>
        </pc:sldMkLst>
        <pc:spChg chg="mod ord">
          <ac:chgData name="Jassem Abbasi" userId="a485637c-5d5c-44af-8411-f95acc3236b6" providerId="ADAL" clId="{B67E75DF-61F4-4BDD-83F6-F3A9FEB4B984}" dt="2024-02-20T09:34:57.771" v="2140" actId="700"/>
          <ac:spMkLst>
            <pc:docMk/>
            <pc:sldMk cId="2450888156" sldId="338"/>
            <ac:spMk id="2" creationId="{658E90D8-1AFE-FCEE-BFB6-08B435552B7F}"/>
          </ac:spMkLst>
        </pc:spChg>
        <pc:spChg chg="del">
          <ac:chgData name="Jassem Abbasi" userId="a485637c-5d5c-44af-8411-f95acc3236b6" providerId="ADAL" clId="{B67E75DF-61F4-4BDD-83F6-F3A9FEB4B984}" dt="2024-02-19T19:04:41.901" v="1583" actId="478"/>
          <ac:spMkLst>
            <pc:docMk/>
            <pc:sldMk cId="2450888156" sldId="338"/>
            <ac:spMk id="3" creationId="{367D03ED-56ED-125F-0802-8E25785B4E8D}"/>
          </ac:spMkLst>
        </pc:spChg>
        <pc:spChg chg="add mod">
          <ac:chgData name="Jassem Abbasi" userId="a485637c-5d5c-44af-8411-f95acc3236b6" providerId="ADAL" clId="{B67E75DF-61F4-4BDD-83F6-F3A9FEB4B984}" dt="2024-02-28T08:50:52.840" v="4887" actId="1076"/>
          <ac:spMkLst>
            <pc:docMk/>
            <pc:sldMk cId="2450888156" sldId="338"/>
            <ac:spMk id="4" creationId="{E83605C1-4407-ACA8-601A-A087CF91C756}"/>
          </ac:spMkLst>
        </pc:spChg>
        <pc:spChg chg="add mod">
          <ac:chgData name="Jassem Abbasi" userId="a485637c-5d5c-44af-8411-f95acc3236b6" providerId="ADAL" clId="{B67E75DF-61F4-4BDD-83F6-F3A9FEB4B984}" dt="2024-02-28T08:50:50.494" v="4886" actId="1076"/>
          <ac:spMkLst>
            <pc:docMk/>
            <pc:sldMk cId="2450888156" sldId="338"/>
            <ac:spMk id="5" creationId="{D62340F8-3D93-0E7D-AAC0-003A33729F36}"/>
          </ac:spMkLst>
        </pc:spChg>
        <pc:spChg chg="add mod ord">
          <ac:chgData name="Jassem Abbasi" userId="a485637c-5d5c-44af-8411-f95acc3236b6" providerId="ADAL" clId="{B67E75DF-61F4-4BDD-83F6-F3A9FEB4B984}" dt="2024-02-28T08:53:30.938" v="4890" actId="20577"/>
          <ac:spMkLst>
            <pc:docMk/>
            <pc:sldMk cId="2450888156" sldId="338"/>
            <ac:spMk id="6" creationId="{633C1250-AE0C-AAAC-2A5A-EA745EED2E07}"/>
          </ac:spMkLst>
        </pc:spChg>
        <pc:spChg chg="del">
          <ac:chgData name="Jassem Abbasi" userId="a485637c-5d5c-44af-8411-f95acc3236b6" providerId="ADAL" clId="{B67E75DF-61F4-4BDD-83F6-F3A9FEB4B984}" dt="2024-02-19T19:04:41.901" v="1583" actId="478"/>
          <ac:spMkLst>
            <pc:docMk/>
            <pc:sldMk cId="2450888156" sldId="338"/>
            <ac:spMk id="7" creationId="{80820222-8241-2E03-F2F4-E17E5CC93BE1}"/>
          </ac:spMkLst>
        </pc:spChg>
        <pc:spChg chg="mod">
          <ac:chgData name="Jassem Abbasi" userId="a485637c-5d5c-44af-8411-f95acc3236b6" providerId="ADAL" clId="{B67E75DF-61F4-4BDD-83F6-F3A9FEB4B984}" dt="2024-02-20T08:25:30.214" v="1751" actId="1036"/>
          <ac:spMkLst>
            <pc:docMk/>
            <pc:sldMk cId="2450888156" sldId="338"/>
            <ac:spMk id="15" creationId="{60EC76D1-F4A6-5606-9537-F1F18AB1298F}"/>
          </ac:spMkLst>
        </pc:spChg>
        <pc:picChg chg="del">
          <ac:chgData name="Jassem Abbasi" userId="a485637c-5d5c-44af-8411-f95acc3236b6" providerId="ADAL" clId="{B67E75DF-61F4-4BDD-83F6-F3A9FEB4B984}" dt="2024-02-19T19:04:41.901" v="1583" actId="478"/>
          <ac:picMkLst>
            <pc:docMk/>
            <pc:sldMk cId="2450888156" sldId="338"/>
            <ac:picMk id="2" creationId="{1B5D0189-00A0-A9D0-ED2F-B3D875C314B5}"/>
          </ac:picMkLst>
        </pc:picChg>
        <pc:picChg chg="del">
          <ac:chgData name="Jassem Abbasi" userId="a485637c-5d5c-44af-8411-f95acc3236b6" providerId="ADAL" clId="{B67E75DF-61F4-4BDD-83F6-F3A9FEB4B984}" dt="2024-02-19T19:04:41.901" v="1583" actId="478"/>
          <ac:picMkLst>
            <pc:docMk/>
            <pc:sldMk cId="2450888156" sldId="338"/>
            <ac:picMk id="4" creationId="{04347E69-252F-B6A4-5429-4FADF86721C2}"/>
          </ac:picMkLst>
        </pc:picChg>
        <pc:picChg chg="del">
          <ac:chgData name="Jassem Abbasi" userId="a485637c-5d5c-44af-8411-f95acc3236b6" providerId="ADAL" clId="{B67E75DF-61F4-4BDD-83F6-F3A9FEB4B984}" dt="2024-02-19T19:04:41.901" v="1583" actId="478"/>
          <ac:picMkLst>
            <pc:docMk/>
            <pc:sldMk cId="2450888156" sldId="338"/>
            <ac:picMk id="5" creationId="{3A5E7228-C683-90C3-21B3-523C5F040D87}"/>
          </ac:picMkLst>
        </pc:picChg>
        <pc:picChg chg="add mod">
          <ac:chgData name="Jassem Abbasi" userId="a485637c-5d5c-44af-8411-f95acc3236b6" providerId="ADAL" clId="{B67E75DF-61F4-4BDD-83F6-F3A9FEB4B984}" dt="2024-02-28T07:38:06.295" v="4508" actId="1076"/>
          <ac:picMkLst>
            <pc:docMk/>
            <pc:sldMk cId="2450888156" sldId="338"/>
            <ac:picMk id="8" creationId="{6FA18F1E-3C61-6BA2-5EB2-F4A33833550E}"/>
          </ac:picMkLst>
        </pc:picChg>
        <pc:picChg chg="add mod">
          <ac:chgData name="Jassem Abbasi" userId="a485637c-5d5c-44af-8411-f95acc3236b6" providerId="ADAL" clId="{B67E75DF-61F4-4BDD-83F6-F3A9FEB4B984}" dt="2024-02-28T07:38:06.295" v="4508" actId="1076"/>
          <ac:picMkLst>
            <pc:docMk/>
            <pc:sldMk cId="2450888156" sldId="338"/>
            <ac:picMk id="9" creationId="{B1E6CBD3-BB3C-6299-D120-E2ADD0AB21FA}"/>
          </ac:picMkLst>
        </pc:picChg>
      </pc:sldChg>
      <pc:sldChg chg="addSp delSp modSp add mod modClrScheme chgLayout">
        <pc:chgData name="Jassem Abbasi" userId="a485637c-5d5c-44af-8411-f95acc3236b6" providerId="ADAL" clId="{B67E75DF-61F4-4BDD-83F6-F3A9FEB4B984}" dt="2024-02-28T09:22:33.866" v="5264" actId="20577"/>
        <pc:sldMkLst>
          <pc:docMk/>
          <pc:sldMk cId="1964660637" sldId="339"/>
        </pc:sldMkLst>
        <pc:spChg chg="mod ord">
          <ac:chgData name="Jassem Abbasi" userId="a485637c-5d5c-44af-8411-f95acc3236b6" providerId="ADAL" clId="{B67E75DF-61F4-4BDD-83F6-F3A9FEB4B984}" dt="2024-02-20T09:35:03.592" v="2141" actId="700"/>
          <ac:spMkLst>
            <pc:docMk/>
            <pc:sldMk cId="1964660637" sldId="339"/>
            <ac:spMk id="2" creationId="{52FEB251-10B6-E2CF-54C3-FCB5B75DD528}"/>
          </ac:spMkLst>
        </pc:spChg>
        <pc:spChg chg="add del mod">
          <ac:chgData name="Jassem Abbasi" userId="a485637c-5d5c-44af-8411-f95acc3236b6" providerId="ADAL" clId="{B67E75DF-61F4-4BDD-83F6-F3A9FEB4B984}" dt="2024-02-19T19:05:39.542" v="1596" actId="478"/>
          <ac:spMkLst>
            <pc:docMk/>
            <pc:sldMk cId="1964660637" sldId="339"/>
            <ac:spMk id="3" creationId="{A6B0E0A0-D8BB-C1F1-C95E-744F73C5555A}"/>
          </ac:spMkLst>
        </pc:spChg>
        <pc:spChg chg="add del mod">
          <ac:chgData name="Jassem Abbasi" userId="a485637c-5d5c-44af-8411-f95acc3236b6" providerId="ADAL" clId="{B67E75DF-61F4-4BDD-83F6-F3A9FEB4B984}" dt="2024-02-23T08:11:35.289" v="4201" actId="478"/>
          <ac:spMkLst>
            <pc:docMk/>
            <pc:sldMk cId="1964660637" sldId="339"/>
            <ac:spMk id="4" creationId="{DC008AAC-5F02-65D4-F10C-615BBCF1995F}"/>
          </ac:spMkLst>
        </pc:spChg>
        <pc:spChg chg="add mod">
          <ac:chgData name="Jassem Abbasi" userId="a485637c-5d5c-44af-8411-f95acc3236b6" providerId="ADAL" clId="{B67E75DF-61F4-4BDD-83F6-F3A9FEB4B984}" dt="2024-02-19T19:05:47.896" v="1597" actId="1076"/>
          <ac:spMkLst>
            <pc:docMk/>
            <pc:sldMk cId="1964660637" sldId="339"/>
            <ac:spMk id="5" creationId="{3B65C34B-2177-9D5B-EC0B-8004308B97D8}"/>
          </ac:spMkLst>
        </pc:spChg>
        <pc:spChg chg="del">
          <ac:chgData name="Jassem Abbasi" userId="a485637c-5d5c-44af-8411-f95acc3236b6" providerId="ADAL" clId="{B67E75DF-61F4-4BDD-83F6-F3A9FEB4B984}" dt="2024-02-19T19:05:27.662" v="1593" actId="478"/>
          <ac:spMkLst>
            <pc:docMk/>
            <pc:sldMk cId="1964660637" sldId="339"/>
            <ac:spMk id="6" creationId="{633C1250-AE0C-AAAC-2A5A-EA745EED2E07}"/>
          </ac:spMkLst>
        </pc:spChg>
        <pc:spChg chg="add mod">
          <ac:chgData name="Jassem Abbasi" userId="a485637c-5d5c-44af-8411-f95acc3236b6" providerId="ADAL" clId="{B67E75DF-61F4-4BDD-83F6-F3A9FEB4B984}" dt="2024-02-28T09:22:33.866" v="5264" actId="20577"/>
          <ac:spMkLst>
            <pc:docMk/>
            <pc:sldMk cId="1964660637" sldId="339"/>
            <ac:spMk id="10" creationId="{9F5C4D77-F833-51E2-6731-87A3CBB52C9E}"/>
          </ac:spMkLst>
        </pc:spChg>
        <pc:spChg chg="add del mod">
          <ac:chgData name="Jassem Abbasi" userId="a485637c-5d5c-44af-8411-f95acc3236b6" providerId="ADAL" clId="{B67E75DF-61F4-4BDD-83F6-F3A9FEB4B984}" dt="2024-02-23T08:11:31.979" v="4199" actId="478"/>
          <ac:spMkLst>
            <pc:docMk/>
            <pc:sldMk cId="1964660637" sldId="339"/>
            <ac:spMk id="12" creationId="{560B9C30-00AE-C2BF-A0A8-4DF7B4E877F7}"/>
          </ac:spMkLst>
        </pc:spChg>
        <pc:spChg chg="del">
          <ac:chgData name="Jassem Abbasi" userId="a485637c-5d5c-44af-8411-f95acc3236b6" providerId="ADAL" clId="{B67E75DF-61F4-4BDD-83F6-F3A9FEB4B984}" dt="2024-02-19T19:05:31.020" v="1594" actId="478"/>
          <ac:spMkLst>
            <pc:docMk/>
            <pc:sldMk cId="1964660637" sldId="339"/>
            <ac:spMk id="15" creationId="{60EC76D1-F4A6-5606-9537-F1F18AB1298F}"/>
          </ac:spMkLst>
        </pc:spChg>
        <pc:picChg chg="add mod modCrop">
          <ac:chgData name="Jassem Abbasi" userId="a485637c-5d5c-44af-8411-f95acc3236b6" providerId="ADAL" clId="{B67E75DF-61F4-4BDD-83F6-F3A9FEB4B984}" dt="2024-02-28T09:17:10.670" v="5146" actId="1038"/>
          <ac:picMkLst>
            <pc:docMk/>
            <pc:sldMk cId="1964660637" sldId="339"/>
            <ac:picMk id="7" creationId="{0AEF7F23-C0CF-D29D-0111-C30923D7781A}"/>
          </ac:picMkLst>
        </pc:picChg>
        <pc:picChg chg="del">
          <ac:chgData name="Jassem Abbasi" userId="a485637c-5d5c-44af-8411-f95acc3236b6" providerId="ADAL" clId="{B67E75DF-61F4-4BDD-83F6-F3A9FEB4B984}" dt="2024-02-19T19:05:27.662" v="1593" actId="478"/>
          <ac:picMkLst>
            <pc:docMk/>
            <pc:sldMk cId="1964660637" sldId="339"/>
            <ac:picMk id="8" creationId="{6FA18F1E-3C61-6BA2-5EB2-F4A33833550E}"/>
          </ac:picMkLst>
        </pc:picChg>
        <pc:picChg chg="del">
          <ac:chgData name="Jassem Abbasi" userId="a485637c-5d5c-44af-8411-f95acc3236b6" providerId="ADAL" clId="{B67E75DF-61F4-4BDD-83F6-F3A9FEB4B984}" dt="2024-02-19T19:05:27.662" v="1593" actId="478"/>
          <ac:picMkLst>
            <pc:docMk/>
            <pc:sldMk cId="1964660637" sldId="339"/>
            <ac:picMk id="9" creationId="{B1E6CBD3-BB3C-6299-D120-E2ADD0AB21FA}"/>
          </ac:picMkLst>
        </pc:picChg>
        <pc:picChg chg="add mod">
          <ac:chgData name="Jassem Abbasi" userId="a485637c-5d5c-44af-8411-f95acc3236b6" providerId="ADAL" clId="{B67E75DF-61F4-4BDD-83F6-F3A9FEB4B984}" dt="2024-02-28T09:17:17.975" v="5180" actId="1035"/>
          <ac:picMkLst>
            <pc:docMk/>
            <pc:sldMk cId="1964660637" sldId="339"/>
            <ac:picMk id="11" creationId="{52D84A6C-B663-A530-29F8-74D5730FB38E}"/>
          </ac:picMkLst>
        </pc:picChg>
      </pc:sldChg>
      <pc:sldChg chg="modSp new del mod">
        <pc:chgData name="Jassem Abbasi" userId="a485637c-5d5c-44af-8411-f95acc3236b6" providerId="ADAL" clId="{B67E75DF-61F4-4BDD-83F6-F3A9FEB4B984}" dt="2024-02-22T12:40:42.878" v="3241" actId="47"/>
        <pc:sldMkLst>
          <pc:docMk/>
          <pc:sldMk cId="3690097826" sldId="340"/>
        </pc:sldMkLst>
        <pc:spChg chg="mod">
          <ac:chgData name="Jassem Abbasi" userId="a485637c-5d5c-44af-8411-f95acc3236b6" providerId="ADAL" clId="{B67E75DF-61F4-4BDD-83F6-F3A9FEB4B984}" dt="2024-02-19T19:08:10.684" v="1634" actId="5793"/>
          <ac:spMkLst>
            <pc:docMk/>
            <pc:sldMk cId="3690097826" sldId="340"/>
            <ac:spMk id="2" creationId="{6BF37332-FC7F-CD5D-3E54-A2BF4FC45D56}"/>
          </ac:spMkLst>
        </pc:spChg>
      </pc:sldChg>
      <pc:sldChg chg="addSp delSp modSp add mod modClrScheme chgLayout">
        <pc:chgData name="Jassem Abbasi" userId="a485637c-5d5c-44af-8411-f95acc3236b6" providerId="ADAL" clId="{B67E75DF-61F4-4BDD-83F6-F3A9FEB4B984}" dt="2024-02-28T08:50:01.307" v="4885" actId="1076"/>
        <pc:sldMkLst>
          <pc:docMk/>
          <pc:sldMk cId="4060510173" sldId="341"/>
        </pc:sldMkLst>
        <pc:spChg chg="mod ord">
          <ac:chgData name="Jassem Abbasi" userId="a485637c-5d5c-44af-8411-f95acc3236b6" providerId="ADAL" clId="{B67E75DF-61F4-4BDD-83F6-F3A9FEB4B984}" dt="2024-02-20T09:35:12.127" v="2144" actId="700"/>
          <ac:spMkLst>
            <pc:docMk/>
            <pc:sldMk cId="4060510173" sldId="341"/>
            <ac:spMk id="3" creationId="{0D251AB7-E12B-A3AC-AB22-2AA4F43F67F4}"/>
          </ac:spMkLst>
        </pc:spChg>
        <pc:spChg chg="del">
          <ac:chgData name="Jassem Abbasi" userId="a485637c-5d5c-44af-8411-f95acc3236b6" providerId="ADAL" clId="{B67E75DF-61F4-4BDD-83F6-F3A9FEB4B984}" dt="2024-02-20T08:10:19.020" v="1736" actId="478"/>
          <ac:spMkLst>
            <pc:docMk/>
            <pc:sldMk cId="4060510173" sldId="341"/>
            <ac:spMk id="4" creationId="{DC008AAC-5F02-65D4-F10C-615BBCF1995F}"/>
          </ac:spMkLst>
        </pc:spChg>
        <pc:spChg chg="mod">
          <ac:chgData name="Jassem Abbasi" userId="a485637c-5d5c-44af-8411-f95acc3236b6" providerId="ADAL" clId="{B67E75DF-61F4-4BDD-83F6-F3A9FEB4B984}" dt="2024-02-20T08:10:12.184" v="1734"/>
          <ac:spMkLst>
            <pc:docMk/>
            <pc:sldMk cId="4060510173" sldId="341"/>
            <ac:spMk id="5" creationId="{3B65C34B-2177-9D5B-EC0B-8004308B97D8}"/>
          </ac:spMkLst>
        </pc:spChg>
        <pc:spChg chg="add del mod ord">
          <ac:chgData name="Jassem Abbasi" userId="a485637c-5d5c-44af-8411-f95acc3236b6" providerId="ADAL" clId="{B67E75DF-61F4-4BDD-83F6-F3A9FEB4B984}" dt="2024-02-20T09:35:09.748" v="2143" actId="700"/>
          <ac:spMkLst>
            <pc:docMk/>
            <pc:sldMk cId="4060510173" sldId="341"/>
            <ac:spMk id="6" creationId="{EDB6A40B-9C82-031E-19E2-A43BCF9A43C9}"/>
          </ac:spMkLst>
        </pc:spChg>
        <pc:spChg chg="add del mod ord">
          <ac:chgData name="Jassem Abbasi" userId="a485637c-5d5c-44af-8411-f95acc3236b6" providerId="ADAL" clId="{B67E75DF-61F4-4BDD-83F6-F3A9FEB4B984}" dt="2024-02-20T09:35:09.748" v="2143" actId="700"/>
          <ac:spMkLst>
            <pc:docMk/>
            <pc:sldMk cId="4060510173" sldId="341"/>
            <ac:spMk id="8" creationId="{95A93A40-C193-FA1A-4CE0-24953EAB0FF0}"/>
          </ac:spMkLst>
        </pc:spChg>
        <pc:spChg chg="add del mod ord">
          <ac:chgData name="Jassem Abbasi" userId="a485637c-5d5c-44af-8411-f95acc3236b6" providerId="ADAL" clId="{B67E75DF-61F4-4BDD-83F6-F3A9FEB4B984}" dt="2024-02-20T09:35:09.748" v="2143" actId="700"/>
          <ac:spMkLst>
            <pc:docMk/>
            <pc:sldMk cId="4060510173" sldId="341"/>
            <ac:spMk id="9" creationId="{402DC535-2C9E-0AAF-5E49-445151677814}"/>
          </ac:spMkLst>
        </pc:spChg>
        <pc:spChg chg="mod">
          <ac:chgData name="Jassem Abbasi" userId="a485637c-5d5c-44af-8411-f95acc3236b6" providerId="ADAL" clId="{B67E75DF-61F4-4BDD-83F6-F3A9FEB4B984}" dt="2024-02-28T08:49:56.875" v="4882" actId="14100"/>
          <ac:spMkLst>
            <pc:docMk/>
            <pc:sldMk cId="4060510173" sldId="341"/>
            <ac:spMk id="10" creationId="{9F5C4D77-F833-51E2-6731-87A3CBB52C9E}"/>
          </ac:spMkLst>
        </pc:spChg>
        <pc:spChg chg="del">
          <ac:chgData name="Jassem Abbasi" userId="a485637c-5d5c-44af-8411-f95acc3236b6" providerId="ADAL" clId="{B67E75DF-61F4-4BDD-83F6-F3A9FEB4B984}" dt="2024-02-20T08:10:19.020" v="1736" actId="478"/>
          <ac:spMkLst>
            <pc:docMk/>
            <pc:sldMk cId="4060510173" sldId="341"/>
            <ac:spMk id="12" creationId="{560B9C30-00AE-C2BF-A0A8-4DF7B4E877F7}"/>
          </ac:spMkLst>
        </pc:spChg>
        <pc:picChg chg="add mod">
          <ac:chgData name="Jassem Abbasi" userId="a485637c-5d5c-44af-8411-f95acc3236b6" providerId="ADAL" clId="{B67E75DF-61F4-4BDD-83F6-F3A9FEB4B984}" dt="2024-02-28T08:50:01.307" v="4885" actId="1076"/>
          <ac:picMkLst>
            <pc:docMk/>
            <pc:sldMk cId="4060510173" sldId="341"/>
            <ac:picMk id="2" creationId="{B5888B4A-B96A-F67D-4BCA-364F7FAF2909}"/>
          </ac:picMkLst>
        </pc:picChg>
        <pc:picChg chg="del">
          <ac:chgData name="Jassem Abbasi" userId="a485637c-5d5c-44af-8411-f95acc3236b6" providerId="ADAL" clId="{B67E75DF-61F4-4BDD-83F6-F3A9FEB4B984}" dt="2024-02-20T08:10:14.613" v="1735" actId="478"/>
          <ac:picMkLst>
            <pc:docMk/>
            <pc:sldMk cId="4060510173" sldId="341"/>
            <ac:picMk id="7" creationId="{0AEF7F23-C0CF-D29D-0111-C30923D7781A}"/>
          </ac:picMkLst>
        </pc:picChg>
        <pc:picChg chg="del">
          <ac:chgData name="Jassem Abbasi" userId="a485637c-5d5c-44af-8411-f95acc3236b6" providerId="ADAL" clId="{B67E75DF-61F4-4BDD-83F6-F3A9FEB4B984}" dt="2024-02-20T08:10:19.020" v="1736" actId="478"/>
          <ac:picMkLst>
            <pc:docMk/>
            <pc:sldMk cId="4060510173" sldId="341"/>
            <ac:picMk id="11" creationId="{52D84A6C-B663-A530-29F8-74D5730FB38E}"/>
          </ac:picMkLst>
        </pc:picChg>
      </pc:sldChg>
      <pc:sldChg chg="addSp delSp modSp add mod modClrScheme chgLayout">
        <pc:chgData name="Jassem Abbasi" userId="a485637c-5d5c-44af-8411-f95acc3236b6" providerId="ADAL" clId="{B67E75DF-61F4-4BDD-83F6-F3A9FEB4B984}" dt="2024-02-28T08:35:06.843" v="4668" actId="478"/>
        <pc:sldMkLst>
          <pc:docMk/>
          <pc:sldMk cId="4107124846" sldId="342"/>
        </pc:sldMkLst>
        <pc:spChg chg="mod ord">
          <ac:chgData name="Jassem Abbasi" userId="a485637c-5d5c-44af-8411-f95acc3236b6" providerId="ADAL" clId="{B67E75DF-61F4-4BDD-83F6-F3A9FEB4B984}" dt="2024-02-20T09:35:16.041" v="2145" actId="700"/>
          <ac:spMkLst>
            <pc:docMk/>
            <pc:sldMk cId="4107124846" sldId="342"/>
            <ac:spMk id="3" creationId="{0D251AB7-E12B-A3AC-AB22-2AA4F43F67F4}"/>
          </ac:spMkLst>
        </pc:spChg>
        <pc:spChg chg="mod">
          <ac:chgData name="Jassem Abbasi" userId="a485637c-5d5c-44af-8411-f95acc3236b6" providerId="ADAL" clId="{B67E75DF-61F4-4BDD-83F6-F3A9FEB4B984}" dt="2024-02-22T13:18:03.532" v="3321" actId="20577"/>
          <ac:spMkLst>
            <pc:docMk/>
            <pc:sldMk cId="4107124846" sldId="342"/>
            <ac:spMk id="5" creationId="{3B65C34B-2177-9D5B-EC0B-8004308B97D8}"/>
          </ac:spMkLst>
        </pc:spChg>
        <pc:spChg chg="add mod">
          <ac:chgData name="Jassem Abbasi" userId="a485637c-5d5c-44af-8411-f95acc3236b6" providerId="ADAL" clId="{B67E75DF-61F4-4BDD-83F6-F3A9FEB4B984}" dt="2024-02-28T08:35:05.083" v="4667"/>
          <ac:spMkLst>
            <pc:docMk/>
            <pc:sldMk cId="4107124846" sldId="342"/>
            <ac:spMk id="6" creationId="{B099EBD1-EC86-FB2A-52E7-421B42501736}"/>
          </ac:spMkLst>
        </pc:spChg>
        <pc:spChg chg="del mod">
          <ac:chgData name="Jassem Abbasi" userId="a485637c-5d5c-44af-8411-f95acc3236b6" providerId="ADAL" clId="{B67E75DF-61F4-4BDD-83F6-F3A9FEB4B984}" dt="2024-02-28T08:35:06.843" v="4668" actId="478"/>
          <ac:spMkLst>
            <pc:docMk/>
            <pc:sldMk cId="4107124846" sldId="342"/>
            <ac:spMk id="10" creationId="{9F5C4D77-F833-51E2-6731-87A3CBB52C9E}"/>
          </ac:spMkLst>
        </pc:spChg>
        <pc:picChg chg="del">
          <ac:chgData name="Jassem Abbasi" userId="a485637c-5d5c-44af-8411-f95acc3236b6" providerId="ADAL" clId="{B67E75DF-61F4-4BDD-83F6-F3A9FEB4B984}" dt="2024-02-20T08:31:56.799" v="1826" actId="478"/>
          <ac:picMkLst>
            <pc:docMk/>
            <pc:sldMk cId="4107124846" sldId="342"/>
            <ac:picMk id="2" creationId="{B5888B4A-B96A-F67D-4BCA-364F7FAF2909}"/>
          </ac:picMkLst>
        </pc:picChg>
        <pc:picChg chg="add mod modCrop">
          <ac:chgData name="Jassem Abbasi" userId="a485637c-5d5c-44af-8411-f95acc3236b6" providerId="ADAL" clId="{B67E75DF-61F4-4BDD-83F6-F3A9FEB4B984}" dt="2024-02-22T08:20:39.157" v="2342" actId="1076"/>
          <ac:picMkLst>
            <pc:docMk/>
            <pc:sldMk cId="4107124846" sldId="342"/>
            <ac:picMk id="2" creationId="{F2AD6D2D-4028-45DD-F6E1-086008B6471C}"/>
          </ac:picMkLst>
        </pc:picChg>
        <pc:picChg chg="add mod modCrop">
          <ac:chgData name="Jassem Abbasi" userId="a485637c-5d5c-44af-8411-f95acc3236b6" providerId="ADAL" clId="{B67E75DF-61F4-4BDD-83F6-F3A9FEB4B984}" dt="2024-02-22T08:20:24.012" v="2339" actId="14100"/>
          <ac:picMkLst>
            <pc:docMk/>
            <pc:sldMk cId="4107124846" sldId="342"/>
            <ac:picMk id="4" creationId="{EE7A4B49-C92A-A13A-D53B-5E1335BFE071}"/>
          </ac:picMkLst>
        </pc:picChg>
      </pc:sldChg>
      <pc:sldChg chg="addSp delSp modSp add mod modClrScheme chgLayout">
        <pc:chgData name="Jassem Abbasi" userId="a485637c-5d5c-44af-8411-f95acc3236b6" providerId="ADAL" clId="{B67E75DF-61F4-4BDD-83F6-F3A9FEB4B984}" dt="2024-02-28T08:36:17.893" v="4784" actId="1076"/>
        <pc:sldMkLst>
          <pc:docMk/>
          <pc:sldMk cId="2153338302" sldId="343"/>
        </pc:sldMkLst>
        <pc:spChg chg="add mod ord">
          <ac:chgData name="Jassem Abbasi" userId="a485637c-5d5c-44af-8411-f95acc3236b6" providerId="ADAL" clId="{B67E75DF-61F4-4BDD-83F6-F3A9FEB4B984}" dt="2024-02-22T13:18:11.164" v="3322" actId="404"/>
          <ac:spMkLst>
            <pc:docMk/>
            <pc:sldMk cId="2153338302" sldId="343"/>
            <ac:spMk id="2" creationId="{56566E46-D933-6596-1C40-37D9F8D32F40}"/>
          </ac:spMkLst>
        </pc:spChg>
        <pc:spChg chg="mod ord">
          <ac:chgData name="Jassem Abbasi" userId="a485637c-5d5c-44af-8411-f95acc3236b6" providerId="ADAL" clId="{B67E75DF-61F4-4BDD-83F6-F3A9FEB4B984}" dt="2024-02-20T09:03:51.564" v="2116" actId="700"/>
          <ac:spMkLst>
            <pc:docMk/>
            <pc:sldMk cId="2153338302" sldId="343"/>
            <ac:spMk id="3" creationId="{0D251AB7-E12B-A3AC-AB22-2AA4F43F67F4}"/>
          </ac:spMkLst>
        </pc:spChg>
        <pc:spChg chg="del">
          <ac:chgData name="Jassem Abbasi" userId="a485637c-5d5c-44af-8411-f95acc3236b6" providerId="ADAL" clId="{B67E75DF-61F4-4BDD-83F6-F3A9FEB4B984}" dt="2024-02-20T08:32:35.313" v="1836" actId="478"/>
          <ac:spMkLst>
            <pc:docMk/>
            <pc:sldMk cId="2153338302" sldId="343"/>
            <ac:spMk id="5" creationId="{3B65C34B-2177-9D5B-EC0B-8004308B97D8}"/>
          </ac:spMkLst>
        </pc:spChg>
        <pc:spChg chg="add mod">
          <ac:chgData name="Jassem Abbasi" userId="a485637c-5d5c-44af-8411-f95acc3236b6" providerId="ADAL" clId="{B67E75DF-61F4-4BDD-83F6-F3A9FEB4B984}" dt="2024-02-28T08:36:12.973" v="4783" actId="13926"/>
          <ac:spMkLst>
            <pc:docMk/>
            <pc:sldMk cId="2153338302" sldId="343"/>
            <ac:spMk id="5" creationId="{C2A052D0-EE1B-D2DE-C608-1FC1AD3DD5BD}"/>
          </ac:spMkLst>
        </pc:spChg>
        <pc:spChg chg="add mod">
          <ac:chgData name="Jassem Abbasi" userId="a485637c-5d5c-44af-8411-f95acc3236b6" providerId="ADAL" clId="{B67E75DF-61F4-4BDD-83F6-F3A9FEB4B984}" dt="2024-02-28T08:35:53.547" v="4779" actId="14100"/>
          <ac:spMkLst>
            <pc:docMk/>
            <pc:sldMk cId="2153338302" sldId="343"/>
            <ac:spMk id="6" creationId="{EC1BC090-7B1E-C16A-FE81-DCA8331D2E9D}"/>
          </ac:spMkLst>
        </pc:spChg>
        <pc:spChg chg="add del mod ord">
          <ac:chgData name="Jassem Abbasi" userId="a485637c-5d5c-44af-8411-f95acc3236b6" providerId="ADAL" clId="{B67E75DF-61F4-4BDD-83F6-F3A9FEB4B984}" dt="2024-02-20T09:03:57.695" v="2117" actId="478"/>
          <ac:spMkLst>
            <pc:docMk/>
            <pc:sldMk cId="2153338302" sldId="343"/>
            <ac:spMk id="9" creationId="{F3C1B40B-D45A-9B65-26DC-85E801BB974B}"/>
          </ac:spMkLst>
        </pc:spChg>
        <pc:spChg chg="del">
          <ac:chgData name="Jassem Abbasi" userId="a485637c-5d5c-44af-8411-f95acc3236b6" providerId="ADAL" clId="{B67E75DF-61F4-4BDD-83F6-F3A9FEB4B984}" dt="2024-02-20T08:32:22.966" v="1834" actId="478"/>
          <ac:spMkLst>
            <pc:docMk/>
            <pc:sldMk cId="2153338302" sldId="343"/>
            <ac:spMk id="10" creationId="{9F5C4D77-F833-51E2-6731-87A3CBB52C9E}"/>
          </ac:spMkLst>
        </pc:spChg>
        <pc:picChg chg="del">
          <ac:chgData name="Jassem Abbasi" userId="a485637c-5d5c-44af-8411-f95acc3236b6" providerId="ADAL" clId="{B67E75DF-61F4-4BDD-83F6-F3A9FEB4B984}" dt="2024-02-20T08:32:17.760" v="1833" actId="478"/>
          <ac:picMkLst>
            <pc:docMk/>
            <pc:sldMk cId="2153338302" sldId="343"/>
            <ac:picMk id="4" creationId="{EE7A4B49-C92A-A13A-D53B-5E1335BFE071}"/>
          </ac:picMkLst>
        </pc:picChg>
        <pc:picChg chg="add mod">
          <ac:chgData name="Jassem Abbasi" userId="a485637c-5d5c-44af-8411-f95acc3236b6" providerId="ADAL" clId="{B67E75DF-61F4-4BDD-83F6-F3A9FEB4B984}" dt="2024-02-20T08:32:45.113" v="1853" actId="1035"/>
          <ac:picMkLst>
            <pc:docMk/>
            <pc:sldMk cId="2153338302" sldId="343"/>
            <ac:picMk id="7" creationId="{11512F8C-1659-758D-DED2-5E849519B9C0}"/>
          </ac:picMkLst>
        </pc:picChg>
        <pc:picChg chg="add mod">
          <ac:chgData name="Jassem Abbasi" userId="a485637c-5d5c-44af-8411-f95acc3236b6" providerId="ADAL" clId="{B67E75DF-61F4-4BDD-83F6-F3A9FEB4B984}" dt="2024-02-28T08:36:17.893" v="4784" actId="1076"/>
          <ac:picMkLst>
            <pc:docMk/>
            <pc:sldMk cId="2153338302" sldId="343"/>
            <ac:picMk id="8" creationId="{7C210B61-F41C-8324-3F9E-EB4E3121D493}"/>
          </ac:picMkLst>
        </pc:picChg>
      </pc:sldChg>
      <pc:sldChg chg="addSp delSp modSp add mod modClrScheme chgLayout">
        <pc:chgData name="Jassem Abbasi" userId="a485637c-5d5c-44af-8411-f95acc3236b6" providerId="ADAL" clId="{B67E75DF-61F4-4BDD-83F6-F3A9FEB4B984}" dt="2024-02-28T09:17:26.403" v="5185" actId="1035"/>
        <pc:sldMkLst>
          <pc:docMk/>
          <pc:sldMk cId="2261490360" sldId="344"/>
        </pc:sldMkLst>
        <pc:spChg chg="del">
          <ac:chgData name="Jassem Abbasi" userId="a485637c-5d5c-44af-8411-f95acc3236b6" providerId="ADAL" clId="{B67E75DF-61F4-4BDD-83F6-F3A9FEB4B984}" dt="2024-02-20T08:33:27.192" v="1859" actId="478"/>
          <ac:spMkLst>
            <pc:docMk/>
            <pc:sldMk cId="2261490360" sldId="344"/>
            <ac:spMk id="2" creationId="{56566E46-D933-6596-1C40-37D9F8D32F40}"/>
          </ac:spMkLst>
        </pc:spChg>
        <pc:spChg chg="mod ord">
          <ac:chgData name="Jassem Abbasi" userId="a485637c-5d5c-44af-8411-f95acc3236b6" providerId="ADAL" clId="{B67E75DF-61F4-4BDD-83F6-F3A9FEB4B984}" dt="2024-02-20T09:03:38.150" v="2113" actId="700"/>
          <ac:spMkLst>
            <pc:docMk/>
            <pc:sldMk cId="2261490360" sldId="344"/>
            <ac:spMk id="3" creationId="{0D251AB7-E12B-A3AC-AB22-2AA4F43F67F4}"/>
          </ac:spMkLst>
        </pc:spChg>
        <pc:spChg chg="add del mod">
          <ac:chgData name="Jassem Abbasi" userId="a485637c-5d5c-44af-8411-f95acc3236b6" providerId="ADAL" clId="{B67E75DF-61F4-4BDD-83F6-F3A9FEB4B984}" dt="2024-02-20T08:33:37.685" v="1861" actId="478"/>
          <ac:spMkLst>
            <pc:docMk/>
            <pc:sldMk cId="2261490360" sldId="344"/>
            <ac:spMk id="5" creationId="{86647D9C-5D92-CC2E-3E0A-23C0A2198A2D}"/>
          </ac:spMkLst>
        </pc:spChg>
        <pc:spChg chg="add mod">
          <ac:chgData name="Jassem Abbasi" userId="a485637c-5d5c-44af-8411-f95acc3236b6" providerId="ADAL" clId="{B67E75DF-61F4-4BDD-83F6-F3A9FEB4B984}" dt="2024-02-28T08:39:06.133" v="4807" actId="20577"/>
          <ac:spMkLst>
            <pc:docMk/>
            <pc:sldMk cId="2261490360" sldId="344"/>
            <ac:spMk id="5" creationId="{A56184BE-F238-B67C-B0F9-90DC21BBACD4}"/>
          </ac:spMkLst>
        </pc:spChg>
        <pc:spChg chg="del">
          <ac:chgData name="Jassem Abbasi" userId="a485637c-5d5c-44af-8411-f95acc3236b6" providerId="ADAL" clId="{B67E75DF-61F4-4BDD-83F6-F3A9FEB4B984}" dt="2024-02-20T08:33:24.720" v="1858" actId="478"/>
          <ac:spMkLst>
            <pc:docMk/>
            <pc:sldMk cId="2261490360" sldId="344"/>
            <ac:spMk id="6" creationId="{EC1BC090-7B1E-C16A-FE81-DCA8331D2E9D}"/>
          </ac:spMkLst>
        </pc:spChg>
        <pc:spChg chg="add mod">
          <ac:chgData name="Jassem Abbasi" userId="a485637c-5d5c-44af-8411-f95acc3236b6" providerId="ADAL" clId="{B67E75DF-61F4-4BDD-83F6-F3A9FEB4B984}" dt="2024-02-22T13:18:18.452" v="3323" actId="14100"/>
          <ac:spMkLst>
            <pc:docMk/>
            <pc:sldMk cId="2261490360" sldId="344"/>
            <ac:spMk id="9" creationId="{07107B28-E480-D8CB-3317-7D48B56040CA}"/>
          </ac:spMkLst>
        </pc:spChg>
        <pc:spChg chg="add mod">
          <ac:chgData name="Jassem Abbasi" userId="a485637c-5d5c-44af-8411-f95acc3236b6" providerId="ADAL" clId="{B67E75DF-61F4-4BDD-83F6-F3A9FEB4B984}" dt="2024-02-28T09:17:26.403" v="5185" actId="1035"/>
          <ac:spMkLst>
            <pc:docMk/>
            <pc:sldMk cId="2261490360" sldId="344"/>
            <ac:spMk id="11" creationId="{EA1AC894-2F8F-A690-C6B4-BE8422154DBD}"/>
          </ac:spMkLst>
        </pc:spChg>
        <pc:spChg chg="add del mod ord">
          <ac:chgData name="Jassem Abbasi" userId="a485637c-5d5c-44af-8411-f95acc3236b6" providerId="ADAL" clId="{B67E75DF-61F4-4BDD-83F6-F3A9FEB4B984}" dt="2024-02-20T09:03:43.172" v="2114" actId="478"/>
          <ac:spMkLst>
            <pc:docMk/>
            <pc:sldMk cId="2261490360" sldId="344"/>
            <ac:spMk id="12" creationId="{A2CFE784-8BFF-9FBC-3A56-5AFBA00F0331}"/>
          </ac:spMkLst>
        </pc:spChg>
        <pc:spChg chg="add del mod ord">
          <ac:chgData name="Jassem Abbasi" userId="a485637c-5d5c-44af-8411-f95acc3236b6" providerId="ADAL" clId="{B67E75DF-61F4-4BDD-83F6-F3A9FEB4B984}" dt="2024-02-20T09:03:44.911" v="2115" actId="478"/>
          <ac:spMkLst>
            <pc:docMk/>
            <pc:sldMk cId="2261490360" sldId="344"/>
            <ac:spMk id="13" creationId="{CCDFBF64-489F-8871-F483-F43144EDC81D}"/>
          </ac:spMkLst>
        </pc:spChg>
        <pc:picChg chg="add mod modCrop">
          <ac:chgData name="Jassem Abbasi" userId="a485637c-5d5c-44af-8411-f95acc3236b6" providerId="ADAL" clId="{B67E75DF-61F4-4BDD-83F6-F3A9FEB4B984}" dt="2024-02-28T08:38:55.238" v="4800" actId="1076"/>
          <ac:picMkLst>
            <pc:docMk/>
            <pc:sldMk cId="2261490360" sldId="344"/>
            <ac:picMk id="2" creationId="{274B21CB-64FD-3F82-13F7-7895C21F15B1}"/>
          </ac:picMkLst>
        </pc:picChg>
        <pc:picChg chg="del">
          <ac:chgData name="Jassem Abbasi" userId="a485637c-5d5c-44af-8411-f95acc3236b6" providerId="ADAL" clId="{B67E75DF-61F4-4BDD-83F6-F3A9FEB4B984}" dt="2024-02-20T08:33:22.533" v="1857" actId="478"/>
          <ac:picMkLst>
            <pc:docMk/>
            <pc:sldMk cId="2261490360" sldId="344"/>
            <ac:picMk id="7" creationId="{11512F8C-1659-758D-DED2-5E849519B9C0}"/>
          </ac:picMkLst>
        </pc:picChg>
        <pc:picChg chg="del">
          <ac:chgData name="Jassem Abbasi" userId="a485637c-5d5c-44af-8411-f95acc3236b6" providerId="ADAL" clId="{B67E75DF-61F4-4BDD-83F6-F3A9FEB4B984}" dt="2024-02-20T08:33:21.909" v="1856" actId="478"/>
          <ac:picMkLst>
            <pc:docMk/>
            <pc:sldMk cId="2261490360" sldId="344"/>
            <ac:picMk id="8" creationId="{7C210B61-F41C-8324-3F9E-EB4E3121D493}"/>
          </ac:picMkLst>
        </pc:picChg>
        <pc:picChg chg="add mod modCrop">
          <ac:chgData name="Jassem Abbasi" userId="a485637c-5d5c-44af-8411-f95acc3236b6" providerId="ADAL" clId="{B67E75DF-61F4-4BDD-83F6-F3A9FEB4B984}" dt="2024-02-28T08:37:19.534" v="4794" actId="1076"/>
          <ac:picMkLst>
            <pc:docMk/>
            <pc:sldMk cId="2261490360" sldId="344"/>
            <ac:picMk id="10" creationId="{68337B0C-63FE-48A9-DE42-437873CDCA88}"/>
          </ac:picMkLst>
        </pc:picChg>
      </pc:sldChg>
      <pc:sldChg chg="addSp delSp modSp add mod ord">
        <pc:chgData name="Jassem Abbasi" userId="a485637c-5d5c-44af-8411-f95acc3236b6" providerId="ADAL" clId="{B67E75DF-61F4-4BDD-83F6-F3A9FEB4B984}" dt="2024-02-28T09:17:31.228" v="5186" actId="2711"/>
        <pc:sldMkLst>
          <pc:docMk/>
          <pc:sldMk cId="2487154705" sldId="345"/>
        </pc:sldMkLst>
        <pc:spChg chg="mod">
          <ac:chgData name="Jassem Abbasi" userId="a485637c-5d5c-44af-8411-f95acc3236b6" providerId="ADAL" clId="{B67E75DF-61F4-4BDD-83F6-F3A9FEB4B984}" dt="2024-02-22T06:55:26.279" v="2241" actId="27636"/>
          <ac:spMkLst>
            <pc:docMk/>
            <pc:sldMk cId="2487154705" sldId="345"/>
            <ac:spMk id="2" creationId="{2B6A9B82-CB95-33E3-AF4B-8F9E06D81834}"/>
          </ac:spMkLst>
        </pc:spChg>
        <pc:spChg chg="mod">
          <ac:chgData name="Jassem Abbasi" userId="a485637c-5d5c-44af-8411-f95acc3236b6" providerId="ADAL" clId="{B67E75DF-61F4-4BDD-83F6-F3A9FEB4B984}" dt="2024-02-22T13:21:14.287" v="3403" actId="404"/>
          <ac:spMkLst>
            <pc:docMk/>
            <pc:sldMk cId="2487154705" sldId="345"/>
            <ac:spMk id="4" creationId="{7A362F65-02BE-59E3-976D-32D27E1E9373}"/>
          </ac:spMkLst>
        </pc:spChg>
        <pc:spChg chg="mod">
          <ac:chgData name="Jassem Abbasi" userId="a485637c-5d5c-44af-8411-f95acc3236b6" providerId="ADAL" clId="{B67E75DF-61F4-4BDD-83F6-F3A9FEB4B984}" dt="2024-02-28T09:17:31.228" v="5186" actId="2711"/>
          <ac:spMkLst>
            <pc:docMk/>
            <pc:sldMk cId="2487154705" sldId="345"/>
            <ac:spMk id="8" creationId="{6DFB79A4-F36C-BC27-880D-8A69E4EFE11C}"/>
          </ac:spMkLst>
        </pc:spChg>
        <pc:spChg chg="add mod">
          <ac:chgData name="Jassem Abbasi" userId="a485637c-5d5c-44af-8411-f95acc3236b6" providerId="ADAL" clId="{B67E75DF-61F4-4BDD-83F6-F3A9FEB4B984}" dt="2024-02-28T08:49:32.833" v="4880" actId="1076"/>
          <ac:spMkLst>
            <pc:docMk/>
            <pc:sldMk cId="2487154705" sldId="345"/>
            <ac:spMk id="11" creationId="{C946CA8F-5458-B39D-93A6-B4448BF05E46}"/>
          </ac:spMkLst>
        </pc:spChg>
        <pc:spChg chg="add mod">
          <ac:chgData name="Jassem Abbasi" userId="a485637c-5d5c-44af-8411-f95acc3236b6" providerId="ADAL" clId="{B67E75DF-61F4-4BDD-83F6-F3A9FEB4B984}" dt="2024-02-22T16:51:19.272" v="3522" actId="1035"/>
          <ac:spMkLst>
            <pc:docMk/>
            <pc:sldMk cId="2487154705" sldId="345"/>
            <ac:spMk id="12" creationId="{DEE84610-33D1-C78B-DA29-4F6A7955B45B}"/>
          </ac:spMkLst>
        </pc:spChg>
        <pc:picChg chg="mod modCrop">
          <ac:chgData name="Jassem Abbasi" userId="a485637c-5d5c-44af-8411-f95acc3236b6" providerId="ADAL" clId="{B67E75DF-61F4-4BDD-83F6-F3A9FEB4B984}" dt="2024-02-28T08:49:29.726" v="4879" actId="1076"/>
          <ac:picMkLst>
            <pc:docMk/>
            <pc:sldMk cId="2487154705" sldId="345"/>
            <ac:picMk id="3" creationId="{00A3A16D-75C1-2913-6FA3-7DF2E8B63440}"/>
          </ac:picMkLst>
        </pc:picChg>
        <pc:picChg chg="del">
          <ac:chgData name="Jassem Abbasi" userId="a485637c-5d5c-44af-8411-f95acc3236b6" providerId="ADAL" clId="{B67E75DF-61F4-4BDD-83F6-F3A9FEB4B984}" dt="2024-02-22T06:55:33.018" v="2244" actId="478"/>
          <ac:picMkLst>
            <pc:docMk/>
            <pc:sldMk cId="2487154705" sldId="345"/>
            <ac:picMk id="5" creationId="{09E3DC0D-0852-7CA1-A91A-A9A714A5BDFB}"/>
          </ac:picMkLst>
        </pc:picChg>
        <pc:picChg chg="add mod modCrop">
          <ac:chgData name="Jassem Abbasi" userId="a485637c-5d5c-44af-8411-f95acc3236b6" providerId="ADAL" clId="{B67E75DF-61F4-4BDD-83F6-F3A9FEB4B984}" dt="2024-02-28T08:49:18.681" v="4874" actId="1076"/>
          <ac:picMkLst>
            <pc:docMk/>
            <pc:sldMk cId="2487154705" sldId="345"/>
            <ac:picMk id="6" creationId="{5D509F93-39AB-6EA2-5593-A65E39E2DF25}"/>
          </ac:picMkLst>
        </pc:picChg>
        <pc:picChg chg="add mod modCrop">
          <ac:chgData name="Jassem Abbasi" userId="a485637c-5d5c-44af-8411-f95acc3236b6" providerId="ADAL" clId="{B67E75DF-61F4-4BDD-83F6-F3A9FEB4B984}" dt="2024-02-28T08:49:26.561" v="4878" actId="1076"/>
          <ac:picMkLst>
            <pc:docMk/>
            <pc:sldMk cId="2487154705" sldId="345"/>
            <ac:picMk id="9" creationId="{D7AEE221-4173-9B58-46B4-0EB1AC4B21A4}"/>
          </ac:picMkLst>
        </pc:picChg>
        <pc:picChg chg="add mod modCrop">
          <ac:chgData name="Jassem Abbasi" userId="a485637c-5d5c-44af-8411-f95acc3236b6" providerId="ADAL" clId="{B67E75DF-61F4-4BDD-83F6-F3A9FEB4B984}" dt="2024-02-28T08:49:20.492" v="4875" actId="1076"/>
          <ac:picMkLst>
            <pc:docMk/>
            <pc:sldMk cId="2487154705" sldId="345"/>
            <ac:picMk id="13" creationId="{D0C63D9B-FFB5-4C73-9815-772FDA0E9545}"/>
          </ac:picMkLst>
        </pc:picChg>
      </pc:sldChg>
      <pc:sldChg chg="addSp delSp modSp add del mod setBg modClrScheme chgLayout">
        <pc:chgData name="Jassem Abbasi" userId="a485637c-5d5c-44af-8411-f95acc3236b6" providerId="ADAL" clId="{B67E75DF-61F4-4BDD-83F6-F3A9FEB4B984}" dt="2024-02-22T10:29:56.146" v="2914" actId="47"/>
        <pc:sldMkLst>
          <pc:docMk/>
          <pc:sldMk cId="378113400" sldId="346"/>
        </pc:sldMkLst>
        <pc:spChg chg="add del mod ord">
          <ac:chgData name="Jassem Abbasi" userId="a485637c-5d5c-44af-8411-f95acc3236b6" providerId="ADAL" clId="{B67E75DF-61F4-4BDD-83F6-F3A9FEB4B984}" dt="2024-02-22T10:29:21.397" v="2910" actId="700"/>
          <ac:spMkLst>
            <pc:docMk/>
            <pc:sldMk cId="378113400" sldId="346"/>
            <ac:spMk id="4" creationId="{03B007A0-BF68-6DCF-B1E3-843DBCBA1060}"/>
          </ac:spMkLst>
        </pc:spChg>
        <pc:spChg chg="add del mod ord">
          <ac:chgData name="Jassem Abbasi" userId="a485637c-5d5c-44af-8411-f95acc3236b6" providerId="ADAL" clId="{B67E75DF-61F4-4BDD-83F6-F3A9FEB4B984}" dt="2024-02-22T10:29:21.397" v="2910" actId="700"/>
          <ac:spMkLst>
            <pc:docMk/>
            <pc:sldMk cId="378113400" sldId="346"/>
            <ac:spMk id="7" creationId="{9D64339F-1DAB-F88C-7878-979E6222E37B}"/>
          </ac:spMkLst>
        </pc:spChg>
        <pc:spChg chg="add del mod ord">
          <ac:chgData name="Jassem Abbasi" userId="a485637c-5d5c-44af-8411-f95acc3236b6" providerId="ADAL" clId="{B67E75DF-61F4-4BDD-83F6-F3A9FEB4B984}" dt="2024-02-22T10:29:24.267" v="2912" actId="6264"/>
          <ac:spMkLst>
            <pc:docMk/>
            <pc:sldMk cId="378113400" sldId="346"/>
            <ac:spMk id="8" creationId="{09902B10-92C9-9908-CD76-FB12D4B228D1}"/>
          </ac:spMkLst>
        </pc:spChg>
        <pc:spChg chg="add del mod ord">
          <ac:chgData name="Jassem Abbasi" userId="a485637c-5d5c-44af-8411-f95acc3236b6" providerId="ADAL" clId="{B67E75DF-61F4-4BDD-83F6-F3A9FEB4B984}" dt="2024-02-22T10:29:24.267" v="2912" actId="6264"/>
          <ac:spMkLst>
            <pc:docMk/>
            <pc:sldMk cId="378113400" sldId="346"/>
            <ac:spMk id="9" creationId="{9478B9C1-EB28-AA25-4334-30A2CB1F909A}"/>
          </ac:spMkLst>
        </pc:spChg>
        <pc:spChg chg="add mod ord">
          <ac:chgData name="Jassem Abbasi" userId="a485637c-5d5c-44af-8411-f95acc3236b6" providerId="ADAL" clId="{B67E75DF-61F4-4BDD-83F6-F3A9FEB4B984}" dt="2024-02-22T10:29:43.688" v="2913" actId="700"/>
          <ac:spMkLst>
            <pc:docMk/>
            <pc:sldMk cId="378113400" sldId="346"/>
            <ac:spMk id="11" creationId="{31D6B41C-DAA6-111A-8854-D8E4AE6B1E24}"/>
          </ac:spMkLst>
        </pc:spChg>
        <pc:spChg chg="add mod ord">
          <ac:chgData name="Jassem Abbasi" userId="a485637c-5d5c-44af-8411-f95acc3236b6" providerId="ADAL" clId="{B67E75DF-61F4-4BDD-83F6-F3A9FEB4B984}" dt="2024-02-22T10:29:43.688" v="2913" actId="700"/>
          <ac:spMkLst>
            <pc:docMk/>
            <pc:sldMk cId="378113400" sldId="346"/>
            <ac:spMk id="13" creationId="{99F5F76F-96BD-1821-CF48-8F92D28949BC}"/>
          </ac:spMkLst>
        </pc:spChg>
      </pc:sldChg>
      <pc:sldChg chg="add del setBg">
        <pc:chgData name="Jassem Abbasi" userId="a485637c-5d5c-44af-8411-f95acc3236b6" providerId="ADAL" clId="{B67E75DF-61F4-4BDD-83F6-F3A9FEB4B984}" dt="2024-02-22T10:29:07.918" v="2907"/>
        <pc:sldMkLst>
          <pc:docMk/>
          <pc:sldMk cId="944202771" sldId="346"/>
        </pc:sldMkLst>
      </pc:sldChg>
      <pc:sldChg chg="delSp modSp add del mod">
        <pc:chgData name="Jassem Abbasi" userId="a485637c-5d5c-44af-8411-f95acc3236b6" providerId="ADAL" clId="{B67E75DF-61F4-4BDD-83F6-F3A9FEB4B984}" dt="2024-02-22T10:47:05.490" v="3135" actId="47"/>
        <pc:sldMkLst>
          <pc:docMk/>
          <pc:sldMk cId="1611541345" sldId="346"/>
        </pc:sldMkLst>
        <pc:picChg chg="mod">
          <ac:chgData name="Jassem Abbasi" userId="a485637c-5d5c-44af-8411-f95acc3236b6" providerId="ADAL" clId="{B67E75DF-61F4-4BDD-83F6-F3A9FEB4B984}" dt="2024-02-22T10:30:35.729" v="2961"/>
          <ac:picMkLst>
            <pc:docMk/>
            <pc:sldMk cId="1611541345" sldId="346"/>
            <ac:picMk id="5" creationId="{217CBC0A-1D89-D711-4377-530D128D2631}"/>
          </ac:picMkLst>
        </pc:picChg>
        <pc:picChg chg="del">
          <ac:chgData name="Jassem Abbasi" userId="a485637c-5d5c-44af-8411-f95acc3236b6" providerId="ADAL" clId="{B67E75DF-61F4-4BDD-83F6-F3A9FEB4B984}" dt="2024-02-22T10:30:04.482" v="2918" actId="478"/>
          <ac:picMkLst>
            <pc:docMk/>
            <pc:sldMk cId="1611541345" sldId="346"/>
            <ac:picMk id="16040" creationId="{F9AC635C-3C09-9E2D-6B69-98C89A5997A5}"/>
          </ac:picMkLst>
        </pc:picChg>
      </pc:sldChg>
      <pc:sldChg chg="add del setBg">
        <pc:chgData name="Jassem Abbasi" userId="a485637c-5d5c-44af-8411-f95acc3236b6" providerId="ADAL" clId="{B67E75DF-61F4-4BDD-83F6-F3A9FEB4B984}" dt="2024-02-22T10:29:58.187" v="2916"/>
        <pc:sldMkLst>
          <pc:docMk/>
          <pc:sldMk cId="2761162854" sldId="346"/>
        </pc:sldMkLst>
      </pc:sldChg>
      <pc:sldChg chg="addSp delSp modSp add mod">
        <pc:chgData name="Jassem Abbasi" userId="a485637c-5d5c-44af-8411-f95acc3236b6" providerId="ADAL" clId="{B67E75DF-61F4-4BDD-83F6-F3A9FEB4B984}" dt="2024-02-26T12:43:07.009" v="4252" actId="404"/>
        <pc:sldMkLst>
          <pc:docMk/>
          <pc:sldMk cId="3180615259" sldId="347"/>
        </pc:sldMkLst>
        <pc:spChg chg="mod">
          <ac:chgData name="Jassem Abbasi" userId="a485637c-5d5c-44af-8411-f95acc3236b6" providerId="ADAL" clId="{B67E75DF-61F4-4BDD-83F6-F3A9FEB4B984}" dt="2024-02-26T12:43:07.009" v="4252" actId="404"/>
          <ac:spMkLst>
            <pc:docMk/>
            <pc:sldMk cId="3180615259" sldId="347"/>
            <ac:spMk id="3" creationId="{604C9B21-F864-FD88-08B3-70A65976E913}"/>
          </ac:spMkLst>
        </pc:spChg>
        <pc:spChg chg="add del">
          <ac:chgData name="Jassem Abbasi" userId="a485637c-5d5c-44af-8411-f95acc3236b6" providerId="ADAL" clId="{B67E75DF-61F4-4BDD-83F6-F3A9FEB4B984}" dt="2024-02-23T07:54:12.719" v="3683"/>
          <ac:spMkLst>
            <pc:docMk/>
            <pc:sldMk cId="3180615259" sldId="347"/>
            <ac:spMk id="8" creationId="{DF4BA01B-6B86-5433-5A3C-93C51854D5CD}"/>
          </ac:spMkLst>
        </pc:spChg>
        <pc:spChg chg="mod">
          <ac:chgData name="Jassem Abbasi" userId="a485637c-5d5c-44af-8411-f95acc3236b6" providerId="ADAL" clId="{B67E75DF-61F4-4BDD-83F6-F3A9FEB4B984}" dt="2024-02-23T07:55:42.718" v="3741" actId="14100"/>
          <ac:spMkLst>
            <pc:docMk/>
            <pc:sldMk cId="3180615259" sldId="347"/>
            <ac:spMk id="10" creationId="{0CCBE0B9-ABD3-4B79-8073-5C37DB70B9D1}"/>
          </ac:spMkLst>
        </pc:spChg>
        <pc:spChg chg="mod">
          <ac:chgData name="Jassem Abbasi" userId="a485637c-5d5c-44af-8411-f95acc3236b6" providerId="ADAL" clId="{B67E75DF-61F4-4BDD-83F6-F3A9FEB4B984}" dt="2024-02-26T08:20:49.600" v="4241" actId="1076"/>
          <ac:spMkLst>
            <pc:docMk/>
            <pc:sldMk cId="3180615259" sldId="347"/>
            <ac:spMk id="12" creationId="{C5D3B57C-1348-4463-BEA8-C19C62C603D0}"/>
          </ac:spMkLst>
        </pc:spChg>
        <pc:picChg chg="add mod">
          <ac:chgData name="Jassem Abbasi" userId="a485637c-5d5c-44af-8411-f95acc3236b6" providerId="ADAL" clId="{B67E75DF-61F4-4BDD-83F6-F3A9FEB4B984}" dt="2024-02-22T16:53:12.632" v="3578" actId="14100"/>
          <ac:picMkLst>
            <pc:docMk/>
            <pc:sldMk cId="3180615259" sldId="347"/>
            <ac:picMk id="4" creationId="{13666B55-EBD1-7B54-E7F4-CB449F4311D2}"/>
          </ac:picMkLst>
        </pc:picChg>
        <pc:picChg chg="mod">
          <ac:chgData name="Jassem Abbasi" userId="a485637c-5d5c-44af-8411-f95acc3236b6" providerId="ADAL" clId="{B67E75DF-61F4-4BDD-83F6-F3A9FEB4B984}" dt="2024-02-23T07:50:09.593" v="3630" actId="1038"/>
          <ac:picMkLst>
            <pc:docMk/>
            <pc:sldMk cId="3180615259" sldId="347"/>
            <ac:picMk id="5" creationId="{217CBC0A-1D89-D711-4377-530D128D2631}"/>
          </ac:picMkLst>
        </pc:picChg>
        <pc:picChg chg="add del mod ord">
          <ac:chgData name="Jassem Abbasi" userId="a485637c-5d5c-44af-8411-f95acc3236b6" providerId="ADAL" clId="{B67E75DF-61F4-4BDD-83F6-F3A9FEB4B984}" dt="2024-02-23T08:28:53.393" v="4216" actId="478"/>
          <ac:picMkLst>
            <pc:docMk/>
            <pc:sldMk cId="3180615259" sldId="347"/>
            <ac:picMk id="7" creationId="{D134E2D8-90F6-74B0-D6D0-1D154FFEC731}"/>
          </ac:picMkLst>
        </pc:picChg>
        <pc:picChg chg="del">
          <ac:chgData name="Jassem Abbasi" userId="a485637c-5d5c-44af-8411-f95acc3236b6" providerId="ADAL" clId="{B67E75DF-61F4-4BDD-83F6-F3A9FEB4B984}" dt="2024-02-22T10:30:48.455" v="2963" actId="478"/>
          <ac:picMkLst>
            <pc:docMk/>
            <pc:sldMk cId="3180615259" sldId="347"/>
            <ac:picMk id="16040" creationId="{F9AC635C-3C09-9E2D-6B69-98C89A5997A5}"/>
          </ac:picMkLst>
        </pc:picChg>
      </pc:sldChg>
      <pc:sldChg chg="delSp add del">
        <pc:chgData name="Jassem Abbasi" userId="a485637c-5d5c-44af-8411-f95acc3236b6" providerId="ADAL" clId="{B67E75DF-61F4-4BDD-83F6-F3A9FEB4B984}" dt="2024-02-22T13:17:09.722" v="3298" actId="47"/>
        <pc:sldMkLst>
          <pc:docMk/>
          <pc:sldMk cId="257920596" sldId="348"/>
        </pc:sldMkLst>
        <pc:spChg chg="del">
          <ac:chgData name="Jassem Abbasi" userId="a485637c-5d5c-44af-8411-f95acc3236b6" providerId="ADAL" clId="{B67E75DF-61F4-4BDD-83F6-F3A9FEB4B984}" dt="2024-02-22T11:03:23.086" v="3152" actId="478"/>
          <ac:spMkLst>
            <pc:docMk/>
            <pc:sldMk cId="257920596" sldId="348"/>
            <ac:spMk id="2" creationId="{0105CA13-8904-4F80-7942-8DD8C4610E73}"/>
          </ac:spMkLst>
        </pc:spChg>
        <pc:spChg chg="del">
          <ac:chgData name="Jassem Abbasi" userId="a485637c-5d5c-44af-8411-f95acc3236b6" providerId="ADAL" clId="{B67E75DF-61F4-4BDD-83F6-F3A9FEB4B984}" dt="2024-02-22T11:03:23.086" v="3152" actId="478"/>
          <ac:spMkLst>
            <pc:docMk/>
            <pc:sldMk cId="257920596" sldId="348"/>
            <ac:spMk id="6" creationId="{4A914B6C-3EE2-E3EE-0367-BBDFBE1CB67E}"/>
          </ac:spMkLst>
        </pc:spChg>
        <pc:spChg chg="del">
          <ac:chgData name="Jassem Abbasi" userId="a485637c-5d5c-44af-8411-f95acc3236b6" providerId="ADAL" clId="{B67E75DF-61F4-4BDD-83F6-F3A9FEB4B984}" dt="2024-02-22T11:03:23.086" v="3152" actId="478"/>
          <ac:spMkLst>
            <pc:docMk/>
            <pc:sldMk cId="257920596" sldId="348"/>
            <ac:spMk id="7" creationId="{924ACA10-4A35-C15B-358F-CD4032C50E64}"/>
          </ac:spMkLst>
        </pc:spChg>
        <pc:spChg chg="del">
          <ac:chgData name="Jassem Abbasi" userId="a485637c-5d5c-44af-8411-f95acc3236b6" providerId="ADAL" clId="{B67E75DF-61F4-4BDD-83F6-F3A9FEB4B984}" dt="2024-02-22T11:03:23.086" v="3152" actId="478"/>
          <ac:spMkLst>
            <pc:docMk/>
            <pc:sldMk cId="257920596" sldId="348"/>
            <ac:spMk id="10" creationId="{31AE255C-0145-1B90-E776-15B6504E20AF}"/>
          </ac:spMkLst>
        </pc:spChg>
        <pc:spChg chg="del">
          <ac:chgData name="Jassem Abbasi" userId="a485637c-5d5c-44af-8411-f95acc3236b6" providerId="ADAL" clId="{B67E75DF-61F4-4BDD-83F6-F3A9FEB4B984}" dt="2024-02-22T11:03:23.086" v="3152" actId="478"/>
          <ac:spMkLst>
            <pc:docMk/>
            <pc:sldMk cId="257920596" sldId="348"/>
            <ac:spMk id="21" creationId="{27CCA3CA-3D51-172E-7F71-ACDCF48625F9}"/>
          </ac:spMkLst>
        </pc:spChg>
        <pc:spChg chg="del">
          <ac:chgData name="Jassem Abbasi" userId="a485637c-5d5c-44af-8411-f95acc3236b6" providerId="ADAL" clId="{B67E75DF-61F4-4BDD-83F6-F3A9FEB4B984}" dt="2024-02-22T11:03:23.086" v="3152" actId="478"/>
          <ac:spMkLst>
            <pc:docMk/>
            <pc:sldMk cId="257920596" sldId="348"/>
            <ac:spMk id="24" creationId="{68199A70-3642-35E5-02FD-936634AC9F92}"/>
          </ac:spMkLst>
        </pc:spChg>
        <pc:graphicFrameChg chg="del">
          <ac:chgData name="Jassem Abbasi" userId="a485637c-5d5c-44af-8411-f95acc3236b6" providerId="ADAL" clId="{B67E75DF-61F4-4BDD-83F6-F3A9FEB4B984}" dt="2024-02-22T11:03:23.086" v="3152" actId="478"/>
          <ac:graphicFrameMkLst>
            <pc:docMk/>
            <pc:sldMk cId="257920596" sldId="348"/>
            <ac:graphicFrameMk id="13" creationId="{BFCE0EAD-FF80-1058-AFCB-B31945C0961E}"/>
          </ac:graphicFrameMkLst>
        </pc:graphicFrameChg>
        <pc:picChg chg="del">
          <ac:chgData name="Jassem Abbasi" userId="a485637c-5d5c-44af-8411-f95acc3236b6" providerId="ADAL" clId="{B67E75DF-61F4-4BDD-83F6-F3A9FEB4B984}" dt="2024-02-22T11:03:23.086" v="3152" actId="478"/>
          <ac:picMkLst>
            <pc:docMk/>
            <pc:sldMk cId="257920596" sldId="348"/>
            <ac:picMk id="4" creationId="{96440C70-CA0D-BE96-9EB1-A606DEFA77A7}"/>
          </ac:picMkLst>
        </pc:picChg>
        <pc:picChg chg="del">
          <ac:chgData name="Jassem Abbasi" userId="a485637c-5d5c-44af-8411-f95acc3236b6" providerId="ADAL" clId="{B67E75DF-61F4-4BDD-83F6-F3A9FEB4B984}" dt="2024-02-22T11:03:23.086" v="3152" actId="478"/>
          <ac:picMkLst>
            <pc:docMk/>
            <pc:sldMk cId="257920596" sldId="348"/>
            <ac:picMk id="5" creationId="{FE15D2F9-AE20-67FB-F700-83AEFEE08BAA}"/>
          </ac:picMkLst>
        </pc:picChg>
        <pc:cxnChg chg="del">
          <ac:chgData name="Jassem Abbasi" userId="a485637c-5d5c-44af-8411-f95acc3236b6" providerId="ADAL" clId="{B67E75DF-61F4-4BDD-83F6-F3A9FEB4B984}" dt="2024-02-22T11:03:23.086" v="3152" actId="478"/>
          <ac:cxnSpMkLst>
            <pc:docMk/>
            <pc:sldMk cId="257920596" sldId="348"/>
            <ac:cxnSpMk id="8" creationId="{E7AF5F17-E05D-3A50-ED8D-03AE87A7422E}"/>
          </ac:cxnSpMkLst>
        </pc:cxnChg>
        <pc:cxnChg chg="del">
          <ac:chgData name="Jassem Abbasi" userId="a485637c-5d5c-44af-8411-f95acc3236b6" providerId="ADAL" clId="{B67E75DF-61F4-4BDD-83F6-F3A9FEB4B984}" dt="2024-02-22T11:03:23.086" v="3152" actId="478"/>
          <ac:cxnSpMkLst>
            <pc:docMk/>
            <pc:sldMk cId="257920596" sldId="348"/>
            <ac:cxnSpMk id="9" creationId="{C8796740-5F91-9B80-8331-CB0D24DD5C5E}"/>
          </ac:cxnSpMkLst>
        </pc:cxnChg>
        <pc:cxnChg chg="del">
          <ac:chgData name="Jassem Abbasi" userId="a485637c-5d5c-44af-8411-f95acc3236b6" providerId="ADAL" clId="{B67E75DF-61F4-4BDD-83F6-F3A9FEB4B984}" dt="2024-02-22T11:03:23.086" v="3152" actId="478"/>
          <ac:cxnSpMkLst>
            <pc:docMk/>
            <pc:sldMk cId="257920596" sldId="348"/>
            <ac:cxnSpMk id="14" creationId="{E6AF3406-BE8E-C1A2-527A-538BFDF948E3}"/>
          </ac:cxnSpMkLst>
        </pc:cxnChg>
      </pc:sldChg>
      <pc:sldChg chg="delSp new del mod">
        <pc:chgData name="Jassem Abbasi" userId="a485637c-5d5c-44af-8411-f95acc3236b6" providerId="ADAL" clId="{B67E75DF-61F4-4BDD-83F6-F3A9FEB4B984}" dt="2024-02-22T11:03:14.763" v="3150" actId="47"/>
        <pc:sldMkLst>
          <pc:docMk/>
          <pc:sldMk cId="1162719788" sldId="348"/>
        </pc:sldMkLst>
        <pc:spChg chg="del">
          <ac:chgData name="Jassem Abbasi" userId="a485637c-5d5c-44af-8411-f95acc3236b6" providerId="ADAL" clId="{B67E75DF-61F4-4BDD-83F6-F3A9FEB4B984}" dt="2024-02-22T11:03:14.012" v="3149" actId="478"/>
          <ac:spMkLst>
            <pc:docMk/>
            <pc:sldMk cId="1162719788" sldId="348"/>
            <ac:spMk id="2" creationId="{52FE6CB6-6CDD-AFB3-1B52-D1E2DFD09194}"/>
          </ac:spMkLst>
        </pc:spChg>
        <pc:spChg chg="del">
          <ac:chgData name="Jassem Abbasi" userId="a485637c-5d5c-44af-8411-f95acc3236b6" providerId="ADAL" clId="{B67E75DF-61F4-4BDD-83F6-F3A9FEB4B984}" dt="2024-02-22T11:03:12.826" v="3148" actId="478"/>
          <ac:spMkLst>
            <pc:docMk/>
            <pc:sldMk cId="1162719788" sldId="348"/>
            <ac:spMk id="3" creationId="{F9076130-5B8F-55BD-AFBD-070435B0CE8E}"/>
          </ac:spMkLst>
        </pc:spChg>
      </pc:sldChg>
      <pc:sldChg chg="addSp delSp modSp add mod">
        <pc:chgData name="Jassem Abbasi" userId="a485637c-5d5c-44af-8411-f95acc3236b6" providerId="ADAL" clId="{B67E75DF-61F4-4BDD-83F6-F3A9FEB4B984}" dt="2024-02-28T06:58:17.408" v="4259" actId="20577"/>
        <pc:sldMkLst>
          <pc:docMk/>
          <pc:sldMk cId="1804323120" sldId="348"/>
        </pc:sldMkLst>
        <pc:spChg chg="del">
          <ac:chgData name="Jassem Abbasi" userId="a485637c-5d5c-44af-8411-f95acc3236b6" providerId="ADAL" clId="{B67E75DF-61F4-4BDD-83F6-F3A9FEB4B984}" dt="2024-02-23T07:57:08.372" v="3880" actId="478"/>
          <ac:spMkLst>
            <pc:docMk/>
            <pc:sldMk cId="1804323120" sldId="348"/>
            <ac:spMk id="3" creationId="{604C9B21-F864-FD88-08B3-70A65976E913}"/>
          </ac:spMkLst>
        </pc:spChg>
        <pc:spChg chg="mod">
          <ac:chgData name="Jassem Abbasi" userId="a485637c-5d5c-44af-8411-f95acc3236b6" providerId="ADAL" clId="{B67E75DF-61F4-4BDD-83F6-F3A9FEB4B984}" dt="2024-02-23T07:56:09.964" v="3749" actId="20577"/>
          <ac:spMkLst>
            <pc:docMk/>
            <pc:sldMk cId="1804323120" sldId="348"/>
            <ac:spMk id="6" creationId="{9F90215F-660E-45EA-BBB7-7548618E5032}"/>
          </ac:spMkLst>
        </pc:spChg>
        <pc:spChg chg="mod">
          <ac:chgData name="Jassem Abbasi" userId="a485637c-5d5c-44af-8411-f95acc3236b6" providerId="ADAL" clId="{B67E75DF-61F4-4BDD-83F6-F3A9FEB4B984}" dt="2024-02-28T06:58:17.408" v="4259" actId="20577"/>
          <ac:spMkLst>
            <pc:docMk/>
            <pc:sldMk cId="1804323120" sldId="348"/>
            <ac:spMk id="10" creationId="{0CCBE0B9-ABD3-4B79-8073-5C37DB70B9D1}"/>
          </ac:spMkLst>
        </pc:spChg>
        <pc:spChg chg="del">
          <ac:chgData name="Jassem Abbasi" userId="a485637c-5d5c-44af-8411-f95acc3236b6" providerId="ADAL" clId="{B67E75DF-61F4-4BDD-83F6-F3A9FEB4B984}" dt="2024-02-23T07:57:59.115" v="3888" actId="478"/>
          <ac:spMkLst>
            <pc:docMk/>
            <pc:sldMk cId="1804323120" sldId="348"/>
            <ac:spMk id="12" creationId="{C5D3B57C-1348-4463-BEA8-C19C62C603D0}"/>
          </ac:spMkLst>
        </pc:spChg>
        <pc:picChg chg="del">
          <ac:chgData name="Jassem Abbasi" userId="a485637c-5d5c-44af-8411-f95acc3236b6" providerId="ADAL" clId="{B67E75DF-61F4-4BDD-83F6-F3A9FEB4B984}" dt="2024-02-23T08:00:20.651" v="3987" actId="478"/>
          <ac:picMkLst>
            <pc:docMk/>
            <pc:sldMk cId="1804323120" sldId="348"/>
            <ac:picMk id="5" creationId="{217CBC0A-1D89-D711-4377-530D128D2631}"/>
          </ac:picMkLst>
        </pc:picChg>
        <pc:picChg chg="del">
          <ac:chgData name="Jassem Abbasi" userId="a485637c-5d5c-44af-8411-f95acc3236b6" providerId="ADAL" clId="{B67E75DF-61F4-4BDD-83F6-F3A9FEB4B984}" dt="2024-02-23T08:00:21.171" v="3988" actId="478"/>
          <ac:picMkLst>
            <pc:docMk/>
            <pc:sldMk cId="1804323120" sldId="348"/>
            <ac:picMk id="7" creationId="{D134E2D8-90F6-74B0-D6D0-1D154FFEC731}"/>
          </ac:picMkLst>
        </pc:picChg>
        <pc:picChg chg="add mod">
          <ac:chgData name="Jassem Abbasi" userId="a485637c-5d5c-44af-8411-f95acc3236b6" providerId="ADAL" clId="{B67E75DF-61F4-4BDD-83F6-F3A9FEB4B984}" dt="2024-02-23T08:01:15.997" v="4079"/>
          <ac:picMkLst>
            <pc:docMk/>
            <pc:sldMk cId="1804323120" sldId="348"/>
            <ac:picMk id="8" creationId="{30407236-7361-B5FA-43CC-0A391FCF5BE8}"/>
          </ac:picMkLst>
        </pc:picChg>
      </pc:sldChg>
      <pc:sldChg chg="modSp add del mod">
        <pc:chgData name="Jassem Abbasi" userId="a485637c-5d5c-44af-8411-f95acc3236b6" providerId="ADAL" clId="{B67E75DF-61F4-4BDD-83F6-F3A9FEB4B984}" dt="2024-02-22T10:47:04.381" v="3134" actId="47"/>
        <pc:sldMkLst>
          <pc:docMk/>
          <pc:sldMk cId="2924761415" sldId="348"/>
        </pc:sldMkLst>
        <pc:spChg chg="mod">
          <ac:chgData name="Jassem Abbasi" userId="a485637c-5d5c-44af-8411-f95acc3236b6" providerId="ADAL" clId="{B67E75DF-61F4-4BDD-83F6-F3A9FEB4B984}" dt="2024-02-22T10:31:57.670" v="2976" actId="1076"/>
          <ac:spMkLst>
            <pc:docMk/>
            <pc:sldMk cId="2924761415" sldId="348"/>
            <ac:spMk id="3" creationId="{604C9B21-F864-FD88-08B3-70A65976E913}"/>
          </ac:spMkLst>
        </pc:spChg>
        <pc:spChg chg="mod">
          <ac:chgData name="Jassem Abbasi" userId="a485637c-5d5c-44af-8411-f95acc3236b6" providerId="ADAL" clId="{B67E75DF-61F4-4BDD-83F6-F3A9FEB4B984}" dt="2024-02-22T10:32:15.454" v="3002" actId="1036"/>
          <ac:spMkLst>
            <pc:docMk/>
            <pc:sldMk cId="2924761415" sldId="348"/>
            <ac:spMk id="6" creationId="{9F90215F-660E-45EA-BBB7-7548618E5032}"/>
          </ac:spMkLst>
        </pc:spChg>
        <pc:spChg chg="mod">
          <ac:chgData name="Jassem Abbasi" userId="a485637c-5d5c-44af-8411-f95acc3236b6" providerId="ADAL" clId="{B67E75DF-61F4-4BDD-83F6-F3A9FEB4B984}" dt="2024-02-22T10:32:11.918" v="2996" actId="1035"/>
          <ac:spMkLst>
            <pc:docMk/>
            <pc:sldMk cId="2924761415" sldId="348"/>
            <ac:spMk id="10" creationId="{0CCBE0B9-ABD3-4B79-8073-5C37DB70B9D1}"/>
          </ac:spMkLst>
        </pc:spChg>
        <pc:picChg chg="mod">
          <ac:chgData name="Jassem Abbasi" userId="a485637c-5d5c-44af-8411-f95acc3236b6" providerId="ADAL" clId="{B67E75DF-61F4-4BDD-83F6-F3A9FEB4B984}" dt="2024-02-22T10:31:37.133" v="2971" actId="1076"/>
          <ac:picMkLst>
            <pc:docMk/>
            <pc:sldMk cId="2924761415" sldId="348"/>
            <ac:picMk id="5" creationId="{217CBC0A-1D89-D711-4377-530D128D2631}"/>
          </ac:picMkLst>
        </pc:picChg>
      </pc:sldChg>
      <pc:sldChg chg="delSp new del mod">
        <pc:chgData name="Jassem Abbasi" userId="a485637c-5d5c-44af-8411-f95acc3236b6" providerId="ADAL" clId="{B67E75DF-61F4-4BDD-83F6-F3A9FEB4B984}" dt="2024-02-28T09:17:54.325" v="5187" actId="47"/>
        <pc:sldMkLst>
          <pc:docMk/>
          <pc:sldMk cId="1896864856" sldId="349"/>
        </pc:sldMkLst>
        <pc:spChg chg="del">
          <ac:chgData name="Jassem Abbasi" userId="a485637c-5d5c-44af-8411-f95acc3236b6" providerId="ADAL" clId="{B67E75DF-61F4-4BDD-83F6-F3A9FEB4B984}" dt="2024-02-28T09:07:34.706" v="4899" actId="478"/>
          <ac:spMkLst>
            <pc:docMk/>
            <pc:sldMk cId="1896864856" sldId="349"/>
            <ac:spMk id="2" creationId="{CA9FBD81-447D-AC96-7093-14C792A1D94C}"/>
          </ac:spMkLst>
        </pc:spChg>
        <pc:spChg chg="del">
          <ac:chgData name="Jassem Abbasi" userId="a485637c-5d5c-44af-8411-f95acc3236b6" providerId="ADAL" clId="{B67E75DF-61F4-4BDD-83F6-F3A9FEB4B984}" dt="2024-02-28T09:07:33.953" v="4898" actId="478"/>
          <ac:spMkLst>
            <pc:docMk/>
            <pc:sldMk cId="1896864856" sldId="349"/>
            <ac:spMk id="3" creationId="{89B544FF-4D3C-A297-7DB9-6CBDF3CA463C}"/>
          </ac:spMkLst>
        </pc:spChg>
      </pc:sldChg>
      <pc:sldChg chg="addSp delSp modSp add mod ord modClrScheme chgLayout">
        <pc:chgData name="Jassem Abbasi" userId="a485637c-5d5c-44af-8411-f95acc3236b6" providerId="ADAL" clId="{B67E75DF-61F4-4BDD-83F6-F3A9FEB4B984}" dt="2024-02-28T09:19:06.883" v="5189"/>
        <pc:sldMkLst>
          <pc:docMk/>
          <pc:sldMk cId="4185997185" sldId="683"/>
        </pc:sldMkLst>
        <pc:spChg chg="mod">
          <ac:chgData name="Jassem Abbasi" userId="a485637c-5d5c-44af-8411-f95acc3236b6" providerId="ADAL" clId="{B67E75DF-61F4-4BDD-83F6-F3A9FEB4B984}" dt="2024-02-28T09:16:32.894" v="5122" actId="1035"/>
          <ac:spMkLst>
            <pc:docMk/>
            <pc:sldMk cId="4185997185" sldId="683"/>
            <ac:spMk id="2" creationId="{00000000-0000-0000-0000-000000000000}"/>
          </ac:spMkLst>
        </pc:spChg>
        <pc:spChg chg="mod">
          <ac:chgData name="Jassem Abbasi" userId="a485637c-5d5c-44af-8411-f95acc3236b6" providerId="ADAL" clId="{B67E75DF-61F4-4BDD-83F6-F3A9FEB4B984}" dt="2024-02-28T09:10:16.200" v="4964" actId="1036"/>
          <ac:spMkLst>
            <pc:docMk/>
            <pc:sldMk cId="4185997185" sldId="683"/>
            <ac:spMk id="3" creationId="{00000000-0000-0000-0000-000000000000}"/>
          </ac:spMkLst>
        </pc:spChg>
        <pc:spChg chg="del">
          <ac:chgData name="Jassem Abbasi" userId="a485637c-5d5c-44af-8411-f95acc3236b6" providerId="ADAL" clId="{B67E75DF-61F4-4BDD-83F6-F3A9FEB4B984}" dt="2024-02-28T09:08:01.228" v="4906" actId="478"/>
          <ac:spMkLst>
            <pc:docMk/>
            <pc:sldMk cId="4185997185" sldId="683"/>
            <ac:spMk id="4" creationId="{00000000-0000-0000-0000-000000000000}"/>
          </ac:spMkLst>
        </pc:spChg>
        <pc:spChg chg="mod">
          <ac:chgData name="Jassem Abbasi" userId="a485637c-5d5c-44af-8411-f95acc3236b6" providerId="ADAL" clId="{B67E75DF-61F4-4BDD-83F6-F3A9FEB4B984}" dt="2024-02-28T09:15:58.563" v="5070" actId="1038"/>
          <ac:spMkLst>
            <pc:docMk/>
            <pc:sldMk cId="4185997185" sldId="683"/>
            <ac:spMk id="5" creationId="{00000000-0000-0000-0000-000000000000}"/>
          </ac:spMkLst>
        </pc:spChg>
        <pc:spChg chg="add mod">
          <ac:chgData name="Jassem Abbasi" userId="a485637c-5d5c-44af-8411-f95acc3236b6" providerId="ADAL" clId="{B67E75DF-61F4-4BDD-83F6-F3A9FEB4B984}" dt="2024-02-28T09:16:40.755" v="5125" actId="1035"/>
          <ac:spMkLst>
            <pc:docMk/>
            <pc:sldMk cId="4185997185" sldId="683"/>
            <ac:spMk id="6" creationId="{6E49C61C-B69E-F455-F882-A8DC2007FFE6}"/>
          </ac:spMkLst>
        </pc:spChg>
        <pc:spChg chg="add mod">
          <ac:chgData name="Jassem Abbasi" userId="a485637c-5d5c-44af-8411-f95acc3236b6" providerId="ADAL" clId="{B67E75DF-61F4-4BDD-83F6-F3A9FEB4B984}" dt="2024-02-28T09:11:19.664" v="5026" actId="14100"/>
          <ac:spMkLst>
            <pc:docMk/>
            <pc:sldMk cId="4185997185" sldId="683"/>
            <ac:spMk id="8" creationId="{57152A5F-0E3C-C1DB-F9A5-1E4231F18C9A}"/>
          </ac:spMkLst>
        </pc:spChg>
        <pc:spChg chg="mod">
          <ac:chgData name="Jassem Abbasi" userId="a485637c-5d5c-44af-8411-f95acc3236b6" providerId="ADAL" clId="{B67E75DF-61F4-4BDD-83F6-F3A9FEB4B984}" dt="2024-02-28T09:15:55.502" v="5052" actId="1037"/>
          <ac:spMkLst>
            <pc:docMk/>
            <pc:sldMk cId="4185997185" sldId="683"/>
            <ac:spMk id="9" creationId="{00000000-0000-0000-0000-000000000000}"/>
          </ac:spMkLst>
        </pc:spChg>
        <pc:spChg chg="mod">
          <ac:chgData name="Jassem Abbasi" userId="a485637c-5d5c-44af-8411-f95acc3236b6" providerId="ADAL" clId="{B67E75DF-61F4-4BDD-83F6-F3A9FEB4B984}" dt="2024-02-28T09:16:04.869" v="5113" actId="1038"/>
          <ac:spMkLst>
            <pc:docMk/>
            <pc:sldMk cId="4185997185" sldId="683"/>
            <ac:spMk id="10" creationId="{00000000-0000-0000-0000-000000000000}"/>
          </ac:spMkLst>
        </pc:spChg>
        <pc:spChg chg="mod">
          <ac:chgData name="Jassem Abbasi" userId="a485637c-5d5c-44af-8411-f95acc3236b6" providerId="ADAL" clId="{B67E75DF-61F4-4BDD-83F6-F3A9FEB4B984}" dt="2024-02-28T09:16:00.729" v="5090" actId="1037"/>
          <ac:spMkLst>
            <pc:docMk/>
            <pc:sldMk cId="4185997185" sldId="683"/>
            <ac:spMk id="11" creationId="{00000000-0000-0000-0000-000000000000}"/>
          </ac:spMkLst>
        </pc:spChg>
        <pc:picChg chg="add mod modCrop">
          <ac:chgData name="Jassem Abbasi" userId="a485637c-5d5c-44af-8411-f95acc3236b6" providerId="ADAL" clId="{B67E75DF-61F4-4BDD-83F6-F3A9FEB4B984}" dt="2024-02-28T09:10:09.522" v="4961" actId="14100"/>
          <ac:picMkLst>
            <pc:docMk/>
            <pc:sldMk cId="4185997185" sldId="683"/>
            <ac:picMk id="7" creationId="{D331C56D-2F2F-5897-F5DF-FA6940D008E2}"/>
          </ac:picMkLst>
        </pc:picChg>
        <pc:picChg chg="mod">
          <ac:chgData name="Jassem Abbasi" userId="a485637c-5d5c-44af-8411-f95acc3236b6" providerId="ADAL" clId="{B67E75DF-61F4-4BDD-83F6-F3A9FEB4B984}" dt="2024-02-28T09:10:16.200" v="4964" actId="1036"/>
          <ac:picMkLst>
            <pc:docMk/>
            <pc:sldMk cId="4185997185" sldId="683"/>
            <ac:picMk id="1026" creationId="{00000000-0000-0000-0000-000000000000}"/>
          </ac:picMkLst>
        </pc:picChg>
        <pc:picChg chg="mod">
          <ac:chgData name="Jassem Abbasi" userId="a485637c-5d5c-44af-8411-f95acc3236b6" providerId="ADAL" clId="{B67E75DF-61F4-4BDD-83F6-F3A9FEB4B984}" dt="2024-02-28T09:16:20.419" v="5117" actId="1036"/>
          <ac:picMkLst>
            <pc:docMk/>
            <pc:sldMk cId="4185997185" sldId="683"/>
            <ac:picMk id="1030" creationId="{00000000-0000-0000-0000-000000000000}"/>
          </ac:picMkLst>
        </pc:picChg>
        <pc:picChg chg="mod">
          <ac:chgData name="Jassem Abbasi" userId="a485637c-5d5c-44af-8411-f95acc3236b6" providerId="ADAL" clId="{B67E75DF-61F4-4BDD-83F6-F3A9FEB4B984}" dt="2024-02-28T09:15:44.548" v="5034" actId="14100"/>
          <ac:picMkLst>
            <pc:docMk/>
            <pc:sldMk cId="4185997185" sldId="683"/>
            <ac:picMk id="1034" creationId="{00000000-0000-0000-0000-000000000000}"/>
          </ac:picMkLst>
        </pc:picChg>
      </pc:sldChg>
      <pc:sldChg chg="addSp delSp modSp add mod setBg">
        <pc:chgData name="Jassem Abbasi" userId="a485637c-5d5c-44af-8411-f95acc3236b6" providerId="ADAL" clId="{B67E75DF-61F4-4BDD-83F6-F3A9FEB4B984}" dt="2024-02-28T12:55:46.531" v="5544" actId="14100"/>
        <pc:sldMkLst>
          <pc:docMk/>
          <pc:sldMk cId="3665944635" sldId="684"/>
        </pc:sldMkLst>
        <pc:spChg chg="add mod">
          <ac:chgData name="Jassem Abbasi" userId="a485637c-5d5c-44af-8411-f95acc3236b6" providerId="ADAL" clId="{B67E75DF-61F4-4BDD-83F6-F3A9FEB4B984}" dt="2024-02-28T09:44:51.811" v="5542" actId="20577"/>
          <ac:spMkLst>
            <pc:docMk/>
            <pc:sldMk cId="3665944635" sldId="684"/>
            <ac:spMk id="4" creationId="{1997290C-3DFD-B967-781C-2A09D43B47D7}"/>
          </ac:spMkLst>
        </pc:spChg>
        <pc:spChg chg="add mod">
          <ac:chgData name="Jassem Abbasi" userId="a485637c-5d5c-44af-8411-f95acc3236b6" providerId="ADAL" clId="{B67E75DF-61F4-4BDD-83F6-F3A9FEB4B984}" dt="2024-02-28T09:44:12.648" v="5540" actId="20577"/>
          <ac:spMkLst>
            <pc:docMk/>
            <pc:sldMk cId="3665944635" sldId="684"/>
            <ac:spMk id="6" creationId="{08030D32-0C1E-F09B-C0A0-C46986ED88AC}"/>
          </ac:spMkLst>
        </pc:spChg>
        <pc:picChg chg="del">
          <ac:chgData name="Jassem Abbasi" userId="a485637c-5d5c-44af-8411-f95acc3236b6" providerId="ADAL" clId="{B67E75DF-61F4-4BDD-83F6-F3A9FEB4B984}" dt="2024-02-28T09:38:21.133" v="5448" actId="478"/>
          <ac:picMkLst>
            <pc:docMk/>
            <pc:sldMk cId="3665944635" sldId="684"/>
            <ac:picMk id="15" creationId="{C80E42A0-A120-4EBA-CA8A-5DA30DF35AB6}"/>
          </ac:picMkLst>
        </pc:picChg>
        <pc:picChg chg="add mod">
          <ac:chgData name="Jassem Abbasi" userId="a485637c-5d5c-44af-8411-f95acc3236b6" providerId="ADAL" clId="{B67E75DF-61F4-4BDD-83F6-F3A9FEB4B984}" dt="2024-02-28T09:42:14.873" v="5514" actId="732"/>
          <ac:picMkLst>
            <pc:docMk/>
            <pc:sldMk cId="3665944635" sldId="684"/>
            <ac:picMk id="4098" creationId="{7635F47F-90E1-D95C-8C9E-58E2317BDCF6}"/>
          </ac:picMkLst>
        </pc:picChg>
        <pc:picChg chg="add mod">
          <ac:chgData name="Jassem Abbasi" userId="a485637c-5d5c-44af-8411-f95acc3236b6" providerId="ADAL" clId="{B67E75DF-61F4-4BDD-83F6-F3A9FEB4B984}" dt="2024-02-28T12:55:46.531" v="5544" actId="14100"/>
          <ac:picMkLst>
            <pc:docMk/>
            <pc:sldMk cId="3665944635" sldId="684"/>
            <ac:picMk id="4100" creationId="{1CFB73D9-8894-8218-8D0B-B9106CFBCA2E}"/>
          </ac:picMkLst>
        </pc:picChg>
      </pc:sldChg>
      <pc:sldMasterChg chg="modSp modSldLayout">
        <pc:chgData name="Jassem Abbasi" userId="a485637c-5d5c-44af-8411-f95acc3236b6" providerId="ADAL" clId="{B67E75DF-61F4-4BDD-83F6-F3A9FEB4B984}" dt="2024-02-20T09:34:31.122" v="2136" actId="478"/>
        <pc:sldMasterMkLst>
          <pc:docMk/>
          <pc:sldMasterMk cId="4063830249" sldId="2147483648"/>
        </pc:sldMasterMkLst>
        <pc:spChg chg="mod">
          <ac:chgData name="Jassem Abbasi" userId="a485637c-5d5c-44af-8411-f95acc3236b6" providerId="ADAL" clId="{B67E75DF-61F4-4BDD-83F6-F3A9FEB4B984}" dt="2024-02-20T08:26:17.037" v="1757" actId="404"/>
          <ac:spMkLst>
            <pc:docMk/>
            <pc:sldMasterMk cId="4063830249" sldId="2147483648"/>
            <ac:spMk id="6" creationId="{4F22D27E-7ED5-4835-A741-54E0393763DD}"/>
          </ac:spMkLst>
        </pc:spChg>
        <pc:sldLayoutChg chg="modSp">
          <pc:chgData name="Jassem Abbasi" userId="a485637c-5d5c-44af-8411-f95acc3236b6" providerId="ADAL" clId="{B67E75DF-61F4-4BDD-83F6-F3A9FEB4B984}" dt="2024-02-20T08:26:56.777" v="1760" actId="113"/>
          <pc:sldLayoutMkLst>
            <pc:docMk/>
            <pc:sldMasterMk cId="4063830249" sldId="2147483648"/>
            <pc:sldLayoutMk cId="242643857" sldId="2147483650"/>
          </pc:sldLayoutMkLst>
          <pc:spChg chg="mod">
            <ac:chgData name="Jassem Abbasi" userId="a485637c-5d5c-44af-8411-f95acc3236b6" providerId="ADAL" clId="{B67E75DF-61F4-4BDD-83F6-F3A9FEB4B984}" dt="2024-02-20T08:26:56.777" v="1760" actId="113"/>
            <ac:spMkLst>
              <pc:docMk/>
              <pc:sldMasterMk cId="4063830249" sldId="2147483648"/>
              <pc:sldLayoutMk cId="242643857" sldId="2147483650"/>
              <ac:spMk id="6" creationId="{AEE810D9-4D50-4C34-BC70-9F04E6F5F998}"/>
            </ac:spMkLst>
          </pc:spChg>
        </pc:sldLayoutChg>
        <pc:sldLayoutChg chg="addSp delSp modSp mod setBg">
          <pc:chgData name="Jassem Abbasi" userId="a485637c-5d5c-44af-8411-f95acc3236b6" providerId="ADAL" clId="{B67E75DF-61F4-4BDD-83F6-F3A9FEB4B984}" dt="2024-02-20T08:30:19.782" v="1809" actId="1035"/>
          <pc:sldLayoutMkLst>
            <pc:docMk/>
            <pc:sldMasterMk cId="4063830249" sldId="2147483648"/>
            <pc:sldLayoutMk cId="4172006932" sldId="2147483660"/>
          </pc:sldLayoutMkLst>
          <pc:spChg chg="del mod">
            <ac:chgData name="Jassem Abbasi" userId="a485637c-5d5c-44af-8411-f95acc3236b6" providerId="ADAL" clId="{B67E75DF-61F4-4BDD-83F6-F3A9FEB4B984}" dt="2024-02-20T08:28:27.158" v="1768" actId="478"/>
            <ac:spMkLst>
              <pc:docMk/>
              <pc:sldMasterMk cId="4063830249" sldId="2147483648"/>
              <pc:sldLayoutMk cId="4172006932" sldId="2147483660"/>
              <ac:spMk id="8" creationId="{F887E4F9-34DF-4641-9CA8-98269C00E1F8}"/>
            </ac:spMkLst>
          </pc:spChg>
          <pc:spChg chg="add del mod">
            <ac:chgData name="Jassem Abbasi" userId="a485637c-5d5c-44af-8411-f95acc3236b6" providerId="ADAL" clId="{B67E75DF-61F4-4BDD-83F6-F3A9FEB4B984}" dt="2024-02-20T08:30:07.110" v="1805" actId="478"/>
            <ac:spMkLst>
              <pc:docMk/>
              <pc:sldMasterMk cId="4063830249" sldId="2147483648"/>
              <pc:sldLayoutMk cId="4172006932" sldId="2147483660"/>
              <ac:spMk id="10" creationId="{346C58FB-88E9-FB1C-8B92-B504571DB05D}"/>
            </ac:spMkLst>
          </pc:spChg>
          <pc:spChg chg="add mod">
            <ac:chgData name="Jassem Abbasi" userId="a485637c-5d5c-44af-8411-f95acc3236b6" providerId="ADAL" clId="{B67E75DF-61F4-4BDD-83F6-F3A9FEB4B984}" dt="2024-02-20T08:30:19.782" v="1809" actId="1035"/>
            <ac:spMkLst>
              <pc:docMk/>
              <pc:sldMasterMk cId="4063830249" sldId="2147483648"/>
              <pc:sldLayoutMk cId="4172006932" sldId="2147483660"/>
              <ac:spMk id="32" creationId="{74B1EC54-5A0B-C98D-26EE-0AC6959EEE08}"/>
            </ac:spMkLst>
          </pc:spChg>
          <pc:picChg chg="mod ord">
            <ac:chgData name="Jassem Abbasi" userId="a485637c-5d5c-44af-8411-f95acc3236b6" providerId="ADAL" clId="{B67E75DF-61F4-4BDD-83F6-F3A9FEB4B984}" dt="2024-02-20T08:29:22.324" v="1800" actId="1076"/>
            <ac:picMkLst>
              <pc:docMk/>
              <pc:sldMasterMk cId="4063830249" sldId="2147483648"/>
              <pc:sldLayoutMk cId="4172006932" sldId="2147483660"/>
              <ac:picMk id="24" creationId="{5511011A-24AF-44B9-AA28-6E4D4F675DAE}"/>
            </ac:picMkLst>
          </pc:picChg>
        </pc:sldLayoutChg>
        <pc:sldLayoutChg chg="addSp delSp modSp mod setBg">
          <pc:chgData name="Jassem Abbasi" userId="a485637c-5d5c-44af-8411-f95acc3236b6" providerId="ADAL" clId="{B67E75DF-61F4-4BDD-83F6-F3A9FEB4B984}" dt="2024-02-20T09:34:31.122" v="2136" actId="478"/>
          <pc:sldLayoutMkLst>
            <pc:docMk/>
            <pc:sldMasterMk cId="4063830249" sldId="2147483648"/>
            <pc:sldLayoutMk cId="3871953483" sldId="2147483661"/>
          </pc:sldLayoutMkLst>
          <pc:spChg chg="del">
            <ac:chgData name="Jassem Abbasi" userId="a485637c-5d5c-44af-8411-f95acc3236b6" providerId="ADAL" clId="{B67E75DF-61F4-4BDD-83F6-F3A9FEB4B984}" dt="2024-02-20T09:34:31.122" v="2136" actId="478"/>
            <ac:spMkLst>
              <pc:docMk/>
              <pc:sldMasterMk cId="4063830249" sldId="2147483648"/>
              <pc:sldLayoutMk cId="3871953483" sldId="2147483661"/>
              <ac:spMk id="30" creationId="{65F832B6-B65A-1895-16EB-AC8A9565F7DC}"/>
            </ac:spMkLst>
          </pc:spChg>
          <pc:spChg chg="del">
            <ac:chgData name="Jassem Abbasi" userId="a485637c-5d5c-44af-8411-f95acc3236b6" providerId="ADAL" clId="{B67E75DF-61F4-4BDD-83F6-F3A9FEB4B984}" dt="2024-02-20T09:34:29.831" v="2135" actId="478"/>
            <ac:spMkLst>
              <pc:docMk/>
              <pc:sldMasterMk cId="4063830249" sldId="2147483648"/>
              <pc:sldLayoutMk cId="3871953483" sldId="2147483661"/>
              <ac:spMk id="31" creationId="{822870A8-BDF5-14BE-A4A2-BC541B7249B7}"/>
            </ac:spMkLst>
          </pc:spChg>
          <pc:grpChg chg="mod">
            <ac:chgData name="Jassem Abbasi" userId="a485637c-5d5c-44af-8411-f95acc3236b6" providerId="ADAL" clId="{B67E75DF-61F4-4BDD-83F6-F3A9FEB4B984}" dt="2024-02-20T08:37:28.711" v="2086" actId="1035"/>
            <ac:grpSpMkLst>
              <pc:docMk/>
              <pc:sldMasterMk cId="4063830249" sldId="2147483648"/>
              <pc:sldLayoutMk cId="3871953483" sldId="2147483661"/>
              <ac:grpSpMk id="4" creationId="{E2BEDD3E-8F6B-8288-0CB1-5E3CB0680D44}"/>
            </ac:grpSpMkLst>
          </pc:grpChg>
          <pc:picChg chg="add mod ord">
            <ac:chgData name="Jassem Abbasi" userId="a485637c-5d5c-44af-8411-f95acc3236b6" providerId="ADAL" clId="{B67E75DF-61F4-4BDD-83F6-F3A9FEB4B984}" dt="2024-02-20T08:37:14.503" v="2067" actId="167"/>
            <ac:picMkLst>
              <pc:docMk/>
              <pc:sldMasterMk cId="4063830249" sldId="2147483648"/>
              <pc:sldLayoutMk cId="3871953483" sldId="2147483661"/>
              <ac:picMk id="8" creationId="{2B3C55CF-3085-A37A-FED1-8D8764C6AF18}"/>
            </ac:picMkLst>
          </pc:picChg>
          <pc:picChg chg="add mod ord">
            <ac:chgData name="Jassem Abbasi" userId="a485637c-5d5c-44af-8411-f95acc3236b6" providerId="ADAL" clId="{B67E75DF-61F4-4BDD-83F6-F3A9FEB4B984}" dt="2024-02-20T08:37:11.508" v="2066" actId="167"/>
            <ac:picMkLst>
              <pc:docMk/>
              <pc:sldMasterMk cId="4063830249" sldId="2147483648"/>
              <pc:sldLayoutMk cId="3871953483" sldId="2147483661"/>
              <ac:picMk id="10" creationId="{E8D5293E-6038-C45A-80AD-A43D4AF3A311}"/>
            </ac:picMkLst>
          </pc:picChg>
          <pc:picChg chg="add del mod">
            <ac:chgData name="Jassem Abbasi" userId="a485637c-5d5c-44af-8411-f95acc3236b6" providerId="ADAL" clId="{B67E75DF-61F4-4BDD-83F6-F3A9FEB4B984}" dt="2024-02-20T08:37:20.557" v="2072" actId="1036"/>
            <ac:picMkLst>
              <pc:docMk/>
              <pc:sldMasterMk cId="4063830249" sldId="2147483648"/>
              <pc:sldLayoutMk cId="3871953483" sldId="2147483661"/>
              <ac:picMk id="24" creationId="{5511011A-24AF-44B9-AA28-6E4D4F675DAE}"/>
            </ac:picMkLst>
          </pc:picChg>
        </pc:sldLayoutChg>
      </pc:sldMasterChg>
    </pc:docChg>
  </pc:docChgLst>
  <pc:docChgLst>
    <pc:chgData name="Jassem Abbasi" userId="a485637c-5d5c-44af-8411-f95acc3236b6" providerId="ADAL" clId="{5F8C6634-611A-4C47-AB56-0BBB1D84ABA3}"/>
    <pc:docChg chg="undo custSel addSld delSld modSld sldOrd">
      <pc:chgData name="Jassem Abbasi" userId="a485637c-5d5c-44af-8411-f95acc3236b6" providerId="ADAL" clId="{5F8C6634-611A-4C47-AB56-0BBB1D84ABA3}" dt="2023-06-28T10:14:16.338" v="44"/>
      <pc:docMkLst>
        <pc:docMk/>
      </pc:docMkLst>
      <pc:sldChg chg="delSp modSp mod">
        <pc:chgData name="Jassem Abbasi" userId="a485637c-5d5c-44af-8411-f95acc3236b6" providerId="ADAL" clId="{5F8C6634-611A-4C47-AB56-0BBB1D84ABA3}" dt="2023-06-28T09:00:45.722" v="19" actId="20577"/>
        <pc:sldMkLst>
          <pc:docMk/>
          <pc:sldMk cId="3942064285" sldId="256"/>
        </pc:sldMkLst>
        <pc:spChg chg="mod">
          <ac:chgData name="Jassem Abbasi" userId="a485637c-5d5c-44af-8411-f95acc3236b6" providerId="ADAL" clId="{5F8C6634-611A-4C47-AB56-0BBB1D84ABA3}" dt="2023-06-28T09:00:45.722" v="19" actId="20577"/>
          <ac:spMkLst>
            <pc:docMk/>
            <pc:sldMk cId="3942064285" sldId="256"/>
            <ac:spMk id="10" creationId="{0CCBE0B9-ABD3-4B79-8073-5C37DB70B9D1}"/>
          </ac:spMkLst>
        </pc:spChg>
        <pc:picChg chg="mod">
          <ac:chgData name="Jassem Abbasi" userId="a485637c-5d5c-44af-8411-f95acc3236b6" providerId="ADAL" clId="{5F8C6634-611A-4C47-AB56-0BBB1D84ABA3}" dt="2023-06-28T09:00:38.978" v="1" actId="1076"/>
          <ac:picMkLst>
            <pc:docMk/>
            <pc:sldMk cId="3942064285" sldId="256"/>
            <ac:picMk id="1026" creationId="{B158B115-F5DB-30A4-A1E1-7F5595C536F1}"/>
          </ac:picMkLst>
        </pc:picChg>
        <pc:picChg chg="del">
          <ac:chgData name="Jassem Abbasi" userId="a485637c-5d5c-44af-8411-f95acc3236b6" providerId="ADAL" clId="{5F8C6634-611A-4C47-AB56-0BBB1D84ABA3}" dt="2023-06-28T09:00:36.330" v="0" actId="478"/>
          <ac:picMkLst>
            <pc:docMk/>
            <pc:sldMk cId="3942064285" sldId="256"/>
            <ac:picMk id="1028" creationId="{D689A373-E5D6-A982-4E9F-E717B9CF1D79}"/>
          </ac:picMkLst>
        </pc:picChg>
      </pc:sldChg>
      <pc:sldChg chg="addSp delSp modSp mod">
        <pc:chgData name="Jassem Abbasi" userId="a485637c-5d5c-44af-8411-f95acc3236b6" providerId="ADAL" clId="{5F8C6634-611A-4C47-AB56-0BBB1D84ABA3}" dt="2023-06-28T09:51:34.349" v="41" actId="1076"/>
        <pc:sldMkLst>
          <pc:docMk/>
          <pc:sldMk cId="4062495535" sldId="278"/>
        </pc:sldMkLst>
        <pc:spChg chg="mod">
          <ac:chgData name="Jassem Abbasi" userId="a485637c-5d5c-44af-8411-f95acc3236b6" providerId="ADAL" clId="{5F8C6634-611A-4C47-AB56-0BBB1D84ABA3}" dt="2023-06-28T09:51:21.929" v="39" actId="1076"/>
          <ac:spMkLst>
            <pc:docMk/>
            <pc:sldMk cId="4062495535" sldId="278"/>
            <ac:spMk id="2" creationId="{99C14E29-632B-400C-7639-A4A1770D9602}"/>
          </ac:spMkLst>
        </pc:spChg>
        <pc:spChg chg="mod">
          <ac:chgData name="Jassem Abbasi" userId="a485637c-5d5c-44af-8411-f95acc3236b6" providerId="ADAL" clId="{5F8C6634-611A-4C47-AB56-0BBB1D84ABA3}" dt="2023-06-28T09:51:31.003" v="40" actId="1076"/>
          <ac:spMkLst>
            <pc:docMk/>
            <pc:sldMk cId="4062495535" sldId="278"/>
            <ac:spMk id="13" creationId="{1134AE50-9DAC-D3A0-54E6-F24017E2ECCD}"/>
          </ac:spMkLst>
        </pc:spChg>
        <pc:spChg chg="mod">
          <ac:chgData name="Jassem Abbasi" userId="a485637c-5d5c-44af-8411-f95acc3236b6" providerId="ADAL" clId="{5F8C6634-611A-4C47-AB56-0BBB1D84ABA3}" dt="2023-06-28T09:51:31.003" v="40" actId="1076"/>
          <ac:spMkLst>
            <pc:docMk/>
            <pc:sldMk cId="4062495535" sldId="278"/>
            <ac:spMk id="14" creationId="{D1ABD45C-E313-F5D0-6191-841BE6F89416}"/>
          </ac:spMkLst>
        </pc:spChg>
        <pc:spChg chg="del">
          <ac:chgData name="Jassem Abbasi" userId="a485637c-5d5c-44af-8411-f95acc3236b6" providerId="ADAL" clId="{5F8C6634-611A-4C47-AB56-0BBB1D84ABA3}" dt="2023-06-28T09:01:42.801" v="25" actId="478"/>
          <ac:spMkLst>
            <pc:docMk/>
            <pc:sldMk cId="4062495535" sldId="278"/>
            <ac:spMk id="17" creationId="{ED3A7EF4-9E3C-B1F1-3E27-7327CC00AE0C}"/>
          </ac:spMkLst>
        </pc:spChg>
        <pc:spChg chg="mod">
          <ac:chgData name="Jassem Abbasi" userId="a485637c-5d5c-44af-8411-f95acc3236b6" providerId="ADAL" clId="{5F8C6634-611A-4C47-AB56-0BBB1D84ABA3}" dt="2023-06-28T09:51:31.003" v="40" actId="1076"/>
          <ac:spMkLst>
            <pc:docMk/>
            <pc:sldMk cId="4062495535" sldId="278"/>
            <ac:spMk id="24" creationId="{7CCC5C45-9F30-1ED5-E9F3-72A727F7D088}"/>
          </ac:spMkLst>
        </pc:spChg>
        <pc:spChg chg="mod">
          <ac:chgData name="Jassem Abbasi" userId="a485637c-5d5c-44af-8411-f95acc3236b6" providerId="ADAL" clId="{5F8C6634-611A-4C47-AB56-0BBB1D84ABA3}" dt="2023-06-28T09:51:31.003" v="40" actId="1076"/>
          <ac:spMkLst>
            <pc:docMk/>
            <pc:sldMk cId="4062495535" sldId="278"/>
            <ac:spMk id="25" creationId="{05ACAA70-E4C5-FFDF-2759-97D5CBC4E87C}"/>
          </ac:spMkLst>
        </pc:spChg>
        <pc:spChg chg="mod">
          <ac:chgData name="Jassem Abbasi" userId="a485637c-5d5c-44af-8411-f95acc3236b6" providerId="ADAL" clId="{5F8C6634-611A-4C47-AB56-0BBB1D84ABA3}" dt="2023-06-28T09:51:31.003" v="40" actId="1076"/>
          <ac:spMkLst>
            <pc:docMk/>
            <pc:sldMk cId="4062495535" sldId="278"/>
            <ac:spMk id="26" creationId="{E1D930B3-2621-A75B-2620-D5F645B939A6}"/>
          </ac:spMkLst>
        </pc:spChg>
        <pc:picChg chg="add del mod">
          <ac:chgData name="Jassem Abbasi" userId="a485637c-5d5c-44af-8411-f95acc3236b6" providerId="ADAL" clId="{5F8C6634-611A-4C47-AB56-0BBB1D84ABA3}" dt="2023-06-28T09:51:31.003" v="40" actId="1076"/>
          <ac:picMkLst>
            <pc:docMk/>
            <pc:sldMk cId="4062495535" sldId="278"/>
            <ac:picMk id="3" creationId="{BFBEAEBC-08AC-2D4E-EA34-C909CD59EB93}"/>
          </ac:picMkLst>
        </pc:picChg>
        <pc:picChg chg="del">
          <ac:chgData name="Jassem Abbasi" userId="a485637c-5d5c-44af-8411-f95acc3236b6" providerId="ADAL" clId="{5F8C6634-611A-4C47-AB56-0BBB1D84ABA3}" dt="2023-06-28T09:01:41.387" v="24" actId="478"/>
          <ac:picMkLst>
            <pc:docMk/>
            <pc:sldMk cId="4062495535" sldId="278"/>
            <ac:picMk id="4" creationId="{0F20AE57-64BF-11C4-94C3-5871F4D04C68}"/>
          </ac:picMkLst>
        </pc:picChg>
        <pc:picChg chg="del">
          <ac:chgData name="Jassem Abbasi" userId="a485637c-5d5c-44af-8411-f95acc3236b6" providerId="ADAL" clId="{5F8C6634-611A-4C47-AB56-0BBB1D84ABA3}" dt="2023-06-28T09:01:40.793" v="23" actId="478"/>
          <ac:picMkLst>
            <pc:docMk/>
            <pc:sldMk cId="4062495535" sldId="278"/>
            <ac:picMk id="5" creationId="{BF6733D5-28B5-340A-AA56-86FBE471815F}"/>
          </ac:picMkLst>
        </pc:picChg>
        <pc:picChg chg="del">
          <ac:chgData name="Jassem Abbasi" userId="a485637c-5d5c-44af-8411-f95acc3236b6" providerId="ADAL" clId="{5F8C6634-611A-4C47-AB56-0BBB1D84ABA3}" dt="2023-06-28T09:01:39.580" v="22" actId="478"/>
          <ac:picMkLst>
            <pc:docMk/>
            <pc:sldMk cId="4062495535" sldId="278"/>
            <ac:picMk id="6" creationId="{41213554-4A7E-995E-D248-3A46D3BB7786}"/>
          </ac:picMkLst>
        </pc:picChg>
        <pc:picChg chg="del">
          <ac:chgData name="Jassem Abbasi" userId="a485637c-5d5c-44af-8411-f95acc3236b6" providerId="ADAL" clId="{5F8C6634-611A-4C47-AB56-0BBB1D84ABA3}" dt="2023-06-28T09:01:42.801" v="25" actId="478"/>
          <ac:picMkLst>
            <pc:docMk/>
            <pc:sldMk cId="4062495535" sldId="278"/>
            <ac:picMk id="7" creationId="{177BCDAD-E655-D835-186B-9E6B33BFADC9}"/>
          </ac:picMkLst>
        </pc:picChg>
        <pc:picChg chg="mod">
          <ac:chgData name="Jassem Abbasi" userId="a485637c-5d5c-44af-8411-f95acc3236b6" providerId="ADAL" clId="{5F8C6634-611A-4C47-AB56-0BBB1D84ABA3}" dt="2023-06-28T09:51:31.003" v="40" actId="1076"/>
          <ac:picMkLst>
            <pc:docMk/>
            <pc:sldMk cId="4062495535" sldId="278"/>
            <ac:picMk id="8" creationId="{42026A5A-0B15-E58C-72DE-594D97D9EC0C}"/>
          </ac:picMkLst>
        </pc:picChg>
        <pc:picChg chg="mod">
          <ac:chgData name="Jassem Abbasi" userId="a485637c-5d5c-44af-8411-f95acc3236b6" providerId="ADAL" clId="{5F8C6634-611A-4C47-AB56-0BBB1D84ABA3}" dt="2023-06-28T09:51:31.003" v="40" actId="1076"/>
          <ac:picMkLst>
            <pc:docMk/>
            <pc:sldMk cId="4062495535" sldId="278"/>
            <ac:picMk id="9" creationId="{5C7979D9-9E43-70A3-8898-92562D45786E}"/>
          </ac:picMkLst>
        </pc:picChg>
        <pc:picChg chg="add del mod">
          <ac:chgData name="Jassem Abbasi" userId="a485637c-5d5c-44af-8411-f95acc3236b6" providerId="ADAL" clId="{5F8C6634-611A-4C47-AB56-0BBB1D84ABA3}" dt="2023-06-28T09:51:31.003" v="40" actId="1076"/>
          <ac:picMkLst>
            <pc:docMk/>
            <pc:sldMk cId="4062495535" sldId="278"/>
            <ac:picMk id="10" creationId="{E6B633CE-40BF-6D73-C2E0-A956506C9D35}"/>
          </ac:picMkLst>
        </pc:picChg>
        <pc:picChg chg="add mod modCrop">
          <ac:chgData name="Jassem Abbasi" userId="a485637c-5d5c-44af-8411-f95acc3236b6" providerId="ADAL" clId="{5F8C6634-611A-4C47-AB56-0BBB1D84ABA3}" dt="2023-06-28T09:51:34.349" v="41" actId="1076"/>
          <ac:picMkLst>
            <pc:docMk/>
            <pc:sldMk cId="4062495535" sldId="278"/>
            <ac:picMk id="11" creationId="{103DB0D7-D5A7-C068-D418-E9FFF5349A15}"/>
          </ac:picMkLst>
        </pc:picChg>
        <pc:picChg chg="del">
          <ac:chgData name="Jassem Abbasi" userId="a485637c-5d5c-44af-8411-f95acc3236b6" providerId="ADAL" clId="{5F8C6634-611A-4C47-AB56-0BBB1D84ABA3}" dt="2023-06-28T09:01:42.801" v="25" actId="478"/>
          <ac:picMkLst>
            <pc:docMk/>
            <pc:sldMk cId="4062495535" sldId="278"/>
            <ac:picMk id="16" creationId="{85145BE1-B893-2A6A-9A12-B34E91DF0768}"/>
          </ac:picMkLst>
        </pc:picChg>
      </pc:sldChg>
      <pc:sldChg chg="ord">
        <pc:chgData name="Jassem Abbasi" userId="a485637c-5d5c-44af-8411-f95acc3236b6" providerId="ADAL" clId="{5F8C6634-611A-4C47-AB56-0BBB1D84ABA3}" dt="2023-06-28T09:52:55.120" v="43"/>
        <pc:sldMkLst>
          <pc:docMk/>
          <pc:sldMk cId="508979347" sldId="281"/>
        </pc:sldMkLst>
      </pc:sldChg>
      <pc:sldChg chg="add">
        <pc:chgData name="Jassem Abbasi" userId="a485637c-5d5c-44af-8411-f95acc3236b6" providerId="ADAL" clId="{5F8C6634-611A-4C47-AB56-0BBB1D84ABA3}" dt="2023-06-28T09:02:48.838" v="36"/>
        <pc:sldMkLst>
          <pc:docMk/>
          <pc:sldMk cId="668835859" sldId="282"/>
        </pc:sldMkLst>
      </pc:sldChg>
      <pc:sldChg chg="add">
        <pc:chgData name="Jassem Abbasi" userId="a485637c-5d5c-44af-8411-f95acc3236b6" providerId="ADAL" clId="{5F8C6634-611A-4C47-AB56-0BBB1D84ABA3}" dt="2023-06-28T09:02:48.838" v="36"/>
        <pc:sldMkLst>
          <pc:docMk/>
          <pc:sldMk cId="2785864146" sldId="283"/>
        </pc:sldMkLst>
      </pc:sldChg>
      <pc:sldChg chg="del">
        <pc:chgData name="Jassem Abbasi" userId="a485637c-5d5c-44af-8411-f95acc3236b6" providerId="ADAL" clId="{5F8C6634-611A-4C47-AB56-0BBB1D84ABA3}" dt="2023-06-28T09:01:04.545" v="20" actId="47"/>
        <pc:sldMkLst>
          <pc:docMk/>
          <pc:sldMk cId="3871844517" sldId="300"/>
        </pc:sldMkLst>
      </pc:sldChg>
      <pc:sldChg chg="del">
        <pc:chgData name="Jassem Abbasi" userId="a485637c-5d5c-44af-8411-f95acc3236b6" providerId="ADAL" clId="{5F8C6634-611A-4C47-AB56-0BBB1D84ABA3}" dt="2023-06-28T09:01:08.533" v="21" actId="47"/>
        <pc:sldMkLst>
          <pc:docMk/>
          <pc:sldMk cId="193340872" sldId="304"/>
        </pc:sldMkLst>
      </pc:sldChg>
      <pc:sldChg chg="new del">
        <pc:chgData name="Jassem Abbasi" userId="a485637c-5d5c-44af-8411-f95acc3236b6" providerId="ADAL" clId="{5F8C6634-611A-4C47-AB56-0BBB1D84ABA3}" dt="2023-06-28T09:02:50.221" v="37" actId="47"/>
        <pc:sldMkLst>
          <pc:docMk/>
          <pc:sldMk cId="3158618626" sldId="304"/>
        </pc:sldMkLst>
      </pc:sldChg>
      <pc:sldChg chg="add">
        <pc:chgData name="Jassem Abbasi" userId="a485637c-5d5c-44af-8411-f95acc3236b6" providerId="ADAL" clId="{5F8C6634-611A-4C47-AB56-0BBB1D84ABA3}" dt="2023-06-28T10:14:16.338" v="44"/>
        <pc:sldMkLst>
          <pc:docMk/>
          <pc:sldMk cId="3600258939" sldId="304"/>
        </pc:sldMkLst>
      </pc:sldChg>
    </pc:docChg>
  </pc:docChgLst>
  <pc:docChgLst>
    <pc:chgData name="Jassem Abbasi" userId="a485637c-5d5c-44af-8411-f95acc3236b6" providerId="ADAL" clId="{31BB3964-676B-4B48-9724-7B86F2B4A45F}"/>
    <pc:docChg chg="undo custSel addSld delSld modSld sldOrd">
      <pc:chgData name="Jassem Abbasi" userId="a485637c-5d5c-44af-8411-f95acc3236b6" providerId="ADAL" clId="{31BB3964-676B-4B48-9724-7B86F2B4A45F}" dt="2024-11-22T12:08:52.360" v="3652" actId="207"/>
      <pc:docMkLst>
        <pc:docMk/>
      </pc:docMkLst>
      <pc:sldChg chg="add">
        <pc:chgData name="Jassem Abbasi" userId="a485637c-5d5c-44af-8411-f95acc3236b6" providerId="ADAL" clId="{31BB3964-676B-4B48-9724-7B86F2B4A45F}" dt="2024-11-12T16:52:40.714" v="1945"/>
        <pc:sldMkLst>
          <pc:docMk/>
          <pc:sldMk cId="4138720798" sldId="262"/>
        </pc:sldMkLst>
      </pc:sldChg>
      <pc:sldChg chg="add">
        <pc:chgData name="Jassem Abbasi" userId="a485637c-5d5c-44af-8411-f95acc3236b6" providerId="ADAL" clId="{31BB3964-676B-4B48-9724-7B86F2B4A45F}" dt="2024-11-12T16:53:11.805" v="1946"/>
        <pc:sldMkLst>
          <pc:docMk/>
          <pc:sldMk cId="2778694477" sldId="263"/>
        </pc:sldMkLst>
      </pc:sldChg>
      <pc:sldChg chg="modSp add mod">
        <pc:chgData name="Jassem Abbasi" userId="a485637c-5d5c-44af-8411-f95acc3236b6" providerId="ADAL" clId="{31BB3964-676B-4B48-9724-7B86F2B4A45F}" dt="2024-11-18T23:46:34.625" v="2930" actId="207"/>
        <pc:sldMkLst>
          <pc:docMk/>
          <pc:sldMk cId="331996972" sldId="277"/>
        </pc:sldMkLst>
        <pc:spChg chg="mod">
          <ac:chgData name="Jassem Abbasi" userId="a485637c-5d5c-44af-8411-f95acc3236b6" providerId="ADAL" clId="{31BB3964-676B-4B48-9724-7B86F2B4A45F}" dt="2024-11-18T23:46:34.625" v="2930" actId="207"/>
          <ac:spMkLst>
            <pc:docMk/>
            <pc:sldMk cId="331996972" sldId="277"/>
            <ac:spMk id="2" creationId="{7BCECA58-2BA9-4F05-946B-0DACCC2D1186}"/>
          </ac:spMkLst>
        </pc:spChg>
      </pc:sldChg>
      <pc:sldChg chg="addSp modSp add mod">
        <pc:chgData name="Jassem Abbasi" userId="a485637c-5d5c-44af-8411-f95acc3236b6" providerId="ADAL" clId="{31BB3964-676B-4B48-9724-7B86F2B4A45F}" dt="2024-11-18T23:34:24.360" v="2868" actId="14100"/>
        <pc:sldMkLst>
          <pc:docMk/>
          <pc:sldMk cId="2302451665" sldId="280"/>
        </pc:sldMkLst>
        <pc:spChg chg="add mod">
          <ac:chgData name="Jassem Abbasi" userId="a485637c-5d5c-44af-8411-f95acc3236b6" providerId="ADAL" clId="{31BB3964-676B-4B48-9724-7B86F2B4A45F}" dt="2024-11-12T16:55:35.608" v="1956" actId="1582"/>
          <ac:spMkLst>
            <pc:docMk/>
            <pc:sldMk cId="2302451665" sldId="280"/>
            <ac:spMk id="7" creationId="{E14F00FF-5928-B8EB-8C6C-07A3698DF5E0}"/>
          </ac:spMkLst>
        </pc:spChg>
        <pc:spChg chg="add mod">
          <ac:chgData name="Jassem Abbasi" userId="a485637c-5d5c-44af-8411-f95acc3236b6" providerId="ADAL" clId="{31BB3964-676B-4B48-9724-7B86F2B4A45F}" dt="2024-11-18T23:34:24.360" v="2868" actId="14100"/>
          <ac:spMkLst>
            <pc:docMk/>
            <pc:sldMk cId="2302451665" sldId="280"/>
            <ac:spMk id="8" creationId="{14BAA99B-4F81-362E-3EB8-7017D543E404}"/>
          </ac:spMkLst>
        </pc:spChg>
      </pc:sldChg>
      <pc:sldChg chg="del">
        <pc:chgData name="Jassem Abbasi" userId="a485637c-5d5c-44af-8411-f95acc3236b6" providerId="ADAL" clId="{31BB3964-676B-4B48-9724-7B86F2B4A45F}" dt="2024-10-29T11:10:53.149" v="5" actId="47"/>
        <pc:sldMkLst>
          <pc:docMk/>
          <pc:sldMk cId="508979347" sldId="281"/>
        </pc:sldMkLst>
      </pc:sldChg>
      <pc:sldChg chg="modSp add mod ord">
        <pc:chgData name="Jassem Abbasi" userId="a485637c-5d5c-44af-8411-f95acc3236b6" providerId="ADAL" clId="{31BB3964-676B-4B48-9724-7B86F2B4A45F}" dt="2024-11-14T13:23:14.049" v="2099" actId="14100"/>
        <pc:sldMkLst>
          <pc:docMk/>
          <pc:sldMk cId="3176216231" sldId="309"/>
        </pc:sldMkLst>
        <pc:spChg chg="mod">
          <ac:chgData name="Jassem Abbasi" userId="a485637c-5d5c-44af-8411-f95acc3236b6" providerId="ADAL" clId="{31BB3964-676B-4B48-9724-7B86F2B4A45F}" dt="2024-11-14T13:23:14.049" v="2099" actId="14100"/>
          <ac:spMkLst>
            <pc:docMk/>
            <pc:sldMk cId="3176216231" sldId="309"/>
            <ac:spMk id="4" creationId="{3445452F-1B4C-9B8A-FCF3-6DB696425A29}"/>
          </ac:spMkLst>
        </pc:spChg>
      </pc:sldChg>
      <pc:sldChg chg="modSp add del mod ord">
        <pc:chgData name="Jassem Abbasi" userId="a485637c-5d5c-44af-8411-f95acc3236b6" providerId="ADAL" clId="{31BB3964-676B-4B48-9724-7B86F2B4A45F}" dt="2024-11-08T09:23:14.569" v="634"/>
        <pc:sldMkLst>
          <pc:docMk/>
          <pc:sldMk cId="2142302183" sldId="311"/>
        </pc:sldMkLst>
        <pc:spChg chg="mod">
          <ac:chgData name="Jassem Abbasi" userId="a485637c-5d5c-44af-8411-f95acc3236b6" providerId="ADAL" clId="{31BB3964-676B-4B48-9724-7B86F2B4A45F}" dt="2024-10-29T16:11:28.064" v="166" actId="113"/>
          <ac:spMkLst>
            <pc:docMk/>
            <pc:sldMk cId="2142302183" sldId="311"/>
            <ac:spMk id="18" creationId="{C22ABD9B-90CE-0CAE-8E07-5F110D37761E}"/>
          </ac:spMkLst>
        </pc:spChg>
      </pc:sldChg>
      <pc:sldChg chg="add ord">
        <pc:chgData name="Jassem Abbasi" userId="a485637c-5d5c-44af-8411-f95acc3236b6" providerId="ADAL" clId="{31BB3964-676B-4B48-9724-7B86F2B4A45F}" dt="2024-11-08T09:23:21.483" v="636"/>
        <pc:sldMkLst>
          <pc:docMk/>
          <pc:sldMk cId="2023377549" sldId="312"/>
        </pc:sldMkLst>
      </pc:sldChg>
      <pc:sldChg chg="add ord">
        <pc:chgData name="Jassem Abbasi" userId="a485637c-5d5c-44af-8411-f95acc3236b6" providerId="ADAL" clId="{31BB3964-676B-4B48-9724-7B86F2B4A45F}" dt="2024-10-29T12:32:28.666" v="51"/>
        <pc:sldMkLst>
          <pc:docMk/>
          <pc:sldMk cId="3717609407" sldId="319"/>
        </pc:sldMkLst>
      </pc:sldChg>
      <pc:sldChg chg="del">
        <pc:chgData name="Jassem Abbasi" userId="a485637c-5d5c-44af-8411-f95acc3236b6" providerId="ADAL" clId="{31BB3964-676B-4B48-9724-7B86F2B4A45F}" dt="2024-10-29T11:10:56.259" v="31" actId="47"/>
        <pc:sldMkLst>
          <pc:docMk/>
          <pc:sldMk cId="3665944635" sldId="684"/>
        </pc:sldMkLst>
      </pc:sldChg>
      <pc:sldChg chg="del">
        <pc:chgData name="Jassem Abbasi" userId="a485637c-5d5c-44af-8411-f95acc3236b6" providerId="ADAL" clId="{31BB3964-676B-4B48-9724-7B86F2B4A45F}" dt="2024-10-29T11:11:02.564" v="36" actId="47"/>
        <pc:sldMkLst>
          <pc:docMk/>
          <pc:sldMk cId="74691267" sldId="692"/>
        </pc:sldMkLst>
      </pc:sldChg>
      <pc:sldChg chg="del">
        <pc:chgData name="Jassem Abbasi" userId="a485637c-5d5c-44af-8411-f95acc3236b6" providerId="ADAL" clId="{31BB3964-676B-4B48-9724-7B86F2B4A45F}" dt="2024-10-29T11:10:51.425" v="0" actId="47"/>
        <pc:sldMkLst>
          <pc:docMk/>
          <pc:sldMk cId="2683158707" sldId="693"/>
        </pc:sldMkLst>
      </pc:sldChg>
      <pc:sldChg chg="del">
        <pc:chgData name="Jassem Abbasi" userId="a485637c-5d5c-44af-8411-f95acc3236b6" providerId="ADAL" clId="{31BB3964-676B-4B48-9724-7B86F2B4A45F}" dt="2024-10-29T11:10:52.063" v="1" actId="47"/>
        <pc:sldMkLst>
          <pc:docMk/>
          <pc:sldMk cId="1296639533" sldId="694"/>
        </pc:sldMkLst>
      </pc:sldChg>
      <pc:sldChg chg="del">
        <pc:chgData name="Jassem Abbasi" userId="a485637c-5d5c-44af-8411-f95acc3236b6" providerId="ADAL" clId="{31BB3964-676B-4B48-9724-7B86F2B4A45F}" dt="2024-10-29T11:10:53.711" v="22" actId="47"/>
        <pc:sldMkLst>
          <pc:docMk/>
          <pc:sldMk cId="1430724808" sldId="695"/>
        </pc:sldMkLst>
      </pc:sldChg>
      <pc:sldChg chg="del">
        <pc:chgData name="Jassem Abbasi" userId="a485637c-5d5c-44af-8411-f95acc3236b6" providerId="ADAL" clId="{31BB3964-676B-4B48-9724-7B86F2B4A45F}" dt="2024-10-29T11:10:53.102" v="4" actId="47"/>
        <pc:sldMkLst>
          <pc:docMk/>
          <pc:sldMk cId="3461983979" sldId="696"/>
        </pc:sldMkLst>
      </pc:sldChg>
      <pc:sldChg chg="del">
        <pc:chgData name="Jassem Abbasi" userId="a485637c-5d5c-44af-8411-f95acc3236b6" providerId="ADAL" clId="{31BB3964-676B-4B48-9724-7B86F2B4A45F}" dt="2024-10-29T11:10:53.341" v="11" actId="47"/>
        <pc:sldMkLst>
          <pc:docMk/>
          <pc:sldMk cId="711256515" sldId="697"/>
        </pc:sldMkLst>
      </pc:sldChg>
      <pc:sldChg chg="del">
        <pc:chgData name="Jassem Abbasi" userId="a485637c-5d5c-44af-8411-f95acc3236b6" providerId="ADAL" clId="{31BB3964-676B-4B48-9724-7B86F2B4A45F}" dt="2024-10-29T11:10:53.187" v="6" actId="47"/>
        <pc:sldMkLst>
          <pc:docMk/>
          <pc:sldMk cId="4054354035" sldId="698"/>
        </pc:sldMkLst>
      </pc:sldChg>
      <pc:sldChg chg="del">
        <pc:chgData name="Jassem Abbasi" userId="a485637c-5d5c-44af-8411-f95acc3236b6" providerId="ADAL" clId="{31BB3964-676B-4B48-9724-7B86F2B4A45F}" dt="2024-10-29T11:10:58.337" v="33" actId="47"/>
        <pc:sldMkLst>
          <pc:docMk/>
          <pc:sldMk cId="2294147688" sldId="699"/>
        </pc:sldMkLst>
      </pc:sldChg>
      <pc:sldChg chg="del">
        <pc:chgData name="Jassem Abbasi" userId="a485637c-5d5c-44af-8411-f95acc3236b6" providerId="ADAL" clId="{31BB3964-676B-4B48-9724-7B86F2B4A45F}" dt="2024-10-29T11:10:53.243" v="8" actId="47"/>
        <pc:sldMkLst>
          <pc:docMk/>
          <pc:sldMk cId="3998217607" sldId="700"/>
        </pc:sldMkLst>
      </pc:sldChg>
      <pc:sldChg chg="del">
        <pc:chgData name="Jassem Abbasi" userId="a485637c-5d5c-44af-8411-f95acc3236b6" providerId="ADAL" clId="{31BB3964-676B-4B48-9724-7B86F2B4A45F}" dt="2024-10-29T11:10:53.456" v="14" actId="47"/>
        <pc:sldMkLst>
          <pc:docMk/>
          <pc:sldMk cId="487386191" sldId="701"/>
        </pc:sldMkLst>
      </pc:sldChg>
      <pc:sldChg chg="del">
        <pc:chgData name="Jassem Abbasi" userId="a485637c-5d5c-44af-8411-f95acc3236b6" providerId="ADAL" clId="{31BB3964-676B-4B48-9724-7B86F2B4A45F}" dt="2024-10-29T11:10:53.228" v="7" actId="47"/>
        <pc:sldMkLst>
          <pc:docMk/>
          <pc:sldMk cId="1903014438" sldId="702"/>
        </pc:sldMkLst>
      </pc:sldChg>
      <pc:sldChg chg="del">
        <pc:chgData name="Jassem Abbasi" userId="a485637c-5d5c-44af-8411-f95acc3236b6" providerId="ADAL" clId="{31BB3964-676B-4B48-9724-7B86F2B4A45F}" dt="2024-10-29T11:10:55.163" v="28" actId="47"/>
        <pc:sldMkLst>
          <pc:docMk/>
          <pc:sldMk cId="3894594928" sldId="703"/>
        </pc:sldMkLst>
      </pc:sldChg>
      <pc:sldChg chg="del">
        <pc:chgData name="Jassem Abbasi" userId="a485637c-5d5c-44af-8411-f95acc3236b6" providerId="ADAL" clId="{31BB3964-676B-4B48-9724-7B86F2B4A45F}" dt="2024-10-29T11:10:53.363" v="12" actId="47"/>
        <pc:sldMkLst>
          <pc:docMk/>
          <pc:sldMk cId="3044849394" sldId="704"/>
        </pc:sldMkLst>
      </pc:sldChg>
      <pc:sldChg chg="del">
        <pc:chgData name="Jassem Abbasi" userId="a485637c-5d5c-44af-8411-f95acc3236b6" providerId="ADAL" clId="{31BB3964-676B-4B48-9724-7B86F2B4A45F}" dt="2024-10-29T11:10:53.302" v="10" actId="47"/>
        <pc:sldMkLst>
          <pc:docMk/>
          <pc:sldMk cId="1285133058" sldId="706"/>
        </pc:sldMkLst>
      </pc:sldChg>
      <pc:sldChg chg="del">
        <pc:chgData name="Jassem Abbasi" userId="a485637c-5d5c-44af-8411-f95acc3236b6" providerId="ADAL" clId="{31BB3964-676B-4B48-9724-7B86F2B4A45F}" dt="2024-10-29T11:10:55.571" v="29" actId="47"/>
        <pc:sldMkLst>
          <pc:docMk/>
          <pc:sldMk cId="1588022787" sldId="707"/>
        </pc:sldMkLst>
      </pc:sldChg>
      <pc:sldChg chg="del">
        <pc:chgData name="Jassem Abbasi" userId="a485637c-5d5c-44af-8411-f95acc3236b6" providerId="ADAL" clId="{31BB3964-676B-4B48-9724-7B86F2B4A45F}" dt="2024-10-29T11:10:58.847" v="34" actId="47"/>
        <pc:sldMkLst>
          <pc:docMk/>
          <pc:sldMk cId="3396337858" sldId="708"/>
        </pc:sldMkLst>
      </pc:sldChg>
      <pc:sldChg chg="del">
        <pc:chgData name="Jassem Abbasi" userId="a485637c-5d5c-44af-8411-f95acc3236b6" providerId="ADAL" clId="{31BB3964-676B-4B48-9724-7B86F2B4A45F}" dt="2024-10-29T11:11:01.163" v="35" actId="47"/>
        <pc:sldMkLst>
          <pc:docMk/>
          <pc:sldMk cId="4052098220" sldId="709"/>
        </pc:sldMkLst>
      </pc:sldChg>
      <pc:sldChg chg="del">
        <pc:chgData name="Jassem Abbasi" userId="a485637c-5d5c-44af-8411-f95acc3236b6" providerId="ADAL" clId="{31BB3964-676B-4B48-9724-7B86F2B4A45F}" dt="2024-10-29T11:10:55.866" v="30" actId="47"/>
        <pc:sldMkLst>
          <pc:docMk/>
          <pc:sldMk cId="193395253" sldId="710"/>
        </pc:sldMkLst>
      </pc:sldChg>
      <pc:sldChg chg="del">
        <pc:chgData name="Jassem Abbasi" userId="a485637c-5d5c-44af-8411-f95acc3236b6" providerId="ADAL" clId="{31BB3964-676B-4B48-9724-7B86F2B4A45F}" dt="2024-10-29T11:10:53.566" v="18" actId="47"/>
        <pc:sldMkLst>
          <pc:docMk/>
          <pc:sldMk cId="1485960902" sldId="711"/>
        </pc:sldMkLst>
      </pc:sldChg>
      <pc:sldChg chg="del">
        <pc:chgData name="Jassem Abbasi" userId="a485637c-5d5c-44af-8411-f95acc3236b6" providerId="ADAL" clId="{31BB3964-676B-4B48-9724-7B86F2B4A45F}" dt="2024-10-29T11:10:53.478" v="15" actId="47"/>
        <pc:sldMkLst>
          <pc:docMk/>
          <pc:sldMk cId="1934058975" sldId="712"/>
        </pc:sldMkLst>
      </pc:sldChg>
      <pc:sldChg chg="del">
        <pc:chgData name="Jassem Abbasi" userId="a485637c-5d5c-44af-8411-f95acc3236b6" providerId="ADAL" clId="{31BB3964-676B-4B48-9724-7B86F2B4A45F}" dt="2024-10-29T11:10:53.539" v="17" actId="47"/>
        <pc:sldMkLst>
          <pc:docMk/>
          <pc:sldMk cId="3770729217" sldId="713"/>
        </pc:sldMkLst>
      </pc:sldChg>
      <pc:sldChg chg="del">
        <pc:chgData name="Jassem Abbasi" userId="a485637c-5d5c-44af-8411-f95acc3236b6" providerId="ADAL" clId="{31BB3964-676B-4B48-9724-7B86F2B4A45F}" dt="2024-10-29T11:10:53.597" v="19" actId="47"/>
        <pc:sldMkLst>
          <pc:docMk/>
          <pc:sldMk cId="2461436317" sldId="714"/>
        </pc:sldMkLst>
      </pc:sldChg>
      <pc:sldChg chg="del">
        <pc:chgData name="Jassem Abbasi" userId="a485637c-5d5c-44af-8411-f95acc3236b6" providerId="ADAL" clId="{31BB3964-676B-4B48-9724-7B86F2B4A45F}" dt="2024-10-29T11:10:52.368" v="2" actId="47"/>
        <pc:sldMkLst>
          <pc:docMk/>
          <pc:sldMk cId="1612997424" sldId="715"/>
        </pc:sldMkLst>
      </pc:sldChg>
      <pc:sldChg chg="del">
        <pc:chgData name="Jassem Abbasi" userId="a485637c-5d5c-44af-8411-f95acc3236b6" providerId="ADAL" clId="{31BB3964-676B-4B48-9724-7B86F2B4A45F}" dt="2024-10-29T11:10:52.602" v="3" actId="47"/>
        <pc:sldMkLst>
          <pc:docMk/>
          <pc:sldMk cId="3606185684" sldId="716"/>
        </pc:sldMkLst>
      </pc:sldChg>
      <pc:sldChg chg="del">
        <pc:chgData name="Jassem Abbasi" userId="a485637c-5d5c-44af-8411-f95acc3236b6" providerId="ADAL" clId="{31BB3964-676B-4B48-9724-7B86F2B4A45F}" dt="2024-10-29T11:10:53.272" v="9" actId="47"/>
        <pc:sldMkLst>
          <pc:docMk/>
          <pc:sldMk cId="1884000498" sldId="717"/>
        </pc:sldMkLst>
      </pc:sldChg>
      <pc:sldChg chg="del">
        <pc:chgData name="Jassem Abbasi" userId="a485637c-5d5c-44af-8411-f95acc3236b6" providerId="ADAL" clId="{31BB3964-676B-4B48-9724-7B86F2B4A45F}" dt="2024-10-29T11:10:53.506" v="16" actId="47"/>
        <pc:sldMkLst>
          <pc:docMk/>
          <pc:sldMk cId="1935171658" sldId="718"/>
        </pc:sldMkLst>
      </pc:sldChg>
      <pc:sldChg chg="del">
        <pc:chgData name="Jassem Abbasi" userId="a485637c-5d5c-44af-8411-f95acc3236b6" providerId="ADAL" clId="{31BB3964-676B-4B48-9724-7B86F2B4A45F}" dt="2024-10-29T11:10:53.737" v="23" actId="47"/>
        <pc:sldMkLst>
          <pc:docMk/>
          <pc:sldMk cId="67751964" sldId="719"/>
        </pc:sldMkLst>
      </pc:sldChg>
      <pc:sldChg chg="del">
        <pc:chgData name="Jassem Abbasi" userId="a485637c-5d5c-44af-8411-f95acc3236b6" providerId="ADAL" clId="{31BB3964-676B-4B48-9724-7B86F2B4A45F}" dt="2024-10-29T11:10:53.420" v="13" actId="47"/>
        <pc:sldMkLst>
          <pc:docMk/>
          <pc:sldMk cId="2122791800" sldId="720"/>
        </pc:sldMkLst>
      </pc:sldChg>
      <pc:sldChg chg="del">
        <pc:chgData name="Jassem Abbasi" userId="a485637c-5d5c-44af-8411-f95acc3236b6" providerId="ADAL" clId="{31BB3964-676B-4B48-9724-7B86F2B4A45F}" dt="2024-10-29T11:10:53.676" v="20" actId="47"/>
        <pc:sldMkLst>
          <pc:docMk/>
          <pc:sldMk cId="370999655" sldId="721"/>
        </pc:sldMkLst>
      </pc:sldChg>
      <pc:sldChg chg="del">
        <pc:chgData name="Jassem Abbasi" userId="a485637c-5d5c-44af-8411-f95acc3236b6" providerId="ADAL" clId="{31BB3964-676B-4B48-9724-7B86F2B4A45F}" dt="2024-10-29T11:10:53.775" v="24" actId="47"/>
        <pc:sldMkLst>
          <pc:docMk/>
          <pc:sldMk cId="2313107737" sldId="722"/>
        </pc:sldMkLst>
      </pc:sldChg>
      <pc:sldChg chg="del">
        <pc:chgData name="Jassem Abbasi" userId="a485637c-5d5c-44af-8411-f95acc3236b6" providerId="ADAL" clId="{31BB3964-676B-4B48-9724-7B86F2B4A45F}" dt="2024-10-29T11:10:54.392" v="26" actId="47"/>
        <pc:sldMkLst>
          <pc:docMk/>
          <pc:sldMk cId="1134479963" sldId="723"/>
        </pc:sldMkLst>
      </pc:sldChg>
      <pc:sldChg chg="del">
        <pc:chgData name="Jassem Abbasi" userId="a485637c-5d5c-44af-8411-f95acc3236b6" providerId="ADAL" clId="{31BB3964-676B-4B48-9724-7B86F2B4A45F}" dt="2024-10-29T11:10:53.795" v="25" actId="47"/>
        <pc:sldMkLst>
          <pc:docMk/>
          <pc:sldMk cId="897223868" sldId="724"/>
        </pc:sldMkLst>
      </pc:sldChg>
      <pc:sldChg chg="del">
        <pc:chgData name="Jassem Abbasi" userId="a485637c-5d5c-44af-8411-f95acc3236b6" providerId="ADAL" clId="{31BB3964-676B-4B48-9724-7B86F2B4A45F}" dt="2024-10-29T11:10:53.688" v="21" actId="47"/>
        <pc:sldMkLst>
          <pc:docMk/>
          <pc:sldMk cId="1258456724" sldId="725"/>
        </pc:sldMkLst>
      </pc:sldChg>
      <pc:sldChg chg="del">
        <pc:chgData name="Jassem Abbasi" userId="a485637c-5d5c-44af-8411-f95acc3236b6" providerId="ADAL" clId="{31BB3964-676B-4B48-9724-7B86F2B4A45F}" dt="2024-10-29T11:10:54.640" v="27" actId="47"/>
        <pc:sldMkLst>
          <pc:docMk/>
          <pc:sldMk cId="809046651" sldId="726"/>
        </pc:sldMkLst>
      </pc:sldChg>
      <pc:sldChg chg="modSp del mod">
        <pc:chgData name="Jassem Abbasi" userId="a485637c-5d5c-44af-8411-f95acc3236b6" providerId="ADAL" clId="{31BB3964-676B-4B48-9724-7B86F2B4A45F}" dt="2024-11-22T12:08:39.196" v="3649" actId="47"/>
        <pc:sldMkLst>
          <pc:docMk/>
          <pc:sldMk cId="2559140590" sldId="727"/>
        </pc:sldMkLst>
        <pc:spChg chg="mod">
          <ac:chgData name="Jassem Abbasi" userId="a485637c-5d5c-44af-8411-f95acc3236b6" providerId="ADAL" clId="{31BB3964-676B-4B48-9724-7B86F2B4A45F}" dt="2024-11-22T12:07:17.155" v="3647" actId="20577"/>
          <ac:spMkLst>
            <pc:docMk/>
            <pc:sldMk cId="2559140590" sldId="727"/>
            <ac:spMk id="6" creationId="{9F90215F-660E-45EA-BBB7-7548618E5032}"/>
          </ac:spMkLst>
        </pc:spChg>
        <pc:picChg chg="mod">
          <ac:chgData name="Jassem Abbasi" userId="a485637c-5d5c-44af-8411-f95acc3236b6" providerId="ADAL" clId="{31BB3964-676B-4B48-9724-7B86F2B4A45F}" dt="2024-11-04T12:53:32.230" v="225" actId="1076"/>
          <ac:picMkLst>
            <pc:docMk/>
            <pc:sldMk cId="2559140590" sldId="727"/>
            <ac:picMk id="5" creationId="{217CBC0A-1D89-D711-4377-530D128D2631}"/>
          </ac:picMkLst>
        </pc:picChg>
      </pc:sldChg>
      <pc:sldChg chg="addSp delSp modSp new del mod">
        <pc:chgData name="Jassem Abbasi" userId="a485637c-5d5c-44af-8411-f95acc3236b6" providerId="ADAL" clId="{31BB3964-676B-4B48-9724-7B86F2B4A45F}" dt="2024-11-08T09:23:29.801" v="639" actId="47"/>
        <pc:sldMkLst>
          <pc:docMk/>
          <pc:sldMk cId="1791746721" sldId="728"/>
        </pc:sldMkLst>
        <pc:spChg chg="mod">
          <ac:chgData name="Jassem Abbasi" userId="a485637c-5d5c-44af-8411-f95acc3236b6" providerId="ADAL" clId="{31BB3964-676B-4B48-9724-7B86F2B4A45F}" dt="2024-10-29T11:15:22.835" v="40" actId="20577"/>
          <ac:spMkLst>
            <pc:docMk/>
            <pc:sldMk cId="1791746721" sldId="728"/>
            <ac:spMk id="2" creationId="{970C61BD-DEDD-C11F-EBC1-C194B7289927}"/>
          </ac:spMkLst>
        </pc:spChg>
        <pc:spChg chg="mod">
          <ac:chgData name="Jassem Abbasi" userId="a485637c-5d5c-44af-8411-f95acc3236b6" providerId="ADAL" clId="{31BB3964-676B-4B48-9724-7B86F2B4A45F}" dt="2024-10-29T16:08:32.176" v="163" actId="20577"/>
          <ac:spMkLst>
            <pc:docMk/>
            <pc:sldMk cId="1791746721" sldId="728"/>
            <ac:spMk id="3" creationId="{5513C3A3-17A6-A53D-63F9-EB18F2D929B3}"/>
          </ac:spMkLst>
        </pc:spChg>
        <pc:spChg chg="add del">
          <ac:chgData name="Jassem Abbasi" userId="a485637c-5d5c-44af-8411-f95acc3236b6" providerId="ADAL" clId="{31BB3964-676B-4B48-9724-7B86F2B4A45F}" dt="2024-10-29T14:48:00.813" v="162" actId="22"/>
          <ac:spMkLst>
            <pc:docMk/>
            <pc:sldMk cId="1791746721" sldId="728"/>
            <ac:spMk id="6" creationId="{8F6F3480-D74E-5F79-0CB6-304DDEBEFA27}"/>
          </ac:spMkLst>
        </pc:spChg>
      </pc:sldChg>
      <pc:sldChg chg="addSp modSp new mod ord">
        <pc:chgData name="Jassem Abbasi" userId="a485637c-5d5c-44af-8411-f95acc3236b6" providerId="ADAL" clId="{31BB3964-676B-4B48-9724-7B86F2B4A45F}" dt="2024-11-19T10:57:34.148" v="3406"/>
        <pc:sldMkLst>
          <pc:docMk/>
          <pc:sldMk cId="2561349341" sldId="729"/>
        </pc:sldMkLst>
        <pc:spChg chg="mod">
          <ac:chgData name="Jassem Abbasi" userId="a485637c-5d5c-44af-8411-f95acc3236b6" providerId="ADAL" clId="{31BB3964-676B-4B48-9724-7B86F2B4A45F}" dt="2024-10-29T12:36:38.783" v="54"/>
          <ac:spMkLst>
            <pc:docMk/>
            <pc:sldMk cId="2561349341" sldId="729"/>
            <ac:spMk id="2" creationId="{A3B9D0DD-95F7-B746-567D-A9205AA22575}"/>
          </ac:spMkLst>
        </pc:spChg>
        <pc:spChg chg="mod">
          <ac:chgData name="Jassem Abbasi" userId="a485637c-5d5c-44af-8411-f95acc3236b6" providerId="ADAL" clId="{31BB3964-676B-4B48-9724-7B86F2B4A45F}" dt="2024-11-19T00:56:11.146" v="3261" actId="27636"/>
          <ac:spMkLst>
            <pc:docMk/>
            <pc:sldMk cId="2561349341" sldId="729"/>
            <ac:spMk id="3" creationId="{BFD958BC-04BD-F659-9CC7-EE1E23ABB187}"/>
          </ac:spMkLst>
        </pc:spChg>
        <pc:spChg chg="add mod">
          <ac:chgData name="Jassem Abbasi" userId="a485637c-5d5c-44af-8411-f95acc3236b6" providerId="ADAL" clId="{31BB3964-676B-4B48-9724-7B86F2B4A45F}" dt="2024-10-29T12:41:00.414" v="76" actId="1076"/>
          <ac:spMkLst>
            <pc:docMk/>
            <pc:sldMk cId="2561349341" sldId="729"/>
            <ac:spMk id="6" creationId="{7A6644B6-7441-FA08-900C-1AC817DA78C3}"/>
          </ac:spMkLst>
        </pc:spChg>
        <pc:picChg chg="add mod">
          <ac:chgData name="Jassem Abbasi" userId="a485637c-5d5c-44af-8411-f95acc3236b6" providerId="ADAL" clId="{31BB3964-676B-4B48-9724-7B86F2B4A45F}" dt="2024-11-19T00:55:23.165" v="3257" actId="1076"/>
          <ac:picMkLst>
            <pc:docMk/>
            <pc:sldMk cId="2561349341" sldId="729"/>
            <ac:picMk id="7" creationId="{31490ECA-21DB-8B4D-81D8-5A7246F23EBC}"/>
          </ac:picMkLst>
        </pc:picChg>
        <pc:picChg chg="add mod">
          <ac:chgData name="Jassem Abbasi" userId="a485637c-5d5c-44af-8411-f95acc3236b6" providerId="ADAL" clId="{31BB3964-676B-4B48-9724-7B86F2B4A45F}" dt="2024-10-29T13:44:14.317" v="142" actId="1037"/>
          <ac:picMkLst>
            <pc:docMk/>
            <pc:sldMk cId="2561349341" sldId="729"/>
            <ac:picMk id="1026" creationId="{A012D3D5-55E7-06B8-8FE4-D35D9430938A}"/>
          </ac:picMkLst>
        </pc:picChg>
      </pc:sldChg>
      <pc:sldChg chg="addSp modSp new mod ord">
        <pc:chgData name="Jassem Abbasi" userId="a485637c-5d5c-44af-8411-f95acc3236b6" providerId="ADAL" clId="{31BB3964-676B-4B48-9724-7B86F2B4A45F}" dt="2024-11-19T10:57:28.831" v="3404"/>
        <pc:sldMkLst>
          <pc:docMk/>
          <pc:sldMk cId="3639171230" sldId="730"/>
        </pc:sldMkLst>
        <pc:spChg chg="mod">
          <ac:chgData name="Jassem Abbasi" userId="a485637c-5d5c-44af-8411-f95acc3236b6" providerId="ADAL" clId="{31BB3964-676B-4B48-9724-7B86F2B4A45F}" dt="2024-11-19T00:56:37.176" v="3263" actId="1076"/>
          <ac:spMkLst>
            <pc:docMk/>
            <pc:sldMk cId="3639171230" sldId="730"/>
            <ac:spMk id="2" creationId="{9BB17272-A928-A7DD-AF36-A4C9FC83A3BB}"/>
          </ac:spMkLst>
        </pc:spChg>
        <pc:spChg chg="mod">
          <ac:chgData name="Jassem Abbasi" userId="a485637c-5d5c-44af-8411-f95acc3236b6" providerId="ADAL" clId="{31BB3964-676B-4B48-9724-7B86F2B4A45F}" dt="2024-11-19T00:58:52.849" v="3274" actId="207"/>
          <ac:spMkLst>
            <pc:docMk/>
            <pc:sldMk cId="3639171230" sldId="730"/>
            <ac:spMk id="3" creationId="{98896B95-4852-DE58-608A-4C7DAFFF2B7B}"/>
          </ac:spMkLst>
        </pc:spChg>
        <pc:spChg chg="add mod">
          <ac:chgData name="Jassem Abbasi" userId="a485637c-5d5c-44af-8411-f95acc3236b6" providerId="ADAL" clId="{31BB3964-676B-4B48-9724-7B86F2B4A45F}" dt="2024-11-19T00:29:38.563" v="3126" actId="14100"/>
          <ac:spMkLst>
            <pc:docMk/>
            <pc:sldMk cId="3639171230" sldId="730"/>
            <ac:spMk id="5" creationId="{35098FC1-C8B3-7FD7-49E8-36C94E83CB95}"/>
          </ac:spMkLst>
        </pc:spChg>
        <pc:spChg chg="add mod">
          <ac:chgData name="Jassem Abbasi" userId="a485637c-5d5c-44af-8411-f95acc3236b6" providerId="ADAL" clId="{31BB3964-676B-4B48-9724-7B86F2B4A45F}" dt="2024-11-19T00:29:50.569" v="3131" actId="14100"/>
          <ac:spMkLst>
            <pc:docMk/>
            <pc:sldMk cId="3639171230" sldId="730"/>
            <ac:spMk id="7" creationId="{21D69FC3-0B00-6BBB-6E1A-BE6333BB188D}"/>
          </ac:spMkLst>
        </pc:spChg>
        <pc:spChg chg="add mod">
          <ac:chgData name="Jassem Abbasi" userId="a485637c-5d5c-44af-8411-f95acc3236b6" providerId="ADAL" clId="{31BB3964-676B-4B48-9724-7B86F2B4A45F}" dt="2024-11-19T00:30:23.420" v="3140" actId="1076"/>
          <ac:spMkLst>
            <pc:docMk/>
            <pc:sldMk cId="3639171230" sldId="730"/>
            <ac:spMk id="8" creationId="{B9293997-5458-D930-4D3E-160494CD2DEF}"/>
          </ac:spMkLst>
        </pc:spChg>
        <pc:spChg chg="add mod">
          <ac:chgData name="Jassem Abbasi" userId="a485637c-5d5c-44af-8411-f95acc3236b6" providerId="ADAL" clId="{31BB3964-676B-4B48-9724-7B86F2B4A45F}" dt="2024-11-19T00:30:50.532" v="3152" actId="207"/>
          <ac:spMkLst>
            <pc:docMk/>
            <pc:sldMk cId="3639171230" sldId="730"/>
            <ac:spMk id="10" creationId="{AD27FB10-7306-A519-6CC1-B73F068186B0}"/>
          </ac:spMkLst>
        </pc:spChg>
        <pc:spChg chg="add mod">
          <ac:chgData name="Jassem Abbasi" userId="a485637c-5d5c-44af-8411-f95acc3236b6" providerId="ADAL" clId="{31BB3964-676B-4B48-9724-7B86F2B4A45F}" dt="2024-11-19T00:30:57.493" v="3158" actId="20577"/>
          <ac:spMkLst>
            <pc:docMk/>
            <pc:sldMk cId="3639171230" sldId="730"/>
            <ac:spMk id="11" creationId="{B3EFF69E-21CD-E452-9292-16EE31DB36C6}"/>
          </ac:spMkLst>
        </pc:spChg>
        <pc:spChg chg="add mod">
          <ac:chgData name="Jassem Abbasi" userId="a485637c-5d5c-44af-8411-f95acc3236b6" providerId="ADAL" clId="{31BB3964-676B-4B48-9724-7B86F2B4A45F}" dt="2024-11-19T00:31:17.009" v="3172" actId="1076"/>
          <ac:spMkLst>
            <pc:docMk/>
            <pc:sldMk cId="3639171230" sldId="730"/>
            <ac:spMk id="12" creationId="{0072CEED-0268-DACA-34B1-23F99810A4B4}"/>
          </ac:spMkLst>
        </pc:spChg>
        <pc:spChg chg="add mod">
          <ac:chgData name="Jassem Abbasi" userId="a485637c-5d5c-44af-8411-f95acc3236b6" providerId="ADAL" clId="{31BB3964-676B-4B48-9724-7B86F2B4A45F}" dt="2024-11-19T01:00:58.417" v="3302" actId="13926"/>
          <ac:spMkLst>
            <pc:docMk/>
            <pc:sldMk cId="3639171230" sldId="730"/>
            <ac:spMk id="13" creationId="{5EBF12C6-25FB-11C5-E2E3-E8ADD7263B17}"/>
          </ac:spMkLst>
        </pc:spChg>
        <pc:spChg chg="add mod">
          <ac:chgData name="Jassem Abbasi" userId="a485637c-5d5c-44af-8411-f95acc3236b6" providerId="ADAL" clId="{31BB3964-676B-4B48-9724-7B86F2B4A45F}" dt="2024-11-19T01:01:09.912" v="3319" actId="20577"/>
          <ac:spMkLst>
            <pc:docMk/>
            <pc:sldMk cId="3639171230" sldId="730"/>
            <ac:spMk id="14" creationId="{BC76677F-0E87-7BB6-FDC2-2ACAD5D69B81}"/>
          </ac:spMkLst>
        </pc:spChg>
        <pc:spChg chg="add mod">
          <ac:chgData name="Jassem Abbasi" userId="a485637c-5d5c-44af-8411-f95acc3236b6" providerId="ADAL" clId="{31BB3964-676B-4B48-9724-7B86F2B4A45F}" dt="2024-11-19T01:01:30.997" v="3350" actId="20577"/>
          <ac:spMkLst>
            <pc:docMk/>
            <pc:sldMk cId="3639171230" sldId="730"/>
            <ac:spMk id="15" creationId="{3A408531-B925-C1FD-4607-D6D8223685FD}"/>
          </ac:spMkLst>
        </pc:spChg>
        <pc:picChg chg="add mod">
          <ac:chgData name="Jassem Abbasi" userId="a485637c-5d5c-44af-8411-f95acc3236b6" providerId="ADAL" clId="{31BB3964-676B-4B48-9724-7B86F2B4A45F}" dt="2024-11-19T00:29:01.931" v="3113" actId="1076"/>
          <ac:picMkLst>
            <pc:docMk/>
            <pc:sldMk cId="3639171230" sldId="730"/>
            <ac:picMk id="6" creationId="{0F0F2066-BB09-740F-C506-EF3781B4DB2E}"/>
          </ac:picMkLst>
        </pc:picChg>
      </pc:sldChg>
      <pc:sldChg chg="addSp delSp modSp new mod ord">
        <pc:chgData name="Jassem Abbasi" userId="a485637c-5d5c-44af-8411-f95acc3236b6" providerId="ADAL" clId="{31BB3964-676B-4B48-9724-7B86F2B4A45F}" dt="2024-11-19T00:59:59.009" v="3275" actId="207"/>
        <pc:sldMkLst>
          <pc:docMk/>
          <pc:sldMk cId="4160618076" sldId="731"/>
        </pc:sldMkLst>
        <pc:spChg chg="mod">
          <ac:chgData name="Jassem Abbasi" userId="a485637c-5d5c-44af-8411-f95acc3236b6" providerId="ADAL" clId="{31BB3964-676B-4B48-9724-7B86F2B4A45F}" dt="2024-11-19T00:59:59.009" v="3275" actId="207"/>
          <ac:spMkLst>
            <pc:docMk/>
            <pc:sldMk cId="4160618076" sldId="731"/>
            <ac:spMk id="2" creationId="{B1D330E0-8EB8-6791-0ECC-52C177F8FCFC}"/>
          </ac:spMkLst>
        </pc:spChg>
        <pc:spChg chg="del">
          <ac:chgData name="Jassem Abbasi" userId="a485637c-5d5c-44af-8411-f95acc3236b6" providerId="ADAL" clId="{31BB3964-676B-4B48-9724-7B86F2B4A45F}" dt="2024-10-29T13:48:00.975" v="151" actId="478"/>
          <ac:spMkLst>
            <pc:docMk/>
            <pc:sldMk cId="4160618076" sldId="731"/>
            <ac:spMk id="3" creationId="{8BA85858-56CB-AF83-7838-1F9FE419EDA8}"/>
          </ac:spMkLst>
        </pc:spChg>
        <pc:spChg chg="add mod">
          <ac:chgData name="Jassem Abbasi" userId="a485637c-5d5c-44af-8411-f95acc3236b6" providerId="ADAL" clId="{31BB3964-676B-4B48-9724-7B86F2B4A45F}" dt="2024-11-14T13:40:26.159" v="2146" actId="20577"/>
          <ac:spMkLst>
            <pc:docMk/>
            <pc:sldMk cId="4160618076" sldId="731"/>
            <ac:spMk id="5" creationId="{46E878F6-CC07-FC92-6AD2-1CFCB1BD0A90}"/>
          </ac:spMkLst>
        </pc:spChg>
        <pc:spChg chg="add mod">
          <ac:chgData name="Jassem Abbasi" userId="a485637c-5d5c-44af-8411-f95acc3236b6" providerId="ADAL" clId="{31BB3964-676B-4B48-9724-7B86F2B4A45F}" dt="2024-11-17T16:21:23.243" v="2865" actId="1076"/>
          <ac:spMkLst>
            <pc:docMk/>
            <pc:sldMk cId="4160618076" sldId="731"/>
            <ac:spMk id="7" creationId="{AEC94709-0E7E-C28B-F5D1-C8475DE90DD7}"/>
          </ac:spMkLst>
        </pc:spChg>
        <pc:picChg chg="add mod">
          <ac:chgData name="Jassem Abbasi" userId="a485637c-5d5c-44af-8411-f95acc3236b6" providerId="ADAL" clId="{31BB3964-676B-4B48-9724-7B86F2B4A45F}" dt="2024-11-08T12:48:15.846" v="1123" actId="1076"/>
          <ac:picMkLst>
            <pc:docMk/>
            <pc:sldMk cId="4160618076" sldId="731"/>
            <ac:picMk id="6" creationId="{7B0FF252-B9CC-11AD-E316-53429BD378AF}"/>
          </ac:picMkLst>
        </pc:picChg>
      </pc:sldChg>
      <pc:sldChg chg="addSp modSp new del mod">
        <pc:chgData name="Jassem Abbasi" userId="a485637c-5d5c-44af-8411-f95acc3236b6" providerId="ADAL" clId="{31BB3964-676B-4B48-9724-7B86F2B4A45F}" dt="2024-11-08T12:39:52.656" v="1122" actId="47"/>
        <pc:sldMkLst>
          <pc:docMk/>
          <pc:sldMk cId="1940654504" sldId="732"/>
        </pc:sldMkLst>
        <pc:spChg chg="mod">
          <ac:chgData name="Jassem Abbasi" userId="a485637c-5d5c-44af-8411-f95acc3236b6" providerId="ADAL" clId="{31BB3964-676B-4B48-9724-7B86F2B4A45F}" dt="2024-10-29T16:15:35.924" v="172"/>
          <ac:spMkLst>
            <pc:docMk/>
            <pc:sldMk cId="1940654504" sldId="732"/>
            <ac:spMk id="3" creationId="{AEEA0579-0278-F9DF-6352-5E91DF45C81D}"/>
          </ac:spMkLst>
        </pc:spChg>
        <pc:picChg chg="add mod">
          <ac:chgData name="Jassem Abbasi" userId="a485637c-5d5c-44af-8411-f95acc3236b6" providerId="ADAL" clId="{31BB3964-676B-4B48-9724-7B86F2B4A45F}" dt="2024-11-04T12:41:13.085" v="175" actId="1076"/>
          <ac:picMkLst>
            <pc:docMk/>
            <pc:sldMk cId="1940654504" sldId="732"/>
            <ac:picMk id="1026" creationId="{8831A8FA-A82D-A72D-B14A-053EDD7695D5}"/>
          </ac:picMkLst>
        </pc:picChg>
      </pc:sldChg>
      <pc:sldChg chg="addSp delSp modSp add del mod">
        <pc:chgData name="Jassem Abbasi" userId="a485637c-5d5c-44af-8411-f95acc3236b6" providerId="ADAL" clId="{31BB3964-676B-4B48-9724-7B86F2B4A45F}" dt="2024-11-14T15:03:49.683" v="2366" actId="47"/>
        <pc:sldMkLst>
          <pc:docMk/>
          <pc:sldMk cId="1507625331" sldId="733"/>
        </pc:sldMkLst>
        <pc:spChg chg="mod">
          <ac:chgData name="Jassem Abbasi" userId="a485637c-5d5c-44af-8411-f95acc3236b6" providerId="ADAL" clId="{31BB3964-676B-4B48-9724-7B86F2B4A45F}" dt="2024-11-08T14:00:33.519" v="1854" actId="20577"/>
          <ac:spMkLst>
            <pc:docMk/>
            <pc:sldMk cId="1507625331" sldId="733"/>
            <ac:spMk id="2" creationId="{B1D330E0-8EB8-6791-0ECC-52C177F8FCFC}"/>
          </ac:spMkLst>
        </pc:spChg>
        <pc:spChg chg="add mod">
          <ac:chgData name="Jassem Abbasi" userId="a485637c-5d5c-44af-8411-f95acc3236b6" providerId="ADAL" clId="{31BB3964-676B-4B48-9724-7B86F2B4A45F}" dt="2024-11-08T13:59:31.174" v="1814" actId="1076"/>
          <ac:spMkLst>
            <pc:docMk/>
            <pc:sldMk cId="1507625331" sldId="733"/>
            <ac:spMk id="6" creationId="{ADFC0DB6-4CD4-9B5E-3FCF-D056C909E9E0}"/>
          </ac:spMkLst>
        </pc:spChg>
        <pc:spChg chg="add mod">
          <ac:chgData name="Jassem Abbasi" userId="a485637c-5d5c-44af-8411-f95acc3236b6" providerId="ADAL" clId="{31BB3964-676B-4B48-9724-7B86F2B4A45F}" dt="2024-11-08T13:59:04.025" v="1805" actId="1076"/>
          <ac:spMkLst>
            <pc:docMk/>
            <pc:sldMk cId="1507625331" sldId="733"/>
            <ac:spMk id="8" creationId="{B9E0DBF1-6B81-2D5B-7E0D-4506166EFF63}"/>
          </ac:spMkLst>
        </pc:spChg>
        <pc:spChg chg="add mod">
          <ac:chgData name="Jassem Abbasi" userId="a485637c-5d5c-44af-8411-f95acc3236b6" providerId="ADAL" clId="{31BB3964-676B-4B48-9724-7B86F2B4A45F}" dt="2024-11-08T13:59:28.437" v="1813" actId="1076"/>
          <ac:spMkLst>
            <pc:docMk/>
            <pc:sldMk cId="1507625331" sldId="733"/>
            <ac:spMk id="10" creationId="{CFAEEA75-6594-0865-24CA-A967E1F5D919}"/>
          </ac:spMkLst>
        </pc:spChg>
        <pc:spChg chg="add mod">
          <ac:chgData name="Jassem Abbasi" userId="a485637c-5d5c-44af-8411-f95acc3236b6" providerId="ADAL" clId="{31BB3964-676B-4B48-9724-7B86F2B4A45F}" dt="2024-11-08T13:59:54.459" v="1817" actId="14100"/>
          <ac:spMkLst>
            <pc:docMk/>
            <pc:sldMk cId="1507625331" sldId="733"/>
            <ac:spMk id="12" creationId="{7F1FDB1E-B967-EA44-C72C-A2F242158E01}"/>
          </ac:spMkLst>
        </pc:spChg>
        <pc:spChg chg="add mod">
          <ac:chgData name="Jassem Abbasi" userId="a485637c-5d5c-44af-8411-f95acc3236b6" providerId="ADAL" clId="{31BB3964-676B-4B48-9724-7B86F2B4A45F}" dt="2024-11-08T14:00:11.389" v="1820" actId="1076"/>
          <ac:spMkLst>
            <pc:docMk/>
            <pc:sldMk cId="1507625331" sldId="733"/>
            <ac:spMk id="14" creationId="{3CBF7A4F-FCCD-CFA8-7BC7-FE7123F2CDC8}"/>
          </ac:spMkLst>
        </pc:spChg>
        <pc:picChg chg="add del mod">
          <ac:chgData name="Jassem Abbasi" userId="a485637c-5d5c-44af-8411-f95acc3236b6" providerId="ADAL" clId="{31BB3964-676B-4B48-9724-7B86F2B4A45F}" dt="2024-11-04T12:47:27.029" v="194" actId="478"/>
          <ac:picMkLst>
            <pc:docMk/>
            <pc:sldMk cId="1507625331" sldId="733"/>
            <ac:picMk id="3" creationId="{52554C25-D2FF-BF37-B89A-69A8C455E737}"/>
          </ac:picMkLst>
        </pc:picChg>
        <pc:picChg chg="add mod">
          <ac:chgData name="Jassem Abbasi" userId="a485637c-5d5c-44af-8411-f95acc3236b6" providerId="ADAL" clId="{31BB3964-676B-4B48-9724-7B86F2B4A45F}" dt="2024-11-04T12:51:29.176" v="202" actId="1076"/>
          <ac:picMkLst>
            <pc:docMk/>
            <pc:sldMk cId="1507625331" sldId="733"/>
            <ac:picMk id="5" creationId="{B7C250F4-F6AD-A837-08D9-639B62253F11}"/>
          </ac:picMkLst>
        </pc:picChg>
        <pc:picChg chg="del">
          <ac:chgData name="Jassem Abbasi" userId="a485637c-5d5c-44af-8411-f95acc3236b6" providerId="ADAL" clId="{31BB3964-676B-4B48-9724-7B86F2B4A45F}" dt="2024-11-04T12:44:11.566" v="190" actId="478"/>
          <ac:picMkLst>
            <pc:docMk/>
            <pc:sldMk cId="1507625331" sldId="733"/>
            <ac:picMk id="6" creationId="{7B0FF252-B9CC-11AD-E316-53429BD378AF}"/>
          </ac:picMkLst>
        </pc:picChg>
      </pc:sldChg>
      <pc:sldChg chg="delSp new del mod">
        <pc:chgData name="Jassem Abbasi" userId="a485637c-5d5c-44af-8411-f95acc3236b6" providerId="ADAL" clId="{31BB3964-676B-4B48-9724-7B86F2B4A45F}" dt="2024-11-06T08:07:29.252" v="230" actId="47"/>
        <pc:sldMkLst>
          <pc:docMk/>
          <pc:sldMk cId="1829186086" sldId="734"/>
        </pc:sldMkLst>
        <pc:spChg chg="del">
          <ac:chgData name="Jassem Abbasi" userId="a485637c-5d5c-44af-8411-f95acc3236b6" providerId="ADAL" clId="{31BB3964-676B-4B48-9724-7B86F2B4A45F}" dt="2024-11-06T08:07:21.271" v="228" actId="478"/>
          <ac:spMkLst>
            <pc:docMk/>
            <pc:sldMk cId="1829186086" sldId="734"/>
            <ac:spMk id="2" creationId="{7404C317-584C-1B98-48DC-3273E825E183}"/>
          </ac:spMkLst>
        </pc:spChg>
        <pc:spChg chg="del">
          <ac:chgData name="Jassem Abbasi" userId="a485637c-5d5c-44af-8411-f95acc3236b6" providerId="ADAL" clId="{31BB3964-676B-4B48-9724-7B86F2B4A45F}" dt="2024-11-06T08:07:20.314" v="227" actId="478"/>
          <ac:spMkLst>
            <pc:docMk/>
            <pc:sldMk cId="1829186086" sldId="734"/>
            <ac:spMk id="3" creationId="{41F0A5D5-C0C2-FAFC-14B7-73D3EDF1E3AC}"/>
          </ac:spMkLst>
        </pc:spChg>
      </pc:sldChg>
      <pc:sldChg chg="addSp delSp modSp add mod setBg delDesignElem">
        <pc:chgData name="Jassem Abbasi" userId="a485637c-5d5c-44af-8411-f95acc3236b6" providerId="ADAL" clId="{31BB3964-676B-4B48-9724-7B86F2B4A45F}" dt="2024-11-22T11:56:46.326" v="3432" actId="732"/>
        <pc:sldMkLst>
          <pc:docMk/>
          <pc:sldMk cId="312136685" sldId="742"/>
        </pc:sldMkLst>
        <pc:spChg chg="add mod ord">
          <ac:chgData name="Jassem Abbasi" userId="a485637c-5d5c-44af-8411-f95acc3236b6" providerId="ADAL" clId="{31BB3964-676B-4B48-9724-7B86F2B4A45F}" dt="2024-11-22T11:56:23.698" v="3428" actId="14100"/>
          <ac:spMkLst>
            <pc:docMk/>
            <pc:sldMk cId="312136685" sldId="742"/>
            <ac:spMk id="3" creationId="{6FC2ED92-30DD-15F6-0FE0-0158BCEBDA50}"/>
          </ac:spMkLst>
        </pc:spChg>
        <pc:spChg chg="del">
          <ac:chgData name="Jassem Abbasi" userId="a485637c-5d5c-44af-8411-f95acc3236b6" providerId="ADAL" clId="{31BB3964-676B-4B48-9724-7B86F2B4A45F}" dt="2024-11-22T11:55:44.785" v="3423"/>
          <ac:spMkLst>
            <pc:docMk/>
            <pc:sldMk cId="312136685" sldId="742"/>
            <ac:spMk id="11" creationId="{ECC07320-C2CA-4E29-8481-9D9E143C7788}"/>
          </ac:spMkLst>
        </pc:spChg>
        <pc:spChg chg="del">
          <ac:chgData name="Jassem Abbasi" userId="a485637c-5d5c-44af-8411-f95acc3236b6" providerId="ADAL" clId="{31BB3964-676B-4B48-9724-7B86F2B4A45F}" dt="2024-11-22T11:55:44.785" v="3423"/>
          <ac:spMkLst>
            <pc:docMk/>
            <pc:sldMk cId="312136685" sldId="742"/>
            <ac:spMk id="13" creationId="{178FB36B-5BFE-42CA-BC60-1115E0D95EEC}"/>
          </ac:spMkLst>
        </pc:spChg>
        <pc:picChg chg="mod ord modCrop">
          <ac:chgData name="Jassem Abbasi" userId="a485637c-5d5c-44af-8411-f95acc3236b6" providerId="ADAL" clId="{31BB3964-676B-4B48-9724-7B86F2B4A45F}" dt="2024-11-22T11:56:46.326" v="3432" actId="732"/>
          <ac:picMkLst>
            <pc:docMk/>
            <pc:sldMk cId="312136685" sldId="742"/>
            <ac:picMk id="6" creationId="{EEC6F69E-589A-5D9B-E9FB-33E0E4A29135}"/>
          </ac:picMkLst>
        </pc:picChg>
      </pc:sldChg>
      <pc:sldChg chg="addSp modSp add mod">
        <pc:chgData name="Jassem Abbasi" userId="a485637c-5d5c-44af-8411-f95acc3236b6" providerId="ADAL" clId="{31BB3964-676B-4B48-9724-7B86F2B4A45F}" dt="2024-11-19T09:36:12.573" v="3365" actId="14100"/>
        <pc:sldMkLst>
          <pc:docMk/>
          <pc:sldMk cId="2354177790" sldId="2513"/>
        </pc:sldMkLst>
        <pc:spChg chg="mod">
          <ac:chgData name="Jassem Abbasi" userId="a485637c-5d5c-44af-8411-f95acc3236b6" providerId="ADAL" clId="{31BB3964-676B-4B48-9724-7B86F2B4A45F}" dt="2024-11-19T09:36:06.489" v="3363" actId="1076"/>
          <ac:spMkLst>
            <pc:docMk/>
            <pc:sldMk cId="2354177790" sldId="2513"/>
            <ac:spMk id="6" creationId="{00000000-0000-0000-0000-000000000000}"/>
          </ac:spMkLst>
        </pc:spChg>
        <pc:spChg chg="add mod">
          <ac:chgData name="Jassem Abbasi" userId="a485637c-5d5c-44af-8411-f95acc3236b6" providerId="ADAL" clId="{31BB3964-676B-4B48-9724-7B86F2B4A45F}" dt="2024-11-14T13:24:44.257" v="2118" actId="16959"/>
          <ac:spMkLst>
            <pc:docMk/>
            <pc:sldMk cId="2354177790" sldId="2513"/>
            <ac:spMk id="8" creationId="{E34C3563-7475-8542-9B68-72F1D6F805DA}"/>
          </ac:spMkLst>
        </pc:spChg>
        <pc:spChg chg="mod">
          <ac:chgData name="Jassem Abbasi" userId="a485637c-5d5c-44af-8411-f95acc3236b6" providerId="ADAL" clId="{31BB3964-676B-4B48-9724-7B86F2B4A45F}" dt="2024-11-18T23:45:04.096" v="2896" actId="1076"/>
          <ac:spMkLst>
            <pc:docMk/>
            <pc:sldMk cId="2354177790" sldId="2513"/>
            <ac:spMk id="11" creationId="{563C730F-5F67-4B6A-B111-7FA9FAC82049}"/>
          </ac:spMkLst>
        </pc:spChg>
        <pc:picChg chg="mod">
          <ac:chgData name="Jassem Abbasi" userId="a485637c-5d5c-44af-8411-f95acc3236b6" providerId="ADAL" clId="{31BB3964-676B-4B48-9724-7B86F2B4A45F}" dt="2024-11-19T00:43:10.049" v="3214" actId="1076"/>
          <ac:picMkLst>
            <pc:docMk/>
            <pc:sldMk cId="2354177790" sldId="2513"/>
            <ac:picMk id="2" creationId="{869FB3BB-2E9D-4186-1CC7-CCE4CB32AEFD}"/>
          </ac:picMkLst>
        </pc:picChg>
        <pc:picChg chg="mod">
          <ac:chgData name="Jassem Abbasi" userId="a485637c-5d5c-44af-8411-f95acc3236b6" providerId="ADAL" clId="{31BB3964-676B-4B48-9724-7B86F2B4A45F}" dt="2024-11-19T09:36:06.489" v="3363" actId="1076"/>
          <ac:picMkLst>
            <pc:docMk/>
            <pc:sldMk cId="2354177790" sldId="2513"/>
            <ac:picMk id="3" creationId="{00000000-0000-0000-0000-000000000000}"/>
          </ac:picMkLst>
        </pc:picChg>
        <pc:picChg chg="mod">
          <ac:chgData name="Jassem Abbasi" userId="a485637c-5d5c-44af-8411-f95acc3236b6" providerId="ADAL" clId="{31BB3964-676B-4B48-9724-7B86F2B4A45F}" dt="2024-11-19T09:36:06.489" v="3363" actId="1076"/>
          <ac:picMkLst>
            <pc:docMk/>
            <pc:sldMk cId="2354177790" sldId="2513"/>
            <ac:picMk id="4" creationId="{00000000-0000-0000-0000-000000000000}"/>
          </ac:picMkLst>
        </pc:picChg>
        <pc:picChg chg="mod">
          <ac:chgData name="Jassem Abbasi" userId="a485637c-5d5c-44af-8411-f95acc3236b6" providerId="ADAL" clId="{31BB3964-676B-4B48-9724-7B86F2B4A45F}" dt="2024-11-19T09:36:06.489" v="3363" actId="1076"/>
          <ac:picMkLst>
            <pc:docMk/>
            <pc:sldMk cId="2354177790" sldId="2513"/>
            <ac:picMk id="5" creationId="{00000000-0000-0000-0000-000000000000}"/>
          </ac:picMkLst>
        </pc:picChg>
        <pc:picChg chg="add mod">
          <ac:chgData name="Jassem Abbasi" userId="a485637c-5d5c-44af-8411-f95acc3236b6" providerId="ADAL" clId="{31BB3964-676B-4B48-9724-7B86F2B4A45F}" dt="2024-11-19T09:36:12.573" v="3365" actId="14100"/>
          <ac:picMkLst>
            <pc:docMk/>
            <pc:sldMk cId="2354177790" sldId="2513"/>
            <ac:picMk id="7" creationId="{FABFEFCB-004F-0BFE-821A-F5DE3DE03AA9}"/>
          </ac:picMkLst>
        </pc:picChg>
      </pc:sldChg>
      <pc:sldChg chg="addSp modSp add mod">
        <pc:chgData name="Jassem Abbasi" userId="a485637c-5d5c-44af-8411-f95acc3236b6" providerId="ADAL" clId="{31BB3964-676B-4B48-9724-7B86F2B4A45F}" dt="2024-11-22T11:57:31.277" v="3441" actId="1076"/>
        <pc:sldMkLst>
          <pc:docMk/>
          <pc:sldMk cId="1864752772" sldId="2518"/>
        </pc:sldMkLst>
        <pc:spChg chg="add mod">
          <ac:chgData name="Jassem Abbasi" userId="a485637c-5d5c-44af-8411-f95acc3236b6" providerId="ADAL" clId="{31BB3964-676B-4B48-9724-7B86F2B4A45F}" dt="2024-11-22T11:57:31.277" v="3441" actId="1076"/>
          <ac:spMkLst>
            <pc:docMk/>
            <pc:sldMk cId="1864752772" sldId="2518"/>
            <ac:spMk id="4" creationId="{8FF9113A-D9B9-AAA3-4413-F74A49A4D7AD}"/>
          </ac:spMkLst>
        </pc:spChg>
        <pc:spChg chg="mod">
          <ac:chgData name="Jassem Abbasi" userId="a485637c-5d5c-44af-8411-f95acc3236b6" providerId="ADAL" clId="{31BB3964-676B-4B48-9724-7B86F2B4A45F}" dt="2024-11-12T17:14:35.728" v="2035" actId="207"/>
          <ac:spMkLst>
            <pc:docMk/>
            <pc:sldMk cId="1864752772" sldId="2518"/>
            <ac:spMk id="5" creationId="{E23BE22B-A077-6343-83B9-0B24B034AD94}"/>
          </ac:spMkLst>
        </pc:spChg>
        <pc:spChg chg="mod">
          <ac:chgData name="Jassem Abbasi" userId="a485637c-5d5c-44af-8411-f95acc3236b6" providerId="ADAL" clId="{31BB3964-676B-4B48-9724-7B86F2B4A45F}" dt="2024-11-06T10:08:43.992" v="524" actId="207"/>
          <ac:spMkLst>
            <pc:docMk/>
            <pc:sldMk cId="1864752772" sldId="2518"/>
            <ac:spMk id="19" creationId="{8B94DACE-05CC-264A-B8E5-F698A8449379}"/>
          </ac:spMkLst>
        </pc:spChg>
        <pc:spChg chg="mod">
          <ac:chgData name="Jassem Abbasi" userId="a485637c-5d5c-44af-8411-f95acc3236b6" providerId="ADAL" clId="{31BB3964-676B-4B48-9724-7B86F2B4A45F}" dt="2024-11-06T10:08:45.823" v="525" actId="207"/>
          <ac:spMkLst>
            <pc:docMk/>
            <pc:sldMk cId="1864752772" sldId="2518"/>
            <ac:spMk id="21" creationId="{E65A93AF-285E-DB46-876B-94716CFA879D}"/>
          </ac:spMkLst>
        </pc:spChg>
        <pc:spChg chg="mod">
          <ac:chgData name="Jassem Abbasi" userId="a485637c-5d5c-44af-8411-f95acc3236b6" providerId="ADAL" clId="{31BB3964-676B-4B48-9724-7B86F2B4A45F}" dt="2024-11-06T10:08:49.272" v="526" actId="207"/>
          <ac:spMkLst>
            <pc:docMk/>
            <pc:sldMk cId="1864752772" sldId="2518"/>
            <ac:spMk id="23" creationId="{769838A0-DC07-A345-959A-B6BC4CF30361}"/>
          </ac:spMkLst>
        </pc:spChg>
      </pc:sldChg>
      <pc:sldChg chg="modSp add mod">
        <pc:chgData name="Jassem Abbasi" userId="a485637c-5d5c-44af-8411-f95acc3236b6" providerId="ADAL" clId="{31BB3964-676B-4B48-9724-7B86F2B4A45F}" dt="2024-11-06T10:09:02.600" v="530" actId="207"/>
        <pc:sldMkLst>
          <pc:docMk/>
          <pc:sldMk cId="1156848357" sldId="2519"/>
        </pc:sldMkLst>
        <pc:spChg chg="mod">
          <ac:chgData name="Jassem Abbasi" userId="a485637c-5d5c-44af-8411-f95acc3236b6" providerId="ADAL" clId="{31BB3964-676B-4B48-9724-7B86F2B4A45F}" dt="2024-11-06T10:08:55.009" v="527" actId="207"/>
          <ac:spMkLst>
            <pc:docMk/>
            <pc:sldMk cId="1156848357" sldId="2519"/>
            <ac:spMk id="5" creationId="{E23BE22B-A077-6343-83B9-0B24B034AD94}"/>
          </ac:spMkLst>
        </pc:spChg>
        <pc:spChg chg="mod">
          <ac:chgData name="Jassem Abbasi" userId="a485637c-5d5c-44af-8411-f95acc3236b6" providerId="ADAL" clId="{31BB3964-676B-4B48-9724-7B86F2B4A45F}" dt="2024-11-06T10:09:02.600" v="530" actId="207"/>
          <ac:spMkLst>
            <pc:docMk/>
            <pc:sldMk cId="1156848357" sldId="2519"/>
            <ac:spMk id="11" creationId="{0605F4D6-57E9-7242-AAA9-8991F5F7285A}"/>
          </ac:spMkLst>
        </pc:spChg>
        <pc:spChg chg="mod">
          <ac:chgData name="Jassem Abbasi" userId="a485637c-5d5c-44af-8411-f95acc3236b6" providerId="ADAL" clId="{31BB3964-676B-4B48-9724-7B86F2B4A45F}" dt="2024-11-06T10:08:59.712" v="529" actId="207"/>
          <ac:spMkLst>
            <pc:docMk/>
            <pc:sldMk cId="1156848357" sldId="2519"/>
            <ac:spMk id="13" creationId="{EFDC0E11-094C-974D-BFD2-37CCC63E1F5A}"/>
          </ac:spMkLst>
        </pc:spChg>
        <pc:spChg chg="mod">
          <ac:chgData name="Jassem Abbasi" userId="a485637c-5d5c-44af-8411-f95acc3236b6" providerId="ADAL" clId="{31BB3964-676B-4B48-9724-7B86F2B4A45F}" dt="2024-11-06T10:08:56.914" v="528" actId="207"/>
          <ac:spMkLst>
            <pc:docMk/>
            <pc:sldMk cId="1156848357" sldId="2519"/>
            <ac:spMk id="19" creationId="{8B94DACE-05CC-264A-B8E5-F698A8449379}"/>
          </ac:spMkLst>
        </pc:spChg>
      </pc:sldChg>
      <pc:sldChg chg="modSp add mod">
        <pc:chgData name="Jassem Abbasi" userId="a485637c-5d5c-44af-8411-f95acc3236b6" providerId="ADAL" clId="{31BB3964-676B-4B48-9724-7B86F2B4A45F}" dt="2024-11-18T23:54:26.796" v="2974" actId="14100"/>
        <pc:sldMkLst>
          <pc:docMk/>
          <pc:sldMk cId="495168566" sldId="2520"/>
        </pc:sldMkLst>
        <pc:spChg chg="mod">
          <ac:chgData name="Jassem Abbasi" userId="a485637c-5d5c-44af-8411-f95acc3236b6" providerId="ADAL" clId="{31BB3964-676B-4B48-9724-7B86F2B4A45F}" dt="2024-11-06T10:09:07.241" v="531" actId="207"/>
          <ac:spMkLst>
            <pc:docMk/>
            <pc:sldMk cId="495168566" sldId="2520"/>
            <ac:spMk id="5" creationId="{E23BE22B-A077-6343-83B9-0B24B034AD94}"/>
          </ac:spMkLst>
        </pc:spChg>
        <pc:spChg chg="mod">
          <ac:chgData name="Jassem Abbasi" userId="a485637c-5d5c-44af-8411-f95acc3236b6" providerId="ADAL" clId="{31BB3964-676B-4B48-9724-7B86F2B4A45F}" dt="2024-11-18T23:54:21.216" v="2973" actId="1037"/>
          <ac:spMkLst>
            <pc:docMk/>
            <pc:sldMk cId="495168566" sldId="2520"/>
            <ac:spMk id="10" creationId="{A357414A-4C97-DC42-BC1F-0ED543DA2AE7}"/>
          </ac:spMkLst>
        </pc:spChg>
        <pc:spChg chg="mod">
          <ac:chgData name="Jassem Abbasi" userId="a485637c-5d5c-44af-8411-f95acc3236b6" providerId="ADAL" clId="{31BB3964-676B-4B48-9724-7B86F2B4A45F}" dt="2024-11-06T10:09:09.416" v="532" actId="207"/>
          <ac:spMkLst>
            <pc:docMk/>
            <pc:sldMk cId="495168566" sldId="2520"/>
            <ac:spMk id="19" creationId="{8B94DACE-05CC-264A-B8E5-F698A8449379}"/>
          </ac:spMkLst>
        </pc:spChg>
        <pc:picChg chg="mod">
          <ac:chgData name="Jassem Abbasi" userId="a485637c-5d5c-44af-8411-f95acc3236b6" providerId="ADAL" clId="{31BB3964-676B-4B48-9724-7B86F2B4A45F}" dt="2024-11-18T23:54:26.796" v="2974" actId="14100"/>
          <ac:picMkLst>
            <pc:docMk/>
            <pc:sldMk cId="495168566" sldId="2520"/>
            <ac:picMk id="7" creationId="{19F47F49-3731-824C-8E28-29537AF5CF9E}"/>
          </ac:picMkLst>
        </pc:picChg>
      </pc:sldChg>
      <pc:sldChg chg="modSp add mod">
        <pc:chgData name="Jassem Abbasi" userId="a485637c-5d5c-44af-8411-f95acc3236b6" providerId="ADAL" clId="{31BB3964-676B-4B48-9724-7B86F2B4A45F}" dt="2024-11-06T10:09:20.134" v="536" actId="207"/>
        <pc:sldMkLst>
          <pc:docMk/>
          <pc:sldMk cId="1445709879" sldId="2521"/>
        </pc:sldMkLst>
        <pc:spChg chg="mod">
          <ac:chgData name="Jassem Abbasi" userId="a485637c-5d5c-44af-8411-f95acc3236b6" providerId="ADAL" clId="{31BB3964-676B-4B48-9724-7B86F2B4A45F}" dt="2024-11-06T10:09:15.731" v="534" actId="207"/>
          <ac:spMkLst>
            <pc:docMk/>
            <pc:sldMk cId="1445709879" sldId="2521"/>
            <ac:spMk id="5" creationId="{E23BE22B-A077-6343-83B9-0B24B034AD94}"/>
          </ac:spMkLst>
        </pc:spChg>
        <pc:spChg chg="mod">
          <ac:chgData name="Jassem Abbasi" userId="a485637c-5d5c-44af-8411-f95acc3236b6" providerId="ADAL" clId="{31BB3964-676B-4B48-9724-7B86F2B4A45F}" dt="2024-11-06T10:09:20.134" v="536" actId="207"/>
          <ac:spMkLst>
            <pc:docMk/>
            <pc:sldMk cId="1445709879" sldId="2521"/>
            <ac:spMk id="9" creationId="{449BD440-2B4F-7D44-BA5C-BD2671B50D55}"/>
          </ac:spMkLst>
        </pc:spChg>
        <pc:spChg chg="mod">
          <ac:chgData name="Jassem Abbasi" userId="a485637c-5d5c-44af-8411-f95acc3236b6" providerId="ADAL" clId="{31BB3964-676B-4B48-9724-7B86F2B4A45F}" dt="2024-11-06T10:09:17.764" v="535" actId="207"/>
          <ac:spMkLst>
            <pc:docMk/>
            <pc:sldMk cId="1445709879" sldId="2521"/>
            <ac:spMk id="19" creationId="{8B94DACE-05CC-264A-B8E5-F698A8449379}"/>
          </ac:spMkLst>
        </pc:spChg>
      </pc:sldChg>
      <pc:sldChg chg="addSp modSp add mod">
        <pc:chgData name="Jassem Abbasi" userId="a485637c-5d5c-44af-8411-f95acc3236b6" providerId="ADAL" clId="{31BB3964-676B-4B48-9724-7B86F2B4A45F}" dt="2024-11-22T11:57:54.914" v="3448" actId="1076"/>
        <pc:sldMkLst>
          <pc:docMk/>
          <pc:sldMk cId="2667565403" sldId="2522"/>
        </pc:sldMkLst>
        <pc:spChg chg="add mod">
          <ac:chgData name="Jassem Abbasi" userId="a485637c-5d5c-44af-8411-f95acc3236b6" providerId="ADAL" clId="{31BB3964-676B-4B48-9724-7B86F2B4A45F}" dt="2024-11-22T11:57:54.914" v="3448" actId="1076"/>
          <ac:spMkLst>
            <pc:docMk/>
            <pc:sldMk cId="2667565403" sldId="2522"/>
            <ac:spMk id="4" creationId="{3D625D52-DF53-38E6-8967-AD8AFEEAFC70}"/>
          </ac:spMkLst>
        </pc:spChg>
        <pc:spChg chg="mod">
          <ac:chgData name="Jassem Abbasi" userId="a485637c-5d5c-44af-8411-f95acc3236b6" providerId="ADAL" clId="{31BB3964-676B-4B48-9724-7B86F2B4A45F}" dt="2024-11-06T10:09:26.614" v="537" actId="207"/>
          <ac:spMkLst>
            <pc:docMk/>
            <pc:sldMk cId="2667565403" sldId="2522"/>
            <ac:spMk id="7" creationId="{14617747-9626-42D1-8432-2F4304FE2A93}"/>
          </ac:spMkLst>
        </pc:spChg>
        <pc:spChg chg="mod">
          <ac:chgData name="Jassem Abbasi" userId="a485637c-5d5c-44af-8411-f95acc3236b6" providerId="ADAL" clId="{31BB3964-676B-4B48-9724-7B86F2B4A45F}" dt="2024-11-06T10:09:28.651" v="538" actId="207"/>
          <ac:spMkLst>
            <pc:docMk/>
            <pc:sldMk cId="2667565403" sldId="2522"/>
            <ac:spMk id="10" creationId="{614C6D4F-15D1-2340-9613-0136863BA72B}"/>
          </ac:spMkLst>
        </pc:spChg>
        <pc:spChg chg="mod">
          <ac:chgData name="Jassem Abbasi" userId="a485637c-5d5c-44af-8411-f95acc3236b6" providerId="ADAL" clId="{31BB3964-676B-4B48-9724-7B86F2B4A45F}" dt="2024-11-06T10:09:31.972" v="539" actId="207"/>
          <ac:spMkLst>
            <pc:docMk/>
            <pc:sldMk cId="2667565403" sldId="2522"/>
            <ac:spMk id="11" creationId="{C3334B08-C076-5540-AED4-A7D6195F487F}"/>
          </ac:spMkLst>
        </pc:spChg>
      </pc:sldChg>
      <pc:sldChg chg="addSp delSp modSp add del mod">
        <pc:chgData name="Jassem Abbasi" userId="a485637c-5d5c-44af-8411-f95acc3236b6" providerId="ADAL" clId="{31BB3964-676B-4B48-9724-7B86F2B4A45F}" dt="2024-11-12T17:14:05.060" v="2030" actId="47"/>
        <pc:sldMkLst>
          <pc:docMk/>
          <pc:sldMk cId="4153510439" sldId="2566"/>
        </pc:sldMkLst>
        <pc:spChg chg="mod">
          <ac:chgData name="Jassem Abbasi" userId="a485637c-5d5c-44af-8411-f95acc3236b6" providerId="ADAL" clId="{31BB3964-676B-4B48-9724-7B86F2B4A45F}" dt="2024-11-06T08:22:45.927" v="395" actId="27636"/>
          <ac:spMkLst>
            <pc:docMk/>
            <pc:sldMk cId="4153510439" sldId="2566"/>
            <ac:spMk id="3" creationId="{00000000-0000-0000-0000-000000000000}"/>
          </ac:spMkLst>
        </pc:spChg>
        <pc:spChg chg="del">
          <ac:chgData name="Jassem Abbasi" userId="a485637c-5d5c-44af-8411-f95acc3236b6" providerId="ADAL" clId="{31BB3964-676B-4B48-9724-7B86F2B4A45F}" dt="2024-11-06T08:08:04.798" v="236" actId="478"/>
          <ac:spMkLst>
            <pc:docMk/>
            <pc:sldMk cId="4153510439" sldId="2566"/>
            <ac:spMk id="4" creationId="{00000000-0000-0000-0000-000000000000}"/>
          </ac:spMkLst>
        </pc:spChg>
        <pc:spChg chg="mod">
          <ac:chgData name="Jassem Abbasi" userId="a485637c-5d5c-44af-8411-f95acc3236b6" providerId="ADAL" clId="{31BB3964-676B-4B48-9724-7B86F2B4A45F}" dt="2024-11-06T08:08:12.861" v="237" actId="1076"/>
          <ac:spMkLst>
            <pc:docMk/>
            <pc:sldMk cId="4153510439" sldId="2566"/>
            <ac:spMk id="11" creationId="{00000000-0000-0000-0000-000000000000}"/>
          </ac:spMkLst>
        </pc:spChg>
        <pc:picChg chg="mod">
          <ac:chgData name="Jassem Abbasi" userId="a485637c-5d5c-44af-8411-f95acc3236b6" providerId="ADAL" clId="{31BB3964-676B-4B48-9724-7B86F2B4A45F}" dt="2024-11-06T08:08:12.861" v="237" actId="1076"/>
          <ac:picMkLst>
            <pc:docMk/>
            <pc:sldMk cId="4153510439" sldId="2566"/>
            <ac:picMk id="2" creationId="{45464FE5-BFD5-F342-B7B0-83667B0E3379}"/>
          </ac:picMkLst>
        </pc:picChg>
        <pc:picChg chg="mod">
          <ac:chgData name="Jassem Abbasi" userId="a485637c-5d5c-44af-8411-f95acc3236b6" providerId="ADAL" clId="{31BB3964-676B-4B48-9724-7B86F2B4A45F}" dt="2024-11-06T08:08:12.861" v="237" actId="1076"/>
          <ac:picMkLst>
            <pc:docMk/>
            <pc:sldMk cId="4153510439" sldId="2566"/>
            <ac:picMk id="5" creationId="{3491623E-2306-F649-953D-5DAC538EDEAE}"/>
          </ac:picMkLst>
        </pc:picChg>
        <pc:picChg chg="mod">
          <ac:chgData name="Jassem Abbasi" userId="a485637c-5d5c-44af-8411-f95acc3236b6" providerId="ADAL" clId="{31BB3964-676B-4B48-9724-7B86F2B4A45F}" dt="2024-11-06T08:08:12.861" v="237" actId="1076"/>
          <ac:picMkLst>
            <pc:docMk/>
            <pc:sldMk cId="4153510439" sldId="2566"/>
            <ac:picMk id="7" creationId="{F1DB0F09-ABCF-E543-87CC-2297EE2F5C5F}"/>
          </ac:picMkLst>
        </pc:picChg>
        <pc:picChg chg="mod">
          <ac:chgData name="Jassem Abbasi" userId="a485637c-5d5c-44af-8411-f95acc3236b6" providerId="ADAL" clId="{31BB3964-676B-4B48-9724-7B86F2B4A45F}" dt="2024-11-06T08:08:12.861" v="237" actId="1076"/>
          <ac:picMkLst>
            <pc:docMk/>
            <pc:sldMk cId="4153510439" sldId="2566"/>
            <ac:picMk id="8" creationId="{8A63AB8F-6536-6A4C-B73F-ACB5FD77F7A8}"/>
          </ac:picMkLst>
        </pc:picChg>
        <pc:picChg chg="add mod">
          <ac:chgData name="Jassem Abbasi" userId="a485637c-5d5c-44af-8411-f95acc3236b6" providerId="ADAL" clId="{31BB3964-676B-4B48-9724-7B86F2B4A45F}" dt="2024-11-06T08:23:15.889" v="401"/>
          <ac:picMkLst>
            <pc:docMk/>
            <pc:sldMk cId="4153510439" sldId="2566"/>
            <ac:picMk id="9" creationId="{286C03E5-4376-D9AE-E61B-6EECC36406D5}"/>
          </ac:picMkLst>
        </pc:picChg>
        <pc:picChg chg="mod">
          <ac:chgData name="Jassem Abbasi" userId="a485637c-5d5c-44af-8411-f95acc3236b6" providerId="ADAL" clId="{31BB3964-676B-4B48-9724-7B86F2B4A45F}" dt="2024-11-06T08:08:12.861" v="237" actId="1076"/>
          <ac:picMkLst>
            <pc:docMk/>
            <pc:sldMk cId="4153510439" sldId="2566"/>
            <ac:picMk id="10" creationId="{00000000-0000-0000-0000-000000000000}"/>
          </ac:picMkLst>
        </pc:picChg>
        <pc:picChg chg="mod">
          <ac:chgData name="Jassem Abbasi" userId="a485637c-5d5c-44af-8411-f95acc3236b6" providerId="ADAL" clId="{31BB3964-676B-4B48-9724-7B86F2B4A45F}" dt="2024-11-06T08:08:15.816" v="238" actId="1076"/>
          <ac:picMkLst>
            <pc:docMk/>
            <pc:sldMk cId="4153510439" sldId="2566"/>
            <ac:picMk id="12" creationId="{7B7797D4-9B31-C6A8-7782-A920BD223662}"/>
          </ac:picMkLst>
        </pc:picChg>
        <pc:picChg chg="mod">
          <ac:chgData name="Jassem Abbasi" userId="a485637c-5d5c-44af-8411-f95acc3236b6" providerId="ADAL" clId="{31BB3964-676B-4B48-9724-7B86F2B4A45F}" dt="2024-11-06T08:22:50.607" v="396" actId="1076"/>
          <ac:picMkLst>
            <pc:docMk/>
            <pc:sldMk cId="4153510439" sldId="2566"/>
            <ac:picMk id="16" creationId="{B87588C2-B870-784E-8414-F960DE6FCE8F}"/>
          </ac:picMkLst>
        </pc:picChg>
        <pc:picChg chg="mod">
          <ac:chgData name="Jassem Abbasi" userId="a485637c-5d5c-44af-8411-f95acc3236b6" providerId="ADAL" clId="{31BB3964-676B-4B48-9724-7B86F2B4A45F}" dt="2024-11-06T08:08:12.861" v="237" actId="1076"/>
          <ac:picMkLst>
            <pc:docMk/>
            <pc:sldMk cId="4153510439" sldId="2566"/>
            <ac:picMk id="19" creationId="{00000000-0000-0000-0000-000000000000}"/>
          </ac:picMkLst>
        </pc:picChg>
        <pc:picChg chg="mod">
          <ac:chgData name="Jassem Abbasi" userId="a485637c-5d5c-44af-8411-f95acc3236b6" providerId="ADAL" clId="{31BB3964-676B-4B48-9724-7B86F2B4A45F}" dt="2024-11-06T08:08:12.861" v="237" actId="1076"/>
          <ac:picMkLst>
            <pc:docMk/>
            <pc:sldMk cId="4153510439" sldId="2566"/>
            <ac:picMk id="22" creationId="{F9E573F1-AECD-A64A-83B2-7C70A34C5B69}"/>
          </ac:picMkLst>
        </pc:picChg>
        <pc:picChg chg="mod">
          <ac:chgData name="Jassem Abbasi" userId="a485637c-5d5c-44af-8411-f95acc3236b6" providerId="ADAL" clId="{31BB3964-676B-4B48-9724-7B86F2B4A45F}" dt="2024-11-06T08:08:12.861" v="237" actId="1076"/>
          <ac:picMkLst>
            <pc:docMk/>
            <pc:sldMk cId="4153510439" sldId="2566"/>
            <ac:picMk id="26" creationId="{CC1B5BCF-978B-AF45-969E-8BB139AB6CF3}"/>
          </ac:picMkLst>
        </pc:picChg>
      </pc:sldChg>
      <pc:sldChg chg="addSp delSp modSp add del mod ord">
        <pc:chgData name="Jassem Abbasi" userId="a485637c-5d5c-44af-8411-f95acc3236b6" providerId="ADAL" clId="{31BB3964-676B-4B48-9724-7B86F2B4A45F}" dt="2024-11-12T17:14:06.458" v="2031" actId="47"/>
        <pc:sldMkLst>
          <pc:docMk/>
          <pc:sldMk cId="3239551067" sldId="2567"/>
        </pc:sldMkLst>
        <pc:spChg chg="mod">
          <ac:chgData name="Jassem Abbasi" userId="a485637c-5d5c-44af-8411-f95acc3236b6" providerId="ADAL" clId="{31BB3964-676B-4B48-9724-7B86F2B4A45F}" dt="2024-11-06T08:16:22.149" v="242" actId="1076"/>
          <ac:spMkLst>
            <pc:docMk/>
            <pc:sldMk cId="3239551067" sldId="2567"/>
            <ac:spMk id="2" creationId="{EA17D42E-39BF-BB4F-8FC7-4D6592F98676}"/>
          </ac:spMkLst>
        </pc:spChg>
        <pc:spChg chg="mod ord">
          <ac:chgData name="Jassem Abbasi" userId="a485637c-5d5c-44af-8411-f95acc3236b6" providerId="ADAL" clId="{31BB3964-676B-4B48-9724-7B86F2B4A45F}" dt="2024-11-06T10:05:48.077" v="519" actId="167"/>
          <ac:spMkLst>
            <pc:docMk/>
            <pc:sldMk cId="3239551067" sldId="2567"/>
            <ac:spMk id="3" creationId="{00000000-0000-0000-0000-000000000000}"/>
          </ac:spMkLst>
        </pc:spChg>
        <pc:spChg chg="add mod">
          <ac:chgData name="Jassem Abbasi" userId="a485637c-5d5c-44af-8411-f95acc3236b6" providerId="ADAL" clId="{31BB3964-676B-4B48-9724-7B86F2B4A45F}" dt="2024-11-06T08:17:56.977" v="294" actId="1076"/>
          <ac:spMkLst>
            <pc:docMk/>
            <pc:sldMk cId="3239551067" sldId="2567"/>
            <ac:spMk id="4" creationId="{431180D5-B97E-24CF-C937-D36FF2CA47D9}"/>
          </ac:spMkLst>
        </pc:spChg>
        <pc:spChg chg="add mod">
          <ac:chgData name="Jassem Abbasi" userId="a485637c-5d5c-44af-8411-f95acc3236b6" providerId="ADAL" clId="{31BB3964-676B-4B48-9724-7B86F2B4A45F}" dt="2024-11-06T08:17:53.964" v="292" actId="1076"/>
          <ac:spMkLst>
            <pc:docMk/>
            <pc:sldMk cId="3239551067" sldId="2567"/>
            <ac:spMk id="6" creationId="{68922823-F511-2268-7AE8-BBE302F23CBA}"/>
          </ac:spMkLst>
        </pc:spChg>
        <pc:spChg chg="add mod">
          <ac:chgData name="Jassem Abbasi" userId="a485637c-5d5c-44af-8411-f95acc3236b6" providerId="ADAL" clId="{31BB3964-676B-4B48-9724-7B86F2B4A45F}" dt="2024-11-06T08:17:55.434" v="293" actId="1076"/>
          <ac:spMkLst>
            <pc:docMk/>
            <pc:sldMk cId="3239551067" sldId="2567"/>
            <ac:spMk id="8" creationId="{725C930C-3A66-AB33-5ABD-E5D364B39508}"/>
          </ac:spMkLst>
        </pc:spChg>
        <pc:spChg chg="add mod">
          <ac:chgData name="Jassem Abbasi" userId="a485637c-5d5c-44af-8411-f95acc3236b6" providerId="ADAL" clId="{31BB3964-676B-4B48-9724-7B86F2B4A45F}" dt="2024-11-06T08:17:50.513" v="290" actId="1076"/>
          <ac:spMkLst>
            <pc:docMk/>
            <pc:sldMk cId="3239551067" sldId="2567"/>
            <ac:spMk id="9" creationId="{A5A65A9E-4728-511D-EC4B-CC08F7D3FB98}"/>
          </ac:spMkLst>
        </pc:spChg>
        <pc:spChg chg="add mod">
          <ac:chgData name="Jassem Abbasi" userId="a485637c-5d5c-44af-8411-f95acc3236b6" providerId="ADAL" clId="{31BB3964-676B-4B48-9724-7B86F2B4A45F}" dt="2024-11-06T08:17:48.984" v="289" actId="1076"/>
          <ac:spMkLst>
            <pc:docMk/>
            <pc:sldMk cId="3239551067" sldId="2567"/>
            <ac:spMk id="10" creationId="{FEC7EE1D-12A7-A94E-DF93-D45C159B6B1A}"/>
          </ac:spMkLst>
        </pc:spChg>
        <pc:spChg chg="add mod">
          <ac:chgData name="Jassem Abbasi" userId="a485637c-5d5c-44af-8411-f95acc3236b6" providerId="ADAL" clId="{31BB3964-676B-4B48-9724-7B86F2B4A45F}" dt="2024-11-06T08:17:52.441" v="291" actId="1076"/>
          <ac:spMkLst>
            <pc:docMk/>
            <pc:sldMk cId="3239551067" sldId="2567"/>
            <ac:spMk id="11" creationId="{3F880F06-F125-F015-DDA5-6B9B63F35BA0}"/>
          </ac:spMkLst>
        </pc:spChg>
        <pc:spChg chg="add mod">
          <ac:chgData name="Jassem Abbasi" userId="a485637c-5d5c-44af-8411-f95acc3236b6" providerId="ADAL" clId="{31BB3964-676B-4B48-9724-7B86F2B4A45F}" dt="2024-11-06T08:17:47.312" v="288" actId="1076"/>
          <ac:spMkLst>
            <pc:docMk/>
            <pc:sldMk cId="3239551067" sldId="2567"/>
            <ac:spMk id="12" creationId="{E1075EBF-A6FB-6AEF-8E46-63194C98F0B3}"/>
          </ac:spMkLst>
        </pc:spChg>
        <pc:spChg chg="add mod">
          <ac:chgData name="Jassem Abbasi" userId="a485637c-5d5c-44af-8411-f95acc3236b6" providerId="ADAL" clId="{31BB3964-676B-4B48-9724-7B86F2B4A45F}" dt="2024-11-06T08:17:45.827" v="287" actId="1076"/>
          <ac:spMkLst>
            <pc:docMk/>
            <pc:sldMk cId="3239551067" sldId="2567"/>
            <ac:spMk id="13" creationId="{19B4E5E3-4BDB-6FF1-FFAF-82E14691C80F}"/>
          </ac:spMkLst>
        </pc:spChg>
        <pc:spChg chg="add mod">
          <ac:chgData name="Jassem Abbasi" userId="a485637c-5d5c-44af-8411-f95acc3236b6" providerId="ADAL" clId="{31BB3964-676B-4B48-9724-7B86F2B4A45F}" dt="2024-11-06T08:18:01.846" v="298" actId="1076"/>
          <ac:spMkLst>
            <pc:docMk/>
            <pc:sldMk cId="3239551067" sldId="2567"/>
            <ac:spMk id="14" creationId="{547831D3-BFB8-FDB5-A2E6-306AB6E568B3}"/>
          </ac:spMkLst>
        </pc:spChg>
        <pc:spChg chg="add mod">
          <ac:chgData name="Jassem Abbasi" userId="a485637c-5d5c-44af-8411-f95acc3236b6" providerId="ADAL" clId="{31BB3964-676B-4B48-9724-7B86F2B4A45F}" dt="2024-11-06T08:18:00.601" v="297" actId="1076"/>
          <ac:spMkLst>
            <pc:docMk/>
            <pc:sldMk cId="3239551067" sldId="2567"/>
            <ac:spMk id="15" creationId="{28332515-D983-53E9-F840-45800A56D06F}"/>
          </ac:spMkLst>
        </pc:spChg>
        <pc:spChg chg="add mod">
          <ac:chgData name="Jassem Abbasi" userId="a485637c-5d5c-44af-8411-f95acc3236b6" providerId="ADAL" clId="{31BB3964-676B-4B48-9724-7B86F2B4A45F}" dt="2024-11-06T08:18:06.234" v="300" actId="1076"/>
          <ac:spMkLst>
            <pc:docMk/>
            <pc:sldMk cId="3239551067" sldId="2567"/>
            <ac:spMk id="16" creationId="{249CAB27-569B-C0F4-40F4-349AE8043356}"/>
          </ac:spMkLst>
        </pc:spChg>
        <pc:spChg chg="mod">
          <ac:chgData name="Jassem Abbasi" userId="a485637c-5d5c-44af-8411-f95acc3236b6" providerId="ADAL" clId="{31BB3964-676B-4B48-9724-7B86F2B4A45F}" dt="2024-11-06T08:16:28.367" v="273" actId="1038"/>
          <ac:spMkLst>
            <pc:docMk/>
            <pc:sldMk cId="3239551067" sldId="2567"/>
            <ac:spMk id="17" creationId="{C34B02C0-32A5-1B48-A8F7-51A4254506F0}"/>
          </ac:spMkLst>
        </pc:spChg>
        <pc:spChg chg="add mod">
          <ac:chgData name="Jassem Abbasi" userId="a485637c-5d5c-44af-8411-f95acc3236b6" providerId="ADAL" clId="{31BB3964-676B-4B48-9724-7B86F2B4A45F}" dt="2024-11-06T08:18:36.215" v="330" actId="1038"/>
          <ac:spMkLst>
            <pc:docMk/>
            <pc:sldMk cId="3239551067" sldId="2567"/>
            <ac:spMk id="18" creationId="{1915389C-40C9-F98C-37BC-CEC4D2C7F4A5}"/>
          </ac:spMkLst>
        </pc:spChg>
        <pc:spChg chg="add mod">
          <ac:chgData name="Jassem Abbasi" userId="a485637c-5d5c-44af-8411-f95acc3236b6" providerId="ADAL" clId="{31BB3964-676B-4B48-9724-7B86F2B4A45F}" dt="2024-11-06T08:18:33.429" v="328" actId="1076"/>
          <ac:spMkLst>
            <pc:docMk/>
            <pc:sldMk cId="3239551067" sldId="2567"/>
            <ac:spMk id="20" creationId="{81241681-6F59-015F-8B1F-938DF364F3D0}"/>
          </ac:spMkLst>
        </pc:spChg>
        <pc:spChg chg="mod">
          <ac:chgData name="Jassem Abbasi" userId="a485637c-5d5c-44af-8411-f95acc3236b6" providerId="ADAL" clId="{31BB3964-676B-4B48-9724-7B86F2B4A45F}" dt="2024-11-06T08:16:28.367" v="273" actId="1038"/>
          <ac:spMkLst>
            <pc:docMk/>
            <pc:sldMk cId="3239551067" sldId="2567"/>
            <ac:spMk id="29" creationId="{B7F12BC5-49AC-CF46-A5E4-49CD850B9218}"/>
          </ac:spMkLst>
        </pc:spChg>
        <pc:spChg chg="add del mod">
          <ac:chgData name="Jassem Abbasi" userId="a485637c-5d5c-44af-8411-f95acc3236b6" providerId="ADAL" clId="{31BB3964-676B-4B48-9724-7B86F2B4A45F}" dt="2024-11-08T14:02:56.055" v="1868" actId="478"/>
          <ac:spMkLst>
            <pc:docMk/>
            <pc:sldMk cId="3239551067" sldId="2567"/>
            <ac:spMk id="39" creationId="{95A4C26A-9814-C94C-BC13-F3397211E8C2}"/>
          </ac:spMkLst>
        </pc:spChg>
        <pc:spChg chg="add del mod">
          <ac:chgData name="Jassem Abbasi" userId="a485637c-5d5c-44af-8411-f95acc3236b6" providerId="ADAL" clId="{31BB3964-676B-4B48-9724-7B86F2B4A45F}" dt="2024-11-08T14:02:56.682" v="1870" actId="478"/>
          <ac:spMkLst>
            <pc:docMk/>
            <pc:sldMk cId="3239551067" sldId="2567"/>
            <ac:spMk id="40" creationId="{0433B125-0C4F-1C46-86A0-3C385D494882}"/>
          </ac:spMkLst>
        </pc:spChg>
        <pc:spChg chg="add del mod">
          <ac:chgData name="Jassem Abbasi" userId="a485637c-5d5c-44af-8411-f95acc3236b6" providerId="ADAL" clId="{31BB3964-676B-4B48-9724-7B86F2B4A45F}" dt="2024-11-08T14:02:55.722" v="1867" actId="478"/>
          <ac:spMkLst>
            <pc:docMk/>
            <pc:sldMk cId="3239551067" sldId="2567"/>
            <ac:spMk id="41" creationId="{42CD6198-D8ED-D74E-8BD6-FDDF6158B3EA}"/>
          </ac:spMkLst>
        </pc:spChg>
        <pc:spChg chg="add del mod">
          <ac:chgData name="Jassem Abbasi" userId="a485637c-5d5c-44af-8411-f95acc3236b6" providerId="ADAL" clId="{31BB3964-676B-4B48-9724-7B86F2B4A45F}" dt="2024-11-08T14:02:57.102" v="1871" actId="478"/>
          <ac:spMkLst>
            <pc:docMk/>
            <pc:sldMk cId="3239551067" sldId="2567"/>
            <ac:spMk id="42" creationId="{D8FE03C7-673F-4A4F-940D-A992C1DF316B}"/>
          </ac:spMkLst>
        </pc:spChg>
        <pc:picChg chg="mod">
          <ac:chgData name="Jassem Abbasi" userId="a485637c-5d5c-44af-8411-f95acc3236b6" providerId="ADAL" clId="{31BB3964-676B-4B48-9724-7B86F2B4A45F}" dt="2024-11-06T08:16:33.054" v="276" actId="1076"/>
          <ac:picMkLst>
            <pc:docMk/>
            <pc:sldMk cId="3239551067" sldId="2567"/>
            <ac:picMk id="5" creationId="{CBD9161C-6944-F9C9-4720-514D01679DA1}"/>
          </ac:picMkLst>
        </pc:picChg>
        <pc:picChg chg="mod">
          <ac:chgData name="Jassem Abbasi" userId="a485637c-5d5c-44af-8411-f95acc3236b6" providerId="ADAL" clId="{31BB3964-676B-4B48-9724-7B86F2B4A45F}" dt="2024-11-06T08:16:28.367" v="273" actId="1038"/>
          <ac:picMkLst>
            <pc:docMk/>
            <pc:sldMk cId="3239551067" sldId="2567"/>
            <ac:picMk id="7" creationId="{32B906DC-47B6-7946-A6DB-B5FABC6733ED}"/>
          </ac:picMkLst>
        </pc:picChg>
        <pc:picChg chg="mod">
          <ac:chgData name="Jassem Abbasi" userId="a485637c-5d5c-44af-8411-f95acc3236b6" providerId="ADAL" clId="{31BB3964-676B-4B48-9724-7B86F2B4A45F}" dt="2024-11-06T08:16:28.367" v="273" actId="1038"/>
          <ac:picMkLst>
            <pc:docMk/>
            <pc:sldMk cId="3239551067" sldId="2567"/>
            <ac:picMk id="24" creationId="{A2447EF5-3E26-5147-9227-204564A81955}"/>
          </ac:picMkLst>
        </pc:picChg>
        <pc:picChg chg="mod">
          <ac:chgData name="Jassem Abbasi" userId="a485637c-5d5c-44af-8411-f95acc3236b6" providerId="ADAL" clId="{31BB3964-676B-4B48-9724-7B86F2B4A45F}" dt="2024-11-06T08:16:28.367" v="273" actId="1038"/>
          <ac:picMkLst>
            <pc:docMk/>
            <pc:sldMk cId="3239551067" sldId="2567"/>
            <ac:picMk id="31" creationId="{ADA4D787-5B07-F047-82D5-EAF1C063DF1A}"/>
          </ac:picMkLst>
        </pc:picChg>
        <pc:picChg chg="add del mod">
          <ac:chgData name="Jassem Abbasi" userId="a485637c-5d5c-44af-8411-f95acc3236b6" providerId="ADAL" clId="{31BB3964-676B-4B48-9724-7B86F2B4A45F}" dt="2024-11-08T14:02:58.259" v="1874" actId="478"/>
          <ac:picMkLst>
            <pc:docMk/>
            <pc:sldMk cId="3239551067" sldId="2567"/>
            <ac:picMk id="43" creationId="{00000000-0000-0000-0000-000000000000}"/>
          </ac:picMkLst>
        </pc:picChg>
        <pc:picChg chg="mod">
          <ac:chgData name="Jassem Abbasi" userId="a485637c-5d5c-44af-8411-f95acc3236b6" providerId="ADAL" clId="{31BB3964-676B-4B48-9724-7B86F2B4A45F}" dt="2024-11-06T08:16:28.367" v="273" actId="1038"/>
          <ac:picMkLst>
            <pc:docMk/>
            <pc:sldMk cId="3239551067" sldId="2567"/>
            <ac:picMk id="45" creationId="{F344FBD3-9F37-794C-A179-FF1F63B918AC}"/>
          </ac:picMkLst>
        </pc:picChg>
        <pc:cxnChg chg="add del mod">
          <ac:chgData name="Jassem Abbasi" userId="a485637c-5d5c-44af-8411-f95acc3236b6" providerId="ADAL" clId="{31BB3964-676B-4B48-9724-7B86F2B4A45F}" dt="2024-11-08T14:02:57.478" v="1872" actId="478"/>
          <ac:cxnSpMkLst>
            <pc:docMk/>
            <pc:sldMk cId="3239551067" sldId="2567"/>
            <ac:cxnSpMk id="34" creationId="{1B009940-68E0-D24D-A80B-A8BE108EBB7C}"/>
          </ac:cxnSpMkLst>
        </pc:cxnChg>
        <pc:cxnChg chg="add del mod">
          <ac:chgData name="Jassem Abbasi" userId="a485637c-5d5c-44af-8411-f95acc3236b6" providerId="ADAL" clId="{31BB3964-676B-4B48-9724-7B86F2B4A45F}" dt="2024-11-08T14:02:56.353" v="1869" actId="478"/>
          <ac:cxnSpMkLst>
            <pc:docMk/>
            <pc:sldMk cId="3239551067" sldId="2567"/>
            <ac:cxnSpMk id="36" creationId="{FC6FFEE7-F269-3541-9847-3390CC133675}"/>
          </ac:cxnSpMkLst>
        </pc:cxnChg>
        <pc:cxnChg chg="add del mod">
          <ac:chgData name="Jassem Abbasi" userId="a485637c-5d5c-44af-8411-f95acc3236b6" providerId="ADAL" clId="{31BB3964-676B-4B48-9724-7B86F2B4A45F}" dt="2024-11-08T14:02:55.403" v="1866" actId="1076"/>
          <ac:cxnSpMkLst>
            <pc:docMk/>
            <pc:sldMk cId="3239551067" sldId="2567"/>
            <ac:cxnSpMk id="37" creationId="{D92B3E44-CF38-C547-8484-20E4160FF21C}"/>
          </ac:cxnSpMkLst>
        </pc:cxnChg>
        <pc:cxnChg chg="add del mod">
          <ac:chgData name="Jassem Abbasi" userId="a485637c-5d5c-44af-8411-f95acc3236b6" providerId="ADAL" clId="{31BB3964-676B-4B48-9724-7B86F2B4A45F}" dt="2024-11-08T14:02:57.891" v="1873" actId="478"/>
          <ac:cxnSpMkLst>
            <pc:docMk/>
            <pc:sldMk cId="3239551067" sldId="2567"/>
            <ac:cxnSpMk id="38" creationId="{CE3ADA2F-7000-3C43-9D0F-628E55A0404A}"/>
          </ac:cxnSpMkLst>
        </pc:cxnChg>
      </pc:sldChg>
      <pc:sldChg chg="addSp delSp modSp new mod modNotesTx">
        <pc:chgData name="Jassem Abbasi" userId="a485637c-5d5c-44af-8411-f95acc3236b6" providerId="ADAL" clId="{31BB3964-676B-4B48-9724-7B86F2B4A45F}" dt="2024-11-19T00:39:15.898" v="3193" actId="1076"/>
        <pc:sldMkLst>
          <pc:docMk/>
          <pc:sldMk cId="3818085197" sldId="2568"/>
        </pc:sldMkLst>
        <pc:spChg chg="mod">
          <ac:chgData name="Jassem Abbasi" userId="a485637c-5d5c-44af-8411-f95acc3236b6" providerId="ADAL" clId="{31BB3964-676B-4B48-9724-7B86F2B4A45F}" dt="2024-11-14T14:53:44.716" v="2236" actId="6549"/>
          <ac:spMkLst>
            <pc:docMk/>
            <pc:sldMk cId="3818085197" sldId="2568"/>
            <ac:spMk id="2" creationId="{41E859D1-3022-F9CD-8A21-0AAD50797784}"/>
          </ac:spMkLst>
        </pc:spChg>
        <pc:spChg chg="mod">
          <ac:chgData name="Jassem Abbasi" userId="a485637c-5d5c-44af-8411-f95acc3236b6" providerId="ADAL" clId="{31BB3964-676B-4B48-9724-7B86F2B4A45F}" dt="2024-11-14T14:53:14.929" v="2232" actId="404"/>
          <ac:spMkLst>
            <pc:docMk/>
            <pc:sldMk cId="3818085197" sldId="2568"/>
            <ac:spMk id="3" creationId="{C7888CA8-61F1-862B-F8C5-38848403C003}"/>
          </ac:spMkLst>
        </pc:spChg>
        <pc:spChg chg="add del mod">
          <ac:chgData name="Jassem Abbasi" userId="a485637c-5d5c-44af-8411-f95acc3236b6" providerId="ADAL" clId="{31BB3964-676B-4B48-9724-7B86F2B4A45F}" dt="2024-11-14T13:48:41.542" v="2169" actId="478"/>
          <ac:spMkLst>
            <pc:docMk/>
            <pc:sldMk cId="3818085197" sldId="2568"/>
            <ac:spMk id="5" creationId="{AAFA95A4-40FF-A5B0-1B69-EDC2EE75BF73}"/>
          </ac:spMkLst>
        </pc:spChg>
        <pc:picChg chg="add mod">
          <ac:chgData name="Jassem Abbasi" userId="a485637c-5d5c-44af-8411-f95acc3236b6" providerId="ADAL" clId="{31BB3964-676B-4B48-9724-7B86F2B4A45F}" dt="2024-11-19T00:39:15.898" v="3193" actId="1076"/>
          <ac:picMkLst>
            <pc:docMk/>
            <pc:sldMk cId="3818085197" sldId="2568"/>
            <ac:picMk id="5" creationId="{E366E5AD-86B3-C240-838F-AA938FEA4589}"/>
          </ac:picMkLst>
        </pc:picChg>
        <pc:picChg chg="add mod">
          <ac:chgData name="Jassem Abbasi" userId="a485637c-5d5c-44af-8411-f95acc3236b6" providerId="ADAL" clId="{31BB3964-676B-4B48-9724-7B86F2B4A45F}" dt="2024-11-19T00:39:12.797" v="3191" actId="1076"/>
          <ac:picMkLst>
            <pc:docMk/>
            <pc:sldMk cId="3818085197" sldId="2568"/>
            <ac:picMk id="7" creationId="{4A118881-9026-1F69-51E2-A44F2C5FAF87}"/>
          </ac:picMkLst>
        </pc:picChg>
        <pc:picChg chg="add mod">
          <ac:chgData name="Jassem Abbasi" userId="a485637c-5d5c-44af-8411-f95acc3236b6" providerId="ADAL" clId="{31BB3964-676B-4B48-9724-7B86F2B4A45F}" dt="2024-11-19T00:39:11.543" v="3190" actId="1076"/>
          <ac:picMkLst>
            <pc:docMk/>
            <pc:sldMk cId="3818085197" sldId="2568"/>
            <ac:picMk id="9" creationId="{A0E2FAB9-E849-65D6-C063-378825C7CBCB}"/>
          </ac:picMkLst>
        </pc:picChg>
      </pc:sldChg>
      <pc:sldChg chg="addSp modSp add mod ord">
        <pc:chgData name="Jassem Abbasi" userId="a485637c-5d5c-44af-8411-f95acc3236b6" providerId="ADAL" clId="{31BB3964-676B-4B48-9724-7B86F2B4A45F}" dt="2024-11-17T11:55:17.841" v="2808" actId="20577"/>
        <pc:sldMkLst>
          <pc:docMk/>
          <pc:sldMk cId="3680996434" sldId="2569"/>
        </pc:sldMkLst>
        <pc:spChg chg="mod">
          <ac:chgData name="Jassem Abbasi" userId="a485637c-5d5c-44af-8411-f95acc3236b6" providerId="ADAL" clId="{31BB3964-676B-4B48-9724-7B86F2B4A45F}" dt="2024-11-08T09:22:32.605" v="627" actId="20577"/>
          <ac:spMkLst>
            <pc:docMk/>
            <pc:sldMk cId="3680996434" sldId="2569"/>
            <ac:spMk id="2" creationId="{41E859D1-3022-F9CD-8A21-0AAD50797784}"/>
          </ac:spMkLst>
        </pc:spChg>
        <pc:spChg chg="mod">
          <ac:chgData name="Jassem Abbasi" userId="a485637c-5d5c-44af-8411-f95acc3236b6" providerId="ADAL" clId="{31BB3964-676B-4B48-9724-7B86F2B4A45F}" dt="2024-11-17T11:55:17.841" v="2808" actId="20577"/>
          <ac:spMkLst>
            <pc:docMk/>
            <pc:sldMk cId="3680996434" sldId="2569"/>
            <ac:spMk id="3" creationId="{C7888CA8-61F1-862B-F8C5-38848403C003}"/>
          </ac:spMkLst>
        </pc:spChg>
        <pc:picChg chg="add mod">
          <ac:chgData name="Jassem Abbasi" userId="a485637c-5d5c-44af-8411-f95acc3236b6" providerId="ADAL" clId="{31BB3964-676B-4B48-9724-7B86F2B4A45F}" dt="2024-11-17T11:21:36.657" v="2777" actId="14100"/>
          <ac:picMkLst>
            <pc:docMk/>
            <pc:sldMk cId="3680996434" sldId="2569"/>
            <ac:picMk id="5" creationId="{C3EC51C5-FB57-DB3A-D71E-E95A301C13C3}"/>
          </ac:picMkLst>
        </pc:picChg>
        <pc:picChg chg="add mod">
          <ac:chgData name="Jassem Abbasi" userId="a485637c-5d5c-44af-8411-f95acc3236b6" providerId="ADAL" clId="{31BB3964-676B-4B48-9724-7B86F2B4A45F}" dt="2024-11-17T11:22:36.974" v="2779" actId="1076"/>
          <ac:picMkLst>
            <pc:docMk/>
            <pc:sldMk cId="3680996434" sldId="2569"/>
            <ac:picMk id="6" creationId="{1329B8EE-90F7-6244-90AC-987F7A85DA45}"/>
          </ac:picMkLst>
        </pc:picChg>
        <pc:picChg chg="add mod">
          <ac:chgData name="Jassem Abbasi" userId="a485637c-5d5c-44af-8411-f95acc3236b6" providerId="ADAL" clId="{31BB3964-676B-4B48-9724-7B86F2B4A45F}" dt="2024-11-17T11:23:17.894" v="2782" actId="1076"/>
          <ac:picMkLst>
            <pc:docMk/>
            <pc:sldMk cId="3680996434" sldId="2569"/>
            <ac:picMk id="7" creationId="{EC6B88E0-5563-734A-86CD-5D2B8D20D029}"/>
          </ac:picMkLst>
        </pc:picChg>
      </pc:sldChg>
      <pc:sldChg chg="addSp delSp modSp new mod">
        <pc:chgData name="Jassem Abbasi" userId="a485637c-5d5c-44af-8411-f95acc3236b6" providerId="ADAL" clId="{31BB3964-676B-4B48-9724-7B86F2B4A45F}" dt="2024-11-18T23:48:00.645" v="2942" actId="1076"/>
        <pc:sldMkLst>
          <pc:docMk/>
          <pc:sldMk cId="2913096003" sldId="2570"/>
        </pc:sldMkLst>
        <pc:spChg chg="add mod ord">
          <ac:chgData name="Jassem Abbasi" userId="a485637c-5d5c-44af-8411-f95acc3236b6" providerId="ADAL" clId="{31BB3964-676B-4B48-9724-7B86F2B4A45F}" dt="2024-11-18T23:47:50.212" v="2940" actId="14100"/>
          <ac:spMkLst>
            <pc:docMk/>
            <pc:sldMk cId="2913096003" sldId="2570"/>
            <ac:spMk id="3" creationId="{0403972D-306B-F92E-5F9D-22250B84EC4B}"/>
          </ac:spMkLst>
        </pc:spChg>
        <pc:spChg chg="add mod">
          <ac:chgData name="Jassem Abbasi" userId="a485637c-5d5c-44af-8411-f95acc3236b6" providerId="ADAL" clId="{31BB3964-676B-4B48-9724-7B86F2B4A45F}" dt="2024-11-08T12:31:04.665" v="881" actId="1076"/>
          <ac:spMkLst>
            <pc:docMk/>
            <pc:sldMk cId="2913096003" sldId="2570"/>
            <ac:spMk id="4" creationId="{84F5CD61-A268-088D-E3AA-AD707888E6A3}"/>
          </ac:spMkLst>
        </pc:spChg>
        <pc:spChg chg="add mod">
          <ac:chgData name="Jassem Abbasi" userId="a485637c-5d5c-44af-8411-f95acc3236b6" providerId="ADAL" clId="{31BB3964-676B-4B48-9724-7B86F2B4A45F}" dt="2024-11-18T23:46:53.339" v="2931" actId="13926"/>
          <ac:spMkLst>
            <pc:docMk/>
            <pc:sldMk cId="2913096003" sldId="2570"/>
            <ac:spMk id="5" creationId="{6933D7AB-754D-8B34-4285-CB20C019499F}"/>
          </ac:spMkLst>
        </pc:spChg>
        <pc:spChg chg="add mod">
          <ac:chgData name="Jassem Abbasi" userId="a485637c-5d5c-44af-8411-f95acc3236b6" providerId="ADAL" clId="{31BB3964-676B-4B48-9724-7B86F2B4A45F}" dt="2024-11-12T16:57:30.313" v="1960" actId="1076"/>
          <ac:spMkLst>
            <pc:docMk/>
            <pc:sldMk cId="2913096003" sldId="2570"/>
            <ac:spMk id="6" creationId="{C85E0709-ED3C-817B-8915-54001C50ABFF}"/>
          </ac:spMkLst>
        </pc:spChg>
        <pc:spChg chg="add mod">
          <ac:chgData name="Jassem Abbasi" userId="a485637c-5d5c-44af-8411-f95acc3236b6" providerId="ADAL" clId="{31BB3964-676B-4B48-9724-7B86F2B4A45F}" dt="2024-11-08T12:31:04.665" v="881" actId="1076"/>
          <ac:spMkLst>
            <pc:docMk/>
            <pc:sldMk cId="2913096003" sldId="2570"/>
            <ac:spMk id="7" creationId="{CBD893D4-9401-807B-C826-FD4D44566D04}"/>
          </ac:spMkLst>
        </pc:spChg>
        <pc:spChg chg="add del mod">
          <ac:chgData name="Jassem Abbasi" userId="a485637c-5d5c-44af-8411-f95acc3236b6" providerId="ADAL" clId="{31BB3964-676B-4B48-9724-7B86F2B4A45F}" dt="2024-11-08T09:29:06.702" v="788" actId="478"/>
          <ac:spMkLst>
            <pc:docMk/>
            <pc:sldMk cId="2913096003" sldId="2570"/>
            <ac:spMk id="8" creationId="{B215A7F7-7DE1-9265-4D33-8818510124FA}"/>
          </ac:spMkLst>
        </pc:spChg>
        <pc:spChg chg="add mod">
          <ac:chgData name="Jassem Abbasi" userId="a485637c-5d5c-44af-8411-f95acc3236b6" providerId="ADAL" clId="{31BB3964-676B-4B48-9724-7B86F2B4A45F}" dt="2024-11-08T12:31:04.665" v="881" actId="1076"/>
          <ac:spMkLst>
            <pc:docMk/>
            <pc:sldMk cId="2913096003" sldId="2570"/>
            <ac:spMk id="10" creationId="{E6805544-B20F-5A9E-89EF-45A5FB332738}"/>
          </ac:spMkLst>
        </pc:spChg>
        <pc:spChg chg="add mod">
          <ac:chgData name="Jassem Abbasi" userId="a485637c-5d5c-44af-8411-f95acc3236b6" providerId="ADAL" clId="{31BB3964-676B-4B48-9724-7B86F2B4A45F}" dt="2024-11-08T12:31:04.665" v="881" actId="1076"/>
          <ac:spMkLst>
            <pc:docMk/>
            <pc:sldMk cId="2913096003" sldId="2570"/>
            <ac:spMk id="13" creationId="{05EFBADA-6E9B-BE0A-6735-948487916E88}"/>
          </ac:spMkLst>
        </pc:spChg>
        <pc:spChg chg="add mod">
          <ac:chgData name="Jassem Abbasi" userId="a485637c-5d5c-44af-8411-f95acc3236b6" providerId="ADAL" clId="{31BB3964-676B-4B48-9724-7B86F2B4A45F}" dt="2024-11-08T12:31:04.665" v="881" actId="1076"/>
          <ac:spMkLst>
            <pc:docMk/>
            <pc:sldMk cId="2913096003" sldId="2570"/>
            <ac:spMk id="15" creationId="{7BFC9C8D-3A35-46D4-4B7B-08668D28258D}"/>
          </ac:spMkLst>
        </pc:spChg>
        <pc:spChg chg="add mod">
          <ac:chgData name="Jassem Abbasi" userId="a485637c-5d5c-44af-8411-f95acc3236b6" providerId="ADAL" clId="{31BB3964-676B-4B48-9724-7B86F2B4A45F}" dt="2024-11-08T12:31:04.665" v="881" actId="1076"/>
          <ac:spMkLst>
            <pc:docMk/>
            <pc:sldMk cId="2913096003" sldId="2570"/>
            <ac:spMk id="16" creationId="{7272DD8F-0D2F-7161-9306-42A0065682B8}"/>
          </ac:spMkLst>
        </pc:spChg>
        <pc:spChg chg="add mod">
          <ac:chgData name="Jassem Abbasi" userId="a485637c-5d5c-44af-8411-f95acc3236b6" providerId="ADAL" clId="{31BB3964-676B-4B48-9724-7B86F2B4A45F}" dt="2024-11-08T12:31:04.665" v="881" actId="1076"/>
          <ac:spMkLst>
            <pc:docMk/>
            <pc:sldMk cId="2913096003" sldId="2570"/>
            <ac:spMk id="17" creationId="{E6C958B2-1F29-60A9-F8B9-7E85C423439B}"/>
          </ac:spMkLst>
        </pc:spChg>
        <pc:spChg chg="add mod">
          <ac:chgData name="Jassem Abbasi" userId="a485637c-5d5c-44af-8411-f95acc3236b6" providerId="ADAL" clId="{31BB3964-676B-4B48-9724-7B86F2B4A45F}" dt="2024-11-08T12:32:16.013" v="913" actId="20577"/>
          <ac:spMkLst>
            <pc:docMk/>
            <pc:sldMk cId="2913096003" sldId="2570"/>
            <ac:spMk id="18" creationId="{A50EAA63-E4D3-0274-3D7A-DA0ACB71DC93}"/>
          </ac:spMkLst>
        </pc:spChg>
        <pc:spChg chg="add mod">
          <ac:chgData name="Jassem Abbasi" userId="a485637c-5d5c-44af-8411-f95acc3236b6" providerId="ADAL" clId="{31BB3964-676B-4B48-9724-7B86F2B4A45F}" dt="2024-11-08T12:33:55.496" v="1011" actId="20577"/>
          <ac:spMkLst>
            <pc:docMk/>
            <pc:sldMk cId="2913096003" sldId="2570"/>
            <ac:spMk id="19" creationId="{1386E96C-265A-D8C1-4B69-9AB46BD922E8}"/>
          </ac:spMkLst>
        </pc:spChg>
        <pc:spChg chg="add mod">
          <ac:chgData name="Jassem Abbasi" userId="a485637c-5d5c-44af-8411-f95acc3236b6" providerId="ADAL" clId="{31BB3964-676B-4B48-9724-7B86F2B4A45F}" dt="2024-11-08T12:34:00.586" v="1014" actId="20577"/>
          <ac:spMkLst>
            <pc:docMk/>
            <pc:sldMk cId="2913096003" sldId="2570"/>
            <ac:spMk id="20" creationId="{1A42941B-F4C9-0585-93DA-1FCFCC31F068}"/>
          </ac:spMkLst>
        </pc:spChg>
        <pc:spChg chg="add del mod">
          <ac:chgData name="Jassem Abbasi" userId="a485637c-5d5c-44af-8411-f95acc3236b6" providerId="ADAL" clId="{31BB3964-676B-4B48-9724-7B86F2B4A45F}" dt="2024-11-08T12:32:55.290" v="936" actId="478"/>
          <ac:spMkLst>
            <pc:docMk/>
            <pc:sldMk cId="2913096003" sldId="2570"/>
            <ac:spMk id="21" creationId="{7A970A7B-9497-E288-0E0E-992F657F9D00}"/>
          </ac:spMkLst>
        </pc:spChg>
        <pc:spChg chg="add mod">
          <ac:chgData name="Jassem Abbasi" userId="a485637c-5d5c-44af-8411-f95acc3236b6" providerId="ADAL" clId="{31BB3964-676B-4B48-9724-7B86F2B4A45F}" dt="2024-11-08T12:35:14.831" v="1054" actId="207"/>
          <ac:spMkLst>
            <pc:docMk/>
            <pc:sldMk cId="2913096003" sldId="2570"/>
            <ac:spMk id="22" creationId="{58A435DE-1047-405A-20F1-B5467533C07F}"/>
          </ac:spMkLst>
        </pc:spChg>
        <pc:picChg chg="add mod">
          <ac:chgData name="Jassem Abbasi" userId="a485637c-5d5c-44af-8411-f95acc3236b6" providerId="ADAL" clId="{31BB3964-676B-4B48-9724-7B86F2B4A45F}" dt="2024-11-18T23:48:00.645" v="2942" actId="1076"/>
          <ac:picMkLst>
            <pc:docMk/>
            <pc:sldMk cId="2913096003" sldId="2570"/>
            <ac:picMk id="11" creationId="{5BF8357E-B985-AA39-7F61-B3DE75521E3C}"/>
          </ac:picMkLst>
        </pc:picChg>
      </pc:sldChg>
      <pc:sldChg chg="addSp modSp new mod ord">
        <pc:chgData name="Jassem Abbasi" userId="a485637c-5d5c-44af-8411-f95acc3236b6" providerId="ADAL" clId="{31BB3964-676B-4B48-9724-7B86F2B4A45F}" dt="2024-11-22T11:58:50.858" v="3469" actId="1076"/>
        <pc:sldMkLst>
          <pc:docMk/>
          <pc:sldMk cId="781444948" sldId="2571"/>
        </pc:sldMkLst>
        <pc:spChg chg="mod">
          <ac:chgData name="Jassem Abbasi" userId="a485637c-5d5c-44af-8411-f95acc3236b6" providerId="ADAL" clId="{31BB3964-676B-4B48-9724-7B86F2B4A45F}" dt="2024-11-08T12:51:47.168" v="1127"/>
          <ac:spMkLst>
            <pc:docMk/>
            <pc:sldMk cId="781444948" sldId="2571"/>
            <ac:spMk id="2" creationId="{91D6AF04-B277-B947-5D09-E25C8DEAA145}"/>
          </ac:spMkLst>
        </pc:spChg>
        <pc:spChg chg="mod">
          <ac:chgData name="Jassem Abbasi" userId="a485637c-5d5c-44af-8411-f95acc3236b6" providerId="ADAL" clId="{31BB3964-676B-4B48-9724-7B86F2B4A45F}" dt="2024-11-19T01:12:23.410" v="3360" actId="20577"/>
          <ac:spMkLst>
            <pc:docMk/>
            <pc:sldMk cId="781444948" sldId="2571"/>
            <ac:spMk id="3" creationId="{4793DFBA-C809-67D3-FB1F-88A1C6CB2965}"/>
          </ac:spMkLst>
        </pc:spChg>
        <pc:spChg chg="add mod">
          <ac:chgData name="Jassem Abbasi" userId="a485637c-5d5c-44af-8411-f95acc3236b6" providerId="ADAL" clId="{31BB3964-676B-4B48-9724-7B86F2B4A45F}" dt="2024-11-15T17:05:15.639" v="2700" actId="20577"/>
          <ac:spMkLst>
            <pc:docMk/>
            <pc:sldMk cId="781444948" sldId="2571"/>
            <ac:spMk id="6" creationId="{E7C92FB4-5AC0-2C9A-2B09-C295898859E8}"/>
          </ac:spMkLst>
        </pc:spChg>
        <pc:spChg chg="add mod">
          <ac:chgData name="Jassem Abbasi" userId="a485637c-5d5c-44af-8411-f95acc3236b6" providerId="ADAL" clId="{31BB3964-676B-4B48-9724-7B86F2B4A45F}" dt="2024-11-19T01:12:45.931" v="3362" actId="20577"/>
          <ac:spMkLst>
            <pc:docMk/>
            <pc:sldMk cId="781444948" sldId="2571"/>
            <ac:spMk id="7" creationId="{E9C26DD3-E3A6-DFD9-68B8-655F4D221A92}"/>
          </ac:spMkLst>
        </pc:spChg>
        <pc:spChg chg="add mod">
          <ac:chgData name="Jassem Abbasi" userId="a485637c-5d5c-44af-8411-f95acc3236b6" providerId="ADAL" clId="{31BB3964-676B-4B48-9724-7B86F2B4A45F}" dt="2024-11-22T11:58:50.858" v="3469" actId="1076"/>
          <ac:spMkLst>
            <pc:docMk/>
            <pc:sldMk cId="781444948" sldId="2571"/>
            <ac:spMk id="8" creationId="{B5732B65-F358-4C07-BE5F-B3A84326517D}"/>
          </ac:spMkLst>
        </pc:spChg>
      </pc:sldChg>
      <pc:sldChg chg="modSp new del mod">
        <pc:chgData name="Jassem Abbasi" userId="a485637c-5d5c-44af-8411-f95acc3236b6" providerId="ADAL" clId="{31BB3964-676B-4B48-9724-7B86F2B4A45F}" dt="2024-11-19T00:42:42.520" v="3208" actId="47"/>
        <pc:sldMkLst>
          <pc:docMk/>
          <pc:sldMk cId="3968441277" sldId="2572"/>
        </pc:sldMkLst>
        <pc:spChg chg="mod">
          <ac:chgData name="Jassem Abbasi" userId="a485637c-5d5c-44af-8411-f95acc3236b6" providerId="ADAL" clId="{31BB3964-676B-4B48-9724-7B86F2B4A45F}" dt="2024-11-08T12:56:19.991" v="1374" actId="20577"/>
          <ac:spMkLst>
            <pc:docMk/>
            <pc:sldMk cId="3968441277" sldId="2572"/>
            <ac:spMk id="2" creationId="{CBE64673-1838-1C17-E50B-45B450468FE7}"/>
          </ac:spMkLst>
        </pc:spChg>
        <pc:spChg chg="mod">
          <ac:chgData name="Jassem Abbasi" userId="a485637c-5d5c-44af-8411-f95acc3236b6" providerId="ADAL" clId="{31BB3964-676B-4B48-9724-7B86F2B4A45F}" dt="2024-11-15T17:00:43.294" v="2696" actId="20577"/>
          <ac:spMkLst>
            <pc:docMk/>
            <pc:sldMk cId="3968441277" sldId="2572"/>
            <ac:spMk id="3" creationId="{67C3456A-4EE1-1A18-A644-2E6DA85705A7}"/>
          </ac:spMkLst>
        </pc:spChg>
      </pc:sldChg>
      <pc:sldChg chg="addSp modSp new mod">
        <pc:chgData name="Jassem Abbasi" userId="a485637c-5d5c-44af-8411-f95acc3236b6" providerId="ADAL" clId="{31BB3964-676B-4B48-9724-7B86F2B4A45F}" dt="2024-11-22T12:02:33.396" v="3614" actId="20577"/>
        <pc:sldMkLst>
          <pc:docMk/>
          <pc:sldMk cId="926565835" sldId="2573"/>
        </pc:sldMkLst>
        <pc:spChg chg="mod">
          <ac:chgData name="Jassem Abbasi" userId="a485637c-5d5c-44af-8411-f95acc3236b6" providerId="ADAL" clId="{31BB3964-676B-4B48-9724-7B86F2B4A45F}" dt="2024-11-17T13:07:15.486" v="2852" actId="207"/>
          <ac:spMkLst>
            <pc:docMk/>
            <pc:sldMk cId="926565835" sldId="2573"/>
            <ac:spMk id="2" creationId="{9F805249-E026-A553-EDDD-BCDB4727D465}"/>
          </ac:spMkLst>
        </pc:spChg>
        <pc:spChg chg="mod">
          <ac:chgData name="Jassem Abbasi" userId="a485637c-5d5c-44af-8411-f95acc3236b6" providerId="ADAL" clId="{31BB3964-676B-4B48-9724-7B86F2B4A45F}" dt="2024-11-19T00:42:50.130" v="3210" actId="14100"/>
          <ac:spMkLst>
            <pc:docMk/>
            <pc:sldMk cId="926565835" sldId="2573"/>
            <ac:spMk id="3" creationId="{AE961743-A579-DF85-EE1B-61ADE2F92AFA}"/>
          </ac:spMkLst>
        </pc:spChg>
        <pc:spChg chg="add mod">
          <ac:chgData name="Jassem Abbasi" userId="a485637c-5d5c-44af-8411-f95acc3236b6" providerId="ADAL" clId="{31BB3964-676B-4B48-9724-7B86F2B4A45F}" dt="2024-11-22T12:02:33.396" v="3614" actId="20577"/>
          <ac:spMkLst>
            <pc:docMk/>
            <pc:sldMk cId="926565835" sldId="2573"/>
            <ac:spMk id="8" creationId="{00FB09F2-5AEF-C6DF-25EE-0B6F2B3DC49A}"/>
          </ac:spMkLst>
        </pc:spChg>
        <pc:cxnChg chg="add mod">
          <ac:chgData name="Jassem Abbasi" userId="a485637c-5d5c-44af-8411-f95acc3236b6" providerId="ADAL" clId="{31BB3964-676B-4B48-9724-7B86F2B4A45F}" dt="2024-11-19T10:48:51.281" v="3400" actId="1076"/>
          <ac:cxnSpMkLst>
            <pc:docMk/>
            <pc:sldMk cId="926565835" sldId="2573"/>
            <ac:cxnSpMk id="5" creationId="{E5B047C8-DF64-F3A5-D1DD-16FCAF4AA7CF}"/>
          </ac:cxnSpMkLst>
        </pc:cxnChg>
        <pc:cxnChg chg="add mod">
          <ac:chgData name="Jassem Abbasi" userId="a485637c-5d5c-44af-8411-f95acc3236b6" providerId="ADAL" clId="{31BB3964-676B-4B48-9724-7B86F2B4A45F}" dt="2024-11-19T10:49:04.574" v="3402" actId="14100"/>
          <ac:cxnSpMkLst>
            <pc:docMk/>
            <pc:sldMk cId="926565835" sldId="2573"/>
            <ac:cxnSpMk id="6" creationId="{CDA525B8-B1DC-6AC9-007D-596DB0DBECB5}"/>
          </ac:cxnSpMkLst>
        </pc:cxnChg>
      </pc:sldChg>
      <pc:sldChg chg="new del">
        <pc:chgData name="Jassem Abbasi" userId="a485637c-5d5c-44af-8411-f95acc3236b6" providerId="ADAL" clId="{31BB3964-676B-4B48-9724-7B86F2B4A45F}" dt="2024-11-17T13:06:59.130" v="2821" actId="47"/>
        <pc:sldMkLst>
          <pc:docMk/>
          <pc:sldMk cId="1509404869" sldId="2574"/>
        </pc:sldMkLst>
      </pc:sldChg>
      <pc:sldChg chg="addSp modSp new mod ord">
        <pc:chgData name="Jassem Abbasi" userId="a485637c-5d5c-44af-8411-f95acc3236b6" providerId="ADAL" clId="{31BB3964-676B-4B48-9724-7B86F2B4A45F}" dt="2024-11-18T23:38:29.029" v="2876" actId="1038"/>
        <pc:sldMkLst>
          <pc:docMk/>
          <pc:sldMk cId="1999112755" sldId="2575"/>
        </pc:sldMkLst>
        <pc:spChg chg="mod">
          <ac:chgData name="Jassem Abbasi" userId="a485637c-5d5c-44af-8411-f95acc3236b6" providerId="ADAL" clId="{31BB3964-676B-4B48-9724-7B86F2B4A45F}" dt="2024-11-14T13:22:06.337" v="2046" actId="20577"/>
          <ac:spMkLst>
            <pc:docMk/>
            <pc:sldMk cId="1999112755" sldId="2575"/>
            <ac:spMk id="2" creationId="{80D80580-BD01-6C15-58C5-3B5E63D21028}"/>
          </ac:spMkLst>
        </pc:spChg>
        <pc:spChg chg="mod">
          <ac:chgData name="Jassem Abbasi" userId="a485637c-5d5c-44af-8411-f95acc3236b6" providerId="ADAL" clId="{31BB3964-676B-4B48-9724-7B86F2B4A45F}" dt="2024-11-08T15:11:04.592" v="1939" actId="20577"/>
          <ac:spMkLst>
            <pc:docMk/>
            <pc:sldMk cId="1999112755" sldId="2575"/>
            <ac:spMk id="3" creationId="{BE1E3405-3DDA-3EC4-2B49-4D07F5E4EF44}"/>
          </ac:spMkLst>
        </pc:spChg>
        <pc:spChg chg="add mod">
          <ac:chgData name="Jassem Abbasi" userId="a485637c-5d5c-44af-8411-f95acc3236b6" providerId="ADAL" clId="{31BB3964-676B-4B48-9724-7B86F2B4A45F}" dt="2024-11-18T23:38:29.029" v="2876" actId="1038"/>
          <ac:spMkLst>
            <pc:docMk/>
            <pc:sldMk cId="1999112755" sldId="2575"/>
            <ac:spMk id="5" creationId="{BBD0E588-DE89-F8D3-C502-1B8112D6E8D4}"/>
          </ac:spMkLst>
        </pc:spChg>
        <pc:picChg chg="add mod">
          <ac:chgData name="Jassem Abbasi" userId="a485637c-5d5c-44af-8411-f95acc3236b6" providerId="ADAL" clId="{31BB3964-676B-4B48-9724-7B86F2B4A45F}" dt="2024-11-08T15:11:08.833" v="1942" actId="1076"/>
          <ac:picMkLst>
            <pc:docMk/>
            <pc:sldMk cId="1999112755" sldId="2575"/>
            <ac:picMk id="6" creationId="{79CDB7C6-6979-7C1D-35E5-BF380A76D714}"/>
          </ac:picMkLst>
        </pc:picChg>
      </pc:sldChg>
      <pc:sldChg chg="addSp delSp modSp new mod">
        <pc:chgData name="Jassem Abbasi" userId="a485637c-5d5c-44af-8411-f95acc3236b6" providerId="ADAL" clId="{31BB3964-676B-4B48-9724-7B86F2B4A45F}" dt="2024-11-19T11:36:10.010" v="3413" actId="167"/>
        <pc:sldMkLst>
          <pc:docMk/>
          <pc:sldMk cId="747329275" sldId="2576"/>
        </pc:sldMkLst>
        <pc:spChg chg="mod">
          <ac:chgData name="Jassem Abbasi" userId="a485637c-5d5c-44af-8411-f95acc3236b6" providerId="ADAL" clId="{31BB3964-676B-4B48-9724-7B86F2B4A45F}" dt="2024-11-18T23:54:44.417" v="2979" actId="1036"/>
          <ac:spMkLst>
            <pc:docMk/>
            <pc:sldMk cId="747329275" sldId="2576"/>
            <ac:spMk id="2" creationId="{B450486F-315C-6C1C-FEAB-F77B1EF35F3B}"/>
          </ac:spMkLst>
        </pc:spChg>
        <pc:spChg chg="mod">
          <ac:chgData name="Jassem Abbasi" userId="a485637c-5d5c-44af-8411-f95acc3236b6" providerId="ADAL" clId="{31BB3964-676B-4B48-9724-7B86F2B4A45F}" dt="2024-11-19T00:03:47.340" v="3028" actId="27636"/>
          <ac:spMkLst>
            <pc:docMk/>
            <pc:sldMk cId="747329275" sldId="2576"/>
            <ac:spMk id="3" creationId="{0DA02DE5-E412-0849-B0A7-3B41B9A7D6B6}"/>
          </ac:spMkLst>
        </pc:spChg>
        <pc:spChg chg="add mod ord">
          <ac:chgData name="Jassem Abbasi" userId="a485637c-5d5c-44af-8411-f95acc3236b6" providerId="ADAL" clId="{31BB3964-676B-4B48-9724-7B86F2B4A45F}" dt="2024-11-19T11:36:08.017" v="3412" actId="167"/>
          <ac:spMkLst>
            <pc:docMk/>
            <pc:sldMk cId="747329275" sldId="2576"/>
            <ac:spMk id="5" creationId="{9496B038-2CB6-D1B9-3737-9C22C2D6FFAC}"/>
          </ac:spMkLst>
        </pc:spChg>
        <pc:picChg chg="add mod modCrop">
          <ac:chgData name="Jassem Abbasi" userId="a485637c-5d5c-44af-8411-f95acc3236b6" providerId="ADAL" clId="{31BB3964-676B-4B48-9724-7B86F2B4A45F}" dt="2024-11-19T11:35:48.225" v="3407" actId="1076"/>
          <ac:picMkLst>
            <pc:docMk/>
            <pc:sldMk cId="747329275" sldId="2576"/>
            <ac:picMk id="6" creationId="{34329FF7-7C6F-6F43-D57D-AB5B157D156B}"/>
          </ac:picMkLst>
        </pc:picChg>
        <pc:picChg chg="add del mod">
          <ac:chgData name="Jassem Abbasi" userId="a485637c-5d5c-44af-8411-f95acc3236b6" providerId="ADAL" clId="{31BB3964-676B-4B48-9724-7B86F2B4A45F}" dt="2024-11-17T13:05:29.421" v="2815" actId="21"/>
          <ac:picMkLst>
            <pc:docMk/>
            <pc:sldMk cId="747329275" sldId="2576"/>
            <ac:picMk id="7" creationId="{31490ECA-21DB-8B4D-81D8-5A7246F23EBC}"/>
          </ac:picMkLst>
        </pc:picChg>
        <pc:picChg chg="add del mod">
          <ac:chgData name="Jassem Abbasi" userId="a485637c-5d5c-44af-8411-f95acc3236b6" providerId="ADAL" clId="{31BB3964-676B-4B48-9724-7B86F2B4A45F}" dt="2024-11-19T00:03:18.983" v="3020" actId="478"/>
          <ac:picMkLst>
            <pc:docMk/>
            <pc:sldMk cId="747329275" sldId="2576"/>
            <ac:picMk id="1026" creationId="{49A8AEDC-AF4C-1EA1-646A-945DD5E3586D}"/>
          </ac:picMkLst>
        </pc:picChg>
        <pc:picChg chg="add mod">
          <ac:chgData name="Jassem Abbasi" userId="a485637c-5d5c-44af-8411-f95acc3236b6" providerId="ADAL" clId="{31BB3964-676B-4B48-9724-7B86F2B4A45F}" dt="2024-11-19T11:36:10.010" v="3413" actId="167"/>
          <ac:picMkLst>
            <pc:docMk/>
            <pc:sldMk cId="747329275" sldId="2576"/>
            <ac:picMk id="1028" creationId="{DAB92FF5-49B2-8565-B7CB-0D5D227A3555}"/>
          </ac:picMkLst>
        </pc:picChg>
      </pc:sldChg>
      <pc:sldChg chg="new del">
        <pc:chgData name="Jassem Abbasi" userId="a485637c-5d5c-44af-8411-f95acc3236b6" providerId="ADAL" clId="{31BB3964-676B-4B48-9724-7B86F2B4A45F}" dt="2024-11-12T16:55:00.611" v="1949" actId="47"/>
        <pc:sldMkLst>
          <pc:docMk/>
          <pc:sldMk cId="3535691849" sldId="2576"/>
        </pc:sldMkLst>
      </pc:sldChg>
      <pc:sldChg chg="addSp modSp new mod">
        <pc:chgData name="Jassem Abbasi" userId="a485637c-5d5c-44af-8411-f95acc3236b6" providerId="ADAL" clId="{31BB3964-676B-4B48-9724-7B86F2B4A45F}" dt="2024-11-22T12:05:31.130" v="3643" actId="1076"/>
        <pc:sldMkLst>
          <pc:docMk/>
          <pc:sldMk cId="3770210848" sldId="2577"/>
        </pc:sldMkLst>
        <pc:spChg chg="mod">
          <ac:chgData name="Jassem Abbasi" userId="a485637c-5d5c-44af-8411-f95acc3236b6" providerId="ADAL" clId="{31BB3964-676B-4B48-9724-7B86F2B4A45F}" dt="2024-11-22T12:05:09.133" v="3632"/>
          <ac:spMkLst>
            <pc:docMk/>
            <pc:sldMk cId="3770210848" sldId="2577"/>
            <ac:spMk id="2" creationId="{C2E4B410-F1B9-8CB9-00F2-48350C63D892}"/>
          </ac:spMkLst>
        </pc:spChg>
        <pc:spChg chg="mod">
          <ac:chgData name="Jassem Abbasi" userId="a485637c-5d5c-44af-8411-f95acc3236b6" providerId="ADAL" clId="{31BB3964-676B-4B48-9724-7B86F2B4A45F}" dt="2024-11-22T12:05:19.566" v="3638" actId="20577"/>
          <ac:spMkLst>
            <pc:docMk/>
            <pc:sldMk cId="3770210848" sldId="2577"/>
            <ac:spMk id="3" creationId="{7A47D06A-115E-83B3-EE62-63BC4AF0679D}"/>
          </ac:spMkLst>
        </pc:spChg>
        <pc:spChg chg="add mod ord">
          <ac:chgData name="Jassem Abbasi" userId="a485637c-5d5c-44af-8411-f95acc3236b6" providerId="ADAL" clId="{31BB3964-676B-4B48-9724-7B86F2B4A45F}" dt="2024-11-22T12:05:28.422" v="3642" actId="1076"/>
          <ac:spMkLst>
            <pc:docMk/>
            <pc:sldMk cId="3770210848" sldId="2577"/>
            <ac:spMk id="7" creationId="{048EC63B-73B2-0C11-1AA5-00098D37CED6}"/>
          </ac:spMkLst>
        </pc:spChg>
        <pc:picChg chg="add mod ord">
          <ac:chgData name="Jassem Abbasi" userId="a485637c-5d5c-44af-8411-f95acc3236b6" providerId="ADAL" clId="{31BB3964-676B-4B48-9724-7B86F2B4A45F}" dt="2024-11-22T12:03:51.711" v="3628" actId="14100"/>
          <ac:picMkLst>
            <pc:docMk/>
            <pc:sldMk cId="3770210848" sldId="2577"/>
            <ac:picMk id="5" creationId="{2A7AF574-DB69-E53D-4740-D8302781B412}"/>
          </ac:picMkLst>
        </pc:picChg>
        <pc:picChg chg="add mod">
          <ac:chgData name="Jassem Abbasi" userId="a485637c-5d5c-44af-8411-f95acc3236b6" providerId="ADAL" clId="{31BB3964-676B-4B48-9724-7B86F2B4A45F}" dt="2024-11-22T12:05:25.822" v="3640" actId="1076"/>
          <ac:picMkLst>
            <pc:docMk/>
            <pc:sldMk cId="3770210848" sldId="2577"/>
            <ac:picMk id="6" creationId="{93C18CC2-100E-8C68-8B38-2750ED7EC58D}"/>
          </ac:picMkLst>
        </pc:picChg>
        <pc:picChg chg="add mod">
          <ac:chgData name="Jassem Abbasi" userId="a485637c-5d5c-44af-8411-f95acc3236b6" providerId="ADAL" clId="{31BB3964-676B-4B48-9724-7B86F2B4A45F}" dt="2024-11-22T12:05:31.130" v="3643" actId="1076"/>
          <ac:picMkLst>
            <pc:docMk/>
            <pc:sldMk cId="3770210848" sldId="2577"/>
            <ac:picMk id="3074" creationId="{F96DAFF4-3E61-E419-F647-5187BA9D5EEC}"/>
          </ac:picMkLst>
        </pc:picChg>
      </pc:sldChg>
      <pc:sldChg chg="addSp delSp modSp add mod modNotesTx">
        <pc:chgData name="Jassem Abbasi" userId="a485637c-5d5c-44af-8411-f95acc3236b6" providerId="ADAL" clId="{31BB3964-676B-4B48-9724-7B86F2B4A45F}" dt="2024-11-14T15:10:07.579" v="2399" actId="20577"/>
        <pc:sldMkLst>
          <pc:docMk/>
          <pc:sldMk cId="714069187" sldId="2578"/>
        </pc:sldMkLst>
        <pc:spChg chg="mod">
          <ac:chgData name="Jassem Abbasi" userId="a485637c-5d5c-44af-8411-f95acc3236b6" providerId="ADAL" clId="{31BB3964-676B-4B48-9724-7B86F2B4A45F}" dt="2024-11-14T14:53:41.969" v="2235" actId="6549"/>
          <ac:spMkLst>
            <pc:docMk/>
            <pc:sldMk cId="714069187" sldId="2578"/>
            <ac:spMk id="2" creationId="{41E859D1-3022-F9CD-8A21-0AAD50797784}"/>
          </ac:spMkLst>
        </pc:spChg>
        <pc:spChg chg="mod">
          <ac:chgData name="Jassem Abbasi" userId="a485637c-5d5c-44af-8411-f95acc3236b6" providerId="ADAL" clId="{31BB3964-676B-4B48-9724-7B86F2B4A45F}" dt="2024-11-14T14:43:56.624" v="2230" actId="404"/>
          <ac:spMkLst>
            <pc:docMk/>
            <pc:sldMk cId="714069187" sldId="2578"/>
            <ac:spMk id="3" creationId="{C7888CA8-61F1-862B-F8C5-38848403C003}"/>
          </ac:spMkLst>
        </pc:spChg>
        <pc:picChg chg="add mod modCrop">
          <ac:chgData name="Jassem Abbasi" userId="a485637c-5d5c-44af-8411-f95acc3236b6" providerId="ADAL" clId="{31BB3964-676B-4B48-9724-7B86F2B4A45F}" dt="2024-11-14T14:53:10.113" v="2231" actId="14100"/>
          <ac:picMkLst>
            <pc:docMk/>
            <pc:sldMk cId="714069187" sldId="2578"/>
            <ac:picMk id="6" creationId="{54769AFF-48F3-D52C-4C40-21709E30ED0F}"/>
          </ac:picMkLst>
        </pc:picChg>
        <pc:picChg chg="del">
          <ac:chgData name="Jassem Abbasi" userId="a485637c-5d5c-44af-8411-f95acc3236b6" providerId="ADAL" clId="{31BB3964-676B-4B48-9724-7B86F2B4A45F}" dt="2024-11-14T14:28:24.092" v="2191" actId="478"/>
          <ac:picMkLst>
            <pc:docMk/>
            <pc:sldMk cId="714069187" sldId="2578"/>
            <ac:picMk id="7" creationId="{4A118881-9026-1F69-51E2-A44F2C5FAF87}"/>
          </ac:picMkLst>
        </pc:picChg>
        <pc:picChg chg="del">
          <ac:chgData name="Jassem Abbasi" userId="a485637c-5d5c-44af-8411-f95acc3236b6" providerId="ADAL" clId="{31BB3964-676B-4B48-9724-7B86F2B4A45F}" dt="2024-11-14T14:28:23.546" v="2190" actId="478"/>
          <ac:picMkLst>
            <pc:docMk/>
            <pc:sldMk cId="714069187" sldId="2578"/>
            <ac:picMk id="9" creationId="{A0E2FAB9-E849-65D6-C063-378825C7CBCB}"/>
          </ac:picMkLst>
        </pc:picChg>
      </pc:sldChg>
      <pc:sldChg chg="addSp delSp modSp add mod modNotesTx">
        <pc:chgData name="Jassem Abbasi" userId="a485637c-5d5c-44af-8411-f95acc3236b6" providerId="ADAL" clId="{31BB3964-676B-4B48-9724-7B86F2B4A45F}" dt="2024-11-14T15:10:04.520" v="2398" actId="20577"/>
        <pc:sldMkLst>
          <pc:docMk/>
          <pc:sldMk cId="4293473124" sldId="2579"/>
        </pc:sldMkLst>
        <pc:spChg chg="mod">
          <ac:chgData name="Jassem Abbasi" userId="a485637c-5d5c-44af-8411-f95acc3236b6" providerId="ADAL" clId="{31BB3964-676B-4B48-9724-7B86F2B4A45F}" dt="2024-11-14T14:54:33.979" v="2243" actId="6549"/>
          <ac:spMkLst>
            <pc:docMk/>
            <pc:sldMk cId="4293473124" sldId="2579"/>
            <ac:spMk id="2" creationId="{41E859D1-3022-F9CD-8A21-0AAD50797784}"/>
          </ac:spMkLst>
        </pc:spChg>
        <pc:spChg chg="del mod">
          <ac:chgData name="Jassem Abbasi" userId="a485637c-5d5c-44af-8411-f95acc3236b6" providerId="ADAL" clId="{31BB3964-676B-4B48-9724-7B86F2B4A45F}" dt="2024-11-14T14:55:05.964" v="2244"/>
          <ac:spMkLst>
            <pc:docMk/>
            <pc:sldMk cId="4293473124" sldId="2579"/>
            <ac:spMk id="3" creationId="{C7888CA8-61F1-862B-F8C5-38848403C003}"/>
          </ac:spMkLst>
        </pc:spChg>
        <pc:picChg chg="del">
          <ac:chgData name="Jassem Abbasi" userId="a485637c-5d5c-44af-8411-f95acc3236b6" providerId="ADAL" clId="{31BB3964-676B-4B48-9724-7B86F2B4A45F}" dt="2024-11-14T14:54:07.347" v="2241" actId="478"/>
          <ac:picMkLst>
            <pc:docMk/>
            <pc:sldMk cId="4293473124" sldId="2579"/>
            <ac:picMk id="6" creationId="{54769AFF-48F3-D52C-4C40-21709E30ED0F}"/>
          </ac:picMkLst>
        </pc:picChg>
        <pc:picChg chg="add mod">
          <ac:chgData name="Jassem Abbasi" userId="a485637c-5d5c-44af-8411-f95acc3236b6" providerId="ADAL" clId="{31BB3964-676B-4B48-9724-7B86F2B4A45F}" dt="2024-11-14T14:55:12.087" v="2248" actId="14100"/>
          <ac:picMkLst>
            <pc:docMk/>
            <pc:sldMk cId="4293473124" sldId="2579"/>
            <ac:picMk id="7" creationId="{70872EDD-9C67-DA40-E5C3-3CEBCAAB33E1}"/>
          </ac:picMkLst>
        </pc:picChg>
      </pc:sldChg>
      <pc:sldChg chg="addSp delSp modSp add mod modNotesTx">
        <pc:chgData name="Jassem Abbasi" userId="a485637c-5d5c-44af-8411-f95acc3236b6" providerId="ADAL" clId="{31BB3964-676B-4B48-9724-7B86F2B4A45F}" dt="2024-11-14T15:10:01.256" v="2397" actId="20577"/>
        <pc:sldMkLst>
          <pc:docMk/>
          <pc:sldMk cId="905511150" sldId="2580"/>
        </pc:sldMkLst>
        <pc:spChg chg="mod">
          <ac:chgData name="Jassem Abbasi" userId="a485637c-5d5c-44af-8411-f95acc3236b6" providerId="ADAL" clId="{31BB3964-676B-4B48-9724-7B86F2B4A45F}" dt="2024-11-14T15:03:41.738" v="2365" actId="20577"/>
          <ac:spMkLst>
            <pc:docMk/>
            <pc:sldMk cId="905511150" sldId="2580"/>
            <ac:spMk id="2" creationId="{41E859D1-3022-F9CD-8A21-0AAD50797784}"/>
          </ac:spMkLst>
        </pc:spChg>
        <pc:spChg chg="mod">
          <ac:chgData name="Jassem Abbasi" userId="a485637c-5d5c-44af-8411-f95acc3236b6" providerId="ADAL" clId="{31BB3964-676B-4B48-9724-7B86F2B4A45F}" dt="2024-11-14T15:03:16.228" v="2333" actId="1036"/>
          <ac:spMkLst>
            <pc:docMk/>
            <pc:sldMk cId="905511150" sldId="2580"/>
            <ac:spMk id="3" creationId="{C7888CA8-61F1-862B-F8C5-38848403C003}"/>
          </ac:spMkLst>
        </pc:spChg>
        <pc:spChg chg="add mod">
          <ac:chgData name="Jassem Abbasi" userId="a485637c-5d5c-44af-8411-f95acc3236b6" providerId="ADAL" clId="{31BB3964-676B-4B48-9724-7B86F2B4A45F}" dt="2024-11-14T15:02:10.387" v="2270" actId="1035"/>
          <ac:spMkLst>
            <pc:docMk/>
            <pc:sldMk cId="905511150" sldId="2580"/>
            <ac:spMk id="7" creationId="{639A0CD1-428F-823B-8467-5D35DDD724E7}"/>
          </ac:spMkLst>
        </pc:spChg>
        <pc:spChg chg="add mod">
          <ac:chgData name="Jassem Abbasi" userId="a485637c-5d5c-44af-8411-f95acc3236b6" providerId="ADAL" clId="{31BB3964-676B-4B48-9724-7B86F2B4A45F}" dt="2024-11-14T15:02:10.387" v="2270" actId="1035"/>
          <ac:spMkLst>
            <pc:docMk/>
            <pc:sldMk cId="905511150" sldId="2580"/>
            <ac:spMk id="8" creationId="{489D0831-95F4-388A-17DC-8058BF5C29E7}"/>
          </ac:spMkLst>
        </pc:spChg>
        <pc:spChg chg="add mod">
          <ac:chgData name="Jassem Abbasi" userId="a485637c-5d5c-44af-8411-f95acc3236b6" providerId="ADAL" clId="{31BB3964-676B-4B48-9724-7B86F2B4A45F}" dt="2024-11-14T15:02:15.486" v="2292" actId="1038"/>
          <ac:spMkLst>
            <pc:docMk/>
            <pc:sldMk cId="905511150" sldId="2580"/>
            <ac:spMk id="9" creationId="{6711D61E-BC14-3FE9-1CB0-C8D5BA6AB0FE}"/>
          </ac:spMkLst>
        </pc:spChg>
        <pc:spChg chg="add mod">
          <ac:chgData name="Jassem Abbasi" userId="a485637c-5d5c-44af-8411-f95acc3236b6" providerId="ADAL" clId="{31BB3964-676B-4B48-9724-7B86F2B4A45F}" dt="2024-11-14T15:02:10.387" v="2270" actId="1035"/>
          <ac:spMkLst>
            <pc:docMk/>
            <pc:sldMk cId="905511150" sldId="2580"/>
            <ac:spMk id="10" creationId="{C462F6D7-7C36-1B32-E2BD-009D89DAD070}"/>
          </ac:spMkLst>
        </pc:spChg>
        <pc:spChg chg="add mod">
          <ac:chgData name="Jassem Abbasi" userId="a485637c-5d5c-44af-8411-f95acc3236b6" providerId="ADAL" clId="{31BB3964-676B-4B48-9724-7B86F2B4A45F}" dt="2024-11-14T15:02:10.387" v="2270" actId="1035"/>
          <ac:spMkLst>
            <pc:docMk/>
            <pc:sldMk cId="905511150" sldId="2580"/>
            <ac:spMk id="11" creationId="{775D9036-3FCA-78ED-7E16-4927092F4593}"/>
          </ac:spMkLst>
        </pc:spChg>
        <pc:spChg chg="add mod ord">
          <ac:chgData name="Jassem Abbasi" userId="a485637c-5d5c-44af-8411-f95acc3236b6" providerId="ADAL" clId="{31BB3964-676B-4B48-9724-7B86F2B4A45F}" dt="2024-11-14T15:03:11.591" v="2327" actId="14100"/>
          <ac:spMkLst>
            <pc:docMk/>
            <pc:sldMk cId="905511150" sldId="2580"/>
            <ac:spMk id="12" creationId="{C33D87B6-8253-8716-5FD7-0723EDB896D0}"/>
          </ac:spMkLst>
        </pc:spChg>
        <pc:spChg chg="add mod">
          <ac:chgData name="Jassem Abbasi" userId="a485637c-5d5c-44af-8411-f95acc3236b6" providerId="ADAL" clId="{31BB3964-676B-4B48-9724-7B86F2B4A45F}" dt="2024-11-14T15:09:31.407" v="2396" actId="20577"/>
          <ac:spMkLst>
            <pc:docMk/>
            <pc:sldMk cId="905511150" sldId="2580"/>
            <ac:spMk id="14" creationId="{CCA6E8F5-286B-CF61-753B-055AB96BD835}"/>
          </ac:spMkLst>
        </pc:spChg>
        <pc:picChg chg="add mod ord">
          <ac:chgData name="Jassem Abbasi" userId="a485637c-5d5c-44af-8411-f95acc3236b6" providerId="ADAL" clId="{31BB3964-676B-4B48-9724-7B86F2B4A45F}" dt="2024-11-14T15:03:17.776" v="2340" actId="1036"/>
          <ac:picMkLst>
            <pc:docMk/>
            <pc:sldMk cId="905511150" sldId="2580"/>
            <ac:picMk id="5" creationId="{F6FE943F-C55A-C098-EF85-E5362C543242}"/>
          </ac:picMkLst>
        </pc:picChg>
        <pc:picChg chg="del">
          <ac:chgData name="Jassem Abbasi" userId="a485637c-5d5c-44af-8411-f95acc3236b6" providerId="ADAL" clId="{31BB3964-676B-4B48-9724-7B86F2B4A45F}" dt="2024-11-14T14:55:22.377" v="2249" actId="478"/>
          <ac:picMkLst>
            <pc:docMk/>
            <pc:sldMk cId="905511150" sldId="2580"/>
            <ac:picMk id="6" creationId="{54769AFF-48F3-D52C-4C40-21709E30ED0F}"/>
          </ac:picMkLst>
        </pc:picChg>
      </pc:sldChg>
      <pc:sldChg chg="addSp delSp modSp add mod ord">
        <pc:chgData name="Jassem Abbasi" userId="a485637c-5d5c-44af-8411-f95acc3236b6" providerId="ADAL" clId="{31BB3964-676B-4B48-9724-7B86F2B4A45F}" dt="2024-11-22T11:59:22.417" v="3472" actId="1076"/>
        <pc:sldMkLst>
          <pc:docMk/>
          <pc:sldMk cId="3197704416" sldId="2581"/>
        </pc:sldMkLst>
        <pc:spChg chg="mod">
          <ac:chgData name="Jassem Abbasi" userId="a485637c-5d5c-44af-8411-f95acc3236b6" providerId="ADAL" clId="{31BB3964-676B-4B48-9724-7B86F2B4A45F}" dt="2024-11-14T15:11:05.717" v="2405" actId="20577"/>
          <ac:spMkLst>
            <pc:docMk/>
            <pc:sldMk cId="3197704416" sldId="2581"/>
            <ac:spMk id="2" creationId="{41E859D1-3022-F9CD-8A21-0AAD50797784}"/>
          </ac:spMkLst>
        </pc:spChg>
        <pc:spChg chg="add mod">
          <ac:chgData name="Jassem Abbasi" userId="a485637c-5d5c-44af-8411-f95acc3236b6" providerId="ADAL" clId="{31BB3964-676B-4B48-9724-7B86F2B4A45F}" dt="2024-11-14T15:14:25.505" v="2447" actId="404"/>
          <ac:spMkLst>
            <pc:docMk/>
            <pc:sldMk cId="3197704416" sldId="2581"/>
            <ac:spMk id="5" creationId="{A5ABC8FB-25F7-2691-7CBE-D23E030733FB}"/>
          </ac:spMkLst>
        </pc:spChg>
        <pc:spChg chg="add mod">
          <ac:chgData name="Jassem Abbasi" userId="a485637c-5d5c-44af-8411-f95acc3236b6" providerId="ADAL" clId="{31BB3964-676B-4B48-9724-7B86F2B4A45F}" dt="2024-11-22T11:59:22.417" v="3472" actId="1076"/>
          <ac:spMkLst>
            <pc:docMk/>
            <pc:sldMk cId="3197704416" sldId="2581"/>
            <ac:spMk id="12" creationId="{E2816CA9-AE44-8455-27C9-C004803C2311}"/>
          </ac:spMkLst>
        </pc:spChg>
        <pc:picChg chg="del">
          <ac:chgData name="Jassem Abbasi" userId="a485637c-5d5c-44af-8411-f95acc3236b6" providerId="ADAL" clId="{31BB3964-676B-4B48-9724-7B86F2B4A45F}" dt="2024-11-14T15:11:07.131" v="2406" actId="478"/>
          <ac:picMkLst>
            <pc:docMk/>
            <pc:sldMk cId="3197704416" sldId="2581"/>
            <ac:picMk id="7" creationId="{70872EDD-9C67-DA40-E5C3-3CEBCAAB33E1}"/>
          </ac:picMkLst>
        </pc:picChg>
        <pc:picChg chg="add mod">
          <ac:chgData name="Jassem Abbasi" userId="a485637c-5d5c-44af-8411-f95acc3236b6" providerId="ADAL" clId="{31BB3964-676B-4B48-9724-7B86F2B4A45F}" dt="2024-11-15T17:00:22.095" v="2692" actId="14100"/>
          <ac:picMkLst>
            <pc:docMk/>
            <pc:sldMk cId="3197704416" sldId="2581"/>
            <ac:picMk id="8" creationId="{2DE76839-71FA-8DF8-BB5E-C8082F3127C3}"/>
          </ac:picMkLst>
        </pc:picChg>
        <pc:picChg chg="add mod">
          <ac:chgData name="Jassem Abbasi" userId="a485637c-5d5c-44af-8411-f95acc3236b6" providerId="ADAL" clId="{31BB3964-676B-4B48-9724-7B86F2B4A45F}" dt="2024-11-15T17:00:25.163" v="2694" actId="14100"/>
          <ac:picMkLst>
            <pc:docMk/>
            <pc:sldMk cId="3197704416" sldId="2581"/>
            <ac:picMk id="10" creationId="{3993D0E1-937D-05C4-82D3-F2012F1D52D7}"/>
          </ac:picMkLst>
        </pc:picChg>
      </pc:sldChg>
      <pc:sldChg chg="addSp delSp modSp add mod">
        <pc:chgData name="Jassem Abbasi" userId="a485637c-5d5c-44af-8411-f95acc3236b6" providerId="ADAL" clId="{31BB3964-676B-4B48-9724-7B86F2B4A45F}" dt="2024-11-14T15:20:15.182" v="2513" actId="20577"/>
        <pc:sldMkLst>
          <pc:docMk/>
          <pc:sldMk cId="1696567799" sldId="2582"/>
        </pc:sldMkLst>
        <pc:spChg chg="mod">
          <ac:chgData name="Jassem Abbasi" userId="a485637c-5d5c-44af-8411-f95acc3236b6" providerId="ADAL" clId="{31BB3964-676B-4B48-9724-7B86F2B4A45F}" dt="2024-11-14T15:15:15.536" v="2450" actId="20577"/>
          <ac:spMkLst>
            <pc:docMk/>
            <pc:sldMk cId="1696567799" sldId="2582"/>
            <ac:spMk id="2" creationId="{41E859D1-3022-F9CD-8A21-0AAD50797784}"/>
          </ac:spMkLst>
        </pc:spChg>
        <pc:spChg chg="mod">
          <ac:chgData name="Jassem Abbasi" userId="a485637c-5d5c-44af-8411-f95acc3236b6" providerId="ADAL" clId="{31BB3964-676B-4B48-9724-7B86F2B4A45F}" dt="2024-11-14T15:18:09.436" v="2467" actId="14100"/>
          <ac:spMkLst>
            <pc:docMk/>
            <pc:sldMk cId="1696567799" sldId="2582"/>
            <ac:spMk id="5" creationId="{A5ABC8FB-25F7-2691-7CBE-D23E030733FB}"/>
          </ac:spMkLst>
        </pc:spChg>
        <pc:spChg chg="mod">
          <ac:chgData name="Jassem Abbasi" userId="a485637c-5d5c-44af-8411-f95acc3236b6" providerId="ADAL" clId="{31BB3964-676B-4B48-9724-7B86F2B4A45F}" dt="2024-11-14T15:20:15.182" v="2513" actId="20577"/>
          <ac:spMkLst>
            <pc:docMk/>
            <pc:sldMk cId="1696567799" sldId="2582"/>
            <ac:spMk id="12" creationId="{E2816CA9-AE44-8455-27C9-C004803C2311}"/>
          </ac:spMkLst>
        </pc:spChg>
        <pc:picChg chg="add mod">
          <ac:chgData name="Jassem Abbasi" userId="a485637c-5d5c-44af-8411-f95acc3236b6" providerId="ADAL" clId="{31BB3964-676B-4B48-9724-7B86F2B4A45F}" dt="2024-11-14T15:18:13.027" v="2469" actId="14100"/>
          <ac:picMkLst>
            <pc:docMk/>
            <pc:sldMk cId="1696567799" sldId="2582"/>
            <ac:picMk id="6" creationId="{CF531C5A-2715-4983-2ECE-567D3E3A2CB6}"/>
          </ac:picMkLst>
        </pc:picChg>
        <pc:picChg chg="del">
          <ac:chgData name="Jassem Abbasi" userId="a485637c-5d5c-44af-8411-f95acc3236b6" providerId="ADAL" clId="{31BB3964-676B-4B48-9724-7B86F2B4A45F}" dt="2024-11-14T15:16:13.711" v="2459" actId="478"/>
          <ac:picMkLst>
            <pc:docMk/>
            <pc:sldMk cId="1696567799" sldId="2582"/>
            <ac:picMk id="8" creationId="{2DE76839-71FA-8DF8-BB5E-C8082F3127C3}"/>
          </ac:picMkLst>
        </pc:picChg>
        <pc:picChg chg="del">
          <ac:chgData name="Jassem Abbasi" userId="a485637c-5d5c-44af-8411-f95acc3236b6" providerId="ADAL" clId="{31BB3964-676B-4B48-9724-7B86F2B4A45F}" dt="2024-11-14T15:16:14.317" v="2460" actId="478"/>
          <ac:picMkLst>
            <pc:docMk/>
            <pc:sldMk cId="1696567799" sldId="2582"/>
            <ac:picMk id="10" creationId="{3993D0E1-937D-05C4-82D3-F2012F1D52D7}"/>
          </ac:picMkLst>
        </pc:picChg>
      </pc:sldChg>
      <pc:sldChg chg="addSp delSp modSp add mod">
        <pc:chgData name="Jassem Abbasi" userId="a485637c-5d5c-44af-8411-f95acc3236b6" providerId="ADAL" clId="{31BB3964-676B-4B48-9724-7B86F2B4A45F}" dt="2024-11-19T09:51:47.507" v="3389" actId="14100"/>
        <pc:sldMkLst>
          <pc:docMk/>
          <pc:sldMk cId="2220746356" sldId="2583"/>
        </pc:sldMkLst>
        <pc:spChg chg="mod">
          <ac:chgData name="Jassem Abbasi" userId="a485637c-5d5c-44af-8411-f95acc3236b6" providerId="ADAL" clId="{31BB3964-676B-4B48-9724-7B86F2B4A45F}" dt="2024-11-14T15:21:07.704" v="2527" actId="20577"/>
          <ac:spMkLst>
            <pc:docMk/>
            <pc:sldMk cId="2220746356" sldId="2583"/>
            <ac:spMk id="2" creationId="{41E859D1-3022-F9CD-8A21-0AAD50797784}"/>
          </ac:spMkLst>
        </pc:spChg>
        <pc:spChg chg="mod">
          <ac:chgData name="Jassem Abbasi" userId="a485637c-5d5c-44af-8411-f95acc3236b6" providerId="ADAL" clId="{31BB3964-676B-4B48-9724-7B86F2B4A45F}" dt="2024-11-15T15:48:24.905" v="2570" actId="207"/>
          <ac:spMkLst>
            <pc:docMk/>
            <pc:sldMk cId="2220746356" sldId="2583"/>
            <ac:spMk id="5" creationId="{A5ABC8FB-25F7-2691-7CBE-D23E030733FB}"/>
          </ac:spMkLst>
        </pc:spChg>
        <pc:spChg chg="mod">
          <ac:chgData name="Jassem Abbasi" userId="a485637c-5d5c-44af-8411-f95acc3236b6" providerId="ADAL" clId="{31BB3964-676B-4B48-9724-7B86F2B4A45F}" dt="2024-11-15T15:37:40.815" v="2566" actId="1036"/>
          <ac:spMkLst>
            <pc:docMk/>
            <pc:sldMk cId="2220746356" sldId="2583"/>
            <ac:spMk id="12" creationId="{E2816CA9-AE44-8455-27C9-C004803C2311}"/>
          </ac:spMkLst>
        </pc:spChg>
        <pc:picChg chg="add mod">
          <ac:chgData name="Jassem Abbasi" userId="a485637c-5d5c-44af-8411-f95acc3236b6" providerId="ADAL" clId="{31BB3964-676B-4B48-9724-7B86F2B4A45F}" dt="2024-11-19T09:51:47.507" v="3389" actId="14100"/>
          <ac:picMkLst>
            <pc:docMk/>
            <pc:sldMk cId="2220746356" sldId="2583"/>
            <ac:picMk id="6" creationId="{9E14C3D9-AD2A-5BA5-0892-E92FEC296076}"/>
          </ac:picMkLst>
        </pc:picChg>
        <pc:picChg chg="del">
          <ac:chgData name="Jassem Abbasi" userId="a485637c-5d5c-44af-8411-f95acc3236b6" providerId="ADAL" clId="{31BB3964-676B-4B48-9724-7B86F2B4A45F}" dt="2024-11-14T15:20:48.267" v="2515" actId="478"/>
          <ac:picMkLst>
            <pc:docMk/>
            <pc:sldMk cId="2220746356" sldId="2583"/>
            <ac:picMk id="6" creationId="{CF531C5A-2715-4983-2ECE-567D3E3A2CB6}"/>
          </ac:picMkLst>
        </pc:picChg>
      </pc:sldChg>
      <pc:sldChg chg="delSp modSp add del mod">
        <pc:chgData name="Jassem Abbasi" userId="a485637c-5d5c-44af-8411-f95acc3236b6" providerId="ADAL" clId="{31BB3964-676B-4B48-9724-7B86F2B4A45F}" dt="2024-11-17T11:04:14.685" v="2705" actId="47"/>
        <pc:sldMkLst>
          <pc:docMk/>
          <pc:sldMk cId="2653857301" sldId="2584"/>
        </pc:sldMkLst>
        <pc:spChg chg="mod">
          <ac:chgData name="Jassem Abbasi" userId="a485637c-5d5c-44af-8411-f95acc3236b6" providerId="ADAL" clId="{31BB3964-676B-4B48-9724-7B86F2B4A45F}" dt="2024-11-15T15:50:42.290" v="2578" actId="404"/>
          <ac:spMkLst>
            <pc:docMk/>
            <pc:sldMk cId="2653857301" sldId="2584"/>
            <ac:spMk id="2" creationId="{41E859D1-3022-F9CD-8A21-0AAD50797784}"/>
          </ac:spMkLst>
        </pc:spChg>
        <pc:spChg chg="mod">
          <ac:chgData name="Jassem Abbasi" userId="a485637c-5d5c-44af-8411-f95acc3236b6" providerId="ADAL" clId="{31BB3964-676B-4B48-9724-7B86F2B4A45F}" dt="2024-11-15T15:50:31.273" v="2573" actId="20577"/>
          <ac:spMkLst>
            <pc:docMk/>
            <pc:sldMk cId="2653857301" sldId="2584"/>
            <ac:spMk id="5" creationId="{A5ABC8FB-25F7-2691-7CBE-D23E030733FB}"/>
          </ac:spMkLst>
        </pc:spChg>
        <pc:picChg chg="del">
          <ac:chgData name="Jassem Abbasi" userId="a485637c-5d5c-44af-8411-f95acc3236b6" providerId="ADAL" clId="{31BB3964-676B-4B48-9724-7B86F2B4A45F}" dt="2024-11-15T15:50:28.522" v="2572" actId="478"/>
          <ac:picMkLst>
            <pc:docMk/>
            <pc:sldMk cId="2653857301" sldId="2584"/>
            <ac:picMk id="6" creationId="{9E14C3D9-AD2A-5BA5-0892-E92FEC296076}"/>
          </ac:picMkLst>
        </pc:picChg>
      </pc:sldChg>
      <pc:sldChg chg="addSp delSp modSp new mod setBg">
        <pc:chgData name="Jassem Abbasi" userId="a485637c-5d5c-44af-8411-f95acc3236b6" providerId="ADAL" clId="{31BB3964-676B-4B48-9724-7B86F2B4A45F}" dt="2024-11-19T09:57:27.394" v="3395" actId="2711"/>
        <pc:sldMkLst>
          <pc:docMk/>
          <pc:sldMk cId="4003671187" sldId="2584"/>
        </pc:sldMkLst>
        <pc:spChg chg="mod">
          <ac:chgData name="Jassem Abbasi" userId="a485637c-5d5c-44af-8411-f95acc3236b6" providerId="ADAL" clId="{31BB3964-676B-4B48-9724-7B86F2B4A45F}" dt="2024-11-19T09:57:27.394" v="3395" actId="2711"/>
          <ac:spMkLst>
            <pc:docMk/>
            <pc:sldMk cId="4003671187" sldId="2584"/>
            <ac:spMk id="2" creationId="{D23E03BE-816C-A685-8C39-0EA2E30E4B51}"/>
          </ac:spMkLst>
        </pc:spChg>
        <pc:spChg chg="del">
          <ac:chgData name="Jassem Abbasi" userId="a485637c-5d5c-44af-8411-f95acc3236b6" providerId="ADAL" clId="{31BB3964-676B-4B48-9724-7B86F2B4A45F}" dt="2024-11-19T09:57:17.216" v="3393" actId="26606"/>
          <ac:spMkLst>
            <pc:docMk/>
            <pc:sldMk cId="4003671187" sldId="2584"/>
            <ac:spMk id="3" creationId="{97EF172D-E374-0367-EE17-F8D6D8878AC7}"/>
          </ac:spMkLst>
        </pc:spChg>
        <pc:spChg chg="mod">
          <ac:chgData name="Jassem Abbasi" userId="a485637c-5d5c-44af-8411-f95acc3236b6" providerId="ADAL" clId="{31BB3964-676B-4B48-9724-7B86F2B4A45F}" dt="2024-11-19T09:57:17.216" v="3393" actId="26606"/>
          <ac:spMkLst>
            <pc:docMk/>
            <pc:sldMk cId="4003671187" sldId="2584"/>
            <ac:spMk id="4" creationId="{1E691BE8-FD7E-A026-DF8A-261A1FC87DC2}"/>
          </ac:spMkLst>
        </pc:spChg>
        <pc:spChg chg="add">
          <ac:chgData name="Jassem Abbasi" userId="a485637c-5d5c-44af-8411-f95acc3236b6" providerId="ADAL" clId="{31BB3964-676B-4B48-9724-7B86F2B4A45F}" dt="2024-11-19T09:57:04.527" v="3390"/>
          <ac:spMkLst>
            <pc:docMk/>
            <pc:sldMk cId="4003671187" sldId="2584"/>
            <ac:spMk id="5" creationId="{DB3EDBEE-3C45-6AD9-848E-20EE2710CA6E}"/>
          </ac:spMkLst>
        </pc:spChg>
        <pc:spChg chg="add">
          <ac:chgData name="Jassem Abbasi" userId="a485637c-5d5c-44af-8411-f95acc3236b6" providerId="ADAL" clId="{31BB3964-676B-4B48-9724-7B86F2B4A45F}" dt="2024-11-19T09:57:17.216" v="3393" actId="26606"/>
          <ac:spMkLst>
            <pc:docMk/>
            <pc:sldMk cId="4003671187" sldId="2584"/>
            <ac:spMk id="11" creationId="{ECC07320-C2CA-4E29-8481-9D9E143C7788}"/>
          </ac:spMkLst>
        </pc:spChg>
        <pc:spChg chg="add">
          <ac:chgData name="Jassem Abbasi" userId="a485637c-5d5c-44af-8411-f95acc3236b6" providerId="ADAL" clId="{31BB3964-676B-4B48-9724-7B86F2B4A45F}" dt="2024-11-19T09:57:17.216" v="3393" actId="26606"/>
          <ac:spMkLst>
            <pc:docMk/>
            <pc:sldMk cId="4003671187" sldId="2584"/>
            <ac:spMk id="13" creationId="{178FB36B-5BFE-42CA-BC60-1115E0D95EEC}"/>
          </ac:spMkLst>
        </pc:spChg>
        <pc:picChg chg="add mod ord">
          <ac:chgData name="Jassem Abbasi" userId="a485637c-5d5c-44af-8411-f95acc3236b6" providerId="ADAL" clId="{31BB3964-676B-4B48-9724-7B86F2B4A45F}" dt="2024-11-19T09:57:20.876" v="3394" actId="14100"/>
          <ac:picMkLst>
            <pc:docMk/>
            <pc:sldMk cId="4003671187" sldId="2584"/>
            <ac:picMk id="6" creationId="{7453681D-CC61-D19D-D243-4909BED056D6}"/>
          </ac:picMkLst>
        </pc:picChg>
      </pc:sldChg>
      <pc:sldChg chg="addSp delSp modSp new del mod">
        <pc:chgData name="Jassem Abbasi" userId="a485637c-5d5c-44af-8411-f95acc3236b6" providerId="ADAL" clId="{31BB3964-676B-4B48-9724-7B86F2B4A45F}" dt="2024-11-22T11:58:27.906" v="3449" actId="47"/>
        <pc:sldMkLst>
          <pc:docMk/>
          <pc:sldMk cId="3191025475" sldId="2585"/>
        </pc:sldMkLst>
        <pc:spChg chg="del">
          <ac:chgData name="Jassem Abbasi" userId="a485637c-5d5c-44af-8411-f95acc3236b6" providerId="ADAL" clId="{31BB3964-676B-4B48-9724-7B86F2B4A45F}" dt="2024-11-19T00:32:48.244" v="3175" actId="478"/>
          <ac:spMkLst>
            <pc:docMk/>
            <pc:sldMk cId="3191025475" sldId="2585"/>
            <ac:spMk id="2" creationId="{89D8A95F-CAA1-2C11-68D5-DCE44552FF74}"/>
          </ac:spMkLst>
        </pc:spChg>
        <pc:spChg chg="mod">
          <ac:chgData name="Jassem Abbasi" userId="a485637c-5d5c-44af-8411-f95acc3236b6" providerId="ADAL" clId="{31BB3964-676B-4B48-9724-7B86F2B4A45F}" dt="2024-11-19T00:35:47.915" v="3187" actId="1076"/>
          <ac:spMkLst>
            <pc:docMk/>
            <pc:sldMk cId="3191025475" sldId="2585"/>
            <ac:spMk id="3" creationId="{60D6D4F0-2D5A-D598-5D8D-63FEE9293B2E}"/>
          </ac:spMkLst>
        </pc:spChg>
        <pc:spChg chg="add">
          <ac:chgData name="Jassem Abbasi" userId="a485637c-5d5c-44af-8411-f95acc3236b6" providerId="ADAL" clId="{31BB3964-676B-4B48-9724-7B86F2B4A45F}" dt="2024-11-19T00:34:09.535" v="3176"/>
          <ac:spMkLst>
            <pc:docMk/>
            <pc:sldMk cId="3191025475" sldId="2585"/>
            <ac:spMk id="5" creationId="{F7E077E7-8AFC-669C-148B-FC31BFC8C84F}"/>
          </ac:spMkLst>
        </pc:spChg>
        <pc:picChg chg="add del mod">
          <ac:chgData name="Jassem Abbasi" userId="a485637c-5d5c-44af-8411-f95acc3236b6" providerId="ADAL" clId="{31BB3964-676B-4B48-9724-7B86F2B4A45F}" dt="2024-11-19T00:35:04.536" v="3180" actId="478"/>
          <ac:picMkLst>
            <pc:docMk/>
            <pc:sldMk cId="3191025475" sldId="2585"/>
            <ac:picMk id="6" creationId="{564BDE61-24C4-7516-238F-5230792DCBDF}"/>
          </ac:picMkLst>
        </pc:picChg>
        <pc:picChg chg="add del mod">
          <ac:chgData name="Jassem Abbasi" userId="a485637c-5d5c-44af-8411-f95acc3236b6" providerId="ADAL" clId="{31BB3964-676B-4B48-9724-7B86F2B4A45F}" dt="2024-11-22T11:55:43.577" v="3421" actId="478"/>
          <ac:picMkLst>
            <pc:docMk/>
            <pc:sldMk cId="3191025475" sldId="2585"/>
            <ac:picMk id="7" creationId="{D165F65E-A95D-7E67-9F82-501E7D809ED2}"/>
          </ac:picMkLst>
        </pc:picChg>
      </pc:sldChg>
      <pc:sldChg chg="addSp delSp modSp add mod">
        <pc:chgData name="Jassem Abbasi" userId="a485637c-5d5c-44af-8411-f95acc3236b6" providerId="ADAL" clId="{31BB3964-676B-4B48-9724-7B86F2B4A45F}" dt="2024-11-19T00:11:46.494" v="3054" actId="167"/>
        <pc:sldMkLst>
          <pc:docMk/>
          <pc:sldMk cId="976088603" sldId="2586"/>
        </pc:sldMkLst>
        <pc:spChg chg="del">
          <ac:chgData name="Jassem Abbasi" userId="a485637c-5d5c-44af-8411-f95acc3236b6" providerId="ADAL" clId="{31BB3964-676B-4B48-9724-7B86F2B4A45F}" dt="2024-11-19T00:08:10.747" v="3034" actId="478"/>
          <ac:spMkLst>
            <pc:docMk/>
            <pc:sldMk cId="976088603" sldId="2586"/>
            <ac:spMk id="3" creationId="{0DA02DE5-E412-0849-B0A7-3B41B9A7D6B6}"/>
          </ac:spMkLst>
        </pc:spChg>
        <pc:spChg chg="add del mod">
          <ac:chgData name="Jassem Abbasi" userId="a485637c-5d5c-44af-8411-f95acc3236b6" providerId="ADAL" clId="{31BB3964-676B-4B48-9724-7B86F2B4A45F}" dt="2024-11-19T00:08:19.004" v="3039" actId="478"/>
          <ac:spMkLst>
            <pc:docMk/>
            <pc:sldMk cId="976088603" sldId="2586"/>
            <ac:spMk id="7" creationId="{F1545CD4-D436-8123-6D4F-C66C70863AC8}"/>
          </ac:spMkLst>
        </pc:spChg>
        <pc:picChg chg="add del ord">
          <ac:chgData name="Jassem Abbasi" userId="a485637c-5d5c-44af-8411-f95acc3236b6" providerId="ADAL" clId="{31BB3964-676B-4B48-9724-7B86F2B4A45F}" dt="2024-11-19T00:08:23.475" v="3041" actId="166"/>
          <ac:picMkLst>
            <pc:docMk/>
            <pc:sldMk cId="976088603" sldId="2586"/>
            <ac:picMk id="6" creationId="{34329FF7-7C6F-6F43-D57D-AB5B157D156B}"/>
          </ac:picMkLst>
        </pc:picChg>
        <pc:picChg chg="add del mod">
          <ac:chgData name="Jassem Abbasi" userId="a485637c-5d5c-44af-8411-f95acc3236b6" providerId="ADAL" clId="{31BB3964-676B-4B48-9724-7B86F2B4A45F}" dt="2024-11-19T00:11:37.112" v="3048" actId="478"/>
          <ac:picMkLst>
            <pc:docMk/>
            <pc:sldMk cId="976088603" sldId="2586"/>
            <ac:picMk id="9" creationId="{2250053A-688A-EB41-3982-CA1E50CE9099}"/>
          </ac:picMkLst>
        </pc:picChg>
        <pc:picChg chg="add mod ord">
          <ac:chgData name="Jassem Abbasi" userId="a485637c-5d5c-44af-8411-f95acc3236b6" providerId="ADAL" clId="{31BB3964-676B-4B48-9724-7B86F2B4A45F}" dt="2024-11-19T00:11:46.494" v="3054" actId="167"/>
          <ac:picMkLst>
            <pc:docMk/>
            <pc:sldMk cId="976088603" sldId="2586"/>
            <ac:picMk id="11" creationId="{ECD9FEA2-0F9F-2533-6BE6-BF26E8F87281}"/>
          </ac:picMkLst>
        </pc:picChg>
        <pc:picChg chg="del">
          <ac:chgData name="Jassem Abbasi" userId="a485637c-5d5c-44af-8411-f95acc3236b6" providerId="ADAL" clId="{31BB3964-676B-4B48-9724-7B86F2B4A45F}" dt="2024-11-19T00:08:05.292" v="3031" actId="478"/>
          <ac:picMkLst>
            <pc:docMk/>
            <pc:sldMk cId="976088603" sldId="2586"/>
            <ac:picMk id="1028" creationId="{DAB92FF5-49B2-8565-B7CB-0D5D227A3555}"/>
          </ac:picMkLst>
        </pc:picChg>
      </pc:sldChg>
      <pc:sldChg chg="addSp delSp modSp add mod ord">
        <pc:chgData name="Jassem Abbasi" userId="a485637c-5d5c-44af-8411-f95acc3236b6" providerId="ADAL" clId="{31BB3964-676B-4B48-9724-7B86F2B4A45F}" dt="2024-11-19T09:51:04.977" v="3387" actId="14100"/>
        <pc:sldMkLst>
          <pc:docMk/>
          <pc:sldMk cId="2835248965" sldId="2587"/>
        </pc:sldMkLst>
        <pc:spChg chg="del">
          <ac:chgData name="Jassem Abbasi" userId="a485637c-5d5c-44af-8411-f95acc3236b6" providerId="ADAL" clId="{31BB3964-676B-4B48-9724-7B86F2B4A45F}" dt="2024-11-19T00:45:54.181" v="3219" actId="478"/>
          <ac:spMkLst>
            <pc:docMk/>
            <pc:sldMk cId="2835248965" sldId="2587"/>
            <ac:spMk id="6" creationId="{00000000-0000-0000-0000-000000000000}"/>
          </ac:spMkLst>
        </pc:spChg>
        <pc:spChg chg="del">
          <ac:chgData name="Jassem Abbasi" userId="a485637c-5d5c-44af-8411-f95acc3236b6" providerId="ADAL" clId="{31BB3964-676B-4B48-9724-7B86F2B4A45F}" dt="2024-11-19T00:46:08.692" v="3229" actId="478"/>
          <ac:spMkLst>
            <pc:docMk/>
            <pc:sldMk cId="2835248965" sldId="2587"/>
            <ac:spMk id="8" creationId="{E34C3563-7475-8542-9B68-72F1D6F805DA}"/>
          </ac:spMkLst>
        </pc:spChg>
        <pc:spChg chg="mod">
          <ac:chgData name="Jassem Abbasi" userId="a485637c-5d5c-44af-8411-f95acc3236b6" providerId="ADAL" clId="{31BB3964-676B-4B48-9724-7B86F2B4A45F}" dt="2024-11-19T09:50:19.149" v="3385" actId="403"/>
          <ac:spMkLst>
            <pc:docMk/>
            <pc:sldMk cId="2835248965" sldId="2587"/>
            <ac:spMk id="11" creationId="{563C730F-5F67-4B6A-B111-7FA9FAC82049}"/>
          </ac:spMkLst>
        </pc:spChg>
        <pc:picChg chg="del mod">
          <ac:chgData name="Jassem Abbasi" userId="a485637c-5d5c-44af-8411-f95acc3236b6" providerId="ADAL" clId="{31BB3964-676B-4B48-9724-7B86F2B4A45F}" dt="2024-11-19T09:49:59.987" v="3368" actId="478"/>
          <ac:picMkLst>
            <pc:docMk/>
            <pc:sldMk cId="2835248965" sldId="2587"/>
            <ac:picMk id="2" creationId="{869FB3BB-2E9D-4186-1CC7-CCE4CB32AEFD}"/>
          </ac:picMkLst>
        </pc:picChg>
        <pc:picChg chg="del">
          <ac:chgData name="Jassem Abbasi" userId="a485637c-5d5c-44af-8411-f95acc3236b6" providerId="ADAL" clId="{31BB3964-676B-4B48-9724-7B86F2B4A45F}" dt="2024-11-19T00:45:54.181" v="3219" actId="478"/>
          <ac:picMkLst>
            <pc:docMk/>
            <pc:sldMk cId="2835248965" sldId="2587"/>
            <ac:picMk id="3" creationId="{00000000-0000-0000-0000-000000000000}"/>
          </ac:picMkLst>
        </pc:picChg>
        <pc:picChg chg="del">
          <ac:chgData name="Jassem Abbasi" userId="a485637c-5d5c-44af-8411-f95acc3236b6" providerId="ADAL" clId="{31BB3964-676B-4B48-9724-7B86F2B4A45F}" dt="2024-11-19T00:45:54.181" v="3219" actId="478"/>
          <ac:picMkLst>
            <pc:docMk/>
            <pc:sldMk cId="2835248965" sldId="2587"/>
            <ac:picMk id="4" creationId="{00000000-0000-0000-0000-000000000000}"/>
          </ac:picMkLst>
        </pc:picChg>
        <pc:picChg chg="del">
          <ac:chgData name="Jassem Abbasi" userId="a485637c-5d5c-44af-8411-f95acc3236b6" providerId="ADAL" clId="{31BB3964-676B-4B48-9724-7B86F2B4A45F}" dt="2024-11-19T00:45:54.181" v="3219" actId="478"/>
          <ac:picMkLst>
            <pc:docMk/>
            <pc:sldMk cId="2835248965" sldId="2587"/>
            <ac:picMk id="5" creationId="{00000000-0000-0000-0000-000000000000}"/>
          </ac:picMkLst>
        </pc:picChg>
        <pc:picChg chg="mod">
          <ac:chgData name="Jassem Abbasi" userId="a485637c-5d5c-44af-8411-f95acc3236b6" providerId="ADAL" clId="{31BB3964-676B-4B48-9724-7B86F2B4A45F}" dt="2024-11-19T09:50:01.819" v="3369" actId="1076"/>
          <ac:picMkLst>
            <pc:docMk/>
            <pc:sldMk cId="2835248965" sldId="2587"/>
            <ac:picMk id="7" creationId="{FABFEFCB-004F-0BFE-821A-F5DE3DE03AA9}"/>
          </ac:picMkLst>
        </pc:picChg>
        <pc:picChg chg="del">
          <ac:chgData name="Jassem Abbasi" userId="a485637c-5d5c-44af-8411-f95acc3236b6" providerId="ADAL" clId="{31BB3964-676B-4B48-9724-7B86F2B4A45F}" dt="2024-11-19T00:46:06.712" v="3227" actId="478"/>
          <ac:picMkLst>
            <pc:docMk/>
            <pc:sldMk cId="2835248965" sldId="2587"/>
            <ac:picMk id="9" creationId="{00000000-0000-0000-0000-000000000000}"/>
          </ac:picMkLst>
        </pc:picChg>
        <pc:picChg chg="add del mod">
          <ac:chgData name="Jassem Abbasi" userId="a485637c-5d5c-44af-8411-f95acc3236b6" providerId="ADAL" clId="{31BB3964-676B-4B48-9724-7B86F2B4A45F}" dt="2024-11-19T00:47:30.393" v="3235" actId="478"/>
          <ac:picMkLst>
            <pc:docMk/>
            <pc:sldMk cId="2835248965" sldId="2587"/>
            <ac:picMk id="4098" creationId="{00A51486-0A0D-2F0A-3CD4-8425595FC05E}"/>
          </ac:picMkLst>
        </pc:picChg>
        <pc:picChg chg="add del mod">
          <ac:chgData name="Jassem Abbasi" userId="a485637c-5d5c-44af-8411-f95acc3236b6" providerId="ADAL" clId="{31BB3964-676B-4B48-9724-7B86F2B4A45F}" dt="2024-11-19T00:53:25.204" v="3245" actId="478"/>
          <ac:picMkLst>
            <pc:docMk/>
            <pc:sldMk cId="2835248965" sldId="2587"/>
            <ac:picMk id="4100" creationId="{698E892E-0A8B-48D2-F2DE-6B5D2F559614}"/>
          </ac:picMkLst>
        </pc:picChg>
        <pc:picChg chg="add del mod">
          <ac:chgData name="Jassem Abbasi" userId="a485637c-5d5c-44af-8411-f95acc3236b6" providerId="ADAL" clId="{31BB3964-676B-4B48-9724-7B86F2B4A45F}" dt="2024-11-19T00:48:05.133" v="3241" actId="478"/>
          <ac:picMkLst>
            <pc:docMk/>
            <pc:sldMk cId="2835248965" sldId="2587"/>
            <ac:picMk id="4102" creationId="{43B7BF28-7099-1A37-F273-E403D35FE00D}"/>
          </ac:picMkLst>
        </pc:picChg>
        <pc:picChg chg="add del mod">
          <ac:chgData name="Jassem Abbasi" userId="a485637c-5d5c-44af-8411-f95acc3236b6" providerId="ADAL" clId="{31BB3964-676B-4B48-9724-7B86F2B4A45F}" dt="2024-11-19T00:53:36.913" v="3250" actId="478"/>
          <ac:picMkLst>
            <pc:docMk/>
            <pc:sldMk cId="2835248965" sldId="2587"/>
            <ac:picMk id="4104" creationId="{29E939E3-056D-F500-78A5-382BA2B94A57}"/>
          </ac:picMkLst>
        </pc:picChg>
        <pc:picChg chg="add mod">
          <ac:chgData name="Jassem Abbasi" userId="a485637c-5d5c-44af-8411-f95acc3236b6" providerId="ADAL" clId="{31BB3964-676B-4B48-9724-7B86F2B4A45F}" dt="2024-11-19T09:51:04.977" v="3387" actId="14100"/>
          <ac:picMkLst>
            <pc:docMk/>
            <pc:sldMk cId="2835248965" sldId="2587"/>
            <ac:picMk id="4106" creationId="{20574257-2EEE-F65E-9A90-5CE892DA53AE}"/>
          </ac:picMkLst>
        </pc:picChg>
      </pc:sldChg>
      <pc:sldChg chg="modSp add mod">
        <pc:chgData name="Jassem Abbasi" userId="a485637c-5d5c-44af-8411-f95acc3236b6" providerId="ADAL" clId="{31BB3964-676B-4B48-9724-7B86F2B4A45F}" dt="2024-11-22T11:47:01.442" v="3420" actId="12"/>
        <pc:sldMkLst>
          <pc:docMk/>
          <pc:sldMk cId="3539222707" sldId="2588"/>
        </pc:sldMkLst>
        <pc:spChg chg="mod">
          <ac:chgData name="Jassem Abbasi" userId="a485637c-5d5c-44af-8411-f95acc3236b6" providerId="ADAL" clId="{31BB3964-676B-4B48-9724-7B86F2B4A45F}" dt="2024-11-22T11:47:01.442" v="3420" actId="12"/>
          <ac:spMkLst>
            <pc:docMk/>
            <pc:sldMk cId="3539222707" sldId="2588"/>
            <ac:spMk id="3" creationId="{4A091802-5297-DCC1-5987-4E784AE5FDDC}"/>
          </ac:spMkLst>
        </pc:spChg>
      </pc:sldChg>
      <pc:sldChg chg="modSp add mod">
        <pc:chgData name="Jassem Abbasi" userId="a485637c-5d5c-44af-8411-f95acc3236b6" providerId="ADAL" clId="{31BB3964-676B-4B48-9724-7B86F2B4A45F}" dt="2024-11-22T12:08:52.360" v="3652" actId="207"/>
        <pc:sldMkLst>
          <pc:docMk/>
          <pc:sldMk cId="3933924899" sldId="2589"/>
        </pc:sldMkLst>
        <pc:spChg chg="mod">
          <ac:chgData name="Jassem Abbasi" userId="a485637c-5d5c-44af-8411-f95acc3236b6" providerId="ADAL" clId="{31BB3964-676B-4B48-9724-7B86F2B4A45F}" dt="2024-11-22T12:08:52.360" v="3652" actId="207"/>
          <ac:spMkLst>
            <pc:docMk/>
            <pc:sldMk cId="3933924899" sldId="2589"/>
            <ac:spMk id="6" creationId="{9F90215F-660E-45EA-BBB7-7548618E5032}"/>
          </ac:spMkLst>
        </pc:spChg>
      </pc:sldChg>
    </pc:docChg>
  </pc:docChgLst>
  <pc:docChgLst>
    <pc:chgData name="Jassem Abbasi" userId="a485637c-5d5c-44af-8411-f95acc3236b6" providerId="ADAL" clId="{305593A7-F8C4-4328-8A4A-67694B6E7789}"/>
    <pc:docChg chg="modSld">
      <pc:chgData name="Jassem Abbasi" userId="a485637c-5d5c-44af-8411-f95acc3236b6" providerId="ADAL" clId="{305593A7-F8C4-4328-8A4A-67694B6E7789}" dt="2023-09-04T17:03:29.809" v="4" actId="166"/>
      <pc:docMkLst>
        <pc:docMk/>
      </pc:docMkLst>
      <pc:sldChg chg="modSp mod">
        <pc:chgData name="Jassem Abbasi" userId="a485637c-5d5c-44af-8411-f95acc3236b6" providerId="ADAL" clId="{305593A7-F8C4-4328-8A4A-67694B6E7789}" dt="2023-09-04T17:03:29.809" v="4" actId="166"/>
        <pc:sldMkLst>
          <pc:docMk/>
          <pc:sldMk cId="4062495535" sldId="278"/>
        </pc:sldMkLst>
        <pc:picChg chg="mod ord">
          <ac:chgData name="Jassem Abbasi" userId="a485637c-5d5c-44af-8411-f95acc3236b6" providerId="ADAL" clId="{305593A7-F8C4-4328-8A4A-67694B6E7789}" dt="2023-09-04T17:03:29.809" v="4" actId="166"/>
          <ac:picMkLst>
            <pc:docMk/>
            <pc:sldMk cId="4062495535" sldId="278"/>
            <ac:picMk id="11" creationId="{103DB0D7-D5A7-C068-D418-E9FFF5349A15}"/>
          </ac:picMkLst>
        </pc:picChg>
      </pc:sldChg>
    </pc:docChg>
  </pc:docChgLst>
  <pc:docChgLst>
    <pc:chgData name="Jassem Abbasi" userId="a485637c-5d5c-44af-8411-f95acc3236b6" providerId="ADAL" clId="{74536081-47C7-4357-A486-4F6CA407721A}"/>
    <pc:docChg chg="undo custSel addSld delSld modSld sldOrd modMainMaster">
      <pc:chgData name="Jassem Abbasi" userId="a485637c-5d5c-44af-8411-f95acc3236b6" providerId="ADAL" clId="{74536081-47C7-4357-A486-4F6CA407721A}" dt="2024-10-29T10:37:36.242" v="2669" actId="1036"/>
      <pc:docMkLst>
        <pc:docMk/>
      </pc:docMkLst>
      <pc:sldChg chg="modSp add del mod">
        <pc:chgData name="Jassem Abbasi" userId="a485637c-5d5c-44af-8411-f95acc3236b6" providerId="ADAL" clId="{74536081-47C7-4357-A486-4F6CA407721A}" dt="2024-10-28T10:23:19.036" v="2087" actId="47"/>
        <pc:sldMkLst>
          <pc:docMk/>
          <pc:sldMk cId="2693766897" sldId="265"/>
        </pc:sldMkLst>
        <pc:spChg chg="mod">
          <ac:chgData name="Jassem Abbasi" userId="a485637c-5d5c-44af-8411-f95acc3236b6" providerId="ADAL" clId="{74536081-47C7-4357-A486-4F6CA407721A}" dt="2024-10-24T12:12:12.047" v="1062" actId="14100"/>
          <ac:spMkLst>
            <pc:docMk/>
            <pc:sldMk cId="2693766897" sldId="265"/>
            <ac:spMk id="2" creationId="{00000000-0000-0000-0000-000000000000}"/>
          </ac:spMkLst>
        </pc:spChg>
        <pc:graphicFrameChg chg="mod">
          <ac:chgData name="Jassem Abbasi" userId="a485637c-5d5c-44af-8411-f95acc3236b6" providerId="ADAL" clId="{74536081-47C7-4357-A486-4F6CA407721A}" dt="2024-10-24T12:12:00.696" v="1060" actId="207"/>
          <ac:graphicFrameMkLst>
            <pc:docMk/>
            <pc:sldMk cId="2693766897" sldId="265"/>
            <ac:graphicFrameMk id="6" creationId="{00000000-0000-0000-0000-000000000000}"/>
          </ac:graphicFrameMkLst>
        </pc:graphicFrameChg>
      </pc:sldChg>
      <pc:sldChg chg="del">
        <pc:chgData name="Jassem Abbasi" userId="a485637c-5d5c-44af-8411-f95acc3236b6" providerId="ADAL" clId="{74536081-47C7-4357-A486-4F6CA407721A}" dt="2024-10-24T08:56:10.259" v="111" actId="47"/>
        <pc:sldMkLst>
          <pc:docMk/>
          <pc:sldMk cId="2702516084" sldId="308"/>
        </pc:sldMkLst>
      </pc:sldChg>
      <pc:sldChg chg="del">
        <pc:chgData name="Jassem Abbasi" userId="a485637c-5d5c-44af-8411-f95acc3236b6" providerId="ADAL" clId="{74536081-47C7-4357-A486-4F6CA407721A}" dt="2024-10-24T08:56:06.875" v="108" actId="47"/>
        <pc:sldMkLst>
          <pc:docMk/>
          <pc:sldMk cId="2023377549" sldId="312"/>
        </pc:sldMkLst>
      </pc:sldChg>
      <pc:sldChg chg="del">
        <pc:chgData name="Jassem Abbasi" userId="a485637c-5d5c-44af-8411-f95acc3236b6" providerId="ADAL" clId="{74536081-47C7-4357-A486-4F6CA407721A}" dt="2024-10-24T08:56:03.690" v="107" actId="47"/>
        <pc:sldMkLst>
          <pc:docMk/>
          <pc:sldMk cId="3717609407" sldId="319"/>
        </pc:sldMkLst>
      </pc:sldChg>
      <pc:sldChg chg="del">
        <pc:chgData name="Jassem Abbasi" userId="a485637c-5d5c-44af-8411-f95acc3236b6" providerId="ADAL" clId="{74536081-47C7-4357-A486-4F6CA407721A}" dt="2024-10-24T08:56:09.197" v="109" actId="47"/>
        <pc:sldMkLst>
          <pc:docMk/>
          <pc:sldMk cId="1063735046" sldId="334"/>
        </pc:sldMkLst>
      </pc:sldChg>
      <pc:sldChg chg="del">
        <pc:chgData name="Jassem Abbasi" userId="a485637c-5d5c-44af-8411-f95acc3236b6" providerId="ADAL" clId="{74536081-47C7-4357-A486-4F6CA407721A}" dt="2024-10-24T08:56:09.740" v="110" actId="47"/>
        <pc:sldMkLst>
          <pc:docMk/>
          <pc:sldMk cId="1039031238" sldId="337"/>
        </pc:sldMkLst>
      </pc:sldChg>
      <pc:sldChg chg="del">
        <pc:chgData name="Jassem Abbasi" userId="a485637c-5d5c-44af-8411-f95acc3236b6" providerId="ADAL" clId="{74536081-47C7-4357-A486-4F6CA407721A}" dt="2024-10-24T08:56:10.610" v="112" actId="47"/>
        <pc:sldMkLst>
          <pc:docMk/>
          <pc:sldMk cId="1964660637" sldId="339"/>
        </pc:sldMkLst>
      </pc:sldChg>
      <pc:sldChg chg="del">
        <pc:chgData name="Jassem Abbasi" userId="a485637c-5d5c-44af-8411-f95acc3236b6" providerId="ADAL" clId="{74536081-47C7-4357-A486-4F6CA407721A}" dt="2024-10-24T08:56:11.141" v="113" actId="47"/>
        <pc:sldMkLst>
          <pc:docMk/>
          <pc:sldMk cId="2487154705" sldId="345"/>
        </pc:sldMkLst>
      </pc:sldChg>
      <pc:sldChg chg="addSp delSp modSp mod">
        <pc:chgData name="Jassem Abbasi" userId="a485637c-5d5c-44af-8411-f95acc3236b6" providerId="ADAL" clId="{74536081-47C7-4357-A486-4F6CA407721A}" dt="2024-10-29T10:33:29.753" v="2629" actId="207"/>
        <pc:sldMkLst>
          <pc:docMk/>
          <pc:sldMk cId="3180615259" sldId="347"/>
        </pc:sldMkLst>
        <pc:spChg chg="add del">
          <ac:chgData name="Jassem Abbasi" userId="a485637c-5d5c-44af-8411-f95acc3236b6" providerId="ADAL" clId="{74536081-47C7-4357-A486-4F6CA407721A}" dt="2024-10-29T10:32:44.297" v="2602" actId="22"/>
          <ac:spMkLst>
            <pc:docMk/>
            <pc:sldMk cId="3180615259" sldId="347"/>
            <ac:spMk id="4" creationId="{E8033B42-E58D-AE26-B65F-09FC8974040A}"/>
          </ac:spMkLst>
        </pc:spChg>
        <pc:spChg chg="mod">
          <ac:chgData name="Jassem Abbasi" userId="a485637c-5d5c-44af-8411-f95acc3236b6" providerId="ADAL" clId="{74536081-47C7-4357-A486-4F6CA407721A}" dt="2024-10-29T10:32:10.754" v="2597" actId="403"/>
          <ac:spMkLst>
            <pc:docMk/>
            <pc:sldMk cId="3180615259" sldId="347"/>
            <ac:spMk id="6" creationId="{9F90215F-660E-45EA-BBB7-7548618E5032}"/>
          </ac:spMkLst>
        </pc:spChg>
        <pc:spChg chg="del">
          <ac:chgData name="Jassem Abbasi" userId="a485637c-5d5c-44af-8411-f95acc3236b6" providerId="ADAL" clId="{74536081-47C7-4357-A486-4F6CA407721A}" dt="2024-10-24T13:00:15.218" v="1134" actId="478"/>
          <ac:spMkLst>
            <pc:docMk/>
            <pc:sldMk cId="3180615259" sldId="347"/>
            <ac:spMk id="7" creationId="{D8110686-7075-5D24-F684-56A9F2DA7617}"/>
          </ac:spMkLst>
        </pc:spChg>
        <pc:spChg chg="del">
          <ac:chgData name="Jassem Abbasi" userId="a485637c-5d5c-44af-8411-f95acc3236b6" providerId="ADAL" clId="{74536081-47C7-4357-A486-4F6CA407721A}" dt="2024-10-24T13:00:15.218" v="1134" actId="478"/>
          <ac:spMkLst>
            <pc:docMk/>
            <pc:sldMk cId="3180615259" sldId="347"/>
            <ac:spMk id="8" creationId="{7D5F607B-7453-C738-9830-2002C07D163C}"/>
          </ac:spMkLst>
        </pc:spChg>
        <pc:spChg chg="add mod">
          <ac:chgData name="Jassem Abbasi" userId="a485637c-5d5c-44af-8411-f95acc3236b6" providerId="ADAL" clId="{74536081-47C7-4357-A486-4F6CA407721A}" dt="2024-10-29T10:33:11.257" v="2613" actId="1076"/>
          <ac:spMkLst>
            <pc:docMk/>
            <pc:sldMk cId="3180615259" sldId="347"/>
            <ac:spMk id="8" creationId="{FC0BED99-09E4-D9C3-7C52-2C9B0E472EA1}"/>
          </ac:spMkLst>
        </pc:spChg>
        <pc:spChg chg="del">
          <ac:chgData name="Jassem Abbasi" userId="a485637c-5d5c-44af-8411-f95acc3236b6" providerId="ADAL" clId="{74536081-47C7-4357-A486-4F6CA407721A}" dt="2024-10-24T13:00:15.218" v="1134" actId="478"/>
          <ac:spMkLst>
            <pc:docMk/>
            <pc:sldMk cId="3180615259" sldId="347"/>
            <ac:spMk id="9" creationId="{DEA45014-04EE-007E-6EF9-271549447C2C}"/>
          </ac:spMkLst>
        </pc:spChg>
        <pc:spChg chg="del">
          <ac:chgData name="Jassem Abbasi" userId="a485637c-5d5c-44af-8411-f95acc3236b6" providerId="ADAL" clId="{74536081-47C7-4357-A486-4F6CA407721A}" dt="2024-10-24T13:00:15.218" v="1134" actId="478"/>
          <ac:spMkLst>
            <pc:docMk/>
            <pc:sldMk cId="3180615259" sldId="347"/>
            <ac:spMk id="11" creationId="{730EC53A-BC2E-952C-89F7-57BBD7F75D91}"/>
          </ac:spMkLst>
        </pc:spChg>
        <pc:spChg chg="mod">
          <ac:chgData name="Jassem Abbasi" userId="a485637c-5d5c-44af-8411-f95acc3236b6" providerId="ADAL" clId="{74536081-47C7-4357-A486-4F6CA407721A}" dt="2024-10-29T10:33:29.753" v="2629" actId="207"/>
          <ac:spMkLst>
            <pc:docMk/>
            <pc:sldMk cId="3180615259" sldId="347"/>
            <ac:spMk id="12" creationId="{C5D3B57C-1348-4463-BEA8-C19C62C603D0}"/>
          </ac:spMkLst>
        </pc:spChg>
        <pc:spChg chg="del">
          <ac:chgData name="Jassem Abbasi" userId="a485637c-5d5c-44af-8411-f95acc3236b6" providerId="ADAL" clId="{74536081-47C7-4357-A486-4F6CA407721A}" dt="2024-10-24T13:00:15.218" v="1134" actId="478"/>
          <ac:spMkLst>
            <pc:docMk/>
            <pc:sldMk cId="3180615259" sldId="347"/>
            <ac:spMk id="13" creationId="{44470A24-0578-08F1-2B74-8F36503A536C}"/>
          </ac:spMkLst>
        </pc:spChg>
        <pc:picChg chg="mod">
          <ac:chgData name="Jassem Abbasi" userId="a485637c-5d5c-44af-8411-f95acc3236b6" providerId="ADAL" clId="{74536081-47C7-4357-A486-4F6CA407721A}" dt="2024-10-29T10:32:42.635" v="2600" actId="1076"/>
          <ac:picMkLst>
            <pc:docMk/>
            <pc:sldMk cId="3180615259" sldId="347"/>
            <ac:picMk id="2" creationId="{9CE60E16-2732-8FDB-69D6-9A00B94F299C}"/>
          </ac:picMkLst>
        </pc:picChg>
        <pc:picChg chg="add mod">
          <ac:chgData name="Jassem Abbasi" userId="a485637c-5d5c-44af-8411-f95acc3236b6" providerId="ADAL" clId="{74536081-47C7-4357-A486-4F6CA407721A}" dt="2024-10-28T09:08:44.933" v="1697" actId="167"/>
          <ac:picMkLst>
            <pc:docMk/>
            <pc:sldMk cId="3180615259" sldId="347"/>
            <ac:picMk id="3" creationId="{7BD10BDD-9F27-4DAB-0B31-AEF139AD6A48}"/>
          </ac:picMkLst>
        </pc:picChg>
      </pc:sldChg>
      <pc:sldChg chg="del">
        <pc:chgData name="Jassem Abbasi" userId="a485637c-5d5c-44af-8411-f95acc3236b6" providerId="ADAL" clId="{74536081-47C7-4357-A486-4F6CA407721A}" dt="2024-10-24T11:09:25.624" v="436" actId="47"/>
        <pc:sldMkLst>
          <pc:docMk/>
          <pc:sldMk cId="1804323120" sldId="348"/>
        </pc:sldMkLst>
      </pc:sldChg>
      <pc:sldChg chg="modSp mod ord">
        <pc:chgData name="Jassem Abbasi" userId="a485637c-5d5c-44af-8411-f95acc3236b6" providerId="ADAL" clId="{74536081-47C7-4357-A486-4F6CA407721A}" dt="2024-10-24T12:59:50.966" v="1133" actId="14100"/>
        <pc:sldMkLst>
          <pc:docMk/>
          <pc:sldMk cId="3665944635" sldId="684"/>
        </pc:sldMkLst>
        <pc:spChg chg="mod">
          <ac:chgData name="Jassem Abbasi" userId="a485637c-5d5c-44af-8411-f95acc3236b6" providerId="ADAL" clId="{74536081-47C7-4357-A486-4F6CA407721A}" dt="2024-10-24T12:59:50.966" v="1133" actId="14100"/>
          <ac:spMkLst>
            <pc:docMk/>
            <pc:sldMk cId="3665944635" sldId="684"/>
            <ac:spMk id="9" creationId="{3C48FFCE-D1ED-B613-B5A8-63F819671743}"/>
          </ac:spMkLst>
        </pc:spChg>
      </pc:sldChg>
      <pc:sldChg chg="del">
        <pc:chgData name="Jassem Abbasi" userId="a485637c-5d5c-44af-8411-f95acc3236b6" providerId="ADAL" clId="{74536081-47C7-4357-A486-4F6CA407721A}" dt="2024-10-24T08:56:12.930" v="116" actId="47"/>
        <pc:sldMkLst>
          <pc:docMk/>
          <pc:sldMk cId="760334463" sldId="686"/>
        </pc:sldMkLst>
      </pc:sldChg>
      <pc:sldChg chg="del">
        <pc:chgData name="Jassem Abbasi" userId="a485637c-5d5c-44af-8411-f95acc3236b6" providerId="ADAL" clId="{74536081-47C7-4357-A486-4F6CA407721A}" dt="2024-10-24T08:56:12.439" v="115" actId="47"/>
        <pc:sldMkLst>
          <pc:docMk/>
          <pc:sldMk cId="3102206037" sldId="687"/>
        </pc:sldMkLst>
      </pc:sldChg>
      <pc:sldChg chg="del">
        <pc:chgData name="Jassem Abbasi" userId="a485637c-5d5c-44af-8411-f95acc3236b6" providerId="ADAL" clId="{74536081-47C7-4357-A486-4F6CA407721A}" dt="2024-10-24T08:56:14.291" v="119" actId="47"/>
        <pc:sldMkLst>
          <pc:docMk/>
          <pc:sldMk cId="2998899013" sldId="688"/>
        </pc:sldMkLst>
      </pc:sldChg>
      <pc:sldChg chg="del">
        <pc:chgData name="Jassem Abbasi" userId="a485637c-5d5c-44af-8411-f95acc3236b6" providerId="ADAL" clId="{74536081-47C7-4357-A486-4F6CA407721A}" dt="2024-10-24T08:56:13.767" v="118" actId="47"/>
        <pc:sldMkLst>
          <pc:docMk/>
          <pc:sldMk cId="3077380077" sldId="689"/>
        </pc:sldMkLst>
      </pc:sldChg>
      <pc:sldChg chg="del">
        <pc:chgData name="Jassem Abbasi" userId="a485637c-5d5c-44af-8411-f95acc3236b6" providerId="ADAL" clId="{74536081-47C7-4357-A486-4F6CA407721A}" dt="2024-10-24T08:56:11.990" v="114" actId="47"/>
        <pc:sldMkLst>
          <pc:docMk/>
          <pc:sldMk cId="357391790" sldId="690"/>
        </pc:sldMkLst>
      </pc:sldChg>
      <pc:sldChg chg="del">
        <pc:chgData name="Jassem Abbasi" userId="a485637c-5d5c-44af-8411-f95acc3236b6" providerId="ADAL" clId="{74536081-47C7-4357-A486-4F6CA407721A}" dt="2024-10-24T08:56:13.331" v="117" actId="47"/>
        <pc:sldMkLst>
          <pc:docMk/>
          <pc:sldMk cId="1730689120" sldId="691"/>
        </pc:sldMkLst>
      </pc:sldChg>
      <pc:sldChg chg="addSp modSp">
        <pc:chgData name="Jassem Abbasi" userId="a485637c-5d5c-44af-8411-f95acc3236b6" providerId="ADAL" clId="{74536081-47C7-4357-A486-4F6CA407721A}" dt="2024-10-24T09:52:23.780" v="326"/>
        <pc:sldMkLst>
          <pc:docMk/>
          <pc:sldMk cId="74691267" sldId="692"/>
        </pc:sldMkLst>
        <pc:picChg chg="add mod">
          <ac:chgData name="Jassem Abbasi" userId="a485637c-5d5c-44af-8411-f95acc3236b6" providerId="ADAL" clId="{74536081-47C7-4357-A486-4F6CA407721A}" dt="2024-10-24T09:52:23.780" v="326"/>
          <ac:picMkLst>
            <pc:docMk/>
            <pc:sldMk cId="74691267" sldId="692"/>
            <ac:picMk id="3076" creationId="{31E8A0FC-C61D-A372-02D5-15FF226A38BF}"/>
          </ac:picMkLst>
        </pc:picChg>
      </pc:sldChg>
      <pc:sldChg chg="addSp delSp modSp mod">
        <pc:chgData name="Jassem Abbasi" userId="a485637c-5d5c-44af-8411-f95acc3236b6" providerId="ADAL" clId="{74536081-47C7-4357-A486-4F6CA407721A}" dt="2024-10-29T10:37:36.242" v="2669" actId="1036"/>
        <pc:sldMkLst>
          <pc:docMk/>
          <pc:sldMk cId="2683158707" sldId="693"/>
        </pc:sldMkLst>
        <pc:spChg chg="mod">
          <ac:chgData name="Jassem Abbasi" userId="a485637c-5d5c-44af-8411-f95acc3236b6" providerId="ADAL" clId="{74536081-47C7-4357-A486-4F6CA407721A}" dt="2024-10-29T10:37:36.242" v="2669" actId="1036"/>
          <ac:spMkLst>
            <pc:docMk/>
            <pc:sldMk cId="2683158707" sldId="693"/>
            <ac:spMk id="2" creationId="{6A7B1C53-7ACC-FEBF-8F29-7357AA89DC39}"/>
          </ac:spMkLst>
        </pc:spChg>
        <pc:spChg chg="add del">
          <ac:chgData name="Jassem Abbasi" userId="a485637c-5d5c-44af-8411-f95acc3236b6" providerId="ADAL" clId="{74536081-47C7-4357-A486-4F6CA407721A}" dt="2024-10-24T08:52:18.599" v="28" actId="22"/>
          <ac:spMkLst>
            <pc:docMk/>
            <pc:sldMk cId="2683158707" sldId="693"/>
            <ac:spMk id="5" creationId="{20A8828A-8B3C-5DD6-4C0D-C0991766D77F}"/>
          </ac:spMkLst>
        </pc:spChg>
        <pc:spChg chg="mod">
          <ac:chgData name="Jassem Abbasi" userId="a485637c-5d5c-44af-8411-f95acc3236b6" providerId="ADAL" clId="{74536081-47C7-4357-A486-4F6CA407721A}" dt="2024-10-24T08:55:39.707" v="106" actId="20577"/>
          <ac:spMkLst>
            <pc:docMk/>
            <pc:sldMk cId="2683158707" sldId="693"/>
            <ac:spMk id="6" creationId="{87DD6DA2-FA6C-73FE-8AA5-A8A23B3600FF}"/>
          </ac:spMkLst>
        </pc:spChg>
        <pc:spChg chg="add mod">
          <ac:chgData name="Jassem Abbasi" userId="a485637c-5d5c-44af-8411-f95acc3236b6" providerId="ADAL" clId="{74536081-47C7-4357-A486-4F6CA407721A}" dt="2024-10-24T11:06:20.668" v="435" actId="113"/>
          <ac:spMkLst>
            <pc:docMk/>
            <pc:sldMk cId="2683158707" sldId="693"/>
            <ac:spMk id="8" creationId="{8C8FD709-B0E4-52AA-9F3B-7B5C01770B10}"/>
          </ac:spMkLst>
        </pc:spChg>
      </pc:sldChg>
      <pc:sldChg chg="addSp delSp modSp mod ord">
        <pc:chgData name="Jassem Abbasi" userId="a485637c-5d5c-44af-8411-f95acc3236b6" providerId="ADAL" clId="{74536081-47C7-4357-A486-4F6CA407721A}" dt="2024-10-28T09:31:03.735" v="1871" actId="404"/>
        <pc:sldMkLst>
          <pc:docMk/>
          <pc:sldMk cId="1296639533" sldId="694"/>
        </pc:sldMkLst>
        <pc:spChg chg="mod">
          <ac:chgData name="Jassem Abbasi" userId="a485637c-5d5c-44af-8411-f95acc3236b6" providerId="ADAL" clId="{74536081-47C7-4357-A486-4F6CA407721A}" dt="2024-10-28T09:31:03.735" v="1871" actId="404"/>
          <ac:spMkLst>
            <pc:docMk/>
            <pc:sldMk cId="1296639533" sldId="694"/>
            <ac:spMk id="2" creationId="{C59456FB-1C4C-6A82-FB87-CAA9D5470C17}"/>
          </ac:spMkLst>
        </pc:spChg>
        <pc:spChg chg="del mod">
          <ac:chgData name="Jassem Abbasi" userId="a485637c-5d5c-44af-8411-f95acc3236b6" providerId="ADAL" clId="{74536081-47C7-4357-A486-4F6CA407721A}" dt="2024-10-28T09:09:25.069" v="1702" actId="478"/>
          <ac:spMkLst>
            <pc:docMk/>
            <pc:sldMk cId="1296639533" sldId="694"/>
            <ac:spMk id="3" creationId="{B6F170FF-B4C7-78E2-1DD9-C9983322F6D2}"/>
          </ac:spMkLst>
        </pc:spChg>
        <pc:spChg chg="mod">
          <ac:chgData name="Jassem Abbasi" userId="a485637c-5d5c-44af-8411-f95acc3236b6" providerId="ADAL" clId="{74536081-47C7-4357-A486-4F6CA407721A}" dt="2024-10-24T09:42:43.687" v="231"/>
          <ac:spMkLst>
            <pc:docMk/>
            <pc:sldMk cId="1296639533" sldId="694"/>
            <ac:spMk id="4" creationId="{0D462090-C2BE-68F7-B704-1F15ED9ABBD6}"/>
          </ac:spMkLst>
        </pc:spChg>
        <pc:spChg chg="add">
          <ac:chgData name="Jassem Abbasi" userId="a485637c-5d5c-44af-8411-f95acc3236b6" providerId="ADAL" clId="{74536081-47C7-4357-A486-4F6CA407721A}" dt="2024-10-24T09:18:14.438" v="126"/>
          <ac:spMkLst>
            <pc:docMk/>
            <pc:sldMk cId="1296639533" sldId="694"/>
            <ac:spMk id="5" creationId="{7CC30954-29E6-8290-6093-6554ECBEF9B3}"/>
          </ac:spMkLst>
        </pc:spChg>
        <pc:spChg chg="add del mod">
          <ac:chgData name="Jassem Abbasi" userId="a485637c-5d5c-44af-8411-f95acc3236b6" providerId="ADAL" clId="{74536081-47C7-4357-A486-4F6CA407721A}" dt="2024-10-28T09:09:27.050" v="1703" actId="478"/>
          <ac:spMkLst>
            <pc:docMk/>
            <pc:sldMk cId="1296639533" sldId="694"/>
            <ac:spMk id="6" creationId="{E241EADD-376F-156A-2F12-A28DB275FC6C}"/>
          </ac:spMkLst>
        </pc:spChg>
        <pc:spChg chg="add del mod">
          <ac:chgData name="Jassem Abbasi" userId="a485637c-5d5c-44af-8411-f95acc3236b6" providerId="ADAL" clId="{74536081-47C7-4357-A486-4F6CA407721A}" dt="2024-10-28T09:09:22.573" v="1701" actId="478"/>
          <ac:spMkLst>
            <pc:docMk/>
            <pc:sldMk cId="1296639533" sldId="694"/>
            <ac:spMk id="8" creationId="{A222ACC5-6E42-2D7E-17A1-F29ED226D8AD}"/>
          </ac:spMkLst>
        </pc:spChg>
        <pc:spChg chg="add mod">
          <ac:chgData name="Jassem Abbasi" userId="a485637c-5d5c-44af-8411-f95acc3236b6" providerId="ADAL" clId="{74536081-47C7-4357-A486-4F6CA407721A}" dt="2024-10-28T09:09:42.818" v="1725" actId="1076"/>
          <ac:spMkLst>
            <pc:docMk/>
            <pc:sldMk cId="1296639533" sldId="694"/>
            <ac:spMk id="10" creationId="{D9B8A0D0-9345-193B-D68A-2F8073637E92}"/>
          </ac:spMkLst>
        </pc:spChg>
        <pc:picChg chg="add del mod">
          <ac:chgData name="Jassem Abbasi" userId="a485637c-5d5c-44af-8411-f95acc3236b6" providerId="ADAL" clId="{74536081-47C7-4357-A486-4F6CA407721A}" dt="2024-10-24T09:18:56.156" v="133" actId="478"/>
          <ac:picMkLst>
            <pc:docMk/>
            <pc:sldMk cId="1296639533" sldId="694"/>
            <ac:picMk id="6" creationId="{4D7D4EA0-496A-E2C3-BB67-F0E05B59C74A}"/>
          </ac:picMkLst>
        </pc:picChg>
        <pc:picChg chg="add del mod ord">
          <ac:chgData name="Jassem Abbasi" userId="a485637c-5d5c-44af-8411-f95acc3236b6" providerId="ADAL" clId="{74536081-47C7-4357-A486-4F6CA407721A}" dt="2024-10-28T09:09:18.783" v="1699" actId="478"/>
          <ac:picMkLst>
            <pc:docMk/>
            <pc:sldMk cId="1296639533" sldId="694"/>
            <ac:picMk id="7" creationId="{24D46F80-3FD0-6EED-3A1C-5FBB6F824B6A}"/>
          </ac:picMkLst>
        </pc:picChg>
        <pc:picChg chg="add mod">
          <ac:chgData name="Jassem Abbasi" userId="a485637c-5d5c-44af-8411-f95acc3236b6" providerId="ADAL" clId="{74536081-47C7-4357-A486-4F6CA407721A}" dt="2024-10-28T09:09:48.015" v="1727" actId="1076"/>
          <ac:picMkLst>
            <pc:docMk/>
            <pc:sldMk cId="1296639533" sldId="694"/>
            <ac:picMk id="2052" creationId="{0A088BC4-E623-0B54-2E56-9CAEAD1087E9}"/>
          </ac:picMkLst>
        </pc:picChg>
        <pc:picChg chg="add del mod">
          <ac:chgData name="Jassem Abbasi" userId="a485637c-5d5c-44af-8411-f95acc3236b6" providerId="ADAL" clId="{74536081-47C7-4357-A486-4F6CA407721A}" dt="2024-10-28T09:09:21.033" v="1700" actId="478"/>
          <ac:picMkLst>
            <pc:docMk/>
            <pc:sldMk cId="1296639533" sldId="694"/>
            <ac:picMk id="2054" creationId="{07CDE5E6-17A2-CF35-710C-5AA0ECEBA70A}"/>
          </ac:picMkLst>
        </pc:picChg>
      </pc:sldChg>
      <pc:sldChg chg="addSp delSp modSp mod setBg modNotesTx">
        <pc:chgData name="Jassem Abbasi" userId="a485637c-5d5c-44af-8411-f95acc3236b6" providerId="ADAL" clId="{74536081-47C7-4357-A486-4F6CA407721A}" dt="2024-10-28T12:22:52.725" v="2326" actId="14100"/>
        <pc:sldMkLst>
          <pc:docMk/>
          <pc:sldMk cId="1430724808" sldId="695"/>
        </pc:sldMkLst>
        <pc:spChg chg="mod">
          <ac:chgData name="Jassem Abbasi" userId="a485637c-5d5c-44af-8411-f95acc3236b6" providerId="ADAL" clId="{74536081-47C7-4357-A486-4F6CA407721A}" dt="2024-10-28T11:06:19.271" v="2237" actId="26606"/>
          <ac:spMkLst>
            <pc:docMk/>
            <pc:sldMk cId="1430724808" sldId="695"/>
            <ac:spMk id="2" creationId="{5178662A-8D7C-3735-0B3F-13EF1B3F4468}"/>
          </ac:spMkLst>
        </pc:spChg>
        <pc:spChg chg="mod">
          <ac:chgData name="Jassem Abbasi" userId="a485637c-5d5c-44af-8411-f95acc3236b6" providerId="ADAL" clId="{74536081-47C7-4357-A486-4F6CA407721A}" dt="2024-10-28T12:22:47.515" v="2324" actId="207"/>
          <ac:spMkLst>
            <pc:docMk/>
            <pc:sldMk cId="1430724808" sldId="695"/>
            <ac:spMk id="3" creationId="{5C5FECD5-057A-68F1-758F-DDAE1803DC91}"/>
          </ac:spMkLst>
        </pc:spChg>
        <pc:spChg chg="mod">
          <ac:chgData name="Jassem Abbasi" userId="a485637c-5d5c-44af-8411-f95acc3236b6" providerId="ADAL" clId="{74536081-47C7-4357-A486-4F6CA407721A}" dt="2024-10-28T11:06:19.271" v="2237" actId="26606"/>
          <ac:spMkLst>
            <pc:docMk/>
            <pc:sldMk cId="1430724808" sldId="695"/>
            <ac:spMk id="4" creationId="{0737C88A-D196-5B7F-2C5F-A2182902F6D4}"/>
          </ac:spMkLst>
        </pc:spChg>
        <pc:spChg chg="add del">
          <ac:chgData name="Jassem Abbasi" userId="a485637c-5d5c-44af-8411-f95acc3236b6" providerId="ADAL" clId="{74536081-47C7-4357-A486-4F6CA407721A}" dt="2024-10-28T11:06:19.271" v="2237" actId="26606"/>
          <ac:spMkLst>
            <pc:docMk/>
            <pc:sldMk cId="1430724808" sldId="695"/>
            <ac:spMk id="10" creationId="{F13C74B1-5B17-4795-BED0-7140497B445A}"/>
          </ac:spMkLst>
        </pc:spChg>
        <pc:spChg chg="add del">
          <ac:chgData name="Jassem Abbasi" userId="a485637c-5d5c-44af-8411-f95acc3236b6" providerId="ADAL" clId="{74536081-47C7-4357-A486-4F6CA407721A}" dt="2024-10-28T11:06:19.271" v="2237" actId="26606"/>
          <ac:spMkLst>
            <pc:docMk/>
            <pc:sldMk cId="1430724808" sldId="695"/>
            <ac:spMk id="12" creationId="{D4974D33-8DC5-464E-8C6D-BE58F0669C17}"/>
          </ac:spMkLst>
        </pc:spChg>
        <pc:picChg chg="add del">
          <ac:chgData name="Jassem Abbasi" userId="a485637c-5d5c-44af-8411-f95acc3236b6" providerId="ADAL" clId="{74536081-47C7-4357-A486-4F6CA407721A}" dt="2024-10-28T11:06:19.271" v="2237" actId="26606"/>
          <ac:picMkLst>
            <pc:docMk/>
            <pc:sldMk cId="1430724808" sldId="695"/>
            <ac:picMk id="6" creationId="{0365B38D-442C-5858-B48F-A672B3F35A0D}"/>
          </ac:picMkLst>
        </pc:picChg>
        <pc:picChg chg="add mod">
          <ac:chgData name="Jassem Abbasi" userId="a485637c-5d5c-44af-8411-f95acc3236b6" providerId="ADAL" clId="{74536081-47C7-4357-A486-4F6CA407721A}" dt="2024-10-28T12:22:52.725" v="2326" actId="14100"/>
          <ac:picMkLst>
            <pc:docMk/>
            <pc:sldMk cId="1430724808" sldId="695"/>
            <ac:picMk id="7170" creationId="{6F9A3FBF-8307-00FF-E9DC-543A98A8247B}"/>
          </ac:picMkLst>
        </pc:picChg>
      </pc:sldChg>
      <pc:sldChg chg="modSp mod ord">
        <pc:chgData name="Jassem Abbasi" userId="a485637c-5d5c-44af-8411-f95acc3236b6" providerId="ADAL" clId="{74536081-47C7-4357-A486-4F6CA407721A}" dt="2024-10-28T09:30:22.138" v="1827" actId="5793"/>
        <pc:sldMkLst>
          <pc:docMk/>
          <pc:sldMk cId="3461983979" sldId="696"/>
        </pc:sldMkLst>
        <pc:spChg chg="mod">
          <ac:chgData name="Jassem Abbasi" userId="a485637c-5d5c-44af-8411-f95acc3236b6" providerId="ADAL" clId="{74536081-47C7-4357-A486-4F6CA407721A}" dt="2024-10-28T09:30:22.138" v="1827" actId="5793"/>
          <ac:spMkLst>
            <pc:docMk/>
            <pc:sldMk cId="3461983979" sldId="696"/>
            <ac:spMk id="2" creationId="{F8575D82-44DD-96E7-D350-4CFC21AF0E6A}"/>
          </ac:spMkLst>
        </pc:spChg>
        <pc:picChg chg="mod">
          <ac:chgData name="Jassem Abbasi" userId="a485637c-5d5c-44af-8411-f95acc3236b6" providerId="ADAL" clId="{74536081-47C7-4357-A486-4F6CA407721A}" dt="2024-10-28T09:11:14.191" v="1750" actId="1076"/>
          <ac:picMkLst>
            <pc:docMk/>
            <pc:sldMk cId="3461983979" sldId="696"/>
            <ac:picMk id="8" creationId="{777D5C9C-0A28-DAA5-AA71-0E61F9E75973}"/>
          </ac:picMkLst>
        </pc:picChg>
      </pc:sldChg>
      <pc:sldChg chg="addSp delSp modSp new mod ord modNotesTx">
        <pc:chgData name="Jassem Abbasi" userId="a485637c-5d5c-44af-8411-f95acc3236b6" providerId="ADAL" clId="{74536081-47C7-4357-A486-4F6CA407721A}" dt="2024-10-28T11:02:06.497" v="2145" actId="1076"/>
        <pc:sldMkLst>
          <pc:docMk/>
          <pc:sldMk cId="711256515" sldId="697"/>
        </pc:sldMkLst>
        <pc:spChg chg="add del mod">
          <ac:chgData name="Jassem Abbasi" userId="a485637c-5d5c-44af-8411-f95acc3236b6" providerId="ADAL" clId="{74536081-47C7-4357-A486-4F6CA407721A}" dt="2024-10-24T11:12:35.589" v="451" actId="20577"/>
          <ac:spMkLst>
            <pc:docMk/>
            <pc:sldMk cId="711256515" sldId="697"/>
            <ac:spMk id="2" creationId="{77EA8CF2-741B-7360-CD4E-1018B1D56C6A}"/>
          </ac:spMkLst>
        </pc:spChg>
        <pc:spChg chg="del mod">
          <ac:chgData name="Jassem Abbasi" userId="a485637c-5d5c-44af-8411-f95acc3236b6" providerId="ADAL" clId="{74536081-47C7-4357-A486-4F6CA407721A}" dt="2024-10-28T11:01:59.027" v="2141" actId="478"/>
          <ac:spMkLst>
            <pc:docMk/>
            <pc:sldMk cId="711256515" sldId="697"/>
            <ac:spMk id="3" creationId="{1756A72E-D16C-53B3-B055-5321690EB7F2}"/>
          </ac:spMkLst>
        </pc:spChg>
        <pc:spChg chg="add mod">
          <ac:chgData name="Jassem Abbasi" userId="a485637c-5d5c-44af-8411-f95acc3236b6" providerId="ADAL" clId="{74536081-47C7-4357-A486-4F6CA407721A}" dt="2024-10-24T09:01:12.312" v="122"/>
          <ac:spMkLst>
            <pc:docMk/>
            <pc:sldMk cId="711256515" sldId="697"/>
            <ac:spMk id="5" creationId="{7CEA3FC8-D13E-4B1F-4285-4D0DBBDE6C17}"/>
          </ac:spMkLst>
        </pc:spChg>
        <pc:spChg chg="add del mod">
          <ac:chgData name="Jassem Abbasi" userId="a485637c-5d5c-44af-8411-f95acc3236b6" providerId="ADAL" clId="{74536081-47C7-4357-A486-4F6CA407721A}" dt="2024-10-28T11:02:01.634" v="2142" actId="478"/>
          <ac:spMkLst>
            <pc:docMk/>
            <pc:sldMk cId="711256515" sldId="697"/>
            <ac:spMk id="6" creationId="{387BBB49-7426-440A-98F0-CC47830489F0}"/>
          </ac:spMkLst>
        </pc:spChg>
        <pc:picChg chg="add mod">
          <ac:chgData name="Jassem Abbasi" userId="a485637c-5d5c-44af-8411-f95acc3236b6" providerId="ADAL" clId="{74536081-47C7-4357-A486-4F6CA407721A}" dt="2024-10-28T11:02:06.497" v="2145" actId="1076"/>
          <ac:picMkLst>
            <pc:docMk/>
            <pc:sldMk cId="711256515" sldId="697"/>
            <ac:picMk id="1027" creationId="{FC1278B2-F8D9-24C6-CD9B-2E5D53CB62DF}"/>
          </ac:picMkLst>
        </pc:picChg>
        <pc:picChg chg="add mod">
          <ac:chgData name="Jassem Abbasi" userId="a485637c-5d5c-44af-8411-f95acc3236b6" providerId="ADAL" clId="{74536081-47C7-4357-A486-4F6CA407721A}" dt="2024-10-28T11:02:04.488" v="2144" actId="1076"/>
          <ac:picMkLst>
            <pc:docMk/>
            <pc:sldMk cId="711256515" sldId="697"/>
            <ac:picMk id="3074" creationId="{8877F2F4-EEC3-7323-1D60-51462DF8EDCC}"/>
          </ac:picMkLst>
        </pc:picChg>
      </pc:sldChg>
      <pc:sldChg chg="new del">
        <pc:chgData name="Jassem Abbasi" userId="a485637c-5d5c-44af-8411-f95acc3236b6" providerId="ADAL" clId="{74536081-47C7-4357-A486-4F6CA407721A}" dt="2024-10-24T09:45:35.002" v="248" actId="47"/>
        <pc:sldMkLst>
          <pc:docMk/>
          <pc:sldMk cId="3295354278" sldId="698"/>
        </pc:sldMkLst>
      </pc:sldChg>
      <pc:sldChg chg="addSp delSp modSp new mod ord delAnim modAnim modNotesTx">
        <pc:chgData name="Jassem Abbasi" userId="a485637c-5d5c-44af-8411-f95acc3236b6" providerId="ADAL" clId="{74536081-47C7-4357-A486-4F6CA407721A}" dt="2024-10-28T09:40:55.947" v="2019"/>
        <pc:sldMkLst>
          <pc:docMk/>
          <pc:sldMk cId="4054354035" sldId="698"/>
        </pc:sldMkLst>
        <pc:spChg chg="mod">
          <ac:chgData name="Jassem Abbasi" userId="a485637c-5d5c-44af-8411-f95acc3236b6" providerId="ADAL" clId="{74536081-47C7-4357-A486-4F6CA407721A}" dt="2024-10-24T11:22:35.640" v="469" actId="20577"/>
          <ac:spMkLst>
            <pc:docMk/>
            <pc:sldMk cId="4054354035" sldId="698"/>
            <ac:spMk id="2" creationId="{95863FBF-A7B7-7E08-79C5-5AC5A3C8422E}"/>
          </ac:spMkLst>
        </pc:spChg>
        <pc:spChg chg="del">
          <ac:chgData name="Jassem Abbasi" userId="a485637c-5d5c-44af-8411-f95acc3236b6" providerId="ADAL" clId="{74536081-47C7-4357-A486-4F6CA407721A}" dt="2024-10-24T09:57:24.541" v="336" actId="478"/>
          <ac:spMkLst>
            <pc:docMk/>
            <pc:sldMk cId="4054354035" sldId="698"/>
            <ac:spMk id="3" creationId="{4EF28BD8-4B02-6F88-AC6A-7EB0D7C4B995}"/>
          </ac:spMkLst>
        </pc:spChg>
        <pc:spChg chg="add del mod">
          <ac:chgData name="Jassem Abbasi" userId="a485637c-5d5c-44af-8411-f95acc3236b6" providerId="ADAL" clId="{74536081-47C7-4357-A486-4F6CA407721A}" dt="2024-10-28T09:28:51.185" v="1801" actId="478"/>
          <ac:spMkLst>
            <pc:docMk/>
            <pc:sldMk cId="4054354035" sldId="698"/>
            <ac:spMk id="3" creationId="{DC258A30-54BE-B9DC-DBC3-B61E8BBAD726}"/>
          </ac:spMkLst>
        </pc:spChg>
        <pc:spChg chg="add mod">
          <ac:chgData name="Jassem Abbasi" userId="a485637c-5d5c-44af-8411-f95acc3236b6" providerId="ADAL" clId="{74536081-47C7-4357-A486-4F6CA407721A}" dt="2024-10-24T11:22:25.858" v="462" actId="2711"/>
          <ac:spMkLst>
            <pc:docMk/>
            <pc:sldMk cId="4054354035" sldId="698"/>
            <ac:spMk id="6" creationId="{1828800E-A1B7-E3D5-BEAA-9EFC55894772}"/>
          </ac:spMkLst>
        </pc:spChg>
        <pc:spChg chg="add mod">
          <ac:chgData name="Jassem Abbasi" userId="a485637c-5d5c-44af-8411-f95acc3236b6" providerId="ADAL" clId="{74536081-47C7-4357-A486-4F6CA407721A}" dt="2024-10-24T11:22:25.858" v="462" actId="2711"/>
          <ac:spMkLst>
            <pc:docMk/>
            <pc:sldMk cId="4054354035" sldId="698"/>
            <ac:spMk id="7" creationId="{291D1976-FF23-889F-1873-FC0178F390C4}"/>
          </ac:spMkLst>
        </pc:spChg>
        <pc:spChg chg="add mod">
          <ac:chgData name="Jassem Abbasi" userId="a485637c-5d5c-44af-8411-f95acc3236b6" providerId="ADAL" clId="{74536081-47C7-4357-A486-4F6CA407721A}" dt="2024-10-24T11:22:25.858" v="462" actId="2711"/>
          <ac:spMkLst>
            <pc:docMk/>
            <pc:sldMk cId="4054354035" sldId="698"/>
            <ac:spMk id="8" creationId="{15EC30EA-2D71-2C5B-BCB9-9C41516BD130}"/>
          </ac:spMkLst>
        </pc:spChg>
        <pc:spChg chg="add mod">
          <ac:chgData name="Jassem Abbasi" userId="a485637c-5d5c-44af-8411-f95acc3236b6" providerId="ADAL" clId="{74536081-47C7-4357-A486-4F6CA407721A}" dt="2024-10-24T11:22:25.858" v="462" actId="2711"/>
          <ac:spMkLst>
            <pc:docMk/>
            <pc:sldMk cId="4054354035" sldId="698"/>
            <ac:spMk id="10" creationId="{00882B29-BF3A-F117-CD93-BA5C0176932A}"/>
          </ac:spMkLst>
        </pc:spChg>
        <pc:spChg chg="add del mod">
          <ac:chgData name="Jassem Abbasi" userId="a485637c-5d5c-44af-8411-f95acc3236b6" providerId="ADAL" clId="{74536081-47C7-4357-A486-4F6CA407721A}" dt="2024-10-24T12:14:23.389" v="1074" actId="478"/>
          <ac:spMkLst>
            <pc:docMk/>
            <pc:sldMk cId="4054354035" sldId="698"/>
            <ac:spMk id="11" creationId="{7B959EE8-47F3-838C-3790-8B7ADD88A4D0}"/>
          </ac:spMkLst>
        </pc:spChg>
        <pc:picChg chg="add del mod">
          <ac:chgData name="Jassem Abbasi" userId="a485637c-5d5c-44af-8411-f95acc3236b6" providerId="ADAL" clId="{74536081-47C7-4357-A486-4F6CA407721A}" dt="2024-10-24T10:05:24.259" v="402" actId="478"/>
          <ac:picMkLst>
            <pc:docMk/>
            <pc:sldMk cId="4054354035" sldId="698"/>
            <ac:picMk id="9" creationId="{2EF9B952-F472-A954-E1AC-6C45DE52E5D2}"/>
          </ac:picMkLst>
        </pc:picChg>
        <pc:picChg chg="add mod">
          <ac:chgData name="Jassem Abbasi" userId="a485637c-5d5c-44af-8411-f95acc3236b6" providerId="ADAL" clId="{74536081-47C7-4357-A486-4F6CA407721A}" dt="2024-10-28T09:29:01.261" v="1805" actId="1076"/>
          <ac:picMkLst>
            <pc:docMk/>
            <pc:sldMk cId="4054354035" sldId="698"/>
            <ac:picMk id="9" creationId="{B849AF1D-3A71-2003-6ECF-C2BD67B41B85}"/>
          </ac:picMkLst>
        </pc:picChg>
        <pc:picChg chg="add mod">
          <ac:chgData name="Jassem Abbasi" userId="a485637c-5d5c-44af-8411-f95acc3236b6" providerId="ADAL" clId="{74536081-47C7-4357-A486-4F6CA407721A}" dt="2024-10-24T11:22:25.858" v="462" actId="2711"/>
          <ac:picMkLst>
            <pc:docMk/>
            <pc:sldMk cId="4054354035" sldId="698"/>
            <ac:picMk id="3074" creationId="{8668D5A1-298C-05DC-810B-2362D6A611B0}"/>
          </ac:picMkLst>
        </pc:picChg>
        <pc:picChg chg="add del mod">
          <ac:chgData name="Jassem Abbasi" userId="a485637c-5d5c-44af-8411-f95acc3236b6" providerId="ADAL" clId="{74536081-47C7-4357-A486-4F6CA407721A}" dt="2024-10-24T09:52:01.353" v="319" actId="21"/>
          <ac:picMkLst>
            <pc:docMk/>
            <pc:sldMk cId="4054354035" sldId="698"/>
            <ac:picMk id="3076" creationId="{31E8A0FC-C61D-A372-02D5-15FF226A38BF}"/>
          </ac:picMkLst>
        </pc:picChg>
        <pc:picChg chg="add mod">
          <ac:chgData name="Jassem Abbasi" userId="a485637c-5d5c-44af-8411-f95acc3236b6" providerId="ADAL" clId="{74536081-47C7-4357-A486-4F6CA407721A}" dt="2024-10-24T11:22:25.858" v="462" actId="2711"/>
          <ac:picMkLst>
            <pc:docMk/>
            <pc:sldMk cId="4054354035" sldId="698"/>
            <ac:picMk id="3078" creationId="{AC6FBC59-3D5F-A745-1629-4D3A851BD95C}"/>
          </ac:picMkLst>
        </pc:picChg>
        <pc:picChg chg="add mod">
          <ac:chgData name="Jassem Abbasi" userId="a485637c-5d5c-44af-8411-f95acc3236b6" providerId="ADAL" clId="{74536081-47C7-4357-A486-4F6CA407721A}" dt="2024-10-24T09:58:59.746" v="367" actId="14100"/>
          <ac:picMkLst>
            <pc:docMk/>
            <pc:sldMk cId="4054354035" sldId="698"/>
            <ac:picMk id="3080" creationId="{E60FDE7B-976D-1413-34A2-B43482507168}"/>
          </ac:picMkLst>
        </pc:picChg>
        <pc:picChg chg="add mod">
          <ac:chgData name="Jassem Abbasi" userId="a485637c-5d5c-44af-8411-f95acc3236b6" providerId="ADAL" clId="{74536081-47C7-4357-A486-4F6CA407721A}" dt="2024-10-24T10:08:22.621" v="409" actId="1076"/>
          <ac:picMkLst>
            <pc:docMk/>
            <pc:sldMk cId="4054354035" sldId="698"/>
            <ac:picMk id="3082" creationId="{61AED1E3-73D6-E423-EBE4-DF3A5490C0B8}"/>
          </ac:picMkLst>
        </pc:picChg>
        <pc:picChg chg="add del mod">
          <ac:chgData name="Jassem Abbasi" userId="a485637c-5d5c-44af-8411-f95acc3236b6" providerId="ADAL" clId="{74536081-47C7-4357-A486-4F6CA407721A}" dt="2024-10-28T09:28:47.626" v="1800" actId="478"/>
          <ac:picMkLst>
            <pc:docMk/>
            <pc:sldMk cId="4054354035" sldId="698"/>
            <ac:picMk id="8194" creationId="{12A23199-91F9-A153-4A69-06D2A5EE9F4A}"/>
          </ac:picMkLst>
        </pc:picChg>
      </pc:sldChg>
      <pc:sldChg chg="addSp modSp new mod">
        <pc:chgData name="Jassem Abbasi" userId="a485637c-5d5c-44af-8411-f95acc3236b6" providerId="ADAL" clId="{74536081-47C7-4357-A486-4F6CA407721A}" dt="2024-10-28T10:52:51.445" v="2118" actId="20577"/>
        <pc:sldMkLst>
          <pc:docMk/>
          <pc:sldMk cId="2294147688" sldId="699"/>
        </pc:sldMkLst>
        <pc:spChg chg="mod">
          <ac:chgData name="Jassem Abbasi" userId="a485637c-5d5c-44af-8411-f95acc3236b6" providerId="ADAL" clId="{74536081-47C7-4357-A486-4F6CA407721A}" dt="2024-10-28T10:52:51.445" v="2118" actId="20577"/>
          <ac:spMkLst>
            <pc:docMk/>
            <pc:sldMk cId="2294147688" sldId="699"/>
            <ac:spMk id="2" creationId="{98843294-6EDE-2BE6-210D-E1DCB03F95E4}"/>
          </ac:spMkLst>
        </pc:spChg>
        <pc:picChg chg="add mod">
          <ac:chgData name="Jassem Abbasi" userId="a485637c-5d5c-44af-8411-f95acc3236b6" providerId="ADAL" clId="{74536081-47C7-4357-A486-4F6CA407721A}" dt="2024-10-24T09:52:32.679" v="328"/>
          <ac:picMkLst>
            <pc:docMk/>
            <pc:sldMk cId="2294147688" sldId="699"/>
            <ac:picMk id="5" creationId="{0C8A3625-6A12-8057-2709-0B471BF06184}"/>
          </ac:picMkLst>
        </pc:picChg>
      </pc:sldChg>
      <pc:sldChg chg="addSp delSp modSp new mod ord setBg">
        <pc:chgData name="Jassem Abbasi" userId="a485637c-5d5c-44af-8411-f95acc3236b6" providerId="ADAL" clId="{74536081-47C7-4357-A486-4F6CA407721A}" dt="2024-10-28T12:26:51.661" v="2329" actId="207"/>
        <pc:sldMkLst>
          <pc:docMk/>
          <pc:sldMk cId="3998217607" sldId="700"/>
        </pc:sldMkLst>
        <pc:spChg chg="mod">
          <ac:chgData name="Jassem Abbasi" userId="a485637c-5d5c-44af-8411-f95acc3236b6" providerId="ADAL" clId="{74536081-47C7-4357-A486-4F6CA407721A}" dt="2024-10-24T13:11:55.353" v="1221" actId="1076"/>
          <ac:spMkLst>
            <pc:docMk/>
            <pc:sldMk cId="3998217607" sldId="700"/>
            <ac:spMk id="2" creationId="{15737176-2E03-59A7-70E4-4B1FC230CAE8}"/>
          </ac:spMkLst>
        </pc:spChg>
        <pc:spChg chg="mod">
          <ac:chgData name="Jassem Abbasi" userId="a485637c-5d5c-44af-8411-f95acc3236b6" providerId="ADAL" clId="{74536081-47C7-4357-A486-4F6CA407721A}" dt="2024-10-28T12:26:51.661" v="2329" actId="207"/>
          <ac:spMkLst>
            <pc:docMk/>
            <pc:sldMk cId="3998217607" sldId="700"/>
            <ac:spMk id="3" creationId="{8DEBD272-AAAE-0E8C-5096-6A1275EF06E0}"/>
          </ac:spMkLst>
        </pc:spChg>
        <pc:spChg chg="mod">
          <ac:chgData name="Jassem Abbasi" userId="a485637c-5d5c-44af-8411-f95acc3236b6" providerId="ADAL" clId="{74536081-47C7-4357-A486-4F6CA407721A}" dt="2024-10-24T13:11:29.223" v="1215" actId="26606"/>
          <ac:spMkLst>
            <pc:docMk/>
            <pc:sldMk cId="3998217607" sldId="700"/>
            <ac:spMk id="4" creationId="{A4BFCA40-206E-954A-4E94-BA5DF6307326}"/>
          </ac:spMkLst>
        </pc:spChg>
        <pc:spChg chg="add del mod">
          <ac:chgData name="Jassem Abbasi" userId="a485637c-5d5c-44af-8411-f95acc3236b6" providerId="ADAL" clId="{74536081-47C7-4357-A486-4F6CA407721A}" dt="2024-10-24T11:48:15.297" v="850" actId="478"/>
          <ac:spMkLst>
            <pc:docMk/>
            <pc:sldMk cId="3998217607" sldId="700"/>
            <ac:spMk id="6" creationId="{15B853C7-6E6B-B7C8-EE20-BF4863E64DDA}"/>
          </ac:spMkLst>
        </pc:spChg>
        <pc:spChg chg="add">
          <ac:chgData name="Jassem Abbasi" userId="a485637c-5d5c-44af-8411-f95acc3236b6" providerId="ADAL" clId="{74536081-47C7-4357-A486-4F6CA407721A}" dt="2024-10-24T13:11:29.223" v="1215" actId="26606"/>
          <ac:spMkLst>
            <pc:docMk/>
            <pc:sldMk cId="3998217607" sldId="700"/>
            <ac:spMk id="12" creationId="{04812C46-200A-4DEB-A05E-3ED6C68C2387}"/>
          </ac:spMkLst>
        </pc:spChg>
        <pc:spChg chg="add">
          <ac:chgData name="Jassem Abbasi" userId="a485637c-5d5c-44af-8411-f95acc3236b6" providerId="ADAL" clId="{74536081-47C7-4357-A486-4F6CA407721A}" dt="2024-10-24T13:11:29.223" v="1215" actId="26606"/>
          <ac:spMkLst>
            <pc:docMk/>
            <pc:sldMk cId="3998217607" sldId="700"/>
            <ac:spMk id="14" creationId="{D1EA859B-E555-4109-94F3-6700E046E008}"/>
          </ac:spMkLst>
        </pc:spChg>
        <pc:picChg chg="add mod ord">
          <ac:chgData name="Jassem Abbasi" userId="a485637c-5d5c-44af-8411-f95acc3236b6" providerId="ADAL" clId="{74536081-47C7-4357-A486-4F6CA407721A}" dt="2024-10-24T13:11:29.223" v="1215" actId="26606"/>
          <ac:picMkLst>
            <pc:docMk/>
            <pc:sldMk cId="3998217607" sldId="700"/>
            <ac:picMk id="7" creationId="{DC155D09-EB2A-6D4C-A4B8-46502553BD28}"/>
          </ac:picMkLst>
        </pc:picChg>
        <pc:picChg chg="add del mod">
          <ac:chgData name="Jassem Abbasi" userId="a485637c-5d5c-44af-8411-f95acc3236b6" providerId="ADAL" clId="{74536081-47C7-4357-A486-4F6CA407721A}" dt="2024-10-24T11:47:33.961" v="845" actId="478"/>
          <ac:picMkLst>
            <pc:docMk/>
            <pc:sldMk cId="3998217607" sldId="700"/>
            <ac:picMk id="7170" creationId="{227077EF-C6BE-BBFD-84A9-06660C37C842}"/>
          </ac:picMkLst>
        </pc:picChg>
        <pc:picChg chg="add del mod">
          <ac:chgData name="Jassem Abbasi" userId="a485637c-5d5c-44af-8411-f95acc3236b6" providerId="ADAL" clId="{74536081-47C7-4357-A486-4F6CA407721A}" dt="2024-10-24T13:11:16.368" v="1214" actId="21"/>
          <ac:picMkLst>
            <pc:docMk/>
            <pc:sldMk cId="3998217607" sldId="700"/>
            <ac:picMk id="7172" creationId="{D2B5D9E1-7B49-8921-2D97-734AEB045ADA}"/>
          </ac:picMkLst>
        </pc:picChg>
        <pc:picChg chg="add del mod">
          <ac:chgData name="Jassem Abbasi" userId="a485637c-5d5c-44af-8411-f95acc3236b6" providerId="ADAL" clId="{74536081-47C7-4357-A486-4F6CA407721A}" dt="2024-10-24T13:11:08.531" v="1211" actId="478"/>
          <ac:picMkLst>
            <pc:docMk/>
            <pc:sldMk cId="3998217607" sldId="700"/>
            <ac:picMk id="7174" creationId="{0E3629B2-88C4-577B-22BE-A89183629C2B}"/>
          </ac:picMkLst>
        </pc:picChg>
      </pc:sldChg>
      <pc:sldChg chg="addSp delSp modSp new mod ord">
        <pc:chgData name="Jassem Abbasi" userId="a485637c-5d5c-44af-8411-f95acc3236b6" providerId="ADAL" clId="{74536081-47C7-4357-A486-4F6CA407721A}" dt="2024-10-28T09:34:27.616" v="1987" actId="1035"/>
        <pc:sldMkLst>
          <pc:docMk/>
          <pc:sldMk cId="487386191" sldId="701"/>
        </pc:sldMkLst>
        <pc:spChg chg="mod">
          <ac:chgData name="Jassem Abbasi" userId="a485637c-5d5c-44af-8411-f95acc3236b6" providerId="ADAL" clId="{74536081-47C7-4357-A486-4F6CA407721A}" dt="2024-10-24T12:04:14.987" v="1021" actId="20577"/>
          <ac:spMkLst>
            <pc:docMk/>
            <pc:sldMk cId="487386191" sldId="701"/>
            <ac:spMk id="2" creationId="{3DFBE1A9-FE5C-0E0B-1562-A3D43B37C2D1}"/>
          </ac:spMkLst>
        </pc:spChg>
        <pc:spChg chg="add mod">
          <ac:chgData name="Jassem Abbasi" userId="a485637c-5d5c-44af-8411-f95acc3236b6" providerId="ADAL" clId="{74536081-47C7-4357-A486-4F6CA407721A}" dt="2024-10-28T09:34:24.511" v="1985" actId="1035"/>
          <ac:spMkLst>
            <pc:docMk/>
            <pc:sldMk cId="487386191" sldId="701"/>
            <ac:spMk id="3" creationId="{10931264-746D-EFBE-357F-DE1A008AB05F}"/>
          </ac:spMkLst>
        </pc:spChg>
        <pc:spChg chg="del">
          <ac:chgData name="Jassem Abbasi" userId="a485637c-5d5c-44af-8411-f95acc3236b6" providerId="ADAL" clId="{74536081-47C7-4357-A486-4F6CA407721A}" dt="2024-10-24T12:13:24.735" v="1063"/>
          <ac:spMkLst>
            <pc:docMk/>
            <pc:sldMk cId="487386191" sldId="701"/>
            <ac:spMk id="3" creationId="{B9EA9269-DA41-A20D-514E-3AF80278C96A}"/>
          </ac:spMkLst>
        </pc:spChg>
        <pc:spChg chg="add mod">
          <ac:chgData name="Jassem Abbasi" userId="a485637c-5d5c-44af-8411-f95acc3236b6" providerId="ADAL" clId="{74536081-47C7-4357-A486-4F6CA407721A}" dt="2024-10-24T12:13:31.520" v="1066" actId="21"/>
          <ac:spMkLst>
            <pc:docMk/>
            <pc:sldMk cId="487386191" sldId="701"/>
            <ac:spMk id="6" creationId="{398FE582-5A40-BBB6-F4EF-200ED0693144}"/>
          </ac:spMkLst>
        </pc:spChg>
        <pc:graphicFrameChg chg="add mod modGraphic">
          <ac:chgData name="Jassem Abbasi" userId="a485637c-5d5c-44af-8411-f95acc3236b6" providerId="ADAL" clId="{74536081-47C7-4357-A486-4F6CA407721A}" dt="2024-10-28T09:34:18.654" v="1974" actId="1036"/>
          <ac:graphicFrameMkLst>
            <pc:docMk/>
            <pc:sldMk cId="487386191" sldId="701"/>
            <ac:graphicFrameMk id="5" creationId="{25519560-A027-7767-D9C7-0A1C836FA458}"/>
          </ac:graphicFrameMkLst>
        </pc:graphicFrameChg>
        <pc:picChg chg="add del mod">
          <ac:chgData name="Jassem Abbasi" userId="a485637c-5d5c-44af-8411-f95acc3236b6" providerId="ADAL" clId="{74536081-47C7-4357-A486-4F6CA407721A}" dt="2024-10-24T12:13:31.520" v="1066" actId="21"/>
          <ac:picMkLst>
            <pc:docMk/>
            <pc:sldMk cId="487386191" sldId="701"/>
            <ac:picMk id="8194" creationId="{12A23199-91F9-A153-4A69-06D2A5EE9F4A}"/>
          </ac:picMkLst>
        </pc:picChg>
        <pc:picChg chg="add del mod">
          <ac:chgData name="Jassem Abbasi" userId="a485637c-5d5c-44af-8411-f95acc3236b6" providerId="ADAL" clId="{74536081-47C7-4357-A486-4F6CA407721A}" dt="2024-10-24T13:14:14.682" v="1233" actId="478"/>
          <ac:picMkLst>
            <pc:docMk/>
            <pc:sldMk cId="487386191" sldId="701"/>
            <ac:picMk id="8196" creationId="{4FC49201-95D7-8E6E-4B1F-158C2AA9DADB}"/>
          </ac:picMkLst>
        </pc:picChg>
        <pc:picChg chg="add mod">
          <ac:chgData name="Jassem Abbasi" userId="a485637c-5d5c-44af-8411-f95acc3236b6" providerId="ADAL" clId="{74536081-47C7-4357-A486-4F6CA407721A}" dt="2024-10-28T09:34:27.616" v="1987" actId="1035"/>
          <ac:picMkLst>
            <pc:docMk/>
            <pc:sldMk cId="487386191" sldId="701"/>
            <ac:picMk id="8198" creationId="{A5C39D9A-2EED-D60E-E59C-569BA091238A}"/>
          </ac:picMkLst>
        </pc:picChg>
      </pc:sldChg>
      <pc:sldChg chg="addSp delSp modSp new mod ord">
        <pc:chgData name="Jassem Abbasi" userId="a485637c-5d5c-44af-8411-f95acc3236b6" providerId="ADAL" clId="{74536081-47C7-4357-A486-4F6CA407721A}" dt="2024-10-28T09:31:53.313" v="1911" actId="1035"/>
        <pc:sldMkLst>
          <pc:docMk/>
          <pc:sldMk cId="1903014438" sldId="702"/>
        </pc:sldMkLst>
        <pc:spChg chg="mod">
          <ac:chgData name="Jassem Abbasi" userId="a485637c-5d5c-44af-8411-f95acc3236b6" providerId="ADAL" clId="{74536081-47C7-4357-A486-4F6CA407721A}" dt="2024-10-24T11:34:13.509" v="620" actId="1076"/>
          <ac:spMkLst>
            <pc:docMk/>
            <pc:sldMk cId="1903014438" sldId="702"/>
            <ac:spMk id="2" creationId="{4BA83982-A28E-BA24-E178-40C91A362B1E}"/>
          </ac:spMkLst>
        </pc:spChg>
        <pc:spChg chg="mod">
          <ac:chgData name="Jassem Abbasi" userId="a485637c-5d5c-44af-8411-f95acc3236b6" providerId="ADAL" clId="{74536081-47C7-4357-A486-4F6CA407721A}" dt="2024-10-24T11:28:13.187" v="509" actId="1076"/>
          <ac:spMkLst>
            <pc:docMk/>
            <pc:sldMk cId="1903014438" sldId="702"/>
            <ac:spMk id="3" creationId="{884E9CE9-E54B-019E-FB9E-76C2D61A1917}"/>
          </ac:spMkLst>
        </pc:spChg>
        <pc:spChg chg="add mod">
          <ac:chgData name="Jassem Abbasi" userId="a485637c-5d5c-44af-8411-f95acc3236b6" providerId="ADAL" clId="{74536081-47C7-4357-A486-4F6CA407721A}" dt="2024-10-24T11:32:18.822" v="612" actId="1037"/>
          <ac:spMkLst>
            <pc:docMk/>
            <pc:sldMk cId="1903014438" sldId="702"/>
            <ac:spMk id="5" creationId="{2BB77B2C-6952-A70C-6EAE-12B902A222A8}"/>
          </ac:spMkLst>
        </pc:spChg>
        <pc:spChg chg="add mod">
          <ac:chgData name="Jassem Abbasi" userId="a485637c-5d5c-44af-8411-f95acc3236b6" providerId="ADAL" clId="{74536081-47C7-4357-A486-4F6CA407721A}" dt="2024-10-28T09:31:44.902" v="1907" actId="1036"/>
          <ac:spMkLst>
            <pc:docMk/>
            <pc:sldMk cId="1903014438" sldId="702"/>
            <ac:spMk id="7" creationId="{F5439CDE-F6F9-46C9-13D1-8BFA40C26CAC}"/>
          </ac:spMkLst>
        </pc:spChg>
        <pc:spChg chg="add mod">
          <ac:chgData name="Jassem Abbasi" userId="a485637c-5d5c-44af-8411-f95acc3236b6" providerId="ADAL" clId="{74536081-47C7-4357-A486-4F6CA407721A}" dt="2024-10-28T09:31:42.927" v="1904" actId="1035"/>
          <ac:spMkLst>
            <pc:docMk/>
            <pc:sldMk cId="1903014438" sldId="702"/>
            <ac:spMk id="8" creationId="{D0B6106C-9BC9-FDE1-2FF1-F69C651AA864}"/>
          </ac:spMkLst>
        </pc:spChg>
        <pc:spChg chg="add mod">
          <ac:chgData name="Jassem Abbasi" userId="a485637c-5d5c-44af-8411-f95acc3236b6" providerId="ADAL" clId="{74536081-47C7-4357-A486-4F6CA407721A}" dt="2024-10-28T09:31:38.985" v="1895" actId="1036"/>
          <ac:spMkLst>
            <pc:docMk/>
            <pc:sldMk cId="1903014438" sldId="702"/>
            <ac:spMk id="9" creationId="{9B08FAE6-E05E-192F-981E-F94474A5027D}"/>
          </ac:spMkLst>
        </pc:spChg>
        <pc:spChg chg="add del mod">
          <ac:chgData name="Jassem Abbasi" userId="a485637c-5d5c-44af-8411-f95acc3236b6" providerId="ADAL" clId="{74536081-47C7-4357-A486-4F6CA407721A}" dt="2024-10-24T11:31:57.489" v="578" actId="478"/>
          <ac:spMkLst>
            <pc:docMk/>
            <pc:sldMk cId="1903014438" sldId="702"/>
            <ac:spMk id="11" creationId="{E7C35117-28F0-601C-63D9-1A71F274E426}"/>
          </ac:spMkLst>
        </pc:spChg>
        <pc:spChg chg="add mod">
          <ac:chgData name="Jassem Abbasi" userId="a485637c-5d5c-44af-8411-f95acc3236b6" providerId="ADAL" clId="{74536081-47C7-4357-A486-4F6CA407721A}" dt="2024-10-28T09:31:53.313" v="1911" actId="1035"/>
          <ac:spMkLst>
            <pc:docMk/>
            <pc:sldMk cId="1903014438" sldId="702"/>
            <ac:spMk id="12" creationId="{7CFF253D-77F4-FF8D-3DB6-41F73B997A56}"/>
          </ac:spMkLst>
        </pc:spChg>
        <pc:spChg chg="add mod">
          <ac:chgData name="Jassem Abbasi" userId="a485637c-5d5c-44af-8411-f95acc3236b6" providerId="ADAL" clId="{74536081-47C7-4357-A486-4F6CA407721A}" dt="2024-10-24T11:32:01.881" v="581"/>
          <ac:spMkLst>
            <pc:docMk/>
            <pc:sldMk cId="1903014438" sldId="702"/>
            <ac:spMk id="13" creationId="{F060B9D5-D094-133C-6BB9-C692384209C9}"/>
          </ac:spMkLst>
        </pc:spChg>
        <pc:picChg chg="add mod">
          <ac:chgData name="Jassem Abbasi" userId="a485637c-5d5c-44af-8411-f95acc3236b6" providerId="ADAL" clId="{74536081-47C7-4357-A486-4F6CA407721A}" dt="2024-10-24T11:32:25.872" v="617" actId="1035"/>
          <ac:picMkLst>
            <pc:docMk/>
            <pc:sldMk cId="1903014438" sldId="702"/>
            <ac:picMk id="6146" creationId="{A7CB0FC4-3C33-CE08-1836-E072F34CA169}"/>
          </ac:picMkLst>
        </pc:picChg>
        <pc:picChg chg="add mod">
          <ac:chgData name="Jassem Abbasi" userId="a485637c-5d5c-44af-8411-f95acc3236b6" providerId="ADAL" clId="{74536081-47C7-4357-A486-4F6CA407721A}" dt="2024-10-24T11:34:23.680" v="653" actId="1036"/>
          <ac:picMkLst>
            <pc:docMk/>
            <pc:sldMk cId="1903014438" sldId="702"/>
            <ac:picMk id="6148" creationId="{D1172B5C-FC5F-C813-29F5-7108993B1EF5}"/>
          </ac:picMkLst>
        </pc:picChg>
        <pc:picChg chg="add mod">
          <ac:chgData name="Jassem Abbasi" userId="a485637c-5d5c-44af-8411-f95acc3236b6" providerId="ADAL" clId="{74536081-47C7-4357-A486-4F6CA407721A}" dt="2024-10-28T09:31:32.409" v="1879" actId="1036"/>
          <ac:picMkLst>
            <pc:docMk/>
            <pc:sldMk cId="1903014438" sldId="702"/>
            <ac:picMk id="6150" creationId="{6E2F46A7-F306-DD4C-FC9D-CBB28FC44986}"/>
          </ac:picMkLst>
        </pc:picChg>
      </pc:sldChg>
      <pc:sldChg chg="modSp add mod">
        <pc:chgData name="Jassem Abbasi" userId="a485637c-5d5c-44af-8411-f95acc3236b6" providerId="ADAL" clId="{74536081-47C7-4357-A486-4F6CA407721A}" dt="2024-10-24T11:50:38.177" v="945" actId="20577"/>
        <pc:sldMkLst>
          <pc:docMk/>
          <pc:sldMk cId="3894594928" sldId="703"/>
        </pc:sldMkLst>
        <pc:spChg chg="mod">
          <ac:chgData name="Jassem Abbasi" userId="a485637c-5d5c-44af-8411-f95acc3236b6" providerId="ADAL" clId="{74536081-47C7-4357-A486-4F6CA407721A}" dt="2024-10-24T11:50:38.177" v="945" actId="20577"/>
          <ac:spMkLst>
            <pc:docMk/>
            <pc:sldMk cId="3894594928" sldId="703"/>
            <ac:spMk id="2" creationId="{5178662A-8D7C-3735-0B3F-13EF1B3F4468}"/>
          </ac:spMkLst>
        </pc:spChg>
      </pc:sldChg>
      <pc:sldChg chg="modSp new mod">
        <pc:chgData name="Jassem Abbasi" userId="a485637c-5d5c-44af-8411-f95acc3236b6" providerId="ADAL" clId="{74536081-47C7-4357-A486-4F6CA407721A}" dt="2024-10-24T12:09:47.638" v="1058"/>
        <pc:sldMkLst>
          <pc:docMk/>
          <pc:sldMk cId="3044849394" sldId="704"/>
        </pc:sldMkLst>
        <pc:spChg chg="mod">
          <ac:chgData name="Jassem Abbasi" userId="a485637c-5d5c-44af-8411-f95acc3236b6" providerId="ADAL" clId="{74536081-47C7-4357-A486-4F6CA407721A}" dt="2024-10-24T12:09:42.435" v="1057" actId="20577"/>
          <ac:spMkLst>
            <pc:docMk/>
            <pc:sldMk cId="3044849394" sldId="704"/>
            <ac:spMk id="2" creationId="{8014994B-966E-F389-35B4-C1EF11D8150C}"/>
          </ac:spMkLst>
        </pc:spChg>
        <pc:spChg chg="mod">
          <ac:chgData name="Jassem Abbasi" userId="a485637c-5d5c-44af-8411-f95acc3236b6" providerId="ADAL" clId="{74536081-47C7-4357-A486-4F6CA407721A}" dt="2024-10-24T12:09:47.638" v="1058"/>
          <ac:spMkLst>
            <pc:docMk/>
            <pc:sldMk cId="3044849394" sldId="704"/>
            <ac:spMk id="3" creationId="{54FB783B-D06B-1A7E-9434-5CB6CC93AF20}"/>
          </ac:spMkLst>
        </pc:spChg>
      </pc:sldChg>
      <pc:sldChg chg="addSp delSp modSp new del mod">
        <pc:chgData name="Jassem Abbasi" userId="a485637c-5d5c-44af-8411-f95acc3236b6" providerId="ADAL" clId="{74536081-47C7-4357-A486-4F6CA407721A}" dt="2024-10-24T12:47:06.812" v="1099" actId="47"/>
        <pc:sldMkLst>
          <pc:docMk/>
          <pc:sldMk cId="2080465704" sldId="705"/>
        </pc:sldMkLst>
        <pc:spChg chg="mod">
          <ac:chgData name="Jassem Abbasi" userId="a485637c-5d5c-44af-8411-f95acc3236b6" providerId="ADAL" clId="{74536081-47C7-4357-A486-4F6CA407721A}" dt="2024-10-24T12:15:08.711" v="1083" actId="20577"/>
          <ac:spMkLst>
            <pc:docMk/>
            <pc:sldMk cId="2080465704" sldId="705"/>
            <ac:spMk id="2" creationId="{B0EC5BF3-51C9-2C3A-D568-BC559549B738}"/>
          </ac:spMkLst>
        </pc:spChg>
        <pc:spChg chg="del">
          <ac:chgData name="Jassem Abbasi" userId="a485637c-5d5c-44af-8411-f95acc3236b6" providerId="ADAL" clId="{74536081-47C7-4357-A486-4F6CA407721A}" dt="2024-10-24T12:15:11.380" v="1084" actId="478"/>
          <ac:spMkLst>
            <pc:docMk/>
            <pc:sldMk cId="2080465704" sldId="705"/>
            <ac:spMk id="3" creationId="{4F42A2C3-F10A-6C1B-9E01-F6F8570C7763}"/>
          </ac:spMkLst>
        </pc:spChg>
        <pc:picChg chg="add mod">
          <ac:chgData name="Jassem Abbasi" userId="a485637c-5d5c-44af-8411-f95acc3236b6" providerId="ADAL" clId="{74536081-47C7-4357-A486-4F6CA407721A}" dt="2024-10-24T12:15:15.572" v="1087" actId="1076"/>
          <ac:picMkLst>
            <pc:docMk/>
            <pc:sldMk cId="2080465704" sldId="705"/>
            <ac:picMk id="9218" creationId="{E32DB1EE-5588-19BE-5090-68AFDB78CD12}"/>
          </ac:picMkLst>
        </pc:picChg>
      </pc:sldChg>
      <pc:sldChg chg="addSp delSp modSp add mod">
        <pc:chgData name="Jassem Abbasi" userId="a485637c-5d5c-44af-8411-f95acc3236b6" providerId="ADAL" clId="{74536081-47C7-4357-A486-4F6CA407721A}" dt="2024-10-28T09:32:31.625" v="1918" actId="1076"/>
        <pc:sldMkLst>
          <pc:docMk/>
          <pc:sldMk cId="1285133058" sldId="706"/>
        </pc:sldMkLst>
        <pc:spChg chg="mod">
          <ac:chgData name="Jassem Abbasi" userId="a485637c-5d5c-44af-8411-f95acc3236b6" providerId="ADAL" clId="{74536081-47C7-4357-A486-4F6CA407721A}" dt="2024-10-24T12:46:54.318" v="1094"/>
          <ac:spMkLst>
            <pc:docMk/>
            <pc:sldMk cId="1285133058" sldId="706"/>
            <ac:spMk id="2" creationId="{95863FBF-A7B7-7E08-79C5-5AC5A3C8422E}"/>
          </ac:spMkLst>
        </pc:spChg>
        <pc:spChg chg="add del mod">
          <ac:chgData name="Jassem Abbasi" userId="a485637c-5d5c-44af-8411-f95acc3236b6" providerId="ADAL" clId="{74536081-47C7-4357-A486-4F6CA407721A}" dt="2024-10-24T12:46:59.018" v="1096" actId="478"/>
          <ac:spMkLst>
            <pc:docMk/>
            <pc:sldMk cId="1285133058" sldId="706"/>
            <ac:spMk id="3" creationId="{F59A3758-81AC-9C0C-9B37-8222D87B917B}"/>
          </ac:spMkLst>
        </pc:spChg>
        <pc:spChg chg="del">
          <ac:chgData name="Jassem Abbasi" userId="a485637c-5d5c-44af-8411-f95acc3236b6" providerId="ADAL" clId="{74536081-47C7-4357-A486-4F6CA407721A}" dt="2024-10-24T12:46:41.154" v="1089" actId="478"/>
          <ac:spMkLst>
            <pc:docMk/>
            <pc:sldMk cId="1285133058" sldId="706"/>
            <ac:spMk id="6" creationId="{1828800E-A1B7-E3D5-BEAA-9EFC55894772}"/>
          </ac:spMkLst>
        </pc:spChg>
        <pc:spChg chg="del">
          <ac:chgData name="Jassem Abbasi" userId="a485637c-5d5c-44af-8411-f95acc3236b6" providerId="ADAL" clId="{74536081-47C7-4357-A486-4F6CA407721A}" dt="2024-10-24T12:46:41.154" v="1089" actId="478"/>
          <ac:spMkLst>
            <pc:docMk/>
            <pc:sldMk cId="1285133058" sldId="706"/>
            <ac:spMk id="7" creationId="{291D1976-FF23-889F-1873-FC0178F390C4}"/>
          </ac:spMkLst>
        </pc:spChg>
        <pc:spChg chg="del">
          <ac:chgData name="Jassem Abbasi" userId="a485637c-5d5c-44af-8411-f95acc3236b6" providerId="ADAL" clId="{74536081-47C7-4357-A486-4F6CA407721A}" dt="2024-10-24T12:46:41.154" v="1089" actId="478"/>
          <ac:spMkLst>
            <pc:docMk/>
            <pc:sldMk cId="1285133058" sldId="706"/>
            <ac:spMk id="8" creationId="{15EC30EA-2D71-2C5B-BCB9-9C41516BD130}"/>
          </ac:spMkLst>
        </pc:spChg>
        <pc:spChg chg="del">
          <ac:chgData name="Jassem Abbasi" userId="a485637c-5d5c-44af-8411-f95acc3236b6" providerId="ADAL" clId="{74536081-47C7-4357-A486-4F6CA407721A}" dt="2024-10-24T12:46:41.154" v="1089" actId="478"/>
          <ac:spMkLst>
            <pc:docMk/>
            <pc:sldMk cId="1285133058" sldId="706"/>
            <ac:spMk id="10" creationId="{00882B29-BF3A-F117-CD93-BA5C0176932A}"/>
          </ac:spMkLst>
        </pc:spChg>
        <pc:picChg chg="add mod">
          <ac:chgData name="Jassem Abbasi" userId="a485637c-5d5c-44af-8411-f95acc3236b6" providerId="ADAL" clId="{74536081-47C7-4357-A486-4F6CA407721A}" dt="2024-10-28T09:32:31.625" v="1918" actId="1076"/>
          <ac:picMkLst>
            <pc:docMk/>
            <pc:sldMk cId="1285133058" sldId="706"/>
            <ac:picMk id="5" creationId="{99DD9572-270E-9B59-CDD5-E7ED861BAAF4}"/>
          </ac:picMkLst>
        </pc:picChg>
        <pc:picChg chg="del">
          <ac:chgData name="Jassem Abbasi" userId="a485637c-5d5c-44af-8411-f95acc3236b6" providerId="ADAL" clId="{74536081-47C7-4357-A486-4F6CA407721A}" dt="2024-10-24T12:46:41.154" v="1089" actId="478"/>
          <ac:picMkLst>
            <pc:docMk/>
            <pc:sldMk cId="1285133058" sldId="706"/>
            <ac:picMk id="3074" creationId="{8668D5A1-298C-05DC-810B-2362D6A611B0}"/>
          </ac:picMkLst>
        </pc:picChg>
        <pc:picChg chg="del">
          <ac:chgData name="Jassem Abbasi" userId="a485637c-5d5c-44af-8411-f95acc3236b6" providerId="ADAL" clId="{74536081-47C7-4357-A486-4F6CA407721A}" dt="2024-10-24T12:46:41.154" v="1089" actId="478"/>
          <ac:picMkLst>
            <pc:docMk/>
            <pc:sldMk cId="1285133058" sldId="706"/>
            <ac:picMk id="3078" creationId="{AC6FBC59-3D5F-A745-1629-4D3A851BD95C}"/>
          </ac:picMkLst>
        </pc:picChg>
        <pc:picChg chg="del">
          <ac:chgData name="Jassem Abbasi" userId="a485637c-5d5c-44af-8411-f95acc3236b6" providerId="ADAL" clId="{74536081-47C7-4357-A486-4F6CA407721A}" dt="2024-10-24T12:46:41.154" v="1089" actId="478"/>
          <ac:picMkLst>
            <pc:docMk/>
            <pc:sldMk cId="1285133058" sldId="706"/>
            <ac:picMk id="3080" creationId="{E60FDE7B-976D-1413-34A2-B43482507168}"/>
          </ac:picMkLst>
        </pc:picChg>
        <pc:picChg chg="del">
          <ac:chgData name="Jassem Abbasi" userId="a485637c-5d5c-44af-8411-f95acc3236b6" providerId="ADAL" clId="{74536081-47C7-4357-A486-4F6CA407721A}" dt="2024-10-24T12:46:41.154" v="1089" actId="478"/>
          <ac:picMkLst>
            <pc:docMk/>
            <pc:sldMk cId="1285133058" sldId="706"/>
            <ac:picMk id="3082" creationId="{61AED1E3-73D6-E423-EBE4-DF3A5490C0B8}"/>
          </ac:picMkLst>
        </pc:picChg>
        <pc:picChg chg="del">
          <ac:chgData name="Jassem Abbasi" userId="a485637c-5d5c-44af-8411-f95acc3236b6" providerId="ADAL" clId="{74536081-47C7-4357-A486-4F6CA407721A}" dt="2024-10-24T12:46:42.402" v="1090" actId="478"/>
          <ac:picMkLst>
            <pc:docMk/>
            <pc:sldMk cId="1285133058" sldId="706"/>
            <ac:picMk id="8194" creationId="{12A23199-91F9-A153-4A69-06D2A5EE9F4A}"/>
          </ac:picMkLst>
        </pc:picChg>
      </pc:sldChg>
      <pc:sldChg chg="addSp modSp new mod setBg">
        <pc:chgData name="Jassem Abbasi" userId="a485637c-5d5c-44af-8411-f95acc3236b6" providerId="ADAL" clId="{74536081-47C7-4357-A486-4F6CA407721A}" dt="2024-10-24T12:52:45.358" v="1120" actId="207"/>
        <pc:sldMkLst>
          <pc:docMk/>
          <pc:sldMk cId="1588022787" sldId="707"/>
        </pc:sldMkLst>
        <pc:spChg chg="mod">
          <ac:chgData name="Jassem Abbasi" userId="a485637c-5d5c-44af-8411-f95acc3236b6" providerId="ADAL" clId="{74536081-47C7-4357-A486-4F6CA407721A}" dt="2024-10-24T12:52:45.358" v="1120" actId="207"/>
          <ac:spMkLst>
            <pc:docMk/>
            <pc:sldMk cId="1588022787" sldId="707"/>
            <ac:spMk id="2" creationId="{B9A91118-7E32-C10E-1FF3-C6EA6F07F9DB}"/>
          </ac:spMkLst>
        </pc:spChg>
        <pc:spChg chg="mod">
          <ac:chgData name="Jassem Abbasi" userId="a485637c-5d5c-44af-8411-f95acc3236b6" providerId="ADAL" clId="{74536081-47C7-4357-A486-4F6CA407721A}" dt="2024-10-24T12:52:24.162" v="1116" actId="26606"/>
          <ac:spMkLst>
            <pc:docMk/>
            <pc:sldMk cId="1588022787" sldId="707"/>
            <ac:spMk id="3" creationId="{44E9C178-3D8A-D96A-EE4F-FA4FC498ECBC}"/>
          </ac:spMkLst>
        </pc:spChg>
        <pc:spChg chg="mod">
          <ac:chgData name="Jassem Abbasi" userId="a485637c-5d5c-44af-8411-f95acc3236b6" providerId="ADAL" clId="{74536081-47C7-4357-A486-4F6CA407721A}" dt="2024-10-24T12:52:24.162" v="1116" actId="26606"/>
          <ac:spMkLst>
            <pc:docMk/>
            <pc:sldMk cId="1588022787" sldId="707"/>
            <ac:spMk id="4" creationId="{C6848159-3C67-A214-F409-B205CA40DA2C}"/>
          </ac:spMkLst>
        </pc:spChg>
        <pc:spChg chg="add">
          <ac:chgData name="Jassem Abbasi" userId="a485637c-5d5c-44af-8411-f95acc3236b6" providerId="ADAL" clId="{74536081-47C7-4357-A486-4F6CA407721A}" dt="2024-10-24T12:52:24.162" v="1116" actId="26606"/>
          <ac:spMkLst>
            <pc:docMk/>
            <pc:sldMk cId="1588022787" sldId="707"/>
            <ac:spMk id="10247" creationId="{04812C46-200A-4DEB-A05E-3ED6C68C2387}"/>
          </ac:spMkLst>
        </pc:spChg>
        <pc:spChg chg="add">
          <ac:chgData name="Jassem Abbasi" userId="a485637c-5d5c-44af-8411-f95acc3236b6" providerId="ADAL" clId="{74536081-47C7-4357-A486-4F6CA407721A}" dt="2024-10-24T12:52:24.162" v="1116" actId="26606"/>
          <ac:spMkLst>
            <pc:docMk/>
            <pc:sldMk cId="1588022787" sldId="707"/>
            <ac:spMk id="10249" creationId="{D1EA859B-E555-4109-94F3-6700E046E008}"/>
          </ac:spMkLst>
        </pc:spChg>
        <pc:picChg chg="add mod ord">
          <ac:chgData name="Jassem Abbasi" userId="a485637c-5d5c-44af-8411-f95acc3236b6" providerId="ADAL" clId="{74536081-47C7-4357-A486-4F6CA407721A}" dt="2024-10-24T12:52:24.162" v="1116" actId="26606"/>
          <ac:picMkLst>
            <pc:docMk/>
            <pc:sldMk cId="1588022787" sldId="707"/>
            <ac:picMk id="10242" creationId="{C0105D26-982E-750D-B661-4AA18FA5934D}"/>
          </ac:picMkLst>
        </pc:picChg>
        <pc:picChg chg="add mod">
          <ac:chgData name="Jassem Abbasi" userId="a485637c-5d5c-44af-8411-f95acc3236b6" providerId="ADAL" clId="{74536081-47C7-4357-A486-4F6CA407721A}" dt="2024-10-24T12:52:35.629" v="1119" actId="14100"/>
          <ac:picMkLst>
            <pc:docMk/>
            <pc:sldMk cId="1588022787" sldId="707"/>
            <ac:picMk id="10244" creationId="{1DCBE4D4-4BC4-4067-79EE-BFBC19A18951}"/>
          </ac:picMkLst>
        </pc:picChg>
      </pc:sldChg>
      <pc:sldChg chg="modSp new mod">
        <pc:chgData name="Jassem Abbasi" userId="a485637c-5d5c-44af-8411-f95acc3236b6" providerId="ADAL" clId="{74536081-47C7-4357-A486-4F6CA407721A}" dt="2024-10-24T13:01:11.613" v="1140" actId="6549"/>
        <pc:sldMkLst>
          <pc:docMk/>
          <pc:sldMk cId="3396337858" sldId="708"/>
        </pc:sldMkLst>
        <pc:spChg chg="mod">
          <ac:chgData name="Jassem Abbasi" userId="a485637c-5d5c-44af-8411-f95acc3236b6" providerId="ADAL" clId="{74536081-47C7-4357-A486-4F6CA407721A}" dt="2024-10-24T13:01:11.613" v="1140" actId="6549"/>
          <ac:spMkLst>
            <pc:docMk/>
            <pc:sldMk cId="3396337858" sldId="708"/>
            <ac:spMk id="2" creationId="{C3706AB2-4F7A-8286-71C7-F3EEF3FFBC49}"/>
          </ac:spMkLst>
        </pc:spChg>
      </pc:sldChg>
      <pc:sldChg chg="addSp modSp new mod">
        <pc:chgData name="Jassem Abbasi" userId="a485637c-5d5c-44af-8411-f95acc3236b6" providerId="ADAL" clId="{74536081-47C7-4357-A486-4F6CA407721A}" dt="2024-10-24T13:03:21.684" v="1198"/>
        <pc:sldMkLst>
          <pc:docMk/>
          <pc:sldMk cId="4052098220" sldId="709"/>
        </pc:sldMkLst>
        <pc:spChg chg="mod">
          <ac:chgData name="Jassem Abbasi" userId="a485637c-5d5c-44af-8411-f95acc3236b6" providerId="ADAL" clId="{74536081-47C7-4357-A486-4F6CA407721A}" dt="2024-10-24T13:01:43.465" v="1197" actId="14100"/>
          <ac:spMkLst>
            <pc:docMk/>
            <pc:sldMk cId="4052098220" sldId="709"/>
            <ac:spMk id="2" creationId="{28263E86-AB59-C4E5-D013-140CC2F3A56D}"/>
          </ac:spMkLst>
        </pc:spChg>
        <pc:picChg chg="add">
          <ac:chgData name="Jassem Abbasi" userId="a485637c-5d5c-44af-8411-f95acc3236b6" providerId="ADAL" clId="{74536081-47C7-4357-A486-4F6CA407721A}" dt="2024-10-24T13:03:21.684" v="1198"/>
          <ac:picMkLst>
            <pc:docMk/>
            <pc:sldMk cId="4052098220" sldId="709"/>
            <ac:picMk id="12290" creationId="{48AE96B1-84A1-FD27-1A4C-14A69965105C}"/>
          </ac:picMkLst>
        </pc:picChg>
      </pc:sldChg>
      <pc:sldChg chg="addSp delSp modSp new mod ord modNotesTx">
        <pc:chgData name="Jassem Abbasi" userId="a485637c-5d5c-44af-8411-f95acc3236b6" providerId="ADAL" clId="{74536081-47C7-4357-A486-4F6CA407721A}" dt="2024-10-28T08:33:44.152" v="1695" actId="1076"/>
        <pc:sldMkLst>
          <pc:docMk/>
          <pc:sldMk cId="193395253" sldId="710"/>
        </pc:sldMkLst>
        <pc:spChg chg="mod">
          <ac:chgData name="Jassem Abbasi" userId="a485637c-5d5c-44af-8411-f95acc3236b6" providerId="ADAL" clId="{74536081-47C7-4357-A486-4F6CA407721A}" dt="2024-10-24T13:41:02.796" v="1646"/>
          <ac:spMkLst>
            <pc:docMk/>
            <pc:sldMk cId="193395253" sldId="710"/>
            <ac:spMk id="2" creationId="{2D0F1E5A-0342-7C9C-D23D-D12AC97B15DA}"/>
          </ac:spMkLst>
        </pc:spChg>
        <pc:spChg chg="mod">
          <ac:chgData name="Jassem Abbasi" userId="a485637c-5d5c-44af-8411-f95acc3236b6" providerId="ADAL" clId="{74536081-47C7-4357-A486-4F6CA407721A}" dt="2024-10-24T13:42:28.915" v="1678" actId="207"/>
          <ac:spMkLst>
            <pc:docMk/>
            <pc:sldMk cId="193395253" sldId="710"/>
            <ac:spMk id="3" creationId="{4F10EE38-6CD2-C828-3CE9-2AB986047DFF}"/>
          </ac:spMkLst>
        </pc:spChg>
        <pc:spChg chg="add del">
          <ac:chgData name="Jassem Abbasi" userId="a485637c-5d5c-44af-8411-f95acc3236b6" providerId="ADAL" clId="{74536081-47C7-4357-A486-4F6CA407721A}" dt="2024-10-24T13:38:12.013" v="1634" actId="22"/>
          <ac:spMkLst>
            <pc:docMk/>
            <pc:sldMk cId="193395253" sldId="710"/>
            <ac:spMk id="8" creationId="{61C1842D-60DA-64DD-6730-4EEDBCF98D58}"/>
          </ac:spMkLst>
        </pc:spChg>
        <pc:picChg chg="add del mod">
          <ac:chgData name="Jassem Abbasi" userId="a485637c-5d5c-44af-8411-f95acc3236b6" providerId="ADAL" clId="{74536081-47C7-4357-A486-4F6CA407721A}" dt="2024-10-24T13:10:56.575" v="1208" actId="21"/>
          <ac:picMkLst>
            <pc:docMk/>
            <pc:sldMk cId="193395253" sldId="710"/>
            <ac:picMk id="6" creationId="{DC155D09-EB2A-6D4C-A4B8-46502553BD28}"/>
          </ac:picMkLst>
        </pc:picChg>
        <pc:picChg chg="add mod">
          <ac:chgData name="Jassem Abbasi" userId="a485637c-5d5c-44af-8411-f95acc3236b6" providerId="ADAL" clId="{74536081-47C7-4357-A486-4F6CA407721A}" dt="2024-10-24T13:42:10.771" v="1674" actId="1076"/>
          <ac:picMkLst>
            <pc:docMk/>
            <pc:sldMk cId="193395253" sldId="710"/>
            <ac:picMk id="13314" creationId="{DE1879C7-7C87-BF7F-350E-6CC2C130876E}"/>
          </ac:picMkLst>
        </pc:picChg>
        <pc:picChg chg="add">
          <ac:chgData name="Jassem Abbasi" userId="a485637c-5d5c-44af-8411-f95acc3236b6" providerId="ADAL" clId="{74536081-47C7-4357-A486-4F6CA407721A}" dt="2024-10-24T13:10:23.720" v="1203"/>
          <ac:picMkLst>
            <pc:docMk/>
            <pc:sldMk cId="193395253" sldId="710"/>
            <ac:picMk id="13316" creationId="{508B38BE-461F-C3B7-F95D-78AA70F3AFBB}"/>
          </ac:picMkLst>
        </pc:picChg>
        <pc:picChg chg="add mod">
          <ac:chgData name="Jassem Abbasi" userId="a485637c-5d5c-44af-8411-f95acc3236b6" providerId="ADAL" clId="{74536081-47C7-4357-A486-4F6CA407721A}" dt="2024-10-28T08:33:44.152" v="1695" actId="1076"/>
          <ac:picMkLst>
            <pc:docMk/>
            <pc:sldMk cId="193395253" sldId="710"/>
            <ac:picMk id="13318" creationId="{6FE60515-8AE1-9AF1-274D-CB9D959B67F0}"/>
          </ac:picMkLst>
        </pc:picChg>
      </pc:sldChg>
      <pc:sldChg chg="delSp modSp add mod">
        <pc:chgData name="Jassem Abbasi" userId="a485637c-5d5c-44af-8411-f95acc3236b6" providerId="ADAL" clId="{74536081-47C7-4357-A486-4F6CA407721A}" dt="2024-10-28T09:33:27.415" v="1942" actId="478"/>
        <pc:sldMkLst>
          <pc:docMk/>
          <pc:sldMk cId="1485960902" sldId="711"/>
        </pc:sldMkLst>
        <pc:spChg chg="mod">
          <ac:chgData name="Jassem Abbasi" userId="a485637c-5d5c-44af-8411-f95acc3236b6" providerId="ADAL" clId="{74536081-47C7-4357-A486-4F6CA407721A}" dt="2024-10-28T09:33:21.939" v="1941" actId="20577"/>
          <ac:spMkLst>
            <pc:docMk/>
            <pc:sldMk cId="1485960902" sldId="711"/>
            <ac:spMk id="2" creationId="{3DFBE1A9-FE5C-0E0B-1562-A3D43B37C2D1}"/>
          </ac:spMkLst>
        </pc:spChg>
        <pc:graphicFrameChg chg="del">
          <ac:chgData name="Jassem Abbasi" userId="a485637c-5d5c-44af-8411-f95acc3236b6" providerId="ADAL" clId="{74536081-47C7-4357-A486-4F6CA407721A}" dt="2024-10-28T09:33:27.415" v="1942" actId="478"/>
          <ac:graphicFrameMkLst>
            <pc:docMk/>
            <pc:sldMk cId="1485960902" sldId="711"/>
            <ac:graphicFrameMk id="5" creationId="{25519560-A027-7767-D9C7-0A1C836FA458}"/>
          </ac:graphicFrameMkLst>
        </pc:graphicFrameChg>
        <pc:picChg chg="del">
          <ac:chgData name="Jassem Abbasi" userId="a485637c-5d5c-44af-8411-f95acc3236b6" providerId="ADAL" clId="{74536081-47C7-4357-A486-4F6CA407721A}" dt="2024-10-28T09:33:11.451" v="1926" actId="478"/>
          <ac:picMkLst>
            <pc:docMk/>
            <pc:sldMk cId="1485960902" sldId="711"/>
            <ac:picMk id="8196" creationId="{4FC49201-95D7-8E6E-4B1F-158C2AA9DADB}"/>
          </ac:picMkLst>
        </pc:picChg>
      </pc:sldChg>
      <pc:sldChg chg="addSp delSp modSp add mod">
        <pc:chgData name="Jassem Abbasi" userId="a485637c-5d5c-44af-8411-f95acc3236b6" providerId="ADAL" clId="{74536081-47C7-4357-A486-4F6CA407721A}" dt="2024-10-28T09:33:00.928" v="1925" actId="403"/>
        <pc:sldMkLst>
          <pc:docMk/>
          <pc:sldMk cId="1934058975" sldId="712"/>
        </pc:sldMkLst>
        <pc:spChg chg="mod">
          <ac:chgData name="Jassem Abbasi" userId="a485637c-5d5c-44af-8411-f95acc3236b6" providerId="ADAL" clId="{74536081-47C7-4357-A486-4F6CA407721A}" dt="2024-10-24T13:26:31.563" v="1396" actId="20577"/>
          <ac:spMkLst>
            <pc:docMk/>
            <pc:sldMk cId="1934058975" sldId="712"/>
            <ac:spMk id="2" creationId="{3DFBE1A9-FE5C-0E0B-1562-A3D43B37C2D1}"/>
          </ac:spMkLst>
        </pc:spChg>
        <pc:spChg chg="mod">
          <ac:chgData name="Jassem Abbasi" userId="a485637c-5d5c-44af-8411-f95acc3236b6" providerId="ADAL" clId="{74536081-47C7-4357-A486-4F6CA407721A}" dt="2024-10-28T09:33:00.928" v="1925" actId="403"/>
          <ac:spMkLst>
            <pc:docMk/>
            <pc:sldMk cId="1934058975" sldId="712"/>
            <ac:spMk id="6" creationId="{398FE582-5A40-BBB6-F4EF-200ED0693144}"/>
          </ac:spMkLst>
        </pc:spChg>
        <pc:spChg chg="add mod">
          <ac:chgData name="Jassem Abbasi" userId="a485637c-5d5c-44af-8411-f95acc3236b6" providerId="ADAL" clId="{74536081-47C7-4357-A486-4F6CA407721A}" dt="2024-10-24T13:20:23.731" v="1287" actId="1035"/>
          <ac:spMkLst>
            <pc:docMk/>
            <pc:sldMk cId="1934058975" sldId="712"/>
            <ac:spMk id="7" creationId="{50E9F5FE-54EC-C801-7A3F-51BD79A076D1}"/>
          </ac:spMkLst>
        </pc:spChg>
        <pc:spChg chg="add">
          <ac:chgData name="Jassem Abbasi" userId="a485637c-5d5c-44af-8411-f95acc3236b6" providerId="ADAL" clId="{74536081-47C7-4357-A486-4F6CA407721A}" dt="2024-10-24T13:24:17.043" v="1320"/>
          <ac:spMkLst>
            <pc:docMk/>
            <pc:sldMk cId="1934058975" sldId="712"/>
            <ac:spMk id="8" creationId="{62B13297-396A-734C-7571-69DF63EA94C6}"/>
          </ac:spMkLst>
        </pc:spChg>
        <pc:spChg chg="add del mod">
          <ac:chgData name="Jassem Abbasi" userId="a485637c-5d5c-44af-8411-f95acc3236b6" providerId="ADAL" clId="{74536081-47C7-4357-A486-4F6CA407721A}" dt="2024-10-24T13:26:34.490" v="1397" actId="478"/>
          <ac:spMkLst>
            <pc:docMk/>
            <pc:sldMk cId="1934058975" sldId="712"/>
            <ac:spMk id="10" creationId="{6AB3BA91-777A-87D2-56D1-25A9C4D70A02}"/>
          </ac:spMkLst>
        </pc:spChg>
        <pc:graphicFrameChg chg="del">
          <ac:chgData name="Jassem Abbasi" userId="a485637c-5d5c-44af-8411-f95acc3236b6" providerId="ADAL" clId="{74536081-47C7-4357-A486-4F6CA407721A}" dt="2024-10-24T13:18:01.887" v="1256" actId="478"/>
          <ac:graphicFrameMkLst>
            <pc:docMk/>
            <pc:sldMk cId="1934058975" sldId="712"/>
            <ac:graphicFrameMk id="5" creationId="{25519560-A027-7767-D9C7-0A1C836FA458}"/>
          </ac:graphicFrameMkLst>
        </pc:graphicFrameChg>
        <pc:picChg chg="add del mod">
          <ac:chgData name="Jassem Abbasi" userId="a485637c-5d5c-44af-8411-f95acc3236b6" providerId="ADAL" clId="{74536081-47C7-4357-A486-4F6CA407721A}" dt="2024-10-24T13:26:27.555" v="1386" actId="478"/>
          <ac:picMkLst>
            <pc:docMk/>
            <pc:sldMk cId="1934058975" sldId="712"/>
            <ac:picMk id="9" creationId="{B230C72F-3044-E869-89CA-3EC35332721F}"/>
          </ac:picMkLst>
        </pc:picChg>
        <pc:picChg chg="del">
          <ac:chgData name="Jassem Abbasi" userId="a485637c-5d5c-44af-8411-f95acc3236b6" providerId="ADAL" clId="{74536081-47C7-4357-A486-4F6CA407721A}" dt="2024-10-24T13:17:59.268" v="1255" actId="478"/>
          <ac:picMkLst>
            <pc:docMk/>
            <pc:sldMk cId="1934058975" sldId="712"/>
            <ac:picMk id="8198" creationId="{A5C39D9A-2EED-D60E-E59C-569BA091238A}"/>
          </ac:picMkLst>
        </pc:picChg>
      </pc:sldChg>
      <pc:sldChg chg="modSp add mod">
        <pc:chgData name="Jassem Abbasi" userId="a485637c-5d5c-44af-8411-f95acc3236b6" providerId="ADAL" clId="{74536081-47C7-4357-A486-4F6CA407721A}" dt="2024-10-24T13:26:20.898" v="1385" actId="1076"/>
        <pc:sldMkLst>
          <pc:docMk/>
          <pc:sldMk cId="3770729217" sldId="713"/>
        </pc:sldMkLst>
        <pc:spChg chg="mod">
          <ac:chgData name="Jassem Abbasi" userId="a485637c-5d5c-44af-8411-f95acc3236b6" providerId="ADAL" clId="{74536081-47C7-4357-A486-4F6CA407721A}" dt="2024-10-24T13:26:20.898" v="1385" actId="1076"/>
          <ac:spMkLst>
            <pc:docMk/>
            <pc:sldMk cId="3770729217" sldId="713"/>
            <ac:spMk id="2" creationId="{3DFBE1A9-FE5C-0E0B-1562-A3D43B37C2D1}"/>
          </ac:spMkLst>
        </pc:spChg>
      </pc:sldChg>
      <pc:sldChg chg="addSp delSp modSp new mod">
        <pc:chgData name="Jassem Abbasi" userId="a485637c-5d5c-44af-8411-f95acc3236b6" providerId="ADAL" clId="{74536081-47C7-4357-A486-4F6CA407721A}" dt="2024-10-28T09:36:27.855" v="1995" actId="1076"/>
        <pc:sldMkLst>
          <pc:docMk/>
          <pc:sldMk cId="2461436317" sldId="714"/>
        </pc:sldMkLst>
        <pc:spChg chg="mod">
          <ac:chgData name="Jassem Abbasi" userId="a485637c-5d5c-44af-8411-f95acc3236b6" providerId="ADAL" clId="{74536081-47C7-4357-A486-4F6CA407721A}" dt="2024-10-28T09:33:40.042" v="1958" actId="20577"/>
          <ac:spMkLst>
            <pc:docMk/>
            <pc:sldMk cId="2461436317" sldId="714"/>
            <ac:spMk id="2" creationId="{E48318D0-936D-F856-9EF0-5A4DA2EE2966}"/>
          </ac:spMkLst>
        </pc:spChg>
        <pc:spChg chg="del">
          <ac:chgData name="Jassem Abbasi" userId="a485637c-5d5c-44af-8411-f95acc3236b6" providerId="ADAL" clId="{74536081-47C7-4357-A486-4F6CA407721A}" dt="2024-10-28T09:36:11.892" v="1988" actId="478"/>
          <ac:spMkLst>
            <pc:docMk/>
            <pc:sldMk cId="2461436317" sldId="714"/>
            <ac:spMk id="3" creationId="{E8766DF3-A7C1-0E1F-97EC-597233BDA2E3}"/>
          </ac:spMkLst>
        </pc:spChg>
        <pc:spChg chg="add">
          <ac:chgData name="Jassem Abbasi" userId="a485637c-5d5c-44af-8411-f95acc3236b6" providerId="ADAL" clId="{74536081-47C7-4357-A486-4F6CA407721A}" dt="2024-10-28T08:32:54.288" v="1690"/>
          <ac:spMkLst>
            <pc:docMk/>
            <pc:sldMk cId="2461436317" sldId="714"/>
            <ac:spMk id="5" creationId="{6C53BA2B-006F-150C-6322-7397D7E0B94D}"/>
          </ac:spMkLst>
        </pc:spChg>
        <pc:spChg chg="add del mod">
          <ac:chgData name="Jassem Abbasi" userId="a485637c-5d5c-44af-8411-f95acc3236b6" providerId="ADAL" clId="{74536081-47C7-4357-A486-4F6CA407721A}" dt="2024-10-28T09:34:07.538" v="1959" actId="21"/>
          <ac:spMkLst>
            <pc:docMk/>
            <pc:sldMk cId="2461436317" sldId="714"/>
            <ac:spMk id="6" creationId="{10931264-746D-EFBE-357F-DE1A008AB05F}"/>
          </ac:spMkLst>
        </pc:spChg>
        <pc:picChg chg="add mod modCrop">
          <ac:chgData name="Jassem Abbasi" userId="a485637c-5d5c-44af-8411-f95acc3236b6" providerId="ADAL" clId="{74536081-47C7-4357-A486-4F6CA407721A}" dt="2024-10-28T09:36:25.462" v="1994" actId="1076"/>
          <ac:picMkLst>
            <pc:docMk/>
            <pc:sldMk cId="2461436317" sldId="714"/>
            <ac:picMk id="7" creationId="{22F8F47E-576A-5092-8FB7-AB95238064DB}"/>
          </ac:picMkLst>
        </pc:picChg>
        <pc:picChg chg="add mod">
          <ac:chgData name="Jassem Abbasi" userId="a485637c-5d5c-44af-8411-f95acc3236b6" providerId="ADAL" clId="{74536081-47C7-4357-A486-4F6CA407721A}" dt="2024-10-28T09:36:27.855" v="1995" actId="1076"/>
          <ac:picMkLst>
            <pc:docMk/>
            <pc:sldMk cId="2461436317" sldId="714"/>
            <ac:picMk id="1028" creationId="{8E2E1DDB-ED35-5842-5F84-93F4D0FF29C8}"/>
          </ac:picMkLst>
        </pc:picChg>
      </pc:sldChg>
      <pc:sldChg chg="addSp delSp modSp add mod">
        <pc:chgData name="Jassem Abbasi" userId="a485637c-5d5c-44af-8411-f95acc3236b6" providerId="ADAL" clId="{74536081-47C7-4357-A486-4F6CA407721A}" dt="2024-10-28T09:38:36.271" v="2016" actId="14100"/>
        <pc:sldMkLst>
          <pc:docMk/>
          <pc:sldMk cId="1612997424" sldId="715"/>
        </pc:sldMkLst>
        <pc:spChg chg="mod">
          <ac:chgData name="Jassem Abbasi" userId="a485637c-5d5c-44af-8411-f95acc3236b6" providerId="ADAL" clId="{74536081-47C7-4357-A486-4F6CA407721A}" dt="2024-10-28T09:38:36.271" v="2016" actId="14100"/>
          <ac:spMkLst>
            <pc:docMk/>
            <pc:sldMk cId="1612997424" sldId="715"/>
            <ac:spMk id="3" creationId="{B6F170FF-B4C7-78E2-1DD9-C9983322F6D2}"/>
          </ac:spMkLst>
        </pc:spChg>
        <pc:spChg chg="mod">
          <ac:chgData name="Jassem Abbasi" userId="a485637c-5d5c-44af-8411-f95acc3236b6" providerId="ADAL" clId="{74536081-47C7-4357-A486-4F6CA407721A}" dt="2024-10-28T09:36:59.708" v="1996" actId="1076"/>
          <ac:spMkLst>
            <pc:docMk/>
            <pc:sldMk cId="1612997424" sldId="715"/>
            <ac:spMk id="8" creationId="{A222ACC5-6E42-2D7E-17A1-F29ED226D8AD}"/>
          </ac:spMkLst>
        </pc:spChg>
        <pc:spChg chg="del">
          <ac:chgData name="Jassem Abbasi" userId="a485637c-5d5c-44af-8411-f95acc3236b6" providerId="ADAL" clId="{74536081-47C7-4357-A486-4F6CA407721A}" dt="2024-10-28T09:10:02.117" v="1729" actId="478"/>
          <ac:spMkLst>
            <pc:docMk/>
            <pc:sldMk cId="1612997424" sldId="715"/>
            <ac:spMk id="10" creationId="{D9B8A0D0-9345-193B-D68A-2F8073637E92}"/>
          </ac:spMkLst>
        </pc:spChg>
        <pc:graphicFrameChg chg="add mod">
          <ac:chgData name="Jassem Abbasi" userId="a485637c-5d5c-44af-8411-f95acc3236b6" providerId="ADAL" clId="{74536081-47C7-4357-A486-4F6CA407721A}" dt="2024-10-28T09:38:22.569" v="2008" actId="12100"/>
          <ac:graphicFrameMkLst>
            <pc:docMk/>
            <pc:sldMk cId="1612997424" sldId="715"/>
            <ac:graphicFrameMk id="5" creationId="{1FB815A8-D9A4-CDF1-F978-9C98AB925298}"/>
          </ac:graphicFrameMkLst>
        </pc:graphicFrameChg>
        <pc:picChg chg="mod">
          <ac:chgData name="Jassem Abbasi" userId="a485637c-5d5c-44af-8411-f95acc3236b6" providerId="ADAL" clId="{74536081-47C7-4357-A486-4F6CA407721A}" dt="2024-10-28T09:36:59.708" v="1996" actId="1076"/>
          <ac:picMkLst>
            <pc:docMk/>
            <pc:sldMk cId="1612997424" sldId="715"/>
            <ac:picMk id="7" creationId="{24D46F80-3FD0-6EED-3A1C-5FBB6F824B6A}"/>
          </ac:picMkLst>
        </pc:picChg>
        <pc:picChg chg="del">
          <ac:chgData name="Jassem Abbasi" userId="a485637c-5d5c-44af-8411-f95acc3236b6" providerId="ADAL" clId="{74536081-47C7-4357-A486-4F6CA407721A}" dt="2024-10-28T09:10:01.452" v="1728" actId="478"/>
          <ac:picMkLst>
            <pc:docMk/>
            <pc:sldMk cId="1612997424" sldId="715"/>
            <ac:picMk id="2052" creationId="{0A088BC4-E623-0B54-2E56-9CAEAD1087E9}"/>
          </ac:picMkLst>
        </pc:picChg>
        <pc:picChg chg="mod">
          <ac:chgData name="Jassem Abbasi" userId="a485637c-5d5c-44af-8411-f95acc3236b6" providerId="ADAL" clId="{74536081-47C7-4357-A486-4F6CA407721A}" dt="2024-10-28T09:36:59.708" v="1996" actId="1076"/>
          <ac:picMkLst>
            <pc:docMk/>
            <pc:sldMk cId="1612997424" sldId="715"/>
            <ac:picMk id="2054" creationId="{07CDE5E6-17A2-CF35-710C-5AA0ECEBA70A}"/>
          </ac:picMkLst>
        </pc:picChg>
      </pc:sldChg>
      <pc:sldChg chg="addSp delSp modSp new mod ord">
        <pc:chgData name="Jassem Abbasi" userId="a485637c-5d5c-44af-8411-f95acc3236b6" providerId="ADAL" clId="{74536081-47C7-4357-A486-4F6CA407721A}" dt="2024-10-28T09:18:06.024" v="1799"/>
        <pc:sldMkLst>
          <pc:docMk/>
          <pc:sldMk cId="3606185684" sldId="716"/>
        </pc:sldMkLst>
        <pc:spChg chg="mod">
          <ac:chgData name="Jassem Abbasi" userId="a485637c-5d5c-44af-8411-f95acc3236b6" providerId="ADAL" clId="{74536081-47C7-4357-A486-4F6CA407721A}" dt="2024-10-28T09:16:27.161" v="1791" actId="20577"/>
          <ac:spMkLst>
            <pc:docMk/>
            <pc:sldMk cId="3606185684" sldId="716"/>
            <ac:spMk id="2" creationId="{F32C2B15-B523-1437-79D5-8188AE046F7B}"/>
          </ac:spMkLst>
        </pc:spChg>
        <pc:spChg chg="del">
          <ac:chgData name="Jassem Abbasi" userId="a485637c-5d5c-44af-8411-f95acc3236b6" providerId="ADAL" clId="{74536081-47C7-4357-A486-4F6CA407721A}" dt="2024-10-28T09:16:29.866" v="1792" actId="478"/>
          <ac:spMkLst>
            <pc:docMk/>
            <pc:sldMk cId="3606185684" sldId="716"/>
            <ac:spMk id="3" creationId="{A0D9E2F9-3EA7-C7B3-F396-2C9001678DC5}"/>
          </ac:spMkLst>
        </pc:spChg>
        <pc:picChg chg="add mod">
          <ac:chgData name="Jassem Abbasi" userId="a485637c-5d5c-44af-8411-f95acc3236b6" providerId="ADAL" clId="{74536081-47C7-4357-A486-4F6CA407721A}" dt="2024-10-28T09:17:31.656" v="1795" actId="1076"/>
          <ac:picMkLst>
            <pc:docMk/>
            <pc:sldMk cId="3606185684" sldId="716"/>
            <ac:picMk id="6" creationId="{587121C9-9797-915B-73B1-4CC85F047CA0}"/>
          </ac:picMkLst>
        </pc:picChg>
      </pc:sldChg>
      <pc:sldChg chg="addSp delSp modSp new mod">
        <pc:chgData name="Jassem Abbasi" userId="a485637c-5d5c-44af-8411-f95acc3236b6" providerId="ADAL" clId="{74536081-47C7-4357-A486-4F6CA407721A}" dt="2024-10-28T09:43:58.313" v="2052" actId="14100"/>
        <pc:sldMkLst>
          <pc:docMk/>
          <pc:sldMk cId="1884000498" sldId="717"/>
        </pc:sldMkLst>
        <pc:spChg chg="mod">
          <ac:chgData name="Jassem Abbasi" userId="a485637c-5d5c-44af-8411-f95acc3236b6" providerId="ADAL" clId="{74536081-47C7-4357-A486-4F6CA407721A}" dt="2024-10-28T09:42:47.136" v="2041" actId="20577"/>
          <ac:spMkLst>
            <pc:docMk/>
            <pc:sldMk cId="1884000498" sldId="717"/>
            <ac:spMk id="2" creationId="{1CDFED3A-963C-DD06-CF10-7CC435C9B54E}"/>
          </ac:spMkLst>
        </pc:spChg>
        <pc:spChg chg="del">
          <ac:chgData name="Jassem Abbasi" userId="a485637c-5d5c-44af-8411-f95acc3236b6" providerId="ADAL" clId="{74536081-47C7-4357-A486-4F6CA407721A}" dt="2024-10-28T09:43:01.101" v="2042" actId="22"/>
          <ac:spMkLst>
            <pc:docMk/>
            <pc:sldMk cId="1884000498" sldId="717"/>
            <ac:spMk id="3" creationId="{9799B7F2-74DA-82E4-9439-EB64D5AB6394}"/>
          </ac:spMkLst>
        </pc:spChg>
        <pc:spChg chg="add mod">
          <ac:chgData name="Jassem Abbasi" userId="a485637c-5d5c-44af-8411-f95acc3236b6" providerId="ADAL" clId="{74536081-47C7-4357-A486-4F6CA407721A}" dt="2024-10-28T09:43:58.313" v="2052" actId="14100"/>
          <ac:spMkLst>
            <pc:docMk/>
            <pc:sldMk cId="1884000498" sldId="717"/>
            <ac:spMk id="8" creationId="{6DC62A52-570B-2459-A43F-34F955467FA4}"/>
          </ac:spMkLst>
        </pc:spChg>
        <pc:picChg chg="add mod ord">
          <ac:chgData name="Jassem Abbasi" userId="a485637c-5d5c-44af-8411-f95acc3236b6" providerId="ADAL" clId="{74536081-47C7-4357-A486-4F6CA407721A}" dt="2024-10-28T09:43:01.101" v="2042" actId="22"/>
          <ac:picMkLst>
            <pc:docMk/>
            <pc:sldMk cId="1884000498" sldId="717"/>
            <ac:picMk id="6" creationId="{AEDF9D88-473D-CF6A-AC4E-83B3B3326BA4}"/>
          </ac:picMkLst>
        </pc:picChg>
      </pc:sldChg>
      <pc:sldChg chg="modSp new mod">
        <pc:chgData name="Jassem Abbasi" userId="a485637c-5d5c-44af-8411-f95acc3236b6" providerId="ADAL" clId="{74536081-47C7-4357-A486-4F6CA407721A}" dt="2024-10-28T10:07:41.503" v="2074" actId="20577"/>
        <pc:sldMkLst>
          <pc:docMk/>
          <pc:sldMk cId="1935171658" sldId="718"/>
        </pc:sldMkLst>
        <pc:spChg chg="mod">
          <ac:chgData name="Jassem Abbasi" userId="a485637c-5d5c-44af-8411-f95acc3236b6" providerId="ADAL" clId="{74536081-47C7-4357-A486-4F6CA407721A}" dt="2024-10-28T10:07:41.503" v="2074" actId="20577"/>
          <ac:spMkLst>
            <pc:docMk/>
            <pc:sldMk cId="1935171658" sldId="718"/>
            <ac:spMk id="2" creationId="{0680035D-BC4B-06D7-BB2E-4E256ED285C0}"/>
          </ac:spMkLst>
        </pc:spChg>
        <pc:spChg chg="mod">
          <ac:chgData name="Jassem Abbasi" userId="a485637c-5d5c-44af-8411-f95acc3236b6" providerId="ADAL" clId="{74536081-47C7-4357-A486-4F6CA407721A}" dt="2024-10-28T10:06:25.256" v="2069" actId="113"/>
          <ac:spMkLst>
            <pc:docMk/>
            <pc:sldMk cId="1935171658" sldId="718"/>
            <ac:spMk id="3" creationId="{A253D7BE-A086-3408-D021-01858ADD2151}"/>
          </ac:spMkLst>
        </pc:spChg>
      </pc:sldChg>
      <pc:sldChg chg="addSp delSp modSp new mod">
        <pc:chgData name="Jassem Abbasi" userId="a485637c-5d5c-44af-8411-f95acc3236b6" providerId="ADAL" clId="{74536081-47C7-4357-A486-4F6CA407721A}" dt="2024-10-28T12:51:47.842" v="2521" actId="1076"/>
        <pc:sldMkLst>
          <pc:docMk/>
          <pc:sldMk cId="67751964" sldId="719"/>
        </pc:sldMkLst>
        <pc:spChg chg="mod">
          <ac:chgData name="Jassem Abbasi" userId="a485637c-5d5c-44af-8411-f95acc3236b6" providerId="ADAL" clId="{74536081-47C7-4357-A486-4F6CA407721A}" dt="2024-10-28T12:51:33.241" v="2512"/>
          <ac:spMkLst>
            <pc:docMk/>
            <pc:sldMk cId="67751964" sldId="719"/>
            <ac:spMk id="2" creationId="{0A286D0B-61C6-D8B1-E283-C715814E9AF4}"/>
          </ac:spMkLst>
        </pc:spChg>
        <pc:spChg chg="mod">
          <ac:chgData name="Jassem Abbasi" userId="a485637c-5d5c-44af-8411-f95acc3236b6" providerId="ADAL" clId="{74536081-47C7-4357-A486-4F6CA407721A}" dt="2024-10-28T12:35:54.246" v="2344" actId="207"/>
          <ac:spMkLst>
            <pc:docMk/>
            <pc:sldMk cId="67751964" sldId="719"/>
            <ac:spMk id="3" creationId="{848A674D-7FAB-2B27-19B2-7FA36DBAD045}"/>
          </ac:spMkLst>
        </pc:spChg>
        <pc:spChg chg="add mod">
          <ac:chgData name="Jassem Abbasi" userId="a485637c-5d5c-44af-8411-f95acc3236b6" providerId="ADAL" clId="{74536081-47C7-4357-A486-4F6CA407721A}" dt="2024-10-28T12:17:23.777" v="2309" actId="207"/>
          <ac:spMkLst>
            <pc:docMk/>
            <pc:sldMk cId="67751964" sldId="719"/>
            <ac:spMk id="8" creationId="{70CBE079-F103-0DD1-6AB9-A1ED176678DC}"/>
          </ac:spMkLst>
        </pc:spChg>
        <pc:spChg chg="add mod">
          <ac:chgData name="Jassem Abbasi" userId="a485637c-5d5c-44af-8411-f95acc3236b6" providerId="ADAL" clId="{74536081-47C7-4357-A486-4F6CA407721A}" dt="2024-10-28T12:35:00.613" v="2336" actId="1076"/>
          <ac:spMkLst>
            <pc:docMk/>
            <pc:sldMk cId="67751964" sldId="719"/>
            <ac:spMk id="10" creationId="{9EEB5E17-5266-894C-1CDA-5666A37195BD}"/>
          </ac:spMkLst>
        </pc:spChg>
        <pc:spChg chg="add mod">
          <ac:chgData name="Jassem Abbasi" userId="a485637c-5d5c-44af-8411-f95acc3236b6" providerId="ADAL" clId="{74536081-47C7-4357-A486-4F6CA407721A}" dt="2024-10-28T12:35:32.635" v="2343" actId="1582"/>
          <ac:spMkLst>
            <pc:docMk/>
            <pc:sldMk cId="67751964" sldId="719"/>
            <ac:spMk id="11" creationId="{E3CC9FA5-C713-0D81-3E7E-01E1D12A9BC1}"/>
          </ac:spMkLst>
        </pc:spChg>
        <pc:spChg chg="add mod">
          <ac:chgData name="Jassem Abbasi" userId="a485637c-5d5c-44af-8411-f95acc3236b6" providerId="ADAL" clId="{74536081-47C7-4357-A486-4F6CA407721A}" dt="2024-10-28T12:51:47.842" v="2521" actId="1076"/>
          <ac:spMkLst>
            <pc:docMk/>
            <pc:sldMk cId="67751964" sldId="719"/>
            <ac:spMk id="13" creationId="{4E5119A0-47A9-34DF-EB99-60C843EB508A}"/>
          </ac:spMkLst>
        </pc:spChg>
        <pc:picChg chg="add mod">
          <ac:chgData name="Jassem Abbasi" userId="a485637c-5d5c-44af-8411-f95acc3236b6" providerId="ADAL" clId="{74536081-47C7-4357-A486-4F6CA407721A}" dt="2024-10-28T12:15:27.749" v="2300" actId="14100"/>
          <ac:picMkLst>
            <pc:docMk/>
            <pc:sldMk cId="67751964" sldId="719"/>
            <ac:picMk id="6" creationId="{A87CDE0E-8880-9C84-4E58-C4B6A487B487}"/>
          </ac:picMkLst>
        </pc:picChg>
        <pc:picChg chg="add del mod">
          <ac:chgData name="Jassem Abbasi" userId="a485637c-5d5c-44af-8411-f95acc3236b6" providerId="ADAL" clId="{74536081-47C7-4357-A486-4F6CA407721A}" dt="2024-10-28T12:15:16.834" v="2294" actId="478"/>
          <ac:picMkLst>
            <pc:docMk/>
            <pc:sldMk cId="67751964" sldId="719"/>
            <ac:picMk id="6146" creationId="{296324D4-8B2A-CAC2-C290-367C4F40E8DA}"/>
          </ac:picMkLst>
        </pc:picChg>
      </pc:sldChg>
      <pc:sldChg chg="addSp delSp modSp new mod setBg setClrOvrMap">
        <pc:chgData name="Jassem Abbasi" userId="a485637c-5d5c-44af-8411-f95acc3236b6" providerId="ADAL" clId="{74536081-47C7-4357-A486-4F6CA407721A}" dt="2024-10-28T11:08:16.847" v="2255" actId="26606"/>
        <pc:sldMkLst>
          <pc:docMk/>
          <pc:sldMk cId="2122791800" sldId="720"/>
        </pc:sldMkLst>
        <pc:spChg chg="mod">
          <ac:chgData name="Jassem Abbasi" userId="a485637c-5d5c-44af-8411-f95acc3236b6" providerId="ADAL" clId="{74536081-47C7-4357-A486-4F6CA407721A}" dt="2024-10-28T11:08:16.847" v="2255" actId="26606"/>
          <ac:spMkLst>
            <pc:docMk/>
            <pc:sldMk cId="2122791800" sldId="720"/>
            <ac:spMk id="2" creationId="{33A4F556-2B70-C92A-2471-B152E3DFA03D}"/>
          </ac:spMkLst>
        </pc:spChg>
        <pc:spChg chg="del">
          <ac:chgData name="Jassem Abbasi" userId="a485637c-5d5c-44af-8411-f95acc3236b6" providerId="ADAL" clId="{74536081-47C7-4357-A486-4F6CA407721A}" dt="2024-10-28T11:06:47.755" v="2252" actId="478"/>
          <ac:spMkLst>
            <pc:docMk/>
            <pc:sldMk cId="2122791800" sldId="720"/>
            <ac:spMk id="3" creationId="{57DB6601-3382-1607-6D5B-802AE818F277}"/>
          </ac:spMkLst>
        </pc:spChg>
        <pc:spChg chg="mod">
          <ac:chgData name="Jassem Abbasi" userId="a485637c-5d5c-44af-8411-f95acc3236b6" providerId="ADAL" clId="{74536081-47C7-4357-A486-4F6CA407721A}" dt="2024-10-28T11:08:16.847" v="2255" actId="26606"/>
          <ac:spMkLst>
            <pc:docMk/>
            <pc:sldMk cId="2122791800" sldId="720"/>
            <ac:spMk id="4" creationId="{708CC834-0179-63CF-4D8E-63FE9022C8D2}"/>
          </ac:spMkLst>
        </pc:spChg>
        <pc:spChg chg="add">
          <ac:chgData name="Jassem Abbasi" userId="a485637c-5d5c-44af-8411-f95acc3236b6" providerId="ADAL" clId="{74536081-47C7-4357-A486-4F6CA407721A}" dt="2024-10-28T11:07:54.602" v="2253"/>
          <ac:spMkLst>
            <pc:docMk/>
            <pc:sldMk cId="2122791800" sldId="720"/>
            <ac:spMk id="5" creationId="{4C47E190-C68C-F354-8195-B27010101A26}"/>
          </ac:spMkLst>
        </pc:spChg>
        <pc:spChg chg="add">
          <ac:chgData name="Jassem Abbasi" userId="a485637c-5d5c-44af-8411-f95acc3236b6" providerId="ADAL" clId="{74536081-47C7-4357-A486-4F6CA407721A}" dt="2024-10-28T11:08:16.847" v="2255" actId="26606"/>
          <ac:spMkLst>
            <pc:docMk/>
            <pc:sldMk cId="2122791800" sldId="720"/>
            <ac:spMk id="11" creationId="{71B2258F-86CA-4D4D-8270-BC05FCDEBFB3}"/>
          </ac:spMkLst>
        </pc:spChg>
        <pc:picChg chg="add mod ord">
          <ac:chgData name="Jassem Abbasi" userId="a485637c-5d5c-44af-8411-f95acc3236b6" providerId="ADAL" clId="{74536081-47C7-4357-A486-4F6CA407721A}" dt="2024-10-28T11:08:16.847" v="2255" actId="26606"/>
          <ac:picMkLst>
            <pc:docMk/>
            <pc:sldMk cId="2122791800" sldId="720"/>
            <ac:picMk id="6" creationId="{D4B10E52-0FDE-9229-9743-DF570B593A00}"/>
          </ac:picMkLst>
        </pc:picChg>
      </pc:sldChg>
      <pc:sldChg chg="addSp delSp modSp new mod setBg addAnim setClrOvrMap">
        <pc:chgData name="Jassem Abbasi" userId="a485637c-5d5c-44af-8411-f95acc3236b6" providerId="ADAL" clId="{74536081-47C7-4357-A486-4F6CA407721A}" dt="2024-10-28T11:09:10.667" v="2287" actId="26606"/>
        <pc:sldMkLst>
          <pc:docMk/>
          <pc:sldMk cId="370999655" sldId="721"/>
        </pc:sldMkLst>
        <pc:spChg chg="mod">
          <ac:chgData name="Jassem Abbasi" userId="a485637c-5d5c-44af-8411-f95acc3236b6" providerId="ADAL" clId="{74536081-47C7-4357-A486-4F6CA407721A}" dt="2024-10-28T11:09:10.667" v="2287" actId="26606"/>
          <ac:spMkLst>
            <pc:docMk/>
            <pc:sldMk cId="370999655" sldId="721"/>
            <ac:spMk id="2" creationId="{D3004A12-9D28-CEC3-ADDE-C255D7233550}"/>
          </ac:spMkLst>
        </pc:spChg>
        <pc:spChg chg="del">
          <ac:chgData name="Jassem Abbasi" userId="a485637c-5d5c-44af-8411-f95acc3236b6" providerId="ADAL" clId="{74536081-47C7-4357-A486-4F6CA407721A}" dt="2024-10-28T11:08:55.561" v="2284" actId="478"/>
          <ac:spMkLst>
            <pc:docMk/>
            <pc:sldMk cId="370999655" sldId="721"/>
            <ac:spMk id="3" creationId="{C4F47CAA-73B3-1639-A778-1EAEB7D99C3D}"/>
          </ac:spMkLst>
        </pc:spChg>
        <pc:spChg chg="mod">
          <ac:chgData name="Jassem Abbasi" userId="a485637c-5d5c-44af-8411-f95acc3236b6" providerId="ADAL" clId="{74536081-47C7-4357-A486-4F6CA407721A}" dt="2024-10-28T11:08:58.069" v="2285" actId="26606"/>
          <ac:spMkLst>
            <pc:docMk/>
            <pc:sldMk cId="370999655" sldId="721"/>
            <ac:spMk id="4" creationId="{D23F74D5-A550-5580-671E-D8FA18F20D13}"/>
          </ac:spMkLst>
        </pc:spChg>
        <pc:spChg chg="add del">
          <ac:chgData name="Jassem Abbasi" userId="a485637c-5d5c-44af-8411-f95acc3236b6" providerId="ADAL" clId="{74536081-47C7-4357-A486-4F6CA407721A}" dt="2024-10-28T11:09:10.667" v="2287" actId="26606"/>
          <ac:spMkLst>
            <pc:docMk/>
            <pc:sldMk cId="370999655" sldId="721"/>
            <ac:spMk id="10" creationId="{C1DD1A8A-57D5-4A81-AD04-532B043C5611}"/>
          </ac:spMkLst>
        </pc:spChg>
        <pc:spChg chg="add del">
          <ac:chgData name="Jassem Abbasi" userId="a485637c-5d5c-44af-8411-f95acc3236b6" providerId="ADAL" clId="{74536081-47C7-4357-A486-4F6CA407721A}" dt="2024-10-28T11:09:10.667" v="2287" actId="26606"/>
          <ac:spMkLst>
            <pc:docMk/>
            <pc:sldMk cId="370999655" sldId="721"/>
            <ac:spMk id="12" creationId="{007891EC-4501-44ED-A8C8-B11B6DB767AB}"/>
          </ac:spMkLst>
        </pc:spChg>
        <pc:spChg chg="add">
          <ac:chgData name="Jassem Abbasi" userId="a485637c-5d5c-44af-8411-f95acc3236b6" providerId="ADAL" clId="{74536081-47C7-4357-A486-4F6CA407721A}" dt="2024-10-28T11:09:10.667" v="2287" actId="26606"/>
          <ac:spMkLst>
            <pc:docMk/>
            <pc:sldMk cId="370999655" sldId="721"/>
            <ac:spMk id="17" creationId="{71B2258F-86CA-4D4D-8270-BC05FCDEBFB3}"/>
          </ac:spMkLst>
        </pc:spChg>
        <pc:picChg chg="add mod">
          <ac:chgData name="Jassem Abbasi" userId="a485637c-5d5c-44af-8411-f95acc3236b6" providerId="ADAL" clId="{74536081-47C7-4357-A486-4F6CA407721A}" dt="2024-10-28T11:09:10.667" v="2287" actId="26606"/>
          <ac:picMkLst>
            <pc:docMk/>
            <pc:sldMk cId="370999655" sldId="721"/>
            <ac:picMk id="6" creationId="{5FEB05B2-2408-509E-1C3A-093B6929AA82}"/>
          </ac:picMkLst>
        </pc:picChg>
      </pc:sldChg>
      <pc:sldChg chg="addSp modSp new mod ord">
        <pc:chgData name="Jassem Abbasi" userId="a485637c-5d5c-44af-8411-f95acc3236b6" providerId="ADAL" clId="{74536081-47C7-4357-A486-4F6CA407721A}" dt="2024-10-28T12:36:34.597" v="2363"/>
        <pc:sldMkLst>
          <pc:docMk/>
          <pc:sldMk cId="2313107737" sldId="722"/>
        </pc:sldMkLst>
        <pc:spChg chg="mod">
          <ac:chgData name="Jassem Abbasi" userId="a485637c-5d5c-44af-8411-f95acc3236b6" providerId="ADAL" clId="{74536081-47C7-4357-A486-4F6CA407721A}" dt="2024-10-28T12:36:34.597" v="2363"/>
          <ac:spMkLst>
            <pc:docMk/>
            <pc:sldMk cId="2313107737" sldId="722"/>
            <ac:spMk id="2" creationId="{299C4B9B-58D6-A749-A9C9-8B9BC611EBDB}"/>
          </ac:spMkLst>
        </pc:spChg>
        <pc:picChg chg="add mod">
          <ac:chgData name="Jassem Abbasi" userId="a485637c-5d5c-44af-8411-f95acc3236b6" providerId="ADAL" clId="{74536081-47C7-4357-A486-4F6CA407721A}" dt="2024-10-28T12:27:21.678" v="2331" actId="1076"/>
          <ac:picMkLst>
            <pc:docMk/>
            <pc:sldMk cId="2313107737" sldId="722"/>
            <ac:picMk id="5122" creationId="{F164B73B-C252-187E-59FA-0A1DDB676C01}"/>
          </ac:picMkLst>
        </pc:picChg>
      </pc:sldChg>
      <pc:sldChg chg="addSp delSp modSp new mod setBg">
        <pc:chgData name="Jassem Abbasi" userId="a485637c-5d5c-44af-8411-f95acc3236b6" providerId="ADAL" clId="{74536081-47C7-4357-A486-4F6CA407721A}" dt="2024-10-28T13:04:57.182" v="2549" actId="1038"/>
        <pc:sldMkLst>
          <pc:docMk/>
          <pc:sldMk cId="1134479963" sldId="723"/>
        </pc:sldMkLst>
        <pc:spChg chg="mod">
          <ac:chgData name="Jassem Abbasi" userId="a485637c-5d5c-44af-8411-f95acc3236b6" providerId="ADAL" clId="{74536081-47C7-4357-A486-4F6CA407721A}" dt="2024-10-28T13:00:45.986" v="2525" actId="26606"/>
          <ac:spMkLst>
            <pc:docMk/>
            <pc:sldMk cId="1134479963" sldId="723"/>
            <ac:spMk id="2" creationId="{216E7DD4-CB26-DE94-C70F-1A012C78A781}"/>
          </ac:spMkLst>
        </pc:spChg>
        <pc:spChg chg="del">
          <ac:chgData name="Jassem Abbasi" userId="a485637c-5d5c-44af-8411-f95acc3236b6" providerId="ADAL" clId="{74536081-47C7-4357-A486-4F6CA407721A}" dt="2024-10-28T12:43:26.967" v="2457"/>
          <ac:spMkLst>
            <pc:docMk/>
            <pc:sldMk cId="1134479963" sldId="723"/>
            <ac:spMk id="3" creationId="{7CE03DC3-3309-6197-4705-641BDB160296}"/>
          </ac:spMkLst>
        </pc:spChg>
        <pc:spChg chg="mod ord">
          <ac:chgData name="Jassem Abbasi" userId="a485637c-5d5c-44af-8411-f95acc3236b6" providerId="ADAL" clId="{74536081-47C7-4357-A486-4F6CA407721A}" dt="2024-10-28T13:00:45.986" v="2525" actId="26606"/>
          <ac:spMkLst>
            <pc:docMk/>
            <pc:sldMk cId="1134479963" sldId="723"/>
            <ac:spMk id="4" creationId="{EF69F5C4-8395-9F74-7533-86D3E84938D6}"/>
          </ac:spMkLst>
        </pc:spChg>
        <pc:spChg chg="add mod">
          <ac:chgData name="Jassem Abbasi" userId="a485637c-5d5c-44af-8411-f95acc3236b6" providerId="ADAL" clId="{74536081-47C7-4357-A486-4F6CA407721A}" dt="2024-10-28T13:00:45.986" v="2525" actId="26606"/>
          <ac:spMkLst>
            <pc:docMk/>
            <pc:sldMk cId="1134479963" sldId="723"/>
            <ac:spMk id="6" creationId="{749E03FF-E894-F8AC-2BBB-6645690ACFBC}"/>
          </ac:spMkLst>
        </pc:spChg>
        <pc:spChg chg="add del">
          <ac:chgData name="Jassem Abbasi" userId="a485637c-5d5c-44af-8411-f95acc3236b6" providerId="ADAL" clId="{74536081-47C7-4357-A486-4F6CA407721A}" dt="2024-10-28T12:43:42.058" v="2461" actId="26606"/>
          <ac:spMkLst>
            <pc:docMk/>
            <pc:sldMk cId="1134479963" sldId="723"/>
            <ac:spMk id="8198" creationId="{4602765C-3CA5-150F-7AC3-49531D1AC6B1}"/>
          </ac:spMkLst>
        </pc:spChg>
        <pc:spChg chg="add del">
          <ac:chgData name="Jassem Abbasi" userId="a485637c-5d5c-44af-8411-f95acc3236b6" providerId="ADAL" clId="{74536081-47C7-4357-A486-4F6CA407721A}" dt="2024-10-28T13:00:45.986" v="2525" actId="26606"/>
          <ac:spMkLst>
            <pc:docMk/>
            <pc:sldMk cId="1134479963" sldId="723"/>
            <ac:spMk id="8199" creationId="{99ED5833-B85B-4103-8A3B-CAB0308E6C15}"/>
          </ac:spMkLst>
        </pc:spChg>
        <pc:spChg chg="add del">
          <ac:chgData name="Jassem Abbasi" userId="a485637c-5d5c-44af-8411-f95acc3236b6" providerId="ADAL" clId="{74536081-47C7-4357-A486-4F6CA407721A}" dt="2024-10-28T12:43:42.058" v="2461" actId="26606"/>
          <ac:spMkLst>
            <pc:docMk/>
            <pc:sldMk cId="1134479963" sldId="723"/>
            <ac:spMk id="8201" creationId="{04812C46-200A-4DEB-A05E-3ED6C68C2387}"/>
          </ac:spMkLst>
        </pc:spChg>
        <pc:spChg chg="add del">
          <ac:chgData name="Jassem Abbasi" userId="a485637c-5d5c-44af-8411-f95acc3236b6" providerId="ADAL" clId="{74536081-47C7-4357-A486-4F6CA407721A}" dt="2024-10-28T12:43:42.058" v="2461" actId="26606"/>
          <ac:spMkLst>
            <pc:docMk/>
            <pc:sldMk cId="1134479963" sldId="723"/>
            <ac:spMk id="8203" creationId="{D1EA859B-E555-4109-94F3-6700E046E008}"/>
          </ac:spMkLst>
        </pc:spChg>
        <pc:picChg chg="add mod">
          <ac:chgData name="Jassem Abbasi" userId="a485637c-5d5c-44af-8411-f95acc3236b6" providerId="ADAL" clId="{74536081-47C7-4357-A486-4F6CA407721A}" dt="2024-10-28T13:00:50.134" v="2526" actId="1076"/>
          <ac:picMkLst>
            <pc:docMk/>
            <pc:sldMk cId="1134479963" sldId="723"/>
            <ac:picMk id="7" creationId="{EC74B3E2-CBA5-4AD1-5DB8-C0E73B734BBE}"/>
          </ac:picMkLst>
        </pc:picChg>
        <pc:picChg chg="add mod ord">
          <ac:chgData name="Jassem Abbasi" userId="a485637c-5d5c-44af-8411-f95acc3236b6" providerId="ADAL" clId="{74536081-47C7-4357-A486-4F6CA407721A}" dt="2024-10-28T13:00:45.986" v="2525" actId="26606"/>
          <ac:picMkLst>
            <pc:docMk/>
            <pc:sldMk cId="1134479963" sldId="723"/>
            <ac:picMk id="8194" creationId="{64C861CB-0D12-2AAE-9F18-78C11E269667}"/>
          </ac:picMkLst>
        </pc:picChg>
        <pc:picChg chg="add">
          <ac:chgData name="Jassem Abbasi" userId="a485637c-5d5c-44af-8411-f95acc3236b6" providerId="ADAL" clId="{74536081-47C7-4357-A486-4F6CA407721A}" dt="2024-10-28T12:44:40.489" v="2468"/>
          <ac:picMkLst>
            <pc:docMk/>
            <pc:sldMk cId="1134479963" sldId="723"/>
            <ac:picMk id="8196" creationId="{141DE33F-C955-2AFF-309D-190327814400}"/>
          </ac:picMkLst>
        </pc:picChg>
        <pc:picChg chg="add mod">
          <ac:chgData name="Jassem Abbasi" userId="a485637c-5d5c-44af-8411-f95acc3236b6" providerId="ADAL" clId="{74536081-47C7-4357-A486-4F6CA407721A}" dt="2024-10-28T13:02:10.044" v="2533" actId="1076"/>
          <ac:picMkLst>
            <pc:docMk/>
            <pc:sldMk cId="1134479963" sldId="723"/>
            <ac:picMk id="8200" creationId="{6BB6E49D-1726-2386-B4B6-C3AC78740A70}"/>
          </ac:picMkLst>
        </pc:picChg>
        <pc:picChg chg="add mod">
          <ac:chgData name="Jassem Abbasi" userId="a485637c-5d5c-44af-8411-f95acc3236b6" providerId="ADAL" clId="{74536081-47C7-4357-A486-4F6CA407721A}" dt="2024-10-28T13:02:43.105" v="2538" actId="1076"/>
          <ac:picMkLst>
            <pc:docMk/>
            <pc:sldMk cId="1134479963" sldId="723"/>
            <ac:picMk id="8202" creationId="{35172337-6647-A7EC-1066-4DE3557FCD45}"/>
          </ac:picMkLst>
        </pc:picChg>
        <pc:picChg chg="add del mod">
          <ac:chgData name="Jassem Abbasi" userId="a485637c-5d5c-44af-8411-f95acc3236b6" providerId="ADAL" clId="{74536081-47C7-4357-A486-4F6CA407721A}" dt="2024-10-28T13:04:22.942" v="2542" actId="478"/>
          <ac:picMkLst>
            <pc:docMk/>
            <pc:sldMk cId="1134479963" sldId="723"/>
            <ac:picMk id="8204" creationId="{DC95E7A7-5186-D071-1F0E-48ED01D0354E}"/>
          </ac:picMkLst>
        </pc:picChg>
        <pc:picChg chg="add mod">
          <ac:chgData name="Jassem Abbasi" userId="a485637c-5d5c-44af-8411-f95acc3236b6" providerId="ADAL" clId="{74536081-47C7-4357-A486-4F6CA407721A}" dt="2024-10-28T13:04:57.182" v="2549" actId="1038"/>
          <ac:picMkLst>
            <pc:docMk/>
            <pc:sldMk cId="1134479963" sldId="723"/>
            <ac:picMk id="8206" creationId="{F870D689-597F-210B-C190-2F03C31EAF1F}"/>
          </ac:picMkLst>
        </pc:picChg>
      </pc:sldChg>
      <pc:sldChg chg="delSp modSp add mod">
        <pc:chgData name="Jassem Abbasi" userId="a485637c-5d5c-44af-8411-f95acc3236b6" providerId="ADAL" clId="{74536081-47C7-4357-A486-4F6CA407721A}" dt="2024-10-28T12:39:09.729" v="2441" actId="20577"/>
        <pc:sldMkLst>
          <pc:docMk/>
          <pc:sldMk cId="897223868" sldId="724"/>
        </pc:sldMkLst>
        <pc:spChg chg="mod">
          <ac:chgData name="Jassem Abbasi" userId="a485637c-5d5c-44af-8411-f95acc3236b6" providerId="ADAL" clId="{74536081-47C7-4357-A486-4F6CA407721A}" dt="2024-10-28T12:39:09.729" v="2441" actId="20577"/>
          <ac:spMkLst>
            <pc:docMk/>
            <pc:sldMk cId="897223868" sldId="724"/>
            <ac:spMk id="3" creationId="{BB3D6A1D-F2E3-1D8A-291B-3AB29ADCA97E}"/>
          </ac:spMkLst>
        </pc:spChg>
        <pc:picChg chg="del">
          <ac:chgData name="Jassem Abbasi" userId="a485637c-5d5c-44af-8411-f95acc3236b6" providerId="ADAL" clId="{74536081-47C7-4357-A486-4F6CA407721A}" dt="2024-10-28T12:36:38.099" v="2365" actId="478"/>
          <ac:picMkLst>
            <pc:docMk/>
            <pc:sldMk cId="897223868" sldId="724"/>
            <ac:picMk id="5122" creationId="{F164B73B-C252-187E-59FA-0A1DDB676C01}"/>
          </ac:picMkLst>
        </pc:picChg>
      </pc:sldChg>
      <pc:sldChg chg="modSp new mod ord">
        <pc:chgData name="Jassem Abbasi" userId="a485637c-5d5c-44af-8411-f95acc3236b6" providerId="ADAL" clId="{74536081-47C7-4357-A486-4F6CA407721A}" dt="2024-10-28T12:42:45.548" v="2456"/>
        <pc:sldMkLst>
          <pc:docMk/>
          <pc:sldMk cId="1258456724" sldId="725"/>
        </pc:sldMkLst>
        <pc:spChg chg="mod">
          <ac:chgData name="Jassem Abbasi" userId="a485637c-5d5c-44af-8411-f95acc3236b6" providerId="ADAL" clId="{74536081-47C7-4357-A486-4F6CA407721A}" dt="2024-10-28T12:40:47.279" v="2453" actId="27636"/>
          <ac:spMkLst>
            <pc:docMk/>
            <pc:sldMk cId="1258456724" sldId="725"/>
            <ac:spMk id="2" creationId="{1F24403B-D585-4AF1-AD63-36BDFFA07983}"/>
          </ac:spMkLst>
        </pc:spChg>
        <pc:spChg chg="mod">
          <ac:chgData name="Jassem Abbasi" userId="a485637c-5d5c-44af-8411-f95acc3236b6" providerId="ADAL" clId="{74536081-47C7-4357-A486-4F6CA407721A}" dt="2024-10-28T12:40:47.936" v="2454" actId="5793"/>
          <ac:spMkLst>
            <pc:docMk/>
            <pc:sldMk cId="1258456724" sldId="725"/>
            <ac:spMk id="3" creationId="{29C8ED19-59DE-1D7B-10E4-FF9D160F88B8}"/>
          </ac:spMkLst>
        </pc:spChg>
      </pc:sldChg>
      <pc:sldChg chg="addSp delSp modSp add mod">
        <pc:chgData name="Jassem Abbasi" userId="a485637c-5d5c-44af-8411-f95acc3236b6" providerId="ADAL" clId="{74536081-47C7-4357-A486-4F6CA407721A}" dt="2024-10-28T13:09:47.782" v="2554" actId="1076"/>
        <pc:sldMkLst>
          <pc:docMk/>
          <pc:sldMk cId="809046651" sldId="726"/>
        </pc:sldMkLst>
        <pc:spChg chg="mod">
          <ac:chgData name="Jassem Abbasi" userId="a485637c-5d5c-44af-8411-f95acc3236b6" providerId="ADAL" clId="{74536081-47C7-4357-A486-4F6CA407721A}" dt="2024-10-28T12:47:47.123" v="2488" actId="207"/>
          <ac:spMkLst>
            <pc:docMk/>
            <pc:sldMk cId="809046651" sldId="726"/>
            <ac:spMk id="2" creationId="{216E7DD4-CB26-DE94-C70F-1A012C78A781}"/>
          </ac:spMkLst>
        </pc:spChg>
        <pc:spChg chg="add mod">
          <ac:chgData name="Jassem Abbasi" userId="a485637c-5d5c-44af-8411-f95acc3236b6" providerId="ADAL" clId="{74536081-47C7-4357-A486-4F6CA407721A}" dt="2024-10-28T12:44:55.402" v="2479" actId="478"/>
          <ac:spMkLst>
            <pc:docMk/>
            <pc:sldMk cId="809046651" sldId="726"/>
            <ac:spMk id="3" creationId="{26050925-2FAB-D30A-D4A7-2F9F1541C2FA}"/>
          </ac:spMkLst>
        </pc:spChg>
        <pc:picChg chg="del">
          <ac:chgData name="Jassem Abbasi" userId="a485637c-5d5c-44af-8411-f95acc3236b6" providerId="ADAL" clId="{74536081-47C7-4357-A486-4F6CA407721A}" dt="2024-10-28T12:44:55.402" v="2479" actId="478"/>
          <ac:picMkLst>
            <pc:docMk/>
            <pc:sldMk cId="809046651" sldId="726"/>
            <ac:picMk id="8194" creationId="{64C861CB-0D12-2AAE-9F18-78C11E269667}"/>
          </ac:picMkLst>
        </pc:picChg>
        <pc:picChg chg="add mod">
          <ac:chgData name="Jassem Abbasi" userId="a485637c-5d5c-44af-8411-f95acc3236b6" providerId="ADAL" clId="{74536081-47C7-4357-A486-4F6CA407721A}" dt="2024-10-28T13:09:47.782" v="2554" actId="1076"/>
          <ac:picMkLst>
            <pc:docMk/>
            <pc:sldMk cId="809046651" sldId="726"/>
            <ac:picMk id="10242" creationId="{A0793FBD-050E-0592-A7A1-E79C9496FE59}"/>
          </ac:picMkLst>
        </pc:picChg>
      </pc:sldChg>
      <pc:sldChg chg="add del setBg">
        <pc:chgData name="Jassem Abbasi" userId="a485637c-5d5c-44af-8411-f95acc3236b6" providerId="ADAL" clId="{74536081-47C7-4357-A486-4F6CA407721A}" dt="2024-10-29T10:30:52.393" v="2556"/>
        <pc:sldMkLst>
          <pc:docMk/>
          <pc:sldMk cId="2184698290" sldId="727"/>
        </pc:sldMkLst>
      </pc:sldChg>
      <pc:sldChg chg="delSp modSp add mod setBg">
        <pc:chgData name="Jassem Abbasi" userId="a485637c-5d5c-44af-8411-f95acc3236b6" providerId="ADAL" clId="{74536081-47C7-4357-A486-4F6CA407721A}" dt="2024-10-29T10:34:57.433" v="2649" actId="113"/>
        <pc:sldMkLst>
          <pc:docMk/>
          <pc:sldMk cId="2559140590" sldId="727"/>
        </pc:sldMkLst>
        <pc:spChg chg="mod">
          <ac:chgData name="Jassem Abbasi" userId="a485637c-5d5c-44af-8411-f95acc3236b6" providerId="ADAL" clId="{74536081-47C7-4357-A486-4F6CA407721A}" dt="2024-10-29T10:34:57.433" v="2649" actId="113"/>
          <ac:spMkLst>
            <pc:docMk/>
            <pc:sldMk cId="2559140590" sldId="727"/>
            <ac:spMk id="6" creationId="{9F90215F-660E-45EA-BBB7-7548618E5032}"/>
          </ac:spMkLst>
        </pc:spChg>
        <pc:picChg chg="del">
          <ac:chgData name="Jassem Abbasi" userId="a485637c-5d5c-44af-8411-f95acc3236b6" providerId="ADAL" clId="{74536081-47C7-4357-A486-4F6CA407721A}" dt="2024-10-29T10:30:57.550" v="2558" actId="478"/>
          <ac:picMkLst>
            <pc:docMk/>
            <pc:sldMk cId="2559140590" sldId="727"/>
            <ac:picMk id="2" creationId="{9CE60E16-2732-8FDB-69D6-9A00B94F299C}"/>
          </ac:picMkLst>
        </pc:picChg>
      </pc:sldChg>
      <pc:sldMasterChg chg="addSp modSp delSldLayout modSldLayout">
        <pc:chgData name="Jassem Abbasi" userId="a485637c-5d5c-44af-8411-f95acc3236b6" providerId="ADAL" clId="{74536081-47C7-4357-A486-4F6CA407721A}" dt="2024-10-24T11:10:11.263" v="439"/>
        <pc:sldMasterMkLst>
          <pc:docMk/>
          <pc:sldMasterMk cId="4063830249" sldId="2147483648"/>
        </pc:sldMasterMkLst>
        <pc:picChg chg="add mod">
          <ac:chgData name="Jassem Abbasi" userId="a485637c-5d5c-44af-8411-f95acc3236b6" providerId="ADAL" clId="{74536081-47C7-4357-A486-4F6CA407721A}" dt="2024-10-24T11:10:03.270" v="437"/>
          <ac:picMkLst>
            <pc:docMk/>
            <pc:sldMasterMk cId="4063830249" sldId="2147483648"/>
            <ac:picMk id="7" creationId="{74B5A910-BCEC-5BB8-8913-0857E8DD1652}"/>
          </ac:picMkLst>
        </pc:picChg>
        <pc:picChg chg="add mod">
          <ac:chgData name="Jassem Abbasi" userId="a485637c-5d5c-44af-8411-f95acc3236b6" providerId="ADAL" clId="{74536081-47C7-4357-A486-4F6CA407721A}" dt="2024-10-24T11:10:11.263" v="439"/>
          <ac:picMkLst>
            <pc:docMk/>
            <pc:sldMasterMk cId="4063830249" sldId="2147483648"/>
            <ac:picMk id="8" creationId="{FB15EFAE-9E13-4422-F013-A0BF06D2A494}"/>
          </ac:picMkLst>
        </pc:picChg>
        <pc:sldLayoutChg chg="del">
          <pc:chgData name="Jassem Abbasi" userId="a485637c-5d5c-44af-8411-f95acc3236b6" providerId="ADAL" clId="{74536081-47C7-4357-A486-4F6CA407721A}" dt="2024-10-24T08:56:03.690" v="107" actId="47"/>
          <pc:sldLayoutMkLst>
            <pc:docMk/>
            <pc:sldMasterMk cId="4063830249" sldId="2147483648"/>
            <pc:sldLayoutMk cId="4172006932" sldId="2147483660"/>
          </pc:sldLayoutMkLst>
        </pc:sldLayoutChg>
        <pc:sldLayoutChg chg="modSp mod">
          <pc:chgData name="Jassem Abbasi" userId="a485637c-5d5c-44af-8411-f95acc3236b6" providerId="ADAL" clId="{74536081-47C7-4357-A486-4F6CA407721A}" dt="2024-10-24T11:10:08.569" v="438" actId="1076"/>
          <pc:sldLayoutMkLst>
            <pc:docMk/>
            <pc:sldMasterMk cId="4063830249" sldId="2147483648"/>
            <pc:sldLayoutMk cId="3871953483" sldId="2147483661"/>
          </pc:sldLayoutMkLst>
          <pc:picChg chg="mod">
            <ac:chgData name="Jassem Abbasi" userId="a485637c-5d5c-44af-8411-f95acc3236b6" providerId="ADAL" clId="{74536081-47C7-4357-A486-4F6CA407721A}" dt="2024-10-24T11:10:08.569" v="438" actId="1076"/>
            <ac:picMkLst>
              <pc:docMk/>
              <pc:sldMasterMk cId="4063830249" sldId="2147483648"/>
              <pc:sldLayoutMk cId="3871953483" sldId="2147483661"/>
              <ac:picMk id="24" creationId="{5511011A-24AF-44B9-AA28-6E4D4F675DAE}"/>
            </ac:picMkLst>
          </pc:picChg>
        </pc:sldLayoutChg>
      </pc:sldMasterChg>
    </pc:docChg>
  </pc:docChgLst>
  <pc:docChgLst>
    <pc:chgData name="Jassem Abbasi" userId="a485637c-5d5c-44af-8411-f95acc3236b6" providerId="ADAL" clId="{27E535A1-93D5-4652-B82C-6F8D59F88BA8}"/>
    <pc:docChg chg="undo custSel addSld modSld sldOrd">
      <pc:chgData name="Jassem Abbasi" userId="a485637c-5d5c-44af-8411-f95acc3236b6" providerId="ADAL" clId="{27E535A1-93D5-4652-B82C-6F8D59F88BA8}" dt="2024-10-08T14:12:51.914" v="254" actId="14100"/>
      <pc:docMkLst>
        <pc:docMk/>
      </pc:docMkLst>
      <pc:sldChg chg="addSp delSp modSp mod">
        <pc:chgData name="Jassem Abbasi" userId="a485637c-5d5c-44af-8411-f95acc3236b6" providerId="ADAL" clId="{27E535A1-93D5-4652-B82C-6F8D59F88BA8}" dt="2024-10-08T14:03:54.527" v="203" actId="1035"/>
        <pc:sldMkLst>
          <pc:docMk/>
          <pc:sldMk cId="508979347" sldId="281"/>
        </pc:sldMkLst>
        <pc:spChg chg="del">
          <ac:chgData name="Jassem Abbasi" userId="a485637c-5d5c-44af-8411-f95acc3236b6" providerId="ADAL" clId="{27E535A1-93D5-4652-B82C-6F8D59F88BA8}" dt="2024-10-08T14:03:44.311" v="172" actId="478"/>
          <ac:spMkLst>
            <pc:docMk/>
            <pc:sldMk cId="508979347" sldId="281"/>
            <ac:spMk id="4" creationId="{7421FCE6-7953-A5CD-19E4-BF26B6883D95}"/>
          </ac:spMkLst>
        </pc:spChg>
        <pc:spChg chg="mod">
          <ac:chgData name="Jassem Abbasi" userId="a485637c-5d5c-44af-8411-f95acc3236b6" providerId="ADAL" clId="{27E535A1-93D5-4652-B82C-6F8D59F88BA8}" dt="2024-10-08T14:03:42.843" v="171" actId="1076"/>
          <ac:spMkLst>
            <pc:docMk/>
            <pc:sldMk cId="508979347" sldId="281"/>
            <ac:spMk id="6" creationId="{AD11CF3F-0177-5936-5907-74099E9B2EDD}"/>
          </ac:spMkLst>
        </pc:spChg>
        <pc:spChg chg="mod">
          <ac:chgData name="Jassem Abbasi" userId="a485637c-5d5c-44af-8411-f95acc3236b6" providerId="ADAL" clId="{27E535A1-93D5-4652-B82C-6F8D59F88BA8}" dt="2024-10-08T14:03:49.783" v="190" actId="1038"/>
          <ac:spMkLst>
            <pc:docMk/>
            <pc:sldMk cId="508979347" sldId="281"/>
            <ac:spMk id="8" creationId="{2685C478-7729-AE52-F58C-F07A13E5C8C3}"/>
          </ac:spMkLst>
        </pc:spChg>
        <pc:spChg chg="add mod">
          <ac:chgData name="Jassem Abbasi" userId="a485637c-5d5c-44af-8411-f95acc3236b6" providerId="ADAL" clId="{27E535A1-93D5-4652-B82C-6F8D59F88BA8}" dt="2024-10-08T14:03:54.527" v="203" actId="1035"/>
          <ac:spMkLst>
            <pc:docMk/>
            <pc:sldMk cId="508979347" sldId="281"/>
            <ac:spMk id="9" creationId="{7FE815F2-13FA-0643-8942-E522A4003800}"/>
          </ac:spMkLst>
        </pc:spChg>
      </pc:sldChg>
      <pc:sldChg chg="delSp modSp mod">
        <pc:chgData name="Jassem Abbasi" userId="a485637c-5d5c-44af-8411-f95acc3236b6" providerId="ADAL" clId="{27E535A1-93D5-4652-B82C-6F8D59F88BA8}" dt="2024-10-08T14:07:05.884" v="229" actId="20577"/>
        <pc:sldMkLst>
          <pc:docMk/>
          <pc:sldMk cId="3180615259" sldId="347"/>
        </pc:sldMkLst>
        <pc:spChg chg="mod">
          <ac:chgData name="Jassem Abbasi" userId="a485637c-5d5c-44af-8411-f95acc3236b6" providerId="ADAL" clId="{27E535A1-93D5-4652-B82C-6F8D59F88BA8}" dt="2024-10-08T13:44:15.236" v="44" actId="1076"/>
          <ac:spMkLst>
            <pc:docMk/>
            <pc:sldMk cId="3180615259" sldId="347"/>
            <ac:spMk id="6" creationId="{9F90215F-660E-45EA-BBB7-7548618E5032}"/>
          </ac:spMkLst>
        </pc:spChg>
        <pc:spChg chg="mod">
          <ac:chgData name="Jassem Abbasi" userId="a485637c-5d5c-44af-8411-f95acc3236b6" providerId="ADAL" clId="{27E535A1-93D5-4652-B82C-6F8D59F88BA8}" dt="2024-10-08T14:07:05.884" v="229" actId="20577"/>
          <ac:spMkLst>
            <pc:docMk/>
            <pc:sldMk cId="3180615259" sldId="347"/>
            <ac:spMk id="7" creationId="{D8110686-7075-5D24-F684-56A9F2DA7617}"/>
          </ac:spMkLst>
        </pc:spChg>
        <pc:spChg chg="del">
          <ac:chgData name="Jassem Abbasi" userId="a485637c-5d5c-44af-8411-f95acc3236b6" providerId="ADAL" clId="{27E535A1-93D5-4652-B82C-6F8D59F88BA8}" dt="2024-10-08T13:43:48.779" v="0" actId="478"/>
          <ac:spMkLst>
            <pc:docMk/>
            <pc:sldMk cId="3180615259" sldId="347"/>
            <ac:spMk id="10" creationId="{0CCBE0B9-ABD3-4B79-8073-5C37DB70B9D1}"/>
          </ac:spMkLst>
        </pc:spChg>
        <pc:spChg chg="mod">
          <ac:chgData name="Jassem Abbasi" userId="a485637c-5d5c-44af-8411-f95acc3236b6" providerId="ADAL" clId="{27E535A1-93D5-4652-B82C-6F8D59F88BA8}" dt="2024-10-08T13:44:41.171" v="57" actId="20577"/>
          <ac:spMkLst>
            <pc:docMk/>
            <pc:sldMk cId="3180615259" sldId="347"/>
            <ac:spMk id="12" creationId="{C5D3B57C-1348-4463-BEA8-C19C62C603D0}"/>
          </ac:spMkLst>
        </pc:spChg>
        <pc:picChg chg="del">
          <ac:chgData name="Jassem Abbasi" userId="a485637c-5d5c-44af-8411-f95acc3236b6" providerId="ADAL" clId="{27E535A1-93D5-4652-B82C-6F8D59F88BA8}" dt="2024-10-08T13:44:23.474" v="45" actId="478"/>
          <ac:picMkLst>
            <pc:docMk/>
            <pc:sldMk cId="3180615259" sldId="347"/>
            <ac:picMk id="4" creationId="{13666B55-EBD1-7B54-E7F4-CB449F4311D2}"/>
          </ac:picMkLst>
        </pc:picChg>
        <pc:picChg chg="mod">
          <ac:chgData name="Jassem Abbasi" userId="a485637c-5d5c-44af-8411-f95acc3236b6" providerId="ADAL" clId="{27E535A1-93D5-4652-B82C-6F8D59F88BA8}" dt="2024-10-08T13:44:13.256" v="43" actId="1076"/>
          <ac:picMkLst>
            <pc:docMk/>
            <pc:sldMk cId="3180615259" sldId="347"/>
            <ac:picMk id="5" creationId="{217CBC0A-1D89-D711-4377-530D128D2631}"/>
          </ac:picMkLst>
        </pc:picChg>
      </pc:sldChg>
      <pc:sldChg chg="addSp delSp modSp new mod ord setBg">
        <pc:chgData name="Jassem Abbasi" userId="a485637c-5d5c-44af-8411-f95acc3236b6" providerId="ADAL" clId="{27E535A1-93D5-4652-B82C-6F8D59F88BA8}" dt="2024-10-08T14:06:53.386" v="226" actId="403"/>
        <pc:sldMkLst>
          <pc:docMk/>
          <pc:sldMk cId="74691267" sldId="692"/>
        </pc:sldMkLst>
        <pc:spChg chg="mod">
          <ac:chgData name="Jassem Abbasi" userId="a485637c-5d5c-44af-8411-f95acc3236b6" providerId="ADAL" clId="{27E535A1-93D5-4652-B82C-6F8D59F88BA8}" dt="2024-10-08T14:06:53.386" v="226" actId="403"/>
          <ac:spMkLst>
            <pc:docMk/>
            <pc:sldMk cId="74691267" sldId="692"/>
            <ac:spMk id="2" creationId="{2A42A627-458C-90CF-9FC1-AFC327A3C92A}"/>
          </ac:spMkLst>
        </pc:spChg>
        <pc:spChg chg="mod">
          <ac:chgData name="Jassem Abbasi" userId="a485637c-5d5c-44af-8411-f95acc3236b6" providerId="ADAL" clId="{27E535A1-93D5-4652-B82C-6F8D59F88BA8}" dt="2024-10-08T13:50:13.326" v="64" actId="26606"/>
          <ac:spMkLst>
            <pc:docMk/>
            <pc:sldMk cId="74691267" sldId="692"/>
            <ac:spMk id="3" creationId="{B89D7DB3-808C-ACD5-EE70-B40905D14972}"/>
          </ac:spMkLst>
        </pc:spChg>
        <pc:spChg chg="mod">
          <ac:chgData name="Jassem Abbasi" userId="a485637c-5d5c-44af-8411-f95acc3236b6" providerId="ADAL" clId="{27E535A1-93D5-4652-B82C-6F8D59F88BA8}" dt="2024-10-08T13:50:13.326" v="64" actId="26606"/>
          <ac:spMkLst>
            <pc:docMk/>
            <pc:sldMk cId="74691267" sldId="692"/>
            <ac:spMk id="4" creationId="{2F1A0114-24F4-F982-5A0D-845B08E87066}"/>
          </ac:spMkLst>
        </pc:spChg>
        <pc:spChg chg="add del">
          <ac:chgData name="Jassem Abbasi" userId="a485637c-5d5c-44af-8411-f95acc3236b6" providerId="ADAL" clId="{27E535A1-93D5-4652-B82C-6F8D59F88BA8}" dt="2024-10-08T13:50:13.326" v="64" actId="26606"/>
          <ac:spMkLst>
            <pc:docMk/>
            <pc:sldMk cId="74691267" sldId="692"/>
            <ac:spMk id="1031" creationId="{9AA72BD9-2C5A-4EDC-931F-5AA08EACA0F3}"/>
          </ac:spMkLst>
        </pc:spChg>
        <pc:spChg chg="add del">
          <ac:chgData name="Jassem Abbasi" userId="a485637c-5d5c-44af-8411-f95acc3236b6" providerId="ADAL" clId="{27E535A1-93D5-4652-B82C-6F8D59F88BA8}" dt="2024-10-08T13:50:13.326" v="64" actId="26606"/>
          <ac:spMkLst>
            <pc:docMk/>
            <pc:sldMk cId="74691267" sldId="692"/>
            <ac:spMk id="1033" creationId="{DD3981AC-7B61-4947-BCF3-F7AA7FA385B9}"/>
          </ac:spMkLst>
        </pc:spChg>
        <pc:spChg chg="add del">
          <ac:chgData name="Jassem Abbasi" userId="a485637c-5d5c-44af-8411-f95acc3236b6" providerId="ADAL" clId="{27E535A1-93D5-4652-B82C-6F8D59F88BA8}" dt="2024-10-08T13:50:13.326" v="64" actId="26606"/>
          <ac:spMkLst>
            <pc:docMk/>
            <pc:sldMk cId="74691267" sldId="692"/>
            <ac:spMk id="1035" creationId="{55D4142C-5077-457F-A6AD-3FECFDB39685}"/>
          </ac:spMkLst>
        </pc:spChg>
        <pc:spChg chg="add del">
          <ac:chgData name="Jassem Abbasi" userId="a485637c-5d5c-44af-8411-f95acc3236b6" providerId="ADAL" clId="{27E535A1-93D5-4652-B82C-6F8D59F88BA8}" dt="2024-10-08T13:50:13.326" v="64" actId="26606"/>
          <ac:spMkLst>
            <pc:docMk/>
            <pc:sldMk cId="74691267" sldId="692"/>
            <ac:spMk id="1037" creationId="{7A5F0580-5EE9-419F-96EE-B6529EF6E7D0}"/>
          </ac:spMkLst>
        </pc:spChg>
        <pc:picChg chg="add mod ord">
          <ac:chgData name="Jassem Abbasi" userId="a485637c-5d5c-44af-8411-f95acc3236b6" providerId="ADAL" clId="{27E535A1-93D5-4652-B82C-6F8D59F88BA8}" dt="2024-10-08T13:50:15.432" v="65" actId="167"/>
          <ac:picMkLst>
            <pc:docMk/>
            <pc:sldMk cId="74691267" sldId="692"/>
            <ac:picMk id="1026" creationId="{A009F187-A1C4-7F44-AE35-32FF6FC79ADF}"/>
          </ac:picMkLst>
        </pc:picChg>
      </pc:sldChg>
      <pc:sldChg chg="addSp delSp modSp new mod setBg">
        <pc:chgData name="Jassem Abbasi" userId="a485637c-5d5c-44af-8411-f95acc3236b6" providerId="ADAL" clId="{27E535A1-93D5-4652-B82C-6F8D59F88BA8}" dt="2024-10-08T14:05:28.546" v="216" actId="403"/>
        <pc:sldMkLst>
          <pc:docMk/>
          <pc:sldMk cId="2683158707" sldId="693"/>
        </pc:sldMkLst>
        <pc:spChg chg="add del mod ord">
          <ac:chgData name="Jassem Abbasi" userId="a485637c-5d5c-44af-8411-f95acc3236b6" providerId="ADAL" clId="{27E535A1-93D5-4652-B82C-6F8D59F88BA8}" dt="2024-10-08T14:05:18.673" v="214" actId="1076"/>
          <ac:spMkLst>
            <pc:docMk/>
            <pc:sldMk cId="2683158707" sldId="693"/>
            <ac:spMk id="2" creationId="{6A7B1C53-7ACC-FEBF-8F29-7357AA89DC39}"/>
          </ac:spMkLst>
        </pc:spChg>
        <pc:spChg chg="del">
          <ac:chgData name="Jassem Abbasi" userId="a485637c-5d5c-44af-8411-f95acc3236b6" providerId="ADAL" clId="{27E535A1-93D5-4652-B82C-6F8D59F88BA8}" dt="2024-10-08T13:52:52.651" v="68" actId="478"/>
          <ac:spMkLst>
            <pc:docMk/>
            <pc:sldMk cId="2683158707" sldId="693"/>
            <ac:spMk id="3" creationId="{DBC878E5-2426-CC0A-7475-7805C43CFF4D}"/>
          </ac:spMkLst>
        </pc:spChg>
        <pc:spChg chg="mod ord">
          <ac:chgData name="Jassem Abbasi" userId="a485637c-5d5c-44af-8411-f95acc3236b6" providerId="ADAL" clId="{27E535A1-93D5-4652-B82C-6F8D59F88BA8}" dt="2024-10-08T13:55:06.669" v="125" actId="26606"/>
          <ac:spMkLst>
            <pc:docMk/>
            <pc:sldMk cId="2683158707" sldId="693"/>
            <ac:spMk id="4" creationId="{A851C37D-83C2-7210-735B-DFB34891DEE2}"/>
          </ac:spMkLst>
        </pc:spChg>
        <pc:spChg chg="add mod">
          <ac:chgData name="Jassem Abbasi" userId="a485637c-5d5c-44af-8411-f95acc3236b6" providerId="ADAL" clId="{27E535A1-93D5-4652-B82C-6F8D59F88BA8}" dt="2024-10-08T14:05:28.546" v="216" actId="403"/>
          <ac:spMkLst>
            <pc:docMk/>
            <pc:sldMk cId="2683158707" sldId="693"/>
            <ac:spMk id="6" creationId="{87DD6DA2-FA6C-73FE-8AA5-A8A23B3600FF}"/>
          </ac:spMkLst>
        </pc:spChg>
        <pc:spChg chg="add">
          <ac:chgData name="Jassem Abbasi" userId="a485637c-5d5c-44af-8411-f95acc3236b6" providerId="ADAL" clId="{27E535A1-93D5-4652-B82C-6F8D59F88BA8}" dt="2024-10-08T13:55:06.669" v="125" actId="26606"/>
          <ac:spMkLst>
            <pc:docMk/>
            <pc:sldMk cId="2683158707" sldId="693"/>
            <ac:spMk id="2057" creationId="{9AA72BD9-2C5A-4EDC-931F-5AA08EACA0F3}"/>
          </ac:spMkLst>
        </pc:spChg>
        <pc:spChg chg="add">
          <ac:chgData name="Jassem Abbasi" userId="a485637c-5d5c-44af-8411-f95acc3236b6" providerId="ADAL" clId="{27E535A1-93D5-4652-B82C-6F8D59F88BA8}" dt="2024-10-08T13:55:06.669" v="125" actId="26606"/>
          <ac:spMkLst>
            <pc:docMk/>
            <pc:sldMk cId="2683158707" sldId="693"/>
            <ac:spMk id="2059" creationId="{DD3981AC-7B61-4947-BCF3-F7AA7FA385B9}"/>
          </ac:spMkLst>
        </pc:spChg>
        <pc:spChg chg="add">
          <ac:chgData name="Jassem Abbasi" userId="a485637c-5d5c-44af-8411-f95acc3236b6" providerId="ADAL" clId="{27E535A1-93D5-4652-B82C-6F8D59F88BA8}" dt="2024-10-08T13:55:06.669" v="125" actId="26606"/>
          <ac:spMkLst>
            <pc:docMk/>
            <pc:sldMk cId="2683158707" sldId="693"/>
            <ac:spMk id="2061" creationId="{55D4142C-5077-457F-A6AD-3FECFDB39685}"/>
          </ac:spMkLst>
        </pc:spChg>
        <pc:spChg chg="add">
          <ac:chgData name="Jassem Abbasi" userId="a485637c-5d5c-44af-8411-f95acc3236b6" providerId="ADAL" clId="{27E535A1-93D5-4652-B82C-6F8D59F88BA8}" dt="2024-10-08T13:55:06.669" v="125" actId="26606"/>
          <ac:spMkLst>
            <pc:docMk/>
            <pc:sldMk cId="2683158707" sldId="693"/>
            <ac:spMk id="2063" creationId="{7A5F0580-5EE9-419F-96EE-B6529EF6E7D0}"/>
          </ac:spMkLst>
        </pc:spChg>
        <pc:picChg chg="add">
          <ac:chgData name="Jassem Abbasi" userId="a485637c-5d5c-44af-8411-f95acc3236b6" providerId="ADAL" clId="{27E535A1-93D5-4652-B82C-6F8D59F88BA8}" dt="2024-10-08T13:52:55.156" v="70"/>
          <ac:picMkLst>
            <pc:docMk/>
            <pc:sldMk cId="2683158707" sldId="693"/>
            <ac:picMk id="2050" creationId="{39987970-2106-1D74-211D-E2B58E18F757}"/>
          </ac:picMkLst>
        </pc:picChg>
        <pc:picChg chg="add mod">
          <ac:chgData name="Jassem Abbasi" userId="a485637c-5d5c-44af-8411-f95acc3236b6" providerId="ADAL" clId="{27E535A1-93D5-4652-B82C-6F8D59F88BA8}" dt="2024-10-08T13:55:06.669" v="125" actId="26606"/>
          <ac:picMkLst>
            <pc:docMk/>
            <pc:sldMk cId="2683158707" sldId="693"/>
            <ac:picMk id="2052" creationId="{E678DFDB-0924-3C43-DA8B-E2F818056D11}"/>
          </ac:picMkLst>
        </pc:picChg>
      </pc:sldChg>
      <pc:sldChg chg="modSp new mod">
        <pc:chgData name="Jassem Abbasi" userId="a485637c-5d5c-44af-8411-f95acc3236b6" providerId="ADAL" clId="{27E535A1-93D5-4652-B82C-6F8D59F88BA8}" dt="2024-10-08T14:07:27.877" v="231" actId="20577"/>
        <pc:sldMkLst>
          <pc:docMk/>
          <pc:sldMk cId="1296639533" sldId="694"/>
        </pc:sldMkLst>
        <pc:spChg chg="mod">
          <ac:chgData name="Jassem Abbasi" userId="a485637c-5d5c-44af-8411-f95acc3236b6" providerId="ADAL" clId="{27E535A1-93D5-4652-B82C-6F8D59F88BA8}" dt="2024-10-08T14:07:27.877" v="231" actId="20577"/>
          <ac:spMkLst>
            <pc:docMk/>
            <pc:sldMk cId="1296639533" sldId="694"/>
            <ac:spMk id="2" creationId="{C59456FB-1C4C-6A82-FB87-CAA9D5470C17}"/>
          </ac:spMkLst>
        </pc:spChg>
      </pc:sldChg>
      <pc:sldChg chg="modSp new mod">
        <pc:chgData name="Jassem Abbasi" userId="a485637c-5d5c-44af-8411-f95acc3236b6" providerId="ADAL" clId="{27E535A1-93D5-4652-B82C-6F8D59F88BA8}" dt="2024-10-08T14:05:56.457" v="218" actId="20577"/>
        <pc:sldMkLst>
          <pc:docMk/>
          <pc:sldMk cId="1430724808" sldId="695"/>
        </pc:sldMkLst>
        <pc:spChg chg="mod">
          <ac:chgData name="Jassem Abbasi" userId="a485637c-5d5c-44af-8411-f95acc3236b6" providerId="ADAL" clId="{27E535A1-93D5-4652-B82C-6F8D59F88BA8}" dt="2024-10-08T14:05:56.457" v="218" actId="20577"/>
          <ac:spMkLst>
            <pc:docMk/>
            <pc:sldMk cId="1430724808" sldId="695"/>
            <ac:spMk id="2" creationId="{5178662A-8D7C-3735-0B3F-13EF1B3F4468}"/>
          </ac:spMkLst>
        </pc:spChg>
      </pc:sldChg>
      <pc:sldChg chg="addSp delSp modSp new mod ord">
        <pc:chgData name="Jassem Abbasi" userId="a485637c-5d5c-44af-8411-f95acc3236b6" providerId="ADAL" clId="{27E535A1-93D5-4652-B82C-6F8D59F88BA8}" dt="2024-10-08T14:12:51.914" v="254" actId="14100"/>
        <pc:sldMkLst>
          <pc:docMk/>
          <pc:sldMk cId="3461983979" sldId="696"/>
        </pc:sldMkLst>
        <pc:spChg chg="mod">
          <ac:chgData name="Jassem Abbasi" userId="a485637c-5d5c-44af-8411-f95acc3236b6" providerId="ADAL" clId="{27E535A1-93D5-4652-B82C-6F8D59F88BA8}" dt="2024-10-08T14:12:46.290" v="253" actId="14100"/>
          <ac:spMkLst>
            <pc:docMk/>
            <pc:sldMk cId="3461983979" sldId="696"/>
            <ac:spMk id="2" creationId="{F8575D82-44DD-96E7-D350-4CFC21AF0E6A}"/>
          </ac:spMkLst>
        </pc:spChg>
        <pc:spChg chg="del mod">
          <ac:chgData name="Jassem Abbasi" userId="a485637c-5d5c-44af-8411-f95acc3236b6" providerId="ADAL" clId="{27E535A1-93D5-4652-B82C-6F8D59F88BA8}" dt="2024-10-08T14:11:55.630" v="239" actId="22"/>
          <ac:spMkLst>
            <pc:docMk/>
            <pc:sldMk cId="3461983979" sldId="696"/>
            <ac:spMk id="3" creationId="{B65D2B1C-0456-39EF-387D-D4AD4752141F}"/>
          </ac:spMkLst>
        </pc:spChg>
        <pc:spChg chg="add">
          <ac:chgData name="Jassem Abbasi" userId="a485637c-5d5c-44af-8411-f95acc3236b6" providerId="ADAL" clId="{27E535A1-93D5-4652-B82C-6F8D59F88BA8}" dt="2024-10-08T14:10:44.458" v="237"/>
          <ac:spMkLst>
            <pc:docMk/>
            <pc:sldMk cId="3461983979" sldId="696"/>
            <ac:spMk id="5" creationId="{039B4FC3-D148-EC16-900F-F68C790787A0}"/>
          </ac:spMkLst>
        </pc:spChg>
        <pc:spChg chg="add">
          <ac:chgData name="Jassem Abbasi" userId="a485637c-5d5c-44af-8411-f95acc3236b6" providerId="ADAL" clId="{27E535A1-93D5-4652-B82C-6F8D59F88BA8}" dt="2024-10-08T14:10:51.405" v="238"/>
          <ac:spMkLst>
            <pc:docMk/>
            <pc:sldMk cId="3461983979" sldId="696"/>
            <ac:spMk id="6" creationId="{70255467-3323-5B07-458E-ADCD02D8C3A3}"/>
          </ac:spMkLst>
        </pc:spChg>
        <pc:picChg chg="add mod ord">
          <ac:chgData name="Jassem Abbasi" userId="a485637c-5d5c-44af-8411-f95acc3236b6" providerId="ADAL" clId="{27E535A1-93D5-4652-B82C-6F8D59F88BA8}" dt="2024-10-08T14:12:51.914" v="254" actId="14100"/>
          <ac:picMkLst>
            <pc:docMk/>
            <pc:sldMk cId="3461983979" sldId="696"/>
            <ac:picMk id="8" creationId="{777D5C9C-0A28-DAA5-AA71-0E61F9E75973}"/>
          </ac:picMkLst>
        </pc:picChg>
      </pc:sldChg>
    </pc:docChg>
  </pc:docChgLst>
  <pc:docChgLst>
    <pc:chgData name="Jassem Abbasi" userId="a485637c-5d5c-44af-8411-f95acc3236b6" providerId="ADAL" clId="{FC124F3E-19FE-4858-ABC1-32262755D6E7}"/>
    <pc:docChg chg="undo custSel addSld delSld modSld sldOrd">
      <pc:chgData name="Jassem Abbasi" userId="a485637c-5d5c-44af-8411-f95acc3236b6" providerId="ADAL" clId="{FC124F3E-19FE-4858-ABC1-32262755D6E7}" dt="2023-03-27T07:42:36.468" v="815" actId="1076"/>
      <pc:docMkLst>
        <pc:docMk/>
      </pc:docMkLst>
      <pc:sldChg chg="addSp delSp modSp mod">
        <pc:chgData name="Jassem Abbasi" userId="a485637c-5d5c-44af-8411-f95acc3236b6" providerId="ADAL" clId="{FC124F3E-19FE-4858-ABC1-32262755D6E7}" dt="2023-03-27T07:35:30.186" v="695" actId="1038"/>
        <pc:sldMkLst>
          <pc:docMk/>
          <pc:sldMk cId="3942064285" sldId="256"/>
        </pc:sldMkLst>
        <pc:spChg chg="del">
          <ac:chgData name="Jassem Abbasi" userId="a485637c-5d5c-44af-8411-f95acc3236b6" providerId="ADAL" clId="{FC124F3E-19FE-4858-ABC1-32262755D6E7}" dt="2023-03-27T07:30:02.322" v="638" actId="478"/>
          <ac:spMkLst>
            <pc:docMk/>
            <pc:sldMk cId="3942064285" sldId="256"/>
            <ac:spMk id="7" creationId="{2400F740-7BBB-4824-B37F-A7BAB88298E5}"/>
          </ac:spMkLst>
        </pc:spChg>
        <pc:spChg chg="del">
          <ac:chgData name="Jassem Abbasi" userId="a485637c-5d5c-44af-8411-f95acc3236b6" providerId="ADAL" clId="{FC124F3E-19FE-4858-ABC1-32262755D6E7}" dt="2023-03-27T07:29:59.074" v="637" actId="478"/>
          <ac:spMkLst>
            <pc:docMk/>
            <pc:sldMk cId="3942064285" sldId="256"/>
            <ac:spMk id="8" creationId="{9A34EDCA-1D8C-4257-92BC-7804F0141101}"/>
          </ac:spMkLst>
        </pc:spChg>
        <pc:spChg chg="mod">
          <ac:chgData name="Jassem Abbasi" userId="a485637c-5d5c-44af-8411-f95acc3236b6" providerId="ADAL" clId="{FC124F3E-19FE-4858-ABC1-32262755D6E7}" dt="2023-03-27T07:30:09.234" v="640" actId="14100"/>
          <ac:spMkLst>
            <pc:docMk/>
            <pc:sldMk cId="3942064285" sldId="256"/>
            <ac:spMk id="12" creationId="{C5D3B57C-1348-4463-BEA8-C19C62C603D0}"/>
          </ac:spMkLst>
        </pc:spChg>
        <pc:picChg chg="add mod">
          <ac:chgData name="Jassem Abbasi" userId="a485637c-5d5c-44af-8411-f95acc3236b6" providerId="ADAL" clId="{FC124F3E-19FE-4858-ABC1-32262755D6E7}" dt="2023-03-27T07:35:30.186" v="695" actId="1038"/>
          <ac:picMkLst>
            <pc:docMk/>
            <pc:sldMk cId="3942064285" sldId="256"/>
            <ac:picMk id="1026" creationId="{B158B115-F5DB-30A4-A1E1-7F5595C536F1}"/>
          </ac:picMkLst>
        </pc:picChg>
        <pc:picChg chg="add mod">
          <ac:chgData name="Jassem Abbasi" userId="a485637c-5d5c-44af-8411-f95acc3236b6" providerId="ADAL" clId="{FC124F3E-19FE-4858-ABC1-32262755D6E7}" dt="2023-03-27T07:35:30.186" v="695" actId="1038"/>
          <ac:picMkLst>
            <pc:docMk/>
            <pc:sldMk cId="3942064285" sldId="256"/>
            <ac:picMk id="1028" creationId="{D689A373-E5D6-A982-4E9F-E717B9CF1D79}"/>
          </ac:picMkLst>
        </pc:picChg>
      </pc:sldChg>
      <pc:sldChg chg="del">
        <pc:chgData name="Jassem Abbasi" userId="a485637c-5d5c-44af-8411-f95acc3236b6" providerId="ADAL" clId="{FC124F3E-19FE-4858-ABC1-32262755D6E7}" dt="2023-03-27T07:01:28.059" v="20" actId="47"/>
        <pc:sldMkLst>
          <pc:docMk/>
          <pc:sldMk cId="2027030569" sldId="257"/>
        </pc:sldMkLst>
      </pc:sldChg>
      <pc:sldChg chg="ord">
        <pc:chgData name="Jassem Abbasi" userId="a485637c-5d5c-44af-8411-f95acc3236b6" providerId="ADAL" clId="{FC124F3E-19FE-4858-ABC1-32262755D6E7}" dt="2023-03-27T07:32:06.092" v="650"/>
        <pc:sldMkLst>
          <pc:docMk/>
          <pc:sldMk cId="4138720798" sldId="262"/>
        </pc:sldMkLst>
      </pc:sldChg>
      <pc:sldChg chg="del">
        <pc:chgData name="Jassem Abbasi" userId="a485637c-5d5c-44af-8411-f95acc3236b6" providerId="ADAL" clId="{FC124F3E-19FE-4858-ABC1-32262755D6E7}" dt="2023-03-27T07:01:54.824" v="22" actId="47"/>
        <pc:sldMkLst>
          <pc:docMk/>
          <pc:sldMk cId="2778694477" sldId="263"/>
        </pc:sldMkLst>
      </pc:sldChg>
      <pc:sldChg chg="del">
        <pc:chgData name="Jassem Abbasi" userId="a485637c-5d5c-44af-8411-f95acc3236b6" providerId="ADAL" clId="{FC124F3E-19FE-4858-ABC1-32262755D6E7}" dt="2023-03-27T07:01:16.785" v="4" actId="47"/>
        <pc:sldMkLst>
          <pc:docMk/>
          <pc:sldMk cId="2016109272" sldId="266"/>
        </pc:sldMkLst>
      </pc:sldChg>
      <pc:sldChg chg="del">
        <pc:chgData name="Jassem Abbasi" userId="a485637c-5d5c-44af-8411-f95acc3236b6" providerId="ADAL" clId="{FC124F3E-19FE-4858-ABC1-32262755D6E7}" dt="2023-03-27T07:01:17.556" v="7" actId="47"/>
        <pc:sldMkLst>
          <pc:docMk/>
          <pc:sldMk cId="2051079372" sldId="267"/>
        </pc:sldMkLst>
      </pc:sldChg>
      <pc:sldChg chg="del">
        <pc:chgData name="Jassem Abbasi" userId="a485637c-5d5c-44af-8411-f95acc3236b6" providerId="ADAL" clId="{FC124F3E-19FE-4858-ABC1-32262755D6E7}" dt="2023-03-27T07:01:17.051" v="5" actId="47"/>
        <pc:sldMkLst>
          <pc:docMk/>
          <pc:sldMk cId="2173066380" sldId="270"/>
        </pc:sldMkLst>
      </pc:sldChg>
      <pc:sldChg chg="del">
        <pc:chgData name="Jassem Abbasi" userId="a485637c-5d5c-44af-8411-f95acc3236b6" providerId="ADAL" clId="{FC124F3E-19FE-4858-ABC1-32262755D6E7}" dt="2023-03-27T07:01:16.523" v="3" actId="47"/>
        <pc:sldMkLst>
          <pc:docMk/>
          <pc:sldMk cId="2230817187" sldId="272"/>
        </pc:sldMkLst>
      </pc:sldChg>
      <pc:sldChg chg="del">
        <pc:chgData name="Jassem Abbasi" userId="a485637c-5d5c-44af-8411-f95acc3236b6" providerId="ADAL" clId="{FC124F3E-19FE-4858-ABC1-32262755D6E7}" dt="2023-03-27T07:02:14.599" v="28" actId="47"/>
        <pc:sldMkLst>
          <pc:docMk/>
          <pc:sldMk cId="3457084104" sldId="276"/>
        </pc:sldMkLst>
      </pc:sldChg>
      <pc:sldChg chg="add del">
        <pc:chgData name="Jassem Abbasi" userId="a485637c-5d5c-44af-8411-f95acc3236b6" providerId="ADAL" clId="{FC124F3E-19FE-4858-ABC1-32262755D6E7}" dt="2023-03-27T07:02:04.468" v="25" actId="47"/>
        <pc:sldMkLst>
          <pc:docMk/>
          <pc:sldMk cId="331996972" sldId="277"/>
        </pc:sldMkLst>
      </pc:sldChg>
      <pc:sldChg chg="delSp mod ord">
        <pc:chgData name="Jassem Abbasi" userId="a485637c-5d5c-44af-8411-f95acc3236b6" providerId="ADAL" clId="{FC124F3E-19FE-4858-ABC1-32262755D6E7}" dt="2023-03-27T07:32:21.300" v="652"/>
        <pc:sldMkLst>
          <pc:docMk/>
          <pc:sldMk cId="4062495535" sldId="278"/>
        </pc:sldMkLst>
        <pc:spChg chg="del">
          <ac:chgData name="Jassem Abbasi" userId="a485637c-5d5c-44af-8411-f95acc3236b6" providerId="ADAL" clId="{FC124F3E-19FE-4858-ABC1-32262755D6E7}" dt="2023-03-27T07:09:15.484" v="627" actId="478"/>
          <ac:spMkLst>
            <pc:docMk/>
            <pc:sldMk cId="4062495535" sldId="278"/>
            <ac:spMk id="27" creationId="{CD275C19-5CED-DBFD-12B7-68868C747445}"/>
          </ac:spMkLst>
        </pc:spChg>
      </pc:sldChg>
      <pc:sldChg chg="del">
        <pc:chgData name="Jassem Abbasi" userId="a485637c-5d5c-44af-8411-f95acc3236b6" providerId="ADAL" clId="{FC124F3E-19FE-4858-ABC1-32262755D6E7}" dt="2023-03-27T07:01:42.720" v="21" actId="47"/>
        <pc:sldMkLst>
          <pc:docMk/>
          <pc:sldMk cId="2302451665" sldId="280"/>
        </pc:sldMkLst>
      </pc:sldChg>
      <pc:sldChg chg="ord">
        <pc:chgData name="Jassem Abbasi" userId="a485637c-5d5c-44af-8411-f95acc3236b6" providerId="ADAL" clId="{FC124F3E-19FE-4858-ABC1-32262755D6E7}" dt="2023-03-27T07:32:28.811" v="654"/>
        <pc:sldMkLst>
          <pc:docMk/>
          <pc:sldMk cId="508979347" sldId="281"/>
        </pc:sldMkLst>
      </pc:sldChg>
      <pc:sldChg chg="del">
        <pc:chgData name="Jassem Abbasi" userId="a485637c-5d5c-44af-8411-f95acc3236b6" providerId="ADAL" clId="{FC124F3E-19FE-4858-ABC1-32262755D6E7}" dt="2023-03-27T07:01:16.240" v="2" actId="47"/>
        <pc:sldMkLst>
          <pc:docMk/>
          <pc:sldMk cId="154340508" sldId="282"/>
        </pc:sldMkLst>
      </pc:sldChg>
      <pc:sldChg chg="del">
        <pc:chgData name="Jassem Abbasi" userId="a485637c-5d5c-44af-8411-f95acc3236b6" providerId="ADAL" clId="{FC124F3E-19FE-4858-ABC1-32262755D6E7}" dt="2023-03-27T07:01:22.593" v="15" actId="47"/>
        <pc:sldMkLst>
          <pc:docMk/>
          <pc:sldMk cId="1937930688" sldId="284"/>
        </pc:sldMkLst>
      </pc:sldChg>
      <pc:sldChg chg="del">
        <pc:chgData name="Jassem Abbasi" userId="a485637c-5d5c-44af-8411-f95acc3236b6" providerId="ADAL" clId="{FC124F3E-19FE-4858-ABC1-32262755D6E7}" dt="2023-03-27T07:01:18.666" v="11" actId="47"/>
        <pc:sldMkLst>
          <pc:docMk/>
          <pc:sldMk cId="1983067711" sldId="285"/>
        </pc:sldMkLst>
      </pc:sldChg>
      <pc:sldChg chg="del">
        <pc:chgData name="Jassem Abbasi" userId="a485637c-5d5c-44af-8411-f95acc3236b6" providerId="ADAL" clId="{FC124F3E-19FE-4858-ABC1-32262755D6E7}" dt="2023-03-27T07:01:18.890" v="12" actId="47"/>
        <pc:sldMkLst>
          <pc:docMk/>
          <pc:sldMk cId="1694976409" sldId="287"/>
        </pc:sldMkLst>
      </pc:sldChg>
      <pc:sldChg chg="del">
        <pc:chgData name="Jassem Abbasi" userId="a485637c-5d5c-44af-8411-f95acc3236b6" providerId="ADAL" clId="{FC124F3E-19FE-4858-ABC1-32262755D6E7}" dt="2023-03-27T07:01:19.155" v="13" actId="47"/>
        <pc:sldMkLst>
          <pc:docMk/>
          <pc:sldMk cId="2583647951" sldId="288"/>
        </pc:sldMkLst>
      </pc:sldChg>
      <pc:sldChg chg="del">
        <pc:chgData name="Jassem Abbasi" userId="a485637c-5d5c-44af-8411-f95acc3236b6" providerId="ADAL" clId="{FC124F3E-19FE-4858-ABC1-32262755D6E7}" dt="2023-03-27T07:01:21.549" v="14" actId="47"/>
        <pc:sldMkLst>
          <pc:docMk/>
          <pc:sldMk cId="2301803046" sldId="289"/>
        </pc:sldMkLst>
      </pc:sldChg>
      <pc:sldChg chg="del">
        <pc:chgData name="Jassem Abbasi" userId="a485637c-5d5c-44af-8411-f95acc3236b6" providerId="ADAL" clId="{FC124F3E-19FE-4858-ABC1-32262755D6E7}" dt="2023-03-27T07:01:23.198" v="17" actId="47"/>
        <pc:sldMkLst>
          <pc:docMk/>
          <pc:sldMk cId="1648640197" sldId="291"/>
        </pc:sldMkLst>
      </pc:sldChg>
      <pc:sldChg chg="del">
        <pc:chgData name="Jassem Abbasi" userId="a485637c-5d5c-44af-8411-f95acc3236b6" providerId="ADAL" clId="{FC124F3E-19FE-4858-ABC1-32262755D6E7}" dt="2023-03-27T07:01:23.824" v="18" actId="47"/>
        <pc:sldMkLst>
          <pc:docMk/>
          <pc:sldMk cId="1563830948" sldId="292"/>
        </pc:sldMkLst>
      </pc:sldChg>
      <pc:sldChg chg="del">
        <pc:chgData name="Jassem Abbasi" userId="a485637c-5d5c-44af-8411-f95acc3236b6" providerId="ADAL" clId="{FC124F3E-19FE-4858-ABC1-32262755D6E7}" dt="2023-03-27T07:01:22.929" v="16" actId="47"/>
        <pc:sldMkLst>
          <pc:docMk/>
          <pc:sldMk cId="2778659037" sldId="293"/>
        </pc:sldMkLst>
      </pc:sldChg>
      <pc:sldChg chg="del">
        <pc:chgData name="Jassem Abbasi" userId="a485637c-5d5c-44af-8411-f95acc3236b6" providerId="ADAL" clId="{FC124F3E-19FE-4858-ABC1-32262755D6E7}" dt="2023-03-27T07:01:17.305" v="6" actId="47"/>
        <pc:sldMkLst>
          <pc:docMk/>
          <pc:sldMk cId="3588366633" sldId="294"/>
        </pc:sldMkLst>
      </pc:sldChg>
      <pc:sldChg chg="del">
        <pc:chgData name="Jassem Abbasi" userId="a485637c-5d5c-44af-8411-f95acc3236b6" providerId="ADAL" clId="{FC124F3E-19FE-4858-ABC1-32262755D6E7}" dt="2023-03-27T07:01:15.897" v="1" actId="47"/>
        <pc:sldMkLst>
          <pc:docMk/>
          <pc:sldMk cId="2671203618" sldId="295"/>
        </pc:sldMkLst>
      </pc:sldChg>
      <pc:sldChg chg="del">
        <pc:chgData name="Jassem Abbasi" userId="a485637c-5d5c-44af-8411-f95acc3236b6" providerId="ADAL" clId="{FC124F3E-19FE-4858-ABC1-32262755D6E7}" dt="2023-03-27T07:27:28.867" v="633" actId="47"/>
        <pc:sldMkLst>
          <pc:docMk/>
          <pc:sldMk cId="3410093219" sldId="297"/>
        </pc:sldMkLst>
      </pc:sldChg>
      <pc:sldChg chg="del">
        <pc:chgData name="Jassem Abbasi" userId="a485637c-5d5c-44af-8411-f95acc3236b6" providerId="ADAL" clId="{FC124F3E-19FE-4858-ABC1-32262755D6E7}" dt="2023-03-27T07:01:25.792" v="19" actId="47"/>
        <pc:sldMkLst>
          <pc:docMk/>
          <pc:sldMk cId="3504905160" sldId="298"/>
        </pc:sldMkLst>
      </pc:sldChg>
      <pc:sldChg chg="delSp modSp mod">
        <pc:chgData name="Jassem Abbasi" userId="a485637c-5d5c-44af-8411-f95acc3236b6" providerId="ADAL" clId="{FC124F3E-19FE-4858-ABC1-32262755D6E7}" dt="2023-03-27T07:35:17.277" v="656" actId="1076"/>
        <pc:sldMkLst>
          <pc:docMk/>
          <pc:sldMk cId="956723956" sldId="303"/>
        </pc:sldMkLst>
        <pc:spChg chg="mod">
          <ac:chgData name="Jassem Abbasi" userId="a485637c-5d5c-44af-8411-f95acc3236b6" providerId="ADAL" clId="{FC124F3E-19FE-4858-ABC1-32262755D6E7}" dt="2023-03-27T07:35:17.277" v="656" actId="1076"/>
          <ac:spMkLst>
            <pc:docMk/>
            <pc:sldMk cId="956723956" sldId="303"/>
            <ac:spMk id="4" creationId="{09CE05D4-4C76-E152-6477-406000D98FB6}"/>
          </ac:spMkLst>
        </pc:spChg>
        <pc:picChg chg="del">
          <ac:chgData name="Jassem Abbasi" userId="a485637c-5d5c-44af-8411-f95acc3236b6" providerId="ADAL" clId="{FC124F3E-19FE-4858-ABC1-32262755D6E7}" dt="2023-03-27T07:35:12.988" v="655" actId="478"/>
          <ac:picMkLst>
            <pc:docMk/>
            <pc:sldMk cId="956723956" sldId="303"/>
            <ac:picMk id="7170" creationId="{928DB17F-07DE-6E14-4CC3-FE95C82552E8}"/>
          </ac:picMkLst>
        </pc:picChg>
      </pc:sldChg>
      <pc:sldChg chg="addSp delSp modSp new mod ord">
        <pc:chgData name="Jassem Abbasi" userId="a485637c-5d5c-44af-8411-f95acc3236b6" providerId="ADAL" clId="{FC124F3E-19FE-4858-ABC1-32262755D6E7}" dt="2023-03-27T07:42:36.468" v="815" actId="1076"/>
        <pc:sldMkLst>
          <pc:docMk/>
          <pc:sldMk cId="193340872" sldId="304"/>
        </pc:sldMkLst>
        <pc:spChg chg="mod">
          <ac:chgData name="Jassem Abbasi" userId="a485637c-5d5c-44af-8411-f95acc3236b6" providerId="ADAL" clId="{FC124F3E-19FE-4858-ABC1-32262755D6E7}" dt="2023-03-27T07:40:22.703" v="741" actId="1076"/>
          <ac:spMkLst>
            <pc:docMk/>
            <pc:sldMk cId="193340872" sldId="304"/>
            <ac:spMk id="2" creationId="{4414C878-9BA1-45AC-E57A-24F2862C1961}"/>
          </ac:spMkLst>
        </pc:spChg>
        <pc:spChg chg="del mod">
          <ac:chgData name="Jassem Abbasi" userId="a485637c-5d5c-44af-8411-f95acc3236b6" providerId="ADAL" clId="{FC124F3E-19FE-4858-ABC1-32262755D6E7}" dt="2023-03-27T07:03:56.236" v="345" actId="478"/>
          <ac:spMkLst>
            <pc:docMk/>
            <pc:sldMk cId="193340872" sldId="304"/>
            <ac:spMk id="3" creationId="{E566CDAE-F0E8-EDCE-2472-BC79300DCFFC}"/>
          </ac:spMkLst>
        </pc:spChg>
        <pc:spChg chg="add mod">
          <ac:chgData name="Jassem Abbasi" userId="a485637c-5d5c-44af-8411-f95acc3236b6" providerId="ADAL" clId="{FC124F3E-19FE-4858-ABC1-32262755D6E7}" dt="2023-03-27T07:40:34.573" v="806" actId="1037"/>
          <ac:spMkLst>
            <pc:docMk/>
            <pc:sldMk cId="193340872" sldId="304"/>
            <ac:spMk id="6" creationId="{B2FDA91A-BD4D-7F26-8FC4-EC0D56E1B991}"/>
          </ac:spMkLst>
        </pc:spChg>
        <pc:spChg chg="add mod">
          <ac:chgData name="Jassem Abbasi" userId="a485637c-5d5c-44af-8411-f95acc3236b6" providerId="ADAL" clId="{FC124F3E-19FE-4858-ABC1-32262755D6E7}" dt="2023-03-27T07:40:34.573" v="806" actId="1037"/>
          <ac:spMkLst>
            <pc:docMk/>
            <pc:sldMk cId="193340872" sldId="304"/>
            <ac:spMk id="7" creationId="{A5745EAA-6A11-CFCA-AAC6-BBD937AAB4FC}"/>
          </ac:spMkLst>
        </pc:spChg>
        <pc:spChg chg="add mod">
          <ac:chgData name="Jassem Abbasi" userId="a485637c-5d5c-44af-8411-f95acc3236b6" providerId="ADAL" clId="{FC124F3E-19FE-4858-ABC1-32262755D6E7}" dt="2023-03-27T07:40:34.573" v="806" actId="1037"/>
          <ac:spMkLst>
            <pc:docMk/>
            <pc:sldMk cId="193340872" sldId="304"/>
            <ac:spMk id="8" creationId="{DCC00667-3D13-D56E-110C-27B5D7B6E486}"/>
          </ac:spMkLst>
        </pc:spChg>
        <pc:spChg chg="add del mod">
          <ac:chgData name="Jassem Abbasi" userId="a485637c-5d5c-44af-8411-f95acc3236b6" providerId="ADAL" clId="{FC124F3E-19FE-4858-ABC1-32262755D6E7}" dt="2023-03-27T07:07:16.640" v="478" actId="478"/>
          <ac:spMkLst>
            <pc:docMk/>
            <pc:sldMk cId="193340872" sldId="304"/>
            <ac:spMk id="9" creationId="{32835550-3F03-5972-6E25-8969219CCEB9}"/>
          </ac:spMkLst>
        </pc:spChg>
        <pc:spChg chg="add mod">
          <ac:chgData name="Jassem Abbasi" userId="a485637c-5d5c-44af-8411-f95acc3236b6" providerId="ADAL" clId="{FC124F3E-19FE-4858-ABC1-32262755D6E7}" dt="2023-03-27T07:40:34.573" v="806" actId="1037"/>
          <ac:spMkLst>
            <pc:docMk/>
            <pc:sldMk cId="193340872" sldId="304"/>
            <ac:spMk id="10" creationId="{3FB4DD66-D639-36C2-A51B-9D31B1A5DD86}"/>
          </ac:spMkLst>
        </pc:spChg>
        <pc:picChg chg="add mod">
          <ac:chgData name="Jassem Abbasi" userId="a485637c-5d5c-44af-8411-f95acc3236b6" providerId="ADAL" clId="{FC124F3E-19FE-4858-ABC1-32262755D6E7}" dt="2023-03-27T07:42:36.468" v="815" actId="1076"/>
          <ac:picMkLst>
            <pc:docMk/>
            <pc:sldMk cId="193340872" sldId="304"/>
            <ac:picMk id="5" creationId="{8E4DA4E6-C959-5825-F63E-9387767AEFAE}"/>
          </ac:picMkLst>
        </pc:picChg>
        <pc:picChg chg="add mod">
          <ac:chgData name="Jassem Abbasi" userId="a485637c-5d5c-44af-8411-f95acc3236b6" providerId="ADAL" clId="{FC124F3E-19FE-4858-ABC1-32262755D6E7}" dt="2023-03-27T07:42:35.500" v="814" actId="1076"/>
          <ac:picMkLst>
            <pc:docMk/>
            <pc:sldMk cId="193340872" sldId="304"/>
            <ac:picMk id="11" creationId="{12363B7C-34C0-C05E-76FF-F98C366BC86C}"/>
          </ac:picMkLst>
        </pc:picChg>
      </pc:sldChg>
      <pc:sldChg chg="del">
        <pc:chgData name="Jassem Abbasi" userId="a485637c-5d5c-44af-8411-f95acc3236b6" providerId="ADAL" clId="{FC124F3E-19FE-4858-ABC1-32262755D6E7}" dt="2023-03-27T07:01:15.489" v="0" actId="47"/>
        <pc:sldMkLst>
          <pc:docMk/>
          <pc:sldMk cId="2153345378" sldId="304"/>
        </pc:sldMkLst>
      </pc:sldChg>
      <pc:sldChg chg="del">
        <pc:chgData name="Jassem Abbasi" userId="a485637c-5d5c-44af-8411-f95acc3236b6" providerId="ADAL" clId="{FC124F3E-19FE-4858-ABC1-32262755D6E7}" dt="2023-03-27T07:01:17.798" v="8" actId="47"/>
        <pc:sldMkLst>
          <pc:docMk/>
          <pc:sldMk cId="1332577319" sldId="305"/>
        </pc:sldMkLst>
      </pc:sldChg>
      <pc:sldChg chg="del">
        <pc:chgData name="Jassem Abbasi" userId="a485637c-5d5c-44af-8411-f95acc3236b6" providerId="ADAL" clId="{FC124F3E-19FE-4858-ABC1-32262755D6E7}" dt="2023-03-27T07:01:18.275" v="10" actId="47"/>
        <pc:sldMkLst>
          <pc:docMk/>
          <pc:sldMk cId="4178400410" sldId="306"/>
        </pc:sldMkLst>
      </pc:sldChg>
      <pc:sldChg chg="del">
        <pc:chgData name="Jassem Abbasi" userId="a485637c-5d5c-44af-8411-f95acc3236b6" providerId="ADAL" clId="{FC124F3E-19FE-4858-ABC1-32262755D6E7}" dt="2023-03-27T07:01:18.033" v="9" actId="47"/>
        <pc:sldMkLst>
          <pc:docMk/>
          <pc:sldMk cId="1472744466" sldId="307"/>
        </pc:sldMkLst>
      </pc:sldChg>
      <pc:sldChg chg="del">
        <pc:chgData name="Jassem Abbasi" userId="a485637c-5d5c-44af-8411-f95acc3236b6" providerId="ADAL" clId="{FC124F3E-19FE-4858-ABC1-32262755D6E7}" dt="2023-03-27T07:02:08.433" v="26" actId="47"/>
        <pc:sldMkLst>
          <pc:docMk/>
          <pc:sldMk cId="1834958073" sldId="308"/>
        </pc:sldMkLst>
      </pc:sldChg>
      <pc:sldChg chg="del">
        <pc:chgData name="Jassem Abbasi" userId="a485637c-5d5c-44af-8411-f95acc3236b6" providerId="ADAL" clId="{FC124F3E-19FE-4858-ABC1-32262755D6E7}" dt="2023-03-27T07:02:10.839" v="27" actId="47"/>
        <pc:sldMkLst>
          <pc:docMk/>
          <pc:sldMk cId="4089650655" sldId="309"/>
        </pc:sldMkLst>
      </pc:sldChg>
    </pc:docChg>
  </pc:docChgLst>
  <pc:docChgLst>
    <pc:chgData name="Jassem Abbasi" userId="a485637c-5d5c-44af-8411-f95acc3236b6" providerId="ADAL" clId="{47D31F2A-0FAE-44E1-9B75-236C70EBFC98}"/>
    <pc:docChg chg="undo custSel addSld delSld modSld sldOrd">
      <pc:chgData name="Jassem Abbasi" userId="a485637c-5d5c-44af-8411-f95acc3236b6" providerId="ADAL" clId="{47D31F2A-0FAE-44E1-9B75-236C70EBFC98}" dt="2024-04-14T20:31:01.849" v="1157" actId="1076"/>
      <pc:docMkLst>
        <pc:docMk/>
      </pc:docMkLst>
      <pc:sldChg chg="modSp mod">
        <pc:chgData name="Jassem Abbasi" userId="a485637c-5d5c-44af-8411-f95acc3236b6" providerId="ADAL" clId="{47D31F2A-0FAE-44E1-9B75-236C70EBFC98}" dt="2024-04-14T08:36:39.170" v="906" actId="14100"/>
        <pc:sldMkLst>
          <pc:docMk/>
          <pc:sldMk cId="508979347" sldId="281"/>
        </pc:sldMkLst>
        <pc:spChg chg="mod">
          <ac:chgData name="Jassem Abbasi" userId="a485637c-5d5c-44af-8411-f95acc3236b6" providerId="ADAL" clId="{47D31F2A-0FAE-44E1-9B75-236C70EBFC98}" dt="2024-04-14T08:36:39.170" v="906" actId="14100"/>
          <ac:spMkLst>
            <pc:docMk/>
            <pc:sldMk cId="508979347" sldId="281"/>
            <ac:spMk id="4" creationId="{7421FCE6-7953-A5CD-19E4-BF26B6883D95}"/>
          </ac:spMkLst>
        </pc:spChg>
        <pc:spChg chg="mod">
          <ac:chgData name="Jassem Abbasi" userId="a485637c-5d5c-44af-8411-f95acc3236b6" providerId="ADAL" clId="{47D31F2A-0FAE-44E1-9B75-236C70EBFC98}" dt="2024-04-14T08:36:24.500" v="899" actId="1076"/>
          <ac:spMkLst>
            <pc:docMk/>
            <pc:sldMk cId="508979347" sldId="281"/>
            <ac:spMk id="6" creationId="{AD11CF3F-0177-5936-5907-74099E9B2EDD}"/>
          </ac:spMkLst>
        </pc:spChg>
        <pc:spChg chg="mod">
          <ac:chgData name="Jassem Abbasi" userId="a485637c-5d5c-44af-8411-f95acc3236b6" providerId="ADAL" clId="{47D31F2A-0FAE-44E1-9B75-236C70EBFC98}" dt="2024-04-14T08:36:33.373" v="905" actId="1038"/>
          <ac:spMkLst>
            <pc:docMk/>
            <pc:sldMk cId="508979347" sldId="281"/>
            <ac:spMk id="8" creationId="{2685C478-7729-AE52-F58C-F07A13E5C8C3}"/>
          </ac:spMkLst>
        </pc:spChg>
        <pc:picChg chg="mod">
          <ac:chgData name="Jassem Abbasi" userId="a485637c-5d5c-44af-8411-f95acc3236b6" providerId="ADAL" clId="{47D31F2A-0FAE-44E1-9B75-236C70EBFC98}" dt="2024-04-07T11:53:06.937" v="41" actId="1076"/>
          <ac:picMkLst>
            <pc:docMk/>
            <pc:sldMk cId="508979347" sldId="281"/>
            <ac:picMk id="1026" creationId="{E198494F-4AF3-9236-C3A6-09ADC981AFF4}"/>
          </ac:picMkLst>
        </pc:picChg>
      </pc:sldChg>
      <pc:sldChg chg="addSp delSp modSp del mod">
        <pc:chgData name="Jassem Abbasi" userId="a485637c-5d5c-44af-8411-f95acc3236b6" providerId="ADAL" clId="{47D31F2A-0FAE-44E1-9B75-236C70EBFC98}" dt="2024-04-08T10:10:03.187" v="349" actId="47"/>
        <pc:sldMkLst>
          <pc:docMk/>
          <pc:sldMk cId="668835859" sldId="282"/>
        </pc:sldMkLst>
        <pc:spChg chg="mod">
          <ac:chgData name="Jassem Abbasi" userId="a485637c-5d5c-44af-8411-f95acc3236b6" providerId="ADAL" clId="{47D31F2A-0FAE-44E1-9B75-236C70EBFC98}" dt="2024-04-08T10:07:32.296" v="305" actId="1076"/>
          <ac:spMkLst>
            <pc:docMk/>
            <pc:sldMk cId="668835859" sldId="282"/>
            <ac:spMk id="3" creationId="{44C34422-B097-A2CE-006B-C18C2AADBDA1}"/>
          </ac:spMkLst>
        </pc:spChg>
        <pc:spChg chg="mod">
          <ac:chgData name="Jassem Abbasi" userId="a485637c-5d5c-44af-8411-f95acc3236b6" providerId="ADAL" clId="{47D31F2A-0FAE-44E1-9B75-236C70EBFC98}" dt="2024-04-08T10:07:25.276" v="303" actId="14100"/>
          <ac:spMkLst>
            <pc:docMk/>
            <pc:sldMk cId="668835859" sldId="282"/>
            <ac:spMk id="4" creationId="{383A5FAD-71E7-8EB1-F33B-5E8C0BB54D42}"/>
          </ac:spMkLst>
        </pc:spChg>
        <pc:spChg chg="del">
          <ac:chgData name="Jassem Abbasi" userId="a485637c-5d5c-44af-8411-f95acc3236b6" providerId="ADAL" clId="{47D31F2A-0FAE-44E1-9B75-236C70EBFC98}" dt="2024-04-08T09:23:41.174" v="209" actId="478"/>
          <ac:spMkLst>
            <pc:docMk/>
            <pc:sldMk cId="668835859" sldId="282"/>
            <ac:spMk id="18" creationId="{5A21D095-A4AD-8FCC-52BF-C17C905C885D}"/>
          </ac:spMkLst>
        </pc:spChg>
        <pc:spChg chg="del mod">
          <ac:chgData name="Jassem Abbasi" userId="a485637c-5d5c-44af-8411-f95acc3236b6" providerId="ADAL" clId="{47D31F2A-0FAE-44E1-9B75-236C70EBFC98}" dt="2024-04-08T10:07:08.687" v="289" actId="478"/>
          <ac:spMkLst>
            <pc:docMk/>
            <pc:sldMk cId="668835859" sldId="282"/>
            <ac:spMk id="19" creationId="{2E14DC22-191B-2292-F94D-B6C3D725C1BE}"/>
          </ac:spMkLst>
        </pc:spChg>
        <pc:picChg chg="add del">
          <ac:chgData name="Jassem Abbasi" userId="a485637c-5d5c-44af-8411-f95acc3236b6" providerId="ADAL" clId="{47D31F2A-0FAE-44E1-9B75-236C70EBFC98}" dt="2024-04-07T12:46:22.579" v="83" actId="22"/>
          <ac:picMkLst>
            <pc:docMk/>
            <pc:sldMk cId="668835859" sldId="282"/>
            <ac:picMk id="5" creationId="{B5FCFBC9-0150-C23F-9F1F-2FD4DB26AE63}"/>
          </ac:picMkLst>
        </pc:picChg>
        <pc:picChg chg="mod">
          <ac:chgData name="Jassem Abbasi" userId="a485637c-5d5c-44af-8411-f95acc3236b6" providerId="ADAL" clId="{47D31F2A-0FAE-44E1-9B75-236C70EBFC98}" dt="2024-04-08T10:07:28.165" v="304" actId="1076"/>
          <ac:picMkLst>
            <pc:docMk/>
            <pc:sldMk cId="668835859" sldId="282"/>
            <ac:picMk id="8" creationId="{B00CF7B5-7BEF-B8AA-51C8-C0C7BC8E204D}"/>
          </ac:picMkLst>
        </pc:picChg>
        <pc:picChg chg="del mod">
          <ac:chgData name="Jassem Abbasi" userId="a485637c-5d5c-44af-8411-f95acc3236b6" providerId="ADAL" clId="{47D31F2A-0FAE-44E1-9B75-236C70EBFC98}" dt="2024-04-08T10:07:08.687" v="289" actId="478"/>
          <ac:picMkLst>
            <pc:docMk/>
            <pc:sldMk cId="668835859" sldId="282"/>
            <ac:picMk id="16" creationId="{B4349F8C-7556-C9C4-8B82-5B346F2D81FA}"/>
          </ac:picMkLst>
        </pc:picChg>
        <pc:picChg chg="del">
          <ac:chgData name="Jassem Abbasi" userId="a485637c-5d5c-44af-8411-f95acc3236b6" providerId="ADAL" clId="{47D31F2A-0FAE-44E1-9B75-236C70EBFC98}" dt="2024-04-08T09:23:41.174" v="209" actId="478"/>
          <ac:picMkLst>
            <pc:docMk/>
            <pc:sldMk cId="668835859" sldId="282"/>
            <ac:picMk id="21" creationId="{9F33898C-5733-5E48-683B-31B8B2449823}"/>
          </ac:picMkLst>
        </pc:picChg>
      </pc:sldChg>
      <pc:sldChg chg="delSp modSp mod">
        <pc:chgData name="Jassem Abbasi" userId="a485637c-5d5c-44af-8411-f95acc3236b6" providerId="ADAL" clId="{47D31F2A-0FAE-44E1-9B75-236C70EBFC98}" dt="2024-04-11T10:08:53.476" v="819" actId="1076"/>
        <pc:sldMkLst>
          <pc:docMk/>
          <pc:sldMk cId="956723956" sldId="303"/>
        </pc:sldMkLst>
        <pc:spChg chg="del mod">
          <ac:chgData name="Jassem Abbasi" userId="a485637c-5d5c-44af-8411-f95acc3236b6" providerId="ADAL" clId="{47D31F2A-0FAE-44E1-9B75-236C70EBFC98}" dt="2024-04-11T10:08:43.900" v="814" actId="478"/>
          <ac:spMkLst>
            <pc:docMk/>
            <pc:sldMk cId="956723956" sldId="303"/>
            <ac:spMk id="3" creationId="{886E4A31-8CDD-A437-3109-8ECEFC5845A0}"/>
          </ac:spMkLst>
        </pc:spChg>
        <pc:picChg chg="mod">
          <ac:chgData name="Jassem Abbasi" userId="a485637c-5d5c-44af-8411-f95acc3236b6" providerId="ADAL" clId="{47D31F2A-0FAE-44E1-9B75-236C70EBFC98}" dt="2024-04-11T10:08:53.476" v="819" actId="1076"/>
          <ac:picMkLst>
            <pc:docMk/>
            <pc:sldMk cId="956723956" sldId="303"/>
            <ac:picMk id="2" creationId="{194FD056-A73E-B332-7886-8DBF2B37A42D}"/>
          </ac:picMkLst>
        </pc:picChg>
      </pc:sldChg>
      <pc:sldChg chg="del">
        <pc:chgData name="Jassem Abbasi" userId="a485637c-5d5c-44af-8411-f95acc3236b6" providerId="ADAL" clId="{47D31F2A-0FAE-44E1-9B75-236C70EBFC98}" dt="2024-04-08T11:13:38.809" v="355" actId="47"/>
        <pc:sldMkLst>
          <pc:docMk/>
          <pc:sldMk cId="2063710375" sldId="306"/>
        </pc:sldMkLst>
      </pc:sldChg>
      <pc:sldChg chg="ord">
        <pc:chgData name="Jassem Abbasi" userId="a485637c-5d5c-44af-8411-f95acc3236b6" providerId="ADAL" clId="{47D31F2A-0FAE-44E1-9B75-236C70EBFC98}" dt="2024-04-11T07:37:43.386" v="611"/>
        <pc:sldMkLst>
          <pc:docMk/>
          <pc:sldMk cId="2702516084" sldId="308"/>
        </pc:sldMkLst>
      </pc:sldChg>
      <pc:sldChg chg="del">
        <pc:chgData name="Jassem Abbasi" userId="a485637c-5d5c-44af-8411-f95acc3236b6" providerId="ADAL" clId="{47D31F2A-0FAE-44E1-9B75-236C70EBFC98}" dt="2024-04-08T11:13:35.190" v="354" actId="47"/>
        <pc:sldMkLst>
          <pc:docMk/>
          <pc:sldMk cId="3176216231" sldId="309"/>
        </pc:sldMkLst>
      </pc:sldChg>
      <pc:sldChg chg="ord">
        <pc:chgData name="Jassem Abbasi" userId="a485637c-5d5c-44af-8411-f95acc3236b6" providerId="ADAL" clId="{47D31F2A-0FAE-44E1-9B75-236C70EBFC98}" dt="2024-04-14T08:36:57.479" v="910"/>
        <pc:sldMkLst>
          <pc:docMk/>
          <pc:sldMk cId="2023377549" sldId="312"/>
        </pc:sldMkLst>
      </pc:sldChg>
      <pc:sldChg chg="ord">
        <pc:chgData name="Jassem Abbasi" userId="a485637c-5d5c-44af-8411-f95acc3236b6" providerId="ADAL" clId="{47D31F2A-0FAE-44E1-9B75-236C70EBFC98}" dt="2024-04-14T08:36:55.348" v="908"/>
        <pc:sldMkLst>
          <pc:docMk/>
          <pc:sldMk cId="3717609407" sldId="319"/>
        </pc:sldMkLst>
      </pc:sldChg>
      <pc:sldChg chg="del">
        <pc:chgData name="Jassem Abbasi" userId="a485637c-5d5c-44af-8411-f95acc3236b6" providerId="ADAL" clId="{47D31F2A-0FAE-44E1-9B75-236C70EBFC98}" dt="2024-04-11T09:01:16.282" v="758" actId="47"/>
        <pc:sldMkLst>
          <pc:docMk/>
          <pc:sldMk cId="2661967053" sldId="332"/>
        </pc:sldMkLst>
      </pc:sldChg>
      <pc:sldChg chg="del">
        <pc:chgData name="Jassem Abbasi" userId="a485637c-5d5c-44af-8411-f95acc3236b6" providerId="ADAL" clId="{47D31F2A-0FAE-44E1-9B75-236C70EBFC98}" dt="2024-04-08T11:19:26.078" v="356" actId="47"/>
        <pc:sldMkLst>
          <pc:docMk/>
          <pc:sldMk cId="245908889" sldId="335"/>
        </pc:sldMkLst>
      </pc:sldChg>
      <pc:sldChg chg="modSp del mod">
        <pc:chgData name="Jassem Abbasi" userId="a485637c-5d5c-44af-8411-f95acc3236b6" providerId="ADAL" clId="{47D31F2A-0FAE-44E1-9B75-236C70EBFC98}" dt="2024-04-08T11:19:35.861" v="357" actId="47"/>
        <pc:sldMkLst>
          <pc:docMk/>
          <pc:sldMk cId="1700189895" sldId="336"/>
        </pc:sldMkLst>
        <pc:spChg chg="mod">
          <ac:chgData name="Jassem Abbasi" userId="a485637c-5d5c-44af-8411-f95acc3236b6" providerId="ADAL" clId="{47D31F2A-0FAE-44E1-9B75-236C70EBFC98}" dt="2024-04-07T13:46:08.984" v="103" actId="1037"/>
          <ac:spMkLst>
            <pc:docMk/>
            <pc:sldMk cId="1700189895" sldId="336"/>
            <ac:spMk id="6" creationId="{F09A14BD-E61B-0D60-5278-F7E5FC89B180}"/>
          </ac:spMkLst>
        </pc:spChg>
        <pc:spChg chg="mod">
          <ac:chgData name="Jassem Abbasi" userId="a485637c-5d5c-44af-8411-f95acc3236b6" providerId="ADAL" clId="{47D31F2A-0FAE-44E1-9B75-236C70EBFC98}" dt="2024-04-07T13:46:13.174" v="104" actId="14100"/>
          <ac:spMkLst>
            <pc:docMk/>
            <pc:sldMk cId="1700189895" sldId="336"/>
            <ac:spMk id="16" creationId="{8D2A973C-1C0A-9B04-8AEB-4ED6D802C2C7}"/>
          </ac:spMkLst>
        </pc:spChg>
      </pc:sldChg>
      <pc:sldChg chg="modSp mod ord">
        <pc:chgData name="Jassem Abbasi" userId="a485637c-5d5c-44af-8411-f95acc3236b6" providerId="ADAL" clId="{47D31F2A-0FAE-44E1-9B75-236C70EBFC98}" dt="2024-04-14T08:37:10.355" v="912"/>
        <pc:sldMkLst>
          <pc:docMk/>
          <pc:sldMk cId="1039031238" sldId="337"/>
        </pc:sldMkLst>
        <pc:spChg chg="mod">
          <ac:chgData name="Jassem Abbasi" userId="a485637c-5d5c-44af-8411-f95acc3236b6" providerId="ADAL" clId="{47D31F2A-0FAE-44E1-9B75-236C70EBFC98}" dt="2024-04-11T08:23:21.758" v="619" actId="1036"/>
          <ac:spMkLst>
            <pc:docMk/>
            <pc:sldMk cId="1039031238" sldId="337"/>
            <ac:spMk id="6" creationId="{295BFCBF-A103-0A5A-7E1F-C07715B36F89}"/>
          </ac:spMkLst>
        </pc:spChg>
        <pc:spChg chg="mod">
          <ac:chgData name="Jassem Abbasi" userId="a485637c-5d5c-44af-8411-f95acc3236b6" providerId="ADAL" clId="{47D31F2A-0FAE-44E1-9B75-236C70EBFC98}" dt="2024-04-13T12:51:30.152" v="851" actId="1076"/>
          <ac:spMkLst>
            <pc:docMk/>
            <pc:sldMk cId="1039031238" sldId="337"/>
            <ac:spMk id="7" creationId="{80820222-8241-2E03-F2F4-E17E5CC93BE1}"/>
          </ac:spMkLst>
        </pc:spChg>
        <pc:spChg chg="mod">
          <ac:chgData name="Jassem Abbasi" userId="a485637c-5d5c-44af-8411-f95acc3236b6" providerId="ADAL" clId="{47D31F2A-0FAE-44E1-9B75-236C70EBFC98}" dt="2024-04-11T08:23:14.500" v="614" actId="1076"/>
          <ac:spMkLst>
            <pc:docMk/>
            <pc:sldMk cId="1039031238" sldId="337"/>
            <ac:spMk id="15" creationId="{60EC76D1-F4A6-5606-9537-F1F18AB1298F}"/>
          </ac:spMkLst>
        </pc:spChg>
        <pc:picChg chg="mod">
          <ac:chgData name="Jassem Abbasi" userId="a485637c-5d5c-44af-8411-f95acc3236b6" providerId="ADAL" clId="{47D31F2A-0FAE-44E1-9B75-236C70EBFC98}" dt="2024-04-13T12:51:36.103" v="857" actId="1037"/>
          <ac:picMkLst>
            <pc:docMk/>
            <pc:sldMk cId="1039031238" sldId="337"/>
            <ac:picMk id="4" creationId="{04347E69-252F-B6A4-5429-4FADF86721C2}"/>
          </ac:picMkLst>
        </pc:picChg>
        <pc:picChg chg="mod">
          <ac:chgData name="Jassem Abbasi" userId="a485637c-5d5c-44af-8411-f95acc3236b6" providerId="ADAL" clId="{47D31F2A-0FAE-44E1-9B75-236C70EBFC98}" dt="2024-04-13T12:51:25.859" v="850" actId="1035"/>
          <ac:picMkLst>
            <pc:docMk/>
            <pc:sldMk cId="1039031238" sldId="337"/>
            <ac:picMk id="5" creationId="{3A5E7228-C683-90C3-21B3-523C5F040D87}"/>
          </ac:picMkLst>
        </pc:picChg>
        <pc:picChg chg="mod">
          <ac:chgData name="Jassem Abbasi" userId="a485637c-5d5c-44af-8411-f95acc3236b6" providerId="ADAL" clId="{47D31F2A-0FAE-44E1-9B75-236C70EBFC98}" dt="2024-04-13T12:51:25.859" v="850" actId="1035"/>
          <ac:picMkLst>
            <pc:docMk/>
            <pc:sldMk cId="1039031238" sldId="337"/>
            <ac:picMk id="8" creationId="{84821D7C-8DCC-54E5-F2FF-0CB5500793F5}"/>
          </ac:picMkLst>
        </pc:picChg>
      </pc:sldChg>
      <pc:sldChg chg="del">
        <pc:chgData name="Jassem Abbasi" userId="a485637c-5d5c-44af-8411-f95acc3236b6" providerId="ADAL" clId="{47D31F2A-0FAE-44E1-9B75-236C70EBFC98}" dt="2024-04-14T08:37:21.320" v="913" actId="47"/>
        <pc:sldMkLst>
          <pc:docMk/>
          <pc:sldMk cId="2450888156" sldId="338"/>
        </pc:sldMkLst>
      </pc:sldChg>
      <pc:sldChg chg="addSp delSp modSp mod">
        <pc:chgData name="Jassem Abbasi" userId="a485637c-5d5c-44af-8411-f95acc3236b6" providerId="ADAL" clId="{47D31F2A-0FAE-44E1-9B75-236C70EBFC98}" dt="2024-04-11T08:59:58.335" v="756" actId="1076"/>
        <pc:sldMkLst>
          <pc:docMk/>
          <pc:sldMk cId="1964660637" sldId="339"/>
        </pc:sldMkLst>
        <pc:spChg chg="add mod">
          <ac:chgData name="Jassem Abbasi" userId="a485637c-5d5c-44af-8411-f95acc3236b6" providerId="ADAL" clId="{47D31F2A-0FAE-44E1-9B75-236C70EBFC98}" dt="2024-04-11T08:59:29.514" v="721" actId="313"/>
          <ac:spMkLst>
            <pc:docMk/>
            <pc:sldMk cId="1964660637" sldId="339"/>
            <ac:spMk id="3" creationId="{D8658AEB-9673-563B-17FE-133475D52858}"/>
          </ac:spMkLst>
        </pc:spChg>
        <pc:spChg chg="mod">
          <ac:chgData name="Jassem Abbasi" userId="a485637c-5d5c-44af-8411-f95acc3236b6" providerId="ADAL" clId="{47D31F2A-0FAE-44E1-9B75-236C70EBFC98}" dt="2024-04-11T08:53:58.768" v="627" actId="14100"/>
          <ac:spMkLst>
            <pc:docMk/>
            <pc:sldMk cId="1964660637" sldId="339"/>
            <ac:spMk id="5" creationId="{3B65C34B-2177-9D5B-EC0B-8004308B97D8}"/>
          </ac:spMkLst>
        </pc:spChg>
        <pc:spChg chg="add mod ord">
          <ac:chgData name="Jassem Abbasi" userId="a485637c-5d5c-44af-8411-f95acc3236b6" providerId="ADAL" clId="{47D31F2A-0FAE-44E1-9B75-236C70EBFC98}" dt="2024-04-11T08:59:33.299" v="724" actId="1076"/>
          <ac:spMkLst>
            <pc:docMk/>
            <pc:sldMk cId="1964660637" sldId="339"/>
            <ac:spMk id="8" creationId="{DC9EB1AA-7D90-4E7E-B1DE-9A88947FD6C9}"/>
          </ac:spMkLst>
        </pc:spChg>
        <pc:spChg chg="add mod ord">
          <ac:chgData name="Jassem Abbasi" userId="a485637c-5d5c-44af-8411-f95acc3236b6" providerId="ADAL" clId="{47D31F2A-0FAE-44E1-9B75-236C70EBFC98}" dt="2024-04-11T08:59:50.242" v="752" actId="14100"/>
          <ac:spMkLst>
            <pc:docMk/>
            <pc:sldMk cId="1964660637" sldId="339"/>
            <ac:spMk id="9" creationId="{FAAA7674-06F3-DB6C-D724-806DD85A46D7}"/>
          </ac:spMkLst>
        </pc:spChg>
        <pc:spChg chg="del">
          <ac:chgData name="Jassem Abbasi" userId="a485637c-5d5c-44af-8411-f95acc3236b6" providerId="ADAL" clId="{47D31F2A-0FAE-44E1-9B75-236C70EBFC98}" dt="2024-04-11T08:53:44.778" v="620" actId="478"/>
          <ac:spMkLst>
            <pc:docMk/>
            <pc:sldMk cId="1964660637" sldId="339"/>
            <ac:spMk id="10" creationId="{9F5C4D77-F833-51E2-6731-87A3CBB52C9E}"/>
          </ac:spMkLst>
        </pc:spChg>
        <pc:spChg chg="add mod">
          <ac:chgData name="Jassem Abbasi" userId="a485637c-5d5c-44af-8411-f95acc3236b6" providerId="ADAL" clId="{47D31F2A-0FAE-44E1-9B75-236C70EBFC98}" dt="2024-04-11T08:59:47.090" v="751" actId="20577"/>
          <ac:spMkLst>
            <pc:docMk/>
            <pc:sldMk cId="1964660637" sldId="339"/>
            <ac:spMk id="12" creationId="{DE67B36E-7573-E220-2677-259710B69344}"/>
          </ac:spMkLst>
        </pc:spChg>
        <pc:picChg chg="add mod">
          <ac:chgData name="Jassem Abbasi" userId="a485637c-5d5c-44af-8411-f95acc3236b6" providerId="ADAL" clId="{47D31F2A-0FAE-44E1-9B75-236C70EBFC98}" dt="2024-04-11T08:59:58.335" v="756" actId="1076"/>
          <ac:picMkLst>
            <pc:docMk/>
            <pc:sldMk cId="1964660637" sldId="339"/>
            <ac:picMk id="4" creationId="{C302B565-18B8-2999-6B2D-DCACCC62FE7E}"/>
          </ac:picMkLst>
        </pc:picChg>
        <pc:picChg chg="add mod modCrop">
          <ac:chgData name="Jassem Abbasi" userId="a485637c-5d5c-44af-8411-f95acc3236b6" providerId="ADAL" clId="{47D31F2A-0FAE-44E1-9B75-236C70EBFC98}" dt="2024-04-11T08:58:41.827" v="718" actId="1076"/>
          <ac:picMkLst>
            <pc:docMk/>
            <pc:sldMk cId="1964660637" sldId="339"/>
            <ac:picMk id="6" creationId="{5F0699B0-DA24-CB9A-B8AF-74D181015679}"/>
          </ac:picMkLst>
        </pc:picChg>
        <pc:picChg chg="mod">
          <ac:chgData name="Jassem Abbasi" userId="a485637c-5d5c-44af-8411-f95acc3236b6" providerId="ADAL" clId="{47D31F2A-0FAE-44E1-9B75-236C70EBFC98}" dt="2024-04-11T08:54:54.134" v="661" actId="1076"/>
          <ac:picMkLst>
            <pc:docMk/>
            <pc:sldMk cId="1964660637" sldId="339"/>
            <ac:picMk id="7" creationId="{0AEF7F23-C0CF-D29D-0111-C30923D7781A}"/>
          </ac:picMkLst>
        </pc:picChg>
        <pc:picChg chg="del">
          <ac:chgData name="Jassem Abbasi" userId="a485637c-5d5c-44af-8411-f95acc3236b6" providerId="ADAL" clId="{47D31F2A-0FAE-44E1-9B75-236C70EBFC98}" dt="2024-04-11T08:53:45.251" v="621" actId="478"/>
          <ac:picMkLst>
            <pc:docMk/>
            <pc:sldMk cId="1964660637" sldId="339"/>
            <ac:picMk id="11" creationId="{52D84A6C-B663-A530-29F8-74D5730FB38E}"/>
          </ac:picMkLst>
        </pc:picChg>
      </pc:sldChg>
      <pc:sldChg chg="del">
        <pc:chgData name="Jassem Abbasi" userId="a485637c-5d5c-44af-8411-f95acc3236b6" providerId="ADAL" clId="{47D31F2A-0FAE-44E1-9B75-236C70EBFC98}" dt="2024-04-08T11:19:45.469" v="358" actId="47"/>
        <pc:sldMkLst>
          <pc:docMk/>
          <pc:sldMk cId="4060510173" sldId="341"/>
        </pc:sldMkLst>
      </pc:sldChg>
      <pc:sldChg chg="del">
        <pc:chgData name="Jassem Abbasi" userId="a485637c-5d5c-44af-8411-f95acc3236b6" providerId="ADAL" clId="{47D31F2A-0FAE-44E1-9B75-236C70EBFC98}" dt="2024-04-08T11:19:47.103" v="359" actId="47"/>
        <pc:sldMkLst>
          <pc:docMk/>
          <pc:sldMk cId="4107124846" sldId="342"/>
        </pc:sldMkLst>
      </pc:sldChg>
      <pc:sldChg chg="del">
        <pc:chgData name="Jassem Abbasi" userId="a485637c-5d5c-44af-8411-f95acc3236b6" providerId="ADAL" clId="{47D31F2A-0FAE-44E1-9B75-236C70EBFC98}" dt="2024-04-08T11:19:49.158" v="360" actId="47"/>
        <pc:sldMkLst>
          <pc:docMk/>
          <pc:sldMk cId="2153338302" sldId="343"/>
        </pc:sldMkLst>
      </pc:sldChg>
      <pc:sldChg chg="del">
        <pc:chgData name="Jassem Abbasi" userId="a485637c-5d5c-44af-8411-f95acc3236b6" providerId="ADAL" clId="{47D31F2A-0FAE-44E1-9B75-236C70EBFC98}" dt="2024-04-11T09:01:08.926" v="757" actId="47"/>
        <pc:sldMkLst>
          <pc:docMk/>
          <pc:sldMk cId="2261490360" sldId="344"/>
        </pc:sldMkLst>
      </pc:sldChg>
      <pc:sldChg chg="addSp modSp mod">
        <pc:chgData name="Jassem Abbasi" userId="a485637c-5d5c-44af-8411-f95acc3236b6" providerId="ADAL" clId="{47D31F2A-0FAE-44E1-9B75-236C70EBFC98}" dt="2024-04-14T15:56:38.139" v="1086" actId="1076"/>
        <pc:sldMkLst>
          <pc:docMk/>
          <pc:sldMk cId="2487154705" sldId="345"/>
        </pc:sldMkLst>
        <pc:spChg chg="mod">
          <ac:chgData name="Jassem Abbasi" userId="a485637c-5d5c-44af-8411-f95acc3236b6" providerId="ADAL" clId="{47D31F2A-0FAE-44E1-9B75-236C70EBFC98}" dt="2024-04-14T15:56:14.414" v="1078" actId="20577"/>
          <ac:spMkLst>
            <pc:docMk/>
            <pc:sldMk cId="2487154705" sldId="345"/>
            <ac:spMk id="8" creationId="{6DFB79A4-F36C-BC27-880D-8A69E4EFE11C}"/>
          </ac:spMkLst>
        </pc:spChg>
        <pc:spChg chg="mod">
          <ac:chgData name="Jassem Abbasi" userId="a485637c-5d5c-44af-8411-f95acc3236b6" providerId="ADAL" clId="{47D31F2A-0FAE-44E1-9B75-236C70EBFC98}" dt="2024-04-14T15:56:25.883" v="1082" actId="1076"/>
          <ac:spMkLst>
            <pc:docMk/>
            <pc:sldMk cId="2487154705" sldId="345"/>
            <ac:spMk id="11" creationId="{C946CA8F-5458-B39D-93A6-B4448BF05E46}"/>
          </ac:spMkLst>
        </pc:spChg>
        <pc:picChg chg="mod">
          <ac:chgData name="Jassem Abbasi" userId="a485637c-5d5c-44af-8411-f95acc3236b6" providerId="ADAL" clId="{47D31F2A-0FAE-44E1-9B75-236C70EBFC98}" dt="2024-04-14T15:56:38.139" v="1086" actId="1076"/>
          <ac:picMkLst>
            <pc:docMk/>
            <pc:sldMk cId="2487154705" sldId="345"/>
            <ac:picMk id="3" creationId="{00A3A16D-75C1-2913-6FA3-7DF2E8B63440}"/>
          </ac:picMkLst>
        </pc:picChg>
        <pc:picChg chg="add mod modCrop">
          <ac:chgData name="Jassem Abbasi" userId="a485637c-5d5c-44af-8411-f95acc3236b6" providerId="ADAL" clId="{47D31F2A-0FAE-44E1-9B75-236C70EBFC98}" dt="2024-04-14T15:56:33.585" v="1083" actId="1076"/>
          <ac:picMkLst>
            <pc:docMk/>
            <pc:sldMk cId="2487154705" sldId="345"/>
            <ac:picMk id="5" creationId="{9902FB44-665F-0763-2AD7-5F055666F90E}"/>
          </ac:picMkLst>
        </pc:picChg>
        <pc:picChg chg="mod">
          <ac:chgData name="Jassem Abbasi" userId="a485637c-5d5c-44af-8411-f95acc3236b6" providerId="ADAL" clId="{47D31F2A-0FAE-44E1-9B75-236C70EBFC98}" dt="2024-04-14T15:56:35.747" v="1084" actId="1076"/>
          <ac:picMkLst>
            <pc:docMk/>
            <pc:sldMk cId="2487154705" sldId="345"/>
            <ac:picMk id="9" creationId="{D7AEE221-4173-9B58-46B4-0EB1AC4B21A4}"/>
          </ac:picMkLst>
        </pc:picChg>
      </pc:sldChg>
      <pc:sldChg chg="addSp delSp modSp mod">
        <pc:chgData name="Jassem Abbasi" userId="a485637c-5d5c-44af-8411-f95acc3236b6" providerId="ADAL" clId="{47D31F2A-0FAE-44E1-9B75-236C70EBFC98}" dt="2024-04-11T07:30:58.981" v="575" actId="14100"/>
        <pc:sldMkLst>
          <pc:docMk/>
          <pc:sldMk cId="3180615259" sldId="347"/>
        </pc:sldMkLst>
        <pc:spChg chg="del">
          <ac:chgData name="Jassem Abbasi" userId="a485637c-5d5c-44af-8411-f95acc3236b6" providerId="ADAL" clId="{47D31F2A-0FAE-44E1-9B75-236C70EBFC98}" dt="2024-04-11T07:30:07.648" v="548" actId="478"/>
          <ac:spMkLst>
            <pc:docMk/>
            <pc:sldMk cId="3180615259" sldId="347"/>
            <ac:spMk id="3" creationId="{604C9B21-F864-FD88-08B3-70A65976E913}"/>
          </ac:spMkLst>
        </pc:spChg>
        <pc:spChg chg="add mod">
          <ac:chgData name="Jassem Abbasi" userId="a485637c-5d5c-44af-8411-f95acc3236b6" providerId="ADAL" clId="{47D31F2A-0FAE-44E1-9B75-236C70EBFC98}" dt="2024-04-11T07:30:52.121" v="572" actId="1037"/>
          <ac:spMkLst>
            <pc:docMk/>
            <pc:sldMk cId="3180615259" sldId="347"/>
            <ac:spMk id="7" creationId="{D8110686-7075-5D24-F684-56A9F2DA7617}"/>
          </ac:spMkLst>
        </pc:spChg>
        <pc:spChg chg="add mod">
          <ac:chgData name="Jassem Abbasi" userId="a485637c-5d5c-44af-8411-f95acc3236b6" providerId="ADAL" clId="{47D31F2A-0FAE-44E1-9B75-236C70EBFC98}" dt="2024-04-11T07:30:52.121" v="572" actId="1037"/>
          <ac:spMkLst>
            <pc:docMk/>
            <pc:sldMk cId="3180615259" sldId="347"/>
            <ac:spMk id="8" creationId="{7D5F607B-7453-C738-9830-2002C07D163C}"/>
          </ac:spMkLst>
        </pc:spChg>
        <pc:spChg chg="add mod">
          <ac:chgData name="Jassem Abbasi" userId="a485637c-5d5c-44af-8411-f95acc3236b6" providerId="ADAL" clId="{47D31F2A-0FAE-44E1-9B75-236C70EBFC98}" dt="2024-04-11T07:30:58.981" v="575" actId="14100"/>
          <ac:spMkLst>
            <pc:docMk/>
            <pc:sldMk cId="3180615259" sldId="347"/>
            <ac:spMk id="9" creationId="{DEA45014-04EE-007E-6EF9-271549447C2C}"/>
          </ac:spMkLst>
        </pc:spChg>
        <pc:spChg chg="add mod">
          <ac:chgData name="Jassem Abbasi" userId="a485637c-5d5c-44af-8411-f95acc3236b6" providerId="ADAL" clId="{47D31F2A-0FAE-44E1-9B75-236C70EBFC98}" dt="2024-04-11T07:30:52.121" v="572" actId="1037"/>
          <ac:spMkLst>
            <pc:docMk/>
            <pc:sldMk cId="3180615259" sldId="347"/>
            <ac:spMk id="11" creationId="{730EC53A-BC2E-952C-89F7-57BBD7F75D91}"/>
          </ac:spMkLst>
        </pc:spChg>
        <pc:spChg chg="mod">
          <ac:chgData name="Jassem Abbasi" userId="a485637c-5d5c-44af-8411-f95acc3236b6" providerId="ADAL" clId="{47D31F2A-0FAE-44E1-9B75-236C70EBFC98}" dt="2024-04-07T11:52:46.335" v="39" actId="1076"/>
          <ac:spMkLst>
            <pc:docMk/>
            <pc:sldMk cId="3180615259" sldId="347"/>
            <ac:spMk id="12" creationId="{C5D3B57C-1348-4463-BEA8-C19C62C603D0}"/>
          </ac:spMkLst>
        </pc:spChg>
        <pc:spChg chg="add mod">
          <ac:chgData name="Jassem Abbasi" userId="a485637c-5d5c-44af-8411-f95acc3236b6" providerId="ADAL" clId="{47D31F2A-0FAE-44E1-9B75-236C70EBFC98}" dt="2024-04-11T07:30:52.121" v="572" actId="1037"/>
          <ac:spMkLst>
            <pc:docMk/>
            <pc:sldMk cId="3180615259" sldId="347"/>
            <ac:spMk id="13" creationId="{44470A24-0578-08F1-2B74-8F36503A536C}"/>
          </ac:spMkLst>
        </pc:spChg>
        <pc:picChg chg="mod">
          <ac:chgData name="Jassem Abbasi" userId="a485637c-5d5c-44af-8411-f95acc3236b6" providerId="ADAL" clId="{47D31F2A-0FAE-44E1-9B75-236C70EBFC98}" dt="2024-04-08T09:20:13.302" v="145" actId="1037"/>
          <ac:picMkLst>
            <pc:docMk/>
            <pc:sldMk cId="3180615259" sldId="347"/>
            <ac:picMk id="2" creationId="{9CE60E16-2732-8FDB-69D6-9A00B94F299C}"/>
          </ac:picMkLst>
        </pc:picChg>
        <pc:picChg chg="mod">
          <ac:chgData name="Jassem Abbasi" userId="a485637c-5d5c-44af-8411-f95acc3236b6" providerId="ADAL" clId="{47D31F2A-0FAE-44E1-9B75-236C70EBFC98}" dt="2024-04-08T09:20:10.286" v="131" actId="1037"/>
          <ac:picMkLst>
            <pc:docMk/>
            <pc:sldMk cId="3180615259" sldId="347"/>
            <ac:picMk id="4" creationId="{13666B55-EBD1-7B54-E7F4-CB449F4311D2}"/>
          </ac:picMkLst>
        </pc:picChg>
        <pc:picChg chg="mod">
          <ac:chgData name="Jassem Abbasi" userId="a485637c-5d5c-44af-8411-f95acc3236b6" providerId="ADAL" clId="{47D31F2A-0FAE-44E1-9B75-236C70EBFC98}" dt="2024-04-08T09:20:10.286" v="131" actId="1037"/>
          <ac:picMkLst>
            <pc:docMk/>
            <pc:sldMk cId="3180615259" sldId="347"/>
            <ac:picMk id="1026" creationId="{B158B115-F5DB-30A4-A1E1-7F5595C536F1}"/>
          </ac:picMkLst>
        </pc:picChg>
      </pc:sldChg>
      <pc:sldChg chg="delSp modSp mod">
        <pc:chgData name="Jassem Abbasi" userId="a485637c-5d5c-44af-8411-f95acc3236b6" providerId="ADAL" clId="{47D31F2A-0FAE-44E1-9B75-236C70EBFC98}" dt="2024-04-14T15:54:00.307" v="1070" actId="1076"/>
        <pc:sldMkLst>
          <pc:docMk/>
          <pc:sldMk cId="1804323120" sldId="348"/>
        </pc:sldMkLst>
        <pc:spChg chg="mod">
          <ac:chgData name="Jassem Abbasi" userId="a485637c-5d5c-44af-8411-f95acc3236b6" providerId="ADAL" clId="{47D31F2A-0FAE-44E1-9B75-236C70EBFC98}" dt="2024-04-14T15:54:00.307" v="1070" actId="1076"/>
          <ac:spMkLst>
            <pc:docMk/>
            <pc:sldMk cId="1804323120" sldId="348"/>
            <ac:spMk id="10" creationId="{0CCBE0B9-ABD3-4B79-8073-5C37DB70B9D1}"/>
          </ac:spMkLst>
        </pc:spChg>
        <pc:picChg chg="del">
          <ac:chgData name="Jassem Abbasi" userId="a485637c-5d5c-44af-8411-f95acc3236b6" providerId="ADAL" clId="{47D31F2A-0FAE-44E1-9B75-236C70EBFC98}" dt="2024-04-08T09:20:23.599" v="146" actId="478"/>
          <ac:picMkLst>
            <pc:docMk/>
            <pc:sldMk cId="1804323120" sldId="348"/>
            <ac:picMk id="4" creationId="{13666B55-EBD1-7B54-E7F4-CB449F4311D2}"/>
          </ac:picMkLst>
        </pc:picChg>
        <pc:picChg chg="del">
          <ac:chgData name="Jassem Abbasi" userId="a485637c-5d5c-44af-8411-f95acc3236b6" providerId="ADAL" clId="{47D31F2A-0FAE-44E1-9B75-236C70EBFC98}" dt="2024-04-08T09:20:23.599" v="146" actId="478"/>
          <ac:picMkLst>
            <pc:docMk/>
            <pc:sldMk cId="1804323120" sldId="348"/>
            <ac:picMk id="1026" creationId="{B158B115-F5DB-30A4-A1E1-7F5595C536F1}"/>
          </ac:picMkLst>
        </pc:picChg>
      </pc:sldChg>
      <pc:sldChg chg="modSp del">
        <pc:chgData name="Jassem Abbasi" userId="a485637c-5d5c-44af-8411-f95acc3236b6" providerId="ADAL" clId="{47D31F2A-0FAE-44E1-9B75-236C70EBFC98}" dt="2024-04-11T07:35:54.219" v="605" actId="47"/>
        <pc:sldMkLst>
          <pc:docMk/>
          <pc:sldMk cId="4185997185" sldId="683"/>
        </pc:sldMkLst>
        <pc:spChg chg="mod">
          <ac:chgData name="Jassem Abbasi" userId="a485637c-5d5c-44af-8411-f95acc3236b6" providerId="ADAL" clId="{47D31F2A-0FAE-44E1-9B75-236C70EBFC98}" dt="2024-04-07T11:53:33.533" v="70" actId="1035"/>
          <ac:spMkLst>
            <pc:docMk/>
            <pc:sldMk cId="4185997185" sldId="683"/>
            <ac:spMk id="5" creationId="{00000000-0000-0000-0000-000000000000}"/>
          </ac:spMkLst>
        </pc:spChg>
        <pc:spChg chg="mod">
          <ac:chgData name="Jassem Abbasi" userId="a485637c-5d5c-44af-8411-f95acc3236b6" providerId="ADAL" clId="{47D31F2A-0FAE-44E1-9B75-236C70EBFC98}" dt="2024-04-07T11:53:33.533" v="70" actId="1035"/>
          <ac:spMkLst>
            <pc:docMk/>
            <pc:sldMk cId="4185997185" sldId="683"/>
            <ac:spMk id="9" creationId="{00000000-0000-0000-0000-000000000000}"/>
          </ac:spMkLst>
        </pc:spChg>
        <pc:spChg chg="mod">
          <ac:chgData name="Jassem Abbasi" userId="a485637c-5d5c-44af-8411-f95acc3236b6" providerId="ADAL" clId="{47D31F2A-0FAE-44E1-9B75-236C70EBFC98}" dt="2024-04-07T11:53:33.533" v="70" actId="1035"/>
          <ac:spMkLst>
            <pc:docMk/>
            <pc:sldMk cId="4185997185" sldId="683"/>
            <ac:spMk id="10" creationId="{00000000-0000-0000-0000-000000000000}"/>
          </ac:spMkLst>
        </pc:spChg>
        <pc:spChg chg="mod">
          <ac:chgData name="Jassem Abbasi" userId="a485637c-5d5c-44af-8411-f95acc3236b6" providerId="ADAL" clId="{47D31F2A-0FAE-44E1-9B75-236C70EBFC98}" dt="2024-04-07T11:53:33.533" v="70" actId="1035"/>
          <ac:spMkLst>
            <pc:docMk/>
            <pc:sldMk cId="4185997185" sldId="683"/>
            <ac:spMk id="11" creationId="{00000000-0000-0000-0000-000000000000}"/>
          </ac:spMkLst>
        </pc:spChg>
        <pc:picChg chg="mod">
          <ac:chgData name="Jassem Abbasi" userId="a485637c-5d5c-44af-8411-f95acc3236b6" providerId="ADAL" clId="{47D31F2A-0FAE-44E1-9B75-236C70EBFC98}" dt="2024-04-07T11:53:36.164" v="71" actId="1076"/>
          <ac:picMkLst>
            <pc:docMk/>
            <pc:sldMk cId="4185997185" sldId="683"/>
            <ac:picMk id="1030" creationId="{00000000-0000-0000-0000-000000000000}"/>
          </ac:picMkLst>
        </pc:picChg>
        <pc:picChg chg="mod">
          <ac:chgData name="Jassem Abbasi" userId="a485637c-5d5c-44af-8411-f95acc3236b6" providerId="ADAL" clId="{47D31F2A-0FAE-44E1-9B75-236C70EBFC98}" dt="2024-04-07T11:53:33.533" v="70" actId="1035"/>
          <ac:picMkLst>
            <pc:docMk/>
            <pc:sldMk cId="4185997185" sldId="683"/>
            <ac:picMk id="1034" creationId="{00000000-0000-0000-0000-000000000000}"/>
          </ac:picMkLst>
        </pc:picChg>
      </pc:sldChg>
      <pc:sldChg chg="ord">
        <pc:chgData name="Jassem Abbasi" userId="a485637c-5d5c-44af-8411-f95acc3236b6" providerId="ADAL" clId="{47D31F2A-0FAE-44E1-9B75-236C70EBFC98}" dt="2024-04-11T07:36:30.412" v="607"/>
        <pc:sldMkLst>
          <pc:docMk/>
          <pc:sldMk cId="3665944635" sldId="684"/>
        </pc:sldMkLst>
      </pc:sldChg>
      <pc:sldChg chg="addSp modSp new del mod">
        <pc:chgData name="Jassem Abbasi" userId="a485637c-5d5c-44af-8411-f95acc3236b6" providerId="ADAL" clId="{47D31F2A-0FAE-44E1-9B75-236C70EBFC98}" dt="2024-04-07T12:46:12.953" v="80" actId="47"/>
        <pc:sldMkLst>
          <pc:docMk/>
          <pc:sldMk cId="696532388" sldId="685"/>
        </pc:sldMkLst>
        <pc:picChg chg="add mod">
          <ac:chgData name="Jassem Abbasi" userId="a485637c-5d5c-44af-8411-f95acc3236b6" providerId="ADAL" clId="{47D31F2A-0FAE-44E1-9B75-236C70EBFC98}" dt="2024-04-07T12:16:44.471" v="74" actId="1076"/>
          <ac:picMkLst>
            <pc:docMk/>
            <pc:sldMk cId="696532388" sldId="685"/>
            <ac:picMk id="3" creationId="{EFFB602E-EB65-6D18-6D00-96B6776AB469}"/>
          </ac:picMkLst>
        </pc:picChg>
        <pc:picChg chg="add mod">
          <ac:chgData name="Jassem Abbasi" userId="a485637c-5d5c-44af-8411-f95acc3236b6" providerId="ADAL" clId="{47D31F2A-0FAE-44E1-9B75-236C70EBFC98}" dt="2024-04-07T12:16:59.015" v="77" actId="1076"/>
          <ac:picMkLst>
            <pc:docMk/>
            <pc:sldMk cId="696532388" sldId="685"/>
            <ac:picMk id="4" creationId="{AF4B46FC-7224-B17F-B6B1-EADC933226AC}"/>
          </ac:picMkLst>
        </pc:picChg>
        <pc:picChg chg="add mod">
          <ac:chgData name="Jassem Abbasi" userId="a485637c-5d5c-44af-8411-f95acc3236b6" providerId="ADAL" clId="{47D31F2A-0FAE-44E1-9B75-236C70EBFC98}" dt="2024-04-07T12:16:57.598" v="76" actId="1076"/>
          <ac:picMkLst>
            <pc:docMk/>
            <pc:sldMk cId="696532388" sldId="685"/>
            <ac:picMk id="5" creationId="{0BCF33C0-F4F7-ADE9-D9EC-40B60F7E4930}"/>
          </ac:picMkLst>
        </pc:picChg>
        <pc:picChg chg="add mod">
          <ac:chgData name="Jassem Abbasi" userId="a485637c-5d5c-44af-8411-f95acc3236b6" providerId="ADAL" clId="{47D31F2A-0FAE-44E1-9B75-236C70EBFC98}" dt="2024-04-07T12:17:04.340" v="79" actId="14100"/>
          <ac:picMkLst>
            <pc:docMk/>
            <pc:sldMk cId="696532388" sldId="685"/>
            <ac:picMk id="6" creationId="{08F6F1AE-318D-EE29-E63D-409855324AAB}"/>
          </ac:picMkLst>
        </pc:picChg>
        <pc:picChg chg="add mod">
          <ac:chgData name="Jassem Abbasi" userId="a485637c-5d5c-44af-8411-f95acc3236b6" providerId="ADAL" clId="{47D31F2A-0FAE-44E1-9B75-236C70EBFC98}" dt="2024-04-07T12:16:57.598" v="76" actId="1076"/>
          <ac:picMkLst>
            <pc:docMk/>
            <pc:sldMk cId="696532388" sldId="685"/>
            <ac:picMk id="7" creationId="{9D544D05-C0B2-D4E3-DC32-A0A2EEB1B233}"/>
          </ac:picMkLst>
        </pc:picChg>
      </pc:sldChg>
      <pc:sldChg chg="new del">
        <pc:chgData name="Jassem Abbasi" userId="a485637c-5d5c-44af-8411-f95acc3236b6" providerId="ADAL" clId="{47D31F2A-0FAE-44E1-9B75-236C70EBFC98}" dt="2024-04-08T10:10:46.143" v="353" actId="47"/>
        <pc:sldMkLst>
          <pc:docMk/>
          <pc:sldMk cId="1123220670" sldId="685"/>
        </pc:sldMkLst>
      </pc:sldChg>
      <pc:sldChg chg="addSp delSp modSp add mod">
        <pc:chgData name="Jassem Abbasi" userId="a485637c-5d5c-44af-8411-f95acc3236b6" providerId="ADAL" clId="{47D31F2A-0FAE-44E1-9B75-236C70EBFC98}" dt="2024-04-11T09:25:42.643" v="812" actId="1076"/>
        <pc:sldMkLst>
          <pc:docMk/>
          <pc:sldMk cId="760334463" sldId="686"/>
        </pc:sldMkLst>
        <pc:spChg chg="del">
          <ac:chgData name="Jassem Abbasi" userId="a485637c-5d5c-44af-8411-f95acc3236b6" providerId="ADAL" clId="{47D31F2A-0FAE-44E1-9B75-236C70EBFC98}" dt="2024-04-08T09:25:05.422" v="248" actId="478"/>
          <ac:spMkLst>
            <pc:docMk/>
            <pc:sldMk cId="760334463" sldId="686"/>
            <ac:spMk id="3" creationId="{44C34422-B097-A2CE-006B-C18C2AADBDA1}"/>
          </ac:spMkLst>
        </pc:spChg>
        <pc:spChg chg="mod">
          <ac:chgData name="Jassem Abbasi" userId="a485637c-5d5c-44af-8411-f95acc3236b6" providerId="ADAL" clId="{47D31F2A-0FAE-44E1-9B75-236C70EBFC98}" dt="2024-04-07T12:46:31.545" v="97" actId="20577"/>
          <ac:spMkLst>
            <pc:docMk/>
            <pc:sldMk cId="760334463" sldId="686"/>
            <ac:spMk id="4" creationId="{383A5FAD-71E7-8EB1-F33B-5E8C0BB54D42}"/>
          </ac:spMkLst>
        </pc:spChg>
        <pc:spChg chg="del">
          <ac:chgData name="Jassem Abbasi" userId="a485637c-5d5c-44af-8411-f95acc3236b6" providerId="ADAL" clId="{47D31F2A-0FAE-44E1-9B75-236C70EBFC98}" dt="2024-04-08T09:25:01.789" v="246" actId="478"/>
          <ac:spMkLst>
            <pc:docMk/>
            <pc:sldMk cId="760334463" sldId="686"/>
            <ac:spMk id="18" creationId="{5A21D095-A4AD-8FCC-52BF-C17C905C885D}"/>
          </ac:spMkLst>
        </pc:spChg>
        <pc:spChg chg="del">
          <ac:chgData name="Jassem Abbasi" userId="a485637c-5d5c-44af-8411-f95acc3236b6" providerId="ADAL" clId="{47D31F2A-0FAE-44E1-9B75-236C70EBFC98}" dt="2024-04-08T09:25:01.789" v="246" actId="478"/>
          <ac:spMkLst>
            <pc:docMk/>
            <pc:sldMk cId="760334463" sldId="686"/>
            <ac:spMk id="19" creationId="{2E14DC22-191B-2292-F94D-B6C3D725C1BE}"/>
          </ac:spMkLst>
        </pc:spChg>
        <pc:picChg chg="add mod">
          <ac:chgData name="Jassem Abbasi" userId="a485637c-5d5c-44af-8411-f95acc3236b6" providerId="ADAL" clId="{47D31F2A-0FAE-44E1-9B75-236C70EBFC98}" dt="2024-04-11T09:25:42.643" v="812" actId="1076"/>
          <ac:picMkLst>
            <pc:docMk/>
            <pc:sldMk cId="760334463" sldId="686"/>
            <ac:picMk id="2" creationId="{644546B9-1A49-70B4-6535-04A52EB80E4B}"/>
          </ac:picMkLst>
        </pc:picChg>
        <pc:picChg chg="add del">
          <ac:chgData name="Jassem Abbasi" userId="a485637c-5d5c-44af-8411-f95acc3236b6" providerId="ADAL" clId="{47D31F2A-0FAE-44E1-9B75-236C70EBFC98}" dt="2024-04-08T09:25:02.679" v="247" actId="478"/>
          <ac:picMkLst>
            <pc:docMk/>
            <pc:sldMk cId="760334463" sldId="686"/>
            <ac:picMk id="8" creationId="{B00CF7B5-7BEF-B8AA-51C8-C0C7BC8E204D}"/>
          </ac:picMkLst>
        </pc:picChg>
        <pc:picChg chg="del">
          <ac:chgData name="Jassem Abbasi" userId="a485637c-5d5c-44af-8411-f95acc3236b6" providerId="ADAL" clId="{47D31F2A-0FAE-44E1-9B75-236C70EBFC98}" dt="2024-04-08T09:25:01.789" v="246" actId="478"/>
          <ac:picMkLst>
            <pc:docMk/>
            <pc:sldMk cId="760334463" sldId="686"/>
            <ac:picMk id="16" creationId="{B4349F8C-7556-C9C4-8B82-5B346F2D81FA}"/>
          </ac:picMkLst>
        </pc:picChg>
        <pc:picChg chg="add del">
          <ac:chgData name="Jassem Abbasi" userId="a485637c-5d5c-44af-8411-f95acc3236b6" providerId="ADAL" clId="{47D31F2A-0FAE-44E1-9B75-236C70EBFC98}" dt="2024-04-08T09:25:01.789" v="246" actId="478"/>
          <ac:picMkLst>
            <pc:docMk/>
            <pc:sldMk cId="760334463" sldId="686"/>
            <ac:picMk id="21" creationId="{9F33898C-5733-5E48-683B-31B8B2449823}"/>
          </ac:picMkLst>
        </pc:picChg>
      </pc:sldChg>
      <pc:sldChg chg="addSp delSp modSp add mod ord">
        <pc:chgData name="Jassem Abbasi" userId="a485637c-5d5c-44af-8411-f95acc3236b6" providerId="ADAL" clId="{47D31F2A-0FAE-44E1-9B75-236C70EBFC98}" dt="2024-04-14T08:22:50.182" v="878"/>
        <pc:sldMkLst>
          <pc:docMk/>
          <pc:sldMk cId="3102206037" sldId="687"/>
        </pc:sldMkLst>
        <pc:spChg chg="del">
          <ac:chgData name="Jassem Abbasi" userId="a485637c-5d5c-44af-8411-f95acc3236b6" providerId="ADAL" clId="{47D31F2A-0FAE-44E1-9B75-236C70EBFC98}" dt="2024-04-08T09:24:24.118" v="212" actId="478"/>
          <ac:spMkLst>
            <pc:docMk/>
            <pc:sldMk cId="3102206037" sldId="687"/>
            <ac:spMk id="3" creationId="{44C34422-B097-A2CE-006B-C18C2AADBDA1}"/>
          </ac:spMkLst>
        </pc:spChg>
        <pc:spChg chg="mod">
          <ac:chgData name="Jassem Abbasi" userId="a485637c-5d5c-44af-8411-f95acc3236b6" providerId="ADAL" clId="{47D31F2A-0FAE-44E1-9B75-236C70EBFC98}" dt="2024-04-08T09:24:39.870" v="242" actId="20577"/>
          <ac:spMkLst>
            <pc:docMk/>
            <pc:sldMk cId="3102206037" sldId="687"/>
            <ac:spMk id="4" creationId="{383A5FAD-71E7-8EB1-F33B-5E8C0BB54D42}"/>
          </ac:spMkLst>
        </pc:spChg>
        <pc:spChg chg="del">
          <ac:chgData name="Jassem Abbasi" userId="a485637c-5d5c-44af-8411-f95acc3236b6" providerId="ADAL" clId="{47D31F2A-0FAE-44E1-9B75-236C70EBFC98}" dt="2024-04-08T09:24:22.165" v="211" actId="478"/>
          <ac:spMkLst>
            <pc:docMk/>
            <pc:sldMk cId="3102206037" sldId="687"/>
            <ac:spMk id="19" creationId="{2E14DC22-191B-2292-F94D-B6C3D725C1BE}"/>
          </ac:spMkLst>
        </pc:spChg>
        <pc:picChg chg="add mod">
          <ac:chgData name="Jassem Abbasi" userId="a485637c-5d5c-44af-8411-f95acc3236b6" providerId="ADAL" clId="{47D31F2A-0FAE-44E1-9B75-236C70EBFC98}" dt="2024-04-08T09:24:29.926" v="216" actId="1076"/>
          <ac:picMkLst>
            <pc:docMk/>
            <pc:sldMk cId="3102206037" sldId="687"/>
            <ac:picMk id="2" creationId="{0F2E9E4E-9F96-0F2B-398F-4691EB968C26}"/>
          </ac:picMkLst>
        </pc:picChg>
        <pc:picChg chg="del">
          <ac:chgData name="Jassem Abbasi" userId="a485637c-5d5c-44af-8411-f95acc3236b6" providerId="ADAL" clId="{47D31F2A-0FAE-44E1-9B75-236C70EBFC98}" dt="2024-04-08T09:24:22.165" v="211" actId="478"/>
          <ac:picMkLst>
            <pc:docMk/>
            <pc:sldMk cId="3102206037" sldId="687"/>
            <ac:picMk id="8" creationId="{B00CF7B5-7BEF-B8AA-51C8-C0C7BC8E204D}"/>
          </ac:picMkLst>
        </pc:picChg>
        <pc:picChg chg="del">
          <ac:chgData name="Jassem Abbasi" userId="a485637c-5d5c-44af-8411-f95acc3236b6" providerId="ADAL" clId="{47D31F2A-0FAE-44E1-9B75-236C70EBFC98}" dt="2024-04-08T09:24:22.165" v="211" actId="478"/>
          <ac:picMkLst>
            <pc:docMk/>
            <pc:sldMk cId="3102206037" sldId="687"/>
            <ac:picMk id="16" creationId="{B4349F8C-7556-C9C4-8B82-5B346F2D81FA}"/>
          </ac:picMkLst>
        </pc:picChg>
      </pc:sldChg>
      <pc:sldChg chg="addSp delSp modSp add mod">
        <pc:chgData name="Jassem Abbasi" userId="a485637c-5d5c-44af-8411-f95acc3236b6" providerId="ADAL" clId="{47D31F2A-0FAE-44E1-9B75-236C70EBFC98}" dt="2024-04-14T20:31:01.849" v="1157" actId="1076"/>
        <pc:sldMkLst>
          <pc:docMk/>
          <pc:sldMk cId="2998899013" sldId="688"/>
        </pc:sldMkLst>
        <pc:spChg chg="del">
          <ac:chgData name="Jassem Abbasi" userId="a485637c-5d5c-44af-8411-f95acc3236b6" providerId="ADAL" clId="{47D31F2A-0FAE-44E1-9B75-236C70EBFC98}" dt="2024-04-11T09:01:31.522" v="760" actId="478"/>
          <ac:spMkLst>
            <pc:docMk/>
            <pc:sldMk cId="2998899013" sldId="688"/>
            <ac:spMk id="3" creationId="{44C34422-B097-A2CE-006B-C18C2AADBDA1}"/>
          </ac:spMkLst>
        </pc:spChg>
        <pc:spChg chg="mod">
          <ac:chgData name="Jassem Abbasi" userId="a485637c-5d5c-44af-8411-f95acc3236b6" providerId="ADAL" clId="{47D31F2A-0FAE-44E1-9B75-236C70EBFC98}" dt="2024-04-14T18:52:16.965" v="1142" actId="20577"/>
          <ac:spMkLst>
            <pc:docMk/>
            <pc:sldMk cId="2998899013" sldId="688"/>
            <ac:spMk id="4" creationId="{383A5FAD-71E7-8EB1-F33B-5E8C0BB54D42}"/>
          </ac:spMkLst>
        </pc:spChg>
        <pc:spChg chg="mod">
          <ac:chgData name="Jassem Abbasi" userId="a485637c-5d5c-44af-8411-f95acc3236b6" providerId="ADAL" clId="{47D31F2A-0FAE-44E1-9B75-236C70EBFC98}" dt="2024-04-14T18:51:53.983" v="1089" actId="1076"/>
          <ac:spMkLst>
            <pc:docMk/>
            <pc:sldMk cId="2998899013" sldId="688"/>
            <ac:spMk id="18" creationId="{5A21D095-A4AD-8FCC-52BF-C17C905C885D}"/>
          </ac:spMkLst>
        </pc:spChg>
        <pc:spChg chg="mod">
          <ac:chgData name="Jassem Abbasi" userId="a485637c-5d5c-44af-8411-f95acc3236b6" providerId="ADAL" clId="{47D31F2A-0FAE-44E1-9B75-236C70EBFC98}" dt="2024-04-14T18:51:53.983" v="1089" actId="1076"/>
          <ac:spMkLst>
            <pc:docMk/>
            <pc:sldMk cId="2998899013" sldId="688"/>
            <ac:spMk id="19" creationId="{2E14DC22-191B-2292-F94D-B6C3D725C1BE}"/>
          </ac:spMkLst>
        </pc:spChg>
        <pc:picChg chg="add mod">
          <ac:chgData name="Jassem Abbasi" userId="a485637c-5d5c-44af-8411-f95acc3236b6" providerId="ADAL" clId="{47D31F2A-0FAE-44E1-9B75-236C70EBFC98}" dt="2024-04-14T20:05:07.359" v="1153" actId="1076"/>
          <ac:picMkLst>
            <pc:docMk/>
            <pc:sldMk cId="2998899013" sldId="688"/>
            <ac:picMk id="2" creationId="{96CE2631-77EE-8CA8-0E6C-18FB558F2D5C}"/>
          </ac:picMkLst>
        </pc:picChg>
        <pc:picChg chg="add mod modCrop">
          <ac:chgData name="Jassem Abbasi" userId="a485637c-5d5c-44af-8411-f95acc3236b6" providerId="ADAL" clId="{47D31F2A-0FAE-44E1-9B75-236C70EBFC98}" dt="2024-04-14T20:31:01.849" v="1157" actId="1076"/>
          <ac:picMkLst>
            <pc:docMk/>
            <pc:sldMk cId="2998899013" sldId="688"/>
            <ac:picMk id="5" creationId="{5F6F9100-FB3D-7121-8915-C99A2BEEB8F1}"/>
          </ac:picMkLst>
        </pc:picChg>
        <pc:picChg chg="del">
          <ac:chgData name="Jassem Abbasi" userId="a485637c-5d5c-44af-8411-f95acc3236b6" providerId="ADAL" clId="{47D31F2A-0FAE-44E1-9B75-236C70EBFC98}" dt="2024-04-11T09:01:24.947" v="759" actId="478"/>
          <ac:picMkLst>
            <pc:docMk/>
            <pc:sldMk cId="2998899013" sldId="688"/>
            <ac:picMk id="8" creationId="{B00CF7B5-7BEF-B8AA-51C8-C0C7BC8E204D}"/>
          </ac:picMkLst>
        </pc:picChg>
        <pc:picChg chg="mod">
          <ac:chgData name="Jassem Abbasi" userId="a485637c-5d5c-44af-8411-f95acc3236b6" providerId="ADAL" clId="{47D31F2A-0FAE-44E1-9B75-236C70EBFC98}" dt="2024-04-14T18:51:55.126" v="1090" actId="14100"/>
          <ac:picMkLst>
            <pc:docMk/>
            <pc:sldMk cId="2998899013" sldId="688"/>
            <ac:picMk id="16" creationId="{B4349F8C-7556-C9C4-8B82-5B346F2D81FA}"/>
          </ac:picMkLst>
        </pc:picChg>
        <pc:picChg chg="mod">
          <ac:chgData name="Jassem Abbasi" userId="a485637c-5d5c-44af-8411-f95acc3236b6" providerId="ADAL" clId="{47D31F2A-0FAE-44E1-9B75-236C70EBFC98}" dt="2024-04-14T18:51:55.126" v="1090" actId="14100"/>
          <ac:picMkLst>
            <pc:docMk/>
            <pc:sldMk cId="2998899013" sldId="688"/>
            <ac:picMk id="21" creationId="{9F33898C-5733-5E48-683B-31B8B2449823}"/>
          </ac:picMkLst>
        </pc:picChg>
      </pc:sldChg>
      <pc:sldChg chg="addSp delSp modSp add mod ord">
        <pc:chgData name="Jassem Abbasi" userId="a485637c-5d5c-44af-8411-f95acc3236b6" providerId="ADAL" clId="{47D31F2A-0FAE-44E1-9B75-236C70EBFC98}" dt="2024-04-14T20:05:20.288" v="1156" actId="1076"/>
        <pc:sldMkLst>
          <pc:docMk/>
          <pc:sldMk cId="3077380077" sldId="689"/>
        </pc:sldMkLst>
        <pc:spChg chg="del">
          <ac:chgData name="Jassem Abbasi" userId="a485637c-5d5c-44af-8411-f95acc3236b6" providerId="ADAL" clId="{47D31F2A-0FAE-44E1-9B75-236C70EBFC98}" dt="2024-04-08T09:35:08.310" v="256" actId="478"/>
          <ac:spMkLst>
            <pc:docMk/>
            <pc:sldMk cId="3077380077" sldId="689"/>
            <ac:spMk id="3" creationId="{44C34422-B097-A2CE-006B-C18C2AADBDA1}"/>
          </ac:spMkLst>
        </pc:spChg>
        <pc:spChg chg="mod">
          <ac:chgData name="Jassem Abbasi" userId="a485637c-5d5c-44af-8411-f95acc3236b6" providerId="ADAL" clId="{47D31F2A-0FAE-44E1-9B75-236C70EBFC98}" dt="2024-04-08T09:35:35.958" v="281" actId="20577"/>
          <ac:spMkLst>
            <pc:docMk/>
            <pc:sldMk cId="3077380077" sldId="689"/>
            <ac:spMk id="4" creationId="{383A5FAD-71E7-8EB1-F33B-5E8C0BB54D42}"/>
          </ac:spMkLst>
        </pc:spChg>
        <pc:spChg chg="add mod">
          <ac:chgData name="Jassem Abbasi" userId="a485637c-5d5c-44af-8411-f95acc3236b6" providerId="ADAL" clId="{47D31F2A-0FAE-44E1-9B75-236C70EBFC98}" dt="2024-04-08T09:35:09.405" v="257"/>
          <ac:spMkLst>
            <pc:docMk/>
            <pc:sldMk cId="3077380077" sldId="689"/>
            <ac:spMk id="5" creationId="{F97540E8-E087-9DFE-176F-4E0A3A6FE067}"/>
          </ac:spMkLst>
        </pc:spChg>
        <pc:spChg chg="add mod">
          <ac:chgData name="Jassem Abbasi" userId="a485637c-5d5c-44af-8411-f95acc3236b6" providerId="ADAL" clId="{47D31F2A-0FAE-44E1-9B75-236C70EBFC98}" dt="2024-04-08T09:35:09.405" v="257"/>
          <ac:spMkLst>
            <pc:docMk/>
            <pc:sldMk cId="3077380077" sldId="689"/>
            <ac:spMk id="6" creationId="{E85BE9E5-9C1F-ACC9-BF5F-79B2C2045DE4}"/>
          </ac:spMkLst>
        </pc:spChg>
        <pc:spChg chg="add mod">
          <ac:chgData name="Jassem Abbasi" userId="a485637c-5d5c-44af-8411-f95acc3236b6" providerId="ADAL" clId="{47D31F2A-0FAE-44E1-9B75-236C70EBFC98}" dt="2024-04-08T09:35:09.405" v="257"/>
          <ac:spMkLst>
            <pc:docMk/>
            <pc:sldMk cId="3077380077" sldId="689"/>
            <ac:spMk id="7" creationId="{D9811753-400E-E6FA-8AAD-7F5C592D5528}"/>
          </ac:spMkLst>
        </pc:spChg>
        <pc:spChg chg="add mod">
          <ac:chgData name="Jassem Abbasi" userId="a485637c-5d5c-44af-8411-f95acc3236b6" providerId="ADAL" clId="{47D31F2A-0FAE-44E1-9B75-236C70EBFC98}" dt="2024-04-08T09:35:09.405" v="257"/>
          <ac:spMkLst>
            <pc:docMk/>
            <pc:sldMk cId="3077380077" sldId="689"/>
            <ac:spMk id="9" creationId="{DC7153EE-B330-34DA-2546-223CAD5E5C08}"/>
          </ac:spMkLst>
        </pc:spChg>
        <pc:spChg chg="add mod">
          <ac:chgData name="Jassem Abbasi" userId="a485637c-5d5c-44af-8411-f95acc3236b6" providerId="ADAL" clId="{47D31F2A-0FAE-44E1-9B75-236C70EBFC98}" dt="2024-04-08T09:35:09.405" v="257"/>
          <ac:spMkLst>
            <pc:docMk/>
            <pc:sldMk cId="3077380077" sldId="689"/>
            <ac:spMk id="10" creationId="{ED71E315-87F4-B1EF-D06C-5F03799CE2FB}"/>
          </ac:spMkLst>
        </pc:spChg>
        <pc:spChg chg="add mod">
          <ac:chgData name="Jassem Abbasi" userId="a485637c-5d5c-44af-8411-f95acc3236b6" providerId="ADAL" clId="{47D31F2A-0FAE-44E1-9B75-236C70EBFC98}" dt="2024-04-08T09:35:09.405" v="257"/>
          <ac:spMkLst>
            <pc:docMk/>
            <pc:sldMk cId="3077380077" sldId="689"/>
            <ac:spMk id="11" creationId="{DFF8980F-D005-3E9E-4D9F-BD732B026196}"/>
          </ac:spMkLst>
        </pc:spChg>
        <pc:spChg chg="add mod">
          <ac:chgData name="Jassem Abbasi" userId="a485637c-5d5c-44af-8411-f95acc3236b6" providerId="ADAL" clId="{47D31F2A-0FAE-44E1-9B75-236C70EBFC98}" dt="2024-04-08T09:35:09.405" v="257"/>
          <ac:spMkLst>
            <pc:docMk/>
            <pc:sldMk cId="3077380077" sldId="689"/>
            <ac:spMk id="12" creationId="{D6AB9B79-4132-8394-125E-26E87E67C45E}"/>
          </ac:spMkLst>
        </pc:spChg>
        <pc:spChg chg="add mod">
          <ac:chgData name="Jassem Abbasi" userId="a485637c-5d5c-44af-8411-f95acc3236b6" providerId="ADAL" clId="{47D31F2A-0FAE-44E1-9B75-236C70EBFC98}" dt="2024-04-08T09:35:09.405" v="257"/>
          <ac:spMkLst>
            <pc:docMk/>
            <pc:sldMk cId="3077380077" sldId="689"/>
            <ac:spMk id="13" creationId="{4A5F483D-9094-466B-FCA8-A135535EC4D0}"/>
          </ac:spMkLst>
        </pc:spChg>
        <pc:spChg chg="add mod">
          <ac:chgData name="Jassem Abbasi" userId="a485637c-5d5c-44af-8411-f95acc3236b6" providerId="ADAL" clId="{47D31F2A-0FAE-44E1-9B75-236C70EBFC98}" dt="2024-04-08T09:35:09.405" v="257"/>
          <ac:spMkLst>
            <pc:docMk/>
            <pc:sldMk cId="3077380077" sldId="689"/>
            <ac:spMk id="14" creationId="{60D2229E-E7E1-2322-1D65-E1824A788572}"/>
          </ac:spMkLst>
        </pc:spChg>
        <pc:spChg chg="add mod">
          <ac:chgData name="Jassem Abbasi" userId="a485637c-5d5c-44af-8411-f95acc3236b6" providerId="ADAL" clId="{47D31F2A-0FAE-44E1-9B75-236C70EBFC98}" dt="2024-04-08T09:35:09.405" v="257"/>
          <ac:spMkLst>
            <pc:docMk/>
            <pc:sldMk cId="3077380077" sldId="689"/>
            <ac:spMk id="15" creationId="{07FBE891-F8E3-98CD-C7EF-60CA229991E3}"/>
          </ac:spMkLst>
        </pc:spChg>
        <pc:spChg chg="add mod">
          <ac:chgData name="Jassem Abbasi" userId="a485637c-5d5c-44af-8411-f95acc3236b6" providerId="ADAL" clId="{47D31F2A-0FAE-44E1-9B75-236C70EBFC98}" dt="2024-04-08T09:35:09.405" v="257"/>
          <ac:spMkLst>
            <pc:docMk/>
            <pc:sldMk cId="3077380077" sldId="689"/>
            <ac:spMk id="17" creationId="{7C3A1F85-B75B-DEEA-9FBF-D8678B945790}"/>
          </ac:spMkLst>
        </pc:spChg>
        <pc:spChg chg="add mod">
          <ac:chgData name="Jassem Abbasi" userId="a485637c-5d5c-44af-8411-f95acc3236b6" providerId="ADAL" clId="{47D31F2A-0FAE-44E1-9B75-236C70EBFC98}" dt="2024-04-08T09:35:09.405" v="257"/>
          <ac:spMkLst>
            <pc:docMk/>
            <pc:sldMk cId="3077380077" sldId="689"/>
            <ac:spMk id="18" creationId="{F10D5EEB-6BB9-C999-A918-D5F45189637F}"/>
          </ac:spMkLst>
        </pc:spChg>
        <pc:spChg chg="mod">
          <ac:chgData name="Jassem Abbasi" userId="a485637c-5d5c-44af-8411-f95acc3236b6" providerId="ADAL" clId="{47D31F2A-0FAE-44E1-9B75-236C70EBFC98}" dt="2024-04-14T20:05:20.288" v="1156" actId="1076"/>
          <ac:spMkLst>
            <pc:docMk/>
            <pc:sldMk cId="3077380077" sldId="689"/>
            <ac:spMk id="19" creationId="{2E14DC22-191B-2292-F94D-B6C3D725C1BE}"/>
          </ac:spMkLst>
        </pc:spChg>
        <pc:spChg chg="add mod">
          <ac:chgData name="Jassem Abbasi" userId="a485637c-5d5c-44af-8411-f95acc3236b6" providerId="ADAL" clId="{47D31F2A-0FAE-44E1-9B75-236C70EBFC98}" dt="2024-04-08T09:35:09.405" v="257"/>
          <ac:spMkLst>
            <pc:docMk/>
            <pc:sldMk cId="3077380077" sldId="689"/>
            <ac:spMk id="20" creationId="{9825A901-DDF4-06A8-18E5-1F66B0C89A1C}"/>
          </ac:spMkLst>
        </pc:spChg>
        <pc:spChg chg="add mod">
          <ac:chgData name="Jassem Abbasi" userId="a485637c-5d5c-44af-8411-f95acc3236b6" providerId="ADAL" clId="{47D31F2A-0FAE-44E1-9B75-236C70EBFC98}" dt="2024-04-08T09:35:09.405" v="257"/>
          <ac:spMkLst>
            <pc:docMk/>
            <pc:sldMk cId="3077380077" sldId="689"/>
            <ac:spMk id="21" creationId="{033D2B62-3472-0A86-845A-F76D3CABE6B3}"/>
          </ac:spMkLst>
        </pc:spChg>
        <pc:spChg chg="add mod">
          <ac:chgData name="Jassem Abbasi" userId="a485637c-5d5c-44af-8411-f95acc3236b6" providerId="ADAL" clId="{47D31F2A-0FAE-44E1-9B75-236C70EBFC98}" dt="2024-04-08T09:35:09.405" v="257"/>
          <ac:spMkLst>
            <pc:docMk/>
            <pc:sldMk cId="3077380077" sldId="689"/>
            <ac:spMk id="22" creationId="{8B8D8EB3-8F01-DC36-47BE-212618B5E3C2}"/>
          </ac:spMkLst>
        </pc:spChg>
        <pc:picChg chg="add mod">
          <ac:chgData name="Jassem Abbasi" userId="a485637c-5d5c-44af-8411-f95acc3236b6" providerId="ADAL" clId="{47D31F2A-0FAE-44E1-9B75-236C70EBFC98}" dt="2024-04-08T09:35:09.405" v="257"/>
          <ac:picMkLst>
            <pc:docMk/>
            <pc:sldMk cId="3077380077" sldId="689"/>
            <ac:picMk id="2" creationId="{122D3550-E70D-C4CE-D684-F135D08DB6D5}"/>
          </ac:picMkLst>
        </pc:picChg>
        <pc:picChg chg="del">
          <ac:chgData name="Jassem Abbasi" userId="a485637c-5d5c-44af-8411-f95acc3236b6" providerId="ADAL" clId="{47D31F2A-0FAE-44E1-9B75-236C70EBFC98}" dt="2024-04-08T09:35:06.837" v="255" actId="478"/>
          <ac:picMkLst>
            <pc:docMk/>
            <pc:sldMk cId="3077380077" sldId="689"/>
            <ac:picMk id="8" creationId="{B00CF7B5-7BEF-B8AA-51C8-C0C7BC8E204D}"/>
          </ac:picMkLst>
        </pc:picChg>
        <pc:picChg chg="mod">
          <ac:chgData name="Jassem Abbasi" userId="a485637c-5d5c-44af-8411-f95acc3236b6" providerId="ADAL" clId="{47D31F2A-0FAE-44E1-9B75-236C70EBFC98}" dt="2024-04-14T20:05:20.288" v="1156" actId="1076"/>
          <ac:picMkLst>
            <pc:docMk/>
            <pc:sldMk cId="3077380077" sldId="689"/>
            <ac:picMk id="16" creationId="{B4349F8C-7556-C9C4-8B82-5B346F2D81FA}"/>
          </ac:picMkLst>
        </pc:picChg>
        <pc:picChg chg="add mod">
          <ac:chgData name="Jassem Abbasi" userId="a485637c-5d5c-44af-8411-f95acc3236b6" providerId="ADAL" clId="{47D31F2A-0FAE-44E1-9B75-236C70EBFC98}" dt="2024-04-14T20:05:20.288" v="1156" actId="1076"/>
          <ac:picMkLst>
            <pc:docMk/>
            <pc:sldMk cId="3077380077" sldId="689"/>
            <ac:picMk id="23" creationId="{16C326C1-1328-44D2-1EAA-490B113E9281}"/>
          </ac:picMkLst>
        </pc:picChg>
      </pc:sldChg>
      <pc:sldChg chg="addSp delSp modSp add del mod ord">
        <pc:chgData name="Jassem Abbasi" userId="a485637c-5d5c-44af-8411-f95acc3236b6" providerId="ADAL" clId="{47D31F2A-0FAE-44E1-9B75-236C70EBFC98}" dt="2024-04-14T08:22:40.215" v="876" actId="1035"/>
        <pc:sldMkLst>
          <pc:docMk/>
          <pc:sldMk cId="357391790" sldId="690"/>
        </pc:sldMkLst>
        <pc:spChg chg="del">
          <ac:chgData name="Jassem Abbasi" userId="a485637c-5d5c-44af-8411-f95acc3236b6" providerId="ADAL" clId="{47D31F2A-0FAE-44E1-9B75-236C70EBFC98}" dt="2024-04-08T10:08:58.975" v="322" actId="478"/>
          <ac:spMkLst>
            <pc:docMk/>
            <pc:sldMk cId="357391790" sldId="690"/>
            <ac:spMk id="3" creationId="{604C9B21-F864-FD88-08B3-70A65976E913}"/>
          </ac:spMkLst>
        </pc:spChg>
        <pc:spChg chg="mod">
          <ac:chgData name="Jassem Abbasi" userId="a485637c-5d5c-44af-8411-f95acc3236b6" providerId="ADAL" clId="{47D31F2A-0FAE-44E1-9B75-236C70EBFC98}" dt="2024-04-10T05:35:25.976" v="545" actId="20577"/>
          <ac:spMkLst>
            <pc:docMk/>
            <pc:sldMk cId="357391790" sldId="690"/>
            <ac:spMk id="6" creationId="{9F90215F-660E-45EA-BBB7-7548618E5032}"/>
          </ac:spMkLst>
        </pc:spChg>
        <pc:spChg chg="add mod">
          <ac:chgData name="Jassem Abbasi" userId="a485637c-5d5c-44af-8411-f95acc3236b6" providerId="ADAL" clId="{47D31F2A-0FAE-44E1-9B75-236C70EBFC98}" dt="2024-04-10T05:35:31.319" v="547" actId="1076"/>
          <ac:spMkLst>
            <pc:docMk/>
            <pc:sldMk cId="357391790" sldId="690"/>
            <ac:spMk id="8" creationId="{6BD4E6B4-A185-2190-77E7-36EF3F08C744}"/>
          </ac:spMkLst>
        </pc:spChg>
        <pc:spChg chg="add mod">
          <ac:chgData name="Jassem Abbasi" userId="a485637c-5d5c-44af-8411-f95acc3236b6" providerId="ADAL" clId="{47D31F2A-0FAE-44E1-9B75-236C70EBFC98}" dt="2024-04-14T08:22:36.676" v="870" actId="14100"/>
          <ac:spMkLst>
            <pc:docMk/>
            <pc:sldMk cId="357391790" sldId="690"/>
            <ac:spMk id="9" creationId="{F6B7DB82-AF70-FBBA-BD86-C8B4C0511101}"/>
          </ac:spMkLst>
        </pc:spChg>
        <pc:spChg chg="del">
          <ac:chgData name="Jassem Abbasi" userId="a485637c-5d5c-44af-8411-f95acc3236b6" providerId="ADAL" clId="{47D31F2A-0FAE-44E1-9B75-236C70EBFC98}" dt="2024-04-08T10:08:51.391" v="320" actId="478"/>
          <ac:spMkLst>
            <pc:docMk/>
            <pc:sldMk cId="357391790" sldId="690"/>
            <ac:spMk id="10" creationId="{0CCBE0B9-ABD3-4B79-8073-5C37DB70B9D1}"/>
          </ac:spMkLst>
        </pc:spChg>
        <pc:spChg chg="del">
          <ac:chgData name="Jassem Abbasi" userId="a485637c-5d5c-44af-8411-f95acc3236b6" providerId="ADAL" clId="{47D31F2A-0FAE-44E1-9B75-236C70EBFC98}" dt="2024-04-08T11:21:45.100" v="365" actId="478"/>
          <ac:spMkLst>
            <pc:docMk/>
            <pc:sldMk cId="357391790" sldId="690"/>
            <ac:spMk id="12" creationId="{C5D3B57C-1348-4463-BEA8-C19C62C603D0}"/>
          </ac:spMkLst>
        </pc:spChg>
        <pc:spChg chg="add mod">
          <ac:chgData name="Jassem Abbasi" userId="a485637c-5d5c-44af-8411-f95acc3236b6" providerId="ADAL" clId="{47D31F2A-0FAE-44E1-9B75-236C70EBFC98}" dt="2024-04-14T08:22:34.991" v="869" actId="1076"/>
          <ac:spMkLst>
            <pc:docMk/>
            <pc:sldMk cId="357391790" sldId="690"/>
            <ac:spMk id="15" creationId="{6F6180E3-4995-F9BC-3BA2-8B8DDDBE02DA}"/>
          </ac:spMkLst>
        </pc:spChg>
        <pc:spChg chg="add del mod">
          <ac:chgData name="Jassem Abbasi" userId="a485637c-5d5c-44af-8411-f95acc3236b6" providerId="ADAL" clId="{47D31F2A-0FAE-44E1-9B75-236C70EBFC98}" dt="2024-04-08T12:11:47.777" v="448" actId="478"/>
          <ac:spMkLst>
            <pc:docMk/>
            <pc:sldMk cId="357391790" sldId="690"/>
            <ac:spMk id="17" creationId="{39FDB306-F407-8C68-87DC-7C0F1EEF4B87}"/>
          </ac:spMkLst>
        </pc:spChg>
        <pc:picChg chg="del">
          <ac:chgData name="Jassem Abbasi" userId="a485637c-5d5c-44af-8411-f95acc3236b6" providerId="ADAL" clId="{47D31F2A-0FAE-44E1-9B75-236C70EBFC98}" dt="2024-04-08T11:21:44.068" v="364" actId="478"/>
          <ac:picMkLst>
            <pc:docMk/>
            <pc:sldMk cId="357391790" sldId="690"/>
            <ac:picMk id="2" creationId="{9CE60E16-2732-8FDB-69D6-9A00B94F299C}"/>
          </ac:picMkLst>
        </pc:picChg>
        <pc:picChg chg="del">
          <ac:chgData name="Jassem Abbasi" userId="a485637c-5d5c-44af-8411-f95acc3236b6" providerId="ADAL" clId="{47D31F2A-0FAE-44E1-9B75-236C70EBFC98}" dt="2024-04-08T11:21:46.516" v="366" actId="478"/>
          <ac:picMkLst>
            <pc:docMk/>
            <pc:sldMk cId="357391790" sldId="690"/>
            <ac:picMk id="4" creationId="{13666B55-EBD1-7B54-E7F4-CB449F4311D2}"/>
          </ac:picMkLst>
        </pc:picChg>
        <pc:picChg chg="del">
          <ac:chgData name="Jassem Abbasi" userId="a485637c-5d5c-44af-8411-f95acc3236b6" providerId="ADAL" clId="{47D31F2A-0FAE-44E1-9B75-236C70EBFC98}" dt="2024-04-08T10:08:50.186" v="319" actId="478"/>
          <ac:picMkLst>
            <pc:docMk/>
            <pc:sldMk cId="357391790" sldId="690"/>
            <ac:picMk id="5" creationId="{217CBC0A-1D89-D711-4377-530D128D2631}"/>
          </ac:picMkLst>
        </pc:picChg>
        <pc:picChg chg="add mod">
          <ac:chgData name="Jassem Abbasi" userId="a485637c-5d5c-44af-8411-f95acc3236b6" providerId="ADAL" clId="{47D31F2A-0FAE-44E1-9B75-236C70EBFC98}" dt="2024-04-10T05:35:28.345" v="546" actId="1076"/>
          <ac:picMkLst>
            <pc:docMk/>
            <pc:sldMk cId="357391790" sldId="690"/>
            <ac:picMk id="7" creationId="{8BC1D423-3390-0838-B1A3-7F1E5E219D2D}"/>
          </ac:picMkLst>
        </pc:picChg>
        <pc:picChg chg="add mod">
          <ac:chgData name="Jassem Abbasi" userId="a485637c-5d5c-44af-8411-f95acc3236b6" providerId="ADAL" clId="{47D31F2A-0FAE-44E1-9B75-236C70EBFC98}" dt="2024-04-14T08:22:40.215" v="876" actId="1035"/>
          <ac:picMkLst>
            <pc:docMk/>
            <pc:sldMk cId="357391790" sldId="690"/>
            <ac:picMk id="11" creationId="{C504DC7C-C4CE-00B1-A196-3F1CED6B31A0}"/>
          </ac:picMkLst>
        </pc:picChg>
        <pc:picChg chg="add mod">
          <ac:chgData name="Jassem Abbasi" userId="a485637c-5d5c-44af-8411-f95acc3236b6" providerId="ADAL" clId="{47D31F2A-0FAE-44E1-9B75-236C70EBFC98}" dt="2024-04-14T08:22:26.807" v="866" actId="1076"/>
          <ac:picMkLst>
            <pc:docMk/>
            <pc:sldMk cId="357391790" sldId="690"/>
            <ac:picMk id="13" creationId="{7CC934A2-277C-ED5D-3153-191FD7AE0F17}"/>
          </ac:picMkLst>
        </pc:picChg>
        <pc:picChg chg="add mod">
          <ac:chgData name="Jassem Abbasi" userId="a485637c-5d5c-44af-8411-f95acc3236b6" providerId="ADAL" clId="{47D31F2A-0FAE-44E1-9B75-236C70EBFC98}" dt="2024-04-14T08:22:31.855" v="868" actId="1076"/>
          <ac:picMkLst>
            <pc:docMk/>
            <pc:sldMk cId="357391790" sldId="690"/>
            <ac:picMk id="14" creationId="{4CFAC42E-288F-C05B-C457-DCC1F77E7865}"/>
          </ac:picMkLst>
        </pc:picChg>
        <pc:picChg chg="add mod">
          <ac:chgData name="Jassem Abbasi" userId="a485637c-5d5c-44af-8411-f95acc3236b6" providerId="ADAL" clId="{47D31F2A-0FAE-44E1-9B75-236C70EBFC98}" dt="2024-04-14T08:22:25.532" v="865" actId="1076"/>
          <ac:picMkLst>
            <pc:docMk/>
            <pc:sldMk cId="357391790" sldId="690"/>
            <ac:picMk id="16" creationId="{8E32A79D-E284-1C9D-A153-73D32D259ABB}"/>
          </ac:picMkLst>
        </pc:picChg>
        <pc:picChg chg="del">
          <ac:chgData name="Jassem Abbasi" userId="a485637c-5d5c-44af-8411-f95acc3236b6" providerId="ADAL" clId="{47D31F2A-0FAE-44E1-9B75-236C70EBFC98}" dt="2024-04-08T11:21:46.516" v="366" actId="478"/>
          <ac:picMkLst>
            <pc:docMk/>
            <pc:sldMk cId="357391790" sldId="690"/>
            <ac:picMk id="1026" creationId="{B158B115-F5DB-30A4-A1E1-7F5595C536F1}"/>
          </ac:picMkLst>
        </pc:picChg>
      </pc:sldChg>
      <pc:sldChg chg="add del setBg">
        <pc:chgData name="Jassem Abbasi" userId="a485637c-5d5c-44af-8411-f95acc3236b6" providerId="ADAL" clId="{47D31F2A-0FAE-44E1-9B75-236C70EBFC98}" dt="2024-04-08T10:08:09.420" v="307"/>
        <pc:sldMkLst>
          <pc:docMk/>
          <pc:sldMk cId="1938320781" sldId="690"/>
        </pc:sldMkLst>
      </pc:sldChg>
      <pc:sldChg chg="add del setBg">
        <pc:chgData name="Jassem Abbasi" userId="a485637c-5d5c-44af-8411-f95acc3236b6" providerId="ADAL" clId="{47D31F2A-0FAE-44E1-9B75-236C70EBFC98}" dt="2024-04-08T10:08:28.122" v="311"/>
        <pc:sldMkLst>
          <pc:docMk/>
          <pc:sldMk cId="2644365452" sldId="690"/>
        </pc:sldMkLst>
      </pc:sldChg>
      <pc:sldChg chg="addSp delSp modSp add mod">
        <pc:chgData name="Jassem Abbasi" userId="a485637c-5d5c-44af-8411-f95acc3236b6" providerId="ADAL" clId="{47D31F2A-0FAE-44E1-9B75-236C70EBFC98}" dt="2024-04-14T13:17:25.156" v="1061" actId="478"/>
        <pc:sldMkLst>
          <pc:docMk/>
          <pc:sldMk cId="1730689120" sldId="691"/>
        </pc:sldMkLst>
        <pc:spChg chg="add mod ord">
          <ac:chgData name="Jassem Abbasi" userId="a485637c-5d5c-44af-8411-f95acc3236b6" providerId="ADAL" clId="{47D31F2A-0FAE-44E1-9B75-236C70EBFC98}" dt="2024-04-14T09:44:18.414" v="946" actId="14100"/>
          <ac:spMkLst>
            <pc:docMk/>
            <pc:sldMk cId="1730689120" sldId="691"/>
            <ac:spMk id="7" creationId="{6A5D64B2-8570-6DBD-E0B2-E8968E2A17BA}"/>
          </ac:spMkLst>
        </pc:spChg>
        <pc:spChg chg="add mod">
          <ac:chgData name="Jassem Abbasi" userId="a485637c-5d5c-44af-8411-f95acc3236b6" providerId="ADAL" clId="{47D31F2A-0FAE-44E1-9B75-236C70EBFC98}" dt="2024-04-14T09:44:38.493" v="973" actId="14100"/>
          <ac:spMkLst>
            <pc:docMk/>
            <pc:sldMk cId="1730689120" sldId="691"/>
            <ac:spMk id="8" creationId="{13D766DA-AC20-4B54-2219-23A882FDF70F}"/>
          </ac:spMkLst>
        </pc:spChg>
        <pc:spChg chg="add mod">
          <ac:chgData name="Jassem Abbasi" userId="a485637c-5d5c-44af-8411-f95acc3236b6" providerId="ADAL" clId="{47D31F2A-0FAE-44E1-9B75-236C70EBFC98}" dt="2024-04-14T13:10:00.545" v="1024" actId="1076"/>
          <ac:spMkLst>
            <pc:docMk/>
            <pc:sldMk cId="1730689120" sldId="691"/>
            <ac:spMk id="19" creationId="{A9EEA353-0F77-EF59-73FF-DFFD6CF33F25}"/>
          </ac:spMkLst>
        </pc:spChg>
        <pc:spChg chg="add mod">
          <ac:chgData name="Jassem Abbasi" userId="a485637c-5d5c-44af-8411-f95acc3236b6" providerId="ADAL" clId="{47D31F2A-0FAE-44E1-9B75-236C70EBFC98}" dt="2024-04-14T13:10:06.805" v="1034" actId="20577"/>
          <ac:spMkLst>
            <pc:docMk/>
            <pc:sldMk cId="1730689120" sldId="691"/>
            <ac:spMk id="20" creationId="{AA93BC59-CC9C-4804-D1E7-60CDB59B1089}"/>
          </ac:spMkLst>
        </pc:spChg>
        <pc:spChg chg="add mod">
          <ac:chgData name="Jassem Abbasi" userId="a485637c-5d5c-44af-8411-f95acc3236b6" providerId="ADAL" clId="{47D31F2A-0FAE-44E1-9B75-236C70EBFC98}" dt="2024-04-14T13:10:45.563" v="1053" actId="404"/>
          <ac:spMkLst>
            <pc:docMk/>
            <pc:sldMk cId="1730689120" sldId="691"/>
            <ac:spMk id="26" creationId="{F5C68529-84BB-296B-2E11-ED1C23B349F9}"/>
          </ac:spMkLst>
        </pc:spChg>
        <pc:picChg chg="del">
          <ac:chgData name="Jassem Abbasi" userId="a485637c-5d5c-44af-8411-f95acc3236b6" providerId="ADAL" clId="{47D31F2A-0FAE-44E1-9B75-236C70EBFC98}" dt="2024-04-09T06:27:49.301" v="525" actId="478"/>
          <ac:picMkLst>
            <pc:docMk/>
            <pc:sldMk cId="1730689120" sldId="691"/>
            <ac:picMk id="2" creationId="{644546B9-1A49-70B4-6535-04A52EB80E4B}"/>
          </ac:picMkLst>
        </pc:picChg>
        <pc:picChg chg="add del mod modCrop">
          <ac:chgData name="Jassem Abbasi" userId="a485637c-5d5c-44af-8411-f95acc3236b6" providerId="ADAL" clId="{47D31F2A-0FAE-44E1-9B75-236C70EBFC98}" dt="2024-04-14T09:42:49.463" v="925" actId="478"/>
          <ac:picMkLst>
            <pc:docMk/>
            <pc:sldMk cId="1730689120" sldId="691"/>
            <ac:picMk id="3" creationId="{71C5D1B1-9F66-C3FF-DB41-DB05835FA4EC}"/>
          </ac:picMkLst>
        </pc:picChg>
        <pc:picChg chg="add mod modCrop">
          <ac:chgData name="Jassem Abbasi" userId="a485637c-5d5c-44af-8411-f95acc3236b6" providerId="ADAL" clId="{47D31F2A-0FAE-44E1-9B75-236C70EBFC98}" dt="2024-04-14T09:44:46.304" v="980" actId="1035"/>
          <ac:picMkLst>
            <pc:docMk/>
            <pc:sldMk cId="1730689120" sldId="691"/>
            <ac:picMk id="6" creationId="{F25961C5-E469-D9A8-14A6-2EF7AE9CE47B}"/>
          </ac:picMkLst>
        </pc:picChg>
        <pc:picChg chg="add del mod">
          <ac:chgData name="Jassem Abbasi" userId="a485637c-5d5c-44af-8411-f95acc3236b6" providerId="ADAL" clId="{47D31F2A-0FAE-44E1-9B75-236C70EBFC98}" dt="2024-04-14T09:57:11.832" v="986" actId="478"/>
          <ac:picMkLst>
            <pc:docMk/>
            <pc:sldMk cId="1730689120" sldId="691"/>
            <ac:picMk id="10" creationId="{AB90B685-BAC8-531A-3864-FBA29692EFBD}"/>
          </ac:picMkLst>
        </pc:picChg>
        <pc:picChg chg="add mod ord">
          <ac:chgData name="Jassem Abbasi" userId="a485637c-5d5c-44af-8411-f95acc3236b6" providerId="ADAL" clId="{47D31F2A-0FAE-44E1-9B75-236C70EBFC98}" dt="2024-04-14T13:09:24.011" v="1006" actId="166"/>
          <ac:picMkLst>
            <pc:docMk/>
            <pc:sldMk cId="1730689120" sldId="691"/>
            <ac:picMk id="12" creationId="{E1D5ECBB-0E0E-D79C-0634-3F6503514860}"/>
          </ac:picMkLst>
        </pc:picChg>
        <pc:picChg chg="add del mod">
          <ac:chgData name="Jassem Abbasi" userId="a485637c-5d5c-44af-8411-f95acc3236b6" providerId="ADAL" clId="{47D31F2A-0FAE-44E1-9B75-236C70EBFC98}" dt="2024-04-14T13:08:06.591" v="995" actId="22"/>
          <ac:picMkLst>
            <pc:docMk/>
            <pc:sldMk cId="1730689120" sldId="691"/>
            <ac:picMk id="14" creationId="{4662C325-D483-6B4D-6D1C-FA7633307181}"/>
          </ac:picMkLst>
        </pc:picChg>
        <pc:picChg chg="add mod">
          <ac:chgData name="Jassem Abbasi" userId="a485637c-5d5c-44af-8411-f95acc3236b6" providerId="ADAL" clId="{47D31F2A-0FAE-44E1-9B75-236C70EBFC98}" dt="2024-04-14T13:16:27.186" v="1056" actId="1076"/>
          <ac:picMkLst>
            <pc:docMk/>
            <pc:sldMk cId="1730689120" sldId="691"/>
            <ac:picMk id="16" creationId="{E828F216-AEBF-221C-B3A1-E66DF553ED6C}"/>
          </ac:picMkLst>
        </pc:picChg>
        <pc:picChg chg="add mod">
          <ac:chgData name="Jassem Abbasi" userId="a485637c-5d5c-44af-8411-f95acc3236b6" providerId="ADAL" clId="{47D31F2A-0FAE-44E1-9B75-236C70EBFC98}" dt="2024-04-14T13:16:26.165" v="1055" actId="1076"/>
          <ac:picMkLst>
            <pc:docMk/>
            <pc:sldMk cId="1730689120" sldId="691"/>
            <ac:picMk id="18" creationId="{2A5C6259-A301-A1B0-D9A5-64A77F7224C2}"/>
          </ac:picMkLst>
        </pc:picChg>
        <pc:picChg chg="add del mod">
          <ac:chgData name="Jassem Abbasi" userId="a485637c-5d5c-44af-8411-f95acc3236b6" providerId="ADAL" clId="{47D31F2A-0FAE-44E1-9B75-236C70EBFC98}" dt="2024-04-14T13:17:25.156" v="1061" actId="478"/>
          <ac:picMkLst>
            <pc:docMk/>
            <pc:sldMk cId="1730689120" sldId="691"/>
            <ac:picMk id="28" creationId="{180CF2E7-9072-6088-E88A-E2EE249611D9}"/>
          </ac:picMkLst>
        </pc:picChg>
        <pc:cxnChg chg="add mod">
          <ac:chgData name="Jassem Abbasi" userId="a485637c-5d5c-44af-8411-f95acc3236b6" providerId="ADAL" clId="{47D31F2A-0FAE-44E1-9B75-236C70EBFC98}" dt="2024-04-14T13:10:22.400" v="1038" actId="1076"/>
          <ac:cxnSpMkLst>
            <pc:docMk/>
            <pc:sldMk cId="1730689120" sldId="691"/>
            <ac:cxnSpMk id="22" creationId="{D1B102DC-DE30-8302-99AC-B0CA31F64EE9}"/>
          </ac:cxnSpMkLst>
        </pc:cxnChg>
        <pc:cxnChg chg="add mod">
          <ac:chgData name="Jassem Abbasi" userId="a485637c-5d5c-44af-8411-f95acc3236b6" providerId="ADAL" clId="{47D31F2A-0FAE-44E1-9B75-236C70EBFC98}" dt="2024-04-14T13:10:28.588" v="1041" actId="1076"/>
          <ac:cxnSpMkLst>
            <pc:docMk/>
            <pc:sldMk cId="1730689120" sldId="691"/>
            <ac:cxnSpMk id="24" creationId="{F6EC9542-3BCC-67CD-59D7-BC31F85E92A8}"/>
          </ac:cxnSpMkLst>
        </pc:cxnChg>
      </pc:sldChg>
    </pc:docChg>
  </pc:docChgLst>
  <pc:docChgLst>
    <pc:chgData name="Jassem Abbasi" userId="a485637c-5d5c-44af-8411-f95acc3236b6" providerId="ADAL" clId="{7114D3DC-8CA5-4DDA-9DA5-0681C1EB6957}"/>
    <pc:docChg chg="undo custSel addSld delSld modSld sldOrd">
      <pc:chgData name="Jassem Abbasi" userId="a485637c-5d5c-44af-8411-f95acc3236b6" providerId="ADAL" clId="{7114D3DC-8CA5-4DDA-9DA5-0681C1EB6957}" dt="2023-10-18T06:56:00.177" v="3184" actId="207"/>
      <pc:docMkLst>
        <pc:docMk/>
      </pc:docMkLst>
      <pc:sldChg chg="addSp delSp modSp mod">
        <pc:chgData name="Jassem Abbasi" userId="a485637c-5d5c-44af-8411-f95acc3236b6" providerId="ADAL" clId="{7114D3DC-8CA5-4DDA-9DA5-0681C1EB6957}" dt="2023-10-15T14:31:40.564" v="2654" actId="1035"/>
        <pc:sldMkLst>
          <pc:docMk/>
          <pc:sldMk cId="3942064285" sldId="256"/>
        </pc:sldMkLst>
        <pc:spChg chg="add mod">
          <ac:chgData name="Jassem Abbasi" userId="a485637c-5d5c-44af-8411-f95acc3236b6" providerId="ADAL" clId="{7114D3DC-8CA5-4DDA-9DA5-0681C1EB6957}" dt="2023-10-12T06:19:15.892" v="1856" actId="113"/>
          <ac:spMkLst>
            <pc:docMk/>
            <pc:sldMk cId="3942064285" sldId="256"/>
            <ac:spMk id="3" creationId="{604C9B21-F864-FD88-08B3-70A65976E913}"/>
          </ac:spMkLst>
        </pc:spChg>
        <pc:spChg chg="add mod">
          <ac:chgData name="Jassem Abbasi" userId="a485637c-5d5c-44af-8411-f95acc3236b6" providerId="ADAL" clId="{7114D3DC-8CA5-4DDA-9DA5-0681C1EB6957}" dt="2023-10-10T11:21:44.115" v="1190" actId="113"/>
          <ac:spMkLst>
            <pc:docMk/>
            <pc:sldMk cId="3942064285" sldId="256"/>
            <ac:spMk id="4" creationId="{5ADD6AF1-DBE1-CF5F-CC01-7D5018005F33}"/>
          </ac:spMkLst>
        </pc:spChg>
        <pc:spChg chg="mod">
          <ac:chgData name="Jassem Abbasi" userId="a485637c-5d5c-44af-8411-f95acc3236b6" providerId="ADAL" clId="{7114D3DC-8CA5-4DDA-9DA5-0681C1EB6957}" dt="2023-10-12T12:42:57.036" v="2405" actId="1038"/>
          <ac:spMkLst>
            <pc:docMk/>
            <pc:sldMk cId="3942064285" sldId="256"/>
            <ac:spMk id="6" creationId="{9F90215F-660E-45EA-BBB7-7548618E5032}"/>
          </ac:spMkLst>
        </pc:spChg>
        <pc:spChg chg="del">
          <ac:chgData name="Jassem Abbasi" userId="a485637c-5d5c-44af-8411-f95acc3236b6" providerId="ADAL" clId="{7114D3DC-8CA5-4DDA-9DA5-0681C1EB6957}" dt="2023-10-06T08:25:06.189" v="77" actId="478"/>
          <ac:spMkLst>
            <pc:docMk/>
            <pc:sldMk cId="3942064285" sldId="256"/>
            <ac:spMk id="9" creationId="{5417C22E-AF56-46C5-B624-5EB3F558E5C2}"/>
          </ac:spMkLst>
        </pc:spChg>
        <pc:spChg chg="mod">
          <ac:chgData name="Jassem Abbasi" userId="a485637c-5d5c-44af-8411-f95acc3236b6" providerId="ADAL" clId="{7114D3DC-8CA5-4DDA-9DA5-0681C1EB6957}" dt="2023-10-15T14:31:40.564" v="2654" actId="1035"/>
          <ac:spMkLst>
            <pc:docMk/>
            <pc:sldMk cId="3942064285" sldId="256"/>
            <ac:spMk id="10" creationId="{0CCBE0B9-ABD3-4B79-8073-5C37DB70B9D1}"/>
          </ac:spMkLst>
        </pc:spChg>
        <pc:spChg chg="mod">
          <ac:chgData name="Jassem Abbasi" userId="a485637c-5d5c-44af-8411-f95acc3236b6" providerId="ADAL" clId="{7114D3DC-8CA5-4DDA-9DA5-0681C1EB6957}" dt="2023-10-11T13:27:05.041" v="1752" actId="1076"/>
          <ac:spMkLst>
            <pc:docMk/>
            <pc:sldMk cId="3942064285" sldId="256"/>
            <ac:spMk id="12" creationId="{C5D3B57C-1348-4463-BEA8-C19C62C603D0}"/>
          </ac:spMkLst>
        </pc:spChg>
        <pc:picChg chg="add mod">
          <ac:chgData name="Jassem Abbasi" userId="a485637c-5d5c-44af-8411-f95acc3236b6" providerId="ADAL" clId="{7114D3DC-8CA5-4DDA-9DA5-0681C1EB6957}" dt="2023-10-11T13:27:05.041" v="1752" actId="1076"/>
          <ac:picMkLst>
            <pc:docMk/>
            <pc:sldMk cId="3942064285" sldId="256"/>
            <ac:picMk id="2" creationId="{BB04722E-CCD8-5564-FF75-69BDF63BFEB5}"/>
          </ac:picMkLst>
        </pc:picChg>
        <pc:picChg chg="mod">
          <ac:chgData name="Jassem Abbasi" userId="a485637c-5d5c-44af-8411-f95acc3236b6" providerId="ADAL" clId="{7114D3DC-8CA5-4DDA-9DA5-0681C1EB6957}" dt="2023-10-11T13:27:05.041" v="1752" actId="1076"/>
          <ac:picMkLst>
            <pc:docMk/>
            <pc:sldMk cId="3942064285" sldId="256"/>
            <ac:picMk id="1026" creationId="{B158B115-F5DB-30A4-A1E1-7F5595C536F1}"/>
          </ac:picMkLst>
        </pc:picChg>
        <pc:picChg chg="add del mod">
          <ac:chgData name="Jassem Abbasi" userId="a485637c-5d5c-44af-8411-f95acc3236b6" providerId="ADAL" clId="{7114D3DC-8CA5-4DDA-9DA5-0681C1EB6957}" dt="2023-10-11T13:27:05.041" v="1752" actId="1076"/>
          <ac:picMkLst>
            <pc:docMk/>
            <pc:sldMk cId="3942064285" sldId="256"/>
            <ac:picMk id="1028" creationId="{0FC07846-6E20-6285-DDCB-DBE6BC106825}"/>
          </ac:picMkLst>
        </pc:picChg>
        <pc:picChg chg="add del mod">
          <ac:chgData name="Jassem Abbasi" userId="a485637c-5d5c-44af-8411-f95acc3236b6" providerId="ADAL" clId="{7114D3DC-8CA5-4DDA-9DA5-0681C1EB6957}" dt="2023-10-12T16:59:07.874" v="2512" actId="1036"/>
          <ac:picMkLst>
            <pc:docMk/>
            <pc:sldMk cId="3942064285" sldId="256"/>
            <ac:picMk id="3076" creationId="{D342E699-9E62-5E15-096E-170FAF6EED7F}"/>
          </ac:picMkLst>
        </pc:picChg>
        <pc:cxnChg chg="add mod">
          <ac:chgData name="Jassem Abbasi" userId="a485637c-5d5c-44af-8411-f95acc3236b6" providerId="ADAL" clId="{7114D3DC-8CA5-4DDA-9DA5-0681C1EB6957}" dt="2023-10-15T14:31:08.635" v="2639" actId="1582"/>
          <ac:cxnSpMkLst>
            <pc:docMk/>
            <pc:sldMk cId="3942064285" sldId="256"/>
            <ac:cxnSpMk id="7" creationId="{16F46CA2-82E1-B929-0E2A-6CFD1C0E6BA0}"/>
          </ac:cxnSpMkLst>
        </pc:cxnChg>
      </pc:sldChg>
      <pc:sldChg chg="addSp delSp modSp mod setBg">
        <pc:chgData name="Jassem Abbasi" userId="a485637c-5d5c-44af-8411-f95acc3236b6" providerId="ADAL" clId="{7114D3DC-8CA5-4DDA-9DA5-0681C1EB6957}" dt="2023-10-17T21:21:49.706" v="3104" actId="13926"/>
        <pc:sldMkLst>
          <pc:docMk/>
          <pc:sldMk cId="4138720798" sldId="262"/>
        </pc:sldMkLst>
        <pc:spChg chg="mod ord">
          <ac:chgData name="Jassem Abbasi" userId="a485637c-5d5c-44af-8411-f95acc3236b6" providerId="ADAL" clId="{7114D3DC-8CA5-4DDA-9DA5-0681C1EB6957}" dt="2023-10-11T20:16:58.970" v="1797" actId="14100"/>
          <ac:spMkLst>
            <pc:docMk/>
            <pc:sldMk cId="4138720798" sldId="262"/>
            <ac:spMk id="2" creationId="{7BCECA58-2BA9-4F05-946B-0DACCC2D1186}"/>
          </ac:spMkLst>
        </pc:spChg>
        <pc:spChg chg="del">
          <ac:chgData name="Jassem Abbasi" userId="a485637c-5d5c-44af-8411-f95acc3236b6" providerId="ADAL" clId="{7114D3DC-8CA5-4DDA-9DA5-0681C1EB6957}" dt="2023-10-10T07:10:38.588" v="717" actId="478"/>
          <ac:spMkLst>
            <pc:docMk/>
            <pc:sldMk cId="4138720798" sldId="262"/>
            <ac:spMk id="3" creationId="{4C220CBA-53D9-4A0A-A009-D2D19CE403A8}"/>
          </ac:spMkLst>
        </pc:spChg>
        <pc:spChg chg="del">
          <ac:chgData name="Jassem Abbasi" userId="a485637c-5d5c-44af-8411-f95acc3236b6" providerId="ADAL" clId="{7114D3DC-8CA5-4DDA-9DA5-0681C1EB6957}" dt="2023-10-10T07:21:44.460" v="773" actId="478"/>
          <ac:spMkLst>
            <pc:docMk/>
            <pc:sldMk cId="4138720798" sldId="262"/>
            <ac:spMk id="5" creationId="{2D318F20-2EB6-627E-16DF-574AF19F25B8}"/>
          </ac:spMkLst>
        </pc:spChg>
        <pc:spChg chg="del">
          <ac:chgData name="Jassem Abbasi" userId="a485637c-5d5c-44af-8411-f95acc3236b6" providerId="ADAL" clId="{7114D3DC-8CA5-4DDA-9DA5-0681C1EB6957}" dt="2023-10-10T07:21:44.460" v="773" actId="478"/>
          <ac:spMkLst>
            <pc:docMk/>
            <pc:sldMk cId="4138720798" sldId="262"/>
            <ac:spMk id="7" creationId="{9AFA0429-126D-6D78-8759-EB5D0BE00FEF}"/>
          </ac:spMkLst>
        </pc:spChg>
        <pc:spChg chg="add del mod">
          <ac:chgData name="Jassem Abbasi" userId="a485637c-5d5c-44af-8411-f95acc3236b6" providerId="ADAL" clId="{7114D3DC-8CA5-4DDA-9DA5-0681C1EB6957}" dt="2023-10-10T07:10:43.408" v="718" actId="478"/>
          <ac:spMkLst>
            <pc:docMk/>
            <pc:sldMk cId="4138720798" sldId="262"/>
            <ac:spMk id="8" creationId="{85049B92-7415-E712-2734-854666BF2F82}"/>
          </ac:spMkLst>
        </pc:spChg>
        <pc:spChg chg="del">
          <ac:chgData name="Jassem Abbasi" userId="a485637c-5d5c-44af-8411-f95acc3236b6" providerId="ADAL" clId="{7114D3DC-8CA5-4DDA-9DA5-0681C1EB6957}" dt="2023-10-10T07:21:44.460" v="773" actId="478"/>
          <ac:spMkLst>
            <pc:docMk/>
            <pc:sldMk cId="4138720798" sldId="262"/>
            <ac:spMk id="10" creationId="{6FB93645-CBE8-6B10-2132-53C5A635CAA8}"/>
          </ac:spMkLst>
        </pc:spChg>
        <pc:spChg chg="add mod">
          <ac:chgData name="Jassem Abbasi" userId="a485637c-5d5c-44af-8411-f95acc3236b6" providerId="ADAL" clId="{7114D3DC-8CA5-4DDA-9DA5-0681C1EB6957}" dt="2023-10-17T21:21:49.706" v="3104" actId="13926"/>
          <ac:spMkLst>
            <pc:docMk/>
            <pc:sldMk cId="4138720798" sldId="262"/>
            <ac:spMk id="53" creationId="{7205ED1D-7DBC-88CD-D452-F85508F6D8FF}"/>
          </ac:spMkLst>
        </pc:spChg>
        <pc:spChg chg="del">
          <ac:chgData name="Jassem Abbasi" userId="a485637c-5d5c-44af-8411-f95acc3236b6" providerId="ADAL" clId="{7114D3DC-8CA5-4DDA-9DA5-0681C1EB6957}" dt="2023-10-10T07:21:44.460" v="773" actId="478"/>
          <ac:spMkLst>
            <pc:docMk/>
            <pc:sldMk cId="4138720798" sldId="262"/>
            <ac:spMk id="121" creationId="{E37F80A5-84B2-E5E7-DEFD-F78E498399C2}"/>
          </ac:spMkLst>
        </pc:spChg>
        <pc:spChg chg="del">
          <ac:chgData name="Jassem Abbasi" userId="a485637c-5d5c-44af-8411-f95acc3236b6" providerId="ADAL" clId="{7114D3DC-8CA5-4DDA-9DA5-0681C1EB6957}" dt="2023-10-10T07:21:44.460" v="773" actId="478"/>
          <ac:spMkLst>
            <pc:docMk/>
            <pc:sldMk cId="4138720798" sldId="262"/>
            <ac:spMk id="122" creationId="{4CBA1CD7-4D78-6C5D-7CD0-08D16662AE4D}"/>
          </ac:spMkLst>
        </pc:spChg>
        <pc:spChg chg="del">
          <ac:chgData name="Jassem Abbasi" userId="a485637c-5d5c-44af-8411-f95acc3236b6" providerId="ADAL" clId="{7114D3DC-8CA5-4DDA-9DA5-0681C1EB6957}" dt="2023-10-10T07:21:44.460" v="773" actId="478"/>
          <ac:spMkLst>
            <pc:docMk/>
            <pc:sldMk cId="4138720798" sldId="262"/>
            <ac:spMk id="123" creationId="{90B5A8F7-9357-ED93-C35F-CF3009B1CD60}"/>
          </ac:spMkLst>
        </pc:spChg>
        <pc:spChg chg="del">
          <ac:chgData name="Jassem Abbasi" userId="a485637c-5d5c-44af-8411-f95acc3236b6" providerId="ADAL" clId="{7114D3DC-8CA5-4DDA-9DA5-0681C1EB6957}" dt="2023-10-10T07:21:44.460" v="773" actId="478"/>
          <ac:spMkLst>
            <pc:docMk/>
            <pc:sldMk cId="4138720798" sldId="262"/>
            <ac:spMk id="124" creationId="{3D835E32-D62D-83E6-30AE-CFE92B7EAC6A}"/>
          </ac:spMkLst>
        </pc:spChg>
        <pc:spChg chg="del">
          <ac:chgData name="Jassem Abbasi" userId="a485637c-5d5c-44af-8411-f95acc3236b6" providerId="ADAL" clId="{7114D3DC-8CA5-4DDA-9DA5-0681C1EB6957}" dt="2023-10-10T07:21:44.460" v="773" actId="478"/>
          <ac:spMkLst>
            <pc:docMk/>
            <pc:sldMk cId="4138720798" sldId="262"/>
            <ac:spMk id="125" creationId="{3AA3497B-B1D3-F4C1-1E31-4786F6B34DB4}"/>
          </ac:spMkLst>
        </pc:spChg>
        <pc:spChg chg="del">
          <ac:chgData name="Jassem Abbasi" userId="a485637c-5d5c-44af-8411-f95acc3236b6" providerId="ADAL" clId="{7114D3DC-8CA5-4DDA-9DA5-0681C1EB6957}" dt="2023-10-10T07:21:44.460" v="773" actId="478"/>
          <ac:spMkLst>
            <pc:docMk/>
            <pc:sldMk cId="4138720798" sldId="262"/>
            <ac:spMk id="126" creationId="{8C0F2005-0B78-B230-2B99-0E6D9486B464}"/>
          </ac:spMkLst>
        </pc:spChg>
        <pc:spChg chg="del">
          <ac:chgData name="Jassem Abbasi" userId="a485637c-5d5c-44af-8411-f95acc3236b6" providerId="ADAL" clId="{7114D3DC-8CA5-4DDA-9DA5-0681C1EB6957}" dt="2023-10-10T07:21:44.460" v="773" actId="478"/>
          <ac:spMkLst>
            <pc:docMk/>
            <pc:sldMk cId="4138720798" sldId="262"/>
            <ac:spMk id="127" creationId="{1CC82AC0-3811-0DC1-531E-4970188FE283}"/>
          </ac:spMkLst>
        </pc:spChg>
        <pc:spChg chg="del">
          <ac:chgData name="Jassem Abbasi" userId="a485637c-5d5c-44af-8411-f95acc3236b6" providerId="ADAL" clId="{7114D3DC-8CA5-4DDA-9DA5-0681C1EB6957}" dt="2023-10-10T07:21:44.460" v="773" actId="478"/>
          <ac:spMkLst>
            <pc:docMk/>
            <pc:sldMk cId="4138720798" sldId="262"/>
            <ac:spMk id="143" creationId="{8507ED58-768C-54B8-148A-79186A95C8B6}"/>
          </ac:spMkLst>
        </pc:spChg>
        <pc:spChg chg="del">
          <ac:chgData name="Jassem Abbasi" userId="a485637c-5d5c-44af-8411-f95acc3236b6" providerId="ADAL" clId="{7114D3DC-8CA5-4DDA-9DA5-0681C1EB6957}" dt="2023-10-10T07:21:44.460" v="773" actId="478"/>
          <ac:spMkLst>
            <pc:docMk/>
            <pc:sldMk cId="4138720798" sldId="262"/>
            <ac:spMk id="144" creationId="{D6984561-E675-8C7B-F955-65AC3CE26036}"/>
          </ac:spMkLst>
        </pc:spChg>
        <pc:spChg chg="del">
          <ac:chgData name="Jassem Abbasi" userId="a485637c-5d5c-44af-8411-f95acc3236b6" providerId="ADAL" clId="{7114D3DC-8CA5-4DDA-9DA5-0681C1EB6957}" dt="2023-10-10T07:21:44.460" v="773" actId="478"/>
          <ac:spMkLst>
            <pc:docMk/>
            <pc:sldMk cId="4138720798" sldId="262"/>
            <ac:spMk id="145" creationId="{85D37EB7-5718-344D-7262-E05ABA6AC823}"/>
          </ac:spMkLst>
        </pc:spChg>
        <pc:spChg chg="del">
          <ac:chgData name="Jassem Abbasi" userId="a485637c-5d5c-44af-8411-f95acc3236b6" providerId="ADAL" clId="{7114D3DC-8CA5-4DDA-9DA5-0681C1EB6957}" dt="2023-10-10T07:21:44.460" v="773" actId="478"/>
          <ac:spMkLst>
            <pc:docMk/>
            <pc:sldMk cId="4138720798" sldId="262"/>
            <ac:spMk id="146" creationId="{4D0BFA0C-5884-72FE-FD64-66C9333C8654}"/>
          </ac:spMkLst>
        </pc:spChg>
        <pc:spChg chg="del">
          <ac:chgData name="Jassem Abbasi" userId="a485637c-5d5c-44af-8411-f95acc3236b6" providerId="ADAL" clId="{7114D3DC-8CA5-4DDA-9DA5-0681C1EB6957}" dt="2023-10-10T07:21:44.460" v="773" actId="478"/>
          <ac:spMkLst>
            <pc:docMk/>
            <pc:sldMk cId="4138720798" sldId="262"/>
            <ac:spMk id="147" creationId="{EC4B5015-DDD2-4536-F087-4A855C63850A}"/>
          </ac:spMkLst>
        </pc:spChg>
        <pc:spChg chg="del">
          <ac:chgData name="Jassem Abbasi" userId="a485637c-5d5c-44af-8411-f95acc3236b6" providerId="ADAL" clId="{7114D3DC-8CA5-4DDA-9DA5-0681C1EB6957}" dt="2023-10-10T07:21:44.460" v="773" actId="478"/>
          <ac:spMkLst>
            <pc:docMk/>
            <pc:sldMk cId="4138720798" sldId="262"/>
            <ac:spMk id="148" creationId="{1AAFFBEC-5921-87BC-7E2A-B81A8395E587}"/>
          </ac:spMkLst>
        </pc:spChg>
        <pc:spChg chg="del">
          <ac:chgData name="Jassem Abbasi" userId="a485637c-5d5c-44af-8411-f95acc3236b6" providerId="ADAL" clId="{7114D3DC-8CA5-4DDA-9DA5-0681C1EB6957}" dt="2023-10-10T07:21:44.460" v="773" actId="478"/>
          <ac:spMkLst>
            <pc:docMk/>
            <pc:sldMk cId="4138720798" sldId="262"/>
            <ac:spMk id="150" creationId="{89088064-6805-CCA4-1201-D8BA4C88BBBA}"/>
          </ac:spMkLst>
        </pc:spChg>
        <pc:spChg chg="del">
          <ac:chgData name="Jassem Abbasi" userId="a485637c-5d5c-44af-8411-f95acc3236b6" providerId="ADAL" clId="{7114D3DC-8CA5-4DDA-9DA5-0681C1EB6957}" dt="2023-10-10T07:21:44.460" v="773" actId="478"/>
          <ac:spMkLst>
            <pc:docMk/>
            <pc:sldMk cId="4138720798" sldId="262"/>
            <ac:spMk id="152" creationId="{BC79886D-8336-6275-2332-1713CCECBB26}"/>
          </ac:spMkLst>
        </pc:spChg>
        <pc:spChg chg="del">
          <ac:chgData name="Jassem Abbasi" userId="a485637c-5d5c-44af-8411-f95acc3236b6" providerId="ADAL" clId="{7114D3DC-8CA5-4DDA-9DA5-0681C1EB6957}" dt="2023-10-10T07:21:44.460" v="773" actId="478"/>
          <ac:spMkLst>
            <pc:docMk/>
            <pc:sldMk cId="4138720798" sldId="262"/>
            <ac:spMk id="154" creationId="{28CB5FB9-8393-8485-5884-8E7F5423D70A}"/>
          </ac:spMkLst>
        </pc:spChg>
        <pc:spChg chg="del">
          <ac:chgData name="Jassem Abbasi" userId="a485637c-5d5c-44af-8411-f95acc3236b6" providerId="ADAL" clId="{7114D3DC-8CA5-4DDA-9DA5-0681C1EB6957}" dt="2023-10-10T07:21:44.460" v="773" actId="478"/>
          <ac:spMkLst>
            <pc:docMk/>
            <pc:sldMk cId="4138720798" sldId="262"/>
            <ac:spMk id="158" creationId="{0BBD43C1-1D81-6C52-82B6-9AB709111744}"/>
          </ac:spMkLst>
        </pc:spChg>
        <pc:spChg chg="del">
          <ac:chgData name="Jassem Abbasi" userId="a485637c-5d5c-44af-8411-f95acc3236b6" providerId="ADAL" clId="{7114D3DC-8CA5-4DDA-9DA5-0681C1EB6957}" dt="2023-10-10T07:21:44.460" v="773" actId="478"/>
          <ac:spMkLst>
            <pc:docMk/>
            <pc:sldMk cId="4138720798" sldId="262"/>
            <ac:spMk id="160" creationId="{3E33E66F-5ACA-D5CF-DA72-EDF7A647DF1E}"/>
          </ac:spMkLst>
        </pc:spChg>
        <pc:spChg chg="del">
          <ac:chgData name="Jassem Abbasi" userId="a485637c-5d5c-44af-8411-f95acc3236b6" providerId="ADAL" clId="{7114D3DC-8CA5-4DDA-9DA5-0681C1EB6957}" dt="2023-10-10T07:21:44.460" v="773" actId="478"/>
          <ac:spMkLst>
            <pc:docMk/>
            <pc:sldMk cId="4138720798" sldId="262"/>
            <ac:spMk id="166" creationId="{945FF0F3-F42C-8C28-201A-548CE9322E03}"/>
          </ac:spMkLst>
        </pc:spChg>
        <pc:spChg chg="del">
          <ac:chgData name="Jassem Abbasi" userId="a485637c-5d5c-44af-8411-f95acc3236b6" providerId="ADAL" clId="{7114D3DC-8CA5-4DDA-9DA5-0681C1EB6957}" dt="2023-10-10T07:21:44.460" v="773" actId="478"/>
          <ac:spMkLst>
            <pc:docMk/>
            <pc:sldMk cId="4138720798" sldId="262"/>
            <ac:spMk id="168" creationId="{D5AFA3F3-4631-149E-1A45-C3ED31473AD8}"/>
          </ac:spMkLst>
        </pc:spChg>
        <pc:spChg chg="add">
          <ac:chgData name="Jassem Abbasi" userId="a485637c-5d5c-44af-8411-f95acc3236b6" providerId="ADAL" clId="{7114D3DC-8CA5-4DDA-9DA5-0681C1EB6957}" dt="2023-10-10T07:27:43.684" v="776" actId="26606"/>
          <ac:spMkLst>
            <pc:docMk/>
            <pc:sldMk cId="4138720798" sldId="262"/>
            <ac:spMk id="2055" creationId="{0671A8AE-40A1-4631-A6B8-581AFF065482}"/>
          </ac:spMkLst>
        </pc:spChg>
        <pc:spChg chg="add">
          <ac:chgData name="Jassem Abbasi" userId="a485637c-5d5c-44af-8411-f95acc3236b6" providerId="ADAL" clId="{7114D3DC-8CA5-4DDA-9DA5-0681C1EB6957}" dt="2023-10-10T07:27:43.684" v="776" actId="26606"/>
          <ac:spMkLst>
            <pc:docMk/>
            <pc:sldMk cId="4138720798" sldId="262"/>
            <ac:spMk id="2057" creationId="{AB58EF07-17C2-48CF-ABB0-EEF1F17CB8F0}"/>
          </ac:spMkLst>
        </pc:spChg>
        <pc:spChg chg="add">
          <ac:chgData name="Jassem Abbasi" userId="a485637c-5d5c-44af-8411-f95acc3236b6" providerId="ADAL" clId="{7114D3DC-8CA5-4DDA-9DA5-0681C1EB6957}" dt="2023-10-10T07:27:43.684" v="776" actId="26606"/>
          <ac:spMkLst>
            <pc:docMk/>
            <pc:sldMk cId="4138720798" sldId="262"/>
            <ac:spMk id="2059" creationId="{AF2F604E-43BE-4DC3-B983-E071523364F8}"/>
          </ac:spMkLst>
        </pc:spChg>
        <pc:spChg chg="add">
          <ac:chgData name="Jassem Abbasi" userId="a485637c-5d5c-44af-8411-f95acc3236b6" providerId="ADAL" clId="{7114D3DC-8CA5-4DDA-9DA5-0681C1EB6957}" dt="2023-10-10T07:27:43.684" v="776" actId="26606"/>
          <ac:spMkLst>
            <pc:docMk/>
            <pc:sldMk cId="4138720798" sldId="262"/>
            <ac:spMk id="2061" creationId="{08C9B587-E65E-4B52-B37C-ABEBB6E87928}"/>
          </ac:spMkLst>
        </pc:spChg>
        <pc:grpChg chg="del">
          <ac:chgData name="Jassem Abbasi" userId="a485637c-5d5c-44af-8411-f95acc3236b6" providerId="ADAL" clId="{7114D3DC-8CA5-4DDA-9DA5-0681C1EB6957}" dt="2023-10-10T07:21:44.460" v="773" actId="478"/>
          <ac:grpSpMkLst>
            <pc:docMk/>
            <pc:sldMk cId="4138720798" sldId="262"/>
            <ac:grpSpMk id="9" creationId="{30F9967F-6EC6-F29A-0AD4-114ECE00809F}"/>
          </ac:grpSpMkLst>
        </pc:grpChg>
        <pc:grpChg chg="del">
          <ac:chgData name="Jassem Abbasi" userId="a485637c-5d5c-44af-8411-f95acc3236b6" providerId="ADAL" clId="{7114D3DC-8CA5-4DDA-9DA5-0681C1EB6957}" dt="2023-10-10T07:21:44.460" v="773" actId="478"/>
          <ac:grpSpMkLst>
            <pc:docMk/>
            <pc:sldMk cId="4138720798" sldId="262"/>
            <ac:grpSpMk id="129" creationId="{13A3913A-7060-C323-12DB-3C19B92C4DC7}"/>
          </ac:grpSpMkLst>
        </pc:grpChg>
        <pc:grpChg chg="del">
          <ac:chgData name="Jassem Abbasi" userId="a485637c-5d5c-44af-8411-f95acc3236b6" providerId="ADAL" clId="{7114D3DC-8CA5-4DDA-9DA5-0681C1EB6957}" dt="2023-10-10T07:21:44.460" v="773" actId="478"/>
          <ac:grpSpMkLst>
            <pc:docMk/>
            <pc:sldMk cId="4138720798" sldId="262"/>
            <ac:grpSpMk id="149" creationId="{92ED3D86-8E73-D5DC-0F4E-1A4ED71B9348}"/>
          </ac:grpSpMkLst>
        </pc:grpChg>
        <pc:picChg chg="del">
          <ac:chgData name="Jassem Abbasi" userId="a485637c-5d5c-44af-8411-f95acc3236b6" providerId="ADAL" clId="{7114D3DC-8CA5-4DDA-9DA5-0681C1EB6957}" dt="2023-10-10T07:21:44.460" v="773" actId="478"/>
          <ac:picMkLst>
            <pc:docMk/>
            <pc:sldMk cId="4138720798" sldId="262"/>
            <ac:picMk id="153" creationId="{27E173EE-3555-81BC-C327-B6BC2AE4FA02}"/>
          </ac:picMkLst>
        </pc:picChg>
        <pc:picChg chg="add mod">
          <ac:chgData name="Jassem Abbasi" userId="a485637c-5d5c-44af-8411-f95acc3236b6" providerId="ADAL" clId="{7114D3DC-8CA5-4DDA-9DA5-0681C1EB6957}" dt="2023-10-11T18:51:39.919" v="1794" actId="167"/>
          <ac:picMkLst>
            <pc:docMk/>
            <pc:sldMk cId="4138720798" sldId="262"/>
            <ac:picMk id="2050" creationId="{836F0B97-ACF3-0533-4C7F-41276ED3479E}"/>
          </ac:picMkLst>
        </pc:picChg>
      </pc:sldChg>
      <pc:sldChg chg="del">
        <pc:chgData name="Jassem Abbasi" userId="a485637c-5d5c-44af-8411-f95acc3236b6" providerId="ADAL" clId="{7114D3DC-8CA5-4DDA-9DA5-0681C1EB6957}" dt="2023-10-08T20:42:09.986" v="533" actId="47"/>
        <pc:sldMkLst>
          <pc:docMk/>
          <pc:sldMk cId="4062495535" sldId="278"/>
        </pc:sldMkLst>
      </pc:sldChg>
      <pc:sldChg chg="modSp del mod">
        <pc:chgData name="Jassem Abbasi" userId="a485637c-5d5c-44af-8411-f95acc3236b6" providerId="ADAL" clId="{7114D3DC-8CA5-4DDA-9DA5-0681C1EB6957}" dt="2023-10-12T08:14:53.284" v="2178" actId="47"/>
        <pc:sldMkLst>
          <pc:docMk/>
          <pc:sldMk cId="1148408453" sldId="279"/>
        </pc:sldMkLst>
        <pc:spChg chg="mod">
          <ac:chgData name="Jassem Abbasi" userId="a485637c-5d5c-44af-8411-f95acc3236b6" providerId="ADAL" clId="{7114D3DC-8CA5-4DDA-9DA5-0681C1EB6957}" dt="2023-10-11T13:45:42.279" v="1775" actId="113"/>
          <ac:spMkLst>
            <pc:docMk/>
            <pc:sldMk cId="1148408453" sldId="279"/>
            <ac:spMk id="2" creationId="{62ADA899-15F8-EB02-5A06-EFECEB470840}"/>
          </ac:spMkLst>
        </pc:spChg>
        <pc:spChg chg="mod">
          <ac:chgData name="Jassem Abbasi" userId="a485637c-5d5c-44af-8411-f95acc3236b6" providerId="ADAL" clId="{7114D3DC-8CA5-4DDA-9DA5-0681C1EB6957}" dt="2023-10-11T14:35:54.372" v="1778" actId="1582"/>
          <ac:spMkLst>
            <pc:docMk/>
            <pc:sldMk cId="1148408453" sldId="279"/>
            <ac:spMk id="10" creationId="{E27EE9FC-7A06-74F5-6FCD-C0754AF1B4E2}"/>
          </ac:spMkLst>
        </pc:spChg>
        <pc:spChg chg="mod">
          <ac:chgData name="Jassem Abbasi" userId="a485637c-5d5c-44af-8411-f95acc3236b6" providerId="ADAL" clId="{7114D3DC-8CA5-4DDA-9DA5-0681C1EB6957}" dt="2023-10-11T14:35:16.811" v="1776" actId="2711"/>
          <ac:spMkLst>
            <pc:docMk/>
            <pc:sldMk cId="1148408453" sldId="279"/>
            <ac:spMk id="11" creationId="{7EC056A9-28FB-2745-196D-BB90B8C365AE}"/>
          </ac:spMkLst>
        </pc:spChg>
        <pc:spChg chg="mod">
          <ac:chgData name="Jassem Abbasi" userId="a485637c-5d5c-44af-8411-f95acc3236b6" providerId="ADAL" clId="{7114D3DC-8CA5-4DDA-9DA5-0681C1EB6957}" dt="2023-10-11T14:36:04.518" v="1779" actId="1076"/>
          <ac:spMkLst>
            <pc:docMk/>
            <pc:sldMk cId="1148408453" sldId="279"/>
            <ac:spMk id="13" creationId="{4A09CD82-4C65-19A9-A2CB-6C9C6CC48A99}"/>
          </ac:spMkLst>
        </pc:spChg>
      </pc:sldChg>
      <pc:sldChg chg="delSp modSp mod">
        <pc:chgData name="Jassem Abbasi" userId="a485637c-5d5c-44af-8411-f95acc3236b6" providerId="ADAL" clId="{7114D3DC-8CA5-4DDA-9DA5-0681C1EB6957}" dt="2023-10-17T09:59:30.302" v="3054" actId="1037"/>
        <pc:sldMkLst>
          <pc:docMk/>
          <pc:sldMk cId="508979347" sldId="281"/>
        </pc:sldMkLst>
        <pc:spChg chg="mod">
          <ac:chgData name="Jassem Abbasi" userId="a485637c-5d5c-44af-8411-f95acc3236b6" providerId="ADAL" clId="{7114D3DC-8CA5-4DDA-9DA5-0681C1EB6957}" dt="2023-10-15T07:34:30.695" v="2588" actId="1582"/>
          <ac:spMkLst>
            <pc:docMk/>
            <pc:sldMk cId="508979347" sldId="281"/>
            <ac:spMk id="4" creationId="{7421FCE6-7953-A5CD-19E4-BF26B6883D95}"/>
          </ac:spMkLst>
        </pc:spChg>
        <pc:spChg chg="del mod">
          <ac:chgData name="Jassem Abbasi" userId="a485637c-5d5c-44af-8411-f95acc3236b6" providerId="ADAL" clId="{7114D3DC-8CA5-4DDA-9DA5-0681C1EB6957}" dt="2023-10-08T14:12:37.136" v="518" actId="478"/>
          <ac:spMkLst>
            <pc:docMk/>
            <pc:sldMk cId="508979347" sldId="281"/>
            <ac:spMk id="5" creationId="{984E7208-9215-8911-4D14-E8B1D969C978}"/>
          </ac:spMkLst>
        </pc:spChg>
        <pc:spChg chg="mod">
          <ac:chgData name="Jassem Abbasi" userId="a485637c-5d5c-44af-8411-f95acc3236b6" providerId="ADAL" clId="{7114D3DC-8CA5-4DDA-9DA5-0681C1EB6957}" dt="2023-10-12T06:20:13.020" v="1858" actId="113"/>
          <ac:spMkLst>
            <pc:docMk/>
            <pc:sldMk cId="508979347" sldId="281"/>
            <ac:spMk id="6" creationId="{AD11CF3F-0177-5936-5907-74099E9B2EDD}"/>
          </ac:spMkLst>
        </pc:spChg>
        <pc:spChg chg="mod">
          <ac:chgData name="Jassem Abbasi" userId="a485637c-5d5c-44af-8411-f95acc3236b6" providerId="ADAL" clId="{7114D3DC-8CA5-4DDA-9DA5-0681C1EB6957}" dt="2023-10-12T16:59:44.921" v="2532" actId="207"/>
          <ac:spMkLst>
            <pc:docMk/>
            <pc:sldMk cId="508979347" sldId="281"/>
            <ac:spMk id="7" creationId="{FB719033-FF0F-D050-236C-22A015C78744}"/>
          </ac:spMkLst>
        </pc:spChg>
        <pc:picChg chg="mod">
          <ac:chgData name="Jassem Abbasi" userId="a485637c-5d5c-44af-8411-f95acc3236b6" providerId="ADAL" clId="{7114D3DC-8CA5-4DDA-9DA5-0681C1EB6957}" dt="2023-10-17T09:59:30.302" v="3054" actId="1037"/>
          <ac:picMkLst>
            <pc:docMk/>
            <pc:sldMk cId="508979347" sldId="281"/>
            <ac:picMk id="2050" creationId="{292555F9-3733-FBA6-19CC-C4A535712792}"/>
          </ac:picMkLst>
        </pc:picChg>
      </pc:sldChg>
      <pc:sldChg chg="addSp delSp modSp mod">
        <pc:chgData name="Jassem Abbasi" userId="a485637c-5d5c-44af-8411-f95acc3236b6" providerId="ADAL" clId="{7114D3DC-8CA5-4DDA-9DA5-0681C1EB6957}" dt="2023-10-15T07:33:57.809" v="2587" actId="1076"/>
        <pc:sldMkLst>
          <pc:docMk/>
          <pc:sldMk cId="668835859" sldId="282"/>
        </pc:sldMkLst>
        <pc:spChg chg="mod">
          <ac:chgData name="Jassem Abbasi" userId="a485637c-5d5c-44af-8411-f95acc3236b6" providerId="ADAL" clId="{7114D3DC-8CA5-4DDA-9DA5-0681C1EB6957}" dt="2023-10-10T18:46:17.737" v="1410" actId="113"/>
          <ac:spMkLst>
            <pc:docMk/>
            <pc:sldMk cId="668835859" sldId="282"/>
            <ac:spMk id="2" creationId="{E261A71A-740A-4B88-3919-706CFF514014}"/>
          </ac:spMkLst>
        </pc:spChg>
        <pc:spChg chg="mod">
          <ac:chgData name="Jassem Abbasi" userId="a485637c-5d5c-44af-8411-f95acc3236b6" providerId="ADAL" clId="{7114D3DC-8CA5-4DDA-9DA5-0681C1EB6957}" dt="2023-10-15T07:33:51.829" v="2586" actId="113"/>
          <ac:spMkLst>
            <pc:docMk/>
            <pc:sldMk cId="668835859" sldId="282"/>
            <ac:spMk id="3" creationId="{44C34422-B097-A2CE-006B-C18C2AADBDA1}"/>
          </ac:spMkLst>
        </pc:spChg>
        <pc:picChg chg="add mod modCrop">
          <ac:chgData name="Jassem Abbasi" userId="a485637c-5d5c-44af-8411-f95acc3236b6" providerId="ADAL" clId="{7114D3DC-8CA5-4DDA-9DA5-0681C1EB6957}" dt="2023-10-15T07:33:43.616" v="2582" actId="1076"/>
          <ac:picMkLst>
            <pc:docMk/>
            <pc:sldMk cId="668835859" sldId="282"/>
            <ac:picMk id="5" creationId="{934C704C-6D02-981F-7929-375AC1D9216C}"/>
          </ac:picMkLst>
        </pc:picChg>
        <pc:picChg chg="add mod">
          <ac:chgData name="Jassem Abbasi" userId="a485637c-5d5c-44af-8411-f95acc3236b6" providerId="ADAL" clId="{7114D3DC-8CA5-4DDA-9DA5-0681C1EB6957}" dt="2023-10-15T07:33:57.809" v="2587" actId="1076"/>
          <ac:picMkLst>
            <pc:docMk/>
            <pc:sldMk cId="668835859" sldId="282"/>
            <ac:picMk id="6" creationId="{489A6E70-DD4C-2D6C-E242-EB358CEECA01}"/>
          </ac:picMkLst>
        </pc:picChg>
        <pc:picChg chg="del">
          <ac:chgData name="Jassem Abbasi" userId="a485637c-5d5c-44af-8411-f95acc3236b6" providerId="ADAL" clId="{7114D3DC-8CA5-4DDA-9DA5-0681C1EB6957}" dt="2023-10-10T11:32:43.403" v="1294" actId="478"/>
          <ac:picMkLst>
            <pc:docMk/>
            <pc:sldMk cId="668835859" sldId="282"/>
            <ac:picMk id="6" creationId="{4D12F2E6-801C-FEF2-FC44-23F06FCEA35B}"/>
          </ac:picMkLst>
        </pc:picChg>
        <pc:picChg chg="add mod ord modCrop">
          <ac:chgData name="Jassem Abbasi" userId="a485637c-5d5c-44af-8411-f95acc3236b6" providerId="ADAL" clId="{7114D3DC-8CA5-4DDA-9DA5-0681C1EB6957}" dt="2023-10-15T07:33:48.368" v="2585" actId="1076"/>
          <ac:picMkLst>
            <pc:docMk/>
            <pc:sldMk cId="668835859" sldId="282"/>
            <ac:picMk id="7" creationId="{1B75BAA0-AAE4-37A7-FC21-13FCF6AC703C}"/>
          </ac:picMkLst>
        </pc:picChg>
        <pc:picChg chg="add del mod">
          <ac:chgData name="Jassem Abbasi" userId="a485637c-5d5c-44af-8411-f95acc3236b6" providerId="ADAL" clId="{7114D3DC-8CA5-4DDA-9DA5-0681C1EB6957}" dt="2023-10-12T20:36:37.989" v="2559" actId="478"/>
          <ac:picMkLst>
            <pc:docMk/>
            <pc:sldMk cId="668835859" sldId="282"/>
            <ac:picMk id="8" creationId="{F23A0A69-62E3-34DC-FE71-64D0A6BA3CD6}"/>
          </ac:picMkLst>
        </pc:picChg>
        <pc:picChg chg="add mod modCrop">
          <ac:chgData name="Jassem Abbasi" userId="a485637c-5d5c-44af-8411-f95acc3236b6" providerId="ADAL" clId="{7114D3DC-8CA5-4DDA-9DA5-0681C1EB6957}" dt="2023-10-15T07:33:41.599" v="2581" actId="1076"/>
          <ac:picMkLst>
            <pc:docMk/>
            <pc:sldMk cId="668835859" sldId="282"/>
            <ac:picMk id="9" creationId="{3086A7EA-4F2C-BA11-372C-9BEB856117C9}"/>
          </ac:picMkLst>
        </pc:picChg>
        <pc:picChg chg="add del mod">
          <ac:chgData name="Jassem Abbasi" userId="a485637c-5d5c-44af-8411-f95acc3236b6" providerId="ADAL" clId="{7114D3DC-8CA5-4DDA-9DA5-0681C1EB6957}" dt="2023-10-11T09:56:52.694" v="1519" actId="478"/>
          <ac:picMkLst>
            <pc:docMk/>
            <pc:sldMk cId="668835859" sldId="282"/>
            <ac:picMk id="9" creationId="{41D20D0A-7BCE-0401-32D7-455D1AFF645C}"/>
          </ac:picMkLst>
        </pc:picChg>
        <pc:picChg chg="add del mod">
          <ac:chgData name="Jassem Abbasi" userId="a485637c-5d5c-44af-8411-f95acc3236b6" providerId="ADAL" clId="{7114D3DC-8CA5-4DDA-9DA5-0681C1EB6957}" dt="2023-10-11T20:36:35.496" v="1799" actId="478"/>
          <ac:picMkLst>
            <pc:docMk/>
            <pc:sldMk cId="668835859" sldId="282"/>
            <ac:picMk id="10" creationId="{348CD69D-2179-3062-CECC-FC232E531EE5}"/>
          </ac:picMkLst>
        </pc:picChg>
        <pc:picChg chg="del">
          <ac:chgData name="Jassem Abbasi" userId="a485637c-5d5c-44af-8411-f95acc3236b6" providerId="ADAL" clId="{7114D3DC-8CA5-4DDA-9DA5-0681C1EB6957}" dt="2023-10-10T11:32:44.435" v="1295" actId="478"/>
          <ac:picMkLst>
            <pc:docMk/>
            <pc:sldMk cId="668835859" sldId="282"/>
            <ac:picMk id="1034" creationId="{62E701CA-4A3F-FE7E-B37C-8868E9C2E46D}"/>
          </ac:picMkLst>
        </pc:picChg>
        <pc:picChg chg="del">
          <ac:chgData name="Jassem Abbasi" userId="a485637c-5d5c-44af-8411-f95acc3236b6" providerId="ADAL" clId="{7114D3DC-8CA5-4DDA-9DA5-0681C1EB6957}" dt="2023-10-10T11:32:12.472" v="1284" actId="478"/>
          <ac:picMkLst>
            <pc:docMk/>
            <pc:sldMk cId="668835859" sldId="282"/>
            <ac:picMk id="1036" creationId="{7299D23D-3D2A-999E-6B71-78ABFEB4321E}"/>
          </ac:picMkLst>
        </pc:picChg>
      </pc:sldChg>
      <pc:sldChg chg="addSp modSp del mod ord">
        <pc:chgData name="Jassem Abbasi" userId="a485637c-5d5c-44af-8411-f95acc3236b6" providerId="ADAL" clId="{7114D3DC-8CA5-4DDA-9DA5-0681C1EB6957}" dt="2023-10-10T09:53:15.781" v="1179" actId="47"/>
        <pc:sldMkLst>
          <pc:docMk/>
          <pc:sldMk cId="2785864146" sldId="283"/>
        </pc:sldMkLst>
        <pc:spChg chg="mod">
          <ac:chgData name="Jassem Abbasi" userId="a485637c-5d5c-44af-8411-f95acc3236b6" providerId="ADAL" clId="{7114D3DC-8CA5-4DDA-9DA5-0681C1EB6957}" dt="2023-10-10T09:31:19.789" v="1160" actId="113"/>
          <ac:spMkLst>
            <pc:docMk/>
            <pc:sldMk cId="2785864146" sldId="283"/>
            <ac:spMk id="2" creationId="{EA9513E5-0D6F-1746-B181-E406BD700948}"/>
          </ac:spMkLst>
        </pc:spChg>
        <pc:spChg chg="add mod">
          <ac:chgData name="Jassem Abbasi" userId="a485637c-5d5c-44af-8411-f95acc3236b6" providerId="ADAL" clId="{7114D3DC-8CA5-4DDA-9DA5-0681C1EB6957}" dt="2023-10-09T06:51:02.564" v="599" actId="14100"/>
          <ac:spMkLst>
            <pc:docMk/>
            <pc:sldMk cId="2785864146" sldId="283"/>
            <ac:spMk id="5" creationId="{B35E9301-0987-8B25-1BF8-1DB003BC2A97}"/>
          </ac:spMkLst>
        </pc:spChg>
        <pc:picChg chg="add mod modCrop">
          <ac:chgData name="Jassem Abbasi" userId="a485637c-5d5c-44af-8411-f95acc3236b6" providerId="ADAL" clId="{7114D3DC-8CA5-4DDA-9DA5-0681C1EB6957}" dt="2023-10-09T06:50:20.255" v="590" actId="1076"/>
          <ac:picMkLst>
            <pc:docMk/>
            <pc:sldMk cId="2785864146" sldId="283"/>
            <ac:picMk id="3" creationId="{E15635AA-02A0-1948-8F7E-CF1C113FE4B1}"/>
          </ac:picMkLst>
        </pc:picChg>
        <pc:picChg chg="mod modCrop">
          <ac:chgData name="Jassem Abbasi" userId="a485637c-5d5c-44af-8411-f95acc3236b6" providerId="ADAL" clId="{7114D3DC-8CA5-4DDA-9DA5-0681C1EB6957}" dt="2023-10-10T09:31:22.371" v="1161" actId="1076"/>
          <ac:picMkLst>
            <pc:docMk/>
            <pc:sldMk cId="2785864146" sldId="283"/>
            <ac:picMk id="6" creationId="{F0E5293F-23CD-DD7E-1828-EA3A27DD097E}"/>
          </ac:picMkLst>
        </pc:picChg>
      </pc:sldChg>
      <pc:sldChg chg="del">
        <pc:chgData name="Jassem Abbasi" userId="a485637c-5d5c-44af-8411-f95acc3236b6" providerId="ADAL" clId="{7114D3DC-8CA5-4DDA-9DA5-0681C1EB6957}" dt="2023-10-08T20:42:13.223" v="534" actId="47"/>
        <pc:sldMkLst>
          <pc:docMk/>
          <pc:sldMk cId="3254979572" sldId="302"/>
        </pc:sldMkLst>
      </pc:sldChg>
      <pc:sldChg chg="addSp delSp modSp mod">
        <pc:chgData name="Jassem Abbasi" userId="a485637c-5d5c-44af-8411-f95acc3236b6" providerId="ADAL" clId="{7114D3DC-8CA5-4DDA-9DA5-0681C1EB6957}" dt="2023-10-17T12:02:16.928" v="3082" actId="27636"/>
        <pc:sldMkLst>
          <pc:docMk/>
          <pc:sldMk cId="956723956" sldId="303"/>
        </pc:sldMkLst>
        <pc:spChg chg="mod">
          <ac:chgData name="Jassem Abbasi" userId="a485637c-5d5c-44af-8411-f95acc3236b6" providerId="ADAL" clId="{7114D3DC-8CA5-4DDA-9DA5-0681C1EB6957}" dt="2023-10-17T12:02:16.928" v="3082" actId="27636"/>
          <ac:spMkLst>
            <pc:docMk/>
            <pc:sldMk cId="956723956" sldId="303"/>
            <ac:spMk id="4" creationId="{09CE05D4-4C76-E152-6477-406000D98FB6}"/>
          </ac:spMkLst>
        </pc:spChg>
        <pc:spChg chg="del">
          <ac:chgData name="Jassem Abbasi" userId="a485637c-5d5c-44af-8411-f95acc3236b6" providerId="ADAL" clId="{7114D3DC-8CA5-4DDA-9DA5-0681C1EB6957}" dt="2023-10-11T13:11:48.059" v="1552" actId="478"/>
          <ac:spMkLst>
            <pc:docMk/>
            <pc:sldMk cId="956723956" sldId="303"/>
            <ac:spMk id="5" creationId="{EF9F958C-57D5-77B1-17D5-0A5C0663FE66}"/>
          </ac:spMkLst>
        </pc:spChg>
        <pc:picChg chg="add mod">
          <ac:chgData name="Jassem Abbasi" userId="a485637c-5d5c-44af-8411-f95acc3236b6" providerId="ADAL" clId="{7114D3DC-8CA5-4DDA-9DA5-0681C1EB6957}" dt="2023-10-11T13:12:10.560" v="1553" actId="1076"/>
          <ac:picMkLst>
            <pc:docMk/>
            <pc:sldMk cId="956723956" sldId="303"/>
            <ac:picMk id="2" creationId="{843AB6D2-6547-FBA0-E52D-5512B0A352E9}"/>
          </ac:picMkLst>
        </pc:picChg>
        <pc:picChg chg="add mod">
          <ac:chgData name="Jassem Abbasi" userId="a485637c-5d5c-44af-8411-f95acc3236b6" providerId="ADAL" clId="{7114D3DC-8CA5-4DDA-9DA5-0681C1EB6957}" dt="2023-10-11T13:12:10.560" v="1553" actId="1076"/>
          <ac:picMkLst>
            <pc:docMk/>
            <pc:sldMk cId="956723956" sldId="303"/>
            <ac:picMk id="3" creationId="{04500116-BF1E-C6B9-7D3E-4B300271F1B2}"/>
          </ac:picMkLst>
        </pc:picChg>
        <pc:picChg chg="add mod">
          <ac:chgData name="Jassem Abbasi" userId="a485637c-5d5c-44af-8411-f95acc3236b6" providerId="ADAL" clId="{7114D3DC-8CA5-4DDA-9DA5-0681C1EB6957}" dt="2023-10-11T13:12:14.457" v="1554" actId="1076"/>
          <ac:picMkLst>
            <pc:docMk/>
            <pc:sldMk cId="956723956" sldId="303"/>
            <ac:picMk id="6" creationId="{7F923C08-339F-7C8F-4B83-F8B6385513FD}"/>
          </ac:picMkLst>
        </pc:picChg>
      </pc:sldChg>
      <pc:sldChg chg="del">
        <pc:chgData name="Jassem Abbasi" userId="a485637c-5d5c-44af-8411-f95acc3236b6" providerId="ADAL" clId="{7114D3DC-8CA5-4DDA-9DA5-0681C1EB6957}" dt="2023-10-10T09:29:19.951" v="1155" actId="47"/>
        <pc:sldMkLst>
          <pc:docMk/>
          <pc:sldMk cId="3600258939" sldId="304"/>
        </pc:sldMkLst>
      </pc:sldChg>
      <pc:sldChg chg="addSp delSp modSp new del mod">
        <pc:chgData name="Jassem Abbasi" userId="a485637c-5d5c-44af-8411-f95acc3236b6" providerId="ADAL" clId="{7114D3DC-8CA5-4DDA-9DA5-0681C1EB6957}" dt="2023-10-11T13:14:53.977" v="1652" actId="47"/>
        <pc:sldMkLst>
          <pc:docMk/>
          <pc:sldMk cId="3537797093" sldId="305"/>
        </pc:sldMkLst>
        <pc:spChg chg="del">
          <ac:chgData name="Jassem Abbasi" userId="a485637c-5d5c-44af-8411-f95acc3236b6" providerId="ADAL" clId="{7114D3DC-8CA5-4DDA-9DA5-0681C1EB6957}" dt="2023-10-06T08:53:12.679" v="127" actId="478"/>
          <ac:spMkLst>
            <pc:docMk/>
            <pc:sldMk cId="3537797093" sldId="305"/>
            <ac:spMk id="2" creationId="{53ED94F4-67DC-1BEE-A6B6-2C18A9017F09}"/>
          </ac:spMkLst>
        </pc:spChg>
        <pc:spChg chg="add del mod">
          <ac:chgData name="Jassem Abbasi" userId="a485637c-5d5c-44af-8411-f95acc3236b6" providerId="ADAL" clId="{7114D3DC-8CA5-4DDA-9DA5-0681C1EB6957}" dt="2023-10-10T07:20:55.788" v="723" actId="478"/>
          <ac:spMkLst>
            <pc:docMk/>
            <pc:sldMk cId="3537797093" sldId="305"/>
            <ac:spMk id="2" creationId="{A2AA70A6-A755-C879-290C-B75D4717BE60}"/>
          </ac:spMkLst>
        </pc:spChg>
        <pc:spChg chg="del">
          <ac:chgData name="Jassem Abbasi" userId="a485637c-5d5c-44af-8411-f95acc3236b6" providerId="ADAL" clId="{7114D3DC-8CA5-4DDA-9DA5-0681C1EB6957}" dt="2023-10-06T08:53:11.502" v="126" actId="478"/>
          <ac:spMkLst>
            <pc:docMk/>
            <pc:sldMk cId="3537797093" sldId="305"/>
            <ac:spMk id="3" creationId="{6B81BCBB-074B-642B-71E9-941C3B957C95}"/>
          </ac:spMkLst>
        </pc:spChg>
        <pc:spChg chg="mod">
          <ac:chgData name="Jassem Abbasi" userId="a485637c-5d5c-44af-8411-f95acc3236b6" providerId="ADAL" clId="{7114D3DC-8CA5-4DDA-9DA5-0681C1EB6957}" dt="2023-10-06T11:50:49.178" v="361" actId="1035"/>
          <ac:spMkLst>
            <pc:docMk/>
            <pc:sldMk cId="3537797093" sldId="305"/>
            <ac:spMk id="4" creationId="{EC5486C8-7CF3-30F7-70F8-EF423EFC56FC}"/>
          </ac:spMkLst>
        </pc:spChg>
        <pc:spChg chg="add mod ord">
          <ac:chgData name="Jassem Abbasi" userId="a485637c-5d5c-44af-8411-f95acc3236b6" providerId="ADAL" clId="{7114D3DC-8CA5-4DDA-9DA5-0681C1EB6957}" dt="2023-10-06T17:46:24.519" v="500" actId="34135"/>
          <ac:spMkLst>
            <pc:docMk/>
            <pc:sldMk cId="3537797093" sldId="305"/>
            <ac:spMk id="5" creationId="{B576360A-012F-185F-86F1-51608250D16B}"/>
          </ac:spMkLst>
        </pc:spChg>
        <pc:spChg chg="add del mod">
          <ac:chgData name="Jassem Abbasi" userId="a485637c-5d5c-44af-8411-f95acc3236b6" providerId="ADAL" clId="{7114D3DC-8CA5-4DDA-9DA5-0681C1EB6957}" dt="2023-10-10T07:20:58.217" v="724" actId="478"/>
          <ac:spMkLst>
            <pc:docMk/>
            <pc:sldMk cId="3537797093" sldId="305"/>
            <ac:spMk id="6" creationId="{97974EE5-79E1-7E37-CF87-D766D079E850}"/>
          </ac:spMkLst>
        </pc:spChg>
        <pc:spChg chg="add del mod">
          <ac:chgData name="Jassem Abbasi" userId="a485637c-5d5c-44af-8411-f95acc3236b6" providerId="ADAL" clId="{7114D3DC-8CA5-4DDA-9DA5-0681C1EB6957}" dt="2023-10-06T10:41:57.456" v="222" actId="478"/>
          <ac:spMkLst>
            <pc:docMk/>
            <pc:sldMk cId="3537797093" sldId="305"/>
            <ac:spMk id="11" creationId="{F2915E58-4ECF-947F-7F1C-E81D3886A148}"/>
          </ac:spMkLst>
        </pc:spChg>
        <pc:spChg chg="add mod ord">
          <ac:chgData name="Jassem Abbasi" userId="a485637c-5d5c-44af-8411-f95acc3236b6" providerId="ADAL" clId="{7114D3DC-8CA5-4DDA-9DA5-0681C1EB6957}" dt="2023-10-06T12:47:43.125" v="415" actId="1076"/>
          <ac:spMkLst>
            <pc:docMk/>
            <pc:sldMk cId="3537797093" sldId="305"/>
            <ac:spMk id="12" creationId="{3EBA7EF8-A3F3-D94B-D776-CAB73AC5E095}"/>
          </ac:spMkLst>
        </pc:spChg>
        <pc:spChg chg="add mod">
          <ac:chgData name="Jassem Abbasi" userId="a485637c-5d5c-44af-8411-f95acc3236b6" providerId="ADAL" clId="{7114D3DC-8CA5-4DDA-9DA5-0681C1EB6957}" dt="2023-10-06T17:44:52.613" v="472" actId="14100"/>
          <ac:spMkLst>
            <pc:docMk/>
            <pc:sldMk cId="3537797093" sldId="305"/>
            <ac:spMk id="13" creationId="{67050F96-BCE0-9366-323B-9BFCD84D2663}"/>
          </ac:spMkLst>
        </pc:spChg>
        <pc:spChg chg="add mod">
          <ac:chgData name="Jassem Abbasi" userId="a485637c-5d5c-44af-8411-f95acc3236b6" providerId="ADAL" clId="{7114D3DC-8CA5-4DDA-9DA5-0681C1EB6957}" dt="2023-10-06T12:47:43.125" v="415" actId="1076"/>
          <ac:spMkLst>
            <pc:docMk/>
            <pc:sldMk cId="3537797093" sldId="305"/>
            <ac:spMk id="14" creationId="{04C58594-8434-8811-AB9D-33B8A6E691BD}"/>
          </ac:spMkLst>
        </pc:spChg>
        <pc:spChg chg="add mod">
          <ac:chgData name="Jassem Abbasi" userId="a485637c-5d5c-44af-8411-f95acc3236b6" providerId="ADAL" clId="{7114D3DC-8CA5-4DDA-9DA5-0681C1EB6957}" dt="2023-10-08T14:12:57.077" v="520" actId="14100"/>
          <ac:spMkLst>
            <pc:docMk/>
            <pc:sldMk cId="3537797093" sldId="305"/>
            <ac:spMk id="22" creationId="{8A39DC76-B0AA-CAE1-D5C1-373812587171}"/>
          </ac:spMkLst>
        </pc:spChg>
        <pc:spChg chg="add mod">
          <ac:chgData name="Jassem Abbasi" userId="a485637c-5d5c-44af-8411-f95acc3236b6" providerId="ADAL" clId="{7114D3DC-8CA5-4DDA-9DA5-0681C1EB6957}" dt="2023-10-06T17:46:05.349" v="480" actId="1076"/>
          <ac:spMkLst>
            <pc:docMk/>
            <pc:sldMk cId="3537797093" sldId="305"/>
            <ac:spMk id="23" creationId="{A2E5840B-D4C7-F3F6-0B8A-978B23F91ADB}"/>
          </ac:spMkLst>
        </pc:spChg>
        <pc:spChg chg="add mod">
          <ac:chgData name="Jassem Abbasi" userId="a485637c-5d5c-44af-8411-f95acc3236b6" providerId="ADAL" clId="{7114D3DC-8CA5-4DDA-9DA5-0681C1EB6957}" dt="2023-10-06T20:47:04.904" v="512" actId="1076"/>
          <ac:spMkLst>
            <pc:docMk/>
            <pc:sldMk cId="3537797093" sldId="305"/>
            <ac:spMk id="28" creationId="{B615F9CA-00C4-9697-F1A6-495D1C2BF235}"/>
          </ac:spMkLst>
        </pc:spChg>
        <pc:spChg chg="add mod">
          <ac:chgData name="Jassem Abbasi" userId="a485637c-5d5c-44af-8411-f95acc3236b6" providerId="ADAL" clId="{7114D3DC-8CA5-4DDA-9DA5-0681C1EB6957}" dt="2023-10-06T12:57:24.608" v="453" actId="1035"/>
          <ac:spMkLst>
            <pc:docMk/>
            <pc:sldMk cId="3537797093" sldId="305"/>
            <ac:spMk id="29" creationId="{96DD6D70-7515-4798-5003-5151E0FE4057}"/>
          </ac:spMkLst>
        </pc:spChg>
        <pc:spChg chg="add mod">
          <ac:chgData name="Jassem Abbasi" userId="a485637c-5d5c-44af-8411-f95acc3236b6" providerId="ADAL" clId="{7114D3DC-8CA5-4DDA-9DA5-0681C1EB6957}" dt="2023-10-06T12:48:20.631" v="448" actId="1076"/>
          <ac:spMkLst>
            <pc:docMk/>
            <pc:sldMk cId="3537797093" sldId="305"/>
            <ac:spMk id="31" creationId="{DD1564F6-4987-386A-7D07-C176D3D794B1}"/>
          </ac:spMkLst>
        </pc:spChg>
        <pc:spChg chg="add mod ord">
          <ac:chgData name="Jassem Abbasi" userId="a485637c-5d5c-44af-8411-f95acc3236b6" providerId="ADAL" clId="{7114D3DC-8CA5-4DDA-9DA5-0681C1EB6957}" dt="2023-10-10T12:20:03.194" v="1407" actId="1076"/>
          <ac:spMkLst>
            <pc:docMk/>
            <pc:sldMk cId="3537797093" sldId="305"/>
            <ac:spMk id="33" creationId="{B8592965-0AE6-98BD-614F-CBCE8F7D8568}"/>
          </ac:spMkLst>
        </pc:spChg>
        <pc:spChg chg="add mod">
          <ac:chgData name="Jassem Abbasi" userId="a485637c-5d5c-44af-8411-f95acc3236b6" providerId="ADAL" clId="{7114D3DC-8CA5-4DDA-9DA5-0681C1EB6957}" dt="2023-10-06T17:46:12.610" v="496" actId="20577"/>
          <ac:spMkLst>
            <pc:docMk/>
            <pc:sldMk cId="3537797093" sldId="305"/>
            <ac:spMk id="37" creationId="{22B98AD0-41A3-91AA-6500-0AD3BA5414E0}"/>
          </ac:spMkLst>
        </pc:spChg>
        <pc:grpChg chg="add del mod">
          <ac:chgData name="Jassem Abbasi" userId="a485637c-5d5c-44af-8411-f95acc3236b6" providerId="ADAL" clId="{7114D3DC-8CA5-4DDA-9DA5-0681C1EB6957}" dt="2023-10-06T10:40:39.135" v="208" actId="478"/>
          <ac:grpSpMkLst>
            <pc:docMk/>
            <pc:sldMk cId="3537797093" sldId="305"/>
            <ac:grpSpMk id="8" creationId="{05381732-47CF-6AC2-F00F-27F7EE236622}"/>
          </ac:grpSpMkLst>
        </pc:grpChg>
        <pc:grpChg chg="add mod">
          <ac:chgData name="Jassem Abbasi" userId="a485637c-5d5c-44af-8411-f95acc3236b6" providerId="ADAL" clId="{7114D3DC-8CA5-4DDA-9DA5-0681C1EB6957}" dt="2023-10-06T12:57:24.608" v="453" actId="1035"/>
          <ac:grpSpMkLst>
            <pc:docMk/>
            <pc:sldMk cId="3537797093" sldId="305"/>
            <ac:grpSpMk id="30" creationId="{94322D2F-C764-7C9A-78A0-5A02D7ED5B93}"/>
          </ac:grpSpMkLst>
        </pc:grpChg>
        <pc:picChg chg="add del mod">
          <ac:chgData name="Jassem Abbasi" userId="a485637c-5d5c-44af-8411-f95acc3236b6" providerId="ADAL" clId="{7114D3DC-8CA5-4DDA-9DA5-0681C1EB6957}" dt="2023-10-06T10:40:39.135" v="208" actId="478"/>
          <ac:picMkLst>
            <pc:docMk/>
            <pc:sldMk cId="3537797093" sldId="305"/>
            <ac:picMk id="6" creationId="{0CF7433A-B3DE-0286-049B-ECD2B38DAAF8}"/>
          </ac:picMkLst>
        </pc:picChg>
        <pc:picChg chg="add mod">
          <ac:chgData name="Jassem Abbasi" userId="a485637c-5d5c-44af-8411-f95acc3236b6" providerId="ADAL" clId="{7114D3DC-8CA5-4DDA-9DA5-0681C1EB6957}" dt="2023-10-06T12:47:43.125" v="415" actId="1076"/>
          <ac:picMkLst>
            <pc:docMk/>
            <pc:sldMk cId="3537797093" sldId="305"/>
            <ac:picMk id="7" creationId="{9B5B3EF5-6D84-FB72-F696-04BC295B15BD}"/>
          </ac:picMkLst>
        </pc:picChg>
        <pc:picChg chg="add del mod">
          <ac:chgData name="Jassem Abbasi" userId="a485637c-5d5c-44af-8411-f95acc3236b6" providerId="ADAL" clId="{7114D3DC-8CA5-4DDA-9DA5-0681C1EB6957}" dt="2023-10-06T16:28:05.890" v="456" actId="478"/>
          <ac:picMkLst>
            <pc:docMk/>
            <pc:sldMk cId="3537797093" sldId="305"/>
            <ac:picMk id="32" creationId="{BFB1A92F-E767-5610-02F6-9C8815CA62B9}"/>
          </ac:picMkLst>
        </pc:picChg>
        <pc:picChg chg="add mod">
          <ac:chgData name="Jassem Abbasi" userId="a485637c-5d5c-44af-8411-f95acc3236b6" providerId="ADAL" clId="{7114D3DC-8CA5-4DDA-9DA5-0681C1EB6957}" dt="2023-10-06T12:57:24.608" v="453" actId="1035"/>
          <ac:picMkLst>
            <pc:docMk/>
            <pc:sldMk cId="3537797093" sldId="305"/>
            <ac:picMk id="2050" creationId="{7E93EC55-F0E8-BC78-35A1-595567D14F15}"/>
          </ac:picMkLst>
        </pc:picChg>
        <pc:picChg chg="add del mod">
          <ac:chgData name="Jassem Abbasi" userId="a485637c-5d5c-44af-8411-f95acc3236b6" providerId="ADAL" clId="{7114D3DC-8CA5-4DDA-9DA5-0681C1EB6957}" dt="2023-10-06T10:47:05.879" v="278" actId="478"/>
          <ac:picMkLst>
            <pc:docMk/>
            <pc:sldMk cId="3537797093" sldId="305"/>
            <ac:picMk id="2052" creationId="{0D57A402-12E1-3DB2-A853-27611AEB9051}"/>
          </ac:picMkLst>
        </pc:picChg>
        <pc:picChg chg="add del mod">
          <ac:chgData name="Jassem Abbasi" userId="a485637c-5d5c-44af-8411-f95acc3236b6" providerId="ADAL" clId="{7114D3DC-8CA5-4DDA-9DA5-0681C1EB6957}" dt="2023-10-06T09:48:22.040" v="151" actId="478"/>
          <ac:picMkLst>
            <pc:docMk/>
            <pc:sldMk cId="3537797093" sldId="305"/>
            <ac:picMk id="2054" creationId="{17E95E80-D21A-185A-6811-C5A82726CB77}"/>
          </ac:picMkLst>
        </pc:picChg>
        <pc:picChg chg="add del mod">
          <ac:chgData name="Jassem Abbasi" userId="a485637c-5d5c-44af-8411-f95acc3236b6" providerId="ADAL" clId="{7114D3DC-8CA5-4DDA-9DA5-0681C1EB6957}" dt="2023-10-06T09:59:28.859" v="203" actId="478"/>
          <ac:picMkLst>
            <pc:docMk/>
            <pc:sldMk cId="3537797093" sldId="305"/>
            <ac:picMk id="2056" creationId="{4865A57F-5A37-096D-82C0-640D9B3B5F41}"/>
          </ac:picMkLst>
        </pc:picChg>
        <pc:picChg chg="add mod">
          <ac:chgData name="Jassem Abbasi" userId="a485637c-5d5c-44af-8411-f95acc3236b6" providerId="ADAL" clId="{7114D3DC-8CA5-4DDA-9DA5-0681C1EB6957}" dt="2023-10-06T17:44:46.595" v="471" actId="14100"/>
          <ac:picMkLst>
            <pc:docMk/>
            <pc:sldMk cId="3537797093" sldId="305"/>
            <ac:picMk id="2058" creationId="{0CC1CA24-67E0-2646-B596-3DD9AF18E751}"/>
          </ac:picMkLst>
        </pc:picChg>
        <pc:picChg chg="add del mod">
          <ac:chgData name="Jassem Abbasi" userId="a485637c-5d5c-44af-8411-f95acc3236b6" providerId="ADAL" clId="{7114D3DC-8CA5-4DDA-9DA5-0681C1EB6957}" dt="2023-10-06T10:40:38.280" v="207" actId="478"/>
          <ac:picMkLst>
            <pc:docMk/>
            <pc:sldMk cId="3537797093" sldId="305"/>
            <ac:picMk id="2060" creationId="{A8142314-7399-3870-7939-E69AA34BD0DB}"/>
          </ac:picMkLst>
        </pc:picChg>
        <pc:picChg chg="add mod">
          <ac:chgData name="Jassem Abbasi" userId="a485637c-5d5c-44af-8411-f95acc3236b6" providerId="ADAL" clId="{7114D3DC-8CA5-4DDA-9DA5-0681C1EB6957}" dt="2023-10-06T12:47:43.125" v="415" actId="1076"/>
          <ac:picMkLst>
            <pc:docMk/>
            <pc:sldMk cId="3537797093" sldId="305"/>
            <ac:picMk id="2062" creationId="{C8EF2CB5-1F93-3C9F-D449-1F74CDD8F481}"/>
          </ac:picMkLst>
        </pc:picChg>
        <pc:picChg chg="add mod">
          <ac:chgData name="Jassem Abbasi" userId="a485637c-5d5c-44af-8411-f95acc3236b6" providerId="ADAL" clId="{7114D3DC-8CA5-4DDA-9DA5-0681C1EB6957}" dt="2023-10-08T14:12:58.516" v="521" actId="1076"/>
          <ac:picMkLst>
            <pc:docMk/>
            <pc:sldMk cId="3537797093" sldId="305"/>
            <ac:picMk id="2064" creationId="{D162810D-8379-AF25-941A-E120A8901E4E}"/>
          </ac:picMkLst>
        </pc:picChg>
        <pc:picChg chg="add mod">
          <ac:chgData name="Jassem Abbasi" userId="a485637c-5d5c-44af-8411-f95acc3236b6" providerId="ADAL" clId="{7114D3DC-8CA5-4DDA-9DA5-0681C1EB6957}" dt="2023-10-08T20:04:41.594" v="528" actId="1076"/>
          <ac:picMkLst>
            <pc:docMk/>
            <pc:sldMk cId="3537797093" sldId="305"/>
            <ac:picMk id="2066" creationId="{3F8875C2-004E-B02E-78CD-7038803BE019}"/>
          </ac:picMkLst>
        </pc:picChg>
        <pc:picChg chg="add del mod">
          <ac:chgData name="Jassem Abbasi" userId="a485637c-5d5c-44af-8411-f95acc3236b6" providerId="ADAL" clId="{7114D3DC-8CA5-4DDA-9DA5-0681C1EB6957}" dt="2023-10-06T12:40:24.961" v="401" actId="478"/>
          <ac:picMkLst>
            <pc:docMk/>
            <pc:sldMk cId="3537797093" sldId="305"/>
            <ac:picMk id="2068" creationId="{CCDC74C1-096D-C96D-FD27-CCA51F0AD7A5}"/>
          </ac:picMkLst>
        </pc:picChg>
        <pc:picChg chg="add del mod">
          <ac:chgData name="Jassem Abbasi" userId="a485637c-5d5c-44af-8411-f95acc3236b6" providerId="ADAL" clId="{7114D3DC-8CA5-4DDA-9DA5-0681C1EB6957}" dt="2023-10-06T12:43:54.011" v="407" actId="478"/>
          <ac:picMkLst>
            <pc:docMk/>
            <pc:sldMk cId="3537797093" sldId="305"/>
            <ac:picMk id="2070" creationId="{92E01B62-6F10-0047-D848-85DC43471353}"/>
          </ac:picMkLst>
        </pc:picChg>
        <pc:picChg chg="add mod">
          <ac:chgData name="Jassem Abbasi" userId="a485637c-5d5c-44af-8411-f95acc3236b6" providerId="ADAL" clId="{7114D3DC-8CA5-4DDA-9DA5-0681C1EB6957}" dt="2023-10-10T12:19:48.515" v="1404" actId="1076"/>
          <ac:picMkLst>
            <pc:docMk/>
            <pc:sldMk cId="3537797093" sldId="305"/>
            <ac:picMk id="2072" creationId="{4B919B8C-8EA7-27D8-278A-434D18661CA1}"/>
          </ac:picMkLst>
        </pc:picChg>
        <pc:cxnChg chg="add mod">
          <ac:chgData name="Jassem Abbasi" userId="a485637c-5d5c-44af-8411-f95acc3236b6" providerId="ADAL" clId="{7114D3DC-8CA5-4DDA-9DA5-0681C1EB6957}" dt="2023-10-06T17:47:25.290" v="506"/>
          <ac:cxnSpMkLst>
            <pc:docMk/>
            <pc:sldMk cId="3537797093" sldId="305"/>
            <ac:cxnSpMk id="10" creationId="{C1829794-E70A-EA65-F88C-83FFF1C6AEDF}"/>
          </ac:cxnSpMkLst>
        </pc:cxnChg>
        <pc:cxnChg chg="add del mod">
          <ac:chgData name="Jassem Abbasi" userId="a485637c-5d5c-44af-8411-f95acc3236b6" providerId="ADAL" clId="{7114D3DC-8CA5-4DDA-9DA5-0681C1EB6957}" dt="2023-10-06T12:29:06.624" v="383" actId="478"/>
          <ac:cxnSpMkLst>
            <pc:docMk/>
            <pc:sldMk cId="3537797093" sldId="305"/>
            <ac:cxnSpMk id="16" creationId="{07BE99A8-284C-EB4A-8717-8C9BC99C104F}"/>
          </ac:cxnSpMkLst>
        </pc:cxnChg>
        <pc:cxnChg chg="add del mod">
          <ac:chgData name="Jassem Abbasi" userId="a485637c-5d5c-44af-8411-f95acc3236b6" providerId="ADAL" clId="{7114D3DC-8CA5-4DDA-9DA5-0681C1EB6957}" dt="2023-10-06T12:28:57.176" v="379" actId="478"/>
          <ac:cxnSpMkLst>
            <pc:docMk/>
            <pc:sldMk cId="3537797093" sldId="305"/>
            <ac:cxnSpMk id="18" creationId="{6B4832ED-CB4A-1064-8CA0-FB98A54C23F8}"/>
          </ac:cxnSpMkLst>
        </pc:cxnChg>
        <pc:cxnChg chg="add mod">
          <ac:chgData name="Jassem Abbasi" userId="a485637c-5d5c-44af-8411-f95acc3236b6" providerId="ADAL" clId="{7114D3DC-8CA5-4DDA-9DA5-0681C1EB6957}" dt="2023-10-06T17:45:18.587" v="474"/>
          <ac:cxnSpMkLst>
            <pc:docMk/>
            <pc:sldMk cId="3537797093" sldId="305"/>
            <ac:cxnSpMk id="20" creationId="{55EFFB77-4639-8EFC-D7BD-B6EA8E996DAE}"/>
          </ac:cxnSpMkLst>
        </pc:cxnChg>
        <pc:cxnChg chg="add mod">
          <ac:chgData name="Jassem Abbasi" userId="a485637c-5d5c-44af-8411-f95acc3236b6" providerId="ADAL" clId="{7114D3DC-8CA5-4DDA-9DA5-0681C1EB6957}" dt="2023-10-08T20:05:11.623" v="532" actId="693"/>
          <ac:cxnSpMkLst>
            <pc:docMk/>
            <pc:sldMk cId="3537797093" sldId="305"/>
            <ac:cxnSpMk id="24" creationId="{91D8A931-C838-FF89-B959-FF62585E7CCA}"/>
          </ac:cxnSpMkLst>
        </pc:cxnChg>
        <pc:cxnChg chg="add mod">
          <ac:chgData name="Jassem Abbasi" userId="a485637c-5d5c-44af-8411-f95acc3236b6" providerId="ADAL" clId="{7114D3DC-8CA5-4DDA-9DA5-0681C1EB6957}" dt="2023-10-06T17:45:46.284" v="477" actId="1076"/>
          <ac:cxnSpMkLst>
            <pc:docMk/>
            <pc:sldMk cId="3537797093" sldId="305"/>
            <ac:cxnSpMk id="35" creationId="{7C1D5EB4-D241-74B4-95CE-8E4AECB48DFE}"/>
          </ac:cxnSpMkLst>
        </pc:cxnChg>
        <pc:cxnChg chg="add mod">
          <ac:chgData name="Jassem Abbasi" userId="a485637c-5d5c-44af-8411-f95acc3236b6" providerId="ADAL" clId="{7114D3DC-8CA5-4DDA-9DA5-0681C1EB6957}" dt="2023-10-06T17:46:40.413" v="504" actId="693"/>
          <ac:cxnSpMkLst>
            <pc:docMk/>
            <pc:sldMk cId="3537797093" sldId="305"/>
            <ac:cxnSpMk id="38" creationId="{6D472A08-D595-2C1C-A77E-C2C38ACE3641}"/>
          </ac:cxnSpMkLst>
        </pc:cxnChg>
      </pc:sldChg>
      <pc:sldChg chg="addSp delSp modSp new mod ord delAnim modAnim">
        <pc:chgData name="Jassem Abbasi" userId="a485637c-5d5c-44af-8411-f95acc3236b6" providerId="ADAL" clId="{7114D3DC-8CA5-4DDA-9DA5-0681C1EB6957}" dt="2023-10-12T11:40:32.504" v="2391"/>
        <pc:sldMkLst>
          <pc:docMk/>
          <pc:sldMk cId="2063710375" sldId="306"/>
        </pc:sldMkLst>
        <pc:spChg chg="del">
          <ac:chgData name="Jassem Abbasi" userId="a485637c-5d5c-44af-8411-f95acc3236b6" providerId="ADAL" clId="{7114D3DC-8CA5-4DDA-9DA5-0681C1EB6957}" dt="2023-10-10T06:28:52.288" v="608" actId="478"/>
          <ac:spMkLst>
            <pc:docMk/>
            <pc:sldMk cId="2063710375" sldId="306"/>
            <ac:spMk id="2" creationId="{6885D0A5-D252-B681-B954-67C82B057E0F}"/>
          </ac:spMkLst>
        </pc:spChg>
        <pc:spChg chg="add del mod">
          <ac:chgData name="Jassem Abbasi" userId="a485637c-5d5c-44af-8411-f95acc3236b6" providerId="ADAL" clId="{7114D3DC-8CA5-4DDA-9DA5-0681C1EB6957}" dt="2023-10-11T13:14:38.781" v="1637"/>
          <ac:spMkLst>
            <pc:docMk/>
            <pc:sldMk cId="2063710375" sldId="306"/>
            <ac:spMk id="2" creationId="{9340B6E1-DC09-0213-D505-28A1A1ADAEF4}"/>
          </ac:spMkLst>
        </pc:spChg>
        <pc:spChg chg="del">
          <ac:chgData name="Jassem Abbasi" userId="a485637c-5d5c-44af-8411-f95acc3236b6" providerId="ADAL" clId="{7114D3DC-8CA5-4DDA-9DA5-0681C1EB6957}" dt="2023-10-10T06:28:51.415" v="607" actId="478"/>
          <ac:spMkLst>
            <pc:docMk/>
            <pc:sldMk cId="2063710375" sldId="306"/>
            <ac:spMk id="3" creationId="{83D651F1-6DEA-3047-7779-4B202C657FBE}"/>
          </ac:spMkLst>
        </pc:spChg>
        <pc:spChg chg="add del mod ord">
          <ac:chgData name="Jassem Abbasi" userId="a485637c-5d5c-44af-8411-f95acc3236b6" providerId="ADAL" clId="{7114D3DC-8CA5-4DDA-9DA5-0681C1EB6957}" dt="2023-10-10T07:04:06.704" v="685" actId="478"/>
          <ac:spMkLst>
            <pc:docMk/>
            <pc:sldMk cId="2063710375" sldId="306"/>
            <ac:spMk id="5" creationId="{6D816805-254B-3293-A8EC-21A4E494573C}"/>
          </ac:spMkLst>
        </pc:spChg>
        <pc:spChg chg="add del">
          <ac:chgData name="Jassem Abbasi" userId="a485637c-5d5c-44af-8411-f95acc3236b6" providerId="ADAL" clId="{7114D3DC-8CA5-4DDA-9DA5-0681C1EB6957}" dt="2023-10-10T06:43:11.275" v="621"/>
          <ac:spMkLst>
            <pc:docMk/>
            <pc:sldMk cId="2063710375" sldId="306"/>
            <ac:spMk id="6" creationId="{A24884D6-A62E-499C-3287-A48CF73BD342}"/>
          </ac:spMkLst>
        </pc:spChg>
        <pc:spChg chg="add del mod">
          <ac:chgData name="Jassem Abbasi" userId="a485637c-5d5c-44af-8411-f95acc3236b6" providerId="ADAL" clId="{7114D3DC-8CA5-4DDA-9DA5-0681C1EB6957}" dt="2023-10-10T06:43:10.822" v="620"/>
          <ac:spMkLst>
            <pc:docMk/>
            <pc:sldMk cId="2063710375" sldId="306"/>
            <ac:spMk id="7" creationId="{A93C86F8-4A8B-66E4-BD77-10D99A0249F8}"/>
          </ac:spMkLst>
        </pc:spChg>
        <pc:spChg chg="add del">
          <ac:chgData name="Jassem Abbasi" userId="a485637c-5d5c-44af-8411-f95acc3236b6" providerId="ADAL" clId="{7114D3DC-8CA5-4DDA-9DA5-0681C1EB6957}" dt="2023-10-10T06:43:14.138" v="623"/>
          <ac:spMkLst>
            <pc:docMk/>
            <pc:sldMk cId="2063710375" sldId="306"/>
            <ac:spMk id="8" creationId="{DCFF2DE0-E524-5761-F7AD-07173BDF5CE0}"/>
          </ac:spMkLst>
        </pc:spChg>
        <pc:spChg chg="add mod ord">
          <ac:chgData name="Jassem Abbasi" userId="a485637c-5d5c-44af-8411-f95acc3236b6" providerId="ADAL" clId="{7114D3DC-8CA5-4DDA-9DA5-0681C1EB6957}" dt="2023-10-11T13:44:09.779" v="1759" actId="1076"/>
          <ac:spMkLst>
            <pc:docMk/>
            <pc:sldMk cId="2063710375" sldId="306"/>
            <ac:spMk id="9" creationId="{3C48FFCE-D1ED-B613-B5A8-63F819671743}"/>
          </ac:spMkLst>
        </pc:spChg>
        <pc:graphicFrameChg chg="add del mod">
          <ac:chgData name="Jassem Abbasi" userId="a485637c-5d5c-44af-8411-f95acc3236b6" providerId="ADAL" clId="{7114D3DC-8CA5-4DDA-9DA5-0681C1EB6957}" dt="2023-10-10T07:00:38.911" v="680" actId="478"/>
          <ac:graphicFrameMkLst>
            <pc:docMk/>
            <pc:sldMk cId="2063710375" sldId="306"/>
            <ac:graphicFrameMk id="10" creationId="{4958FEF0-E7AE-E0CD-2D58-9D054D517D07}"/>
          </ac:graphicFrameMkLst>
        </pc:graphicFrameChg>
        <pc:picChg chg="add del mod ord">
          <ac:chgData name="Jassem Abbasi" userId="a485637c-5d5c-44af-8411-f95acc3236b6" providerId="ADAL" clId="{7114D3DC-8CA5-4DDA-9DA5-0681C1EB6957}" dt="2023-10-10T07:06:40.881" v="690" actId="478"/>
          <ac:picMkLst>
            <pc:docMk/>
            <pc:sldMk cId="2063710375" sldId="306"/>
            <ac:picMk id="11" creationId="{AD1832BE-D4FB-CC3F-2442-3887F69F4139}"/>
          </ac:picMkLst>
        </pc:picChg>
        <pc:picChg chg="add del mod ord">
          <ac:chgData name="Jassem Abbasi" userId="a485637c-5d5c-44af-8411-f95acc3236b6" providerId="ADAL" clId="{7114D3DC-8CA5-4DDA-9DA5-0681C1EB6957}" dt="2023-10-10T07:09:23.575" v="701" actId="478"/>
          <ac:picMkLst>
            <pc:docMk/>
            <pc:sldMk cId="2063710375" sldId="306"/>
            <ac:picMk id="13" creationId="{68E111AA-481A-2225-4B99-2FFA0D120411}"/>
          </ac:picMkLst>
        </pc:picChg>
        <pc:picChg chg="add mod ord">
          <ac:chgData name="Jassem Abbasi" userId="a485637c-5d5c-44af-8411-f95acc3236b6" providerId="ADAL" clId="{7114D3DC-8CA5-4DDA-9DA5-0681C1EB6957}" dt="2023-10-10T07:09:54.951" v="712" actId="1038"/>
          <ac:picMkLst>
            <pc:docMk/>
            <pc:sldMk cId="2063710375" sldId="306"/>
            <ac:picMk id="15" creationId="{C80E42A0-A120-4EBA-CA8A-5DA30DF35AB6}"/>
          </ac:picMkLst>
        </pc:picChg>
        <pc:picChg chg="add del mod">
          <ac:chgData name="Jassem Abbasi" userId="a485637c-5d5c-44af-8411-f95acc3236b6" providerId="ADAL" clId="{7114D3DC-8CA5-4DDA-9DA5-0681C1EB6957}" dt="2023-10-10T07:04:00.695" v="682" actId="478"/>
          <ac:picMkLst>
            <pc:docMk/>
            <pc:sldMk cId="2063710375" sldId="306"/>
            <ac:picMk id="1026" creationId="{84B48478-1163-C20B-74ED-8F7E03539E66}"/>
          </ac:picMkLst>
        </pc:picChg>
        <pc:picChg chg="add del">
          <ac:chgData name="Jassem Abbasi" userId="a485637c-5d5c-44af-8411-f95acc3236b6" providerId="ADAL" clId="{7114D3DC-8CA5-4DDA-9DA5-0681C1EB6957}" dt="2023-10-10T06:43:55.320" v="625" actId="478"/>
          <ac:picMkLst>
            <pc:docMk/>
            <pc:sldMk cId="2063710375" sldId="306"/>
            <ac:picMk id="1034" creationId="{88BA2294-C105-ABE2-E222-106B64FB5D69}"/>
          </ac:picMkLst>
        </pc:picChg>
        <pc:picChg chg="add mod">
          <ac:chgData name="Jassem Abbasi" userId="a485637c-5d5c-44af-8411-f95acc3236b6" providerId="ADAL" clId="{7114D3DC-8CA5-4DDA-9DA5-0681C1EB6957}" dt="2023-10-10T07:10:02.062" v="714" actId="14100"/>
          <ac:picMkLst>
            <pc:docMk/>
            <pc:sldMk cId="2063710375" sldId="306"/>
            <ac:picMk id="1036" creationId="{ADFE7167-21BE-70B3-527C-542D28366FC5}"/>
          </ac:picMkLst>
        </pc:picChg>
      </pc:sldChg>
      <pc:sldChg chg="addSp delSp modSp new mod ord">
        <pc:chgData name="Jassem Abbasi" userId="a485637c-5d5c-44af-8411-f95acc3236b6" providerId="ADAL" clId="{7114D3DC-8CA5-4DDA-9DA5-0681C1EB6957}" dt="2023-10-16T07:40:44.101" v="2807" actId="693"/>
        <pc:sldMkLst>
          <pc:docMk/>
          <pc:sldMk cId="4145901382" sldId="307"/>
        </pc:sldMkLst>
        <pc:spChg chg="mod">
          <ac:chgData name="Jassem Abbasi" userId="a485637c-5d5c-44af-8411-f95acc3236b6" providerId="ADAL" clId="{7114D3DC-8CA5-4DDA-9DA5-0681C1EB6957}" dt="2023-10-11T18:47:55.955" v="1792" actId="404"/>
          <ac:spMkLst>
            <pc:docMk/>
            <pc:sldMk cId="4145901382" sldId="307"/>
            <ac:spMk id="2" creationId="{2B6A9B82-CB95-33E3-AF4B-8F9E06D81834}"/>
          </ac:spMkLst>
        </pc:spChg>
        <pc:spChg chg="del mod">
          <ac:chgData name="Jassem Abbasi" userId="a485637c-5d5c-44af-8411-f95acc3236b6" providerId="ADAL" clId="{7114D3DC-8CA5-4DDA-9DA5-0681C1EB6957}" dt="2023-10-10T09:24:48.644" v="1060" actId="478"/>
          <ac:spMkLst>
            <pc:docMk/>
            <pc:sldMk cId="4145901382" sldId="307"/>
            <ac:spMk id="3" creationId="{E457D980-89BD-4D28-89D2-18EB831DE1C0}"/>
          </ac:spMkLst>
        </pc:spChg>
        <pc:spChg chg="add mod ord">
          <ac:chgData name="Jassem Abbasi" userId="a485637c-5d5c-44af-8411-f95acc3236b6" providerId="ADAL" clId="{7114D3DC-8CA5-4DDA-9DA5-0681C1EB6957}" dt="2023-10-16T07:40:44.101" v="2807" actId="693"/>
          <ac:spMkLst>
            <pc:docMk/>
            <pc:sldMk cId="4145901382" sldId="307"/>
            <ac:spMk id="3" creationId="{FDE8C727-3866-4919-76CC-765095F52547}"/>
          </ac:spMkLst>
        </pc:spChg>
        <pc:spChg chg="add del mod">
          <ac:chgData name="Jassem Abbasi" userId="a485637c-5d5c-44af-8411-f95acc3236b6" providerId="ADAL" clId="{7114D3DC-8CA5-4DDA-9DA5-0681C1EB6957}" dt="2023-10-12T06:51:43.315" v="2053" actId="478"/>
          <ac:spMkLst>
            <pc:docMk/>
            <pc:sldMk cId="4145901382" sldId="307"/>
            <ac:spMk id="8" creationId="{6722ACDF-ED2E-AC57-CD91-CCA37C17A02B}"/>
          </ac:spMkLst>
        </pc:spChg>
        <pc:spChg chg="add del mod">
          <ac:chgData name="Jassem Abbasi" userId="a485637c-5d5c-44af-8411-f95acc3236b6" providerId="ADAL" clId="{7114D3DC-8CA5-4DDA-9DA5-0681C1EB6957}" dt="2023-10-12T06:51:43.315" v="2053" actId="478"/>
          <ac:spMkLst>
            <pc:docMk/>
            <pc:sldMk cId="4145901382" sldId="307"/>
            <ac:spMk id="9" creationId="{3C3909ED-BF8E-B416-5494-2C6C03AB1CB5}"/>
          </ac:spMkLst>
        </pc:spChg>
        <pc:spChg chg="add mod ord">
          <ac:chgData name="Jassem Abbasi" userId="a485637c-5d5c-44af-8411-f95acc3236b6" providerId="ADAL" clId="{7114D3DC-8CA5-4DDA-9DA5-0681C1EB6957}" dt="2023-10-16T07:40:28.664" v="2806" actId="1038"/>
          <ac:spMkLst>
            <pc:docMk/>
            <pc:sldMk cId="4145901382" sldId="307"/>
            <ac:spMk id="10" creationId="{F64D7DF3-2838-2597-3BF0-8ABAC2F5F1AA}"/>
          </ac:spMkLst>
        </pc:spChg>
        <pc:spChg chg="add mod">
          <ac:chgData name="Jassem Abbasi" userId="a485637c-5d5c-44af-8411-f95acc3236b6" providerId="ADAL" clId="{7114D3DC-8CA5-4DDA-9DA5-0681C1EB6957}" dt="2023-10-16T07:40:28.664" v="2806" actId="1038"/>
          <ac:spMkLst>
            <pc:docMk/>
            <pc:sldMk cId="4145901382" sldId="307"/>
            <ac:spMk id="14" creationId="{18BBA4ED-266C-57E7-AEAD-113BFA094FD2}"/>
          </ac:spMkLst>
        </pc:spChg>
        <pc:picChg chg="add mod modCrop">
          <ac:chgData name="Jassem Abbasi" userId="a485637c-5d5c-44af-8411-f95acc3236b6" providerId="ADAL" clId="{7114D3DC-8CA5-4DDA-9DA5-0681C1EB6957}" dt="2023-10-16T07:40:28.664" v="2806" actId="1038"/>
          <ac:picMkLst>
            <pc:docMk/>
            <pc:sldMk cId="4145901382" sldId="307"/>
            <ac:picMk id="5" creationId="{40E543A2-5560-FD9E-316F-DB872EC425FA}"/>
          </ac:picMkLst>
        </pc:picChg>
        <pc:picChg chg="add del mod">
          <ac:chgData name="Jassem Abbasi" userId="a485637c-5d5c-44af-8411-f95acc3236b6" providerId="ADAL" clId="{7114D3DC-8CA5-4DDA-9DA5-0681C1EB6957}" dt="2023-10-10T09:20:18.870" v="1021"/>
          <ac:picMkLst>
            <pc:docMk/>
            <pc:sldMk cId="4145901382" sldId="307"/>
            <ac:picMk id="5" creationId="{4361213E-92BD-D783-7D73-4992B213BBC6}"/>
          </ac:picMkLst>
        </pc:picChg>
        <pc:picChg chg="add del mod">
          <ac:chgData name="Jassem Abbasi" userId="a485637c-5d5c-44af-8411-f95acc3236b6" providerId="ADAL" clId="{7114D3DC-8CA5-4DDA-9DA5-0681C1EB6957}" dt="2023-10-12T06:51:43.315" v="2053" actId="478"/>
          <ac:picMkLst>
            <pc:docMk/>
            <pc:sldMk cId="4145901382" sldId="307"/>
            <ac:picMk id="6" creationId="{4A414595-6FD9-8BA6-EDDA-00C26C0181A1}"/>
          </ac:picMkLst>
        </pc:picChg>
        <pc:picChg chg="add del mod">
          <ac:chgData name="Jassem Abbasi" userId="a485637c-5d5c-44af-8411-f95acc3236b6" providerId="ADAL" clId="{7114D3DC-8CA5-4DDA-9DA5-0681C1EB6957}" dt="2023-10-12T06:51:43.315" v="2053" actId="478"/>
          <ac:picMkLst>
            <pc:docMk/>
            <pc:sldMk cId="4145901382" sldId="307"/>
            <ac:picMk id="7" creationId="{61043544-5AA1-0314-E1D4-3279ADE74D0F}"/>
          </ac:picMkLst>
        </pc:picChg>
        <pc:picChg chg="add mod modCrop">
          <ac:chgData name="Jassem Abbasi" userId="a485637c-5d5c-44af-8411-f95acc3236b6" providerId="ADAL" clId="{7114D3DC-8CA5-4DDA-9DA5-0681C1EB6957}" dt="2023-10-16T07:40:28.664" v="2806" actId="1038"/>
          <ac:picMkLst>
            <pc:docMk/>
            <pc:sldMk cId="4145901382" sldId="307"/>
            <ac:picMk id="18" creationId="{05613FBB-FBA4-EB82-B49F-BAC66428A6EF}"/>
          </ac:picMkLst>
        </pc:picChg>
        <pc:picChg chg="add mod">
          <ac:chgData name="Jassem Abbasi" userId="a485637c-5d5c-44af-8411-f95acc3236b6" providerId="ADAL" clId="{7114D3DC-8CA5-4DDA-9DA5-0681C1EB6957}" dt="2023-10-16T07:40:28.664" v="2806" actId="1038"/>
          <ac:picMkLst>
            <pc:docMk/>
            <pc:sldMk cId="4145901382" sldId="307"/>
            <ac:picMk id="19" creationId="{3BD7C8F3-0CB6-FDB1-12C6-9D46EF7CD23C}"/>
          </ac:picMkLst>
        </pc:picChg>
        <pc:picChg chg="add del mod">
          <ac:chgData name="Jassem Abbasi" userId="a485637c-5d5c-44af-8411-f95acc3236b6" providerId="ADAL" clId="{7114D3DC-8CA5-4DDA-9DA5-0681C1EB6957}" dt="2023-10-12T06:51:43.315" v="2053" actId="478"/>
          <ac:picMkLst>
            <pc:docMk/>
            <pc:sldMk cId="4145901382" sldId="307"/>
            <ac:picMk id="20" creationId="{DE4A269F-AE3B-AAEB-E727-D9AAB1DF5A13}"/>
          </ac:picMkLst>
        </pc:picChg>
        <pc:picChg chg="add mod modCrop">
          <ac:chgData name="Jassem Abbasi" userId="a485637c-5d5c-44af-8411-f95acc3236b6" providerId="ADAL" clId="{7114D3DC-8CA5-4DDA-9DA5-0681C1EB6957}" dt="2023-10-16T07:40:23.721" v="2787" actId="1038"/>
          <ac:picMkLst>
            <pc:docMk/>
            <pc:sldMk cId="4145901382" sldId="307"/>
            <ac:picMk id="24" creationId="{BDD00A0C-5CB4-6594-769F-37E606C5CA4B}"/>
          </ac:picMkLst>
        </pc:picChg>
        <pc:picChg chg="add mod modCrop">
          <ac:chgData name="Jassem Abbasi" userId="a485637c-5d5c-44af-8411-f95acc3236b6" providerId="ADAL" clId="{7114D3DC-8CA5-4DDA-9DA5-0681C1EB6957}" dt="2023-10-16T07:40:23.721" v="2787" actId="1038"/>
          <ac:picMkLst>
            <pc:docMk/>
            <pc:sldMk cId="4145901382" sldId="307"/>
            <ac:picMk id="25" creationId="{B00B06BE-69B9-4272-26A3-C8B272D8B411}"/>
          </ac:picMkLst>
        </pc:picChg>
        <pc:picChg chg="add del mod">
          <ac:chgData name="Jassem Abbasi" userId="a485637c-5d5c-44af-8411-f95acc3236b6" providerId="ADAL" clId="{7114D3DC-8CA5-4DDA-9DA5-0681C1EB6957}" dt="2023-10-12T06:51:43.315" v="2053" actId="478"/>
          <ac:picMkLst>
            <pc:docMk/>
            <pc:sldMk cId="4145901382" sldId="307"/>
            <ac:picMk id="3074" creationId="{D3FD81EB-E216-3F7A-8CE7-66C3ECF283E7}"/>
          </ac:picMkLst>
        </pc:picChg>
        <pc:cxnChg chg="add del mod">
          <ac:chgData name="Jassem Abbasi" userId="a485637c-5d5c-44af-8411-f95acc3236b6" providerId="ADAL" clId="{7114D3DC-8CA5-4DDA-9DA5-0681C1EB6957}" dt="2023-10-12T06:51:43.315" v="2053" actId="478"/>
          <ac:cxnSpMkLst>
            <pc:docMk/>
            <pc:sldMk cId="4145901382" sldId="307"/>
            <ac:cxnSpMk id="11" creationId="{5DD44096-7F75-DBA0-349D-95A1C87A10F2}"/>
          </ac:cxnSpMkLst>
        </pc:cxnChg>
        <pc:cxnChg chg="add del mod">
          <ac:chgData name="Jassem Abbasi" userId="a485637c-5d5c-44af-8411-f95acc3236b6" providerId="ADAL" clId="{7114D3DC-8CA5-4DDA-9DA5-0681C1EB6957}" dt="2023-10-12T06:51:43.315" v="2053" actId="478"/>
          <ac:cxnSpMkLst>
            <pc:docMk/>
            <pc:sldMk cId="4145901382" sldId="307"/>
            <ac:cxnSpMk id="12" creationId="{8164CC13-01B3-DD59-78C7-755FF40D436A}"/>
          </ac:cxnSpMkLst>
        </pc:cxnChg>
        <pc:cxnChg chg="add del mod">
          <ac:chgData name="Jassem Abbasi" userId="a485637c-5d5c-44af-8411-f95acc3236b6" providerId="ADAL" clId="{7114D3DC-8CA5-4DDA-9DA5-0681C1EB6957}" dt="2023-10-12T06:51:43.315" v="2053" actId="478"/>
          <ac:cxnSpMkLst>
            <pc:docMk/>
            <pc:sldMk cId="4145901382" sldId="307"/>
            <ac:cxnSpMk id="16" creationId="{11DE3FE3-E836-F42E-6F1D-25E794F6AE80}"/>
          </ac:cxnSpMkLst>
        </pc:cxnChg>
      </pc:sldChg>
      <pc:sldChg chg="addSp delSp modSp new mod modAnim">
        <pc:chgData name="Jassem Abbasi" userId="a485637c-5d5c-44af-8411-f95acc3236b6" providerId="ADAL" clId="{7114D3DC-8CA5-4DDA-9DA5-0681C1EB6957}" dt="2023-10-11T07:28:59.391" v="1427" actId="14100"/>
        <pc:sldMkLst>
          <pc:docMk/>
          <pc:sldMk cId="2702516084" sldId="308"/>
        </pc:sldMkLst>
        <pc:spChg chg="del">
          <ac:chgData name="Jassem Abbasi" userId="a485637c-5d5c-44af-8411-f95acc3236b6" providerId="ADAL" clId="{7114D3DC-8CA5-4DDA-9DA5-0681C1EB6957}" dt="2023-10-11T07:27:27.555" v="1416" actId="478"/>
          <ac:spMkLst>
            <pc:docMk/>
            <pc:sldMk cId="2702516084" sldId="308"/>
            <ac:spMk id="2" creationId="{E10FA68E-7DBB-2B20-B62A-B4151D81C688}"/>
          </ac:spMkLst>
        </pc:spChg>
        <pc:spChg chg="del">
          <ac:chgData name="Jassem Abbasi" userId="a485637c-5d5c-44af-8411-f95acc3236b6" providerId="ADAL" clId="{7114D3DC-8CA5-4DDA-9DA5-0681C1EB6957}" dt="2023-10-11T07:27:24.658" v="1415"/>
          <ac:spMkLst>
            <pc:docMk/>
            <pc:sldMk cId="2702516084" sldId="308"/>
            <ac:spMk id="3" creationId="{7E26F88E-D3DA-585A-B5FE-9CE96363E6F5}"/>
          </ac:spMkLst>
        </pc:spChg>
        <pc:picChg chg="add mod">
          <ac:chgData name="Jassem Abbasi" userId="a485637c-5d5c-44af-8411-f95acc3236b6" providerId="ADAL" clId="{7114D3DC-8CA5-4DDA-9DA5-0681C1EB6957}" dt="2023-10-11T07:28:59.391" v="1427" actId="14100"/>
          <ac:picMkLst>
            <pc:docMk/>
            <pc:sldMk cId="2702516084" sldId="308"/>
            <ac:picMk id="5" creationId="{99BCF8D2-DB54-8B0E-2694-0AFAE462C4DF}"/>
          </ac:picMkLst>
        </pc:picChg>
      </pc:sldChg>
      <pc:sldChg chg="addSp delSp modSp new del mod modAnim">
        <pc:chgData name="Jassem Abbasi" userId="a485637c-5d5c-44af-8411-f95acc3236b6" providerId="ADAL" clId="{7114D3DC-8CA5-4DDA-9DA5-0681C1EB6957}" dt="2023-10-10T12:16:11.843" v="1387" actId="47"/>
        <pc:sldMkLst>
          <pc:docMk/>
          <pc:sldMk cId="2931059255" sldId="308"/>
        </pc:sldMkLst>
        <pc:spChg chg="del">
          <ac:chgData name="Jassem Abbasi" userId="a485637c-5d5c-44af-8411-f95acc3236b6" providerId="ADAL" clId="{7114D3DC-8CA5-4DDA-9DA5-0681C1EB6957}" dt="2023-10-10T09:49:03.651" v="1164" actId="478"/>
          <ac:spMkLst>
            <pc:docMk/>
            <pc:sldMk cId="2931059255" sldId="308"/>
            <ac:spMk id="2" creationId="{848BA5C1-CDFA-3A55-A99F-750FE4BB1178}"/>
          </ac:spMkLst>
        </pc:spChg>
        <pc:spChg chg="del">
          <ac:chgData name="Jassem Abbasi" userId="a485637c-5d5c-44af-8411-f95acc3236b6" providerId="ADAL" clId="{7114D3DC-8CA5-4DDA-9DA5-0681C1EB6957}" dt="2023-10-10T09:49:02.666" v="1163" actId="478"/>
          <ac:spMkLst>
            <pc:docMk/>
            <pc:sldMk cId="2931059255" sldId="308"/>
            <ac:spMk id="3" creationId="{6A3B8F39-9272-0823-079D-C3CD68764BAB}"/>
          </ac:spMkLst>
        </pc:spChg>
        <pc:picChg chg="add del mod">
          <ac:chgData name="Jassem Abbasi" userId="a485637c-5d5c-44af-8411-f95acc3236b6" providerId="ADAL" clId="{7114D3DC-8CA5-4DDA-9DA5-0681C1EB6957}" dt="2023-10-10T09:51:36.098" v="1169" actId="478"/>
          <ac:picMkLst>
            <pc:docMk/>
            <pc:sldMk cId="2931059255" sldId="308"/>
            <ac:picMk id="6" creationId="{42D48C9C-6A07-5D9F-C8FD-9191FEB9A4DB}"/>
          </ac:picMkLst>
        </pc:picChg>
        <pc:picChg chg="add del mod">
          <ac:chgData name="Jassem Abbasi" userId="a485637c-5d5c-44af-8411-f95acc3236b6" providerId="ADAL" clId="{7114D3DC-8CA5-4DDA-9DA5-0681C1EB6957}" dt="2023-10-10T09:52:02.987" v="1175" actId="478"/>
          <ac:picMkLst>
            <pc:docMk/>
            <pc:sldMk cId="2931059255" sldId="308"/>
            <ac:picMk id="8" creationId="{4B9DE3F4-92A6-143B-D2F5-0AF4D57E1232}"/>
          </ac:picMkLst>
        </pc:picChg>
        <pc:picChg chg="add mod">
          <ac:chgData name="Jassem Abbasi" userId="a485637c-5d5c-44af-8411-f95acc3236b6" providerId="ADAL" clId="{7114D3DC-8CA5-4DDA-9DA5-0681C1EB6957}" dt="2023-10-10T09:52:04.507" v="1176" actId="1076"/>
          <ac:picMkLst>
            <pc:docMk/>
            <pc:sldMk cId="2931059255" sldId="308"/>
            <ac:picMk id="9" creationId="{E479F140-5711-0943-4723-3CE36545331B}"/>
          </ac:picMkLst>
        </pc:picChg>
      </pc:sldChg>
      <pc:sldChg chg="addSp modSp add mod">
        <pc:chgData name="Jassem Abbasi" userId="a485637c-5d5c-44af-8411-f95acc3236b6" providerId="ADAL" clId="{7114D3DC-8CA5-4DDA-9DA5-0681C1EB6957}" dt="2023-10-17T21:20:39.150" v="3100" actId="1036"/>
        <pc:sldMkLst>
          <pc:docMk/>
          <pc:sldMk cId="3176216231" sldId="309"/>
        </pc:sldMkLst>
        <pc:spChg chg="add mod">
          <ac:chgData name="Jassem Abbasi" userId="a485637c-5d5c-44af-8411-f95acc3236b6" providerId="ADAL" clId="{7114D3DC-8CA5-4DDA-9DA5-0681C1EB6957}" dt="2023-10-11T13:44:22.363" v="1760" actId="1076"/>
          <ac:spMkLst>
            <pc:docMk/>
            <pc:sldMk cId="3176216231" sldId="309"/>
            <ac:spMk id="4" creationId="{3445452F-1B4C-9B8A-FCF3-6DB696425A29}"/>
          </ac:spMkLst>
        </pc:spChg>
        <pc:spChg chg="mod">
          <ac:chgData name="Jassem Abbasi" userId="a485637c-5d5c-44af-8411-f95acc3236b6" providerId="ADAL" clId="{7114D3DC-8CA5-4DDA-9DA5-0681C1EB6957}" dt="2023-10-11T17:19:26.643" v="1788" actId="1076"/>
          <ac:spMkLst>
            <pc:docMk/>
            <pc:sldMk cId="3176216231" sldId="309"/>
            <ac:spMk id="22" creationId="{8A39DC76-B0AA-CAE1-D5C1-373812587171}"/>
          </ac:spMkLst>
        </pc:spChg>
        <pc:spChg chg="mod ord">
          <ac:chgData name="Jassem Abbasi" userId="a485637c-5d5c-44af-8411-f95acc3236b6" providerId="ADAL" clId="{7114D3DC-8CA5-4DDA-9DA5-0681C1EB6957}" dt="2023-10-11T17:19:21.828" v="1787" actId="1076"/>
          <ac:spMkLst>
            <pc:docMk/>
            <pc:sldMk cId="3176216231" sldId="309"/>
            <ac:spMk id="23" creationId="{A2E5840B-D4C7-F3F6-0B8A-978B23F91ADB}"/>
          </ac:spMkLst>
        </pc:spChg>
        <pc:spChg chg="mod">
          <ac:chgData name="Jassem Abbasi" userId="a485637c-5d5c-44af-8411-f95acc3236b6" providerId="ADAL" clId="{7114D3DC-8CA5-4DDA-9DA5-0681C1EB6957}" dt="2023-10-11T13:15:36.083" v="1668" actId="2711"/>
          <ac:spMkLst>
            <pc:docMk/>
            <pc:sldMk cId="3176216231" sldId="309"/>
            <ac:spMk id="28" creationId="{B615F9CA-00C4-9697-F1A6-495D1C2BF235}"/>
          </ac:spMkLst>
        </pc:spChg>
        <pc:spChg chg="mod">
          <ac:chgData name="Jassem Abbasi" userId="a485637c-5d5c-44af-8411-f95acc3236b6" providerId="ADAL" clId="{7114D3DC-8CA5-4DDA-9DA5-0681C1EB6957}" dt="2023-10-11T13:15:40.472" v="1669" actId="2711"/>
          <ac:spMkLst>
            <pc:docMk/>
            <pc:sldMk cId="3176216231" sldId="309"/>
            <ac:spMk id="29" creationId="{96DD6D70-7515-4798-5003-5151E0FE4057}"/>
          </ac:spMkLst>
        </pc:spChg>
        <pc:spChg chg="mod">
          <ac:chgData name="Jassem Abbasi" userId="a485637c-5d5c-44af-8411-f95acc3236b6" providerId="ADAL" clId="{7114D3DC-8CA5-4DDA-9DA5-0681C1EB6957}" dt="2023-10-16T12:09:51.172" v="3001" actId="1076"/>
          <ac:spMkLst>
            <pc:docMk/>
            <pc:sldMk cId="3176216231" sldId="309"/>
            <ac:spMk id="31" creationId="{DD1564F6-4987-386A-7D07-C176D3D794B1}"/>
          </ac:spMkLst>
        </pc:spChg>
        <pc:spChg chg="mod">
          <ac:chgData name="Jassem Abbasi" userId="a485637c-5d5c-44af-8411-f95acc3236b6" providerId="ADAL" clId="{7114D3DC-8CA5-4DDA-9DA5-0681C1EB6957}" dt="2023-10-16T12:08:19.755" v="2981" actId="14100"/>
          <ac:spMkLst>
            <pc:docMk/>
            <pc:sldMk cId="3176216231" sldId="309"/>
            <ac:spMk id="33" creationId="{B8592965-0AE6-98BD-614F-CBCE8F7D8568}"/>
          </ac:spMkLst>
        </pc:spChg>
        <pc:spChg chg="mod">
          <ac:chgData name="Jassem Abbasi" userId="a485637c-5d5c-44af-8411-f95acc3236b6" providerId="ADAL" clId="{7114D3DC-8CA5-4DDA-9DA5-0681C1EB6957}" dt="2023-10-17T21:20:39.150" v="3100" actId="1036"/>
          <ac:spMkLst>
            <pc:docMk/>
            <pc:sldMk cId="3176216231" sldId="309"/>
            <ac:spMk id="37" creationId="{22B98AD0-41A3-91AA-6500-0AD3BA5414E0}"/>
          </ac:spMkLst>
        </pc:spChg>
        <pc:grpChg chg="mod">
          <ac:chgData name="Jassem Abbasi" userId="a485637c-5d5c-44af-8411-f95acc3236b6" providerId="ADAL" clId="{7114D3DC-8CA5-4DDA-9DA5-0681C1EB6957}" dt="2023-10-11T13:13:53.521" v="1625" actId="1037"/>
          <ac:grpSpMkLst>
            <pc:docMk/>
            <pc:sldMk cId="3176216231" sldId="309"/>
            <ac:grpSpMk id="30" creationId="{94322D2F-C764-7C9A-78A0-5A02D7ED5B93}"/>
          </ac:grpSpMkLst>
        </pc:grpChg>
        <pc:picChg chg="mod">
          <ac:chgData name="Jassem Abbasi" userId="a485637c-5d5c-44af-8411-f95acc3236b6" providerId="ADAL" clId="{7114D3DC-8CA5-4DDA-9DA5-0681C1EB6957}" dt="2023-10-11T13:13:53.521" v="1625" actId="1037"/>
          <ac:picMkLst>
            <pc:docMk/>
            <pc:sldMk cId="3176216231" sldId="309"/>
            <ac:picMk id="2050" creationId="{7E93EC55-F0E8-BC78-35A1-595567D14F15}"/>
          </ac:picMkLst>
        </pc:picChg>
        <pc:picChg chg="mod">
          <ac:chgData name="Jassem Abbasi" userId="a485637c-5d5c-44af-8411-f95acc3236b6" providerId="ADAL" clId="{7114D3DC-8CA5-4DDA-9DA5-0681C1EB6957}" dt="2023-10-11T17:19:26.643" v="1788" actId="1076"/>
          <ac:picMkLst>
            <pc:docMk/>
            <pc:sldMk cId="3176216231" sldId="309"/>
            <ac:picMk id="2064" creationId="{D162810D-8379-AF25-941A-E120A8901E4E}"/>
          </ac:picMkLst>
        </pc:picChg>
        <pc:picChg chg="mod">
          <ac:chgData name="Jassem Abbasi" userId="a485637c-5d5c-44af-8411-f95acc3236b6" providerId="ADAL" clId="{7114D3DC-8CA5-4DDA-9DA5-0681C1EB6957}" dt="2023-10-16T12:13:39.815" v="3025" actId="1038"/>
          <ac:picMkLst>
            <pc:docMk/>
            <pc:sldMk cId="3176216231" sldId="309"/>
            <ac:picMk id="2066" creationId="{3F8875C2-004E-B02E-78CD-7038803BE019}"/>
          </ac:picMkLst>
        </pc:picChg>
        <pc:picChg chg="mod">
          <ac:chgData name="Jassem Abbasi" userId="a485637c-5d5c-44af-8411-f95acc3236b6" providerId="ADAL" clId="{7114D3DC-8CA5-4DDA-9DA5-0681C1EB6957}" dt="2023-10-16T12:08:49.315" v="2992"/>
          <ac:picMkLst>
            <pc:docMk/>
            <pc:sldMk cId="3176216231" sldId="309"/>
            <ac:picMk id="2072" creationId="{4B919B8C-8EA7-27D8-278A-434D18661CA1}"/>
          </ac:picMkLst>
        </pc:picChg>
        <pc:cxnChg chg="mod">
          <ac:chgData name="Jassem Abbasi" userId="a485637c-5d5c-44af-8411-f95acc3236b6" providerId="ADAL" clId="{7114D3DC-8CA5-4DDA-9DA5-0681C1EB6957}" dt="2023-10-11T13:13:53.521" v="1625" actId="1037"/>
          <ac:cxnSpMkLst>
            <pc:docMk/>
            <pc:sldMk cId="3176216231" sldId="309"/>
            <ac:cxnSpMk id="10" creationId="{C1829794-E70A-EA65-F88C-83FFF1C6AEDF}"/>
          </ac:cxnSpMkLst>
        </pc:cxnChg>
        <pc:cxnChg chg="mod">
          <ac:chgData name="Jassem Abbasi" userId="a485637c-5d5c-44af-8411-f95acc3236b6" providerId="ADAL" clId="{7114D3DC-8CA5-4DDA-9DA5-0681C1EB6957}" dt="2023-10-11T20:16:46.048" v="1795" actId="1076"/>
          <ac:cxnSpMkLst>
            <pc:docMk/>
            <pc:sldMk cId="3176216231" sldId="309"/>
            <ac:cxnSpMk id="20" creationId="{55EFFB77-4639-8EFC-D7BD-B6EA8E996DAE}"/>
          </ac:cxnSpMkLst>
        </pc:cxnChg>
        <pc:cxnChg chg="mod">
          <ac:chgData name="Jassem Abbasi" userId="a485637c-5d5c-44af-8411-f95acc3236b6" providerId="ADAL" clId="{7114D3DC-8CA5-4DDA-9DA5-0681C1EB6957}" dt="2023-10-11T13:15:25.746" v="1667" actId="693"/>
          <ac:cxnSpMkLst>
            <pc:docMk/>
            <pc:sldMk cId="3176216231" sldId="309"/>
            <ac:cxnSpMk id="24" creationId="{91D8A931-C838-FF89-B959-FF62585E7CCA}"/>
          </ac:cxnSpMkLst>
        </pc:cxnChg>
        <pc:cxnChg chg="mod">
          <ac:chgData name="Jassem Abbasi" userId="a485637c-5d5c-44af-8411-f95acc3236b6" providerId="ADAL" clId="{7114D3DC-8CA5-4DDA-9DA5-0681C1EB6957}" dt="2023-10-11T14:36:28.309" v="1783" actId="14100"/>
          <ac:cxnSpMkLst>
            <pc:docMk/>
            <pc:sldMk cId="3176216231" sldId="309"/>
            <ac:cxnSpMk id="35" creationId="{7C1D5EB4-D241-74B4-95CE-8E4AECB48DFE}"/>
          </ac:cxnSpMkLst>
        </pc:cxnChg>
        <pc:cxnChg chg="mod">
          <ac:chgData name="Jassem Abbasi" userId="a485637c-5d5c-44af-8411-f95acc3236b6" providerId="ADAL" clId="{7114D3DC-8CA5-4DDA-9DA5-0681C1EB6957}" dt="2023-10-11T13:13:27.985" v="1565" actId="1035"/>
          <ac:cxnSpMkLst>
            <pc:docMk/>
            <pc:sldMk cId="3176216231" sldId="309"/>
            <ac:cxnSpMk id="38" creationId="{6D472A08-D595-2C1C-A77E-C2C38ACE3641}"/>
          </ac:cxnSpMkLst>
        </pc:cxnChg>
      </pc:sldChg>
      <pc:sldChg chg="new del">
        <pc:chgData name="Jassem Abbasi" userId="a485637c-5d5c-44af-8411-f95acc3236b6" providerId="ADAL" clId="{7114D3DC-8CA5-4DDA-9DA5-0681C1EB6957}" dt="2023-10-10T11:27:38.342" v="1195" actId="47"/>
        <pc:sldMkLst>
          <pc:docMk/>
          <pc:sldMk cId="4266504129" sldId="309"/>
        </pc:sldMkLst>
      </pc:sldChg>
      <pc:sldChg chg="addSp delSp modSp add mod">
        <pc:chgData name="Jassem Abbasi" userId="a485637c-5d5c-44af-8411-f95acc3236b6" providerId="ADAL" clId="{7114D3DC-8CA5-4DDA-9DA5-0681C1EB6957}" dt="2023-10-16T12:27:28.399" v="3037" actId="14100"/>
        <pc:sldMkLst>
          <pc:docMk/>
          <pc:sldMk cId="2384228785" sldId="310"/>
        </pc:sldMkLst>
        <pc:spChg chg="add mod ord">
          <ac:chgData name="Jassem Abbasi" userId="a485637c-5d5c-44af-8411-f95acc3236b6" providerId="ADAL" clId="{7114D3DC-8CA5-4DDA-9DA5-0681C1EB6957}" dt="2023-10-16T12:26:16.022" v="3036" actId="207"/>
          <ac:spMkLst>
            <pc:docMk/>
            <pc:sldMk cId="2384228785" sldId="310"/>
            <ac:spMk id="3" creationId="{9C7B7E0C-F449-E9A5-F689-4C5F0D0B031D}"/>
          </ac:spMkLst>
        </pc:spChg>
        <pc:spChg chg="add mod ord">
          <ac:chgData name="Jassem Abbasi" userId="a485637c-5d5c-44af-8411-f95acc3236b6" providerId="ADAL" clId="{7114D3DC-8CA5-4DDA-9DA5-0681C1EB6957}" dt="2023-10-16T12:27:28.399" v="3037" actId="14100"/>
          <ac:spMkLst>
            <pc:docMk/>
            <pc:sldMk cId="2384228785" sldId="310"/>
            <ac:spMk id="4" creationId="{C80B6A00-822E-F051-54CE-C5D8C45D1AF6}"/>
          </ac:spMkLst>
        </pc:spChg>
        <pc:spChg chg="mod">
          <ac:chgData name="Jassem Abbasi" userId="a485637c-5d5c-44af-8411-f95acc3236b6" providerId="ADAL" clId="{7114D3DC-8CA5-4DDA-9DA5-0681C1EB6957}" dt="2023-10-16T07:36:54.407" v="2683" actId="1076"/>
          <ac:spMkLst>
            <pc:docMk/>
            <pc:sldMk cId="2384228785" sldId="310"/>
            <ac:spMk id="8" creationId="{6722ACDF-ED2E-AC57-CD91-CCA37C17A02B}"/>
          </ac:spMkLst>
        </pc:spChg>
        <pc:spChg chg="mod">
          <ac:chgData name="Jassem Abbasi" userId="a485637c-5d5c-44af-8411-f95acc3236b6" providerId="ADAL" clId="{7114D3DC-8CA5-4DDA-9DA5-0681C1EB6957}" dt="2023-10-16T07:37:03.130" v="2720" actId="1038"/>
          <ac:spMkLst>
            <pc:docMk/>
            <pc:sldMk cId="2384228785" sldId="310"/>
            <ac:spMk id="9" creationId="{3C3909ED-BF8E-B416-5494-2C6C03AB1CB5}"/>
          </ac:spMkLst>
        </pc:spChg>
        <pc:spChg chg="add mod">
          <ac:chgData name="Jassem Abbasi" userId="a485637c-5d5c-44af-8411-f95acc3236b6" providerId="ADAL" clId="{7114D3DC-8CA5-4DDA-9DA5-0681C1EB6957}" dt="2023-10-16T07:38:19.585" v="2769" actId="1036"/>
          <ac:spMkLst>
            <pc:docMk/>
            <pc:sldMk cId="2384228785" sldId="310"/>
            <ac:spMk id="22" creationId="{E4087328-0DEC-2984-FA2A-8EE0D9649396}"/>
          </ac:spMkLst>
        </pc:spChg>
        <pc:spChg chg="add mod">
          <ac:chgData name="Jassem Abbasi" userId="a485637c-5d5c-44af-8411-f95acc3236b6" providerId="ADAL" clId="{7114D3DC-8CA5-4DDA-9DA5-0681C1EB6957}" dt="2023-10-16T07:38:19.585" v="2769" actId="1036"/>
          <ac:spMkLst>
            <pc:docMk/>
            <pc:sldMk cId="2384228785" sldId="310"/>
            <ac:spMk id="28" creationId="{41012E51-133A-B335-6093-251412CEB711}"/>
          </ac:spMkLst>
        </pc:spChg>
        <pc:picChg chg="mod">
          <ac:chgData name="Jassem Abbasi" userId="a485637c-5d5c-44af-8411-f95acc3236b6" providerId="ADAL" clId="{7114D3DC-8CA5-4DDA-9DA5-0681C1EB6957}" dt="2023-10-16T07:36:54.407" v="2683" actId="1076"/>
          <ac:picMkLst>
            <pc:docMk/>
            <pc:sldMk cId="2384228785" sldId="310"/>
            <ac:picMk id="6" creationId="{4A414595-6FD9-8BA6-EDDA-00C26C0181A1}"/>
          </ac:picMkLst>
        </pc:picChg>
        <pc:picChg chg="mod">
          <ac:chgData name="Jassem Abbasi" userId="a485637c-5d5c-44af-8411-f95acc3236b6" providerId="ADAL" clId="{7114D3DC-8CA5-4DDA-9DA5-0681C1EB6957}" dt="2023-10-16T07:38:19.585" v="2769" actId="1036"/>
          <ac:picMkLst>
            <pc:docMk/>
            <pc:sldMk cId="2384228785" sldId="310"/>
            <ac:picMk id="7" creationId="{61043544-5AA1-0314-E1D4-3279ADE74D0F}"/>
          </ac:picMkLst>
        </pc:picChg>
        <pc:picChg chg="del">
          <ac:chgData name="Jassem Abbasi" userId="a485637c-5d5c-44af-8411-f95acc3236b6" providerId="ADAL" clId="{7114D3DC-8CA5-4DDA-9DA5-0681C1EB6957}" dt="2023-10-12T06:10:21.291" v="1802" actId="478"/>
          <ac:picMkLst>
            <pc:docMk/>
            <pc:sldMk cId="2384228785" sldId="310"/>
            <ac:picMk id="18" creationId="{05613FBB-FBA4-EB82-B49F-BAC66428A6EF}"/>
          </ac:picMkLst>
        </pc:picChg>
        <pc:picChg chg="del">
          <ac:chgData name="Jassem Abbasi" userId="a485637c-5d5c-44af-8411-f95acc3236b6" providerId="ADAL" clId="{7114D3DC-8CA5-4DDA-9DA5-0681C1EB6957}" dt="2023-10-12T06:10:21.291" v="1802" actId="478"/>
          <ac:picMkLst>
            <pc:docMk/>
            <pc:sldMk cId="2384228785" sldId="310"/>
            <ac:picMk id="19" creationId="{3BD7C8F3-0CB6-FDB1-12C6-9D46EF7CD23C}"/>
          </ac:picMkLst>
        </pc:picChg>
        <pc:picChg chg="mod">
          <ac:chgData name="Jassem Abbasi" userId="a485637c-5d5c-44af-8411-f95acc3236b6" providerId="ADAL" clId="{7114D3DC-8CA5-4DDA-9DA5-0681C1EB6957}" dt="2023-10-16T07:38:19.585" v="2769" actId="1036"/>
          <ac:picMkLst>
            <pc:docMk/>
            <pc:sldMk cId="2384228785" sldId="310"/>
            <ac:picMk id="20" creationId="{DE4A269F-AE3B-AAEB-E727-D9AAB1DF5A13}"/>
          </ac:picMkLst>
        </pc:picChg>
        <pc:picChg chg="del">
          <ac:chgData name="Jassem Abbasi" userId="a485637c-5d5c-44af-8411-f95acc3236b6" providerId="ADAL" clId="{7114D3DC-8CA5-4DDA-9DA5-0681C1EB6957}" dt="2023-10-12T06:10:21.291" v="1802" actId="478"/>
          <ac:picMkLst>
            <pc:docMk/>
            <pc:sldMk cId="2384228785" sldId="310"/>
            <ac:picMk id="24" creationId="{BDD00A0C-5CB4-6594-769F-37E606C5CA4B}"/>
          </ac:picMkLst>
        </pc:picChg>
        <pc:picChg chg="del">
          <ac:chgData name="Jassem Abbasi" userId="a485637c-5d5c-44af-8411-f95acc3236b6" providerId="ADAL" clId="{7114D3DC-8CA5-4DDA-9DA5-0681C1EB6957}" dt="2023-10-12T06:10:21.291" v="1802" actId="478"/>
          <ac:picMkLst>
            <pc:docMk/>
            <pc:sldMk cId="2384228785" sldId="310"/>
            <ac:picMk id="25" creationId="{B00B06BE-69B9-4272-26A3-C8B272D8B411}"/>
          </ac:picMkLst>
        </pc:picChg>
        <pc:picChg chg="mod">
          <ac:chgData name="Jassem Abbasi" userId="a485637c-5d5c-44af-8411-f95acc3236b6" providerId="ADAL" clId="{7114D3DC-8CA5-4DDA-9DA5-0681C1EB6957}" dt="2023-10-16T07:37:37.322" v="2729" actId="14100"/>
          <ac:picMkLst>
            <pc:docMk/>
            <pc:sldMk cId="2384228785" sldId="310"/>
            <ac:picMk id="3074" creationId="{D3FD81EB-E216-3F7A-8CE7-66C3ECF283E7}"/>
          </ac:picMkLst>
        </pc:picChg>
        <pc:cxnChg chg="mod">
          <ac:chgData name="Jassem Abbasi" userId="a485637c-5d5c-44af-8411-f95acc3236b6" providerId="ADAL" clId="{7114D3DC-8CA5-4DDA-9DA5-0681C1EB6957}" dt="2023-10-16T07:37:13.939" v="2722" actId="14100"/>
          <ac:cxnSpMkLst>
            <pc:docMk/>
            <pc:sldMk cId="2384228785" sldId="310"/>
            <ac:cxnSpMk id="11" creationId="{5DD44096-7F75-DBA0-349D-95A1C87A10F2}"/>
          </ac:cxnSpMkLst>
        </pc:cxnChg>
        <pc:cxnChg chg="mod">
          <ac:chgData name="Jassem Abbasi" userId="a485637c-5d5c-44af-8411-f95acc3236b6" providerId="ADAL" clId="{7114D3DC-8CA5-4DDA-9DA5-0681C1EB6957}" dt="2023-10-16T07:37:23.418" v="2723" actId="14100"/>
          <ac:cxnSpMkLst>
            <pc:docMk/>
            <pc:sldMk cId="2384228785" sldId="310"/>
            <ac:cxnSpMk id="12" creationId="{8164CC13-01B3-DD59-78C7-755FF40D436A}"/>
          </ac:cxnSpMkLst>
        </pc:cxnChg>
        <pc:cxnChg chg="add mod">
          <ac:chgData name="Jassem Abbasi" userId="a485637c-5d5c-44af-8411-f95acc3236b6" providerId="ADAL" clId="{7114D3DC-8CA5-4DDA-9DA5-0681C1EB6957}" dt="2023-10-16T07:38:24.129" v="2770" actId="14100"/>
          <ac:cxnSpMkLst>
            <pc:docMk/>
            <pc:sldMk cId="2384228785" sldId="310"/>
            <ac:cxnSpMk id="15" creationId="{9D7C9142-3EF5-FF79-21C5-77B6627DAE94}"/>
          </ac:cxnSpMkLst>
        </pc:cxnChg>
        <pc:cxnChg chg="del">
          <ac:chgData name="Jassem Abbasi" userId="a485637c-5d5c-44af-8411-f95acc3236b6" providerId="ADAL" clId="{7114D3DC-8CA5-4DDA-9DA5-0681C1EB6957}" dt="2023-10-12T06:10:21.291" v="1802" actId="478"/>
          <ac:cxnSpMkLst>
            <pc:docMk/>
            <pc:sldMk cId="2384228785" sldId="310"/>
            <ac:cxnSpMk id="16" creationId="{11DE3FE3-E836-F42E-6F1D-25E794F6AE80}"/>
          </ac:cxnSpMkLst>
        </pc:cxnChg>
      </pc:sldChg>
      <pc:sldChg chg="addSp delSp modSp add mod">
        <pc:chgData name="Jassem Abbasi" userId="a485637c-5d5c-44af-8411-f95acc3236b6" providerId="ADAL" clId="{7114D3DC-8CA5-4DDA-9DA5-0681C1EB6957}" dt="2023-10-18T06:56:00.177" v="3184" actId="207"/>
        <pc:sldMkLst>
          <pc:docMk/>
          <pc:sldMk cId="2142302183" sldId="311"/>
        </pc:sldMkLst>
        <pc:spChg chg="mod">
          <ac:chgData name="Jassem Abbasi" userId="a485637c-5d5c-44af-8411-f95acc3236b6" providerId="ADAL" clId="{7114D3DC-8CA5-4DDA-9DA5-0681C1EB6957}" dt="2023-10-17T10:00:15.942" v="3076" actId="20577"/>
          <ac:spMkLst>
            <pc:docMk/>
            <pc:sldMk cId="2142302183" sldId="311"/>
            <ac:spMk id="2" creationId="{62ADA899-15F8-EB02-5A06-EFECEB470840}"/>
          </ac:spMkLst>
        </pc:spChg>
        <pc:spChg chg="add mod ord">
          <ac:chgData name="Jassem Abbasi" userId="a485637c-5d5c-44af-8411-f95acc3236b6" providerId="ADAL" clId="{7114D3DC-8CA5-4DDA-9DA5-0681C1EB6957}" dt="2023-10-12T16:59:59.167" v="2533" actId="207"/>
          <ac:spMkLst>
            <pc:docMk/>
            <pc:sldMk cId="2142302183" sldId="311"/>
            <ac:spMk id="3" creationId="{83231C42-E595-55D8-FF89-8521F201CB17}"/>
          </ac:spMkLst>
        </pc:spChg>
        <pc:spChg chg="add mod">
          <ac:chgData name="Jassem Abbasi" userId="a485637c-5d5c-44af-8411-f95acc3236b6" providerId="ADAL" clId="{7114D3DC-8CA5-4DDA-9DA5-0681C1EB6957}" dt="2023-10-16T07:33:50.962" v="2679" actId="1076"/>
          <ac:spMkLst>
            <pc:docMk/>
            <pc:sldMk cId="2142302183" sldId="311"/>
            <ac:spMk id="4" creationId="{0B1A14CF-F586-C59A-7FA7-3BCB448DAD8B}"/>
          </ac:spMkLst>
        </pc:spChg>
        <pc:spChg chg="add mod ord">
          <ac:chgData name="Jassem Abbasi" userId="a485637c-5d5c-44af-8411-f95acc3236b6" providerId="ADAL" clId="{7114D3DC-8CA5-4DDA-9DA5-0681C1EB6957}" dt="2023-10-16T07:33:50.962" v="2679" actId="1076"/>
          <ac:spMkLst>
            <pc:docMk/>
            <pc:sldMk cId="2142302183" sldId="311"/>
            <ac:spMk id="5" creationId="{317A6B32-A56F-E104-AF9B-D8D290A18CD5}"/>
          </ac:spMkLst>
        </pc:spChg>
        <pc:spChg chg="add mod">
          <ac:chgData name="Jassem Abbasi" userId="a485637c-5d5c-44af-8411-f95acc3236b6" providerId="ADAL" clId="{7114D3DC-8CA5-4DDA-9DA5-0681C1EB6957}" dt="2023-10-18T06:55:39.634" v="3172" actId="1035"/>
          <ac:spMkLst>
            <pc:docMk/>
            <pc:sldMk cId="2142302183" sldId="311"/>
            <ac:spMk id="6" creationId="{B8D48C9C-0B3C-712E-1F12-1C3807F3460F}"/>
          </ac:spMkLst>
        </pc:spChg>
        <pc:spChg chg="add mod">
          <ac:chgData name="Jassem Abbasi" userId="a485637c-5d5c-44af-8411-f95acc3236b6" providerId="ADAL" clId="{7114D3DC-8CA5-4DDA-9DA5-0681C1EB6957}" dt="2023-10-16T07:33:50.962" v="2679" actId="1076"/>
          <ac:spMkLst>
            <pc:docMk/>
            <pc:sldMk cId="2142302183" sldId="311"/>
            <ac:spMk id="8" creationId="{FB1B19B8-9959-EC91-DB34-01D76BB6656F}"/>
          </ac:spMkLst>
        </pc:spChg>
        <pc:spChg chg="add del mod">
          <ac:chgData name="Jassem Abbasi" userId="a485637c-5d5c-44af-8411-f95acc3236b6" providerId="ADAL" clId="{7114D3DC-8CA5-4DDA-9DA5-0681C1EB6957}" dt="2023-10-12T06:24:58.511" v="1955" actId="478"/>
          <ac:spMkLst>
            <pc:docMk/>
            <pc:sldMk cId="2142302183" sldId="311"/>
            <ac:spMk id="9" creationId="{F240AE2A-C147-9563-42AE-425A75F8130A}"/>
          </ac:spMkLst>
        </pc:spChg>
        <pc:spChg chg="del">
          <ac:chgData name="Jassem Abbasi" userId="a485637c-5d5c-44af-8411-f95acc3236b6" providerId="ADAL" clId="{7114D3DC-8CA5-4DDA-9DA5-0681C1EB6957}" dt="2023-10-12T06:21:26.016" v="1864" actId="478"/>
          <ac:spMkLst>
            <pc:docMk/>
            <pc:sldMk cId="2142302183" sldId="311"/>
            <ac:spMk id="10" creationId="{E27EE9FC-7A06-74F5-6FCD-C0754AF1B4E2}"/>
          </ac:spMkLst>
        </pc:spChg>
        <pc:spChg chg="del">
          <ac:chgData name="Jassem Abbasi" userId="a485637c-5d5c-44af-8411-f95acc3236b6" providerId="ADAL" clId="{7114D3DC-8CA5-4DDA-9DA5-0681C1EB6957}" dt="2023-10-12T06:21:26.016" v="1864" actId="478"/>
          <ac:spMkLst>
            <pc:docMk/>
            <pc:sldMk cId="2142302183" sldId="311"/>
            <ac:spMk id="11" creationId="{7EC056A9-28FB-2745-196D-BB90B8C365AE}"/>
          </ac:spMkLst>
        </pc:spChg>
        <pc:spChg chg="add mod">
          <ac:chgData name="Jassem Abbasi" userId="a485637c-5d5c-44af-8411-f95acc3236b6" providerId="ADAL" clId="{7114D3DC-8CA5-4DDA-9DA5-0681C1EB6957}" dt="2023-10-16T07:33:50.962" v="2679" actId="1076"/>
          <ac:spMkLst>
            <pc:docMk/>
            <pc:sldMk cId="2142302183" sldId="311"/>
            <ac:spMk id="12" creationId="{9A17F120-66D0-2AC3-D37F-07EBD5416FFA}"/>
          </ac:spMkLst>
        </pc:spChg>
        <pc:spChg chg="add mod">
          <ac:chgData name="Jassem Abbasi" userId="a485637c-5d5c-44af-8411-f95acc3236b6" providerId="ADAL" clId="{7114D3DC-8CA5-4DDA-9DA5-0681C1EB6957}" dt="2023-10-16T07:33:50.962" v="2679" actId="1076"/>
          <ac:spMkLst>
            <pc:docMk/>
            <pc:sldMk cId="2142302183" sldId="311"/>
            <ac:spMk id="14" creationId="{739015EC-F7A4-67C2-744D-E251AE0ACB61}"/>
          </ac:spMkLst>
        </pc:spChg>
        <pc:spChg chg="add mod ord">
          <ac:chgData name="Jassem Abbasi" userId="a485637c-5d5c-44af-8411-f95acc3236b6" providerId="ADAL" clId="{7114D3DC-8CA5-4DDA-9DA5-0681C1EB6957}" dt="2023-10-16T07:33:50.962" v="2679" actId="1076"/>
          <ac:spMkLst>
            <pc:docMk/>
            <pc:sldMk cId="2142302183" sldId="311"/>
            <ac:spMk id="15" creationId="{3D276CE2-63A1-C948-4ED0-342D3338BAB3}"/>
          </ac:spMkLst>
        </pc:spChg>
        <pc:spChg chg="add del mod">
          <ac:chgData name="Jassem Abbasi" userId="a485637c-5d5c-44af-8411-f95acc3236b6" providerId="ADAL" clId="{7114D3DC-8CA5-4DDA-9DA5-0681C1EB6957}" dt="2023-10-12T06:27:22.196" v="1999"/>
          <ac:spMkLst>
            <pc:docMk/>
            <pc:sldMk cId="2142302183" sldId="311"/>
            <ac:spMk id="16" creationId="{047A3307-C3FD-CF83-C0B4-ED2E5F15A0FF}"/>
          </ac:spMkLst>
        </pc:spChg>
        <pc:spChg chg="add mod ord">
          <ac:chgData name="Jassem Abbasi" userId="a485637c-5d5c-44af-8411-f95acc3236b6" providerId="ADAL" clId="{7114D3DC-8CA5-4DDA-9DA5-0681C1EB6957}" dt="2023-10-16T07:33:50.962" v="2679" actId="1076"/>
          <ac:spMkLst>
            <pc:docMk/>
            <pc:sldMk cId="2142302183" sldId="311"/>
            <ac:spMk id="17" creationId="{2DD9BB51-90B2-87EA-5426-1CDAF4AD0E0F}"/>
          </ac:spMkLst>
        </pc:spChg>
        <pc:spChg chg="add mod">
          <ac:chgData name="Jassem Abbasi" userId="a485637c-5d5c-44af-8411-f95acc3236b6" providerId="ADAL" clId="{7114D3DC-8CA5-4DDA-9DA5-0681C1EB6957}" dt="2023-10-18T06:56:00.177" v="3184" actId="207"/>
          <ac:spMkLst>
            <pc:docMk/>
            <pc:sldMk cId="2142302183" sldId="311"/>
            <ac:spMk id="18" creationId="{C22ABD9B-90CE-0CAE-8E07-5F110D37761E}"/>
          </ac:spMkLst>
        </pc:spChg>
        <pc:picChg chg="del">
          <ac:chgData name="Jassem Abbasi" userId="a485637c-5d5c-44af-8411-f95acc3236b6" providerId="ADAL" clId="{7114D3DC-8CA5-4DDA-9DA5-0681C1EB6957}" dt="2023-10-12T06:21:23.874" v="1863" actId="478"/>
          <ac:picMkLst>
            <pc:docMk/>
            <pc:sldMk cId="2142302183" sldId="311"/>
            <ac:picMk id="7" creationId="{C7EF742B-376D-D985-98CE-1C13F658A98F}"/>
          </ac:picMkLst>
        </pc:picChg>
        <pc:picChg chg="add del mod">
          <ac:chgData name="Jassem Abbasi" userId="a485637c-5d5c-44af-8411-f95acc3236b6" providerId="ADAL" clId="{7114D3DC-8CA5-4DDA-9DA5-0681C1EB6957}" dt="2023-10-12T08:20:06.121" v="2219" actId="478"/>
          <ac:picMkLst>
            <pc:docMk/>
            <pc:sldMk cId="2142302183" sldId="311"/>
            <ac:picMk id="19" creationId="{EA34906E-B15A-996B-E391-A87C1B96F55A}"/>
          </ac:picMkLst>
        </pc:picChg>
        <pc:picChg chg="add del mod">
          <ac:chgData name="Jassem Abbasi" userId="a485637c-5d5c-44af-8411-f95acc3236b6" providerId="ADAL" clId="{7114D3DC-8CA5-4DDA-9DA5-0681C1EB6957}" dt="2023-10-12T06:27:45.388" v="2002" actId="478"/>
          <ac:picMkLst>
            <pc:docMk/>
            <pc:sldMk cId="2142302183" sldId="311"/>
            <ac:picMk id="1026" creationId="{A39BC7FA-E21F-D501-46CE-5C0B5A7D17CB}"/>
          </ac:picMkLst>
        </pc:picChg>
        <pc:picChg chg="add mod">
          <ac:chgData name="Jassem Abbasi" userId="a485637c-5d5c-44af-8411-f95acc3236b6" providerId="ADAL" clId="{7114D3DC-8CA5-4DDA-9DA5-0681C1EB6957}" dt="2023-10-12T18:22:27.013" v="2549" actId="14100"/>
          <ac:picMkLst>
            <pc:docMk/>
            <pc:sldMk cId="2142302183" sldId="311"/>
            <ac:picMk id="1028" creationId="{0FDCA9C7-3533-9FE3-8FEC-3A695C6D4175}"/>
          </ac:picMkLst>
        </pc:picChg>
        <pc:picChg chg="add del mod">
          <ac:chgData name="Jassem Abbasi" userId="a485637c-5d5c-44af-8411-f95acc3236b6" providerId="ADAL" clId="{7114D3DC-8CA5-4DDA-9DA5-0681C1EB6957}" dt="2023-10-12T06:34:25.645" v="2015" actId="478"/>
          <ac:picMkLst>
            <pc:docMk/>
            <pc:sldMk cId="2142302183" sldId="311"/>
            <ac:picMk id="1030" creationId="{64B2224E-7AD1-7CE2-F44E-CCCFC96B324B}"/>
          </ac:picMkLst>
        </pc:picChg>
        <pc:picChg chg="add mod">
          <ac:chgData name="Jassem Abbasi" userId="a485637c-5d5c-44af-8411-f95acc3236b6" providerId="ADAL" clId="{7114D3DC-8CA5-4DDA-9DA5-0681C1EB6957}" dt="2023-10-12T18:22:21.221" v="2548" actId="14100"/>
          <ac:picMkLst>
            <pc:docMk/>
            <pc:sldMk cId="2142302183" sldId="311"/>
            <ac:picMk id="1032" creationId="{7DE18A10-55C2-A9E6-ED7D-26E6F8F5C3A5}"/>
          </ac:picMkLst>
        </pc:picChg>
      </pc:sldChg>
      <pc:sldChg chg="addSp delSp modSp new mod">
        <pc:chgData name="Jassem Abbasi" userId="a485637c-5d5c-44af-8411-f95acc3236b6" providerId="ADAL" clId="{7114D3DC-8CA5-4DDA-9DA5-0681C1EB6957}" dt="2023-10-18T05:49:31.545" v="3111"/>
        <pc:sldMkLst>
          <pc:docMk/>
          <pc:sldMk cId="2023377549" sldId="312"/>
        </pc:sldMkLst>
        <pc:spChg chg="del">
          <ac:chgData name="Jassem Abbasi" userId="a485637c-5d5c-44af-8411-f95acc3236b6" providerId="ADAL" clId="{7114D3DC-8CA5-4DDA-9DA5-0681C1EB6957}" dt="2023-10-12T08:15:27.634" v="2183" actId="478"/>
          <ac:spMkLst>
            <pc:docMk/>
            <pc:sldMk cId="2023377549" sldId="312"/>
            <ac:spMk id="2" creationId="{54E1E17C-CD0D-BD08-7550-9C46172CE1F8}"/>
          </ac:spMkLst>
        </pc:spChg>
        <pc:spChg chg="del">
          <ac:chgData name="Jassem Abbasi" userId="a485637c-5d5c-44af-8411-f95acc3236b6" providerId="ADAL" clId="{7114D3DC-8CA5-4DDA-9DA5-0681C1EB6957}" dt="2023-10-12T08:15:26.865" v="2182" actId="478"/>
          <ac:spMkLst>
            <pc:docMk/>
            <pc:sldMk cId="2023377549" sldId="312"/>
            <ac:spMk id="3" creationId="{761F05BB-DD38-1DB2-B092-2D7DF5B1B1AB}"/>
          </ac:spMkLst>
        </pc:spChg>
        <pc:spChg chg="add mod">
          <ac:chgData name="Jassem Abbasi" userId="a485637c-5d5c-44af-8411-f95acc3236b6" providerId="ADAL" clId="{7114D3DC-8CA5-4DDA-9DA5-0681C1EB6957}" dt="2023-10-16T12:11:42.718" v="3014" actId="1038"/>
          <ac:spMkLst>
            <pc:docMk/>
            <pc:sldMk cId="2023377549" sldId="312"/>
            <ac:spMk id="4" creationId="{35B9CA79-4220-A106-7FF4-1868FA984C43}"/>
          </ac:spMkLst>
        </pc:spChg>
        <pc:spChg chg="add del mod">
          <ac:chgData name="Jassem Abbasi" userId="a485637c-5d5c-44af-8411-f95acc3236b6" providerId="ADAL" clId="{7114D3DC-8CA5-4DDA-9DA5-0681C1EB6957}" dt="2023-10-12T09:33:18.408" v="2260" actId="478"/>
          <ac:spMkLst>
            <pc:docMk/>
            <pc:sldMk cId="2023377549" sldId="312"/>
            <ac:spMk id="5" creationId="{F9B4FCAF-75BE-3A92-C5B0-428CCC7D7C68}"/>
          </ac:spMkLst>
        </pc:spChg>
        <pc:spChg chg="add mod">
          <ac:chgData name="Jassem Abbasi" userId="a485637c-5d5c-44af-8411-f95acc3236b6" providerId="ADAL" clId="{7114D3DC-8CA5-4DDA-9DA5-0681C1EB6957}" dt="2023-10-18T05:49:13.543" v="3106" actId="208"/>
          <ac:spMkLst>
            <pc:docMk/>
            <pc:sldMk cId="2023377549" sldId="312"/>
            <ac:spMk id="6" creationId="{250325FE-7A7A-B11C-7F90-7767967B43A8}"/>
          </ac:spMkLst>
        </pc:spChg>
        <pc:spChg chg="add mod">
          <ac:chgData name="Jassem Abbasi" userId="a485637c-5d5c-44af-8411-f95acc3236b6" providerId="ADAL" clId="{7114D3DC-8CA5-4DDA-9DA5-0681C1EB6957}" dt="2023-10-18T05:49:16.434" v="3108" actId="207"/>
          <ac:spMkLst>
            <pc:docMk/>
            <pc:sldMk cId="2023377549" sldId="312"/>
            <ac:spMk id="7" creationId="{EB80EB54-16C7-F60F-3531-10B347A26CF8}"/>
          </ac:spMkLst>
        </pc:spChg>
        <pc:spChg chg="add mod">
          <ac:chgData name="Jassem Abbasi" userId="a485637c-5d5c-44af-8411-f95acc3236b6" providerId="ADAL" clId="{7114D3DC-8CA5-4DDA-9DA5-0681C1EB6957}" dt="2023-10-18T05:49:22.071" v="3110" actId="208"/>
          <ac:spMkLst>
            <pc:docMk/>
            <pc:sldMk cId="2023377549" sldId="312"/>
            <ac:spMk id="8" creationId="{8AFCE0D0-BC7C-40CE-DFFF-D665DD8CAAB5}"/>
          </ac:spMkLst>
        </pc:spChg>
        <pc:spChg chg="add mod">
          <ac:chgData name="Jassem Abbasi" userId="a485637c-5d5c-44af-8411-f95acc3236b6" providerId="ADAL" clId="{7114D3DC-8CA5-4DDA-9DA5-0681C1EB6957}" dt="2023-10-17T11:58:20.530" v="3079" actId="14100"/>
          <ac:spMkLst>
            <pc:docMk/>
            <pc:sldMk cId="2023377549" sldId="312"/>
            <ac:spMk id="9" creationId="{305E3979-77D8-85A6-9290-E5EAFB76CD30}"/>
          </ac:spMkLst>
        </pc:spChg>
        <pc:spChg chg="add mod ord">
          <ac:chgData name="Jassem Abbasi" userId="a485637c-5d5c-44af-8411-f95acc3236b6" providerId="ADAL" clId="{7114D3DC-8CA5-4DDA-9DA5-0681C1EB6957}" dt="2023-10-16T09:32:05.473" v="2875" actId="207"/>
          <ac:spMkLst>
            <pc:docMk/>
            <pc:sldMk cId="2023377549" sldId="312"/>
            <ac:spMk id="11" creationId="{762E01A4-0541-AE22-E415-6BF50640ED75}"/>
          </ac:spMkLst>
        </pc:spChg>
        <pc:spChg chg="add mod">
          <ac:chgData name="Jassem Abbasi" userId="a485637c-5d5c-44af-8411-f95acc3236b6" providerId="ADAL" clId="{7114D3DC-8CA5-4DDA-9DA5-0681C1EB6957}" dt="2023-10-17T11:58:23.855" v="3080" actId="403"/>
          <ac:spMkLst>
            <pc:docMk/>
            <pc:sldMk cId="2023377549" sldId="312"/>
            <ac:spMk id="12" creationId="{5851518F-E028-A277-6998-91083C787C07}"/>
          </ac:spMkLst>
        </pc:spChg>
        <pc:spChg chg="add del mod">
          <ac:chgData name="Jassem Abbasi" userId="a485637c-5d5c-44af-8411-f95acc3236b6" providerId="ADAL" clId="{7114D3DC-8CA5-4DDA-9DA5-0681C1EB6957}" dt="2023-10-16T12:11:30.623" v="3003"/>
          <ac:spMkLst>
            <pc:docMk/>
            <pc:sldMk cId="2023377549" sldId="312"/>
            <ac:spMk id="13" creationId="{CC8FAA59-3D0B-0BE8-E914-1D9DAF3E3A34}"/>
          </ac:spMkLst>
        </pc:spChg>
        <pc:picChg chg="add mod">
          <ac:chgData name="Jassem Abbasi" userId="a485637c-5d5c-44af-8411-f95acc3236b6" providerId="ADAL" clId="{7114D3DC-8CA5-4DDA-9DA5-0681C1EB6957}" dt="2023-10-18T05:49:31.545" v="3111"/>
          <ac:picMkLst>
            <pc:docMk/>
            <pc:sldMk cId="2023377549" sldId="312"/>
            <ac:picMk id="2" creationId="{46C9C0CE-274A-2154-EDBA-3534741FE7AD}"/>
          </ac:picMkLst>
        </pc:picChg>
        <pc:picChg chg="add mod">
          <ac:chgData name="Jassem Abbasi" userId="a485637c-5d5c-44af-8411-f95acc3236b6" providerId="ADAL" clId="{7114D3DC-8CA5-4DDA-9DA5-0681C1EB6957}" dt="2023-10-18T05:49:31.545" v="3111"/>
          <ac:picMkLst>
            <pc:docMk/>
            <pc:sldMk cId="2023377549" sldId="312"/>
            <ac:picMk id="3" creationId="{79D8FAFE-0129-60B6-37F6-C26E1555B85A}"/>
          </ac:picMkLst>
        </pc:picChg>
        <pc:picChg chg="add del mod">
          <ac:chgData name="Jassem Abbasi" userId="a485637c-5d5c-44af-8411-f95acc3236b6" providerId="ADAL" clId="{7114D3DC-8CA5-4DDA-9DA5-0681C1EB6957}" dt="2023-10-15T10:57:26.383" v="2604" actId="478"/>
          <ac:picMkLst>
            <pc:docMk/>
            <pc:sldMk cId="2023377549" sldId="312"/>
            <ac:picMk id="9" creationId="{F1965EFE-30BF-9B46-C7DE-9D4889ED6CCA}"/>
          </ac:picMkLst>
        </pc:picChg>
        <pc:picChg chg="add mod">
          <ac:chgData name="Jassem Abbasi" userId="a485637c-5d5c-44af-8411-f95acc3236b6" providerId="ADAL" clId="{7114D3DC-8CA5-4DDA-9DA5-0681C1EB6957}" dt="2023-10-18T05:49:31.545" v="3111"/>
          <ac:picMkLst>
            <pc:docMk/>
            <pc:sldMk cId="2023377549" sldId="312"/>
            <ac:picMk id="10" creationId="{10876F1B-9704-5ED9-B400-5BAA9AD7B97C}"/>
          </ac:picMkLst>
        </pc:picChg>
        <pc:picChg chg="add del">
          <ac:chgData name="Jassem Abbasi" userId="a485637c-5d5c-44af-8411-f95acc3236b6" providerId="ADAL" clId="{7114D3DC-8CA5-4DDA-9DA5-0681C1EB6957}" dt="2023-10-12T08:15:24.994" v="2181" actId="478"/>
          <ac:picMkLst>
            <pc:docMk/>
            <pc:sldMk cId="2023377549" sldId="312"/>
            <ac:picMk id="2050" creationId="{09BB6C19-6537-7F8D-D549-B80E8D793C8E}"/>
          </ac:picMkLst>
        </pc:picChg>
        <pc:picChg chg="add del mod">
          <ac:chgData name="Jassem Abbasi" userId="a485637c-5d5c-44af-8411-f95acc3236b6" providerId="ADAL" clId="{7114D3DC-8CA5-4DDA-9DA5-0681C1EB6957}" dt="2023-10-16T09:31:46.538" v="2871" actId="1076"/>
          <ac:picMkLst>
            <pc:docMk/>
            <pc:sldMk cId="2023377549" sldId="312"/>
            <ac:picMk id="2052" creationId="{19120422-BE95-3D63-145F-E5038A5A9A7B}"/>
          </ac:picMkLst>
        </pc:picChg>
        <pc:picChg chg="add del mod">
          <ac:chgData name="Jassem Abbasi" userId="a485637c-5d5c-44af-8411-f95acc3236b6" providerId="ADAL" clId="{7114D3DC-8CA5-4DDA-9DA5-0681C1EB6957}" dt="2023-10-15T10:57:27.286" v="2605" actId="478"/>
          <ac:picMkLst>
            <pc:docMk/>
            <pc:sldMk cId="2023377549" sldId="312"/>
            <ac:picMk id="2054" creationId="{714BE9D5-2750-DE40-813E-A90B7D6C4644}"/>
          </ac:picMkLst>
        </pc:picChg>
      </pc:sldChg>
      <pc:sldChg chg="delSp add del setBg delDesignElem">
        <pc:chgData name="Jassem Abbasi" userId="a485637c-5d5c-44af-8411-f95acc3236b6" providerId="ADAL" clId="{7114D3DC-8CA5-4DDA-9DA5-0681C1EB6957}" dt="2023-10-16T12:12:41.504" v="3023" actId="47"/>
        <pc:sldMkLst>
          <pc:docMk/>
          <pc:sldMk cId="300665981" sldId="313"/>
        </pc:sldMkLst>
        <pc:spChg chg="del">
          <ac:chgData name="Jassem Abbasi" userId="a485637c-5d5c-44af-8411-f95acc3236b6" providerId="ADAL" clId="{7114D3DC-8CA5-4DDA-9DA5-0681C1EB6957}" dt="2023-10-16T12:12:02.239" v="3019"/>
          <ac:spMkLst>
            <pc:docMk/>
            <pc:sldMk cId="300665981" sldId="313"/>
            <ac:spMk id="2055" creationId="{0671A8AE-40A1-4631-A6B8-581AFF065482}"/>
          </ac:spMkLst>
        </pc:spChg>
        <pc:spChg chg="del">
          <ac:chgData name="Jassem Abbasi" userId="a485637c-5d5c-44af-8411-f95acc3236b6" providerId="ADAL" clId="{7114D3DC-8CA5-4DDA-9DA5-0681C1EB6957}" dt="2023-10-16T12:12:02.239" v="3019"/>
          <ac:spMkLst>
            <pc:docMk/>
            <pc:sldMk cId="300665981" sldId="313"/>
            <ac:spMk id="2057" creationId="{AB58EF07-17C2-48CF-ABB0-EEF1F17CB8F0}"/>
          </ac:spMkLst>
        </pc:spChg>
        <pc:spChg chg="del">
          <ac:chgData name="Jassem Abbasi" userId="a485637c-5d5c-44af-8411-f95acc3236b6" providerId="ADAL" clId="{7114D3DC-8CA5-4DDA-9DA5-0681C1EB6957}" dt="2023-10-16T12:12:02.239" v="3019"/>
          <ac:spMkLst>
            <pc:docMk/>
            <pc:sldMk cId="300665981" sldId="313"/>
            <ac:spMk id="2059" creationId="{AF2F604E-43BE-4DC3-B983-E071523364F8}"/>
          </ac:spMkLst>
        </pc:spChg>
        <pc:spChg chg="del">
          <ac:chgData name="Jassem Abbasi" userId="a485637c-5d5c-44af-8411-f95acc3236b6" providerId="ADAL" clId="{7114D3DC-8CA5-4DDA-9DA5-0681C1EB6957}" dt="2023-10-16T12:12:02.239" v="3019"/>
          <ac:spMkLst>
            <pc:docMk/>
            <pc:sldMk cId="300665981" sldId="313"/>
            <ac:spMk id="2061" creationId="{08C9B587-E65E-4B52-B37C-ABEBB6E87928}"/>
          </ac:spMkLst>
        </pc:spChg>
      </pc:sldChg>
      <pc:sldChg chg="delSp add del setBg delDesignElem">
        <pc:chgData name="Jassem Abbasi" userId="a485637c-5d5c-44af-8411-f95acc3236b6" providerId="ADAL" clId="{7114D3DC-8CA5-4DDA-9DA5-0681C1EB6957}" dt="2023-10-16T12:12:00.425" v="3017" actId="47"/>
        <pc:sldMkLst>
          <pc:docMk/>
          <pc:sldMk cId="3752885082" sldId="313"/>
        </pc:sldMkLst>
        <pc:spChg chg="del">
          <ac:chgData name="Jassem Abbasi" userId="a485637c-5d5c-44af-8411-f95acc3236b6" providerId="ADAL" clId="{7114D3DC-8CA5-4DDA-9DA5-0681C1EB6957}" dt="2023-10-16T12:11:56.634" v="3016"/>
          <ac:spMkLst>
            <pc:docMk/>
            <pc:sldMk cId="3752885082" sldId="313"/>
            <ac:spMk id="2055" creationId="{0671A8AE-40A1-4631-A6B8-581AFF065482}"/>
          </ac:spMkLst>
        </pc:spChg>
        <pc:spChg chg="del">
          <ac:chgData name="Jassem Abbasi" userId="a485637c-5d5c-44af-8411-f95acc3236b6" providerId="ADAL" clId="{7114D3DC-8CA5-4DDA-9DA5-0681C1EB6957}" dt="2023-10-16T12:11:56.634" v="3016"/>
          <ac:spMkLst>
            <pc:docMk/>
            <pc:sldMk cId="3752885082" sldId="313"/>
            <ac:spMk id="2057" creationId="{AB58EF07-17C2-48CF-ABB0-EEF1F17CB8F0}"/>
          </ac:spMkLst>
        </pc:spChg>
        <pc:spChg chg="del">
          <ac:chgData name="Jassem Abbasi" userId="a485637c-5d5c-44af-8411-f95acc3236b6" providerId="ADAL" clId="{7114D3DC-8CA5-4DDA-9DA5-0681C1EB6957}" dt="2023-10-16T12:11:56.634" v="3016"/>
          <ac:spMkLst>
            <pc:docMk/>
            <pc:sldMk cId="3752885082" sldId="313"/>
            <ac:spMk id="2059" creationId="{AF2F604E-43BE-4DC3-B983-E071523364F8}"/>
          </ac:spMkLst>
        </pc:spChg>
        <pc:spChg chg="del">
          <ac:chgData name="Jassem Abbasi" userId="a485637c-5d5c-44af-8411-f95acc3236b6" providerId="ADAL" clId="{7114D3DC-8CA5-4DDA-9DA5-0681C1EB6957}" dt="2023-10-16T12:11:56.634" v="3016"/>
          <ac:spMkLst>
            <pc:docMk/>
            <pc:sldMk cId="3752885082" sldId="313"/>
            <ac:spMk id="2061" creationId="{08C9B587-E65E-4B52-B37C-ABEBB6E87928}"/>
          </ac:spMkLst>
        </pc:spChg>
      </pc:sldChg>
    </pc:docChg>
  </pc:docChgLst>
  <pc:docChgLst>
    <pc:chgData name="Jassem Abbasi" userId="a485637c-5d5c-44af-8411-f95acc3236b6" providerId="ADAL" clId="{B8931C42-2740-4E35-9818-E707114BAB43}"/>
    <pc:docChg chg="undo custSel addSld delSld modSld sldOrd">
      <pc:chgData name="Jassem Abbasi" userId="a485637c-5d5c-44af-8411-f95acc3236b6" providerId="ADAL" clId="{B8931C42-2740-4E35-9818-E707114BAB43}" dt="2025-01-29T19:35:12.737" v="44" actId="1076"/>
      <pc:docMkLst>
        <pc:docMk/>
      </pc:docMkLst>
      <pc:sldChg chg="delSp modSp mod">
        <pc:chgData name="Jassem Abbasi" userId="a485637c-5d5c-44af-8411-f95acc3236b6" providerId="ADAL" clId="{B8931C42-2740-4E35-9818-E707114BAB43}" dt="2025-01-29T19:35:12.737" v="44" actId="1076"/>
        <pc:sldMkLst>
          <pc:docMk/>
          <pc:sldMk cId="3180615259" sldId="347"/>
        </pc:sldMkLst>
        <pc:spChg chg="del">
          <ac:chgData name="Jassem Abbasi" userId="a485637c-5d5c-44af-8411-f95acc3236b6" providerId="ADAL" clId="{B8931C42-2740-4E35-9818-E707114BAB43}" dt="2025-01-29T19:35:06.740" v="43" actId="478"/>
          <ac:spMkLst>
            <pc:docMk/>
            <pc:sldMk cId="3180615259" sldId="347"/>
            <ac:spMk id="8" creationId="{FC0BED99-09E4-D9C3-7C52-2C9B0E472EA1}"/>
          </ac:spMkLst>
        </pc:spChg>
        <pc:spChg chg="mod">
          <ac:chgData name="Jassem Abbasi" userId="a485637c-5d5c-44af-8411-f95acc3236b6" providerId="ADAL" clId="{B8931C42-2740-4E35-9818-E707114BAB43}" dt="2025-01-29T19:35:12.737" v="44" actId="1076"/>
          <ac:spMkLst>
            <pc:docMk/>
            <pc:sldMk cId="3180615259" sldId="347"/>
            <ac:spMk id="12" creationId="{C5D3B57C-1348-4463-BEA8-C19C62C603D0}"/>
          </ac:spMkLst>
        </pc:spChg>
      </pc:sldChg>
      <pc:sldChg chg="add ord">
        <pc:chgData name="Jassem Abbasi" userId="a485637c-5d5c-44af-8411-f95acc3236b6" providerId="ADAL" clId="{B8931C42-2740-4E35-9818-E707114BAB43}" dt="2025-01-29T19:28:28.164" v="4"/>
        <pc:sldMkLst>
          <pc:docMk/>
          <pc:sldMk cId="2461436317" sldId="714"/>
        </pc:sldMkLst>
      </pc:sldChg>
      <pc:sldChg chg="add del">
        <pc:chgData name="Jassem Abbasi" userId="a485637c-5d5c-44af-8411-f95acc3236b6" providerId="ADAL" clId="{B8931C42-2740-4E35-9818-E707114BAB43}" dt="2025-01-29T19:34:10.235" v="7" actId="47"/>
        <pc:sldMkLst>
          <pc:docMk/>
          <pc:sldMk cId="1156848357" sldId="2519"/>
        </pc:sldMkLst>
      </pc:sldChg>
      <pc:sldChg chg="del">
        <pc:chgData name="Jassem Abbasi" userId="a485637c-5d5c-44af-8411-f95acc3236b6" providerId="ADAL" clId="{B8931C42-2740-4E35-9818-E707114BAB43}" dt="2025-01-29T19:34:36.608" v="8" actId="47"/>
        <pc:sldMkLst>
          <pc:docMk/>
          <pc:sldMk cId="926565835" sldId="2573"/>
        </pc:sldMkLst>
      </pc:sldChg>
      <pc:sldChg chg="del">
        <pc:chgData name="Jassem Abbasi" userId="a485637c-5d5c-44af-8411-f95acc3236b6" providerId="ADAL" clId="{B8931C42-2740-4E35-9818-E707114BAB43}" dt="2025-01-29T19:28:52.818" v="5" actId="47"/>
        <pc:sldMkLst>
          <pc:docMk/>
          <pc:sldMk cId="2835248965" sldId="258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2:23.730"/>
    </inkml:context>
    <inkml:brush xml:id="br0">
      <inkml:brushProperty name="width" value="0.15875" units="cm"/>
      <inkml:brushProperty name="height" value="0.15875" units="cm"/>
      <inkml:brushProperty name="color" value="#FF0000"/>
    </inkml:brush>
  </inkml:definitions>
  <inkml:trace contextRef="#ctx0" brushRef="#br0">7179 1 24575,'8'221'0,"-1"-103"0,-5 225 0,-3-190 0,1 7 0,3 244 0,-2-379 0,1-1 0,1 0 0,1-1 0,1 1 0,14 39 0,59 113 0,-72-163 0,66 126 0,-56-113 0,2 1 0,0-2 0,23 24 0,-36-44 0,0 1 0,0 0 0,0 1 0,0-1 0,-1 1 0,5 10 0,-8-15 0,-1-1 0,1 1 0,-1 0 0,1 0 0,-1 0 0,0 0 0,0-1 0,0 1 0,0 0 0,0 0 0,0 0 0,0 0 0,-1-1 0,1 1 0,-1 0 0,1 0 0,-1 0 0,0-1 0,1 1 0,-1 0 0,0-1 0,0 1 0,0-1 0,-1 1 0,1-1 0,0 0 0,0 1 0,-1-1 0,1 0 0,-1 0 0,1 0 0,-1 0 0,-2 1 0,-7 4 0,1-1 0,-1 0 0,0 0 0,-19 4 0,-49 6 0,40-10 0,-59-1 0,-44-8 0,51 0 0,-40 1-164,-48 1-655,-57 1-164,-61 2 0,-55 12 0,-46 12 0,-468 55-1020,489-43 1057,53-4-37,82-7 0,70-10 0,-215-11-816,272-7 2539,-92 3 243,-65 8 0,-46 13-250,-390 52-950,222-21-790,318-37 374,58-7 822,93-8-66,-33-1-1,48 0-73,0-1-1,0 1 1,0 0 0,-1-1-1,1 1 1,0-1 0,0 0-1,0 0 1,0 0-1,1 0 1,-1 0 0,0 0-1,0 0 1,1 0 0,-1-1-1,0 1 1,-1-3 0,1 1 35,1 0 0,-1 0 0,1 0 1,0 0-1,0 0 0,0 0 0,0 0 1,1 0-1,-1-1 0,1-3 0,-1-24 465,1 0-1,5-32 0,-2 32-227,41-603 5188,-39 481-5193,-3 56-191,16-111 0,9 75 189,43-128 0,-64 242-269,-1 0 1,3-25-1,-7 37-46,-1-1 0,0 0-1,0 1 1,-1-1 0,0 0 0,0 1 0,-1-1-1,-4-12 1,3 12 1,-32-102 0,32 97 0,0 0 0,1 0 0,1-1 0,0 1 0,1 0 0,3-23 0,-3 33 0,0 0 0,1 0 0,0 0 0,0-1 0,0 1 0,0 0 0,0 0 0,1 1 0,-1-1 0,4-4 0,-4 6 0,0 0 0,0 0 0,0 0 0,0 0 0,1 0 0,-1 0 0,0 1 0,0-1 0,1 0 0,-1 1 0,1-1 0,-1 1 0,0 0 0,1-1 0,-1 1 0,1 0 0,-1 0 0,1 0 0,-1 0 0,1 0 0,-1 0 0,1 0 0,-1 1 0,1-1 0,2 1 0,7 4 0,-1 0 0,1 0 0,-1 1 0,0 0 0,0 1 0,13 12 0,25 23 0,-3 2 0,-1 2 0,45 62 0,-52-57 0,-13-18 0,37 40 0,101 85 0,-159-155 0,1 0 0,0 0 0,0 0 0,8 4 0,-12-7 0,1 1 0,0-1 0,-1 0 0,1 1 0,-1-1 0,1 0 0,-1 0 0,1 0 0,0 1 0,-1-1 0,1 0 0,0 0 0,-1 0 0,1 0 0,-1 0 0,1 0 0,0 0 0,-1-1 0,1 1 0,0 0 0,-1 0 0,1 0 0,-1-1 0,1 1 0,-1 0 0,1 0 0,0-1 0,-1 1 0,1 0 0,-1-1 0,1 1 0,-1-1 0,0 1 0,1-1 0,-1 1 0,1-1 0,-1 1 0,0-1 0,0 1 0,1-1 0,-1 0 0,0 1 0,0-1 0,1 1 0,-1-1 0,0 0 0,0 0 0,0-3 0,0 0 0,1 0 0,-2 0 0,1 0 0,0 0 0,-1 1 0,0-1 0,0 0 0,0 0 0,0 1 0,-4-8 0,-4-5 0,-12-19 0,17 29 0,-29-42 0,-69-76 0,-51-33 0,151 155 0,-98-95 0,-32-31 0,129 124 0,-1 0 0,0 0 0,0 1 0,-1 0 0,1 0 0,0 0 0,-1 0 0,0 1 0,-5-2 0,5 2 0,1 1 0,-1 0 0,0 1 0,0-1 0,1 1 0,-1 0 0,0 0 0,0 1 0,0-1 0,-7 3 0,-10 3 0,2 1 0,-1 0 0,1 2 0,-35 19 0,-71 58 0,-112 110 0,100-80 0,103-87-1365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12:02:25.716"/>
    </inkml:context>
    <inkml:brush xml:id="br0">
      <inkml:brushProperty name="width" value="0.15875" units="cm"/>
      <inkml:brushProperty name="height" value="0.15875" units="cm"/>
      <inkml:brushProperty name="color" value="#FF0000"/>
    </inkml:brush>
  </inkml:definitions>
  <inkml:trace contextRef="#ctx0" brushRef="#br0">96 326 24575,'1'0'0,"0"0"0,1 1 0,-1-1 0,0 0 0,0 1 0,0-1 0,0 0 0,0 1 0,0 0 0,0-1 0,0 1 0,0 0 0,-1-1 0,1 1 0,0 0 0,0 0 0,-1 0 0,1-1 0,0 1 0,-1 0 0,1 0 0,-1 0 0,1 0 0,-1 0 0,1 2 0,0 0 0,0-1 0,0 1 0,-1-1 0,1 1 0,-1-1 0,0 1 0,1-1 0,-1 1 0,0-1 0,-1 4 0,0-4 0,0 1 0,0-1 0,0 0 0,0 0 0,0 0 0,0 0 0,-1 0 0,1 0 0,0-1 0,-1 1 0,0 0 0,0-1 0,1 1 0,-1-1 0,0 1 0,0-1 0,0 0 0,0 0 0,0 0 0,-1 0 0,1 0 0,0-1 0,0 1 0,-3 0 0,1 0 0,0-1 0,0 1 0,1-1 0,-1 0 0,0 0 0,0 0 0,0 0 0,1-1 0,-1 1 0,0-1 0,1 0 0,-1 0 0,0 0 0,-3-3 0,6 4 0,0-1 0,0 0 0,-1 0 0,1 0 0,0 0 0,0 0 0,0 0 0,0 0 0,0 0 0,1 0 0,-1 0 0,0 0 0,0-1 0,1 1 0,-1 0 0,1 0 0,-1-1 0,1-1 0,-1 1 0,1 0 0,0-1 0,0 1 0,0 0 0,0-1 0,1 1 0,-1 0 0,1-1 0,-1 1 0,2-3 0,2-4 0,0 0 0,1 1 0,0-1 0,7-8 0,-10 15 0,8-12 0,1 1 0,1 0 0,0 1 0,0 0 0,1 1 0,1 0 0,16-10 0,-22 17 0,0-1 0,0 1 0,1 0 0,0 0 0,-1 1 0,1 1 0,0-1 0,1 1 0,-1 1 0,0 0 0,0 0 0,1 1 0,-1 0 0,17 2 0,-22-1 0,0 0 0,-1 0 0,1 0 0,-1 1 0,1-1 0,-1 1 0,1 0 0,-1 0 0,0 0 0,0 0 0,0 1 0,0-1 0,0 1 0,-1 0 0,1-1 0,1 5 0,-2-5 0,-1 0 0,0 0 0,0 0 0,0 0 0,0 0 0,0 1 0,-1-1 0,1 0 0,-1 1 0,0-1 0,1 1 0,-1-1 0,0 0 0,0 1 0,-1-1 0,1 0 0,0 1 0,-1-1 0,1 0 0,-1 1 0,0-1 0,0 0 0,0 0 0,0 0 0,0 0 0,-3 3 0,3-2 0,-1-1 0,0 0 0,0 0 0,0 0 0,0-1 0,-1 1 0,1-1 0,0 1 0,-1-1 0,1 1 0,-1-1 0,1 0 0,-6 1 0,0 0 0,0-1 0,0 1 0,-13-1 0,13-1 0,-1 0 0,1-1 0,-1 1 0,1-2 0,0 1 0,0-1 0,0-1 0,0 1 0,0-1 0,0-1 0,-7-4 0,11 6 0,1 0 0,-1 0 0,1-1 0,0 0 0,0 0 0,0 0 0,0 0 0,1 0 0,-1 0 0,1-1 0,0 1 0,0-1 0,0 0 0,0 1 0,1-1 0,-1 0 0,1 0 0,0 0 0,0 0 0,1 0 0,-1 0 0,1-1 0,0 1 0,0-6 0,1 4 0,0 1 0,0-1 0,1 0 0,-1 1 0,1-1 0,0 1 0,1-1 0,0 1 0,-1 0 0,2 0 0,-1 0 0,0 0 0,7-6 0,2-1 0,1 1 0,0 0 0,21-13 0,-26 19 0,0 0 0,1 1 0,-1 0 0,1 0 0,0 1 0,0 0 0,0 0 0,1 1 0,14-1 0,-19 3 0,0-1 0,0 1 0,0 0 0,0 1 0,0-1 0,0 1 0,0 0 0,0 0 0,-1 1 0,1 0 0,0-1 0,-1 1 0,1 1 0,-1-1 0,0 1 0,1 0 0,-1 0 0,-1 0 0,7 6 0,-5-3 0,-1 0 0,0 1 0,0 0 0,0-1 0,-1 1 0,0 0 0,-1 0 0,0 1 0,0-1 0,2 9 0,-2-2 0,-1 0 0,0 0 0,-1 0 0,-2 23 0,0-29 0,1 0 0,-1 0 0,-1 0 0,1-1 0,-1 1 0,-1-1 0,1 0 0,-1 0 0,0 0 0,-1 0 0,0-1 0,-7 9 0,4-7 0,0-1 0,0 1 0,-1-2 0,0 1 0,0-1 0,-1 0 0,0-1 0,-14 6 0,21-10 0,0 0 0,0 0 0,0-1 0,0 1 0,1-1 0,-1 1 0,0-1 0,0 0 0,0 0 0,0-1 0,0 1 0,0 0 0,0-1 0,-4-1 0,5 1 0,0 0 0,0 0 0,0 0 0,1 0 0,-1 0 0,0 0 0,1-1 0,-1 1 0,1 0 0,-1-1 0,1 0 0,0 1 0,0-1 0,-1 0 0,1 1 0,0-1 0,1 0 0,-1 0 0,0 0 0,0 0 0,0-2 0,1 1-80,0 1 0,0 0-1,0-1 1,0 1 0,0 0-1,0 0 1,1-1 0,-1 1-1,1 0 1,-1 0 0,1 0 0,0-1-1,0 1 1,0 0 0,0 0-1,2-2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7D51F-360A-4A83-945F-650CD31F0CEF}" type="datetimeFigureOut">
              <a:rPr lang="nb-NO" smtClean="0"/>
              <a:t>29.01.2025</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B1ED6-7787-44D3-99A4-C7871EA3E967}" type="slidenum">
              <a:rPr lang="nb-NO" smtClean="0"/>
              <a:t>‹#›</a:t>
            </a:fld>
            <a:endParaRPr lang="nb-NO"/>
          </a:p>
        </p:txBody>
      </p:sp>
    </p:spTree>
    <p:extLst>
      <p:ext uri="{BB962C8B-B14F-4D97-AF65-F5344CB8AC3E}">
        <p14:creationId xmlns:p14="http://schemas.microsoft.com/office/powerpoint/2010/main" val="58883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1</a:t>
            </a:fld>
            <a:endParaRPr lang="nb-NO"/>
          </a:p>
        </p:txBody>
      </p:sp>
    </p:spTree>
    <p:extLst>
      <p:ext uri="{BB962C8B-B14F-4D97-AF65-F5344CB8AC3E}">
        <p14:creationId xmlns:p14="http://schemas.microsoft.com/office/powerpoint/2010/main" val="509495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24</a:t>
            </a:fld>
            <a:endParaRPr lang="nb-NO"/>
          </a:p>
        </p:txBody>
      </p:sp>
    </p:spTree>
    <p:extLst>
      <p:ext uri="{BB962C8B-B14F-4D97-AF65-F5344CB8AC3E}">
        <p14:creationId xmlns:p14="http://schemas.microsoft.com/office/powerpoint/2010/main" val="2437073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29</a:t>
            </a:fld>
            <a:endParaRPr lang="nb-NO"/>
          </a:p>
        </p:txBody>
      </p:sp>
    </p:spTree>
    <p:extLst>
      <p:ext uri="{BB962C8B-B14F-4D97-AF65-F5344CB8AC3E}">
        <p14:creationId xmlns:p14="http://schemas.microsoft.com/office/powerpoint/2010/main" val="351149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30</a:t>
            </a:fld>
            <a:endParaRPr lang="nb-NO"/>
          </a:p>
        </p:txBody>
      </p:sp>
    </p:spTree>
    <p:extLst>
      <p:ext uri="{BB962C8B-B14F-4D97-AF65-F5344CB8AC3E}">
        <p14:creationId xmlns:p14="http://schemas.microsoft.com/office/powerpoint/2010/main" val="2908754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31</a:t>
            </a:fld>
            <a:endParaRPr lang="nb-NO"/>
          </a:p>
        </p:txBody>
      </p:sp>
    </p:spTree>
    <p:extLst>
      <p:ext uri="{BB962C8B-B14F-4D97-AF65-F5344CB8AC3E}">
        <p14:creationId xmlns:p14="http://schemas.microsoft.com/office/powerpoint/2010/main" val="687252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32</a:t>
            </a:fld>
            <a:endParaRPr lang="nb-NO"/>
          </a:p>
        </p:txBody>
      </p:sp>
    </p:spTree>
    <p:extLst>
      <p:ext uri="{BB962C8B-B14F-4D97-AF65-F5344CB8AC3E}">
        <p14:creationId xmlns:p14="http://schemas.microsoft.com/office/powerpoint/2010/main" val="277444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33</a:t>
            </a:fld>
            <a:endParaRPr lang="nb-NO"/>
          </a:p>
        </p:txBody>
      </p:sp>
    </p:spTree>
    <p:extLst>
      <p:ext uri="{BB962C8B-B14F-4D97-AF65-F5344CB8AC3E}">
        <p14:creationId xmlns:p14="http://schemas.microsoft.com/office/powerpoint/2010/main" val="1937072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34</a:t>
            </a:fld>
            <a:endParaRPr lang="nb-NO"/>
          </a:p>
        </p:txBody>
      </p:sp>
    </p:spTree>
    <p:extLst>
      <p:ext uri="{BB962C8B-B14F-4D97-AF65-F5344CB8AC3E}">
        <p14:creationId xmlns:p14="http://schemas.microsoft.com/office/powerpoint/2010/main" val="1272492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35</a:t>
            </a:fld>
            <a:endParaRPr lang="nb-NO"/>
          </a:p>
        </p:txBody>
      </p:sp>
    </p:spTree>
    <p:extLst>
      <p:ext uri="{BB962C8B-B14F-4D97-AF65-F5344CB8AC3E}">
        <p14:creationId xmlns:p14="http://schemas.microsoft.com/office/powerpoint/2010/main" val="293192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2</a:t>
            </a:fld>
            <a:endParaRPr lang="nb-NO"/>
          </a:p>
        </p:txBody>
      </p:sp>
    </p:spTree>
    <p:extLst>
      <p:ext uri="{BB962C8B-B14F-4D97-AF65-F5344CB8AC3E}">
        <p14:creationId xmlns:p14="http://schemas.microsoft.com/office/powerpoint/2010/main" val="3473095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99B1ED6-7787-44D3-99A4-C7871EA3E967}" type="slidenum">
              <a:rPr lang="nb-NO" smtClean="0"/>
              <a:t>8</a:t>
            </a:fld>
            <a:endParaRPr lang="nb-NO"/>
          </a:p>
        </p:txBody>
      </p:sp>
    </p:spTree>
    <p:extLst>
      <p:ext uri="{BB962C8B-B14F-4D97-AF65-F5344CB8AC3E}">
        <p14:creationId xmlns:p14="http://schemas.microsoft.com/office/powerpoint/2010/main" val="1309366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PINNs is a simple concept that is explained here. On the left., we have the data NN, corresponding to supervised learning; on the right we have an extension of the NN corresponding to parametrized physics, here </a:t>
            </a:r>
          </a:p>
          <a:p>
            <a:r>
              <a:rPr lang="en-US" dirty="0"/>
              <a:t>The parametrized NL </a:t>
            </a:r>
            <a:r>
              <a:rPr lang="en-US" dirty="0" err="1"/>
              <a:t>Scrodedinger’s</a:t>
            </a:r>
            <a:r>
              <a:rPr lang="en-US" dirty="0"/>
              <a:t> equation. Here “f” is the residual that we aim to minimize (to zero) and hence the second term in the loss function, so we have the data loss and the physics loss. How we weigh them is very important as we will discuss soon. We note that the differential operators are obtained via Adm hence avoiding the “</a:t>
            </a:r>
            <a:r>
              <a:rPr lang="en-US" dirty="0" err="1"/>
              <a:t>tyrrany</a:t>
            </a:r>
            <a:r>
              <a:rPr lang="en-US" dirty="0"/>
              <a:t> of </a:t>
            </a:r>
            <a:r>
              <a:rPr lang="en-US" dirty="0" err="1"/>
              <a:t>mesg</a:t>
            </a:r>
            <a:r>
              <a:rPr lang="en-US" dirty="0"/>
              <a:t> generation” – this is a truly meshless method. </a:t>
            </a:r>
          </a:p>
          <a:p>
            <a:endParaRPr lang="en-US" dirty="0"/>
          </a:p>
          <a:p>
            <a:r>
              <a:rPr lang="en-US" b="0" i="0" dirty="0">
                <a:solidFill>
                  <a:srgbClr val="374151"/>
                </a:solidFill>
                <a:effectLst/>
                <a:latin typeface="Söhne"/>
              </a:rPr>
              <a:t>The Schrödinger equation is a cornerstone of quantum mechanics and is used to study a wide range of physical phenomena, such as the behavior of atoms and molecules, the properties of materials, and the behavior of subatomic particles.</a:t>
            </a:r>
            <a:endParaRPr lang="en-US" dirty="0"/>
          </a:p>
        </p:txBody>
      </p:sp>
      <p:sp>
        <p:nvSpPr>
          <p:cNvPr id="4" name="Slide Number Placeholder 3"/>
          <p:cNvSpPr>
            <a:spLocks noGrp="1"/>
          </p:cNvSpPr>
          <p:nvPr>
            <p:ph type="sldNum" sz="quarter" idx="5"/>
          </p:nvPr>
        </p:nvSpPr>
        <p:spPr/>
        <p:txBody>
          <a:bodyPr/>
          <a:lstStyle/>
          <a:p>
            <a:fld id="{FD4CD3F8-A766-4A13-8946-C8D5E4F49586}" type="slidenum">
              <a:rPr lang="en-US" smtClean="0"/>
              <a:t>11</a:t>
            </a:fld>
            <a:endParaRPr lang="en-US"/>
          </a:p>
        </p:txBody>
      </p:sp>
    </p:spTree>
    <p:extLst>
      <p:ext uri="{BB962C8B-B14F-4D97-AF65-F5344CB8AC3E}">
        <p14:creationId xmlns:p14="http://schemas.microsoft.com/office/powerpoint/2010/main" val="3739711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RAJ</a:t>
            </a:r>
          </a:p>
        </p:txBody>
      </p:sp>
      <p:sp>
        <p:nvSpPr>
          <p:cNvPr id="4" name="Slide Number Placeholder 3"/>
          <p:cNvSpPr>
            <a:spLocks noGrp="1"/>
          </p:cNvSpPr>
          <p:nvPr>
            <p:ph type="sldNum" sz="quarter" idx="5"/>
          </p:nvPr>
        </p:nvSpPr>
        <p:spPr/>
        <p:txBody>
          <a:bodyPr/>
          <a:lstStyle/>
          <a:p>
            <a:fld id="{FD4CD3F8-A766-4A13-8946-C8D5E4F49586}" type="slidenum">
              <a:rPr lang="en-US" smtClean="0"/>
              <a:t>16</a:t>
            </a:fld>
            <a:endParaRPr lang="en-US"/>
          </a:p>
        </p:txBody>
      </p:sp>
    </p:spTree>
    <p:extLst>
      <p:ext uri="{BB962C8B-B14F-4D97-AF65-F5344CB8AC3E}">
        <p14:creationId xmlns:p14="http://schemas.microsoft.com/office/powerpoint/2010/main" val="412922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RAJ</a:t>
            </a:r>
          </a:p>
        </p:txBody>
      </p:sp>
      <p:sp>
        <p:nvSpPr>
          <p:cNvPr id="4" name="Slide Number Placeholder 3"/>
          <p:cNvSpPr>
            <a:spLocks noGrp="1"/>
          </p:cNvSpPr>
          <p:nvPr>
            <p:ph type="sldNum" sz="quarter" idx="5"/>
          </p:nvPr>
        </p:nvSpPr>
        <p:spPr/>
        <p:txBody>
          <a:bodyPr/>
          <a:lstStyle/>
          <a:p>
            <a:fld id="{FD4CD3F8-A766-4A13-8946-C8D5E4F49586}" type="slidenum">
              <a:rPr lang="en-US" smtClean="0"/>
              <a:t>17</a:t>
            </a:fld>
            <a:endParaRPr lang="en-US"/>
          </a:p>
        </p:txBody>
      </p:sp>
    </p:spTree>
    <p:extLst>
      <p:ext uri="{BB962C8B-B14F-4D97-AF65-F5344CB8AC3E}">
        <p14:creationId xmlns:p14="http://schemas.microsoft.com/office/powerpoint/2010/main" val="265475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RAJ</a:t>
            </a:r>
          </a:p>
        </p:txBody>
      </p:sp>
      <p:sp>
        <p:nvSpPr>
          <p:cNvPr id="4" name="Slide Number Placeholder 3"/>
          <p:cNvSpPr>
            <a:spLocks noGrp="1"/>
          </p:cNvSpPr>
          <p:nvPr>
            <p:ph type="sldNum" sz="quarter" idx="5"/>
          </p:nvPr>
        </p:nvSpPr>
        <p:spPr/>
        <p:txBody>
          <a:bodyPr/>
          <a:lstStyle/>
          <a:p>
            <a:fld id="{FD4CD3F8-A766-4A13-8946-C8D5E4F49586}" type="slidenum">
              <a:rPr lang="en-US" smtClean="0"/>
              <a:t>18</a:t>
            </a:fld>
            <a:endParaRPr lang="en-US"/>
          </a:p>
        </p:txBody>
      </p:sp>
    </p:spTree>
    <p:extLst>
      <p:ext uri="{BB962C8B-B14F-4D97-AF65-F5344CB8AC3E}">
        <p14:creationId xmlns:p14="http://schemas.microsoft.com/office/powerpoint/2010/main" val="2980847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RAJ</a:t>
            </a:r>
          </a:p>
        </p:txBody>
      </p:sp>
      <p:sp>
        <p:nvSpPr>
          <p:cNvPr id="4" name="Slide Number Placeholder 3"/>
          <p:cNvSpPr>
            <a:spLocks noGrp="1"/>
          </p:cNvSpPr>
          <p:nvPr>
            <p:ph type="sldNum" sz="quarter" idx="5"/>
          </p:nvPr>
        </p:nvSpPr>
        <p:spPr/>
        <p:txBody>
          <a:bodyPr/>
          <a:lstStyle/>
          <a:p>
            <a:fld id="{FD4CD3F8-A766-4A13-8946-C8D5E4F49586}" type="slidenum">
              <a:rPr lang="en-US" smtClean="0"/>
              <a:t>19</a:t>
            </a:fld>
            <a:endParaRPr lang="en-US"/>
          </a:p>
        </p:txBody>
      </p:sp>
    </p:spTree>
    <p:extLst>
      <p:ext uri="{BB962C8B-B14F-4D97-AF65-F5344CB8AC3E}">
        <p14:creationId xmlns:p14="http://schemas.microsoft.com/office/powerpoint/2010/main" val="1281247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solution to Burgers equation with </a:t>
            </a:r>
            <a:r>
              <a:rPr lang="en-US" dirty="0" err="1"/>
              <a:t>gappy</a:t>
            </a:r>
            <a:r>
              <a:rPr lang="en-US" dirty="0"/>
              <a:t> BC, a problem that cannot be solved at all using DG because of the gap in BC over large time periods. The loss function is shown on the right – further training is required </a:t>
            </a:r>
            <a:r>
              <a:rPr lang="en-US" dirty="0" err="1"/>
              <a:t>ro</a:t>
            </a:r>
            <a:r>
              <a:rPr lang="en-US" dirty="0"/>
              <a:t> </a:t>
            </a:r>
          </a:p>
          <a:p>
            <a:r>
              <a:rPr lang="en-US" dirty="0"/>
              <a:t>Obtain good generalization.</a:t>
            </a:r>
          </a:p>
        </p:txBody>
      </p:sp>
      <p:sp>
        <p:nvSpPr>
          <p:cNvPr id="4" name="Slide Number Placeholder 3"/>
          <p:cNvSpPr>
            <a:spLocks noGrp="1"/>
          </p:cNvSpPr>
          <p:nvPr>
            <p:ph type="sldNum" sz="quarter" idx="5"/>
          </p:nvPr>
        </p:nvSpPr>
        <p:spPr/>
        <p:txBody>
          <a:bodyPr/>
          <a:lstStyle/>
          <a:p>
            <a:fld id="{FD4CD3F8-A766-4A13-8946-C8D5E4F49586}" type="slidenum">
              <a:rPr lang="en-US" smtClean="0"/>
              <a:t>20</a:t>
            </a:fld>
            <a:endParaRPr lang="en-US"/>
          </a:p>
        </p:txBody>
      </p:sp>
    </p:spTree>
    <p:extLst>
      <p:ext uri="{BB962C8B-B14F-4D97-AF65-F5344CB8AC3E}">
        <p14:creationId xmlns:p14="http://schemas.microsoft.com/office/powerpoint/2010/main" val="1042534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1336-7351-4248-AAF6-5E948819B6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C81746F-E59B-410B-9A8A-7FA0841585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68551F4-4477-4473-9E08-34E6662E214F}"/>
              </a:ext>
            </a:extLst>
          </p:cNvPr>
          <p:cNvSpPr>
            <a:spLocks noGrp="1"/>
          </p:cNvSpPr>
          <p:nvPr>
            <p:ph type="dt" sz="half" idx="10"/>
          </p:nvPr>
        </p:nvSpPr>
        <p:spPr/>
        <p:txBody>
          <a:bodyPr/>
          <a:lstStyle/>
          <a:p>
            <a:fld id="{83BBB66D-0814-4F70-B5D2-D383B3097CCD}" type="datetime1">
              <a:rPr lang="en-GB" smtClean="0"/>
              <a:t>29/01/2025</a:t>
            </a:fld>
            <a:endParaRPr lang="en-GB"/>
          </a:p>
        </p:txBody>
      </p:sp>
      <p:sp>
        <p:nvSpPr>
          <p:cNvPr id="5" name="Footer Placeholder 4">
            <a:extLst>
              <a:ext uri="{FF2B5EF4-FFF2-40B4-BE49-F238E27FC236}">
                <a16:creationId xmlns:a16="http://schemas.microsoft.com/office/drawing/2014/main" id="{14744A60-486D-404A-9159-347DCDE3B8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DEF255-C2FE-4851-B88C-97164A50C8A4}"/>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23673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FBDB-AAF3-4377-9CDB-58ABFCEFCC1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3726EA-7FA3-4440-8028-E4EEDEB0D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08FCB5-5885-4F7C-95F5-FDE8BA314C6E}"/>
              </a:ext>
            </a:extLst>
          </p:cNvPr>
          <p:cNvSpPr>
            <a:spLocks noGrp="1"/>
          </p:cNvSpPr>
          <p:nvPr>
            <p:ph type="dt" sz="half" idx="10"/>
          </p:nvPr>
        </p:nvSpPr>
        <p:spPr/>
        <p:txBody>
          <a:bodyPr/>
          <a:lstStyle/>
          <a:p>
            <a:fld id="{77E38E16-F8BC-45B9-A5CE-00688E554E30}" type="datetime1">
              <a:rPr lang="en-GB" smtClean="0"/>
              <a:t>29/01/2025</a:t>
            </a:fld>
            <a:endParaRPr lang="en-GB"/>
          </a:p>
        </p:txBody>
      </p:sp>
      <p:sp>
        <p:nvSpPr>
          <p:cNvPr id="5" name="Footer Placeholder 4">
            <a:extLst>
              <a:ext uri="{FF2B5EF4-FFF2-40B4-BE49-F238E27FC236}">
                <a16:creationId xmlns:a16="http://schemas.microsoft.com/office/drawing/2014/main" id="{959CC39C-29A4-4BD8-AB7B-69C7F3E2F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05FCD5-EF51-4EAD-A98C-BC29D1544E61}"/>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202298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CB6484-B304-45A8-A51F-DFE5A0139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4F6885-9C81-46B7-B4E2-C8B60DF802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91B759-46ED-4170-A95D-3560D9047D0A}"/>
              </a:ext>
            </a:extLst>
          </p:cNvPr>
          <p:cNvSpPr>
            <a:spLocks noGrp="1"/>
          </p:cNvSpPr>
          <p:nvPr>
            <p:ph type="dt" sz="half" idx="10"/>
          </p:nvPr>
        </p:nvSpPr>
        <p:spPr/>
        <p:txBody>
          <a:bodyPr/>
          <a:lstStyle/>
          <a:p>
            <a:fld id="{38F10912-94F8-4FB8-82DA-BF203059150E}" type="datetime1">
              <a:rPr lang="en-GB" smtClean="0"/>
              <a:t>29/01/2025</a:t>
            </a:fld>
            <a:endParaRPr lang="en-GB"/>
          </a:p>
        </p:txBody>
      </p:sp>
      <p:sp>
        <p:nvSpPr>
          <p:cNvPr id="5" name="Footer Placeholder 4">
            <a:extLst>
              <a:ext uri="{FF2B5EF4-FFF2-40B4-BE49-F238E27FC236}">
                <a16:creationId xmlns:a16="http://schemas.microsoft.com/office/drawing/2014/main" id="{A240B6CC-C54A-44B0-8997-97927BFF0F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8601D2-D908-430E-8B3D-07F2A8DA7129}"/>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4024810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0_Tittellysbilde">
    <p:bg>
      <p:bgPr>
        <a:solidFill>
          <a:schemeClr val="bg1">
            <a:alpha val="0"/>
          </a:schemeClr>
        </a:solidFill>
        <a:effectLst/>
      </p:bgPr>
    </p:bg>
    <p:spTree>
      <p:nvGrpSpPr>
        <p:cNvPr id="1" name=""/>
        <p:cNvGrpSpPr/>
        <p:nvPr/>
      </p:nvGrpSpPr>
      <p:grpSpPr>
        <a:xfrm>
          <a:off x="0" y="0"/>
          <a:ext cx="0" cy="0"/>
          <a:chOff x="0" y="0"/>
          <a:chExt cx="0" cy="0"/>
        </a:xfrm>
      </p:grpSpPr>
      <p:pic>
        <p:nvPicPr>
          <p:cNvPr id="8" name="Grafikk 23">
            <a:extLst>
              <a:ext uri="{FF2B5EF4-FFF2-40B4-BE49-F238E27FC236}">
                <a16:creationId xmlns:a16="http://schemas.microsoft.com/office/drawing/2014/main" id="{2B3C55CF-3085-A37A-FED1-8D8764C6AF1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60908"/>
          <a:stretch/>
        </p:blipFill>
        <p:spPr>
          <a:xfrm>
            <a:off x="0" y="5589735"/>
            <a:ext cx="12192000" cy="1242982"/>
          </a:xfrm>
          <a:prstGeom prst="rect">
            <a:avLst/>
          </a:prstGeom>
        </p:spPr>
      </p:pic>
      <p:pic>
        <p:nvPicPr>
          <p:cNvPr id="10" name="Grafikk 23">
            <a:extLst>
              <a:ext uri="{FF2B5EF4-FFF2-40B4-BE49-F238E27FC236}">
                <a16:creationId xmlns:a16="http://schemas.microsoft.com/office/drawing/2014/main" id="{E8D5293E-6038-C45A-80AD-A43D4AF3A31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60908"/>
          <a:stretch/>
        </p:blipFill>
        <p:spPr>
          <a:xfrm>
            <a:off x="0" y="5589735"/>
            <a:ext cx="12192000" cy="1242982"/>
          </a:xfrm>
          <a:prstGeom prst="rect">
            <a:avLst/>
          </a:prstGeom>
        </p:spPr>
      </p:pic>
      <p:pic>
        <p:nvPicPr>
          <p:cNvPr id="24" name="Grafikk 23">
            <a:extLst>
              <a:ext uri="{FF2B5EF4-FFF2-40B4-BE49-F238E27FC236}">
                <a16:creationId xmlns:a16="http://schemas.microsoft.com/office/drawing/2014/main" id="{5511011A-24AF-44B9-AA28-6E4D4F675DA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60908"/>
          <a:stretch/>
        </p:blipFill>
        <p:spPr>
          <a:xfrm>
            <a:off x="-120091" y="4469348"/>
            <a:ext cx="12192000" cy="1242982"/>
          </a:xfrm>
          <a:prstGeom prst="rect">
            <a:avLst/>
          </a:prstGeom>
        </p:spPr>
      </p:pic>
      <p:grpSp>
        <p:nvGrpSpPr>
          <p:cNvPr id="4" name="Grafikk 9">
            <a:extLst>
              <a:ext uri="{FF2B5EF4-FFF2-40B4-BE49-F238E27FC236}">
                <a16:creationId xmlns:a16="http://schemas.microsoft.com/office/drawing/2014/main" id="{E2BEDD3E-8F6B-8288-0CB1-5E3CB0680D44}"/>
              </a:ext>
            </a:extLst>
          </p:cNvPr>
          <p:cNvGrpSpPr/>
          <p:nvPr userDrawn="1"/>
        </p:nvGrpSpPr>
        <p:grpSpPr>
          <a:xfrm>
            <a:off x="10436436" y="6244928"/>
            <a:ext cx="1641264" cy="672758"/>
            <a:chOff x="8175797" y="6237010"/>
            <a:chExt cx="1641264" cy="672758"/>
          </a:xfrm>
        </p:grpSpPr>
        <p:grpSp>
          <p:nvGrpSpPr>
            <p:cNvPr id="5" name="Grafikk 9">
              <a:extLst>
                <a:ext uri="{FF2B5EF4-FFF2-40B4-BE49-F238E27FC236}">
                  <a16:creationId xmlns:a16="http://schemas.microsoft.com/office/drawing/2014/main" id="{1F5C38A4-B4F8-2FDC-124A-2FF35DE48C49}"/>
                </a:ext>
              </a:extLst>
            </p:cNvPr>
            <p:cNvGrpSpPr/>
            <p:nvPr/>
          </p:nvGrpSpPr>
          <p:grpSpPr>
            <a:xfrm>
              <a:off x="8175797" y="6292761"/>
              <a:ext cx="705644" cy="584508"/>
              <a:chOff x="8175797" y="6292761"/>
              <a:chExt cx="705644" cy="584508"/>
            </a:xfrm>
            <a:solidFill>
              <a:srgbClr val="020E50"/>
            </a:solidFill>
          </p:grpSpPr>
          <p:sp>
            <p:nvSpPr>
              <p:cNvPr id="27" name="Freeform: Shape 90">
                <a:extLst>
                  <a:ext uri="{FF2B5EF4-FFF2-40B4-BE49-F238E27FC236}">
                    <a16:creationId xmlns:a16="http://schemas.microsoft.com/office/drawing/2014/main" id="{51B7FF99-A392-00F9-F627-E3901B036BEC}"/>
                  </a:ext>
                </a:extLst>
              </p:cNvPr>
              <p:cNvSpPr/>
              <p:nvPr/>
            </p:nvSpPr>
            <p:spPr>
              <a:xfrm>
                <a:off x="8175797" y="6297724"/>
                <a:ext cx="193576" cy="364813"/>
              </a:xfrm>
              <a:custGeom>
                <a:avLst/>
                <a:gdLst>
                  <a:gd name="connsiteX0" fmla="*/ 44672 w 193576"/>
                  <a:gd name="connsiteY0" fmla="*/ 71970 h 364813"/>
                  <a:gd name="connsiteX1" fmla="*/ 44672 w 193576"/>
                  <a:gd name="connsiteY1" fmla="*/ 364814 h 364813"/>
                  <a:gd name="connsiteX2" fmla="*/ 0 w 193576"/>
                  <a:gd name="connsiteY2" fmla="*/ 364814 h 364813"/>
                  <a:gd name="connsiteX3" fmla="*/ 0 w 193576"/>
                  <a:gd name="connsiteY3" fmla="*/ 827 h 364813"/>
                  <a:gd name="connsiteX4" fmla="*/ 65353 w 193576"/>
                  <a:gd name="connsiteY4" fmla="*/ 827 h 364813"/>
                  <a:gd name="connsiteX5" fmla="*/ 148905 w 193576"/>
                  <a:gd name="connsiteY5" fmla="*/ 293671 h 364813"/>
                  <a:gd name="connsiteX6" fmla="*/ 148905 w 193576"/>
                  <a:gd name="connsiteY6" fmla="*/ 0 h 364813"/>
                  <a:gd name="connsiteX7" fmla="*/ 193577 w 193576"/>
                  <a:gd name="connsiteY7" fmla="*/ 0 h 364813"/>
                  <a:gd name="connsiteX8" fmla="*/ 193577 w 193576"/>
                  <a:gd name="connsiteY8" fmla="*/ 363987 h 364813"/>
                  <a:gd name="connsiteX9" fmla="*/ 128224 w 193576"/>
                  <a:gd name="connsiteY9" fmla="*/ 363987 h 364813"/>
                  <a:gd name="connsiteX10" fmla="*/ 44672 w 193576"/>
                  <a:gd name="connsiteY10" fmla="*/ 71970 h 36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576" h="364813">
                    <a:moveTo>
                      <a:pt x="44672" y="71970"/>
                    </a:moveTo>
                    <a:lnTo>
                      <a:pt x="44672" y="364814"/>
                    </a:lnTo>
                    <a:lnTo>
                      <a:pt x="0" y="364814"/>
                    </a:lnTo>
                    <a:lnTo>
                      <a:pt x="0" y="827"/>
                    </a:lnTo>
                    <a:lnTo>
                      <a:pt x="65353" y="827"/>
                    </a:lnTo>
                    <a:lnTo>
                      <a:pt x="148905" y="293671"/>
                    </a:lnTo>
                    <a:lnTo>
                      <a:pt x="148905" y="0"/>
                    </a:lnTo>
                    <a:lnTo>
                      <a:pt x="193577" y="0"/>
                    </a:lnTo>
                    <a:lnTo>
                      <a:pt x="193577" y="363987"/>
                    </a:lnTo>
                    <a:lnTo>
                      <a:pt x="128224" y="363987"/>
                    </a:lnTo>
                    <a:lnTo>
                      <a:pt x="44672" y="71970"/>
                    </a:lnTo>
                    <a:close/>
                  </a:path>
                </a:pathLst>
              </a:custGeom>
              <a:solidFill>
                <a:srgbClr val="020E50"/>
              </a:solidFill>
              <a:ln w="8255" cap="flat">
                <a:noFill/>
                <a:prstDash val="solid"/>
                <a:miter/>
              </a:ln>
            </p:spPr>
            <p:txBody>
              <a:bodyPr rtlCol="0" anchor="ctr"/>
              <a:lstStyle/>
              <a:p>
                <a:endParaRPr lang="nb-NO"/>
              </a:p>
            </p:txBody>
          </p:sp>
          <p:sp>
            <p:nvSpPr>
              <p:cNvPr id="28" name="Freeform: Shape 91">
                <a:extLst>
                  <a:ext uri="{FF2B5EF4-FFF2-40B4-BE49-F238E27FC236}">
                    <a16:creationId xmlns:a16="http://schemas.microsoft.com/office/drawing/2014/main" id="{2448CE1A-B5DE-381F-DF0B-C5F1282C2C65}"/>
                  </a:ext>
                </a:extLst>
              </p:cNvPr>
              <p:cNvSpPr/>
              <p:nvPr/>
            </p:nvSpPr>
            <p:spPr>
              <a:xfrm>
                <a:off x="8444653" y="6292761"/>
                <a:ext cx="186958" cy="373913"/>
              </a:xfrm>
              <a:custGeom>
                <a:avLst/>
                <a:gdLst>
                  <a:gd name="connsiteX0" fmla="*/ 85207 w 186958"/>
                  <a:gd name="connsiteY0" fmla="*/ 330070 h 373913"/>
                  <a:gd name="connsiteX1" fmla="*/ 100097 w 186958"/>
                  <a:gd name="connsiteY1" fmla="*/ 330070 h 373913"/>
                  <a:gd name="connsiteX2" fmla="*/ 137324 w 186958"/>
                  <a:gd name="connsiteY2" fmla="*/ 291189 h 373913"/>
                  <a:gd name="connsiteX3" fmla="*/ 137324 w 186958"/>
                  <a:gd name="connsiteY3" fmla="*/ 274645 h 373913"/>
                  <a:gd name="connsiteX4" fmla="*/ 185304 w 186958"/>
                  <a:gd name="connsiteY4" fmla="*/ 274645 h 373913"/>
                  <a:gd name="connsiteX5" fmla="*/ 185304 w 186958"/>
                  <a:gd name="connsiteY5" fmla="*/ 291189 h 373913"/>
                  <a:gd name="connsiteX6" fmla="*/ 100925 w 186958"/>
                  <a:gd name="connsiteY6" fmla="*/ 373914 h 373913"/>
                  <a:gd name="connsiteX7" fmla="*/ 86034 w 186958"/>
                  <a:gd name="connsiteY7" fmla="*/ 373914 h 373913"/>
                  <a:gd name="connsiteX8" fmla="*/ 0 w 186958"/>
                  <a:gd name="connsiteY8" fmla="*/ 290362 h 373913"/>
                  <a:gd name="connsiteX9" fmla="*/ 0 w 186958"/>
                  <a:gd name="connsiteY9" fmla="*/ 82724 h 373913"/>
                  <a:gd name="connsiteX10" fmla="*/ 86034 w 186958"/>
                  <a:gd name="connsiteY10" fmla="*/ 0 h 373913"/>
                  <a:gd name="connsiteX11" fmla="*/ 100925 w 186958"/>
                  <a:gd name="connsiteY11" fmla="*/ 0 h 373913"/>
                  <a:gd name="connsiteX12" fmla="*/ 186959 w 186958"/>
                  <a:gd name="connsiteY12" fmla="*/ 82724 h 373913"/>
                  <a:gd name="connsiteX13" fmla="*/ 186959 w 186958"/>
                  <a:gd name="connsiteY13" fmla="*/ 98442 h 373913"/>
                  <a:gd name="connsiteX14" fmla="*/ 138978 w 186958"/>
                  <a:gd name="connsiteY14" fmla="*/ 98442 h 373913"/>
                  <a:gd name="connsiteX15" fmla="*/ 138978 w 186958"/>
                  <a:gd name="connsiteY15" fmla="*/ 82724 h 373913"/>
                  <a:gd name="connsiteX16" fmla="*/ 100925 w 186958"/>
                  <a:gd name="connsiteY16" fmla="*/ 43844 h 373913"/>
                  <a:gd name="connsiteX17" fmla="*/ 86034 w 186958"/>
                  <a:gd name="connsiteY17" fmla="*/ 43844 h 373913"/>
                  <a:gd name="connsiteX18" fmla="*/ 48808 w 186958"/>
                  <a:gd name="connsiteY18" fmla="*/ 82724 h 373913"/>
                  <a:gd name="connsiteX19" fmla="*/ 48808 w 186958"/>
                  <a:gd name="connsiteY19" fmla="*/ 290362 h 373913"/>
                  <a:gd name="connsiteX20" fmla="*/ 85207 w 186958"/>
                  <a:gd name="connsiteY20" fmla="*/ 330070 h 37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6958" h="373913">
                    <a:moveTo>
                      <a:pt x="85207" y="330070"/>
                    </a:moveTo>
                    <a:lnTo>
                      <a:pt x="100097" y="330070"/>
                    </a:lnTo>
                    <a:cubicBezTo>
                      <a:pt x="120779" y="330070"/>
                      <a:pt x="137324" y="311870"/>
                      <a:pt x="137324" y="291189"/>
                    </a:cubicBezTo>
                    <a:lnTo>
                      <a:pt x="137324" y="274645"/>
                    </a:lnTo>
                    <a:lnTo>
                      <a:pt x="185304" y="274645"/>
                    </a:lnTo>
                    <a:lnTo>
                      <a:pt x="185304" y="291189"/>
                    </a:lnTo>
                    <a:cubicBezTo>
                      <a:pt x="186131" y="336688"/>
                      <a:pt x="148078" y="373914"/>
                      <a:pt x="100925" y="373914"/>
                    </a:cubicBezTo>
                    <a:lnTo>
                      <a:pt x="86034" y="373914"/>
                    </a:lnTo>
                    <a:cubicBezTo>
                      <a:pt x="38881" y="373914"/>
                      <a:pt x="0" y="336688"/>
                      <a:pt x="0" y="290362"/>
                    </a:cubicBezTo>
                    <a:lnTo>
                      <a:pt x="0" y="82724"/>
                    </a:lnTo>
                    <a:cubicBezTo>
                      <a:pt x="0" y="37226"/>
                      <a:pt x="38881" y="0"/>
                      <a:pt x="86034" y="0"/>
                    </a:cubicBezTo>
                    <a:lnTo>
                      <a:pt x="100925" y="0"/>
                    </a:lnTo>
                    <a:cubicBezTo>
                      <a:pt x="148078" y="0"/>
                      <a:pt x="186959" y="37226"/>
                      <a:pt x="186959" y="82724"/>
                    </a:cubicBezTo>
                    <a:lnTo>
                      <a:pt x="186959" y="98442"/>
                    </a:lnTo>
                    <a:lnTo>
                      <a:pt x="138978" y="98442"/>
                    </a:lnTo>
                    <a:lnTo>
                      <a:pt x="138978" y="82724"/>
                    </a:lnTo>
                    <a:cubicBezTo>
                      <a:pt x="138978" y="61216"/>
                      <a:pt x="121606" y="43844"/>
                      <a:pt x="100925" y="43844"/>
                    </a:cubicBezTo>
                    <a:lnTo>
                      <a:pt x="86034" y="43844"/>
                    </a:lnTo>
                    <a:cubicBezTo>
                      <a:pt x="65353" y="43844"/>
                      <a:pt x="48808" y="62043"/>
                      <a:pt x="48808" y="82724"/>
                    </a:cubicBezTo>
                    <a:lnTo>
                      <a:pt x="48808" y="290362"/>
                    </a:lnTo>
                    <a:cubicBezTo>
                      <a:pt x="47981" y="311870"/>
                      <a:pt x="64526" y="330070"/>
                      <a:pt x="85207" y="330070"/>
                    </a:cubicBezTo>
                    <a:close/>
                  </a:path>
                </a:pathLst>
              </a:custGeom>
              <a:solidFill>
                <a:srgbClr val="020E50"/>
              </a:solidFill>
              <a:ln w="8255" cap="flat">
                <a:noFill/>
                <a:prstDash val="solid"/>
                <a:miter/>
              </a:ln>
            </p:spPr>
            <p:txBody>
              <a:bodyPr rtlCol="0" anchor="ctr"/>
              <a:lstStyle/>
              <a:p>
                <a:endParaRPr lang="nb-NO"/>
              </a:p>
            </p:txBody>
          </p:sp>
          <p:sp>
            <p:nvSpPr>
              <p:cNvPr id="29" name="Freeform: Shape 92">
                <a:extLst>
                  <a:ext uri="{FF2B5EF4-FFF2-40B4-BE49-F238E27FC236}">
                    <a16:creationId xmlns:a16="http://schemas.microsoft.com/office/drawing/2014/main" id="{8BCC03FA-7825-1CC7-D034-71F0A5A962D8}"/>
                  </a:ext>
                </a:extLst>
              </p:cNvPr>
              <p:cNvSpPr/>
              <p:nvPr/>
            </p:nvSpPr>
            <p:spPr>
              <a:xfrm>
                <a:off x="8695310" y="6292761"/>
                <a:ext cx="186131" cy="374740"/>
              </a:xfrm>
              <a:custGeom>
                <a:avLst/>
                <a:gdLst>
                  <a:gd name="connsiteX0" fmla="*/ 101752 w 186131"/>
                  <a:gd name="connsiteY0" fmla="*/ 164621 h 374740"/>
                  <a:gd name="connsiteX1" fmla="*/ 186131 w 186131"/>
                  <a:gd name="connsiteY1" fmla="*/ 257272 h 374740"/>
                  <a:gd name="connsiteX2" fmla="*/ 186131 w 186131"/>
                  <a:gd name="connsiteY2" fmla="*/ 291189 h 374740"/>
                  <a:gd name="connsiteX3" fmla="*/ 100925 w 186131"/>
                  <a:gd name="connsiteY3" fmla="*/ 374741 h 374740"/>
                  <a:gd name="connsiteX4" fmla="*/ 86034 w 186131"/>
                  <a:gd name="connsiteY4" fmla="*/ 374741 h 374740"/>
                  <a:gd name="connsiteX5" fmla="*/ 827 w 186131"/>
                  <a:gd name="connsiteY5" fmla="*/ 291189 h 374740"/>
                  <a:gd name="connsiteX6" fmla="*/ 827 w 186131"/>
                  <a:gd name="connsiteY6" fmla="*/ 279608 h 374740"/>
                  <a:gd name="connsiteX7" fmla="*/ 49635 w 186131"/>
                  <a:gd name="connsiteY7" fmla="*/ 279608 h 374740"/>
                  <a:gd name="connsiteX8" fmla="*/ 49635 w 186131"/>
                  <a:gd name="connsiteY8" fmla="*/ 291189 h 374740"/>
                  <a:gd name="connsiteX9" fmla="*/ 86034 w 186131"/>
                  <a:gd name="connsiteY9" fmla="*/ 330070 h 374740"/>
                  <a:gd name="connsiteX10" fmla="*/ 100925 w 186131"/>
                  <a:gd name="connsiteY10" fmla="*/ 330070 h 374740"/>
                  <a:gd name="connsiteX11" fmla="*/ 138151 w 186131"/>
                  <a:gd name="connsiteY11" fmla="*/ 291189 h 374740"/>
                  <a:gd name="connsiteX12" fmla="*/ 138151 w 186131"/>
                  <a:gd name="connsiteY12" fmla="*/ 258927 h 374740"/>
                  <a:gd name="connsiteX13" fmla="*/ 79416 w 186131"/>
                  <a:gd name="connsiteY13" fmla="*/ 205156 h 374740"/>
                  <a:gd name="connsiteX14" fmla="*/ 0 w 186131"/>
                  <a:gd name="connsiteY14" fmla="*/ 112505 h 374740"/>
                  <a:gd name="connsiteX15" fmla="*/ 0 w 186131"/>
                  <a:gd name="connsiteY15" fmla="*/ 82724 h 374740"/>
                  <a:gd name="connsiteX16" fmla="*/ 85207 w 186131"/>
                  <a:gd name="connsiteY16" fmla="*/ 0 h 374740"/>
                  <a:gd name="connsiteX17" fmla="*/ 100097 w 186131"/>
                  <a:gd name="connsiteY17" fmla="*/ 0 h 374740"/>
                  <a:gd name="connsiteX18" fmla="*/ 185304 w 186131"/>
                  <a:gd name="connsiteY18" fmla="*/ 82724 h 374740"/>
                  <a:gd name="connsiteX19" fmla="*/ 185304 w 186131"/>
                  <a:gd name="connsiteY19" fmla="*/ 95133 h 374740"/>
                  <a:gd name="connsiteX20" fmla="*/ 137324 w 186131"/>
                  <a:gd name="connsiteY20" fmla="*/ 95133 h 374740"/>
                  <a:gd name="connsiteX21" fmla="*/ 137324 w 186131"/>
                  <a:gd name="connsiteY21" fmla="*/ 83551 h 374740"/>
                  <a:gd name="connsiteX22" fmla="*/ 100097 w 186131"/>
                  <a:gd name="connsiteY22" fmla="*/ 43844 h 374740"/>
                  <a:gd name="connsiteX23" fmla="*/ 85207 w 186131"/>
                  <a:gd name="connsiteY23" fmla="*/ 43844 h 374740"/>
                  <a:gd name="connsiteX24" fmla="*/ 48808 w 186131"/>
                  <a:gd name="connsiteY24" fmla="*/ 83551 h 374740"/>
                  <a:gd name="connsiteX25" fmla="*/ 48808 w 186131"/>
                  <a:gd name="connsiteY25" fmla="*/ 110851 h 374740"/>
                  <a:gd name="connsiteX26" fmla="*/ 101752 w 186131"/>
                  <a:gd name="connsiteY26" fmla="*/ 164621 h 37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131" h="374740">
                    <a:moveTo>
                      <a:pt x="101752" y="164621"/>
                    </a:moveTo>
                    <a:cubicBezTo>
                      <a:pt x="143942" y="181993"/>
                      <a:pt x="186131" y="195229"/>
                      <a:pt x="186131" y="257272"/>
                    </a:cubicBezTo>
                    <a:lnTo>
                      <a:pt x="186131" y="291189"/>
                    </a:lnTo>
                    <a:cubicBezTo>
                      <a:pt x="186131" y="337515"/>
                      <a:pt x="148078" y="374741"/>
                      <a:pt x="100925" y="374741"/>
                    </a:cubicBezTo>
                    <a:lnTo>
                      <a:pt x="86034" y="374741"/>
                    </a:lnTo>
                    <a:cubicBezTo>
                      <a:pt x="39708" y="374741"/>
                      <a:pt x="827" y="337515"/>
                      <a:pt x="827" y="291189"/>
                    </a:cubicBezTo>
                    <a:lnTo>
                      <a:pt x="827" y="279608"/>
                    </a:lnTo>
                    <a:lnTo>
                      <a:pt x="49635" y="279608"/>
                    </a:lnTo>
                    <a:lnTo>
                      <a:pt x="49635" y="291189"/>
                    </a:lnTo>
                    <a:cubicBezTo>
                      <a:pt x="49635" y="312698"/>
                      <a:pt x="66180" y="330070"/>
                      <a:pt x="86034" y="330070"/>
                    </a:cubicBezTo>
                    <a:lnTo>
                      <a:pt x="100925" y="330070"/>
                    </a:lnTo>
                    <a:cubicBezTo>
                      <a:pt x="121606" y="330070"/>
                      <a:pt x="138151" y="311870"/>
                      <a:pt x="138151" y="291189"/>
                    </a:cubicBezTo>
                    <a:lnTo>
                      <a:pt x="138151" y="258927"/>
                    </a:lnTo>
                    <a:cubicBezTo>
                      <a:pt x="138151" y="227492"/>
                      <a:pt x="109197" y="217565"/>
                      <a:pt x="79416" y="205156"/>
                    </a:cubicBezTo>
                    <a:cubicBezTo>
                      <a:pt x="40535" y="189439"/>
                      <a:pt x="0" y="171239"/>
                      <a:pt x="0" y="112505"/>
                    </a:cubicBezTo>
                    <a:lnTo>
                      <a:pt x="0" y="82724"/>
                    </a:lnTo>
                    <a:cubicBezTo>
                      <a:pt x="0" y="37226"/>
                      <a:pt x="38881" y="0"/>
                      <a:pt x="85207" y="0"/>
                    </a:cubicBezTo>
                    <a:lnTo>
                      <a:pt x="100097" y="0"/>
                    </a:lnTo>
                    <a:cubicBezTo>
                      <a:pt x="147251" y="0"/>
                      <a:pt x="185304" y="37226"/>
                      <a:pt x="185304" y="82724"/>
                    </a:cubicBezTo>
                    <a:lnTo>
                      <a:pt x="185304" y="95133"/>
                    </a:lnTo>
                    <a:lnTo>
                      <a:pt x="137324" y="95133"/>
                    </a:lnTo>
                    <a:lnTo>
                      <a:pt x="137324" y="83551"/>
                    </a:lnTo>
                    <a:cubicBezTo>
                      <a:pt x="137324" y="62043"/>
                      <a:pt x="120779" y="43844"/>
                      <a:pt x="100097" y="43844"/>
                    </a:cubicBezTo>
                    <a:lnTo>
                      <a:pt x="85207" y="43844"/>
                    </a:lnTo>
                    <a:cubicBezTo>
                      <a:pt x="65353" y="43844"/>
                      <a:pt x="48808" y="62043"/>
                      <a:pt x="48808" y="83551"/>
                    </a:cubicBezTo>
                    <a:lnTo>
                      <a:pt x="48808" y="110851"/>
                    </a:lnTo>
                    <a:cubicBezTo>
                      <a:pt x="48808" y="143940"/>
                      <a:pt x="74453" y="153867"/>
                      <a:pt x="101752" y="164621"/>
                    </a:cubicBezTo>
                    <a:close/>
                  </a:path>
                </a:pathLst>
              </a:custGeom>
              <a:solidFill>
                <a:srgbClr val="020E50"/>
              </a:solidFill>
              <a:ln w="8255" cap="flat">
                <a:noFill/>
                <a:prstDash val="solid"/>
                <a:miter/>
              </a:ln>
            </p:spPr>
            <p:txBody>
              <a:bodyPr rtlCol="0" anchor="ctr"/>
              <a:lstStyle/>
              <a:p>
                <a:endParaRPr lang="nb-NO"/>
              </a:p>
            </p:txBody>
          </p:sp>
        </p:grpSp>
        <p:grpSp>
          <p:nvGrpSpPr>
            <p:cNvPr id="6" name="Grafikk 9">
              <a:extLst>
                <a:ext uri="{FF2B5EF4-FFF2-40B4-BE49-F238E27FC236}">
                  <a16:creationId xmlns:a16="http://schemas.microsoft.com/office/drawing/2014/main" id="{7AA58D3D-840C-CC38-BF0F-B42858A6D9F7}"/>
                </a:ext>
              </a:extLst>
            </p:cNvPr>
            <p:cNvGrpSpPr/>
            <p:nvPr/>
          </p:nvGrpSpPr>
          <p:grpSpPr>
            <a:xfrm>
              <a:off x="9211514" y="6449937"/>
              <a:ext cx="599756" cy="340641"/>
              <a:chOff x="9211514" y="6449937"/>
              <a:chExt cx="599756" cy="340641"/>
            </a:xfrm>
            <a:solidFill>
              <a:srgbClr val="020E50"/>
            </a:solidFill>
          </p:grpSpPr>
          <p:sp>
            <p:nvSpPr>
              <p:cNvPr id="22" name="Freeform: Shape 94">
                <a:extLst>
                  <a:ext uri="{FF2B5EF4-FFF2-40B4-BE49-F238E27FC236}">
                    <a16:creationId xmlns:a16="http://schemas.microsoft.com/office/drawing/2014/main" id="{2BC9082C-1BC0-A429-88E7-B9EB8367B863}"/>
                  </a:ext>
                </a:extLst>
              </p:cNvPr>
              <p:cNvSpPr/>
              <p:nvPr/>
            </p:nvSpPr>
            <p:spPr>
              <a:xfrm>
                <a:off x="9211514" y="6450764"/>
                <a:ext cx="121605" cy="214255"/>
              </a:xfrm>
              <a:custGeom>
                <a:avLst/>
                <a:gdLst>
                  <a:gd name="connsiteX0" fmla="*/ 2482 w 121605"/>
                  <a:gd name="connsiteY0" fmla="*/ 188611 h 214255"/>
                  <a:gd name="connsiteX1" fmla="*/ 76107 w 121605"/>
                  <a:gd name="connsiteY1" fmla="*/ 90169 h 214255"/>
                  <a:gd name="connsiteX2" fmla="*/ 86034 w 121605"/>
                  <a:gd name="connsiteY2" fmla="*/ 72797 h 214255"/>
                  <a:gd name="connsiteX3" fmla="*/ 89343 w 121605"/>
                  <a:gd name="connsiteY3" fmla="*/ 55425 h 214255"/>
                  <a:gd name="connsiteX4" fmla="*/ 89343 w 121605"/>
                  <a:gd name="connsiteY4" fmla="*/ 55425 h 214255"/>
                  <a:gd name="connsiteX5" fmla="*/ 81898 w 121605"/>
                  <a:gd name="connsiteY5" fmla="*/ 35571 h 214255"/>
                  <a:gd name="connsiteX6" fmla="*/ 61216 w 121605"/>
                  <a:gd name="connsiteY6" fmla="*/ 28953 h 214255"/>
                  <a:gd name="connsiteX7" fmla="*/ 40535 w 121605"/>
                  <a:gd name="connsiteY7" fmla="*/ 36399 h 214255"/>
                  <a:gd name="connsiteX8" fmla="*/ 30608 w 121605"/>
                  <a:gd name="connsiteY8" fmla="*/ 57907 h 214255"/>
                  <a:gd name="connsiteX9" fmla="*/ 30608 w 121605"/>
                  <a:gd name="connsiteY9" fmla="*/ 57907 h 214255"/>
                  <a:gd name="connsiteX10" fmla="*/ 0 w 121605"/>
                  <a:gd name="connsiteY10" fmla="*/ 57907 h 214255"/>
                  <a:gd name="connsiteX11" fmla="*/ 0 w 121605"/>
                  <a:gd name="connsiteY11" fmla="*/ 57907 h 214255"/>
                  <a:gd name="connsiteX12" fmla="*/ 10754 w 121605"/>
                  <a:gd name="connsiteY12" fmla="*/ 26472 h 214255"/>
                  <a:gd name="connsiteX13" fmla="*/ 31436 w 121605"/>
                  <a:gd name="connsiteY13" fmla="*/ 6618 h 214255"/>
                  <a:gd name="connsiteX14" fmla="*/ 61216 w 121605"/>
                  <a:gd name="connsiteY14" fmla="*/ 0 h 214255"/>
                  <a:gd name="connsiteX15" fmla="*/ 93479 w 121605"/>
                  <a:gd name="connsiteY15" fmla="*/ 6618 h 214255"/>
                  <a:gd name="connsiteX16" fmla="*/ 114161 w 121605"/>
                  <a:gd name="connsiteY16" fmla="*/ 25645 h 214255"/>
                  <a:gd name="connsiteX17" fmla="*/ 120778 w 121605"/>
                  <a:gd name="connsiteY17" fmla="*/ 55425 h 214255"/>
                  <a:gd name="connsiteX18" fmla="*/ 120778 w 121605"/>
                  <a:gd name="connsiteY18" fmla="*/ 55425 h 214255"/>
                  <a:gd name="connsiteX19" fmla="*/ 115815 w 121605"/>
                  <a:gd name="connsiteY19" fmla="*/ 78588 h 214255"/>
                  <a:gd name="connsiteX20" fmla="*/ 102579 w 121605"/>
                  <a:gd name="connsiteY20" fmla="*/ 102578 h 214255"/>
                  <a:gd name="connsiteX21" fmla="*/ 41363 w 121605"/>
                  <a:gd name="connsiteY21" fmla="*/ 186130 h 214255"/>
                  <a:gd name="connsiteX22" fmla="*/ 121606 w 121605"/>
                  <a:gd name="connsiteY22" fmla="*/ 186130 h 214255"/>
                  <a:gd name="connsiteX23" fmla="*/ 121606 w 121605"/>
                  <a:gd name="connsiteY23" fmla="*/ 214256 h 214255"/>
                  <a:gd name="connsiteX24" fmla="*/ 2482 w 121605"/>
                  <a:gd name="connsiteY24" fmla="*/ 214256 h 214255"/>
                  <a:gd name="connsiteX25" fmla="*/ 2482 w 121605"/>
                  <a:gd name="connsiteY25" fmla="*/ 188611 h 21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605" h="214255">
                    <a:moveTo>
                      <a:pt x="2482" y="188611"/>
                    </a:moveTo>
                    <a:lnTo>
                      <a:pt x="76107" y="90169"/>
                    </a:lnTo>
                    <a:cubicBezTo>
                      <a:pt x="80243" y="84379"/>
                      <a:pt x="83552" y="78588"/>
                      <a:pt x="86034" y="72797"/>
                    </a:cubicBezTo>
                    <a:cubicBezTo>
                      <a:pt x="88516" y="67007"/>
                      <a:pt x="89343" y="61216"/>
                      <a:pt x="89343" y="55425"/>
                    </a:cubicBezTo>
                    <a:lnTo>
                      <a:pt x="89343" y="55425"/>
                    </a:lnTo>
                    <a:cubicBezTo>
                      <a:pt x="89343" y="47153"/>
                      <a:pt x="86861" y="40535"/>
                      <a:pt x="81898" y="35571"/>
                    </a:cubicBezTo>
                    <a:cubicBezTo>
                      <a:pt x="76934" y="30608"/>
                      <a:pt x="70316" y="28953"/>
                      <a:pt x="61216" y="28953"/>
                    </a:cubicBezTo>
                    <a:cubicBezTo>
                      <a:pt x="52944" y="28953"/>
                      <a:pt x="45499" y="31435"/>
                      <a:pt x="40535" y="36399"/>
                    </a:cubicBezTo>
                    <a:cubicBezTo>
                      <a:pt x="35572" y="41362"/>
                      <a:pt x="32263" y="48807"/>
                      <a:pt x="30608" y="57907"/>
                    </a:cubicBezTo>
                    <a:lnTo>
                      <a:pt x="30608" y="57907"/>
                    </a:lnTo>
                    <a:lnTo>
                      <a:pt x="0" y="57907"/>
                    </a:lnTo>
                    <a:lnTo>
                      <a:pt x="0" y="57907"/>
                    </a:lnTo>
                    <a:cubicBezTo>
                      <a:pt x="1654" y="45498"/>
                      <a:pt x="4963" y="35571"/>
                      <a:pt x="10754" y="26472"/>
                    </a:cubicBezTo>
                    <a:cubicBezTo>
                      <a:pt x="15718" y="18199"/>
                      <a:pt x="23163" y="11581"/>
                      <a:pt x="31436" y="6618"/>
                    </a:cubicBezTo>
                    <a:cubicBezTo>
                      <a:pt x="39708" y="2482"/>
                      <a:pt x="49635" y="0"/>
                      <a:pt x="61216" y="0"/>
                    </a:cubicBezTo>
                    <a:cubicBezTo>
                      <a:pt x="73625" y="0"/>
                      <a:pt x="84380" y="2482"/>
                      <a:pt x="93479" y="6618"/>
                    </a:cubicBezTo>
                    <a:cubicBezTo>
                      <a:pt x="102579" y="10754"/>
                      <a:pt x="109197" y="17372"/>
                      <a:pt x="114161" y="25645"/>
                    </a:cubicBezTo>
                    <a:cubicBezTo>
                      <a:pt x="119124" y="33917"/>
                      <a:pt x="120778" y="43844"/>
                      <a:pt x="120778" y="55425"/>
                    </a:cubicBezTo>
                    <a:lnTo>
                      <a:pt x="120778" y="55425"/>
                    </a:lnTo>
                    <a:cubicBezTo>
                      <a:pt x="120778" y="62870"/>
                      <a:pt x="119124" y="71143"/>
                      <a:pt x="115815" y="78588"/>
                    </a:cubicBezTo>
                    <a:cubicBezTo>
                      <a:pt x="112506" y="86860"/>
                      <a:pt x="108370" y="94306"/>
                      <a:pt x="102579" y="102578"/>
                    </a:cubicBezTo>
                    <a:lnTo>
                      <a:pt x="41363" y="186130"/>
                    </a:lnTo>
                    <a:lnTo>
                      <a:pt x="121606" y="186130"/>
                    </a:lnTo>
                    <a:lnTo>
                      <a:pt x="121606" y="214256"/>
                    </a:lnTo>
                    <a:lnTo>
                      <a:pt x="2482" y="214256"/>
                    </a:lnTo>
                    <a:lnTo>
                      <a:pt x="2482" y="188611"/>
                    </a:lnTo>
                    <a:close/>
                  </a:path>
                </a:pathLst>
              </a:custGeom>
              <a:solidFill>
                <a:srgbClr val="020E50"/>
              </a:solidFill>
              <a:ln w="8255" cap="flat">
                <a:noFill/>
                <a:prstDash val="solid"/>
                <a:miter/>
              </a:ln>
            </p:spPr>
            <p:txBody>
              <a:bodyPr rtlCol="0" anchor="ctr"/>
              <a:lstStyle/>
              <a:p>
                <a:endParaRPr lang="nb-NO"/>
              </a:p>
            </p:txBody>
          </p:sp>
          <p:sp>
            <p:nvSpPr>
              <p:cNvPr id="23" name="Freeform: Shape 95">
                <a:extLst>
                  <a:ext uri="{FF2B5EF4-FFF2-40B4-BE49-F238E27FC236}">
                    <a16:creationId xmlns:a16="http://schemas.microsoft.com/office/drawing/2014/main" id="{195D7216-F843-C895-C146-CDC6BBABCBFD}"/>
                  </a:ext>
                </a:extLst>
              </p:cNvPr>
              <p:cNvSpPr/>
              <p:nvPr/>
            </p:nvSpPr>
            <p:spPr>
              <a:xfrm>
                <a:off x="9370346" y="6450764"/>
                <a:ext cx="120778" cy="217564"/>
              </a:xfrm>
              <a:custGeom>
                <a:avLst/>
                <a:gdLst>
                  <a:gd name="connsiteX0" fmla="*/ 15718 w 120778"/>
                  <a:gd name="connsiteY0" fmla="*/ 201020 h 217564"/>
                  <a:gd name="connsiteX1" fmla="*/ 0 w 120778"/>
                  <a:gd name="connsiteY1" fmla="*/ 156349 h 217564"/>
                  <a:gd name="connsiteX2" fmla="*/ 0 w 120778"/>
                  <a:gd name="connsiteY2" fmla="*/ 60389 h 217564"/>
                  <a:gd name="connsiteX3" fmla="*/ 15718 w 120778"/>
                  <a:gd name="connsiteY3" fmla="*/ 15718 h 217564"/>
                  <a:gd name="connsiteX4" fmla="*/ 60389 w 120778"/>
                  <a:gd name="connsiteY4" fmla="*/ 0 h 217564"/>
                  <a:gd name="connsiteX5" fmla="*/ 105061 w 120778"/>
                  <a:gd name="connsiteY5" fmla="*/ 15718 h 217564"/>
                  <a:gd name="connsiteX6" fmla="*/ 120779 w 120778"/>
                  <a:gd name="connsiteY6" fmla="*/ 60389 h 217564"/>
                  <a:gd name="connsiteX7" fmla="*/ 120779 w 120778"/>
                  <a:gd name="connsiteY7" fmla="*/ 157176 h 217564"/>
                  <a:gd name="connsiteX8" fmla="*/ 105061 w 120778"/>
                  <a:gd name="connsiteY8" fmla="*/ 201847 h 217564"/>
                  <a:gd name="connsiteX9" fmla="*/ 60389 w 120778"/>
                  <a:gd name="connsiteY9" fmla="*/ 217565 h 217564"/>
                  <a:gd name="connsiteX10" fmla="*/ 15718 w 120778"/>
                  <a:gd name="connsiteY10" fmla="*/ 201020 h 217564"/>
                  <a:gd name="connsiteX11" fmla="*/ 84380 w 120778"/>
                  <a:gd name="connsiteY11" fmla="*/ 180339 h 217564"/>
                  <a:gd name="connsiteX12" fmla="*/ 91825 w 120778"/>
                  <a:gd name="connsiteY12" fmla="*/ 156349 h 217564"/>
                  <a:gd name="connsiteX13" fmla="*/ 91825 w 120778"/>
                  <a:gd name="connsiteY13" fmla="*/ 60389 h 217564"/>
                  <a:gd name="connsiteX14" fmla="*/ 84380 w 120778"/>
                  <a:gd name="connsiteY14" fmla="*/ 36399 h 217564"/>
                  <a:gd name="connsiteX15" fmla="*/ 61216 w 120778"/>
                  <a:gd name="connsiteY15" fmla="*/ 28126 h 217564"/>
                  <a:gd name="connsiteX16" fmla="*/ 38054 w 120778"/>
                  <a:gd name="connsiteY16" fmla="*/ 36399 h 217564"/>
                  <a:gd name="connsiteX17" fmla="*/ 30608 w 120778"/>
                  <a:gd name="connsiteY17" fmla="*/ 60389 h 217564"/>
                  <a:gd name="connsiteX18" fmla="*/ 30608 w 120778"/>
                  <a:gd name="connsiteY18" fmla="*/ 157176 h 217564"/>
                  <a:gd name="connsiteX19" fmla="*/ 38054 w 120778"/>
                  <a:gd name="connsiteY19" fmla="*/ 181166 h 217564"/>
                  <a:gd name="connsiteX20" fmla="*/ 61216 w 120778"/>
                  <a:gd name="connsiteY20" fmla="*/ 189439 h 217564"/>
                  <a:gd name="connsiteX21" fmla="*/ 84380 w 120778"/>
                  <a:gd name="connsiteY21" fmla="*/ 180339 h 21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778" h="217564">
                    <a:moveTo>
                      <a:pt x="15718" y="201020"/>
                    </a:moveTo>
                    <a:cubicBezTo>
                      <a:pt x="5791" y="190266"/>
                      <a:pt x="0" y="175375"/>
                      <a:pt x="0" y="156349"/>
                    </a:cubicBezTo>
                    <a:lnTo>
                      <a:pt x="0" y="60389"/>
                    </a:lnTo>
                    <a:cubicBezTo>
                      <a:pt x="0" y="41362"/>
                      <a:pt x="4964" y="26472"/>
                      <a:pt x="15718" y="15718"/>
                    </a:cubicBezTo>
                    <a:cubicBezTo>
                      <a:pt x="25645" y="4963"/>
                      <a:pt x="40535" y="0"/>
                      <a:pt x="60389" y="0"/>
                    </a:cubicBezTo>
                    <a:cubicBezTo>
                      <a:pt x="80243" y="0"/>
                      <a:pt x="95134" y="4963"/>
                      <a:pt x="105061" y="15718"/>
                    </a:cubicBezTo>
                    <a:cubicBezTo>
                      <a:pt x="114988" y="26472"/>
                      <a:pt x="120779" y="41362"/>
                      <a:pt x="120779" y="60389"/>
                    </a:cubicBezTo>
                    <a:lnTo>
                      <a:pt x="120779" y="157176"/>
                    </a:lnTo>
                    <a:cubicBezTo>
                      <a:pt x="120779" y="176203"/>
                      <a:pt x="115815" y="191093"/>
                      <a:pt x="105061" y="201847"/>
                    </a:cubicBezTo>
                    <a:cubicBezTo>
                      <a:pt x="95134" y="212601"/>
                      <a:pt x="80243" y="217565"/>
                      <a:pt x="60389" y="217565"/>
                    </a:cubicBezTo>
                    <a:cubicBezTo>
                      <a:pt x="41363" y="216738"/>
                      <a:pt x="26472" y="211774"/>
                      <a:pt x="15718" y="201020"/>
                    </a:cubicBezTo>
                    <a:close/>
                    <a:moveTo>
                      <a:pt x="84380" y="180339"/>
                    </a:moveTo>
                    <a:cubicBezTo>
                      <a:pt x="89343" y="174548"/>
                      <a:pt x="91825" y="167103"/>
                      <a:pt x="91825" y="156349"/>
                    </a:cubicBezTo>
                    <a:lnTo>
                      <a:pt x="91825" y="60389"/>
                    </a:lnTo>
                    <a:cubicBezTo>
                      <a:pt x="91825" y="50462"/>
                      <a:pt x="89343" y="42189"/>
                      <a:pt x="84380" y="36399"/>
                    </a:cubicBezTo>
                    <a:cubicBezTo>
                      <a:pt x="79416" y="30608"/>
                      <a:pt x="71971" y="28126"/>
                      <a:pt x="61216" y="28126"/>
                    </a:cubicBezTo>
                    <a:cubicBezTo>
                      <a:pt x="50462" y="28126"/>
                      <a:pt x="43017" y="30608"/>
                      <a:pt x="38054" y="36399"/>
                    </a:cubicBezTo>
                    <a:cubicBezTo>
                      <a:pt x="33090" y="42189"/>
                      <a:pt x="30608" y="49635"/>
                      <a:pt x="30608" y="60389"/>
                    </a:cubicBezTo>
                    <a:lnTo>
                      <a:pt x="30608" y="157176"/>
                    </a:lnTo>
                    <a:cubicBezTo>
                      <a:pt x="30608" y="167103"/>
                      <a:pt x="33090" y="175375"/>
                      <a:pt x="38054" y="181166"/>
                    </a:cubicBezTo>
                    <a:cubicBezTo>
                      <a:pt x="43017" y="186957"/>
                      <a:pt x="50462" y="189439"/>
                      <a:pt x="61216" y="189439"/>
                    </a:cubicBezTo>
                    <a:cubicBezTo>
                      <a:pt x="71971" y="189439"/>
                      <a:pt x="79416" y="186130"/>
                      <a:pt x="84380" y="180339"/>
                    </a:cubicBezTo>
                    <a:close/>
                  </a:path>
                </a:pathLst>
              </a:custGeom>
              <a:solidFill>
                <a:srgbClr val="020E50"/>
              </a:solidFill>
              <a:ln w="8255" cap="flat">
                <a:noFill/>
                <a:prstDash val="solid"/>
                <a:miter/>
              </a:ln>
            </p:spPr>
            <p:txBody>
              <a:bodyPr rtlCol="0" anchor="ctr"/>
              <a:lstStyle/>
              <a:p>
                <a:endParaRPr lang="nb-NO"/>
              </a:p>
            </p:txBody>
          </p:sp>
          <p:sp>
            <p:nvSpPr>
              <p:cNvPr id="25" name="Freeform: Shape 96">
                <a:extLst>
                  <a:ext uri="{FF2B5EF4-FFF2-40B4-BE49-F238E27FC236}">
                    <a16:creationId xmlns:a16="http://schemas.microsoft.com/office/drawing/2014/main" id="{E6279B6E-5B89-B554-3F6E-73D68E9F9B65}"/>
                  </a:ext>
                </a:extLst>
              </p:cNvPr>
              <p:cNvSpPr/>
              <p:nvPr/>
            </p:nvSpPr>
            <p:spPr>
              <a:xfrm>
                <a:off x="9525042" y="6449937"/>
                <a:ext cx="126569" cy="216896"/>
              </a:xfrm>
              <a:custGeom>
                <a:avLst/>
                <a:gdLst>
                  <a:gd name="connsiteX0" fmla="*/ 32263 w 126569"/>
                  <a:gd name="connsiteY0" fmla="*/ 210947 h 216896"/>
                  <a:gd name="connsiteX1" fmla="*/ 10754 w 126569"/>
                  <a:gd name="connsiteY1" fmla="*/ 191920 h 216896"/>
                  <a:gd name="connsiteX2" fmla="*/ 0 w 126569"/>
                  <a:gd name="connsiteY2" fmla="*/ 162140 h 216896"/>
                  <a:gd name="connsiteX3" fmla="*/ 30608 w 126569"/>
                  <a:gd name="connsiteY3" fmla="*/ 162140 h 216896"/>
                  <a:gd name="connsiteX4" fmla="*/ 36399 w 126569"/>
                  <a:gd name="connsiteY4" fmla="*/ 177030 h 216896"/>
                  <a:gd name="connsiteX5" fmla="*/ 47981 w 126569"/>
                  <a:gd name="connsiteY5" fmla="*/ 185302 h 216896"/>
                  <a:gd name="connsiteX6" fmla="*/ 64526 w 126569"/>
                  <a:gd name="connsiteY6" fmla="*/ 187784 h 216896"/>
                  <a:gd name="connsiteX7" fmla="*/ 87689 w 126569"/>
                  <a:gd name="connsiteY7" fmla="*/ 179512 h 216896"/>
                  <a:gd name="connsiteX8" fmla="*/ 95961 w 126569"/>
                  <a:gd name="connsiteY8" fmla="*/ 157176 h 216896"/>
                  <a:gd name="connsiteX9" fmla="*/ 95961 w 126569"/>
                  <a:gd name="connsiteY9" fmla="*/ 150558 h 216896"/>
                  <a:gd name="connsiteX10" fmla="*/ 88516 w 126569"/>
                  <a:gd name="connsiteY10" fmla="*/ 125741 h 216896"/>
                  <a:gd name="connsiteX11" fmla="*/ 67007 w 126569"/>
                  <a:gd name="connsiteY11" fmla="*/ 117468 h 216896"/>
                  <a:gd name="connsiteX12" fmla="*/ 52117 w 126569"/>
                  <a:gd name="connsiteY12" fmla="*/ 117468 h 216896"/>
                  <a:gd name="connsiteX13" fmla="*/ 52117 w 126569"/>
                  <a:gd name="connsiteY13" fmla="*/ 89342 h 216896"/>
                  <a:gd name="connsiteX14" fmla="*/ 67007 w 126569"/>
                  <a:gd name="connsiteY14" fmla="*/ 89342 h 216896"/>
                  <a:gd name="connsiteX15" fmla="*/ 86034 w 126569"/>
                  <a:gd name="connsiteY15" fmla="*/ 81897 h 216896"/>
                  <a:gd name="connsiteX16" fmla="*/ 92652 w 126569"/>
                  <a:gd name="connsiteY16" fmla="*/ 61216 h 216896"/>
                  <a:gd name="connsiteX17" fmla="*/ 92652 w 126569"/>
                  <a:gd name="connsiteY17" fmla="*/ 54598 h 216896"/>
                  <a:gd name="connsiteX18" fmla="*/ 85207 w 126569"/>
                  <a:gd name="connsiteY18" fmla="*/ 35571 h 216896"/>
                  <a:gd name="connsiteX19" fmla="*/ 64526 w 126569"/>
                  <a:gd name="connsiteY19" fmla="*/ 28953 h 216896"/>
                  <a:gd name="connsiteX20" fmla="*/ 51289 w 126569"/>
                  <a:gd name="connsiteY20" fmla="*/ 31435 h 216896"/>
                  <a:gd name="connsiteX21" fmla="*/ 41363 w 126569"/>
                  <a:gd name="connsiteY21" fmla="*/ 40535 h 216896"/>
                  <a:gd name="connsiteX22" fmla="*/ 35572 w 126569"/>
                  <a:gd name="connsiteY22" fmla="*/ 55425 h 216896"/>
                  <a:gd name="connsiteX23" fmla="*/ 5791 w 126569"/>
                  <a:gd name="connsiteY23" fmla="*/ 55425 h 216896"/>
                  <a:gd name="connsiteX24" fmla="*/ 16545 w 126569"/>
                  <a:gd name="connsiteY24" fmla="*/ 25645 h 216896"/>
                  <a:gd name="connsiteX25" fmla="*/ 37226 w 126569"/>
                  <a:gd name="connsiteY25" fmla="*/ 6618 h 216896"/>
                  <a:gd name="connsiteX26" fmla="*/ 65353 w 126569"/>
                  <a:gd name="connsiteY26" fmla="*/ 0 h 216896"/>
                  <a:gd name="connsiteX27" fmla="*/ 107543 w 126569"/>
                  <a:gd name="connsiteY27" fmla="*/ 14063 h 216896"/>
                  <a:gd name="connsiteX28" fmla="*/ 122433 w 126569"/>
                  <a:gd name="connsiteY28" fmla="*/ 54598 h 216896"/>
                  <a:gd name="connsiteX29" fmla="*/ 122433 w 126569"/>
                  <a:gd name="connsiteY29" fmla="*/ 59561 h 216896"/>
                  <a:gd name="connsiteX30" fmla="*/ 114161 w 126569"/>
                  <a:gd name="connsiteY30" fmla="*/ 87688 h 216896"/>
                  <a:gd name="connsiteX31" fmla="*/ 90170 w 126569"/>
                  <a:gd name="connsiteY31" fmla="*/ 105060 h 216896"/>
                  <a:gd name="connsiteX32" fmla="*/ 116642 w 126569"/>
                  <a:gd name="connsiteY32" fmla="*/ 122432 h 216896"/>
                  <a:gd name="connsiteX33" fmla="*/ 126569 w 126569"/>
                  <a:gd name="connsiteY33" fmla="*/ 156349 h 216896"/>
                  <a:gd name="connsiteX34" fmla="*/ 126569 w 126569"/>
                  <a:gd name="connsiteY34" fmla="*/ 158831 h 216896"/>
                  <a:gd name="connsiteX35" fmla="*/ 119124 w 126569"/>
                  <a:gd name="connsiteY35" fmla="*/ 190266 h 216896"/>
                  <a:gd name="connsiteX36" fmla="*/ 98443 w 126569"/>
                  <a:gd name="connsiteY36" fmla="*/ 210120 h 216896"/>
                  <a:gd name="connsiteX37" fmla="*/ 65353 w 126569"/>
                  <a:gd name="connsiteY37" fmla="*/ 216738 h 216896"/>
                  <a:gd name="connsiteX38" fmla="*/ 32263 w 126569"/>
                  <a:gd name="connsiteY38" fmla="*/ 210947 h 21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6569" h="216896">
                    <a:moveTo>
                      <a:pt x="32263" y="210947"/>
                    </a:moveTo>
                    <a:cubicBezTo>
                      <a:pt x="23163" y="206811"/>
                      <a:pt x="15718" y="200193"/>
                      <a:pt x="10754" y="191920"/>
                    </a:cubicBezTo>
                    <a:cubicBezTo>
                      <a:pt x="4964" y="183648"/>
                      <a:pt x="1654" y="173721"/>
                      <a:pt x="0" y="162140"/>
                    </a:cubicBezTo>
                    <a:lnTo>
                      <a:pt x="30608" y="162140"/>
                    </a:lnTo>
                    <a:cubicBezTo>
                      <a:pt x="31436" y="167930"/>
                      <a:pt x="33090" y="172894"/>
                      <a:pt x="36399" y="177030"/>
                    </a:cubicBezTo>
                    <a:cubicBezTo>
                      <a:pt x="39708" y="181166"/>
                      <a:pt x="43017" y="183648"/>
                      <a:pt x="47981" y="185302"/>
                    </a:cubicBezTo>
                    <a:cubicBezTo>
                      <a:pt x="52944" y="186957"/>
                      <a:pt x="57908" y="187784"/>
                      <a:pt x="64526" y="187784"/>
                    </a:cubicBezTo>
                    <a:cubicBezTo>
                      <a:pt x="74453" y="187784"/>
                      <a:pt x="81898" y="185302"/>
                      <a:pt x="87689" y="179512"/>
                    </a:cubicBezTo>
                    <a:cubicBezTo>
                      <a:pt x="93479" y="174548"/>
                      <a:pt x="95961" y="167103"/>
                      <a:pt x="95961" y="157176"/>
                    </a:cubicBezTo>
                    <a:lnTo>
                      <a:pt x="95961" y="150558"/>
                    </a:lnTo>
                    <a:cubicBezTo>
                      <a:pt x="95961" y="139804"/>
                      <a:pt x="93479" y="131532"/>
                      <a:pt x="88516" y="125741"/>
                    </a:cubicBezTo>
                    <a:cubicBezTo>
                      <a:pt x="83552" y="119950"/>
                      <a:pt x="76107" y="117468"/>
                      <a:pt x="67007" y="117468"/>
                    </a:cubicBezTo>
                    <a:lnTo>
                      <a:pt x="52117" y="117468"/>
                    </a:lnTo>
                    <a:lnTo>
                      <a:pt x="52117" y="89342"/>
                    </a:lnTo>
                    <a:lnTo>
                      <a:pt x="67007" y="89342"/>
                    </a:lnTo>
                    <a:cubicBezTo>
                      <a:pt x="75280" y="89342"/>
                      <a:pt x="81898" y="86860"/>
                      <a:pt x="86034" y="81897"/>
                    </a:cubicBezTo>
                    <a:cubicBezTo>
                      <a:pt x="90998" y="76934"/>
                      <a:pt x="92652" y="70316"/>
                      <a:pt x="92652" y="61216"/>
                    </a:cubicBezTo>
                    <a:lnTo>
                      <a:pt x="92652" y="54598"/>
                    </a:lnTo>
                    <a:cubicBezTo>
                      <a:pt x="92652" y="46326"/>
                      <a:pt x="90170" y="39708"/>
                      <a:pt x="85207" y="35571"/>
                    </a:cubicBezTo>
                    <a:cubicBezTo>
                      <a:pt x="80243" y="30608"/>
                      <a:pt x="73625" y="28953"/>
                      <a:pt x="64526" y="28953"/>
                    </a:cubicBezTo>
                    <a:cubicBezTo>
                      <a:pt x="59562" y="28953"/>
                      <a:pt x="54599" y="29781"/>
                      <a:pt x="51289" y="31435"/>
                    </a:cubicBezTo>
                    <a:cubicBezTo>
                      <a:pt x="47981" y="33090"/>
                      <a:pt x="43844" y="36399"/>
                      <a:pt x="41363" y="40535"/>
                    </a:cubicBezTo>
                    <a:cubicBezTo>
                      <a:pt x="38881" y="44671"/>
                      <a:pt x="36399" y="49635"/>
                      <a:pt x="35572" y="55425"/>
                    </a:cubicBezTo>
                    <a:lnTo>
                      <a:pt x="5791" y="55425"/>
                    </a:lnTo>
                    <a:cubicBezTo>
                      <a:pt x="7445" y="43844"/>
                      <a:pt x="11582" y="33917"/>
                      <a:pt x="16545" y="25645"/>
                    </a:cubicBezTo>
                    <a:cubicBezTo>
                      <a:pt x="21509" y="17372"/>
                      <a:pt x="28954" y="10754"/>
                      <a:pt x="37226" y="6618"/>
                    </a:cubicBezTo>
                    <a:cubicBezTo>
                      <a:pt x="45499" y="2482"/>
                      <a:pt x="54599" y="0"/>
                      <a:pt x="65353" y="0"/>
                    </a:cubicBezTo>
                    <a:cubicBezTo>
                      <a:pt x="83552" y="0"/>
                      <a:pt x="97616" y="4963"/>
                      <a:pt x="107543" y="14063"/>
                    </a:cubicBezTo>
                    <a:cubicBezTo>
                      <a:pt x="117470" y="23163"/>
                      <a:pt x="122433" y="37226"/>
                      <a:pt x="122433" y="54598"/>
                    </a:cubicBezTo>
                    <a:lnTo>
                      <a:pt x="122433" y="59561"/>
                    </a:lnTo>
                    <a:cubicBezTo>
                      <a:pt x="122433" y="70316"/>
                      <a:pt x="119951" y="79415"/>
                      <a:pt x="114161" y="87688"/>
                    </a:cubicBezTo>
                    <a:cubicBezTo>
                      <a:pt x="108370" y="95960"/>
                      <a:pt x="100097" y="100924"/>
                      <a:pt x="90170" y="105060"/>
                    </a:cubicBezTo>
                    <a:cubicBezTo>
                      <a:pt x="101752" y="107542"/>
                      <a:pt x="110852" y="113332"/>
                      <a:pt x="116642" y="122432"/>
                    </a:cubicBezTo>
                    <a:cubicBezTo>
                      <a:pt x="123260" y="131532"/>
                      <a:pt x="126569" y="142286"/>
                      <a:pt x="126569" y="156349"/>
                    </a:cubicBezTo>
                    <a:lnTo>
                      <a:pt x="126569" y="158831"/>
                    </a:lnTo>
                    <a:cubicBezTo>
                      <a:pt x="126569" y="171239"/>
                      <a:pt x="124088" y="181993"/>
                      <a:pt x="119124" y="190266"/>
                    </a:cubicBezTo>
                    <a:cubicBezTo>
                      <a:pt x="114161" y="198538"/>
                      <a:pt x="107543" y="205983"/>
                      <a:pt x="98443" y="210120"/>
                    </a:cubicBezTo>
                    <a:cubicBezTo>
                      <a:pt x="89343" y="215083"/>
                      <a:pt x="78589" y="216738"/>
                      <a:pt x="65353" y="216738"/>
                    </a:cubicBezTo>
                    <a:cubicBezTo>
                      <a:pt x="51289" y="217565"/>
                      <a:pt x="41363" y="215083"/>
                      <a:pt x="32263" y="210947"/>
                    </a:cubicBezTo>
                    <a:close/>
                  </a:path>
                </a:pathLst>
              </a:custGeom>
              <a:solidFill>
                <a:srgbClr val="020E50"/>
              </a:solidFill>
              <a:ln w="8255" cap="flat">
                <a:noFill/>
                <a:prstDash val="solid"/>
                <a:miter/>
              </a:ln>
            </p:spPr>
            <p:txBody>
              <a:bodyPr rtlCol="0" anchor="ctr"/>
              <a:lstStyle/>
              <a:p>
                <a:endParaRPr lang="nb-NO"/>
              </a:p>
            </p:txBody>
          </p:sp>
          <p:sp>
            <p:nvSpPr>
              <p:cNvPr id="26" name="Freeform: Shape 97">
                <a:extLst>
                  <a:ext uri="{FF2B5EF4-FFF2-40B4-BE49-F238E27FC236}">
                    <a16:creationId xmlns:a16="http://schemas.microsoft.com/office/drawing/2014/main" id="{0E43120D-4085-64CA-E6E0-ED8434675880}"/>
                  </a:ext>
                </a:extLst>
              </p:cNvPr>
              <p:cNvSpPr/>
              <p:nvPr/>
            </p:nvSpPr>
            <p:spPr>
              <a:xfrm>
                <a:off x="9690492" y="6450764"/>
                <a:ext cx="120778" cy="217564"/>
              </a:xfrm>
              <a:custGeom>
                <a:avLst/>
                <a:gdLst>
                  <a:gd name="connsiteX0" fmla="*/ 15718 w 120778"/>
                  <a:gd name="connsiteY0" fmla="*/ 201020 h 217564"/>
                  <a:gd name="connsiteX1" fmla="*/ 0 w 120778"/>
                  <a:gd name="connsiteY1" fmla="*/ 156349 h 217564"/>
                  <a:gd name="connsiteX2" fmla="*/ 0 w 120778"/>
                  <a:gd name="connsiteY2" fmla="*/ 60389 h 217564"/>
                  <a:gd name="connsiteX3" fmla="*/ 15718 w 120778"/>
                  <a:gd name="connsiteY3" fmla="*/ 15718 h 217564"/>
                  <a:gd name="connsiteX4" fmla="*/ 60389 w 120778"/>
                  <a:gd name="connsiteY4" fmla="*/ 0 h 217564"/>
                  <a:gd name="connsiteX5" fmla="*/ 105061 w 120778"/>
                  <a:gd name="connsiteY5" fmla="*/ 15718 h 217564"/>
                  <a:gd name="connsiteX6" fmla="*/ 120779 w 120778"/>
                  <a:gd name="connsiteY6" fmla="*/ 60389 h 217564"/>
                  <a:gd name="connsiteX7" fmla="*/ 120779 w 120778"/>
                  <a:gd name="connsiteY7" fmla="*/ 157176 h 217564"/>
                  <a:gd name="connsiteX8" fmla="*/ 105061 w 120778"/>
                  <a:gd name="connsiteY8" fmla="*/ 201847 h 217564"/>
                  <a:gd name="connsiteX9" fmla="*/ 60389 w 120778"/>
                  <a:gd name="connsiteY9" fmla="*/ 217565 h 217564"/>
                  <a:gd name="connsiteX10" fmla="*/ 15718 w 120778"/>
                  <a:gd name="connsiteY10" fmla="*/ 201020 h 217564"/>
                  <a:gd name="connsiteX11" fmla="*/ 83552 w 120778"/>
                  <a:gd name="connsiteY11" fmla="*/ 180339 h 217564"/>
                  <a:gd name="connsiteX12" fmla="*/ 90998 w 120778"/>
                  <a:gd name="connsiteY12" fmla="*/ 156349 h 217564"/>
                  <a:gd name="connsiteX13" fmla="*/ 90998 w 120778"/>
                  <a:gd name="connsiteY13" fmla="*/ 60389 h 217564"/>
                  <a:gd name="connsiteX14" fmla="*/ 83552 w 120778"/>
                  <a:gd name="connsiteY14" fmla="*/ 36399 h 217564"/>
                  <a:gd name="connsiteX15" fmla="*/ 60389 w 120778"/>
                  <a:gd name="connsiteY15" fmla="*/ 28126 h 217564"/>
                  <a:gd name="connsiteX16" fmla="*/ 37226 w 120778"/>
                  <a:gd name="connsiteY16" fmla="*/ 36399 h 217564"/>
                  <a:gd name="connsiteX17" fmla="*/ 29781 w 120778"/>
                  <a:gd name="connsiteY17" fmla="*/ 60389 h 217564"/>
                  <a:gd name="connsiteX18" fmla="*/ 29781 w 120778"/>
                  <a:gd name="connsiteY18" fmla="*/ 157176 h 217564"/>
                  <a:gd name="connsiteX19" fmla="*/ 37226 w 120778"/>
                  <a:gd name="connsiteY19" fmla="*/ 181166 h 217564"/>
                  <a:gd name="connsiteX20" fmla="*/ 60389 w 120778"/>
                  <a:gd name="connsiteY20" fmla="*/ 189439 h 217564"/>
                  <a:gd name="connsiteX21" fmla="*/ 83552 w 120778"/>
                  <a:gd name="connsiteY21" fmla="*/ 180339 h 21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778" h="217564">
                    <a:moveTo>
                      <a:pt x="15718" y="201020"/>
                    </a:moveTo>
                    <a:cubicBezTo>
                      <a:pt x="5791" y="190266"/>
                      <a:pt x="0" y="175375"/>
                      <a:pt x="0" y="156349"/>
                    </a:cubicBezTo>
                    <a:lnTo>
                      <a:pt x="0" y="60389"/>
                    </a:lnTo>
                    <a:cubicBezTo>
                      <a:pt x="0" y="41362"/>
                      <a:pt x="4964" y="26472"/>
                      <a:pt x="15718" y="15718"/>
                    </a:cubicBezTo>
                    <a:cubicBezTo>
                      <a:pt x="25645" y="4963"/>
                      <a:pt x="40535" y="0"/>
                      <a:pt x="60389" y="0"/>
                    </a:cubicBezTo>
                    <a:cubicBezTo>
                      <a:pt x="80243" y="0"/>
                      <a:pt x="95134" y="4963"/>
                      <a:pt x="105061" y="15718"/>
                    </a:cubicBezTo>
                    <a:cubicBezTo>
                      <a:pt x="114988" y="26472"/>
                      <a:pt x="120779" y="41362"/>
                      <a:pt x="120779" y="60389"/>
                    </a:cubicBezTo>
                    <a:lnTo>
                      <a:pt x="120779" y="157176"/>
                    </a:lnTo>
                    <a:cubicBezTo>
                      <a:pt x="120779" y="176203"/>
                      <a:pt x="115815" y="191093"/>
                      <a:pt x="105061" y="201847"/>
                    </a:cubicBezTo>
                    <a:cubicBezTo>
                      <a:pt x="95134" y="212601"/>
                      <a:pt x="80243" y="217565"/>
                      <a:pt x="60389" y="217565"/>
                    </a:cubicBezTo>
                    <a:cubicBezTo>
                      <a:pt x="41363" y="216738"/>
                      <a:pt x="25645" y="211774"/>
                      <a:pt x="15718" y="201020"/>
                    </a:cubicBezTo>
                    <a:close/>
                    <a:moveTo>
                      <a:pt x="83552" y="180339"/>
                    </a:moveTo>
                    <a:cubicBezTo>
                      <a:pt x="88516" y="174548"/>
                      <a:pt x="90998" y="167103"/>
                      <a:pt x="90998" y="156349"/>
                    </a:cubicBezTo>
                    <a:lnTo>
                      <a:pt x="90998" y="60389"/>
                    </a:lnTo>
                    <a:cubicBezTo>
                      <a:pt x="90998" y="50462"/>
                      <a:pt x="88516" y="42189"/>
                      <a:pt x="83552" y="36399"/>
                    </a:cubicBezTo>
                    <a:cubicBezTo>
                      <a:pt x="78589" y="30608"/>
                      <a:pt x="71144" y="28126"/>
                      <a:pt x="60389" y="28126"/>
                    </a:cubicBezTo>
                    <a:cubicBezTo>
                      <a:pt x="49635" y="28126"/>
                      <a:pt x="42190" y="30608"/>
                      <a:pt x="37226" y="36399"/>
                    </a:cubicBezTo>
                    <a:cubicBezTo>
                      <a:pt x="32263" y="42189"/>
                      <a:pt x="29781" y="49635"/>
                      <a:pt x="29781" y="60389"/>
                    </a:cubicBezTo>
                    <a:lnTo>
                      <a:pt x="29781" y="157176"/>
                    </a:lnTo>
                    <a:cubicBezTo>
                      <a:pt x="29781" y="167103"/>
                      <a:pt x="32263" y="175375"/>
                      <a:pt x="37226" y="181166"/>
                    </a:cubicBezTo>
                    <a:cubicBezTo>
                      <a:pt x="42190" y="186957"/>
                      <a:pt x="49635" y="189439"/>
                      <a:pt x="60389" y="189439"/>
                    </a:cubicBezTo>
                    <a:cubicBezTo>
                      <a:pt x="71144" y="189439"/>
                      <a:pt x="78589" y="186130"/>
                      <a:pt x="83552" y="180339"/>
                    </a:cubicBezTo>
                    <a:close/>
                  </a:path>
                </a:pathLst>
              </a:custGeom>
              <a:solidFill>
                <a:srgbClr val="020E50"/>
              </a:solidFill>
              <a:ln w="8255" cap="flat">
                <a:noFill/>
                <a:prstDash val="solid"/>
                <a:miter/>
              </a:ln>
            </p:spPr>
            <p:txBody>
              <a:bodyPr rtlCol="0" anchor="ctr"/>
              <a:lstStyle/>
              <a:p>
                <a:endParaRPr lang="nb-NO"/>
              </a:p>
            </p:txBody>
          </p:sp>
        </p:grpSp>
        <p:grpSp>
          <p:nvGrpSpPr>
            <p:cNvPr id="7" name="Grafikk 9">
              <a:extLst>
                <a:ext uri="{FF2B5EF4-FFF2-40B4-BE49-F238E27FC236}">
                  <a16:creationId xmlns:a16="http://schemas.microsoft.com/office/drawing/2014/main" id="{2534DA98-AD2C-EE5E-C09C-98B8AEB5B1AD}"/>
                </a:ext>
              </a:extLst>
            </p:cNvPr>
            <p:cNvGrpSpPr/>
            <p:nvPr/>
          </p:nvGrpSpPr>
          <p:grpSpPr>
            <a:xfrm>
              <a:off x="8952585" y="6237010"/>
              <a:ext cx="864476" cy="671789"/>
              <a:chOff x="8952585" y="6237010"/>
              <a:chExt cx="864476" cy="671789"/>
            </a:xfrm>
          </p:grpSpPr>
          <p:sp>
            <p:nvSpPr>
              <p:cNvPr id="19" name="Freeform: Shape 99">
                <a:extLst>
                  <a:ext uri="{FF2B5EF4-FFF2-40B4-BE49-F238E27FC236}">
                    <a16:creationId xmlns:a16="http://schemas.microsoft.com/office/drawing/2014/main" id="{285670D7-C972-6BC4-52E7-004956743F05}"/>
                  </a:ext>
                </a:extLst>
              </p:cNvPr>
              <p:cNvSpPr/>
              <p:nvPr/>
            </p:nvSpPr>
            <p:spPr>
              <a:xfrm>
                <a:off x="8952585" y="6306498"/>
                <a:ext cx="864476" cy="96492"/>
              </a:xfrm>
              <a:custGeom>
                <a:avLst/>
                <a:gdLst>
                  <a:gd name="connsiteX0" fmla="*/ 864477 w 864476"/>
                  <a:gd name="connsiteY0" fmla="*/ 65678 h 96492"/>
                  <a:gd name="connsiteX1" fmla="*/ 747834 w 864476"/>
                  <a:gd name="connsiteY1" fmla="*/ 54097 h 96492"/>
                  <a:gd name="connsiteX2" fmla="*/ 645255 w 864476"/>
                  <a:gd name="connsiteY2" fmla="*/ 36725 h 96492"/>
                  <a:gd name="connsiteX3" fmla="*/ 583212 w 864476"/>
                  <a:gd name="connsiteY3" fmla="*/ 51615 h 96492"/>
                  <a:gd name="connsiteX4" fmla="*/ 439270 w 864476"/>
                  <a:gd name="connsiteY4" fmla="*/ 61542 h 96492"/>
                  <a:gd name="connsiteX5" fmla="*/ 405353 w 864476"/>
                  <a:gd name="connsiteY5" fmla="*/ 48306 h 96492"/>
                  <a:gd name="connsiteX6" fmla="*/ 310219 w 864476"/>
                  <a:gd name="connsiteY6" fmla="*/ 21834 h 96492"/>
                  <a:gd name="connsiteX7" fmla="*/ 274647 w 864476"/>
                  <a:gd name="connsiteY7" fmla="*/ 26798 h 96492"/>
                  <a:gd name="connsiteX8" fmla="*/ 238248 w 864476"/>
                  <a:gd name="connsiteY8" fmla="*/ 30934 h 96492"/>
                  <a:gd name="connsiteX9" fmla="*/ 197713 w 864476"/>
                  <a:gd name="connsiteY9" fmla="*/ 16043 h 96492"/>
                  <a:gd name="connsiteX10" fmla="*/ 162141 w 864476"/>
                  <a:gd name="connsiteY10" fmla="*/ 1153 h 96492"/>
                  <a:gd name="connsiteX11" fmla="*/ 135669 w 864476"/>
                  <a:gd name="connsiteY11" fmla="*/ 1980 h 96492"/>
                  <a:gd name="connsiteX12" fmla="*/ 66180 w 864476"/>
                  <a:gd name="connsiteY12" fmla="*/ 64851 h 96492"/>
                  <a:gd name="connsiteX13" fmla="*/ 0 w 864476"/>
                  <a:gd name="connsiteY13" fmla="*/ 84705 h 96492"/>
                  <a:gd name="connsiteX14" fmla="*/ 0 w 864476"/>
                  <a:gd name="connsiteY14" fmla="*/ 91323 h 96492"/>
                  <a:gd name="connsiteX15" fmla="*/ 73625 w 864476"/>
                  <a:gd name="connsiteY15" fmla="*/ 70641 h 96492"/>
                  <a:gd name="connsiteX16" fmla="*/ 143942 w 864476"/>
                  <a:gd name="connsiteY16" fmla="*/ 20180 h 96492"/>
                  <a:gd name="connsiteX17" fmla="*/ 189440 w 864476"/>
                  <a:gd name="connsiteY17" fmla="*/ 31761 h 96492"/>
                  <a:gd name="connsiteX18" fmla="*/ 235766 w 864476"/>
                  <a:gd name="connsiteY18" fmla="*/ 49133 h 96492"/>
                  <a:gd name="connsiteX19" fmla="*/ 277956 w 864476"/>
                  <a:gd name="connsiteY19" fmla="*/ 44997 h 96492"/>
                  <a:gd name="connsiteX20" fmla="*/ 310219 w 864476"/>
                  <a:gd name="connsiteY20" fmla="*/ 40033 h 96492"/>
                  <a:gd name="connsiteX21" fmla="*/ 398735 w 864476"/>
                  <a:gd name="connsiteY21" fmla="*/ 65678 h 96492"/>
                  <a:gd name="connsiteX22" fmla="*/ 433479 w 864476"/>
                  <a:gd name="connsiteY22" fmla="*/ 79741 h 96492"/>
                  <a:gd name="connsiteX23" fmla="*/ 587348 w 864476"/>
                  <a:gd name="connsiteY23" fmla="*/ 70641 h 96492"/>
                  <a:gd name="connsiteX24" fmla="*/ 647737 w 864476"/>
                  <a:gd name="connsiteY24" fmla="*/ 55751 h 96492"/>
                  <a:gd name="connsiteX25" fmla="*/ 742044 w 864476"/>
                  <a:gd name="connsiteY25" fmla="*/ 73123 h 96492"/>
                  <a:gd name="connsiteX26" fmla="*/ 856204 w 864476"/>
                  <a:gd name="connsiteY26" fmla="*/ 83050 h 96492"/>
                  <a:gd name="connsiteX27" fmla="*/ 864477 w 864476"/>
                  <a:gd name="connsiteY27" fmla="*/ 65678 h 9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4476" h="96492">
                    <a:moveTo>
                      <a:pt x="864477" y="65678"/>
                    </a:moveTo>
                    <a:cubicBezTo>
                      <a:pt x="814014" y="78087"/>
                      <a:pt x="775134" y="64851"/>
                      <a:pt x="747834" y="54097"/>
                    </a:cubicBezTo>
                    <a:cubicBezTo>
                      <a:pt x="715572" y="42515"/>
                      <a:pt x="682482" y="30107"/>
                      <a:pt x="645255" y="36725"/>
                    </a:cubicBezTo>
                    <a:cubicBezTo>
                      <a:pt x="624574" y="40033"/>
                      <a:pt x="603065" y="45824"/>
                      <a:pt x="583212" y="51615"/>
                    </a:cubicBezTo>
                    <a:cubicBezTo>
                      <a:pt x="534404" y="65678"/>
                      <a:pt x="488078" y="78914"/>
                      <a:pt x="439270" y="61542"/>
                    </a:cubicBezTo>
                    <a:cubicBezTo>
                      <a:pt x="428516" y="57406"/>
                      <a:pt x="416934" y="53269"/>
                      <a:pt x="405353" y="48306"/>
                    </a:cubicBezTo>
                    <a:cubicBezTo>
                      <a:pt x="374744" y="35070"/>
                      <a:pt x="343309" y="21834"/>
                      <a:pt x="310219" y="21834"/>
                    </a:cubicBezTo>
                    <a:cubicBezTo>
                      <a:pt x="297810" y="21834"/>
                      <a:pt x="286229" y="24316"/>
                      <a:pt x="274647" y="26798"/>
                    </a:cubicBezTo>
                    <a:cubicBezTo>
                      <a:pt x="261411" y="29279"/>
                      <a:pt x="249002" y="32588"/>
                      <a:pt x="238248" y="30934"/>
                    </a:cubicBezTo>
                    <a:cubicBezTo>
                      <a:pt x="223358" y="29279"/>
                      <a:pt x="210949" y="22661"/>
                      <a:pt x="197713" y="16043"/>
                    </a:cubicBezTo>
                    <a:cubicBezTo>
                      <a:pt x="186959" y="10253"/>
                      <a:pt x="175377" y="3635"/>
                      <a:pt x="162141" y="1153"/>
                    </a:cubicBezTo>
                    <a:cubicBezTo>
                      <a:pt x="154696" y="-501"/>
                      <a:pt x="143114" y="-501"/>
                      <a:pt x="135669" y="1980"/>
                    </a:cubicBezTo>
                    <a:cubicBezTo>
                      <a:pt x="107543" y="10253"/>
                      <a:pt x="69489" y="61542"/>
                      <a:pt x="66180" y="64851"/>
                    </a:cubicBezTo>
                    <a:cubicBezTo>
                      <a:pt x="54599" y="78914"/>
                      <a:pt x="31436" y="91323"/>
                      <a:pt x="0" y="84705"/>
                    </a:cubicBezTo>
                    <a:lnTo>
                      <a:pt x="0" y="91323"/>
                    </a:lnTo>
                    <a:cubicBezTo>
                      <a:pt x="0" y="91323"/>
                      <a:pt x="38881" y="112004"/>
                      <a:pt x="73625" y="70641"/>
                    </a:cubicBezTo>
                    <a:cubicBezTo>
                      <a:pt x="81898" y="60715"/>
                      <a:pt x="119124" y="22661"/>
                      <a:pt x="143942" y="20180"/>
                    </a:cubicBezTo>
                    <a:cubicBezTo>
                      <a:pt x="163796" y="18525"/>
                      <a:pt x="178686" y="25970"/>
                      <a:pt x="189440" y="31761"/>
                    </a:cubicBezTo>
                    <a:cubicBezTo>
                      <a:pt x="203504" y="39206"/>
                      <a:pt x="217567" y="46651"/>
                      <a:pt x="235766" y="49133"/>
                    </a:cubicBezTo>
                    <a:cubicBezTo>
                      <a:pt x="249830" y="50788"/>
                      <a:pt x="263893" y="47479"/>
                      <a:pt x="277956" y="44997"/>
                    </a:cubicBezTo>
                    <a:cubicBezTo>
                      <a:pt x="289538" y="42515"/>
                      <a:pt x="300292" y="40033"/>
                      <a:pt x="310219" y="40033"/>
                    </a:cubicBezTo>
                    <a:cubicBezTo>
                      <a:pt x="340000" y="40861"/>
                      <a:pt x="369781" y="53269"/>
                      <a:pt x="398735" y="65678"/>
                    </a:cubicBezTo>
                    <a:cubicBezTo>
                      <a:pt x="410316" y="70641"/>
                      <a:pt x="421898" y="75605"/>
                      <a:pt x="433479" y="79741"/>
                    </a:cubicBezTo>
                    <a:cubicBezTo>
                      <a:pt x="486423" y="98768"/>
                      <a:pt x="537713" y="83877"/>
                      <a:pt x="587348" y="70641"/>
                    </a:cubicBezTo>
                    <a:cubicBezTo>
                      <a:pt x="607202" y="64851"/>
                      <a:pt x="627883" y="59060"/>
                      <a:pt x="647737" y="55751"/>
                    </a:cubicBezTo>
                    <a:cubicBezTo>
                      <a:pt x="680827" y="49960"/>
                      <a:pt x="711435" y="61542"/>
                      <a:pt x="742044" y="73123"/>
                    </a:cubicBezTo>
                    <a:cubicBezTo>
                      <a:pt x="775134" y="85532"/>
                      <a:pt x="817323" y="94631"/>
                      <a:pt x="856204" y="83050"/>
                    </a:cubicBezTo>
                    <a:lnTo>
                      <a:pt x="864477" y="65678"/>
                    </a:lnTo>
                    <a:close/>
                  </a:path>
                </a:pathLst>
              </a:custGeom>
              <a:solidFill>
                <a:srgbClr val="020E50">
                  <a:alpha val="70000"/>
                </a:srgbClr>
              </a:solidFill>
              <a:ln w="8255" cap="flat">
                <a:noFill/>
                <a:prstDash val="solid"/>
                <a:miter/>
              </a:ln>
            </p:spPr>
            <p:txBody>
              <a:bodyPr rtlCol="0" anchor="ctr"/>
              <a:lstStyle/>
              <a:p>
                <a:endParaRPr lang="nb-NO"/>
              </a:p>
            </p:txBody>
          </p:sp>
          <p:sp>
            <p:nvSpPr>
              <p:cNvPr id="20" name="Freeform: Shape 100">
                <a:extLst>
                  <a:ext uri="{FF2B5EF4-FFF2-40B4-BE49-F238E27FC236}">
                    <a16:creationId xmlns:a16="http://schemas.microsoft.com/office/drawing/2014/main" id="{04EF468E-54E4-E2F6-5176-6D0008113C42}"/>
                  </a:ext>
                </a:extLst>
              </p:cNvPr>
              <p:cNvSpPr/>
              <p:nvPr/>
            </p:nvSpPr>
            <p:spPr>
              <a:xfrm>
                <a:off x="8952585" y="6237010"/>
                <a:ext cx="864476" cy="95665"/>
              </a:xfrm>
              <a:custGeom>
                <a:avLst/>
                <a:gdLst>
                  <a:gd name="connsiteX0" fmla="*/ 864477 w 864476"/>
                  <a:gd name="connsiteY0" fmla="*/ 65678 h 95665"/>
                  <a:gd name="connsiteX1" fmla="*/ 747834 w 864476"/>
                  <a:gd name="connsiteY1" fmla="*/ 54097 h 95665"/>
                  <a:gd name="connsiteX2" fmla="*/ 645255 w 864476"/>
                  <a:gd name="connsiteY2" fmla="*/ 36725 h 95665"/>
                  <a:gd name="connsiteX3" fmla="*/ 583212 w 864476"/>
                  <a:gd name="connsiteY3" fmla="*/ 51615 h 95665"/>
                  <a:gd name="connsiteX4" fmla="*/ 439270 w 864476"/>
                  <a:gd name="connsiteY4" fmla="*/ 61542 h 95665"/>
                  <a:gd name="connsiteX5" fmla="*/ 405353 w 864476"/>
                  <a:gd name="connsiteY5" fmla="*/ 48306 h 95665"/>
                  <a:gd name="connsiteX6" fmla="*/ 310219 w 864476"/>
                  <a:gd name="connsiteY6" fmla="*/ 21834 h 95665"/>
                  <a:gd name="connsiteX7" fmla="*/ 274647 w 864476"/>
                  <a:gd name="connsiteY7" fmla="*/ 26798 h 95665"/>
                  <a:gd name="connsiteX8" fmla="*/ 238248 w 864476"/>
                  <a:gd name="connsiteY8" fmla="*/ 30934 h 95665"/>
                  <a:gd name="connsiteX9" fmla="*/ 197713 w 864476"/>
                  <a:gd name="connsiteY9" fmla="*/ 16043 h 95665"/>
                  <a:gd name="connsiteX10" fmla="*/ 162141 w 864476"/>
                  <a:gd name="connsiteY10" fmla="*/ 1153 h 95665"/>
                  <a:gd name="connsiteX11" fmla="*/ 135669 w 864476"/>
                  <a:gd name="connsiteY11" fmla="*/ 1980 h 95665"/>
                  <a:gd name="connsiteX12" fmla="*/ 66180 w 864476"/>
                  <a:gd name="connsiteY12" fmla="*/ 64851 h 95665"/>
                  <a:gd name="connsiteX13" fmla="*/ 0 w 864476"/>
                  <a:gd name="connsiteY13" fmla="*/ 84705 h 95665"/>
                  <a:gd name="connsiteX14" fmla="*/ 0 w 864476"/>
                  <a:gd name="connsiteY14" fmla="*/ 90495 h 95665"/>
                  <a:gd name="connsiteX15" fmla="*/ 73625 w 864476"/>
                  <a:gd name="connsiteY15" fmla="*/ 69814 h 95665"/>
                  <a:gd name="connsiteX16" fmla="*/ 143942 w 864476"/>
                  <a:gd name="connsiteY16" fmla="*/ 19352 h 95665"/>
                  <a:gd name="connsiteX17" fmla="*/ 189440 w 864476"/>
                  <a:gd name="connsiteY17" fmla="*/ 30934 h 95665"/>
                  <a:gd name="connsiteX18" fmla="*/ 235766 w 864476"/>
                  <a:gd name="connsiteY18" fmla="*/ 48306 h 95665"/>
                  <a:gd name="connsiteX19" fmla="*/ 277956 w 864476"/>
                  <a:gd name="connsiteY19" fmla="*/ 44170 h 95665"/>
                  <a:gd name="connsiteX20" fmla="*/ 310219 w 864476"/>
                  <a:gd name="connsiteY20" fmla="*/ 39206 h 95665"/>
                  <a:gd name="connsiteX21" fmla="*/ 398735 w 864476"/>
                  <a:gd name="connsiteY21" fmla="*/ 64851 h 95665"/>
                  <a:gd name="connsiteX22" fmla="*/ 433479 w 864476"/>
                  <a:gd name="connsiteY22" fmla="*/ 78914 h 95665"/>
                  <a:gd name="connsiteX23" fmla="*/ 587348 w 864476"/>
                  <a:gd name="connsiteY23" fmla="*/ 69814 h 95665"/>
                  <a:gd name="connsiteX24" fmla="*/ 647737 w 864476"/>
                  <a:gd name="connsiteY24" fmla="*/ 54924 h 95665"/>
                  <a:gd name="connsiteX25" fmla="*/ 742044 w 864476"/>
                  <a:gd name="connsiteY25" fmla="*/ 72296 h 95665"/>
                  <a:gd name="connsiteX26" fmla="*/ 856204 w 864476"/>
                  <a:gd name="connsiteY26" fmla="*/ 82223 h 95665"/>
                  <a:gd name="connsiteX27" fmla="*/ 864477 w 864476"/>
                  <a:gd name="connsiteY27" fmla="*/ 65678 h 9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4476" h="95665">
                    <a:moveTo>
                      <a:pt x="864477" y="65678"/>
                    </a:moveTo>
                    <a:cubicBezTo>
                      <a:pt x="814014" y="78087"/>
                      <a:pt x="775134" y="64851"/>
                      <a:pt x="747834" y="54097"/>
                    </a:cubicBezTo>
                    <a:cubicBezTo>
                      <a:pt x="715572" y="42515"/>
                      <a:pt x="682482" y="30107"/>
                      <a:pt x="645255" y="36725"/>
                    </a:cubicBezTo>
                    <a:cubicBezTo>
                      <a:pt x="624574" y="40033"/>
                      <a:pt x="603065" y="45824"/>
                      <a:pt x="583212" y="51615"/>
                    </a:cubicBezTo>
                    <a:cubicBezTo>
                      <a:pt x="533576" y="65678"/>
                      <a:pt x="487250" y="78914"/>
                      <a:pt x="439270" y="61542"/>
                    </a:cubicBezTo>
                    <a:cubicBezTo>
                      <a:pt x="428516" y="57406"/>
                      <a:pt x="416934" y="53269"/>
                      <a:pt x="405353" y="48306"/>
                    </a:cubicBezTo>
                    <a:cubicBezTo>
                      <a:pt x="374744" y="35070"/>
                      <a:pt x="343309" y="21834"/>
                      <a:pt x="310219" y="21834"/>
                    </a:cubicBezTo>
                    <a:cubicBezTo>
                      <a:pt x="297810" y="21834"/>
                      <a:pt x="286229" y="24316"/>
                      <a:pt x="274647" y="26798"/>
                    </a:cubicBezTo>
                    <a:cubicBezTo>
                      <a:pt x="261411" y="29279"/>
                      <a:pt x="249002" y="32588"/>
                      <a:pt x="238248" y="30934"/>
                    </a:cubicBezTo>
                    <a:cubicBezTo>
                      <a:pt x="223358" y="29279"/>
                      <a:pt x="210949" y="22661"/>
                      <a:pt x="197713" y="16043"/>
                    </a:cubicBezTo>
                    <a:cubicBezTo>
                      <a:pt x="186959" y="10253"/>
                      <a:pt x="175377" y="3635"/>
                      <a:pt x="162141" y="1153"/>
                    </a:cubicBezTo>
                    <a:cubicBezTo>
                      <a:pt x="154696" y="-501"/>
                      <a:pt x="143114" y="-501"/>
                      <a:pt x="135669" y="1980"/>
                    </a:cubicBezTo>
                    <a:cubicBezTo>
                      <a:pt x="107543" y="10253"/>
                      <a:pt x="69489" y="61542"/>
                      <a:pt x="66180" y="64851"/>
                    </a:cubicBezTo>
                    <a:cubicBezTo>
                      <a:pt x="54599" y="78914"/>
                      <a:pt x="31436" y="91323"/>
                      <a:pt x="0" y="84705"/>
                    </a:cubicBezTo>
                    <a:lnTo>
                      <a:pt x="0" y="90495"/>
                    </a:lnTo>
                    <a:cubicBezTo>
                      <a:pt x="0" y="90495"/>
                      <a:pt x="38881" y="111176"/>
                      <a:pt x="73625" y="69814"/>
                    </a:cubicBezTo>
                    <a:cubicBezTo>
                      <a:pt x="81898" y="59887"/>
                      <a:pt x="119124" y="21834"/>
                      <a:pt x="143942" y="19352"/>
                    </a:cubicBezTo>
                    <a:cubicBezTo>
                      <a:pt x="163796" y="17698"/>
                      <a:pt x="178686" y="25143"/>
                      <a:pt x="189440" y="30934"/>
                    </a:cubicBezTo>
                    <a:cubicBezTo>
                      <a:pt x="203504" y="38379"/>
                      <a:pt x="217567" y="45824"/>
                      <a:pt x="235766" y="48306"/>
                    </a:cubicBezTo>
                    <a:cubicBezTo>
                      <a:pt x="249830" y="49960"/>
                      <a:pt x="263893" y="46651"/>
                      <a:pt x="277956" y="44170"/>
                    </a:cubicBezTo>
                    <a:cubicBezTo>
                      <a:pt x="289538" y="41688"/>
                      <a:pt x="300292" y="39206"/>
                      <a:pt x="310219" y="39206"/>
                    </a:cubicBezTo>
                    <a:cubicBezTo>
                      <a:pt x="340000" y="40033"/>
                      <a:pt x="369781" y="52442"/>
                      <a:pt x="398735" y="64851"/>
                    </a:cubicBezTo>
                    <a:cubicBezTo>
                      <a:pt x="410316" y="69814"/>
                      <a:pt x="421898" y="74778"/>
                      <a:pt x="433479" y="78914"/>
                    </a:cubicBezTo>
                    <a:cubicBezTo>
                      <a:pt x="486423" y="97940"/>
                      <a:pt x="537713" y="83050"/>
                      <a:pt x="587348" y="69814"/>
                    </a:cubicBezTo>
                    <a:cubicBezTo>
                      <a:pt x="607202" y="64024"/>
                      <a:pt x="627883" y="58233"/>
                      <a:pt x="647737" y="54924"/>
                    </a:cubicBezTo>
                    <a:cubicBezTo>
                      <a:pt x="680827" y="49133"/>
                      <a:pt x="711435" y="60715"/>
                      <a:pt x="742044" y="72296"/>
                    </a:cubicBezTo>
                    <a:cubicBezTo>
                      <a:pt x="775134" y="84705"/>
                      <a:pt x="817323" y="93804"/>
                      <a:pt x="856204" y="82223"/>
                    </a:cubicBezTo>
                    <a:lnTo>
                      <a:pt x="864477" y="65678"/>
                    </a:lnTo>
                    <a:close/>
                  </a:path>
                </a:pathLst>
              </a:custGeom>
              <a:solidFill>
                <a:srgbClr val="020E50">
                  <a:alpha val="20000"/>
                </a:srgbClr>
              </a:solidFill>
              <a:ln w="8255" cap="flat">
                <a:noFill/>
                <a:prstDash val="solid"/>
                <a:miter/>
              </a:ln>
            </p:spPr>
            <p:txBody>
              <a:bodyPr rtlCol="0" anchor="ctr"/>
              <a:lstStyle/>
              <a:p>
                <a:endParaRPr lang="nb-NO"/>
              </a:p>
            </p:txBody>
          </p:sp>
          <p:sp>
            <p:nvSpPr>
              <p:cNvPr id="21" name="Freeform: Shape 101">
                <a:extLst>
                  <a:ext uri="{FF2B5EF4-FFF2-40B4-BE49-F238E27FC236}">
                    <a16:creationId xmlns:a16="http://schemas.microsoft.com/office/drawing/2014/main" id="{9CF5DC46-E12E-E295-7AC0-4B3E0B4A36C4}"/>
                  </a:ext>
                </a:extLst>
              </p:cNvPr>
              <p:cNvSpPr/>
              <p:nvPr/>
            </p:nvSpPr>
            <p:spPr>
              <a:xfrm>
                <a:off x="8957549" y="6579488"/>
                <a:ext cx="177031" cy="88220"/>
              </a:xfrm>
              <a:custGeom>
                <a:avLst/>
                <a:gdLst>
                  <a:gd name="connsiteX0" fmla="*/ 177032 w 177031"/>
                  <a:gd name="connsiteY0" fmla="*/ 6117 h 88220"/>
                  <a:gd name="connsiteX1" fmla="*/ 162141 w 177031"/>
                  <a:gd name="connsiteY1" fmla="*/ 1153 h 88220"/>
                  <a:gd name="connsiteX2" fmla="*/ 135669 w 177031"/>
                  <a:gd name="connsiteY2" fmla="*/ 1980 h 88220"/>
                  <a:gd name="connsiteX3" fmla="*/ 66180 w 177031"/>
                  <a:gd name="connsiteY3" fmla="*/ 56578 h 88220"/>
                  <a:gd name="connsiteX4" fmla="*/ 0 w 177031"/>
                  <a:gd name="connsiteY4" fmla="*/ 76432 h 88220"/>
                  <a:gd name="connsiteX5" fmla="*/ 0 w 177031"/>
                  <a:gd name="connsiteY5" fmla="*/ 83050 h 88220"/>
                  <a:gd name="connsiteX6" fmla="*/ 73625 w 177031"/>
                  <a:gd name="connsiteY6" fmla="*/ 62369 h 88220"/>
                  <a:gd name="connsiteX7" fmla="*/ 143942 w 177031"/>
                  <a:gd name="connsiteY7" fmla="*/ 11907 h 88220"/>
                  <a:gd name="connsiteX8" fmla="*/ 175377 w 177031"/>
                  <a:gd name="connsiteY8" fmla="*/ 16871 h 88220"/>
                  <a:gd name="connsiteX9" fmla="*/ 175377 w 177031"/>
                  <a:gd name="connsiteY9" fmla="*/ 6117 h 8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031" h="88220">
                    <a:moveTo>
                      <a:pt x="177032" y="6117"/>
                    </a:moveTo>
                    <a:cubicBezTo>
                      <a:pt x="172068" y="4462"/>
                      <a:pt x="167932" y="2808"/>
                      <a:pt x="162141" y="1153"/>
                    </a:cubicBezTo>
                    <a:cubicBezTo>
                      <a:pt x="154696" y="-501"/>
                      <a:pt x="143114" y="-501"/>
                      <a:pt x="135669" y="1980"/>
                    </a:cubicBezTo>
                    <a:cubicBezTo>
                      <a:pt x="107543" y="10253"/>
                      <a:pt x="69489" y="53269"/>
                      <a:pt x="66180" y="56578"/>
                    </a:cubicBezTo>
                    <a:cubicBezTo>
                      <a:pt x="54599" y="70641"/>
                      <a:pt x="31436" y="83050"/>
                      <a:pt x="0" y="76432"/>
                    </a:cubicBezTo>
                    <a:lnTo>
                      <a:pt x="0" y="83050"/>
                    </a:lnTo>
                    <a:cubicBezTo>
                      <a:pt x="0" y="83050"/>
                      <a:pt x="38881" y="103731"/>
                      <a:pt x="73625" y="62369"/>
                    </a:cubicBezTo>
                    <a:cubicBezTo>
                      <a:pt x="81898" y="52442"/>
                      <a:pt x="119124" y="14389"/>
                      <a:pt x="143942" y="11907"/>
                    </a:cubicBezTo>
                    <a:cubicBezTo>
                      <a:pt x="156350" y="11080"/>
                      <a:pt x="167105" y="13562"/>
                      <a:pt x="175377" y="16871"/>
                    </a:cubicBezTo>
                    <a:lnTo>
                      <a:pt x="175377" y="6117"/>
                    </a:lnTo>
                    <a:close/>
                  </a:path>
                </a:pathLst>
              </a:custGeom>
              <a:solidFill>
                <a:srgbClr val="020E50">
                  <a:alpha val="40000"/>
                </a:srgbClr>
              </a:solidFill>
              <a:ln w="8255" cap="flat">
                <a:noFill/>
                <a:prstDash val="solid"/>
                <a:miter/>
              </a:ln>
            </p:spPr>
            <p:txBody>
              <a:bodyPr rtlCol="0" anchor="ctr"/>
              <a:lstStyle/>
              <a:p>
                <a:endParaRPr lang="nb-NO"/>
              </a:p>
            </p:txBody>
          </p:sp>
        </p:grpSp>
        <p:sp>
          <p:nvSpPr>
            <p:cNvPr id="9" name="Freeform: Shape 102">
              <a:extLst>
                <a:ext uri="{FF2B5EF4-FFF2-40B4-BE49-F238E27FC236}">
                  <a16:creationId xmlns:a16="http://schemas.microsoft.com/office/drawing/2014/main" id="{ACE05BDD-A963-7BEE-9ED9-10FE949481AF}"/>
                </a:ext>
              </a:extLst>
            </p:cNvPr>
            <p:cNvSpPr/>
            <p:nvPr/>
          </p:nvSpPr>
          <p:spPr>
            <a:xfrm>
              <a:off x="9086600" y="6626967"/>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1" name="Freeform: Shape 103">
              <a:extLst>
                <a:ext uri="{FF2B5EF4-FFF2-40B4-BE49-F238E27FC236}">
                  <a16:creationId xmlns:a16="http://schemas.microsoft.com/office/drawing/2014/main" id="{519751BF-A545-A6FF-F560-805BD2271DC0}"/>
                </a:ext>
              </a:extLst>
            </p:cNvPr>
            <p:cNvSpPr/>
            <p:nvPr/>
          </p:nvSpPr>
          <p:spPr>
            <a:xfrm>
              <a:off x="9022074" y="6469791"/>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2" name="Freeform: Shape 104">
              <a:extLst>
                <a:ext uri="{FF2B5EF4-FFF2-40B4-BE49-F238E27FC236}">
                  <a16:creationId xmlns:a16="http://schemas.microsoft.com/office/drawing/2014/main" id="{CAB7603B-9C8C-97EE-0FE3-EA29A62D440D}"/>
                </a:ext>
              </a:extLst>
            </p:cNvPr>
            <p:cNvSpPr/>
            <p:nvPr/>
          </p:nvSpPr>
          <p:spPr>
            <a:xfrm>
              <a:off x="8953412" y="6507017"/>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3" name="Freeform: Shape 105">
              <a:extLst>
                <a:ext uri="{FF2B5EF4-FFF2-40B4-BE49-F238E27FC236}">
                  <a16:creationId xmlns:a16="http://schemas.microsoft.com/office/drawing/2014/main" id="{DDE8C929-228B-6B9C-9C4D-6A3A84E7BB82}"/>
                </a:ext>
              </a:extLst>
            </p:cNvPr>
            <p:cNvSpPr/>
            <p:nvPr/>
          </p:nvSpPr>
          <p:spPr>
            <a:xfrm>
              <a:off x="9086600" y="6430083"/>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4" name="Freeform: Shape 106">
              <a:extLst>
                <a:ext uri="{FF2B5EF4-FFF2-40B4-BE49-F238E27FC236}">
                  <a16:creationId xmlns:a16="http://schemas.microsoft.com/office/drawing/2014/main" id="{61DBC830-999E-678F-D75B-AC4B3F4AF504}"/>
                </a:ext>
              </a:extLst>
            </p:cNvPr>
            <p:cNvSpPr/>
            <p:nvPr/>
          </p:nvSpPr>
          <p:spPr>
            <a:xfrm>
              <a:off x="9106454" y="6511980"/>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5" name="Freeform: Shape 107">
              <a:extLst>
                <a:ext uri="{FF2B5EF4-FFF2-40B4-BE49-F238E27FC236}">
                  <a16:creationId xmlns:a16="http://schemas.microsoft.com/office/drawing/2014/main" id="{BE0F3C0B-54F5-4BD0-AF91-E5D7FBA57D48}"/>
                </a:ext>
              </a:extLst>
            </p:cNvPr>
            <p:cNvSpPr/>
            <p:nvPr/>
          </p:nvSpPr>
          <p:spPr>
            <a:xfrm>
              <a:off x="9058473" y="6525216"/>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6" name="Freeform: Shape 108">
              <a:extLst>
                <a:ext uri="{FF2B5EF4-FFF2-40B4-BE49-F238E27FC236}">
                  <a16:creationId xmlns:a16="http://schemas.microsoft.com/office/drawing/2014/main" id="{4CAACE88-D38A-287D-6783-E51C4DD6BE9C}"/>
                </a:ext>
              </a:extLst>
            </p:cNvPr>
            <p:cNvSpPr/>
            <p:nvPr/>
          </p:nvSpPr>
          <p:spPr>
            <a:xfrm>
              <a:off x="9012147" y="6559133"/>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7" name="Freeform: Shape 109">
              <a:extLst>
                <a:ext uri="{FF2B5EF4-FFF2-40B4-BE49-F238E27FC236}">
                  <a16:creationId xmlns:a16="http://schemas.microsoft.com/office/drawing/2014/main" id="{5414A3A3-89E2-601F-4FB7-84E112668A7B}"/>
                </a:ext>
              </a:extLst>
            </p:cNvPr>
            <p:cNvSpPr/>
            <p:nvPr/>
          </p:nvSpPr>
          <p:spPr>
            <a:xfrm>
              <a:off x="8964994" y="6590568"/>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8" name="Freeform: Shape 110">
              <a:extLst>
                <a:ext uri="{FF2B5EF4-FFF2-40B4-BE49-F238E27FC236}">
                  <a16:creationId xmlns:a16="http://schemas.microsoft.com/office/drawing/2014/main" id="{B755C588-6821-E8AB-20E7-BB2E425156B6}"/>
                </a:ext>
              </a:extLst>
            </p:cNvPr>
            <p:cNvSpPr/>
            <p:nvPr/>
          </p:nvSpPr>
          <p:spPr>
            <a:xfrm>
              <a:off x="8952585" y="6381777"/>
              <a:ext cx="181995" cy="88220"/>
            </a:xfrm>
            <a:custGeom>
              <a:avLst/>
              <a:gdLst>
                <a:gd name="connsiteX0" fmla="*/ 181995 w 181995"/>
                <a:gd name="connsiteY0" fmla="*/ 7771 h 88220"/>
                <a:gd name="connsiteX1" fmla="*/ 162141 w 181995"/>
                <a:gd name="connsiteY1" fmla="*/ 1153 h 88220"/>
                <a:gd name="connsiteX2" fmla="*/ 135669 w 181995"/>
                <a:gd name="connsiteY2" fmla="*/ 1980 h 88220"/>
                <a:gd name="connsiteX3" fmla="*/ 66180 w 181995"/>
                <a:gd name="connsiteY3" fmla="*/ 56578 h 88220"/>
                <a:gd name="connsiteX4" fmla="*/ 0 w 181995"/>
                <a:gd name="connsiteY4" fmla="*/ 76432 h 88220"/>
                <a:gd name="connsiteX5" fmla="*/ 0 w 181995"/>
                <a:gd name="connsiteY5" fmla="*/ 83050 h 88220"/>
                <a:gd name="connsiteX6" fmla="*/ 74453 w 181995"/>
                <a:gd name="connsiteY6" fmla="*/ 62369 h 88220"/>
                <a:gd name="connsiteX7" fmla="*/ 144769 w 181995"/>
                <a:gd name="connsiteY7" fmla="*/ 11907 h 88220"/>
                <a:gd name="connsiteX8" fmla="*/ 181995 w 181995"/>
                <a:gd name="connsiteY8" fmla="*/ 19352 h 88220"/>
                <a:gd name="connsiteX9" fmla="*/ 181995 w 181995"/>
                <a:gd name="connsiteY9" fmla="*/ 7771 h 8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95" h="88220">
                  <a:moveTo>
                    <a:pt x="181995" y="7771"/>
                  </a:moveTo>
                  <a:cubicBezTo>
                    <a:pt x="175377" y="5289"/>
                    <a:pt x="168759" y="2808"/>
                    <a:pt x="162141" y="1153"/>
                  </a:cubicBezTo>
                  <a:cubicBezTo>
                    <a:pt x="154696" y="-501"/>
                    <a:pt x="143114" y="-501"/>
                    <a:pt x="135669" y="1980"/>
                  </a:cubicBezTo>
                  <a:cubicBezTo>
                    <a:pt x="107543" y="10253"/>
                    <a:pt x="69489" y="53269"/>
                    <a:pt x="66180" y="56578"/>
                  </a:cubicBezTo>
                  <a:cubicBezTo>
                    <a:pt x="54599" y="70641"/>
                    <a:pt x="31436" y="83050"/>
                    <a:pt x="0" y="76432"/>
                  </a:cubicBezTo>
                  <a:lnTo>
                    <a:pt x="0" y="83050"/>
                  </a:lnTo>
                  <a:cubicBezTo>
                    <a:pt x="0" y="83050"/>
                    <a:pt x="38881" y="103731"/>
                    <a:pt x="74453" y="62369"/>
                  </a:cubicBezTo>
                  <a:cubicBezTo>
                    <a:pt x="82725" y="52442"/>
                    <a:pt x="119951" y="13562"/>
                    <a:pt x="144769" y="11907"/>
                  </a:cubicBezTo>
                  <a:cubicBezTo>
                    <a:pt x="160487" y="10253"/>
                    <a:pt x="172895" y="14389"/>
                    <a:pt x="181995" y="19352"/>
                  </a:cubicBezTo>
                  <a:lnTo>
                    <a:pt x="181995" y="7771"/>
                  </a:lnTo>
                  <a:close/>
                </a:path>
              </a:pathLst>
            </a:custGeom>
            <a:solidFill>
              <a:srgbClr val="020E50">
                <a:alpha val="40000"/>
              </a:srgbClr>
            </a:solidFill>
            <a:ln w="8255" cap="flat">
              <a:noFill/>
              <a:prstDash val="solid"/>
              <a:miter/>
            </a:ln>
          </p:spPr>
          <p:txBody>
            <a:bodyPr rtlCol="0" anchor="ctr"/>
            <a:lstStyle/>
            <a:p>
              <a:endParaRPr lang="nb-NO"/>
            </a:p>
          </p:txBody>
        </p:sp>
      </p:grpSp>
      <p:sp>
        <p:nvSpPr>
          <p:cNvPr id="2" name="Plassholder for dato 3">
            <a:extLst>
              <a:ext uri="{FF2B5EF4-FFF2-40B4-BE49-F238E27FC236}">
                <a16:creationId xmlns:a16="http://schemas.microsoft.com/office/drawing/2014/main" id="{CE4E9BE8-5111-6FD0-6366-4467BEB1F528}"/>
              </a:ext>
            </a:extLst>
          </p:cNvPr>
          <p:cNvSpPr>
            <a:spLocks noGrp="1"/>
          </p:cNvSpPr>
          <p:nvPr>
            <p:ph type="dt" sz="half" idx="10"/>
          </p:nvPr>
        </p:nvSpPr>
        <p:spPr>
          <a:xfrm>
            <a:off x="409322" y="6550559"/>
            <a:ext cx="2743200" cy="307442"/>
          </a:xfrm>
        </p:spPr>
        <p:txBody>
          <a:bodyPr/>
          <a:lstStyle>
            <a:lvl1pPr>
              <a:defRPr>
                <a:solidFill>
                  <a:srgbClr val="020E50"/>
                </a:solidFill>
              </a:defRPr>
            </a:lvl1pPr>
          </a:lstStyle>
          <a:p>
            <a:fld id="{7FD08104-FE53-4410-8FAC-8DDD538BBF92}" type="datetime1">
              <a:rPr lang="en-GB" smtClean="0"/>
              <a:t>29/01/2025</a:t>
            </a:fld>
            <a:endParaRPr lang="nb-NO" dirty="0"/>
          </a:p>
        </p:txBody>
      </p:sp>
      <p:sp>
        <p:nvSpPr>
          <p:cNvPr id="3" name="Plassholder for bunntekst 4">
            <a:extLst>
              <a:ext uri="{FF2B5EF4-FFF2-40B4-BE49-F238E27FC236}">
                <a16:creationId xmlns:a16="http://schemas.microsoft.com/office/drawing/2014/main" id="{D0BE95CD-4385-5CBC-CCB3-3C390A529322}"/>
              </a:ext>
            </a:extLst>
          </p:cNvPr>
          <p:cNvSpPr>
            <a:spLocks noGrp="1"/>
          </p:cNvSpPr>
          <p:nvPr>
            <p:ph type="ftr" sz="quarter" idx="11"/>
          </p:nvPr>
        </p:nvSpPr>
        <p:spPr>
          <a:xfrm>
            <a:off x="4038600" y="6550559"/>
            <a:ext cx="4114800" cy="307442"/>
          </a:xfrm>
        </p:spPr>
        <p:txBody>
          <a:bodyPr/>
          <a:lstStyle>
            <a:lvl1pPr>
              <a:defRPr>
                <a:solidFill>
                  <a:srgbClr val="020E50"/>
                </a:solidFill>
              </a:defRPr>
            </a:lvl1pPr>
          </a:lstStyle>
          <a:p>
            <a:endParaRPr lang="nb-NO" dirty="0"/>
          </a:p>
        </p:txBody>
      </p:sp>
      <p:sp>
        <p:nvSpPr>
          <p:cNvPr id="32" name="Slide Number Placeholder 5">
            <a:extLst>
              <a:ext uri="{FF2B5EF4-FFF2-40B4-BE49-F238E27FC236}">
                <a16:creationId xmlns:a16="http://schemas.microsoft.com/office/drawing/2014/main" id="{74B1EC54-5A0B-C98D-26EE-0AC6959EEE08}"/>
              </a:ext>
            </a:extLst>
          </p:cNvPr>
          <p:cNvSpPr>
            <a:spLocks noGrp="1"/>
          </p:cNvSpPr>
          <p:nvPr>
            <p:ph type="sldNum" sz="quarter" idx="12"/>
          </p:nvPr>
        </p:nvSpPr>
        <p:spPr>
          <a:xfrm>
            <a:off x="7537116" y="6369283"/>
            <a:ext cx="2743200" cy="365125"/>
          </a:xfrm>
        </p:spPr>
        <p:txBody>
          <a:bodyPr/>
          <a:lstStyle>
            <a:lvl1pPr>
              <a:defRPr b="0" u="none">
                <a:solidFill>
                  <a:schemeClr val="bg1"/>
                </a:solidFill>
              </a:defRPr>
            </a:lvl1pPr>
          </a:lstStyle>
          <a:p>
            <a:fld id="{68FA913F-7171-4556-8BED-0A30A44EC611}" type="slidenum">
              <a:rPr lang="en-GB" smtClean="0"/>
              <a:pPr/>
              <a:t>‹#›</a:t>
            </a:fld>
            <a:endParaRPr lang="en-GB" dirty="0"/>
          </a:p>
        </p:txBody>
      </p:sp>
    </p:spTree>
    <p:extLst>
      <p:ext uri="{BB962C8B-B14F-4D97-AF65-F5344CB8AC3E}">
        <p14:creationId xmlns:p14="http://schemas.microsoft.com/office/powerpoint/2010/main" val="3871953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67" y="498443"/>
            <a:ext cx="11084560" cy="656590"/>
          </a:xfrm>
          <a:prstGeom prst="rect">
            <a:avLst/>
          </a:prstGeom>
        </p:spPr>
        <p:txBody>
          <a:bodyPr/>
          <a:lstStyle>
            <a:lvl1pPr algn="l">
              <a:defRPr sz="32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54651" y="2124531"/>
            <a:ext cx="11054080" cy="4132139"/>
          </a:xfrm>
          <a:prstGeom prst="rect">
            <a:avLst/>
          </a:prstGeom>
        </p:spPr>
        <p:txBody>
          <a:bodyPr/>
          <a:lstStyle>
            <a:lvl1pPr marL="0" indent="0">
              <a:spcBef>
                <a:spcPts val="333"/>
              </a:spcBef>
              <a:spcAft>
                <a:spcPts val="333"/>
              </a:spcAft>
              <a:buClr>
                <a:schemeClr val="bg2"/>
              </a:buClr>
              <a:buSzPct val="100000"/>
              <a:buFontTx/>
              <a:buNone/>
              <a:defRPr sz="1867">
                <a:solidFill>
                  <a:schemeClr val="bg1"/>
                </a:solidFill>
                <a:latin typeface="Arial" panose="020B0604020202020204" pitchFamily="34" charset="0"/>
                <a:cs typeface="Arial" panose="020B0604020202020204" pitchFamily="34" charset="0"/>
              </a:defRPr>
            </a:lvl1pPr>
            <a:lvl2pPr marL="635044" indent="0">
              <a:spcBef>
                <a:spcPts val="333"/>
              </a:spcBef>
              <a:spcAft>
                <a:spcPts val="333"/>
              </a:spcAft>
              <a:buClr>
                <a:schemeClr val="bg2"/>
              </a:buClr>
              <a:buSzPct val="100000"/>
              <a:buFontTx/>
              <a:buNone/>
              <a:defRPr sz="1600">
                <a:solidFill>
                  <a:schemeClr val="bg1"/>
                </a:solidFill>
                <a:latin typeface="Arial" panose="020B0604020202020204" pitchFamily="34" charset="0"/>
                <a:cs typeface="Arial" panose="020B0604020202020204" pitchFamily="34" charset="0"/>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550221" y="1160993"/>
            <a:ext cx="11084560" cy="583848"/>
          </a:xfrm>
          <a:prstGeom prst="rect">
            <a:avLst/>
          </a:prstGeom>
        </p:spPr>
        <p:txBody>
          <a:bodyPr/>
          <a:lstStyle>
            <a:lvl1pPr marL="0" indent="0" algn="l">
              <a:buFontTx/>
              <a:buNone/>
              <a:defRPr sz="2000" b="0">
                <a:solidFill>
                  <a:srgbClr val="6F6F6F"/>
                </a:solidFill>
                <a:latin typeface="Arial" panose="020B0604020202020204" pitchFamily="34" charset="0"/>
                <a:cs typeface="Arial" panose="020B0604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pic>
        <p:nvPicPr>
          <p:cNvPr id="6" name="Picture 5" descr="Diagram&#10;&#10;Description automatically generated">
            <a:extLst>
              <a:ext uri="{FF2B5EF4-FFF2-40B4-BE49-F238E27FC236}">
                <a16:creationId xmlns:a16="http://schemas.microsoft.com/office/drawing/2014/main" id="{B946F4DC-A650-3E45-833A-BA7AED6F2CFF}"/>
              </a:ext>
            </a:extLst>
          </p:cNvPr>
          <p:cNvPicPr>
            <a:picLocks noChangeAspect="1"/>
          </p:cNvPicPr>
          <p:nvPr userDrawn="1"/>
        </p:nvPicPr>
        <p:blipFill>
          <a:blip r:embed="rId2"/>
          <a:stretch>
            <a:fillRect/>
          </a:stretch>
        </p:blipFill>
        <p:spPr>
          <a:xfrm>
            <a:off x="0" y="5920840"/>
            <a:ext cx="538867" cy="937161"/>
          </a:xfrm>
          <a:prstGeom prst="rect">
            <a:avLst/>
          </a:prstGeom>
        </p:spPr>
      </p:pic>
    </p:spTree>
    <p:extLst>
      <p:ext uri="{BB962C8B-B14F-4D97-AF65-F5344CB8AC3E}">
        <p14:creationId xmlns:p14="http://schemas.microsoft.com/office/powerpoint/2010/main" val="218085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0B98-63FD-63C5-1539-9DC6713C52E3}"/>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3EC2BD34-FA71-F2CA-5D1E-9A1BBE4E98A8}"/>
              </a:ext>
            </a:extLst>
          </p:cNvPr>
          <p:cNvSpPr>
            <a:spLocks noGrp="1"/>
          </p:cNvSpPr>
          <p:nvPr>
            <p:ph type="dt" sz="half" idx="10"/>
          </p:nvPr>
        </p:nvSpPr>
        <p:spPr/>
        <p:txBody>
          <a:bodyPr/>
          <a:lstStyle/>
          <a:p>
            <a:fld id="{256FFD74-E296-454E-833A-EECA773B7666}" type="datetime1">
              <a:rPr lang="en-GB" smtClean="0"/>
              <a:t>29/01/2025</a:t>
            </a:fld>
            <a:endParaRPr lang="en-GB"/>
          </a:p>
        </p:txBody>
      </p:sp>
      <p:sp>
        <p:nvSpPr>
          <p:cNvPr id="4" name="Footer Placeholder 3">
            <a:extLst>
              <a:ext uri="{FF2B5EF4-FFF2-40B4-BE49-F238E27FC236}">
                <a16:creationId xmlns:a16="http://schemas.microsoft.com/office/drawing/2014/main" id="{31125D49-546F-6C92-7EA7-603AA8C6F72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C7496DD-4D67-CFD6-E463-E24D4F0B506E}"/>
              </a:ext>
            </a:extLst>
          </p:cNvPr>
          <p:cNvSpPr>
            <a:spLocks noGrp="1"/>
          </p:cNvSpPr>
          <p:nvPr>
            <p:ph type="sldNum" sz="quarter" idx="12"/>
          </p:nvPr>
        </p:nvSpPr>
        <p:spPr/>
        <p:txBody>
          <a:bodyPr/>
          <a:lstStyle/>
          <a:p>
            <a:fld id="{68FA913F-7171-4556-8BED-0A30A44EC611}" type="slidenum">
              <a:rPr lang="en-GB" smtClean="0"/>
              <a:pPr/>
              <a:t>‹#›</a:t>
            </a:fld>
            <a:endParaRPr lang="en-GB"/>
          </a:p>
        </p:txBody>
      </p:sp>
    </p:spTree>
    <p:extLst>
      <p:ext uri="{BB962C8B-B14F-4D97-AF65-F5344CB8AC3E}">
        <p14:creationId xmlns:p14="http://schemas.microsoft.com/office/powerpoint/2010/main" val="2811380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Tittellysbilde">
    <p:bg>
      <p:bgPr>
        <a:solidFill>
          <a:schemeClr val="accent3">
            <a:alpha val="59000"/>
          </a:schemeClr>
        </a:solidFill>
        <a:effectLst/>
      </p:bgPr>
    </p:bg>
    <p:spTree>
      <p:nvGrpSpPr>
        <p:cNvPr id="1" name=""/>
        <p:cNvGrpSpPr/>
        <p:nvPr/>
      </p:nvGrpSpPr>
      <p:grpSpPr>
        <a:xfrm>
          <a:off x="0" y="0"/>
          <a:ext cx="0" cy="0"/>
          <a:chOff x="0" y="0"/>
          <a:chExt cx="0" cy="0"/>
        </a:xfrm>
      </p:grpSpPr>
      <p:pic>
        <p:nvPicPr>
          <p:cNvPr id="24" name="Grafikk 23">
            <a:extLst>
              <a:ext uri="{FF2B5EF4-FFF2-40B4-BE49-F238E27FC236}">
                <a16:creationId xmlns:a16="http://schemas.microsoft.com/office/drawing/2014/main" id="{5511011A-24AF-44B9-AA28-6E4D4F675DA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60908"/>
          <a:stretch/>
        </p:blipFill>
        <p:spPr>
          <a:xfrm>
            <a:off x="0" y="5635835"/>
            <a:ext cx="12192000" cy="1242982"/>
          </a:xfrm>
          <a:prstGeom prst="rect">
            <a:avLst/>
          </a:prstGeom>
        </p:spPr>
      </p:pic>
      <p:grpSp>
        <p:nvGrpSpPr>
          <p:cNvPr id="4" name="Grafikk 9">
            <a:extLst>
              <a:ext uri="{FF2B5EF4-FFF2-40B4-BE49-F238E27FC236}">
                <a16:creationId xmlns:a16="http://schemas.microsoft.com/office/drawing/2014/main" id="{E2BEDD3E-8F6B-8288-0CB1-5E3CB0680D44}"/>
              </a:ext>
            </a:extLst>
          </p:cNvPr>
          <p:cNvGrpSpPr/>
          <p:nvPr userDrawn="1"/>
        </p:nvGrpSpPr>
        <p:grpSpPr>
          <a:xfrm>
            <a:off x="10336983" y="6214330"/>
            <a:ext cx="1641264" cy="672758"/>
            <a:chOff x="8175797" y="6237010"/>
            <a:chExt cx="1641264" cy="672758"/>
          </a:xfrm>
        </p:grpSpPr>
        <p:grpSp>
          <p:nvGrpSpPr>
            <p:cNvPr id="5" name="Grafikk 9">
              <a:extLst>
                <a:ext uri="{FF2B5EF4-FFF2-40B4-BE49-F238E27FC236}">
                  <a16:creationId xmlns:a16="http://schemas.microsoft.com/office/drawing/2014/main" id="{1F5C38A4-B4F8-2FDC-124A-2FF35DE48C49}"/>
                </a:ext>
              </a:extLst>
            </p:cNvPr>
            <p:cNvGrpSpPr/>
            <p:nvPr/>
          </p:nvGrpSpPr>
          <p:grpSpPr>
            <a:xfrm>
              <a:off x="8175797" y="6292761"/>
              <a:ext cx="705644" cy="584508"/>
              <a:chOff x="8175797" y="6292761"/>
              <a:chExt cx="705644" cy="584508"/>
            </a:xfrm>
            <a:solidFill>
              <a:srgbClr val="020E50"/>
            </a:solidFill>
          </p:grpSpPr>
          <p:sp>
            <p:nvSpPr>
              <p:cNvPr id="27" name="Freeform: Shape 90">
                <a:extLst>
                  <a:ext uri="{FF2B5EF4-FFF2-40B4-BE49-F238E27FC236}">
                    <a16:creationId xmlns:a16="http://schemas.microsoft.com/office/drawing/2014/main" id="{51B7FF99-A392-00F9-F627-E3901B036BEC}"/>
                  </a:ext>
                </a:extLst>
              </p:cNvPr>
              <p:cNvSpPr/>
              <p:nvPr/>
            </p:nvSpPr>
            <p:spPr>
              <a:xfrm>
                <a:off x="8175797" y="6297724"/>
                <a:ext cx="193576" cy="364813"/>
              </a:xfrm>
              <a:custGeom>
                <a:avLst/>
                <a:gdLst>
                  <a:gd name="connsiteX0" fmla="*/ 44672 w 193576"/>
                  <a:gd name="connsiteY0" fmla="*/ 71970 h 364813"/>
                  <a:gd name="connsiteX1" fmla="*/ 44672 w 193576"/>
                  <a:gd name="connsiteY1" fmla="*/ 364814 h 364813"/>
                  <a:gd name="connsiteX2" fmla="*/ 0 w 193576"/>
                  <a:gd name="connsiteY2" fmla="*/ 364814 h 364813"/>
                  <a:gd name="connsiteX3" fmla="*/ 0 w 193576"/>
                  <a:gd name="connsiteY3" fmla="*/ 827 h 364813"/>
                  <a:gd name="connsiteX4" fmla="*/ 65353 w 193576"/>
                  <a:gd name="connsiteY4" fmla="*/ 827 h 364813"/>
                  <a:gd name="connsiteX5" fmla="*/ 148905 w 193576"/>
                  <a:gd name="connsiteY5" fmla="*/ 293671 h 364813"/>
                  <a:gd name="connsiteX6" fmla="*/ 148905 w 193576"/>
                  <a:gd name="connsiteY6" fmla="*/ 0 h 364813"/>
                  <a:gd name="connsiteX7" fmla="*/ 193577 w 193576"/>
                  <a:gd name="connsiteY7" fmla="*/ 0 h 364813"/>
                  <a:gd name="connsiteX8" fmla="*/ 193577 w 193576"/>
                  <a:gd name="connsiteY8" fmla="*/ 363987 h 364813"/>
                  <a:gd name="connsiteX9" fmla="*/ 128224 w 193576"/>
                  <a:gd name="connsiteY9" fmla="*/ 363987 h 364813"/>
                  <a:gd name="connsiteX10" fmla="*/ 44672 w 193576"/>
                  <a:gd name="connsiteY10" fmla="*/ 71970 h 36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576" h="364813">
                    <a:moveTo>
                      <a:pt x="44672" y="71970"/>
                    </a:moveTo>
                    <a:lnTo>
                      <a:pt x="44672" y="364814"/>
                    </a:lnTo>
                    <a:lnTo>
                      <a:pt x="0" y="364814"/>
                    </a:lnTo>
                    <a:lnTo>
                      <a:pt x="0" y="827"/>
                    </a:lnTo>
                    <a:lnTo>
                      <a:pt x="65353" y="827"/>
                    </a:lnTo>
                    <a:lnTo>
                      <a:pt x="148905" y="293671"/>
                    </a:lnTo>
                    <a:lnTo>
                      <a:pt x="148905" y="0"/>
                    </a:lnTo>
                    <a:lnTo>
                      <a:pt x="193577" y="0"/>
                    </a:lnTo>
                    <a:lnTo>
                      <a:pt x="193577" y="363987"/>
                    </a:lnTo>
                    <a:lnTo>
                      <a:pt x="128224" y="363987"/>
                    </a:lnTo>
                    <a:lnTo>
                      <a:pt x="44672" y="71970"/>
                    </a:lnTo>
                    <a:close/>
                  </a:path>
                </a:pathLst>
              </a:custGeom>
              <a:solidFill>
                <a:srgbClr val="020E50"/>
              </a:solidFill>
              <a:ln w="8255" cap="flat">
                <a:noFill/>
                <a:prstDash val="solid"/>
                <a:miter/>
              </a:ln>
            </p:spPr>
            <p:txBody>
              <a:bodyPr rtlCol="0" anchor="ctr"/>
              <a:lstStyle/>
              <a:p>
                <a:endParaRPr lang="nb-NO"/>
              </a:p>
            </p:txBody>
          </p:sp>
          <p:sp>
            <p:nvSpPr>
              <p:cNvPr id="28" name="Freeform: Shape 91">
                <a:extLst>
                  <a:ext uri="{FF2B5EF4-FFF2-40B4-BE49-F238E27FC236}">
                    <a16:creationId xmlns:a16="http://schemas.microsoft.com/office/drawing/2014/main" id="{2448CE1A-B5DE-381F-DF0B-C5F1282C2C65}"/>
                  </a:ext>
                </a:extLst>
              </p:cNvPr>
              <p:cNvSpPr/>
              <p:nvPr/>
            </p:nvSpPr>
            <p:spPr>
              <a:xfrm>
                <a:off x="8444653" y="6292761"/>
                <a:ext cx="186958" cy="373913"/>
              </a:xfrm>
              <a:custGeom>
                <a:avLst/>
                <a:gdLst>
                  <a:gd name="connsiteX0" fmla="*/ 85207 w 186958"/>
                  <a:gd name="connsiteY0" fmla="*/ 330070 h 373913"/>
                  <a:gd name="connsiteX1" fmla="*/ 100097 w 186958"/>
                  <a:gd name="connsiteY1" fmla="*/ 330070 h 373913"/>
                  <a:gd name="connsiteX2" fmla="*/ 137324 w 186958"/>
                  <a:gd name="connsiteY2" fmla="*/ 291189 h 373913"/>
                  <a:gd name="connsiteX3" fmla="*/ 137324 w 186958"/>
                  <a:gd name="connsiteY3" fmla="*/ 274645 h 373913"/>
                  <a:gd name="connsiteX4" fmla="*/ 185304 w 186958"/>
                  <a:gd name="connsiteY4" fmla="*/ 274645 h 373913"/>
                  <a:gd name="connsiteX5" fmla="*/ 185304 w 186958"/>
                  <a:gd name="connsiteY5" fmla="*/ 291189 h 373913"/>
                  <a:gd name="connsiteX6" fmla="*/ 100925 w 186958"/>
                  <a:gd name="connsiteY6" fmla="*/ 373914 h 373913"/>
                  <a:gd name="connsiteX7" fmla="*/ 86034 w 186958"/>
                  <a:gd name="connsiteY7" fmla="*/ 373914 h 373913"/>
                  <a:gd name="connsiteX8" fmla="*/ 0 w 186958"/>
                  <a:gd name="connsiteY8" fmla="*/ 290362 h 373913"/>
                  <a:gd name="connsiteX9" fmla="*/ 0 w 186958"/>
                  <a:gd name="connsiteY9" fmla="*/ 82724 h 373913"/>
                  <a:gd name="connsiteX10" fmla="*/ 86034 w 186958"/>
                  <a:gd name="connsiteY10" fmla="*/ 0 h 373913"/>
                  <a:gd name="connsiteX11" fmla="*/ 100925 w 186958"/>
                  <a:gd name="connsiteY11" fmla="*/ 0 h 373913"/>
                  <a:gd name="connsiteX12" fmla="*/ 186959 w 186958"/>
                  <a:gd name="connsiteY12" fmla="*/ 82724 h 373913"/>
                  <a:gd name="connsiteX13" fmla="*/ 186959 w 186958"/>
                  <a:gd name="connsiteY13" fmla="*/ 98442 h 373913"/>
                  <a:gd name="connsiteX14" fmla="*/ 138978 w 186958"/>
                  <a:gd name="connsiteY14" fmla="*/ 98442 h 373913"/>
                  <a:gd name="connsiteX15" fmla="*/ 138978 w 186958"/>
                  <a:gd name="connsiteY15" fmla="*/ 82724 h 373913"/>
                  <a:gd name="connsiteX16" fmla="*/ 100925 w 186958"/>
                  <a:gd name="connsiteY16" fmla="*/ 43844 h 373913"/>
                  <a:gd name="connsiteX17" fmla="*/ 86034 w 186958"/>
                  <a:gd name="connsiteY17" fmla="*/ 43844 h 373913"/>
                  <a:gd name="connsiteX18" fmla="*/ 48808 w 186958"/>
                  <a:gd name="connsiteY18" fmla="*/ 82724 h 373913"/>
                  <a:gd name="connsiteX19" fmla="*/ 48808 w 186958"/>
                  <a:gd name="connsiteY19" fmla="*/ 290362 h 373913"/>
                  <a:gd name="connsiteX20" fmla="*/ 85207 w 186958"/>
                  <a:gd name="connsiteY20" fmla="*/ 330070 h 37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6958" h="373913">
                    <a:moveTo>
                      <a:pt x="85207" y="330070"/>
                    </a:moveTo>
                    <a:lnTo>
                      <a:pt x="100097" y="330070"/>
                    </a:lnTo>
                    <a:cubicBezTo>
                      <a:pt x="120779" y="330070"/>
                      <a:pt x="137324" y="311870"/>
                      <a:pt x="137324" y="291189"/>
                    </a:cubicBezTo>
                    <a:lnTo>
                      <a:pt x="137324" y="274645"/>
                    </a:lnTo>
                    <a:lnTo>
                      <a:pt x="185304" y="274645"/>
                    </a:lnTo>
                    <a:lnTo>
                      <a:pt x="185304" y="291189"/>
                    </a:lnTo>
                    <a:cubicBezTo>
                      <a:pt x="186131" y="336688"/>
                      <a:pt x="148078" y="373914"/>
                      <a:pt x="100925" y="373914"/>
                    </a:cubicBezTo>
                    <a:lnTo>
                      <a:pt x="86034" y="373914"/>
                    </a:lnTo>
                    <a:cubicBezTo>
                      <a:pt x="38881" y="373914"/>
                      <a:pt x="0" y="336688"/>
                      <a:pt x="0" y="290362"/>
                    </a:cubicBezTo>
                    <a:lnTo>
                      <a:pt x="0" y="82724"/>
                    </a:lnTo>
                    <a:cubicBezTo>
                      <a:pt x="0" y="37226"/>
                      <a:pt x="38881" y="0"/>
                      <a:pt x="86034" y="0"/>
                    </a:cubicBezTo>
                    <a:lnTo>
                      <a:pt x="100925" y="0"/>
                    </a:lnTo>
                    <a:cubicBezTo>
                      <a:pt x="148078" y="0"/>
                      <a:pt x="186959" y="37226"/>
                      <a:pt x="186959" y="82724"/>
                    </a:cubicBezTo>
                    <a:lnTo>
                      <a:pt x="186959" y="98442"/>
                    </a:lnTo>
                    <a:lnTo>
                      <a:pt x="138978" y="98442"/>
                    </a:lnTo>
                    <a:lnTo>
                      <a:pt x="138978" y="82724"/>
                    </a:lnTo>
                    <a:cubicBezTo>
                      <a:pt x="138978" y="61216"/>
                      <a:pt x="121606" y="43844"/>
                      <a:pt x="100925" y="43844"/>
                    </a:cubicBezTo>
                    <a:lnTo>
                      <a:pt x="86034" y="43844"/>
                    </a:lnTo>
                    <a:cubicBezTo>
                      <a:pt x="65353" y="43844"/>
                      <a:pt x="48808" y="62043"/>
                      <a:pt x="48808" y="82724"/>
                    </a:cubicBezTo>
                    <a:lnTo>
                      <a:pt x="48808" y="290362"/>
                    </a:lnTo>
                    <a:cubicBezTo>
                      <a:pt x="47981" y="311870"/>
                      <a:pt x="64526" y="330070"/>
                      <a:pt x="85207" y="330070"/>
                    </a:cubicBezTo>
                    <a:close/>
                  </a:path>
                </a:pathLst>
              </a:custGeom>
              <a:solidFill>
                <a:srgbClr val="020E50"/>
              </a:solidFill>
              <a:ln w="8255" cap="flat">
                <a:noFill/>
                <a:prstDash val="solid"/>
                <a:miter/>
              </a:ln>
            </p:spPr>
            <p:txBody>
              <a:bodyPr rtlCol="0" anchor="ctr"/>
              <a:lstStyle/>
              <a:p>
                <a:endParaRPr lang="nb-NO"/>
              </a:p>
            </p:txBody>
          </p:sp>
          <p:sp>
            <p:nvSpPr>
              <p:cNvPr id="29" name="Freeform: Shape 92">
                <a:extLst>
                  <a:ext uri="{FF2B5EF4-FFF2-40B4-BE49-F238E27FC236}">
                    <a16:creationId xmlns:a16="http://schemas.microsoft.com/office/drawing/2014/main" id="{8BCC03FA-7825-1CC7-D034-71F0A5A962D8}"/>
                  </a:ext>
                </a:extLst>
              </p:cNvPr>
              <p:cNvSpPr/>
              <p:nvPr/>
            </p:nvSpPr>
            <p:spPr>
              <a:xfrm>
                <a:off x="8695310" y="6292761"/>
                <a:ext cx="186131" cy="374740"/>
              </a:xfrm>
              <a:custGeom>
                <a:avLst/>
                <a:gdLst>
                  <a:gd name="connsiteX0" fmla="*/ 101752 w 186131"/>
                  <a:gd name="connsiteY0" fmla="*/ 164621 h 374740"/>
                  <a:gd name="connsiteX1" fmla="*/ 186131 w 186131"/>
                  <a:gd name="connsiteY1" fmla="*/ 257272 h 374740"/>
                  <a:gd name="connsiteX2" fmla="*/ 186131 w 186131"/>
                  <a:gd name="connsiteY2" fmla="*/ 291189 h 374740"/>
                  <a:gd name="connsiteX3" fmla="*/ 100925 w 186131"/>
                  <a:gd name="connsiteY3" fmla="*/ 374741 h 374740"/>
                  <a:gd name="connsiteX4" fmla="*/ 86034 w 186131"/>
                  <a:gd name="connsiteY4" fmla="*/ 374741 h 374740"/>
                  <a:gd name="connsiteX5" fmla="*/ 827 w 186131"/>
                  <a:gd name="connsiteY5" fmla="*/ 291189 h 374740"/>
                  <a:gd name="connsiteX6" fmla="*/ 827 w 186131"/>
                  <a:gd name="connsiteY6" fmla="*/ 279608 h 374740"/>
                  <a:gd name="connsiteX7" fmla="*/ 49635 w 186131"/>
                  <a:gd name="connsiteY7" fmla="*/ 279608 h 374740"/>
                  <a:gd name="connsiteX8" fmla="*/ 49635 w 186131"/>
                  <a:gd name="connsiteY8" fmla="*/ 291189 h 374740"/>
                  <a:gd name="connsiteX9" fmla="*/ 86034 w 186131"/>
                  <a:gd name="connsiteY9" fmla="*/ 330070 h 374740"/>
                  <a:gd name="connsiteX10" fmla="*/ 100925 w 186131"/>
                  <a:gd name="connsiteY10" fmla="*/ 330070 h 374740"/>
                  <a:gd name="connsiteX11" fmla="*/ 138151 w 186131"/>
                  <a:gd name="connsiteY11" fmla="*/ 291189 h 374740"/>
                  <a:gd name="connsiteX12" fmla="*/ 138151 w 186131"/>
                  <a:gd name="connsiteY12" fmla="*/ 258927 h 374740"/>
                  <a:gd name="connsiteX13" fmla="*/ 79416 w 186131"/>
                  <a:gd name="connsiteY13" fmla="*/ 205156 h 374740"/>
                  <a:gd name="connsiteX14" fmla="*/ 0 w 186131"/>
                  <a:gd name="connsiteY14" fmla="*/ 112505 h 374740"/>
                  <a:gd name="connsiteX15" fmla="*/ 0 w 186131"/>
                  <a:gd name="connsiteY15" fmla="*/ 82724 h 374740"/>
                  <a:gd name="connsiteX16" fmla="*/ 85207 w 186131"/>
                  <a:gd name="connsiteY16" fmla="*/ 0 h 374740"/>
                  <a:gd name="connsiteX17" fmla="*/ 100097 w 186131"/>
                  <a:gd name="connsiteY17" fmla="*/ 0 h 374740"/>
                  <a:gd name="connsiteX18" fmla="*/ 185304 w 186131"/>
                  <a:gd name="connsiteY18" fmla="*/ 82724 h 374740"/>
                  <a:gd name="connsiteX19" fmla="*/ 185304 w 186131"/>
                  <a:gd name="connsiteY19" fmla="*/ 95133 h 374740"/>
                  <a:gd name="connsiteX20" fmla="*/ 137324 w 186131"/>
                  <a:gd name="connsiteY20" fmla="*/ 95133 h 374740"/>
                  <a:gd name="connsiteX21" fmla="*/ 137324 w 186131"/>
                  <a:gd name="connsiteY21" fmla="*/ 83551 h 374740"/>
                  <a:gd name="connsiteX22" fmla="*/ 100097 w 186131"/>
                  <a:gd name="connsiteY22" fmla="*/ 43844 h 374740"/>
                  <a:gd name="connsiteX23" fmla="*/ 85207 w 186131"/>
                  <a:gd name="connsiteY23" fmla="*/ 43844 h 374740"/>
                  <a:gd name="connsiteX24" fmla="*/ 48808 w 186131"/>
                  <a:gd name="connsiteY24" fmla="*/ 83551 h 374740"/>
                  <a:gd name="connsiteX25" fmla="*/ 48808 w 186131"/>
                  <a:gd name="connsiteY25" fmla="*/ 110851 h 374740"/>
                  <a:gd name="connsiteX26" fmla="*/ 101752 w 186131"/>
                  <a:gd name="connsiteY26" fmla="*/ 164621 h 37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131" h="374740">
                    <a:moveTo>
                      <a:pt x="101752" y="164621"/>
                    </a:moveTo>
                    <a:cubicBezTo>
                      <a:pt x="143942" y="181993"/>
                      <a:pt x="186131" y="195229"/>
                      <a:pt x="186131" y="257272"/>
                    </a:cubicBezTo>
                    <a:lnTo>
                      <a:pt x="186131" y="291189"/>
                    </a:lnTo>
                    <a:cubicBezTo>
                      <a:pt x="186131" y="337515"/>
                      <a:pt x="148078" y="374741"/>
                      <a:pt x="100925" y="374741"/>
                    </a:cubicBezTo>
                    <a:lnTo>
                      <a:pt x="86034" y="374741"/>
                    </a:lnTo>
                    <a:cubicBezTo>
                      <a:pt x="39708" y="374741"/>
                      <a:pt x="827" y="337515"/>
                      <a:pt x="827" y="291189"/>
                    </a:cubicBezTo>
                    <a:lnTo>
                      <a:pt x="827" y="279608"/>
                    </a:lnTo>
                    <a:lnTo>
                      <a:pt x="49635" y="279608"/>
                    </a:lnTo>
                    <a:lnTo>
                      <a:pt x="49635" y="291189"/>
                    </a:lnTo>
                    <a:cubicBezTo>
                      <a:pt x="49635" y="312698"/>
                      <a:pt x="66180" y="330070"/>
                      <a:pt x="86034" y="330070"/>
                    </a:cubicBezTo>
                    <a:lnTo>
                      <a:pt x="100925" y="330070"/>
                    </a:lnTo>
                    <a:cubicBezTo>
                      <a:pt x="121606" y="330070"/>
                      <a:pt x="138151" y="311870"/>
                      <a:pt x="138151" y="291189"/>
                    </a:cubicBezTo>
                    <a:lnTo>
                      <a:pt x="138151" y="258927"/>
                    </a:lnTo>
                    <a:cubicBezTo>
                      <a:pt x="138151" y="227492"/>
                      <a:pt x="109197" y="217565"/>
                      <a:pt x="79416" y="205156"/>
                    </a:cubicBezTo>
                    <a:cubicBezTo>
                      <a:pt x="40535" y="189439"/>
                      <a:pt x="0" y="171239"/>
                      <a:pt x="0" y="112505"/>
                    </a:cubicBezTo>
                    <a:lnTo>
                      <a:pt x="0" y="82724"/>
                    </a:lnTo>
                    <a:cubicBezTo>
                      <a:pt x="0" y="37226"/>
                      <a:pt x="38881" y="0"/>
                      <a:pt x="85207" y="0"/>
                    </a:cubicBezTo>
                    <a:lnTo>
                      <a:pt x="100097" y="0"/>
                    </a:lnTo>
                    <a:cubicBezTo>
                      <a:pt x="147251" y="0"/>
                      <a:pt x="185304" y="37226"/>
                      <a:pt x="185304" y="82724"/>
                    </a:cubicBezTo>
                    <a:lnTo>
                      <a:pt x="185304" y="95133"/>
                    </a:lnTo>
                    <a:lnTo>
                      <a:pt x="137324" y="95133"/>
                    </a:lnTo>
                    <a:lnTo>
                      <a:pt x="137324" y="83551"/>
                    </a:lnTo>
                    <a:cubicBezTo>
                      <a:pt x="137324" y="62043"/>
                      <a:pt x="120779" y="43844"/>
                      <a:pt x="100097" y="43844"/>
                    </a:cubicBezTo>
                    <a:lnTo>
                      <a:pt x="85207" y="43844"/>
                    </a:lnTo>
                    <a:cubicBezTo>
                      <a:pt x="65353" y="43844"/>
                      <a:pt x="48808" y="62043"/>
                      <a:pt x="48808" y="83551"/>
                    </a:cubicBezTo>
                    <a:lnTo>
                      <a:pt x="48808" y="110851"/>
                    </a:lnTo>
                    <a:cubicBezTo>
                      <a:pt x="48808" y="143940"/>
                      <a:pt x="74453" y="153867"/>
                      <a:pt x="101752" y="164621"/>
                    </a:cubicBezTo>
                    <a:close/>
                  </a:path>
                </a:pathLst>
              </a:custGeom>
              <a:solidFill>
                <a:srgbClr val="020E50"/>
              </a:solidFill>
              <a:ln w="8255" cap="flat">
                <a:noFill/>
                <a:prstDash val="solid"/>
                <a:miter/>
              </a:ln>
            </p:spPr>
            <p:txBody>
              <a:bodyPr rtlCol="0" anchor="ctr"/>
              <a:lstStyle/>
              <a:p>
                <a:endParaRPr lang="nb-NO"/>
              </a:p>
            </p:txBody>
          </p:sp>
        </p:grpSp>
        <p:grpSp>
          <p:nvGrpSpPr>
            <p:cNvPr id="6" name="Grafikk 9">
              <a:extLst>
                <a:ext uri="{FF2B5EF4-FFF2-40B4-BE49-F238E27FC236}">
                  <a16:creationId xmlns:a16="http://schemas.microsoft.com/office/drawing/2014/main" id="{7AA58D3D-840C-CC38-BF0F-B42858A6D9F7}"/>
                </a:ext>
              </a:extLst>
            </p:cNvPr>
            <p:cNvGrpSpPr/>
            <p:nvPr/>
          </p:nvGrpSpPr>
          <p:grpSpPr>
            <a:xfrm>
              <a:off x="9211514" y="6449937"/>
              <a:ext cx="599756" cy="340641"/>
              <a:chOff x="9211514" y="6449937"/>
              <a:chExt cx="599756" cy="340641"/>
            </a:xfrm>
            <a:solidFill>
              <a:srgbClr val="020E50"/>
            </a:solidFill>
          </p:grpSpPr>
          <p:sp>
            <p:nvSpPr>
              <p:cNvPr id="22" name="Freeform: Shape 94">
                <a:extLst>
                  <a:ext uri="{FF2B5EF4-FFF2-40B4-BE49-F238E27FC236}">
                    <a16:creationId xmlns:a16="http://schemas.microsoft.com/office/drawing/2014/main" id="{2BC9082C-1BC0-A429-88E7-B9EB8367B863}"/>
                  </a:ext>
                </a:extLst>
              </p:cNvPr>
              <p:cNvSpPr/>
              <p:nvPr/>
            </p:nvSpPr>
            <p:spPr>
              <a:xfrm>
                <a:off x="9211514" y="6450764"/>
                <a:ext cx="121605" cy="214255"/>
              </a:xfrm>
              <a:custGeom>
                <a:avLst/>
                <a:gdLst>
                  <a:gd name="connsiteX0" fmla="*/ 2482 w 121605"/>
                  <a:gd name="connsiteY0" fmla="*/ 188611 h 214255"/>
                  <a:gd name="connsiteX1" fmla="*/ 76107 w 121605"/>
                  <a:gd name="connsiteY1" fmla="*/ 90169 h 214255"/>
                  <a:gd name="connsiteX2" fmla="*/ 86034 w 121605"/>
                  <a:gd name="connsiteY2" fmla="*/ 72797 h 214255"/>
                  <a:gd name="connsiteX3" fmla="*/ 89343 w 121605"/>
                  <a:gd name="connsiteY3" fmla="*/ 55425 h 214255"/>
                  <a:gd name="connsiteX4" fmla="*/ 89343 w 121605"/>
                  <a:gd name="connsiteY4" fmla="*/ 55425 h 214255"/>
                  <a:gd name="connsiteX5" fmla="*/ 81898 w 121605"/>
                  <a:gd name="connsiteY5" fmla="*/ 35571 h 214255"/>
                  <a:gd name="connsiteX6" fmla="*/ 61216 w 121605"/>
                  <a:gd name="connsiteY6" fmla="*/ 28953 h 214255"/>
                  <a:gd name="connsiteX7" fmla="*/ 40535 w 121605"/>
                  <a:gd name="connsiteY7" fmla="*/ 36399 h 214255"/>
                  <a:gd name="connsiteX8" fmla="*/ 30608 w 121605"/>
                  <a:gd name="connsiteY8" fmla="*/ 57907 h 214255"/>
                  <a:gd name="connsiteX9" fmla="*/ 30608 w 121605"/>
                  <a:gd name="connsiteY9" fmla="*/ 57907 h 214255"/>
                  <a:gd name="connsiteX10" fmla="*/ 0 w 121605"/>
                  <a:gd name="connsiteY10" fmla="*/ 57907 h 214255"/>
                  <a:gd name="connsiteX11" fmla="*/ 0 w 121605"/>
                  <a:gd name="connsiteY11" fmla="*/ 57907 h 214255"/>
                  <a:gd name="connsiteX12" fmla="*/ 10754 w 121605"/>
                  <a:gd name="connsiteY12" fmla="*/ 26472 h 214255"/>
                  <a:gd name="connsiteX13" fmla="*/ 31436 w 121605"/>
                  <a:gd name="connsiteY13" fmla="*/ 6618 h 214255"/>
                  <a:gd name="connsiteX14" fmla="*/ 61216 w 121605"/>
                  <a:gd name="connsiteY14" fmla="*/ 0 h 214255"/>
                  <a:gd name="connsiteX15" fmla="*/ 93479 w 121605"/>
                  <a:gd name="connsiteY15" fmla="*/ 6618 h 214255"/>
                  <a:gd name="connsiteX16" fmla="*/ 114161 w 121605"/>
                  <a:gd name="connsiteY16" fmla="*/ 25645 h 214255"/>
                  <a:gd name="connsiteX17" fmla="*/ 120778 w 121605"/>
                  <a:gd name="connsiteY17" fmla="*/ 55425 h 214255"/>
                  <a:gd name="connsiteX18" fmla="*/ 120778 w 121605"/>
                  <a:gd name="connsiteY18" fmla="*/ 55425 h 214255"/>
                  <a:gd name="connsiteX19" fmla="*/ 115815 w 121605"/>
                  <a:gd name="connsiteY19" fmla="*/ 78588 h 214255"/>
                  <a:gd name="connsiteX20" fmla="*/ 102579 w 121605"/>
                  <a:gd name="connsiteY20" fmla="*/ 102578 h 214255"/>
                  <a:gd name="connsiteX21" fmla="*/ 41363 w 121605"/>
                  <a:gd name="connsiteY21" fmla="*/ 186130 h 214255"/>
                  <a:gd name="connsiteX22" fmla="*/ 121606 w 121605"/>
                  <a:gd name="connsiteY22" fmla="*/ 186130 h 214255"/>
                  <a:gd name="connsiteX23" fmla="*/ 121606 w 121605"/>
                  <a:gd name="connsiteY23" fmla="*/ 214256 h 214255"/>
                  <a:gd name="connsiteX24" fmla="*/ 2482 w 121605"/>
                  <a:gd name="connsiteY24" fmla="*/ 214256 h 214255"/>
                  <a:gd name="connsiteX25" fmla="*/ 2482 w 121605"/>
                  <a:gd name="connsiteY25" fmla="*/ 188611 h 21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605" h="214255">
                    <a:moveTo>
                      <a:pt x="2482" y="188611"/>
                    </a:moveTo>
                    <a:lnTo>
                      <a:pt x="76107" y="90169"/>
                    </a:lnTo>
                    <a:cubicBezTo>
                      <a:pt x="80243" y="84379"/>
                      <a:pt x="83552" y="78588"/>
                      <a:pt x="86034" y="72797"/>
                    </a:cubicBezTo>
                    <a:cubicBezTo>
                      <a:pt x="88516" y="67007"/>
                      <a:pt x="89343" y="61216"/>
                      <a:pt x="89343" y="55425"/>
                    </a:cubicBezTo>
                    <a:lnTo>
                      <a:pt x="89343" y="55425"/>
                    </a:lnTo>
                    <a:cubicBezTo>
                      <a:pt x="89343" y="47153"/>
                      <a:pt x="86861" y="40535"/>
                      <a:pt x="81898" y="35571"/>
                    </a:cubicBezTo>
                    <a:cubicBezTo>
                      <a:pt x="76934" y="30608"/>
                      <a:pt x="70316" y="28953"/>
                      <a:pt x="61216" y="28953"/>
                    </a:cubicBezTo>
                    <a:cubicBezTo>
                      <a:pt x="52944" y="28953"/>
                      <a:pt x="45499" y="31435"/>
                      <a:pt x="40535" y="36399"/>
                    </a:cubicBezTo>
                    <a:cubicBezTo>
                      <a:pt x="35572" y="41362"/>
                      <a:pt x="32263" y="48807"/>
                      <a:pt x="30608" y="57907"/>
                    </a:cubicBezTo>
                    <a:lnTo>
                      <a:pt x="30608" y="57907"/>
                    </a:lnTo>
                    <a:lnTo>
                      <a:pt x="0" y="57907"/>
                    </a:lnTo>
                    <a:lnTo>
                      <a:pt x="0" y="57907"/>
                    </a:lnTo>
                    <a:cubicBezTo>
                      <a:pt x="1654" y="45498"/>
                      <a:pt x="4963" y="35571"/>
                      <a:pt x="10754" y="26472"/>
                    </a:cubicBezTo>
                    <a:cubicBezTo>
                      <a:pt x="15718" y="18199"/>
                      <a:pt x="23163" y="11581"/>
                      <a:pt x="31436" y="6618"/>
                    </a:cubicBezTo>
                    <a:cubicBezTo>
                      <a:pt x="39708" y="2482"/>
                      <a:pt x="49635" y="0"/>
                      <a:pt x="61216" y="0"/>
                    </a:cubicBezTo>
                    <a:cubicBezTo>
                      <a:pt x="73625" y="0"/>
                      <a:pt x="84380" y="2482"/>
                      <a:pt x="93479" y="6618"/>
                    </a:cubicBezTo>
                    <a:cubicBezTo>
                      <a:pt x="102579" y="10754"/>
                      <a:pt x="109197" y="17372"/>
                      <a:pt x="114161" y="25645"/>
                    </a:cubicBezTo>
                    <a:cubicBezTo>
                      <a:pt x="119124" y="33917"/>
                      <a:pt x="120778" y="43844"/>
                      <a:pt x="120778" y="55425"/>
                    </a:cubicBezTo>
                    <a:lnTo>
                      <a:pt x="120778" y="55425"/>
                    </a:lnTo>
                    <a:cubicBezTo>
                      <a:pt x="120778" y="62870"/>
                      <a:pt x="119124" y="71143"/>
                      <a:pt x="115815" y="78588"/>
                    </a:cubicBezTo>
                    <a:cubicBezTo>
                      <a:pt x="112506" y="86860"/>
                      <a:pt x="108370" y="94306"/>
                      <a:pt x="102579" y="102578"/>
                    </a:cubicBezTo>
                    <a:lnTo>
                      <a:pt x="41363" y="186130"/>
                    </a:lnTo>
                    <a:lnTo>
                      <a:pt x="121606" y="186130"/>
                    </a:lnTo>
                    <a:lnTo>
                      <a:pt x="121606" y="214256"/>
                    </a:lnTo>
                    <a:lnTo>
                      <a:pt x="2482" y="214256"/>
                    </a:lnTo>
                    <a:lnTo>
                      <a:pt x="2482" y="188611"/>
                    </a:lnTo>
                    <a:close/>
                  </a:path>
                </a:pathLst>
              </a:custGeom>
              <a:solidFill>
                <a:srgbClr val="020E50"/>
              </a:solidFill>
              <a:ln w="8255" cap="flat">
                <a:noFill/>
                <a:prstDash val="solid"/>
                <a:miter/>
              </a:ln>
            </p:spPr>
            <p:txBody>
              <a:bodyPr rtlCol="0" anchor="ctr"/>
              <a:lstStyle/>
              <a:p>
                <a:endParaRPr lang="nb-NO"/>
              </a:p>
            </p:txBody>
          </p:sp>
          <p:sp>
            <p:nvSpPr>
              <p:cNvPr id="23" name="Freeform: Shape 95">
                <a:extLst>
                  <a:ext uri="{FF2B5EF4-FFF2-40B4-BE49-F238E27FC236}">
                    <a16:creationId xmlns:a16="http://schemas.microsoft.com/office/drawing/2014/main" id="{195D7216-F843-C895-C146-CDC6BBABCBFD}"/>
                  </a:ext>
                </a:extLst>
              </p:cNvPr>
              <p:cNvSpPr/>
              <p:nvPr/>
            </p:nvSpPr>
            <p:spPr>
              <a:xfrm>
                <a:off x="9370346" y="6450764"/>
                <a:ext cx="120778" cy="217564"/>
              </a:xfrm>
              <a:custGeom>
                <a:avLst/>
                <a:gdLst>
                  <a:gd name="connsiteX0" fmla="*/ 15718 w 120778"/>
                  <a:gd name="connsiteY0" fmla="*/ 201020 h 217564"/>
                  <a:gd name="connsiteX1" fmla="*/ 0 w 120778"/>
                  <a:gd name="connsiteY1" fmla="*/ 156349 h 217564"/>
                  <a:gd name="connsiteX2" fmla="*/ 0 w 120778"/>
                  <a:gd name="connsiteY2" fmla="*/ 60389 h 217564"/>
                  <a:gd name="connsiteX3" fmla="*/ 15718 w 120778"/>
                  <a:gd name="connsiteY3" fmla="*/ 15718 h 217564"/>
                  <a:gd name="connsiteX4" fmla="*/ 60389 w 120778"/>
                  <a:gd name="connsiteY4" fmla="*/ 0 h 217564"/>
                  <a:gd name="connsiteX5" fmla="*/ 105061 w 120778"/>
                  <a:gd name="connsiteY5" fmla="*/ 15718 h 217564"/>
                  <a:gd name="connsiteX6" fmla="*/ 120779 w 120778"/>
                  <a:gd name="connsiteY6" fmla="*/ 60389 h 217564"/>
                  <a:gd name="connsiteX7" fmla="*/ 120779 w 120778"/>
                  <a:gd name="connsiteY7" fmla="*/ 157176 h 217564"/>
                  <a:gd name="connsiteX8" fmla="*/ 105061 w 120778"/>
                  <a:gd name="connsiteY8" fmla="*/ 201847 h 217564"/>
                  <a:gd name="connsiteX9" fmla="*/ 60389 w 120778"/>
                  <a:gd name="connsiteY9" fmla="*/ 217565 h 217564"/>
                  <a:gd name="connsiteX10" fmla="*/ 15718 w 120778"/>
                  <a:gd name="connsiteY10" fmla="*/ 201020 h 217564"/>
                  <a:gd name="connsiteX11" fmla="*/ 84380 w 120778"/>
                  <a:gd name="connsiteY11" fmla="*/ 180339 h 217564"/>
                  <a:gd name="connsiteX12" fmla="*/ 91825 w 120778"/>
                  <a:gd name="connsiteY12" fmla="*/ 156349 h 217564"/>
                  <a:gd name="connsiteX13" fmla="*/ 91825 w 120778"/>
                  <a:gd name="connsiteY13" fmla="*/ 60389 h 217564"/>
                  <a:gd name="connsiteX14" fmla="*/ 84380 w 120778"/>
                  <a:gd name="connsiteY14" fmla="*/ 36399 h 217564"/>
                  <a:gd name="connsiteX15" fmla="*/ 61216 w 120778"/>
                  <a:gd name="connsiteY15" fmla="*/ 28126 h 217564"/>
                  <a:gd name="connsiteX16" fmla="*/ 38054 w 120778"/>
                  <a:gd name="connsiteY16" fmla="*/ 36399 h 217564"/>
                  <a:gd name="connsiteX17" fmla="*/ 30608 w 120778"/>
                  <a:gd name="connsiteY17" fmla="*/ 60389 h 217564"/>
                  <a:gd name="connsiteX18" fmla="*/ 30608 w 120778"/>
                  <a:gd name="connsiteY18" fmla="*/ 157176 h 217564"/>
                  <a:gd name="connsiteX19" fmla="*/ 38054 w 120778"/>
                  <a:gd name="connsiteY19" fmla="*/ 181166 h 217564"/>
                  <a:gd name="connsiteX20" fmla="*/ 61216 w 120778"/>
                  <a:gd name="connsiteY20" fmla="*/ 189439 h 217564"/>
                  <a:gd name="connsiteX21" fmla="*/ 84380 w 120778"/>
                  <a:gd name="connsiteY21" fmla="*/ 180339 h 21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778" h="217564">
                    <a:moveTo>
                      <a:pt x="15718" y="201020"/>
                    </a:moveTo>
                    <a:cubicBezTo>
                      <a:pt x="5791" y="190266"/>
                      <a:pt x="0" y="175375"/>
                      <a:pt x="0" y="156349"/>
                    </a:cubicBezTo>
                    <a:lnTo>
                      <a:pt x="0" y="60389"/>
                    </a:lnTo>
                    <a:cubicBezTo>
                      <a:pt x="0" y="41362"/>
                      <a:pt x="4964" y="26472"/>
                      <a:pt x="15718" y="15718"/>
                    </a:cubicBezTo>
                    <a:cubicBezTo>
                      <a:pt x="25645" y="4963"/>
                      <a:pt x="40535" y="0"/>
                      <a:pt x="60389" y="0"/>
                    </a:cubicBezTo>
                    <a:cubicBezTo>
                      <a:pt x="80243" y="0"/>
                      <a:pt x="95134" y="4963"/>
                      <a:pt x="105061" y="15718"/>
                    </a:cubicBezTo>
                    <a:cubicBezTo>
                      <a:pt x="114988" y="26472"/>
                      <a:pt x="120779" y="41362"/>
                      <a:pt x="120779" y="60389"/>
                    </a:cubicBezTo>
                    <a:lnTo>
                      <a:pt x="120779" y="157176"/>
                    </a:lnTo>
                    <a:cubicBezTo>
                      <a:pt x="120779" y="176203"/>
                      <a:pt x="115815" y="191093"/>
                      <a:pt x="105061" y="201847"/>
                    </a:cubicBezTo>
                    <a:cubicBezTo>
                      <a:pt x="95134" y="212601"/>
                      <a:pt x="80243" y="217565"/>
                      <a:pt x="60389" y="217565"/>
                    </a:cubicBezTo>
                    <a:cubicBezTo>
                      <a:pt x="41363" y="216738"/>
                      <a:pt x="26472" y="211774"/>
                      <a:pt x="15718" y="201020"/>
                    </a:cubicBezTo>
                    <a:close/>
                    <a:moveTo>
                      <a:pt x="84380" y="180339"/>
                    </a:moveTo>
                    <a:cubicBezTo>
                      <a:pt x="89343" y="174548"/>
                      <a:pt x="91825" y="167103"/>
                      <a:pt x="91825" y="156349"/>
                    </a:cubicBezTo>
                    <a:lnTo>
                      <a:pt x="91825" y="60389"/>
                    </a:lnTo>
                    <a:cubicBezTo>
                      <a:pt x="91825" y="50462"/>
                      <a:pt x="89343" y="42189"/>
                      <a:pt x="84380" y="36399"/>
                    </a:cubicBezTo>
                    <a:cubicBezTo>
                      <a:pt x="79416" y="30608"/>
                      <a:pt x="71971" y="28126"/>
                      <a:pt x="61216" y="28126"/>
                    </a:cubicBezTo>
                    <a:cubicBezTo>
                      <a:pt x="50462" y="28126"/>
                      <a:pt x="43017" y="30608"/>
                      <a:pt x="38054" y="36399"/>
                    </a:cubicBezTo>
                    <a:cubicBezTo>
                      <a:pt x="33090" y="42189"/>
                      <a:pt x="30608" y="49635"/>
                      <a:pt x="30608" y="60389"/>
                    </a:cubicBezTo>
                    <a:lnTo>
                      <a:pt x="30608" y="157176"/>
                    </a:lnTo>
                    <a:cubicBezTo>
                      <a:pt x="30608" y="167103"/>
                      <a:pt x="33090" y="175375"/>
                      <a:pt x="38054" y="181166"/>
                    </a:cubicBezTo>
                    <a:cubicBezTo>
                      <a:pt x="43017" y="186957"/>
                      <a:pt x="50462" y="189439"/>
                      <a:pt x="61216" y="189439"/>
                    </a:cubicBezTo>
                    <a:cubicBezTo>
                      <a:pt x="71971" y="189439"/>
                      <a:pt x="79416" y="186130"/>
                      <a:pt x="84380" y="180339"/>
                    </a:cubicBezTo>
                    <a:close/>
                  </a:path>
                </a:pathLst>
              </a:custGeom>
              <a:solidFill>
                <a:srgbClr val="020E50"/>
              </a:solidFill>
              <a:ln w="8255" cap="flat">
                <a:noFill/>
                <a:prstDash val="solid"/>
                <a:miter/>
              </a:ln>
            </p:spPr>
            <p:txBody>
              <a:bodyPr rtlCol="0" anchor="ctr"/>
              <a:lstStyle/>
              <a:p>
                <a:endParaRPr lang="nb-NO"/>
              </a:p>
            </p:txBody>
          </p:sp>
          <p:sp>
            <p:nvSpPr>
              <p:cNvPr id="25" name="Freeform: Shape 96">
                <a:extLst>
                  <a:ext uri="{FF2B5EF4-FFF2-40B4-BE49-F238E27FC236}">
                    <a16:creationId xmlns:a16="http://schemas.microsoft.com/office/drawing/2014/main" id="{E6279B6E-5B89-B554-3F6E-73D68E9F9B65}"/>
                  </a:ext>
                </a:extLst>
              </p:cNvPr>
              <p:cNvSpPr/>
              <p:nvPr/>
            </p:nvSpPr>
            <p:spPr>
              <a:xfrm>
                <a:off x="9525042" y="6449937"/>
                <a:ext cx="126569" cy="216896"/>
              </a:xfrm>
              <a:custGeom>
                <a:avLst/>
                <a:gdLst>
                  <a:gd name="connsiteX0" fmla="*/ 32263 w 126569"/>
                  <a:gd name="connsiteY0" fmla="*/ 210947 h 216896"/>
                  <a:gd name="connsiteX1" fmla="*/ 10754 w 126569"/>
                  <a:gd name="connsiteY1" fmla="*/ 191920 h 216896"/>
                  <a:gd name="connsiteX2" fmla="*/ 0 w 126569"/>
                  <a:gd name="connsiteY2" fmla="*/ 162140 h 216896"/>
                  <a:gd name="connsiteX3" fmla="*/ 30608 w 126569"/>
                  <a:gd name="connsiteY3" fmla="*/ 162140 h 216896"/>
                  <a:gd name="connsiteX4" fmla="*/ 36399 w 126569"/>
                  <a:gd name="connsiteY4" fmla="*/ 177030 h 216896"/>
                  <a:gd name="connsiteX5" fmla="*/ 47981 w 126569"/>
                  <a:gd name="connsiteY5" fmla="*/ 185302 h 216896"/>
                  <a:gd name="connsiteX6" fmla="*/ 64526 w 126569"/>
                  <a:gd name="connsiteY6" fmla="*/ 187784 h 216896"/>
                  <a:gd name="connsiteX7" fmla="*/ 87689 w 126569"/>
                  <a:gd name="connsiteY7" fmla="*/ 179512 h 216896"/>
                  <a:gd name="connsiteX8" fmla="*/ 95961 w 126569"/>
                  <a:gd name="connsiteY8" fmla="*/ 157176 h 216896"/>
                  <a:gd name="connsiteX9" fmla="*/ 95961 w 126569"/>
                  <a:gd name="connsiteY9" fmla="*/ 150558 h 216896"/>
                  <a:gd name="connsiteX10" fmla="*/ 88516 w 126569"/>
                  <a:gd name="connsiteY10" fmla="*/ 125741 h 216896"/>
                  <a:gd name="connsiteX11" fmla="*/ 67007 w 126569"/>
                  <a:gd name="connsiteY11" fmla="*/ 117468 h 216896"/>
                  <a:gd name="connsiteX12" fmla="*/ 52117 w 126569"/>
                  <a:gd name="connsiteY12" fmla="*/ 117468 h 216896"/>
                  <a:gd name="connsiteX13" fmla="*/ 52117 w 126569"/>
                  <a:gd name="connsiteY13" fmla="*/ 89342 h 216896"/>
                  <a:gd name="connsiteX14" fmla="*/ 67007 w 126569"/>
                  <a:gd name="connsiteY14" fmla="*/ 89342 h 216896"/>
                  <a:gd name="connsiteX15" fmla="*/ 86034 w 126569"/>
                  <a:gd name="connsiteY15" fmla="*/ 81897 h 216896"/>
                  <a:gd name="connsiteX16" fmla="*/ 92652 w 126569"/>
                  <a:gd name="connsiteY16" fmla="*/ 61216 h 216896"/>
                  <a:gd name="connsiteX17" fmla="*/ 92652 w 126569"/>
                  <a:gd name="connsiteY17" fmla="*/ 54598 h 216896"/>
                  <a:gd name="connsiteX18" fmla="*/ 85207 w 126569"/>
                  <a:gd name="connsiteY18" fmla="*/ 35571 h 216896"/>
                  <a:gd name="connsiteX19" fmla="*/ 64526 w 126569"/>
                  <a:gd name="connsiteY19" fmla="*/ 28953 h 216896"/>
                  <a:gd name="connsiteX20" fmla="*/ 51289 w 126569"/>
                  <a:gd name="connsiteY20" fmla="*/ 31435 h 216896"/>
                  <a:gd name="connsiteX21" fmla="*/ 41363 w 126569"/>
                  <a:gd name="connsiteY21" fmla="*/ 40535 h 216896"/>
                  <a:gd name="connsiteX22" fmla="*/ 35572 w 126569"/>
                  <a:gd name="connsiteY22" fmla="*/ 55425 h 216896"/>
                  <a:gd name="connsiteX23" fmla="*/ 5791 w 126569"/>
                  <a:gd name="connsiteY23" fmla="*/ 55425 h 216896"/>
                  <a:gd name="connsiteX24" fmla="*/ 16545 w 126569"/>
                  <a:gd name="connsiteY24" fmla="*/ 25645 h 216896"/>
                  <a:gd name="connsiteX25" fmla="*/ 37226 w 126569"/>
                  <a:gd name="connsiteY25" fmla="*/ 6618 h 216896"/>
                  <a:gd name="connsiteX26" fmla="*/ 65353 w 126569"/>
                  <a:gd name="connsiteY26" fmla="*/ 0 h 216896"/>
                  <a:gd name="connsiteX27" fmla="*/ 107543 w 126569"/>
                  <a:gd name="connsiteY27" fmla="*/ 14063 h 216896"/>
                  <a:gd name="connsiteX28" fmla="*/ 122433 w 126569"/>
                  <a:gd name="connsiteY28" fmla="*/ 54598 h 216896"/>
                  <a:gd name="connsiteX29" fmla="*/ 122433 w 126569"/>
                  <a:gd name="connsiteY29" fmla="*/ 59561 h 216896"/>
                  <a:gd name="connsiteX30" fmla="*/ 114161 w 126569"/>
                  <a:gd name="connsiteY30" fmla="*/ 87688 h 216896"/>
                  <a:gd name="connsiteX31" fmla="*/ 90170 w 126569"/>
                  <a:gd name="connsiteY31" fmla="*/ 105060 h 216896"/>
                  <a:gd name="connsiteX32" fmla="*/ 116642 w 126569"/>
                  <a:gd name="connsiteY32" fmla="*/ 122432 h 216896"/>
                  <a:gd name="connsiteX33" fmla="*/ 126569 w 126569"/>
                  <a:gd name="connsiteY33" fmla="*/ 156349 h 216896"/>
                  <a:gd name="connsiteX34" fmla="*/ 126569 w 126569"/>
                  <a:gd name="connsiteY34" fmla="*/ 158831 h 216896"/>
                  <a:gd name="connsiteX35" fmla="*/ 119124 w 126569"/>
                  <a:gd name="connsiteY35" fmla="*/ 190266 h 216896"/>
                  <a:gd name="connsiteX36" fmla="*/ 98443 w 126569"/>
                  <a:gd name="connsiteY36" fmla="*/ 210120 h 216896"/>
                  <a:gd name="connsiteX37" fmla="*/ 65353 w 126569"/>
                  <a:gd name="connsiteY37" fmla="*/ 216738 h 216896"/>
                  <a:gd name="connsiteX38" fmla="*/ 32263 w 126569"/>
                  <a:gd name="connsiteY38" fmla="*/ 210947 h 21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6569" h="216896">
                    <a:moveTo>
                      <a:pt x="32263" y="210947"/>
                    </a:moveTo>
                    <a:cubicBezTo>
                      <a:pt x="23163" y="206811"/>
                      <a:pt x="15718" y="200193"/>
                      <a:pt x="10754" y="191920"/>
                    </a:cubicBezTo>
                    <a:cubicBezTo>
                      <a:pt x="4964" y="183648"/>
                      <a:pt x="1654" y="173721"/>
                      <a:pt x="0" y="162140"/>
                    </a:cubicBezTo>
                    <a:lnTo>
                      <a:pt x="30608" y="162140"/>
                    </a:lnTo>
                    <a:cubicBezTo>
                      <a:pt x="31436" y="167930"/>
                      <a:pt x="33090" y="172894"/>
                      <a:pt x="36399" y="177030"/>
                    </a:cubicBezTo>
                    <a:cubicBezTo>
                      <a:pt x="39708" y="181166"/>
                      <a:pt x="43017" y="183648"/>
                      <a:pt x="47981" y="185302"/>
                    </a:cubicBezTo>
                    <a:cubicBezTo>
                      <a:pt x="52944" y="186957"/>
                      <a:pt x="57908" y="187784"/>
                      <a:pt x="64526" y="187784"/>
                    </a:cubicBezTo>
                    <a:cubicBezTo>
                      <a:pt x="74453" y="187784"/>
                      <a:pt x="81898" y="185302"/>
                      <a:pt x="87689" y="179512"/>
                    </a:cubicBezTo>
                    <a:cubicBezTo>
                      <a:pt x="93479" y="174548"/>
                      <a:pt x="95961" y="167103"/>
                      <a:pt x="95961" y="157176"/>
                    </a:cubicBezTo>
                    <a:lnTo>
                      <a:pt x="95961" y="150558"/>
                    </a:lnTo>
                    <a:cubicBezTo>
                      <a:pt x="95961" y="139804"/>
                      <a:pt x="93479" y="131532"/>
                      <a:pt x="88516" y="125741"/>
                    </a:cubicBezTo>
                    <a:cubicBezTo>
                      <a:pt x="83552" y="119950"/>
                      <a:pt x="76107" y="117468"/>
                      <a:pt x="67007" y="117468"/>
                    </a:cubicBezTo>
                    <a:lnTo>
                      <a:pt x="52117" y="117468"/>
                    </a:lnTo>
                    <a:lnTo>
                      <a:pt x="52117" y="89342"/>
                    </a:lnTo>
                    <a:lnTo>
                      <a:pt x="67007" y="89342"/>
                    </a:lnTo>
                    <a:cubicBezTo>
                      <a:pt x="75280" y="89342"/>
                      <a:pt x="81898" y="86860"/>
                      <a:pt x="86034" y="81897"/>
                    </a:cubicBezTo>
                    <a:cubicBezTo>
                      <a:pt x="90998" y="76934"/>
                      <a:pt x="92652" y="70316"/>
                      <a:pt x="92652" y="61216"/>
                    </a:cubicBezTo>
                    <a:lnTo>
                      <a:pt x="92652" y="54598"/>
                    </a:lnTo>
                    <a:cubicBezTo>
                      <a:pt x="92652" y="46326"/>
                      <a:pt x="90170" y="39708"/>
                      <a:pt x="85207" y="35571"/>
                    </a:cubicBezTo>
                    <a:cubicBezTo>
                      <a:pt x="80243" y="30608"/>
                      <a:pt x="73625" y="28953"/>
                      <a:pt x="64526" y="28953"/>
                    </a:cubicBezTo>
                    <a:cubicBezTo>
                      <a:pt x="59562" y="28953"/>
                      <a:pt x="54599" y="29781"/>
                      <a:pt x="51289" y="31435"/>
                    </a:cubicBezTo>
                    <a:cubicBezTo>
                      <a:pt x="47981" y="33090"/>
                      <a:pt x="43844" y="36399"/>
                      <a:pt x="41363" y="40535"/>
                    </a:cubicBezTo>
                    <a:cubicBezTo>
                      <a:pt x="38881" y="44671"/>
                      <a:pt x="36399" y="49635"/>
                      <a:pt x="35572" y="55425"/>
                    </a:cubicBezTo>
                    <a:lnTo>
                      <a:pt x="5791" y="55425"/>
                    </a:lnTo>
                    <a:cubicBezTo>
                      <a:pt x="7445" y="43844"/>
                      <a:pt x="11582" y="33917"/>
                      <a:pt x="16545" y="25645"/>
                    </a:cubicBezTo>
                    <a:cubicBezTo>
                      <a:pt x="21509" y="17372"/>
                      <a:pt x="28954" y="10754"/>
                      <a:pt x="37226" y="6618"/>
                    </a:cubicBezTo>
                    <a:cubicBezTo>
                      <a:pt x="45499" y="2482"/>
                      <a:pt x="54599" y="0"/>
                      <a:pt x="65353" y="0"/>
                    </a:cubicBezTo>
                    <a:cubicBezTo>
                      <a:pt x="83552" y="0"/>
                      <a:pt x="97616" y="4963"/>
                      <a:pt x="107543" y="14063"/>
                    </a:cubicBezTo>
                    <a:cubicBezTo>
                      <a:pt x="117470" y="23163"/>
                      <a:pt x="122433" y="37226"/>
                      <a:pt x="122433" y="54598"/>
                    </a:cubicBezTo>
                    <a:lnTo>
                      <a:pt x="122433" y="59561"/>
                    </a:lnTo>
                    <a:cubicBezTo>
                      <a:pt x="122433" y="70316"/>
                      <a:pt x="119951" y="79415"/>
                      <a:pt x="114161" y="87688"/>
                    </a:cubicBezTo>
                    <a:cubicBezTo>
                      <a:pt x="108370" y="95960"/>
                      <a:pt x="100097" y="100924"/>
                      <a:pt x="90170" y="105060"/>
                    </a:cubicBezTo>
                    <a:cubicBezTo>
                      <a:pt x="101752" y="107542"/>
                      <a:pt x="110852" y="113332"/>
                      <a:pt x="116642" y="122432"/>
                    </a:cubicBezTo>
                    <a:cubicBezTo>
                      <a:pt x="123260" y="131532"/>
                      <a:pt x="126569" y="142286"/>
                      <a:pt x="126569" y="156349"/>
                    </a:cubicBezTo>
                    <a:lnTo>
                      <a:pt x="126569" y="158831"/>
                    </a:lnTo>
                    <a:cubicBezTo>
                      <a:pt x="126569" y="171239"/>
                      <a:pt x="124088" y="181993"/>
                      <a:pt x="119124" y="190266"/>
                    </a:cubicBezTo>
                    <a:cubicBezTo>
                      <a:pt x="114161" y="198538"/>
                      <a:pt x="107543" y="205983"/>
                      <a:pt x="98443" y="210120"/>
                    </a:cubicBezTo>
                    <a:cubicBezTo>
                      <a:pt x="89343" y="215083"/>
                      <a:pt x="78589" y="216738"/>
                      <a:pt x="65353" y="216738"/>
                    </a:cubicBezTo>
                    <a:cubicBezTo>
                      <a:pt x="51289" y="217565"/>
                      <a:pt x="41363" y="215083"/>
                      <a:pt x="32263" y="210947"/>
                    </a:cubicBezTo>
                    <a:close/>
                  </a:path>
                </a:pathLst>
              </a:custGeom>
              <a:solidFill>
                <a:srgbClr val="020E50"/>
              </a:solidFill>
              <a:ln w="8255" cap="flat">
                <a:noFill/>
                <a:prstDash val="solid"/>
                <a:miter/>
              </a:ln>
            </p:spPr>
            <p:txBody>
              <a:bodyPr rtlCol="0" anchor="ctr"/>
              <a:lstStyle/>
              <a:p>
                <a:endParaRPr lang="nb-NO"/>
              </a:p>
            </p:txBody>
          </p:sp>
          <p:sp>
            <p:nvSpPr>
              <p:cNvPr id="26" name="Freeform: Shape 97">
                <a:extLst>
                  <a:ext uri="{FF2B5EF4-FFF2-40B4-BE49-F238E27FC236}">
                    <a16:creationId xmlns:a16="http://schemas.microsoft.com/office/drawing/2014/main" id="{0E43120D-4085-64CA-E6E0-ED8434675880}"/>
                  </a:ext>
                </a:extLst>
              </p:cNvPr>
              <p:cNvSpPr/>
              <p:nvPr/>
            </p:nvSpPr>
            <p:spPr>
              <a:xfrm>
                <a:off x="9690492" y="6450764"/>
                <a:ext cx="120778" cy="217564"/>
              </a:xfrm>
              <a:custGeom>
                <a:avLst/>
                <a:gdLst>
                  <a:gd name="connsiteX0" fmla="*/ 15718 w 120778"/>
                  <a:gd name="connsiteY0" fmla="*/ 201020 h 217564"/>
                  <a:gd name="connsiteX1" fmla="*/ 0 w 120778"/>
                  <a:gd name="connsiteY1" fmla="*/ 156349 h 217564"/>
                  <a:gd name="connsiteX2" fmla="*/ 0 w 120778"/>
                  <a:gd name="connsiteY2" fmla="*/ 60389 h 217564"/>
                  <a:gd name="connsiteX3" fmla="*/ 15718 w 120778"/>
                  <a:gd name="connsiteY3" fmla="*/ 15718 h 217564"/>
                  <a:gd name="connsiteX4" fmla="*/ 60389 w 120778"/>
                  <a:gd name="connsiteY4" fmla="*/ 0 h 217564"/>
                  <a:gd name="connsiteX5" fmla="*/ 105061 w 120778"/>
                  <a:gd name="connsiteY5" fmla="*/ 15718 h 217564"/>
                  <a:gd name="connsiteX6" fmla="*/ 120779 w 120778"/>
                  <a:gd name="connsiteY6" fmla="*/ 60389 h 217564"/>
                  <a:gd name="connsiteX7" fmla="*/ 120779 w 120778"/>
                  <a:gd name="connsiteY7" fmla="*/ 157176 h 217564"/>
                  <a:gd name="connsiteX8" fmla="*/ 105061 w 120778"/>
                  <a:gd name="connsiteY8" fmla="*/ 201847 h 217564"/>
                  <a:gd name="connsiteX9" fmla="*/ 60389 w 120778"/>
                  <a:gd name="connsiteY9" fmla="*/ 217565 h 217564"/>
                  <a:gd name="connsiteX10" fmla="*/ 15718 w 120778"/>
                  <a:gd name="connsiteY10" fmla="*/ 201020 h 217564"/>
                  <a:gd name="connsiteX11" fmla="*/ 83552 w 120778"/>
                  <a:gd name="connsiteY11" fmla="*/ 180339 h 217564"/>
                  <a:gd name="connsiteX12" fmla="*/ 90998 w 120778"/>
                  <a:gd name="connsiteY12" fmla="*/ 156349 h 217564"/>
                  <a:gd name="connsiteX13" fmla="*/ 90998 w 120778"/>
                  <a:gd name="connsiteY13" fmla="*/ 60389 h 217564"/>
                  <a:gd name="connsiteX14" fmla="*/ 83552 w 120778"/>
                  <a:gd name="connsiteY14" fmla="*/ 36399 h 217564"/>
                  <a:gd name="connsiteX15" fmla="*/ 60389 w 120778"/>
                  <a:gd name="connsiteY15" fmla="*/ 28126 h 217564"/>
                  <a:gd name="connsiteX16" fmla="*/ 37226 w 120778"/>
                  <a:gd name="connsiteY16" fmla="*/ 36399 h 217564"/>
                  <a:gd name="connsiteX17" fmla="*/ 29781 w 120778"/>
                  <a:gd name="connsiteY17" fmla="*/ 60389 h 217564"/>
                  <a:gd name="connsiteX18" fmla="*/ 29781 w 120778"/>
                  <a:gd name="connsiteY18" fmla="*/ 157176 h 217564"/>
                  <a:gd name="connsiteX19" fmla="*/ 37226 w 120778"/>
                  <a:gd name="connsiteY19" fmla="*/ 181166 h 217564"/>
                  <a:gd name="connsiteX20" fmla="*/ 60389 w 120778"/>
                  <a:gd name="connsiteY20" fmla="*/ 189439 h 217564"/>
                  <a:gd name="connsiteX21" fmla="*/ 83552 w 120778"/>
                  <a:gd name="connsiteY21" fmla="*/ 180339 h 21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778" h="217564">
                    <a:moveTo>
                      <a:pt x="15718" y="201020"/>
                    </a:moveTo>
                    <a:cubicBezTo>
                      <a:pt x="5791" y="190266"/>
                      <a:pt x="0" y="175375"/>
                      <a:pt x="0" y="156349"/>
                    </a:cubicBezTo>
                    <a:lnTo>
                      <a:pt x="0" y="60389"/>
                    </a:lnTo>
                    <a:cubicBezTo>
                      <a:pt x="0" y="41362"/>
                      <a:pt x="4964" y="26472"/>
                      <a:pt x="15718" y="15718"/>
                    </a:cubicBezTo>
                    <a:cubicBezTo>
                      <a:pt x="25645" y="4963"/>
                      <a:pt x="40535" y="0"/>
                      <a:pt x="60389" y="0"/>
                    </a:cubicBezTo>
                    <a:cubicBezTo>
                      <a:pt x="80243" y="0"/>
                      <a:pt x="95134" y="4963"/>
                      <a:pt x="105061" y="15718"/>
                    </a:cubicBezTo>
                    <a:cubicBezTo>
                      <a:pt x="114988" y="26472"/>
                      <a:pt x="120779" y="41362"/>
                      <a:pt x="120779" y="60389"/>
                    </a:cubicBezTo>
                    <a:lnTo>
                      <a:pt x="120779" y="157176"/>
                    </a:lnTo>
                    <a:cubicBezTo>
                      <a:pt x="120779" y="176203"/>
                      <a:pt x="115815" y="191093"/>
                      <a:pt x="105061" y="201847"/>
                    </a:cubicBezTo>
                    <a:cubicBezTo>
                      <a:pt x="95134" y="212601"/>
                      <a:pt x="80243" y="217565"/>
                      <a:pt x="60389" y="217565"/>
                    </a:cubicBezTo>
                    <a:cubicBezTo>
                      <a:pt x="41363" y="216738"/>
                      <a:pt x="25645" y="211774"/>
                      <a:pt x="15718" y="201020"/>
                    </a:cubicBezTo>
                    <a:close/>
                    <a:moveTo>
                      <a:pt x="83552" y="180339"/>
                    </a:moveTo>
                    <a:cubicBezTo>
                      <a:pt x="88516" y="174548"/>
                      <a:pt x="90998" y="167103"/>
                      <a:pt x="90998" y="156349"/>
                    </a:cubicBezTo>
                    <a:lnTo>
                      <a:pt x="90998" y="60389"/>
                    </a:lnTo>
                    <a:cubicBezTo>
                      <a:pt x="90998" y="50462"/>
                      <a:pt x="88516" y="42189"/>
                      <a:pt x="83552" y="36399"/>
                    </a:cubicBezTo>
                    <a:cubicBezTo>
                      <a:pt x="78589" y="30608"/>
                      <a:pt x="71144" y="28126"/>
                      <a:pt x="60389" y="28126"/>
                    </a:cubicBezTo>
                    <a:cubicBezTo>
                      <a:pt x="49635" y="28126"/>
                      <a:pt x="42190" y="30608"/>
                      <a:pt x="37226" y="36399"/>
                    </a:cubicBezTo>
                    <a:cubicBezTo>
                      <a:pt x="32263" y="42189"/>
                      <a:pt x="29781" y="49635"/>
                      <a:pt x="29781" y="60389"/>
                    </a:cubicBezTo>
                    <a:lnTo>
                      <a:pt x="29781" y="157176"/>
                    </a:lnTo>
                    <a:cubicBezTo>
                      <a:pt x="29781" y="167103"/>
                      <a:pt x="32263" y="175375"/>
                      <a:pt x="37226" y="181166"/>
                    </a:cubicBezTo>
                    <a:cubicBezTo>
                      <a:pt x="42190" y="186957"/>
                      <a:pt x="49635" y="189439"/>
                      <a:pt x="60389" y="189439"/>
                    </a:cubicBezTo>
                    <a:cubicBezTo>
                      <a:pt x="71144" y="189439"/>
                      <a:pt x="78589" y="186130"/>
                      <a:pt x="83552" y="180339"/>
                    </a:cubicBezTo>
                    <a:close/>
                  </a:path>
                </a:pathLst>
              </a:custGeom>
              <a:solidFill>
                <a:srgbClr val="020E50"/>
              </a:solidFill>
              <a:ln w="8255" cap="flat">
                <a:noFill/>
                <a:prstDash val="solid"/>
                <a:miter/>
              </a:ln>
            </p:spPr>
            <p:txBody>
              <a:bodyPr rtlCol="0" anchor="ctr"/>
              <a:lstStyle/>
              <a:p>
                <a:endParaRPr lang="nb-NO"/>
              </a:p>
            </p:txBody>
          </p:sp>
        </p:grpSp>
        <p:grpSp>
          <p:nvGrpSpPr>
            <p:cNvPr id="7" name="Grafikk 9">
              <a:extLst>
                <a:ext uri="{FF2B5EF4-FFF2-40B4-BE49-F238E27FC236}">
                  <a16:creationId xmlns:a16="http://schemas.microsoft.com/office/drawing/2014/main" id="{2534DA98-AD2C-EE5E-C09C-98B8AEB5B1AD}"/>
                </a:ext>
              </a:extLst>
            </p:cNvPr>
            <p:cNvGrpSpPr/>
            <p:nvPr/>
          </p:nvGrpSpPr>
          <p:grpSpPr>
            <a:xfrm>
              <a:off x="8952585" y="6237010"/>
              <a:ext cx="864476" cy="671789"/>
              <a:chOff x="8952585" y="6237010"/>
              <a:chExt cx="864476" cy="671789"/>
            </a:xfrm>
          </p:grpSpPr>
          <p:sp>
            <p:nvSpPr>
              <p:cNvPr id="19" name="Freeform: Shape 99">
                <a:extLst>
                  <a:ext uri="{FF2B5EF4-FFF2-40B4-BE49-F238E27FC236}">
                    <a16:creationId xmlns:a16="http://schemas.microsoft.com/office/drawing/2014/main" id="{285670D7-C972-6BC4-52E7-004956743F05}"/>
                  </a:ext>
                </a:extLst>
              </p:cNvPr>
              <p:cNvSpPr/>
              <p:nvPr/>
            </p:nvSpPr>
            <p:spPr>
              <a:xfrm>
                <a:off x="8952585" y="6306498"/>
                <a:ext cx="864476" cy="96492"/>
              </a:xfrm>
              <a:custGeom>
                <a:avLst/>
                <a:gdLst>
                  <a:gd name="connsiteX0" fmla="*/ 864477 w 864476"/>
                  <a:gd name="connsiteY0" fmla="*/ 65678 h 96492"/>
                  <a:gd name="connsiteX1" fmla="*/ 747834 w 864476"/>
                  <a:gd name="connsiteY1" fmla="*/ 54097 h 96492"/>
                  <a:gd name="connsiteX2" fmla="*/ 645255 w 864476"/>
                  <a:gd name="connsiteY2" fmla="*/ 36725 h 96492"/>
                  <a:gd name="connsiteX3" fmla="*/ 583212 w 864476"/>
                  <a:gd name="connsiteY3" fmla="*/ 51615 h 96492"/>
                  <a:gd name="connsiteX4" fmla="*/ 439270 w 864476"/>
                  <a:gd name="connsiteY4" fmla="*/ 61542 h 96492"/>
                  <a:gd name="connsiteX5" fmla="*/ 405353 w 864476"/>
                  <a:gd name="connsiteY5" fmla="*/ 48306 h 96492"/>
                  <a:gd name="connsiteX6" fmla="*/ 310219 w 864476"/>
                  <a:gd name="connsiteY6" fmla="*/ 21834 h 96492"/>
                  <a:gd name="connsiteX7" fmla="*/ 274647 w 864476"/>
                  <a:gd name="connsiteY7" fmla="*/ 26798 h 96492"/>
                  <a:gd name="connsiteX8" fmla="*/ 238248 w 864476"/>
                  <a:gd name="connsiteY8" fmla="*/ 30934 h 96492"/>
                  <a:gd name="connsiteX9" fmla="*/ 197713 w 864476"/>
                  <a:gd name="connsiteY9" fmla="*/ 16043 h 96492"/>
                  <a:gd name="connsiteX10" fmla="*/ 162141 w 864476"/>
                  <a:gd name="connsiteY10" fmla="*/ 1153 h 96492"/>
                  <a:gd name="connsiteX11" fmla="*/ 135669 w 864476"/>
                  <a:gd name="connsiteY11" fmla="*/ 1980 h 96492"/>
                  <a:gd name="connsiteX12" fmla="*/ 66180 w 864476"/>
                  <a:gd name="connsiteY12" fmla="*/ 64851 h 96492"/>
                  <a:gd name="connsiteX13" fmla="*/ 0 w 864476"/>
                  <a:gd name="connsiteY13" fmla="*/ 84705 h 96492"/>
                  <a:gd name="connsiteX14" fmla="*/ 0 w 864476"/>
                  <a:gd name="connsiteY14" fmla="*/ 91323 h 96492"/>
                  <a:gd name="connsiteX15" fmla="*/ 73625 w 864476"/>
                  <a:gd name="connsiteY15" fmla="*/ 70641 h 96492"/>
                  <a:gd name="connsiteX16" fmla="*/ 143942 w 864476"/>
                  <a:gd name="connsiteY16" fmla="*/ 20180 h 96492"/>
                  <a:gd name="connsiteX17" fmla="*/ 189440 w 864476"/>
                  <a:gd name="connsiteY17" fmla="*/ 31761 h 96492"/>
                  <a:gd name="connsiteX18" fmla="*/ 235766 w 864476"/>
                  <a:gd name="connsiteY18" fmla="*/ 49133 h 96492"/>
                  <a:gd name="connsiteX19" fmla="*/ 277956 w 864476"/>
                  <a:gd name="connsiteY19" fmla="*/ 44997 h 96492"/>
                  <a:gd name="connsiteX20" fmla="*/ 310219 w 864476"/>
                  <a:gd name="connsiteY20" fmla="*/ 40033 h 96492"/>
                  <a:gd name="connsiteX21" fmla="*/ 398735 w 864476"/>
                  <a:gd name="connsiteY21" fmla="*/ 65678 h 96492"/>
                  <a:gd name="connsiteX22" fmla="*/ 433479 w 864476"/>
                  <a:gd name="connsiteY22" fmla="*/ 79741 h 96492"/>
                  <a:gd name="connsiteX23" fmla="*/ 587348 w 864476"/>
                  <a:gd name="connsiteY23" fmla="*/ 70641 h 96492"/>
                  <a:gd name="connsiteX24" fmla="*/ 647737 w 864476"/>
                  <a:gd name="connsiteY24" fmla="*/ 55751 h 96492"/>
                  <a:gd name="connsiteX25" fmla="*/ 742044 w 864476"/>
                  <a:gd name="connsiteY25" fmla="*/ 73123 h 96492"/>
                  <a:gd name="connsiteX26" fmla="*/ 856204 w 864476"/>
                  <a:gd name="connsiteY26" fmla="*/ 83050 h 96492"/>
                  <a:gd name="connsiteX27" fmla="*/ 864477 w 864476"/>
                  <a:gd name="connsiteY27" fmla="*/ 65678 h 9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4476" h="96492">
                    <a:moveTo>
                      <a:pt x="864477" y="65678"/>
                    </a:moveTo>
                    <a:cubicBezTo>
                      <a:pt x="814014" y="78087"/>
                      <a:pt x="775134" y="64851"/>
                      <a:pt x="747834" y="54097"/>
                    </a:cubicBezTo>
                    <a:cubicBezTo>
                      <a:pt x="715572" y="42515"/>
                      <a:pt x="682482" y="30107"/>
                      <a:pt x="645255" y="36725"/>
                    </a:cubicBezTo>
                    <a:cubicBezTo>
                      <a:pt x="624574" y="40033"/>
                      <a:pt x="603065" y="45824"/>
                      <a:pt x="583212" y="51615"/>
                    </a:cubicBezTo>
                    <a:cubicBezTo>
                      <a:pt x="534404" y="65678"/>
                      <a:pt x="488078" y="78914"/>
                      <a:pt x="439270" y="61542"/>
                    </a:cubicBezTo>
                    <a:cubicBezTo>
                      <a:pt x="428516" y="57406"/>
                      <a:pt x="416934" y="53269"/>
                      <a:pt x="405353" y="48306"/>
                    </a:cubicBezTo>
                    <a:cubicBezTo>
                      <a:pt x="374744" y="35070"/>
                      <a:pt x="343309" y="21834"/>
                      <a:pt x="310219" y="21834"/>
                    </a:cubicBezTo>
                    <a:cubicBezTo>
                      <a:pt x="297810" y="21834"/>
                      <a:pt x="286229" y="24316"/>
                      <a:pt x="274647" y="26798"/>
                    </a:cubicBezTo>
                    <a:cubicBezTo>
                      <a:pt x="261411" y="29279"/>
                      <a:pt x="249002" y="32588"/>
                      <a:pt x="238248" y="30934"/>
                    </a:cubicBezTo>
                    <a:cubicBezTo>
                      <a:pt x="223358" y="29279"/>
                      <a:pt x="210949" y="22661"/>
                      <a:pt x="197713" y="16043"/>
                    </a:cubicBezTo>
                    <a:cubicBezTo>
                      <a:pt x="186959" y="10253"/>
                      <a:pt x="175377" y="3635"/>
                      <a:pt x="162141" y="1153"/>
                    </a:cubicBezTo>
                    <a:cubicBezTo>
                      <a:pt x="154696" y="-501"/>
                      <a:pt x="143114" y="-501"/>
                      <a:pt x="135669" y="1980"/>
                    </a:cubicBezTo>
                    <a:cubicBezTo>
                      <a:pt x="107543" y="10253"/>
                      <a:pt x="69489" y="61542"/>
                      <a:pt x="66180" y="64851"/>
                    </a:cubicBezTo>
                    <a:cubicBezTo>
                      <a:pt x="54599" y="78914"/>
                      <a:pt x="31436" y="91323"/>
                      <a:pt x="0" y="84705"/>
                    </a:cubicBezTo>
                    <a:lnTo>
                      <a:pt x="0" y="91323"/>
                    </a:lnTo>
                    <a:cubicBezTo>
                      <a:pt x="0" y="91323"/>
                      <a:pt x="38881" y="112004"/>
                      <a:pt x="73625" y="70641"/>
                    </a:cubicBezTo>
                    <a:cubicBezTo>
                      <a:pt x="81898" y="60715"/>
                      <a:pt x="119124" y="22661"/>
                      <a:pt x="143942" y="20180"/>
                    </a:cubicBezTo>
                    <a:cubicBezTo>
                      <a:pt x="163796" y="18525"/>
                      <a:pt x="178686" y="25970"/>
                      <a:pt x="189440" y="31761"/>
                    </a:cubicBezTo>
                    <a:cubicBezTo>
                      <a:pt x="203504" y="39206"/>
                      <a:pt x="217567" y="46651"/>
                      <a:pt x="235766" y="49133"/>
                    </a:cubicBezTo>
                    <a:cubicBezTo>
                      <a:pt x="249830" y="50788"/>
                      <a:pt x="263893" y="47479"/>
                      <a:pt x="277956" y="44997"/>
                    </a:cubicBezTo>
                    <a:cubicBezTo>
                      <a:pt x="289538" y="42515"/>
                      <a:pt x="300292" y="40033"/>
                      <a:pt x="310219" y="40033"/>
                    </a:cubicBezTo>
                    <a:cubicBezTo>
                      <a:pt x="340000" y="40861"/>
                      <a:pt x="369781" y="53269"/>
                      <a:pt x="398735" y="65678"/>
                    </a:cubicBezTo>
                    <a:cubicBezTo>
                      <a:pt x="410316" y="70641"/>
                      <a:pt x="421898" y="75605"/>
                      <a:pt x="433479" y="79741"/>
                    </a:cubicBezTo>
                    <a:cubicBezTo>
                      <a:pt x="486423" y="98768"/>
                      <a:pt x="537713" y="83877"/>
                      <a:pt x="587348" y="70641"/>
                    </a:cubicBezTo>
                    <a:cubicBezTo>
                      <a:pt x="607202" y="64851"/>
                      <a:pt x="627883" y="59060"/>
                      <a:pt x="647737" y="55751"/>
                    </a:cubicBezTo>
                    <a:cubicBezTo>
                      <a:pt x="680827" y="49960"/>
                      <a:pt x="711435" y="61542"/>
                      <a:pt x="742044" y="73123"/>
                    </a:cubicBezTo>
                    <a:cubicBezTo>
                      <a:pt x="775134" y="85532"/>
                      <a:pt x="817323" y="94631"/>
                      <a:pt x="856204" y="83050"/>
                    </a:cubicBezTo>
                    <a:lnTo>
                      <a:pt x="864477" y="65678"/>
                    </a:lnTo>
                    <a:close/>
                  </a:path>
                </a:pathLst>
              </a:custGeom>
              <a:solidFill>
                <a:srgbClr val="020E50">
                  <a:alpha val="70000"/>
                </a:srgbClr>
              </a:solidFill>
              <a:ln w="8255" cap="flat">
                <a:noFill/>
                <a:prstDash val="solid"/>
                <a:miter/>
              </a:ln>
            </p:spPr>
            <p:txBody>
              <a:bodyPr rtlCol="0" anchor="ctr"/>
              <a:lstStyle/>
              <a:p>
                <a:endParaRPr lang="nb-NO"/>
              </a:p>
            </p:txBody>
          </p:sp>
          <p:sp>
            <p:nvSpPr>
              <p:cNvPr id="20" name="Freeform: Shape 100">
                <a:extLst>
                  <a:ext uri="{FF2B5EF4-FFF2-40B4-BE49-F238E27FC236}">
                    <a16:creationId xmlns:a16="http://schemas.microsoft.com/office/drawing/2014/main" id="{04EF468E-54E4-E2F6-5176-6D0008113C42}"/>
                  </a:ext>
                </a:extLst>
              </p:cNvPr>
              <p:cNvSpPr/>
              <p:nvPr/>
            </p:nvSpPr>
            <p:spPr>
              <a:xfrm>
                <a:off x="8952585" y="6237010"/>
                <a:ext cx="864476" cy="95665"/>
              </a:xfrm>
              <a:custGeom>
                <a:avLst/>
                <a:gdLst>
                  <a:gd name="connsiteX0" fmla="*/ 864477 w 864476"/>
                  <a:gd name="connsiteY0" fmla="*/ 65678 h 95665"/>
                  <a:gd name="connsiteX1" fmla="*/ 747834 w 864476"/>
                  <a:gd name="connsiteY1" fmla="*/ 54097 h 95665"/>
                  <a:gd name="connsiteX2" fmla="*/ 645255 w 864476"/>
                  <a:gd name="connsiteY2" fmla="*/ 36725 h 95665"/>
                  <a:gd name="connsiteX3" fmla="*/ 583212 w 864476"/>
                  <a:gd name="connsiteY3" fmla="*/ 51615 h 95665"/>
                  <a:gd name="connsiteX4" fmla="*/ 439270 w 864476"/>
                  <a:gd name="connsiteY4" fmla="*/ 61542 h 95665"/>
                  <a:gd name="connsiteX5" fmla="*/ 405353 w 864476"/>
                  <a:gd name="connsiteY5" fmla="*/ 48306 h 95665"/>
                  <a:gd name="connsiteX6" fmla="*/ 310219 w 864476"/>
                  <a:gd name="connsiteY6" fmla="*/ 21834 h 95665"/>
                  <a:gd name="connsiteX7" fmla="*/ 274647 w 864476"/>
                  <a:gd name="connsiteY7" fmla="*/ 26798 h 95665"/>
                  <a:gd name="connsiteX8" fmla="*/ 238248 w 864476"/>
                  <a:gd name="connsiteY8" fmla="*/ 30934 h 95665"/>
                  <a:gd name="connsiteX9" fmla="*/ 197713 w 864476"/>
                  <a:gd name="connsiteY9" fmla="*/ 16043 h 95665"/>
                  <a:gd name="connsiteX10" fmla="*/ 162141 w 864476"/>
                  <a:gd name="connsiteY10" fmla="*/ 1153 h 95665"/>
                  <a:gd name="connsiteX11" fmla="*/ 135669 w 864476"/>
                  <a:gd name="connsiteY11" fmla="*/ 1980 h 95665"/>
                  <a:gd name="connsiteX12" fmla="*/ 66180 w 864476"/>
                  <a:gd name="connsiteY12" fmla="*/ 64851 h 95665"/>
                  <a:gd name="connsiteX13" fmla="*/ 0 w 864476"/>
                  <a:gd name="connsiteY13" fmla="*/ 84705 h 95665"/>
                  <a:gd name="connsiteX14" fmla="*/ 0 w 864476"/>
                  <a:gd name="connsiteY14" fmla="*/ 90495 h 95665"/>
                  <a:gd name="connsiteX15" fmla="*/ 73625 w 864476"/>
                  <a:gd name="connsiteY15" fmla="*/ 69814 h 95665"/>
                  <a:gd name="connsiteX16" fmla="*/ 143942 w 864476"/>
                  <a:gd name="connsiteY16" fmla="*/ 19352 h 95665"/>
                  <a:gd name="connsiteX17" fmla="*/ 189440 w 864476"/>
                  <a:gd name="connsiteY17" fmla="*/ 30934 h 95665"/>
                  <a:gd name="connsiteX18" fmla="*/ 235766 w 864476"/>
                  <a:gd name="connsiteY18" fmla="*/ 48306 h 95665"/>
                  <a:gd name="connsiteX19" fmla="*/ 277956 w 864476"/>
                  <a:gd name="connsiteY19" fmla="*/ 44170 h 95665"/>
                  <a:gd name="connsiteX20" fmla="*/ 310219 w 864476"/>
                  <a:gd name="connsiteY20" fmla="*/ 39206 h 95665"/>
                  <a:gd name="connsiteX21" fmla="*/ 398735 w 864476"/>
                  <a:gd name="connsiteY21" fmla="*/ 64851 h 95665"/>
                  <a:gd name="connsiteX22" fmla="*/ 433479 w 864476"/>
                  <a:gd name="connsiteY22" fmla="*/ 78914 h 95665"/>
                  <a:gd name="connsiteX23" fmla="*/ 587348 w 864476"/>
                  <a:gd name="connsiteY23" fmla="*/ 69814 h 95665"/>
                  <a:gd name="connsiteX24" fmla="*/ 647737 w 864476"/>
                  <a:gd name="connsiteY24" fmla="*/ 54924 h 95665"/>
                  <a:gd name="connsiteX25" fmla="*/ 742044 w 864476"/>
                  <a:gd name="connsiteY25" fmla="*/ 72296 h 95665"/>
                  <a:gd name="connsiteX26" fmla="*/ 856204 w 864476"/>
                  <a:gd name="connsiteY26" fmla="*/ 82223 h 95665"/>
                  <a:gd name="connsiteX27" fmla="*/ 864477 w 864476"/>
                  <a:gd name="connsiteY27" fmla="*/ 65678 h 9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4476" h="95665">
                    <a:moveTo>
                      <a:pt x="864477" y="65678"/>
                    </a:moveTo>
                    <a:cubicBezTo>
                      <a:pt x="814014" y="78087"/>
                      <a:pt x="775134" y="64851"/>
                      <a:pt x="747834" y="54097"/>
                    </a:cubicBezTo>
                    <a:cubicBezTo>
                      <a:pt x="715572" y="42515"/>
                      <a:pt x="682482" y="30107"/>
                      <a:pt x="645255" y="36725"/>
                    </a:cubicBezTo>
                    <a:cubicBezTo>
                      <a:pt x="624574" y="40033"/>
                      <a:pt x="603065" y="45824"/>
                      <a:pt x="583212" y="51615"/>
                    </a:cubicBezTo>
                    <a:cubicBezTo>
                      <a:pt x="533576" y="65678"/>
                      <a:pt x="487250" y="78914"/>
                      <a:pt x="439270" y="61542"/>
                    </a:cubicBezTo>
                    <a:cubicBezTo>
                      <a:pt x="428516" y="57406"/>
                      <a:pt x="416934" y="53269"/>
                      <a:pt x="405353" y="48306"/>
                    </a:cubicBezTo>
                    <a:cubicBezTo>
                      <a:pt x="374744" y="35070"/>
                      <a:pt x="343309" y="21834"/>
                      <a:pt x="310219" y="21834"/>
                    </a:cubicBezTo>
                    <a:cubicBezTo>
                      <a:pt x="297810" y="21834"/>
                      <a:pt x="286229" y="24316"/>
                      <a:pt x="274647" y="26798"/>
                    </a:cubicBezTo>
                    <a:cubicBezTo>
                      <a:pt x="261411" y="29279"/>
                      <a:pt x="249002" y="32588"/>
                      <a:pt x="238248" y="30934"/>
                    </a:cubicBezTo>
                    <a:cubicBezTo>
                      <a:pt x="223358" y="29279"/>
                      <a:pt x="210949" y="22661"/>
                      <a:pt x="197713" y="16043"/>
                    </a:cubicBezTo>
                    <a:cubicBezTo>
                      <a:pt x="186959" y="10253"/>
                      <a:pt x="175377" y="3635"/>
                      <a:pt x="162141" y="1153"/>
                    </a:cubicBezTo>
                    <a:cubicBezTo>
                      <a:pt x="154696" y="-501"/>
                      <a:pt x="143114" y="-501"/>
                      <a:pt x="135669" y="1980"/>
                    </a:cubicBezTo>
                    <a:cubicBezTo>
                      <a:pt x="107543" y="10253"/>
                      <a:pt x="69489" y="61542"/>
                      <a:pt x="66180" y="64851"/>
                    </a:cubicBezTo>
                    <a:cubicBezTo>
                      <a:pt x="54599" y="78914"/>
                      <a:pt x="31436" y="91323"/>
                      <a:pt x="0" y="84705"/>
                    </a:cubicBezTo>
                    <a:lnTo>
                      <a:pt x="0" y="90495"/>
                    </a:lnTo>
                    <a:cubicBezTo>
                      <a:pt x="0" y="90495"/>
                      <a:pt x="38881" y="111176"/>
                      <a:pt x="73625" y="69814"/>
                    </a:cubicBezTo>
                    <a:cubicBezTo>
                      <a:pt x="81898" y="59887"/>
                      <a:pt x="119124" y="21834"/>
                      <a:pt x="143942" y="19352"/>
                    </a:cubicBezTo>
                    <a:cubicBezTo>
                      <a:pt x="163796" y="17698"/>
                      <a:pt x="178686" y="25143"/>
                      <a:pt x="189440" y="30934"/>
                    </a:cubicBezTo>
                    <a:cubicBezTo>
                      <a:pt x="203504" y="38379"/>
                      <a:pt x="217567" y="45824"/>
                      <a:pt x="235766" y="48306"/>
                    </a:cubicBezTo>
                    <a:cubicBezTo>
                      <a:pt x="249830" y="49960"/>
                      <a:pt x="263893" y="46651"/>
                      <a:pt x="277956" y="44170"/>
                    </a:cubicBezTo>
                    <a:cubicBezTo>
                      <a:pt x="289538" y="41688"/>
                      <a:pt x="300292" y="39206"/>
                      <a:pt x="310219" y="39206"/>
                    </a:cubicBezTo>
                    <a:cubicBezTo>
                      <a:pt x="340000" y="40033"/>
                      <a:pt x="369781" y="52442"/>
                      <a:pt x="398735" y="64851"/>
                    </a:cubicBezTo>
                    <a:cubicBezTo>
                      <a:pt x="410316" y="69814"/>
                      <a:pt x="421898" y="74778"/>
                      <a:pt x="433479" y="78914"/>
                    </a:cubicBezTo>
                    <a:cubicBezTo>
                      <a:pt x="486423" y="97940"/>
                      <a:pt x="537713" y="83050"/>
                      <a:pt x="587348" y="69814"/>
                    </a:cubicBezTo>
                    <a:cubicBezTo>
                      <a:pt x="607202" y="64024"/>
                      <a:pt x="627883" y="58233"/>
                      <a:pt x="647737" y="54924"/>
                    </a:cubicBezTo>
                    <a:cubicBezTo>
                      <a:pt x="680827" y="49133"/>
                      <a:pt x="711435" y="60715"/>
                      <a:pt x="742044" y="72296"/>
                    </a:cubicBezTo>
                    <a:cubicBezTo>
                      <a:pt x="775134" y="84705"/>
                      <a:pt x="817323" y="93804"/>
                      <a:pt x="856204" y="82223"/>
                    </a:cubicBezTo>
                    <a:lnTo>
                      <a:pt x="864477" y="65678"/>
                    </a:lnTo>
                    <a:close/>
                  </a:path>
                </a:pathLst>
              </a:custGeom>
              <a:solidFill>
                <a:srgbClr val="020E50">
                  <a:alpha val="20000"/>
                </a:srgbClr>
              </a:solidFill>
              <a:ln w="8255" cap="flat">
                <a:noFill/>
                <a:prstDash val="solid"/>
                <a:miter/>
              </a:ln>
            </p:spPr>
            <p:txBody>
              <a:bodyPr rtlCol="0" anchor="ctr"/>
              <a:lstStyle/>
              <a:p>
                <a:endParaRPr lang="nb-NO"/>
              </a:p>
            </p:txBody>
          </p:sp>
          <p:sp>
            <p:nvSpPr>
              <p:cNvPr id="21" name="Freeform: Shape 101">
                <a:extLst>
                  <a:ext uri="{FF2B5EF4-FFF2-40B4-BE49-F238E27FC236}">
                    <a16:creationId xmlns:a16="http://schemas.microsoft.com/office/drawing/2014/main" id="{9CF5DC46-E12E-E295-7AC0-4B3E0B4A36C4}"/>
                  </a:ext>
                </a:extLst>
              </p:cNvPr>
              <p:cNvSpPr/>
              <p:nvPr/>
            </p:nvSpPr>
            <p:spPr>
              <a:xfrm>
                <a:off x="8957549" y="6579488"/>
                <a:ext cx="177031" cy="88220"/>
              </a:xfrm>
              <a:custGeom>
                <a:avLst/>
                <a:gdLst>
                  <a:gd name="connsiteX0" fmla="*/ 177032 w 177031"/>
                  <a:gd name="connsiteY0" fmla="*/ 6117 h 88220"/>
                  <a:gd name="connsiteX1" fmla="*/ 162141 w 177031"/>
                  <a:gd name="connsiteY1" fmla="*/ 1153 h 88220"/>
                  <a:gd name="connsiteX2" fmla="*/ 135669 w 177031"/>
                  <a:gd name="connsiteY2" fmla="*/ 1980 h 88220"/>
                  <a:gd name="connsiteX3" fmla="*/ 66180 w 177031"/>
                  <a:gd name="connsiteY3" fmla="*/ 56578 h 88220"/>
                  <a:gd name="connsiteX4" fmla="*/ 0 w 177031"/>
                  <a:gd name="connsiteY4" fmla="*/ 76432 h 88220"/>
                  <a:gd name="connsiteX5" fmla="*/ 0 w 177031"/>
                  <a:gd name="connsiteY5" fmla="*/ 83050 h 88220"/>
                  <a:gd name="connsiteX6" fmla="*/ 73625 w 177031"/>
                  <a:gd name="connsiteY6" fmla="*/ 62369 h 88220"/>
                  <a:gd name="connsiteX7" fmla="*/ 143942 w 177031"/>
                  <a:gd name="connsiteY7" fmla="*/ 11907 h 88220"/>
                  <a:gd name="connsiteX8" fmla="*/ 175377 w 177031"/>
                  <a:gd name="connsiteY8" fmla="*/ 16871 h 88220"/>
                  <a:gd name="connsiteX9" fmla="*/ 175377 w 177031"/>
                  <a:gd name="connsiteY9" fmla="*/ 6117 h 8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031" h="88220">
                    <a:moveTo>
                      <a:pt x="177032" y="6117"/>
                    </a:moveTo>
                    <a:cubicBezTo>
                      <a:pt x="172068" y="4462"/>
                      <a:pt x="167932" y="2808"/>
                      <a:pt x="162141" y="1153"/>
                    </a:cubicBezTo>
                    <a:cubicBezTo>
                      <a:pt x="154696" y="-501"/>
                      <a:pt x="143114" y="-501"/>
                      <a:pt x="135669" y="1980"/>
                    </a:cubicBezTo>
                    <a:cubicBezTo>
                      <a:pt x="107543" y="10253"/>
                      <a:pt x="69489" y="53269"/>
                      <a:pt x="66180" y="56578"/>
                    </a:cubicBezTo>
                    <a:cubicBezTo>
                      <a:pt x="54599" y="70641"/>
                      <a:pt x="31436" y="83050"/>
                      <a:pt x="0" y="76432"/>
                    </a:cubicBezTo>
                    <a:lnTo>
                      <a:pt x="0" y="83050"/>
                    </a:lnTo>
                    <a:cubicBezTo>
                      <a:pt x="0" y="83050"/>
                      <a:pt x="38881" y="103731"/>
                      <a:pt x="73625" y="62369"/>
                    </a:cubicBezTo>
                    <a:cubicBezTo>
                      <a:pt x="81898" y="52442"/>
                      <a:pt x="119124" y="14389"/>
                      <a:pt x="143942" y="11907"/>
                    </a:cubicBezTo>
                    <a:cubicBezTo>
                      <a:pt x="156350" y="11080"/>
                      <a:pt x="167105" y="13562"/>
                      <a:pt x="175377" y="16871"/>
                    </a:cubicBezTo>
                    <a:lnTo>
                      <a:pt x="175377" y="6117"/>
                    </a:lnTo>
                    <a:close/>
                  </a:path>
                </a:pathLst>
              </a:custGeom>
              <a:solidFill>
                <a:srgbClr val="020E50">
                  <a:alpha val="40000"/>
                </a:srgbClr>
              </a:solidFill>
              <a:ln w="8255" cap="flat">
                <a:noFill/>
                <a:prstDash val="solid"/>
                <a:miter/>
              </a:ln>
            </p:spPr>
            <p:txBody>
              <a:bodyPr rtlCol="0" anchor="ctr"/>
              <a:lstStyle/>
              <a:p>
                <a:endParaRPr lang="nb-NO"/>
              </a:p>
            </p:txBody>
          </p:sp>
        </p:grpSp>
        <p:sp>
          <p:nvSpPr>
            <p:cNvPr id="9" name="Freeform: Shape 102">
              <a:extLst>
                <a:ext uri="{FF2B5EF4-FFF2-40B4-BE49-F238E27FC236}">
                  <a16:creationId xmlns:a16="http://schemas.microsoft.com/office/drawing/2014/main" id="{ACE05BDD-A963-7BEE-9ED9-10FE949481AF}"/>
                </a:ext>
              </a:extLst>
            </p:cNvPr>
            <p:cNvSpPr/>
            <p:nvPr/>
          </p:nvSpPr>
          <p:spPr>
            <a:xfrm>
              <a:off x="9086600" y="6626967"/>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1" name="Freeform: Shape 103">
              <a:extLst>
                <a:ext uri="{FF2B5EF4-FFF2-40B4-BE49-F238E27FC236}">
                  <a16:creationId xmlns:a16="http://schemas.microsoft.com/office/drawing/2014/main" id="{519751BF-A545-A6FF-F560-805BD2271DC0}"/>
                </a:ext>
              </a:extLst>
            </p:cNvPr>
            <p:cNvSpPr/>
            <p:nvPr/>
          </p:nvSpPr>
          <p:spPr>
            <a:xfrm>
              <a:off x="9022074" y="6469791"/>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2" name="Freeform: Shape 104">
              <a:extLst>
                <a:ext uri="{FF2B5EF4-FFF2-40B4-BE49-F238E27FC236}">
                  <a16:creationId xmlns:a16="http://schemas.microsoft.com/office/drawing/2014/main" id="{CAB7603B-9C8C-97EE-0FE3-EA29A62D440D}"/>
                </a:ext>
              </a:extLst>
            </p:cNvPr>
            <p:cNvSpPr/>
            <p:nvPr/>
          </p:nvSpPr>
          <p:spPr>
            <a:xfrm>
              <a:off x="8953412" y="6507017"/>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3" name="Freeform: Shape 105">
              <a:extLst>
                <a:ext uri="{FF2B5EF4-FFF2-40B4-BE49-F238E27FC236}">
                  <a16:creationId xmlns:a16="http://schemas.microsoft.com/office/drawing/2014/main" id="{DDE8C929-228B-6B9C-9C4D-6A3A84E7BB82}"/>
                </a:ext>
              </a:extLst>
            </p:cNvPr>
            <p:cNvSpPr/>
            <p:nvPr/>
          </p:nvSpPr>
          <p:spPr>
            <a:xfrm>
              <a:off x="9086600" y="6430083"/>
              <a:ext cx="39708" cy="39707"/>
            </a:xfrm>
            <a:custGeom>
              <a:avLst/>
              <a:gdLst>
                <a:gd name="connsiteX0" fmla="*/ 39708 w 39708"/>
                <a:gd name="connsiteY0" fmla="*/ 19854 h 39707"/>
                <a:gd name="connsiteX1" fmla="*/ 19854 w 39708"/>
                <a:gd name="connsiteY1" fmla="*/ 39708 h 39707"/>
                <a:gd name="connsiteX2" fmla="*/ 0 w 39708"/>
                <a:gd name="connsiteY2" fmla="*/ 19854 h 39707"/>
                <a:gd name="connsiteX3" fmla="*/ 19854 w 39708"/>
                <a:gd name="connsiteY3" fmla="*/ 0 h 39707"/>
                <a:gd name="connsiteX4" fmla="*/ 39708 w 39708"/>
                <a:gd name="connsiteY4" fmla="*/ 19854 h 3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8" h="39707">
                  <a:moveTo>
                    <a:pt x="39708" y="19854"/>
                  </a:moveTo>
                  <a:cubicBezTo>
                    <a:pt x="39708" y="30819"/>
                    <a:pt x="30819" y="39708"/>
                    <a:pt x="19854" y="39708"/>
                  </a:cubicBezTo>
                  <a:cubicBezTo>
                    <a:pt x="8889" y="39708"/>
                    <a:pt x="0" y="30819"/>
                    <a:pt x="0" y="19854"/>
                  </a:cubicBezTo>
                  <a:cubicBezTo>
                    <a:pt x="0" y="8889"/>
                    <a:pt x="8889" y="0"/>
                    <a:pt x="19854" y="0"/>
                  </a:cubicBezTo>
                  <a:cubicBezTo>
                    <a:pt x="30819" y="0"/>
                    <a:pt x="39708" y="8889"/>
                    <a:pt x="39708" y="19854"/>
                  </a:cubicBezTo>
                  <a:close/>
                </a:path>
              </a:pathLst>
            </a:custGeom>
            <a:solidFill>
              <a:srgbClr val="020E50">
                <a:alpha val="50000"/>
              </a:srgbClr>
            </a:solidFill>
            <a:ln w="8255" cap="flat">
              <a:noFill/>
              <a:prstDash val="solid"/>
              <a:miter/>
            </a:ln>
          </p:spPr>
          <p:txBody>
            <a:bodyPr rtlCol="0" anchor="ctr"/>
            <a:lstStyle/>
            <a:p>
              <a:endParaRPr lang="nb-NO"/>
            </a:p>
          </p:txBody>
        </p:sp>
        <p:sp>
          <p:nvSpPr>
            <p:cNvPr id="14" name="Freeform: Shape 106">
              <a:extLst>
                <a:ext uri="{FF2B5EF4-FFF2-40B4-BE49-F238E27FC236}">
                  <a16:creationId xmlns:a16="http://schemas.microsoft.com/office/drawing/2014/main" id="{61DBC830-999E-678F-D75B-AC4B3F4AF504}"/>
                </a:ext>
              </a:extLst>
            </p:cNvPr>
            <p:cNvSpPr/>
            <p:nvPr/>
          </p:nvSpPr>
          <p:spPr>
            <a:xfrm>
              <a:off x="9106454" y="6511980"/>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5" name="Freeform: Shape 107">
              <a:extLst>
                <a:ext uri="{FF2B5EF4-FFF2-40B4-BE49-F238E27FC236}">
                  <a16:creationId xmlns:a16="http://schemas.microsoft.com/office/drawing/2014/main" id="{BE0F3C0B-54F5-4BD0-AF91-E5D7FBA57D48}"/>
                </a:ext>
              </a:extLst>
            </p:cNvPr>
            <p:cNvSpPr/>
            <p:nvPr/>
          </p:nvSpPr>
          <p:spPr>
            <a:xfrm>
              <a:off x="9058473" y="6525216"/>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6" name="Freeform: Shape 108">
              <a:extLst>
                <a:ext uri="{FF2B5EF4-FFF2-40B4-BE49-F238E27FC236}">
                  <a16:creationId xmlns:a16="http://schemas.microsoft.com/office/drawing/2014/main" id="{4CAACE88-D38A-287D-6783-E51C4DD6BE9C}"/>
                </a:ext>
              </a:extLst>
            </p:cNvPr>
            <p:cNvSpPr/>
            <p:nvPr/>
          </p:nvSpPr>
          <p:spPr>
            <a:xfrm>
              <a:off x="9012147" y="6559133"/>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7" name="Freeform: Shape 109">
              <a:extLst>
                <a:ext uri="{FF2B5EF4-FFF2-40B4-BE49-F238E27FC236}">
                  <a16:creationId xmlns:a16="http://schemas.microsoft.com/office/drawing/2014/main" id="{5414A3A3-89E2-601F-4FB7-84E112668A7B}"/>
                </a:ext>
              </a:extLst>
            </p:cNvPr>
            <p:cNvSpPr/>
            <p:nvPr/>
          </p:nvSpPr>
          <p:spPr>
            <a:xfrm>
              <a:off x="8964994" y="6590568"/>
              <a:ext cx="26472" cy="26471"/>
            </a:xfrm>
            <a:custGeom>
              <a:avLst/>
              <a:gdLst>
                <a:gd name="connsiteX0" fmla="*/ 26472 w 26472"/>
                <a:gd name="connsiteY0" fmla="*/ 13236 h 26471"/>
                <a:gd name="connsiteX1" fmla="*/ 13236 w 26472"/>
                <a:gd name="connsiteY1" fmla="*/ 26472 h 26471"/>
                <a:gd name="connsiteX2" fmla="*/ 0 w 26472"/>
                <a:gd name="connsiteY2" fmla="*/ 13236 h 26471"/>
                <a:gd name="connsiteX3" fmla="*/ 13236 w 26472"/>
                <a:gd name="connsiteY3" fmla="*/ 0 h 26471"/>
                <a:gd name="connsiteX4" fmla="*/ 26472 w 26472"/>
                <a:gd name="connsiteY4" fmla="*/ 13236 h 2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2" h="26471">
                  <a:moveTo>
                    <a:pt x="26472" y="13236"/>
                  </a:moveTo>
                  <a:cubicBezTo>
                    <a:pt x="26472" y="20546"/>
                    <a:pt x="20546" y="26472"/>
                    <a:pt x="13236" y="26472"/>
                  </a:cubicBezTo>
                  <a:cubicBezTo>
                    <a:pt x="5926" y="26472"/>
                    <a:pt x="0" y="20546"/>
                    <a:pt x="0" y="13236"/>
                  </a:cubicBezTo>
                  <a:cubicBezTo>
                    <a:pt x="0" y="5926"/>
                    <a:pt x="5926" y="0"/>
                    <a:pt x="13236" y="0"/>
                  </a:cubicBezTo>
                  <a:cubicBezTo>
                    <a:pt x="20546" y="0"/>
                    <a:pt x="26472" y="5926"/>
                    <a:pt x="26472" y="13236"/>
                  </a:cubicBezTo>
                  <a:close/>
                </a:path>
              </a:pathLst>
            </a:custGeom>
            <a:solidFill>
              <a:srgbClr val="020E50">
                <a:alpha val="50000"/>
              </a:srgbClr>
            </a:solidFill>
            <a:ln w="8255" cap="flat">
              <a:noFill/>
              <a:prstDash val="solid"/>
              <a:miter/>
            </a:ln>
          </p:spPr>
          <p:txBody>
            <a:bodyPr rtlCol="0" anchor="ctr"/>
            <a:lstStyle/>
            <a:p>
              <a:endParaRPr lang="nb-NO"/>
            </a:p>
          </p:txBody>
        </p:sp>
        <p:sp>
          <p:nvSpPr>
            <p:cNvPr id="18" name="Freeform: Shape 110">
              <a:extLst>
                <a:ext uri="{FF2B5EF4-FFF2-40B4-BE49-F238E27FC236}">
                  <a16:creationId xmlns:a16="http://schemas.microsoft.com/office/drawing/2014/main" id="{B755C588-6821-E8AB-20E7-BB2E425156B6}"/>
                </a:ext>
              </a:extLst>
            </p:cNvPr>
            <p:cNvSpPr/>
            <p:nvPr/>
          </p:nvSpPr>
          <p:spPr>
            <a:xfrm>
              <a:off x="8952585" y="6381777"/>
              <a:ext cx="181995" cy="88220"/>
            </a:xfrm>
            <a:custGeom>
              <a:avLst/>
              <a:gdLst>
                <a:gd name="connsiteX0" fmla="*/ 181995 w 181995"/>
                <a:gd name="connsiteY0" fmla="*/ 7771 h 88220"/>
                <a:gd name="connsiteX1" fmla="*/ 162141 w 181995"/>
                <a:gd name="connsiteY1" fmla="*/ 1153 h 88220"/>
                <a:gd name="connsiteX2" fmla="*/ 135669 w 181995"/>
                <a:gd name="connsiteY2" fmla="*/ 1980 h 88220"/>
                <a:gd name="connsiteX3" fmla="*/ 66180 w 181995"/>
                <a:gd name="connsiteY3" fmla="*/ 56578 h 88220"/>
                <a:gd name="connsiteX4" fmla="*/ 0 w 181995"/>
                <a:gd name="connsiteY4" fmla="*/ 76432 h 88220"/>
                <a:gd name="connsiteX5" fmla="*/ 0 w 181995"/>
                <a:gd name="connsiteY5" fmla="*/ 83050 h 88220"/>
                <a:gd name="connsiteX6" fmla="*/ 74453 w 181995"/>
                <a:gd name="connsiteY6" fmla="*/ 62369 h 88220"/>
                <a:gd name="connsiteX7" fmla="*/ 144769 w 181995"/>
                <a:gd name="connsiteY7" fmla="*/ 11907 h 88220"/>
                <a:gd name="connsiteX8" fmla="*/ 181995 w 181995"/>
                <a:gd name="connsiteY8" fmla="*/ 19352 h 88220"/>
                <a:gd name="connsiteX9" fmla="*/ 181995 w 181995"/>
                <a:gd name="connsiteY9" fmla="*/ 7771 h 8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995" h="88220">
                  <a:moveTo>
                    <a:pt x="181995" y="7771"/>
                  </a:moveTo>
                  <a:cubicBezTo>
                    <a:pt x="175377" y="5289"/>
                    <a:pt x="168759" y="2808"/>
                    <a:pt x="162141" y="1153"/>
                  </a:cubicBezTo>
                  <a:cubicBezTo>
                    <a:pt x="154696" y="-501"/>
                    <a:pt x="143114" y="-501"/>
                    <a:pt x="135669" y="1980"/>
                  </a:cubicBezTo>
                  <a:cubicBezTo>
                    <a:pt x="107543" y="10253"/>
                    <a:pt x="69489" y="53269"/>
                    <a:pt x="66180" y="56578"/>
                  </a:cubicBezTo>
                  <a:cubicBezTo>
                    <a:pt x="54599" y="70641"/>
                    <a:pt x="31436" y="83050"/>
                    <a:pt x="0" y="76432"/>
                  </a:cubicBezTo>
                  <a:lnTo>
                    <a:pt x="0" y="83050"/>
                  </a:lnTo>
                  <a:cubicBezTo>
                    <a:pt x="0" y="83050"/>
                    <a:pt x="38881" y="103731"/>
                    <a:pt x="74453" y="62369"/>
                  </a:cubicBezTo>
                  <a:cubicBezTo>
                    <a:pt x="82725" y="52442"/>
                    <a:pt x="119951" y="13562"/>
                    <a:pt x="144769" y="11907"/>
                  </a:cubicBezTo>
                  <a:cubicBezTo>
                    <a:pt x="160487" y="10253"/>
                    <a:pt x="172895" y="14389"/>
                    <a:pt x="181995" y="19352"/>
                  </a:cubicBezTo>
                  <a:lnTo>
                    <a:pt x="181995" y="7771"/>
                  </a:lnTo>
                  <a:close/>
                </a:path>
              </a:pathLst>
            </a:custGeom>
            <a:solidFill>
              <a:srgbClr val="020E50">
                <a:alpha val="40000"/>
              </a:srgbClr>
            </a:solidFill>
            <a:ln w="8255" cap="flat">
              <a:noFill/>
              <a:prstDash val="solid"/>
              <a:miter/>
            </a:ln>
          </p:spPr>
          <p:txBody>
            <a:bodyPr rtlCol="0" anchor="ctr"/>
            <a:lstStyle/>
            <a:p>
              <a:endParaRPr lang="nb-NO"/>
            </a:p>
          </p:txBody>
        </p:sp>
      </p:grpSp>
      <p:sp>
        <p:nvSpPr>
          <p:cNvPr id="2" name="Plassholder for dato 3">
            <a:extLst>
              <a:ext uri="{FF2B5EF4-FFF2-40B4-BE49-F238E27FC236}">
                <a16:creationId xmlns:a16="http://schemas.microsoft.com/office/drawing/2014/main" id="{CE4E9BE8-5111-6FD0-6366-4467BEB1F528}"/>
              </a:ext>
            </a:extLst>
          </p:cNvPr>
          <p:cNvSpPr>
            <a:spLocks noGrp="1"/>
          </p:cNvSpPr>
          <p:nvPr>
            <p:ph type="dt" sz="half" idx="10"/>
          </p:nvPr>
        </p:nvSpPr>
        <p:spPr>
          <a:xfrm>
            <a:off x="409322" y="6550559"/>
            <a:ext cx="2743200" cy="307442"/>
          </a:xfrm>
        </p:spPr>
        <p:txBody>
          <a:bodyPr/>
          <a:lstStyle>
            <a:lvl1pPr>
              <a:defRPr>
                <a:solidFill>
                  <a:srgbClr val="020E50"/>
                </a:solidFill>
              </a:defRPr>
            </a:lvl1pPr>
          </a:lstStyle>
          <a:p>
            <a:fld id="{7FD08104-FE53-4410-8FAC-8DDD538BBF92}" type="datetime1">
              <a:rPr lang="en-GB" smtClean="0"/>
              <a:t>29/01/2025</a:t>
            </a:fld>
            <a:endParaRPr lang="nb-NO" dirty="0"/>
          </a:p>
        </p:txBody>
      </p:sp>
      <p:sp>
        <p:nvSpPr>
          <p:cNvPr id="3" name="Plassholder for bunntekst 4">
            <a:extLst>
              <a:ext uri="{FF2B5EF4-FFF2-40B4-BE49-F238E27FC236}">
                <a16:creationId xmlns:a16="http://schemas.microsoft.com/office/drawing/2014/main" id="{D0BE95CD-4385-5CBC-CCB3-3C390A529322}"/>
              </a:ext>
            </a:extLst>
          </p:cNvPr>
          <p:cNvSpPr>
            <a:spLocks noGrp="1"/>
          </p:cNvSpPr>
          <p:nvPr>
            <p:ph type="ftr" sz="quarter" idx="11"/>
          </p:nvPr>
        </p:nvSpPr>
        <p:spPr>
          <a:xfrm>
            <a:off x="4038600" y="6550559"/>
            <a:ext cx="4114800" cy="307442"/>
          </a:xfrm>
        </p:spPr>
        <p:txBody>
          <a:bodyPr/>
          <a:lstStyle>
            <a:lvl1pPr>
              <a:defRPr>
                <a:solidFill>
                  <a:srgbClr val="020E50"/>
                </a:solidFill>
              </a:defRPr>
            </a:lvl1pPr>
          </a:lstStyle>
          <a:p>
            <a:endParaRPr lang="nb-NO" dirty="0"/>
          </a:p>
        </p:txBody>
      </p:sp>
      <p:sp>
        <p:nvSpPr>
          <p:cNvPr id="30" name="Tittel 1">
            <a:extLst>
              <a:ext uri="{FF2B5EF4-FFF2-40B4-BE49-F238E27FC236}">
                <a16:creationId xmlns:a16="http://schemas.microsoft.com/office/drawing/2014/main" id="{65F832B6-B65A-1895-16EB-AC8A9565F7DC}"/>
              </a:ext>
            </a:extLst>
          </p:cNvPr>
          <p:cNvSpPr>
            <a:spLocks noGrp="1"/>
          </p:cNvSpPr>
          <p:nvPr>
            <p:ph type="title"/>
          </p:nvPr>
        </p:nvSpPr>
        <p:spPr>
          <a:xfrm>
            <a:off x="1670472" y="879894"/>
            <a:ext cx="8025619" cy="692957"/>
          </a:xfrm>
        </p:spPr>
        <p:txBody>
          <a:bodyPr lIns="0" tIns="0" rIns="0" bIns="0" anchor="t" anchorCtr="0">
            <a:normAutofit/>
          </a:bodyPr>
          <a:lstStyle>
            <a:lvl1pPr>
              <a:defRPr sz="3500">
                <a:solidFill>
                  <a:schemeClr val="tx1"/>
                </a:solidFill>
              </a:defRPr>
            </a:lvl1pPr>
          </a:lstStyle>
          <a:p>
            <a:endParaRPr lang="nb-NO" dirty="0"/>
          </a:p>
        </p:txBody>
      </p:sp>
      <p:sp>
        <p:nvSpPr>
          <p:cNvPr id="31" name="Plassholder for tekst 11">
            <a:extLst>
              <a:ext uri="{FF2B5EF4-FFF2-40B4-BE49-F238E27FC236}">
                <a16:creationId xmlns:a16="http://schemas.microsoft.com/office/drawing/2014/main" id="{822870A8-BDF5-14BE-A4A2-BC541B7249B7}"/>
              </a:ext>
            </a:extLst>
          </p:cNvPr>
          <p:cNvSpPr>
            <a:spLocks noGrp="1"/>
          </p:cNvSpPr>
          <p:nvPr>
            <p:ph type="body" sz="quarter" idx="13"/>
          </p:nvPr>
        </p:nvSpPr>
        <p:spPr>
          <a:xfrm>
            <a:off x="1670049" y="1938337"/>
            <a:ext cx="8026041" cy="3953503"/>
          </a:xfrm>
        </p:spPr>
        <p:txBody>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32" name="Slide Number Placeholder 5">
            <a:extLst>
              <a:ext uri="{FF2B5EF4-FFF2-40B4-BE49-F238E27FC236}">
                <a16:creationId xmlns:a16="http://schemas.microsoft.com/office/drawing/2014/main" id="{74B1EC54-5A0B-C98D-26EE-0AC6959EEE08}"/>
              </a:ext>
            </a:extLst>
          </p:cNvPr>
          <p:cNvSpPr>
            <a:spLocks noGrp="1"/>
          </p:cNvSpPr>
          <p:nvPr>
            <p:ph type="sldNum" sz="quarter" idx="12"/>
          </p:nvPr>
        </p:nvSpPr>
        <p:spPr>
          <a:xfrm>
            <a:off x="7537116" y="6369283"/>
            <a:ext cx="2743200" cy="365125"/>
          </a:xfrm>
        </p:spPr>
        <p:txBody>
          <a:bodyPr/>
          <a:lstStyle>
            <a:lvl1pPr>
              <a:defRPr b="0" u="none">
                <a:solidFill>
                  <a:schemeClr val="bg1"/>
                </a:solidFill>
              </a:defRPr>
            </a:lvl1pPr>
          </a:lstStyle>
          <a:p>
            <a:fld id="{68FA913F-7171-4556-8BED-0A30A44EC611}" type="slidenum">
              <a:rPr lang="en-GB" smtClean="0"/>
              <a:pPr/>
              <a:t>‹#›</a:t>
            </a:fld>
            <a:endParaRPr lang="en-GB" dirty="0"/>
          </a:p>
        </p:txBody>
      </p:sp>
    </p:spTree>
    <p:extLst>
      <p:ext uri="{BB962C8B-B14F-4D97-AF65-F5344CB8AC3E}">
        <p14:creationId xmlns:p14="http://schemas.microsoft.com/office/powerpoint/2010/main" val="25683044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C2BC-5DE5-4363-9167-B8D4E2BE504C}"/>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7B86168-5EB4-4BED-AE23-23486810D9E3}"/>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3F4ABB-2664-40E5-83E5-814B7BFA2FEF}"/>
              </a:ext>
            </a:extLst>
          </p:cNvPr>
          <p:cNvSpPr>
            <a:spLocks noGrp="1"/>
          </p:cNvSpPr>
          <p:nvPr>
            <p:ph type="dt" sz="half" idx="10"/>
          </p:nvPr>
        </p:nvSpPr>
        <p:spPr/>
        <p:txBody>
          <a:bodyPr/>
          <a:lstStyle/>
          <a:p>
            <a:fld id="{170960EF-2E2C-4639-8D35-74803546049B}" type="datetime1">
              <a:rPr lang="en-GB" smtClean="0"/>
              <a:t>29/01/2025</a:t>
            </a:fld>
            <a:endParaRPr lang="en-GB"/>
          </a:p>
        </p:txBody>
      </p:sp>
      <p:sp>
        <p:nvSpPr>
          <p:cNvPr id="5" name="Footer Placeholder 4">
            <a:extLst>
              <a:ext uri="{FF2B5EF4-FFF2-40B4-BE49-F238E27FC236}">
                <a16:creationId xmlns:a16="http://schemas.microsoft.com/office/drawing/2014/main" id="{7E5FD0CE-4844-476C-A9E3-5BB1CFBCD2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E810D9-4D50-4C34-BC70-9F04E6F5F998}"/>
              </a:ext>
            </a:extLst>
          </p:cNvPr>
          <p:cNvSpPr>
            <a:spLocks noGrp="1"/>
          </p:cNvSpPr>
          <p:nvPr>
            <p:ph type="sldNum" sz="quarter" idx="12"/>
          </p:nvPr>
        </p:nvSpPr>
        <p:spPr/>
        <p:txBody>
          <a:bodyPr/>
          <a:lstStyle>
            <a:lvl1pPr>
              <a:defRPr b="0" u="none">
                <a:solidFill>
                  <a:schemeClr val="bg1"/>
                </a:solidFill>
              </a:defRPr>
            </a:lvl1pPr>
          </a:lstStyle>
          <a:p>
            <a:fld id="{68FA913F-7171-4556-8BED-0A30A44EC611}" type="slidenum">
              <a:rPr lang="en-GB" smtClean="0"/>
              <a:pPr/>
              <a:t>‹#›</a:t>
            </a:fld>
            <a:endParaRPr lang="en-GB" dirty="0"/>
          </a:p>
        </p:txBody>
      </p:sp>
    </p:spTree>
    <p:extLst>
      <p:ext uri="{BB962C8B-B14F-4D97-AF65-F5344CB8AC3E}">
        <p14:creationId xmlns:p14="http://schemas.microsoft.com/office/powerpoint/2010/main" val="242643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AE16-1B05-4BB8-B18C-40B7A0F5B103}"/>
              </a:ext>
            </a:extLst>
          </p:cNvPr>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1BE18D6-E66B-461C-904F-EEAD3B34D6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0492EF-93DD-48D1-A590-FDF79DFB035C}"/>
              </a:ext>
            </a:extLst>
          </p:cNvPr>
          <p:cNvSpPr>
            <a:spLocks noGrp="1"/>
          </p:cNvSpPr>
          <p:nvPr>
            <p:ph type="dt" sz="half" idx="10"/>
          </p:nvPr>
        </p:nvSpPr>
        <p:spPr/>
        <p:txBody>
          <a:bodyPr/>
          <a:lstStyle/>
          <a:p>
            <a:fld id="{A78E2834-7F4B-441A-8133-CF324A312798}" type="datetime1">
              <a:rPr lang="en-GB" smtClean="0"/>
              <a:t>29/01/2025</a:t>
            </a:fld>
            <a:endParaRPr lang="en-GB"/>
          </a:p>
        </p:txBody>
      </p:sp>
      <p:sp>
        <p:nvSpPr>
          <p:cNvPr id="5" name="Footer Placeholder 4">
            <a:extLst>
              <a:ext uri="{FF2B5EF4-FFF2-40B4-BE49-F238E27FC236}">
                <a16:creationId xmlns:a16="http://schemas.microsoft.com/office/drawing/2014/main" id="{7BC69ADF-A014-4C6A-8DA3-FAAD167F28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67F5D7-0F0B-48E7-99C6-033C1282C0F3}"/>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379713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990F1-B349-4AB8-A6DD-6F62827E3E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9E6369-9C0F-407E-8DEA-61FEBFC4D4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C8F6AE2-91D4-449D-8826-42CD71BF14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F297247-D058-4C70-81A7-1695B2A52C1F}"/>
              </a:ext>
            </a:extLst>
          </p:cNvPr>
          <p:cNvSpPr>
            <a:spLocks noGrp="1"/>
          </p:cNvSpPr>
          <p:nvPr>
            <p:ph type="dt" sz="half" idx="10"/>
          </p:nvPr>
        </p:nvSpPr>
        <p:spPr/>
        <p:txBody>
          <a:bodyPr/>
          <a:lstStyle/>
          <a:p>
            <a:fld id="{94E9ED8E-2D39-4B5F-877D-70792844CB7F}" type="datetime1">
              <a:rPr lang="en-GB" smtClean="0"/>
              <a:t>29/01/2025</a:t>
            </a:fld>
            <a:endParaRPr lang="en-GB"/>
          </a:p>
        </p:txBody>
      </p:sp>
      <p:sp>
        <p:nvSpPr>
          <p:cNvPr id="6" name="Footer Placeholder 5">
            <a:extLst>
              <a:ext uri="{FF2B5EF4-FFF2-40B4-BE49-F238E27FC236}">
                <a16:creationId xmlns:a16="http://schemas.microsoft.com/office/drawing/2014/main" id="{19662E08-D938-44F5-BB10-D939D73039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D59174-F2FA-4022-9739-7DFAD9F0E18D}"/>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1900811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6FC90-CDC9-4F44-B40B-6E4275AE065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73D48D-3C98-4548-8079-96945106E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00266E-D255-495F-B1C0-9AFF7AF711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1E33C53-BBA3-4989-8F6F-97B0E894C1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B2FB62-3168-4822-B352-F793F6A934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AEACEC8-F601-46B5-A326-EEEB88201442}"/>
              </a:ext>
            </a:extLst>
          </p:cNvPr>
          <p:cNvSpPr>
            <a:spLocks noGrp="1"/>
          </p:cNvSpPr>
          <p:nvPr>
            <p:ph type="dt" sz="half" idx="10"/>
          </p:nvPr>
        </p:nvSpPr>
        <p:spPr/>
        <p:txBody>
          <a:bodyPr/>
          <a:lstStyle/>
          <a:p>
            <a:fld id="{2B7851B7-72F1-4913-8625-CBD116CC2AB4}" type="datetime1">
              <a:rPr lang="en-GB" smtClean="0"/>
              <a:t>29/01/2025</a:t>
            </a:fld>
            <a:endParaRPr lang="en-GB"/>
          </a:p>
        </p:txBody>
      </p:sp>
      <p:sp>
        <p:nvSpPr>
          <p:cNvPr id="8" name="Footer Placeholder 7">
            <a:extLst>
              <a:ext uri="{FF2B5EF4-FFF2-40B4-BE49-F238E27FC236}">
                <a16:creationId xmlns:a16="http://schemas.microsoft.com/office/drawing/2014/main" id="{673702D9-B5CF-4D4D-8289-6CFA703BE71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85380F-5AB5-448E-A7A7-A3A7A478BE13}"/>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70769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654FF-1B9D-474E-AB4E-46800EF4ABBF}"/>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562770F2-2A28-4C60-8DEC-53136DC41435}"/>
              </a:ext>
            </a:extLst>
          </p:cNvPr>
          <p:cNvSpPr>
            <a:spLocks noGrp="1"/>
          </p:cNvSpPr>
          <p:nvPr>
            <p:ph type="dt" sz="half" idx="10"/>
          </p:nvPr>
        </p:nvSpPr>
        <p:spPr/>
        <p:txBody>
          <a:bodyPr/>
          <a:lstStyle/>
          <a:p>
            <a:fld id="{F6D5DAA5-3A52-4D5D-AACD-1A75DA8A9CE2}" type="datetime1">
              <a:rPr lang="en-GB" smtClean="0"/>
              <a:t>29/01/2025</a:t>
            </a:fld>
            <a:endParaRPr lang="en-GB"/>
          </a:p>
        </p:txBody>
      </p:sp>
      <p:sp>
        <p:nvSpPr>
          <p:cNvPr id="4" name="Footer Placeholder 3">
            <a:extLst>
              <a:ext uri="{FF2B5EF4-FFF2-40B4-BE49-F238E27FC236}">
                <a16:creationId xmlns:a16="http://schemas.microsoft.com/office/drawing/2014/main" id="{DB586C89-B41B-4F32-A7AF-38B5AB3BA3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7AAB475-8CF7-410C-8956-2184FEF66188}"/>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259728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D25E4D-A420-4CB6-BF17-050CAAB6EE62}"/>
              </a:ext>
            </a:extLst>
          </p:cNvPr>
          <p:cNvSpPr>
            <a:spLocks noGrp="1"/>
          </p:cNvSpPr>
          <p:nvPr>
            <p:ph type="dt" sz="half" idx="10"/>
          </p:nvPr>
        </p:nvSpPr>
        <p:spPr/>
        <p:txBody>
          <a:bodyPr/>
          <a:lstStyle/>
          <a:p>
            <a:fld id="{A1AE414E-4BE9-4788-8849-22BECE7BE0B6}" type="datetime1">
              <a:rPr lang="en-GB" smtClean="0"/>
              <a:t>29/01/2025</a:t>
            </a:fld>
            <a:endParaRPr lang="en-GB"/>
          </a:p>
        </p:txBody>
      </p:sp>
      <p:sp>
        <p:nvSpPr>
          <p:cNvPr id="3" name="Footer Placeholder 2">
            <a:extLst>
              <a:ext uri="{FF2B5EF4-FFF2-40B4-BE49-F238E27FC236}">
                <a16:creationId xmlns:a16="http://schemas.microsoft.com/office/drawing/2014/main" id="{4ACEE6CE-857E-4FC3-902A-20C6E0524A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19A59B2-7CE4-49E9-B6D8-06F8ED739762}"/>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211994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BBB4-97BD-4A3E-8942-EA1467A6A9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C0CDA6-EAAF-4D66-89AC-5A88A97829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146CC96-7FE9-4D90-848E-86EF5AB75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E0D3A6-A879-4324-A39E-EB53452C8E61}"/>
              </a:ext>
            </a:extLst>
          </p:cNvPr>
          <p:cNvSpPr>
            <a:spLocks noGrp="1"/>
          </p:cNvSpPr>
          <p:nvPr>
            <p:ph type="dt" sz="half" idx="10"/>
          </p:nvPr>
        </p:nvSpPr>
        <p:spPr/>
        <p:txBody>
          <a:bodyPr/>
          <a:lstStyle/>
          <a:p>
            <a:fld id="{C78992DE-DDC0-4639-9A3F-A5A0A80FC646}" type="datetime1">
              <a:rPr lang="en-GB" smtClean="0"/>
              <a:t>29/01/2025</a:t>
            </a:fld>
            <a:endParaRPr lang="en-GB"/>
          </a:p>
        </p:txBody>
      </p:sp>
      <p:sp>
        <p:nvSpPr>
          <p:cNvPr id="6" name="Footer Placeholder 5">
            <a:extLst>
              <a:ext uri="{FF2B5EF4-FFF2-40B4-BE49-F238E27FC236}">
                <a16:creationId xmlns:a16="http://schemas.microsoft.com/office/drawing/2014/main" id="{0E3057AD-239A-4344-B544-0059C3ADE8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D37F8F-E020-4500-AF38-1B6BB5313E44}"/>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141490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3590-13B3-4E45-9BF1-244F5DAED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208243-02AA-4DB4-9E57-49BFBE3D3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B34BFD8-C33F-4B33-A40F-8F7588E4F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3871E-B7FD-4F96-9FD5-9B899F37CBB6}"/>
              </a:ext>
            </a:extLst>
          </p:cNvPr>
          <p:cNvSpPr>
            <a:spLocks noGrp="1"/>
          </p:cNvSpPr>
          <p:nvPr>
            <p:ph type="dt" sz="half" idx="10"/>
          </p:nvPr>
        </p:nvSpPr>
        <p:spPr/>
        <p:txBody>
          <a:bodyPr/>
          <a:lstStyle/>
          <a:p>
            <a:fld id="{91A31579-6F54-4E52-8AE1-B41239749163}" type="datetime1">
              <a:rPr lang="en-GB" smtClean="0"/>
              <a:t>29/01/2025</a:t>
            </a:fld>
            <a:endParaRPr lang="en-GB"/>
          </a:p>
        </p:txBody>
      </p:sp>
      <p:sp>
        <p:nvSpPr>
          <p:cNvPr id="6" name="Footer Placeholder 5">
            <a:extLst>
              <a:ext uri="{FF2B5EF4-FFF2-40B4-BE49-F238E27FC236}">
                <a16:creationId xmlns:a16="http://schemas.microsoft.com/office/drawing/2014/main" id="{949E8800-A763-4E4C-B298-9262AC0610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39DB04-603B-469C-A2C4-0605D436EC32}"/>
              </a:ext>
            </a:extLst>
          </p:cNvPr>
          <p:cNvSpPr>
            <a:spLocks noGrp="1"/>
          </p:cNvSpPr>
          <p:nvPr>
            <p:ph type="sldNum" sz="quarter" idx="12"/>
          </p:nvPr>
        </p:nvSpPr>
        <p:spPr/>
        <p:txBody>
          <a:bodyPr/>
          <a:lstStyle/>
          <a:p>
            <a:fld id="{68FA913F-7171-4556-8BED-0A30A44EC611}" type="slidenum">
              <a:rPr lang="en-GB" smtClean="0"/>
              <a:t>‹#›</a:t>
            </a:fld>
            <a:endParaRPr lang="en-GB"/>
          </a:p>
        </p:txBody>
      </p:sp>
    </p:spTree>
    <p:extLst>
      <p:ext uri="{BB962C8B-B14F-4D97-AF65-F5344CB8AC3E}">
        <p14:creationId xmlns:p14="http://schemas.microsoft.com/office/powerpoint/2010/main" val="127842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955AFD-D36A-475D-90A9-832DCE8B0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C3A85F-7818-4070-959F-B02C170EA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5C8EA3-25AA-49D9-A437-1D41897B2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FFD74-E296-454E-833A-EECA773B7666}" type="datetime1">
              <a:rPr lang="en-GB" smtClean="0"/>
              <a:t>29/01/2025</a:t>
            </a:fld>
            <a:endParaRPr lang="en-GB"/>
          </a:p>
        </p:txBody>
      </p:sp>
      <p:sp>
        <p:nvSpPr>
          <p:cNvPr id="5" name="Footer Placeholder 4">
            <a:extLst>
              <a:ext uri="{FF2B5EF4-FFF2-40B4-BE49-F238E27FC236}">
                <a16:creationId xmlns:a16="http://schemas.microsoft.com/office/drawing/2014/main" id="{6BA950FE-8E8D-4041-A92E-D286808665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22D27E-7ED5-4835-A741-54E0393763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defRPr>
            </a:lvl1pPr>
          </a:lstStyle>
          <a:p>
            <a:fld id="{68FA913F-7171-4556-8BED-0A30A44EC611}" type="slidenum">
              <a:rPr lang="en-GB" smtClean="0"/>
              <a:pPr/>
              <a:t>‹#›</a:t>
            </a:fld>
            <a:endParaRPr lang="en-GB"/>
          </a:p>
        </p:txBody>
      </p:sp>
      <p:pic>
        <p:nvPicPr>
          <p:cNvPr id="7" name="Grafikk 23">
            <a:extLst>
              <a:ext uri="{FF2B5EF4-FFF2-40B4-BE49-F238E27FC236}">
                <a16:creationId xmlns:a16="http://schemas.microsoft.com/office/drawing/2014/main" id="{74B5A910-BCEC-5BB8-8913-0857E8DD1652}"/>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b="60908"/>
          <a:stretch/>
        </p:blipFill>
        <p:spPr>
          <a:xfrm>
            <a:off x="-76200" y="5598882"/>
            <a:ext cx="12192000" cy="1242982"/>
          </a:xfrm>
          <a:prstGeom prst="rect">
            <a:avLst/>
          </a:prstGeom>
        </p:spPr>
      </p:pic>
      <p:pic>
        <p:nvPicPr>
          <p:cNvPr id="8" name="Grafikk 23">
            <a:extLst>
              <a:ext uri="{FF2B5EF4-FFF2-40B4-BE49-F238E27FC236}">
                <a16:creationId xmlns:a16="http://schemas.microsoft.com/office/drawing/2014/main" id="{FB15EFAE-9E13-4422-F013-A0BF06D2A494}"/>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b="60908"/>
          <a:stretch/>
        </p:blipFill>
        <p:spPr>
          <a:xfrm>
            <a:off x="0" y="5589735"/>
            <a:ext cx="12192000" cy="1242982"/>
          </a:xfrm>
          <a:prstGeom prst="rect">
            <a:avLst/>
          </a:prstGeom>
        </p:spPr>
      </p:pic>
    </p:spTree>
    <p:extLst>
      <p:ext uri="{BB962C8B-B14F-4D97-AF65-F5344CB8AC3E}">
        <p14:creationId xmlns:p14="http://schemas.microsoft.com/office/powerpoint/2010/main" val="4063830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8.png"/><Relationship Id="rId7" Type="http://schemas.openxmlformats.org/officeDocument/2006/relationships/customXml" Target="../ink/ink1.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2.png"/><Relationship Id="rId5" Type="http://schemas.openxmlformats.org/officeDocument/2006/relationships/image" Target="../media/image68.pn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customXml" Target="../ink/ink2.xml"/></Relationships>
</file>

<file path=ppt/slides/_rels/slide1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420.png"/><Relationship Id="rId4" Type="http://schemas.openxmlformats.org/officeDocument/2006/relationships/image" Target="../media/image41.gif"/></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0.gif"/><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gif"/></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ell.com/current-biology/fulltext/S0960-9822(19)30204-0" TargetMode="External"/><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Eigensteve" TargetMode="External"/><Relationship Id="rId2" Type="http://schemas.openxmlformats.org/officeDocument/2006/relationships/hyperlink" Target="https://camlab.ethz.ch/teaching/ai-in-the-sciences-and-engineering-2024.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image" Target="../media/image81.png"/><Relationship Id="rId7" Type="http://schemas.openxmlformats.org/officeDocument/2006/relationships/image" Target="../media/image7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660.png"/><Relationship Id="rId4" Type="http://schemas.openxmlformats.org/officeDocument/2006/relationships/image" Target="../media/image65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2109.0105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9.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image" Target="../media/image24.gif"/><Relationship Id="rId7" Type="http://schemas.openxmlformats.org/officeDocument/2006/relationships/image" Target="../media/image28.gif"/><Relationship Id="rId2" Type="http://schemas.openxmlformats.org/officeDocument/2006/relationships/image" Target="../media/image23.gif"/><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gif"/><Relationship Id="rId4" Type="http://schemas.openxmlformats.org/officeDocument/2006/relationships/image" Target="../media/image25.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0F4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17CBC0A-1D89-D711-4377-530D128D2631}"/>
              </a:ext>
            </a:extLst>
          </p:cNvPr>
          <p:cNvPicPr>
            <a:picLocks noChangeAspect="1"/>
          </p:cNvPicPr>
          <p:nvPr/>
        </p:nvPicPr>
        <p:blipFill rotWithShape="1">
          <a:blip r:embed="rId3">
            <a:lum bright="32000" contras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474" t="24961" r="55344" b="64787"/>
          <a:stretch/>
        </p:blipFill>
        <p:spPr>
          <a:xfrm flipH="1">
            <a:off x="5712182" y="412063"/>
            <a:ext cx="6473354" cy="5765861"/>
          </a:xfrm>
          <a:prstGeom prst="rect">
            <a:avLst/>
          </a:prstGeom>
        </p:spPr>
      </p:pic>
      <p:sp>
        <p:nvSpPr>
          <p:cNvPr id="6" name="TextBox 5">
            <a:extLst>
              <a:ext uri="{FF2B5EF4-FFF2-40B4-BE49-F238E27FC236}">
                <a16:creationId xmlns:a16="http://schemas.microsoft.com/office/drawing/2014/main" id="{9F90215F-660E-45EA-BBB7-7548618E5032}"/>
              </a:ext>
            </a:extLst>
          </p:cNvPr>
          <p:cNvSpPr txBox="1"/>
          <p:nvPr/>
        </p:nvSpPr>
        <p:spPr>
          <a:xfrm>
            <a:off x="344440" y="699166"/>
            <a:ext cx="6196403" cy="2616101"/>
          </a:xfrm>
          <a:prstGeom prst="rect">
            <a:avLst/>
          </a:prstGeom>
          <a:noFill/>
        </p:spPr>
        <p:txBody>
          <a:bodyPr wrap="square" rtlCol="0">
            <a:spAutoFit/>
          </a:bodyPr>
          <a:lstStyle/>
          <a:p>
            <a:r>
              <a:rPr lang="en-US" sz="4800" dirty="0">
                <a:solidFill>
                  <a:schemeClr val="bg1"/>
                </a:solidFill>
                <a:latin typeface="Tahoma" panose="020B0604030504040204" pitchFamily="34" charset="0"/>
                <a:ea typeface="Tahoma" panose="020B0604030504040204" pitchFamily="34" charset="0"/>
                <a:cs typeface="Tahoma" panose="020B0604030504040204" pitchFamily="34" charset="0"/>
              </a:rPr>
              <a:t>Scientific Machine Learning (</a:t>
            </a:r>
            <a:r>
              <a:rPr lang="en-US" sz="4800" dirty="0" err="1">
                <a:solidFill>
                  <a:schemeClr val="bg1"/>
                </a:solidFill>
                <a:latin typeface="Tahoma" panose="020B0604030504040204" pitchFamily="34" charset="0"/>
                <a:ea typeface="Tahoma" panose="020B0604030504040204" pitchFamily="34" charset="0"/>
                <a:cs typeface="Tahoma" panose="020B0604030504040204" pitchFamily="34" charset="0"/>
              </a:rPr>
              <a:t>SciML</a:t>
            </a:r>
            <a:r>
              <a:rPr lang="en-US" sz="4800" dirty="0">
                <a:solidFill>
                  <a:schemeClr val="bg1"/>
                </a:solidFill>
                <a:latin typeface="Tahoma" panose="020B0604030504040204" pitchFamily="34" charset="0"/>
                <a:ea typeface="Tahoma" panose="020B0604030504040204" pitchFamily="34" charset="0"/>
                <a:cs typeface="Tahoma" panose="020B0604030504040204" pitchFamily="34" charset="0"/>
              </a:rPr>
              <a:t>) for Solving PDEs </a:t>
            </a:r>
          </a:p>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(Case Studies: two-phase flow in porous media) </a:t>
            </a:r>
          </a:p>
        </p:txBody>
      </p:sp>
      <p:sp>
        <p:nvSpPr>
          <p:cNvPr id="12" name="TextBox 11">
            <a:extLst>
              <a:ext uri="{FF2B5EF4-FFF2-40B4-BE49-F238E27FC236}">
                <a16:creationId xmlns:a16="http://schemas.microsoft.com/office/drawing/2014/main" id="{C5D3B57C-1348-4463-BEA8-C19C62C603D0}"/>
              </a:ext>
            </a:extLst>
          </p:cNvPr>
          <p:cNvSpPr txBox="1"/>
          <p:nvPr/>
        </p:nvSpPr>
        <p:spPr>
          <a:xfrm>
            <a:off x="271136" y="4834804"/>
            <a:ext cx="3464428" cy="307777"/>
          </a:xfrm>
          <a:prstGeom prst="rect">
            <a:avLst/>
          </a:prstGeom>
          <a:solidFill>
            <a:schemeClr val="bg2"/>
          </a:solidFill>
        </p:spPr>
        <p:txBody>
          <a:bodyPr wrap="square" rtlCol="0">
            <a:spAutoFit/>
          </a:bodyPr>
          <a:lstStyle/>
          <a:p>
            <a:r>
              <a:rPr lang="en-GB" sz="14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University of Stavanger (Jan 2025)</a:t>
            </a:r>
          </a:p>
        </p:txBody>
      </p:sp>
      <p:pic>
        <p:nvPicPr>
          <p:cNvPr id="1026" name="Picture 2" descr="University of Stavanger - MATLAB Access for Everyone - MATLAB &amp; Simulink">
            <a:extLst>
              <a:ext uri="{FF2B5EF4-FFF2-40B4-BE49-F238E27FC236}">
                <a16:creationId xmlns:a16="http://schemas.microsoft.com/office/drawing/2014/main" id="{B158B115-F5DB-30A4-A1E1-7F5595C53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2555" y="6010267"/>
            <a:ext cx="790622" cy="7906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NCS2030 – National Centre for Sustainable Subsurface Utilization of the  Norwegian Shelf | University of Stavanger">
            <a:extLst>
              <a:ext uri="{FF2B5EF4-FFF2-40B4-BE49-F238E27FC236}">
                <a16:creationId xmlns:a16="http://schemas.microsoft.com/office/drawing/2014/main" id="{9CE60E16-2732-8FDB-69D6-9A00B94F29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2641" y="5967340"/>
            <a:ext cx="6399217" cy="89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615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18D0-936D-F856-9EF0-5A4DA2EE2966}"/>
              </a:ext>
            </a:extLst>
          </p:cNvPr>
          <p:cNvSpPr>
            <a:spLocks noGrp="1"/>
          </p:cNvSpPr>
          <p:nvPr>
            <p:ph type="title"/>
          </p:nvPr>
        </p:nvSpPr>
        <p:spPr/>
        <p:txBody>
          <a:bodyPr/>
          <a:lstStyle/>
          <a:p>
            <a:r>
              <a:rPr lang="en-US" dirty="0"/>
              <a:t>Training Process</a:t>
            </a:r>
            <a:endParaRPr lang="nb-NO" dirty="0"/>
          </a:p>
        </p:txBody>
      </p:sp>
      <p:sp>
        <p:nvSpPr>
          <p:cNvPr id="4" name="Slide Number Placeholder 3">
            <a:extLst>
              <a:ext uri="{FF2B5EF4-FFF2-40B4-BE49-F238E27FC236}">
                <a16:creationId xmlns:a16="http://schemas.microsoft.com/office/drawing/2014/main" id="{455F23A2-E97F-9A03-636F-E320F40E4E09}"/>
              </a:ext>
            </a:extLst>
          </p:cNvPr>
          <p:cNvSpPr>
            <a:spLocks noGrp="1"/>
          </p:cNvSpPr>
          <p:nvPr>
            <p:ph type="sldNum" sz="quarter" idx="12"/>
          </p:nvPr>
        </p:nvSpPr>
        <p:spPr/>
        <p:txBody>
          <a:bodyPr/>
          <a:lstStyle/>
          <a:p>
            <a:fld id="{68FA913F-7171-4556-8BED-0A30A44EC611}" type="slidenum">
              <a:rPr lang="en-GB" smtClean="0"/>
              <a:pPr/>
              <a:t>10</a:t>
            </a:fld>
            <a:endParaRPr lang="en-GB" dirty="0"/>
          </a:p>
        </p:txBody>
      </p:sp>
      <p:pic>
        <p:nvPicPr>
          <p:cNvPr id="7" name="Picture 6">
            <a:extLst>
              <a:ext uri="{FF2B5EF4-FFF2-40B4-BE49-F238E27FC236}">
                <a16:creationId xmlns:a16="http://schemas.microsoft.com/office/drawing/2014/main" id="{22F8F47E-576A-5092-8FB7-AB95238064DB}"/>
              </a:ext>
            </a:extLst>
          </p:cNvPr>
          <p:cNvPicPr>
            <a:picLocks noChangeAspect="1"/>
          </p:cNvPicPr>
          <p:nvPr/>
        </p:nvPicPr>
        <p:blipFill>
          <a:blip r:embed="rId2"/>
          <a:srcRect t="15945" b="32234"/>
          <a:stretch/>
        </p:blipFill>
        <p:spPr>
          <a:xfrm>
            <a:off x="8700761" y="2554145"/>
            <a:ext cx="3023684" cy="3393652"/>
          </a:xfrm>
          <a:prstGeom prst="rect">
            <a:avLst/>
          </a:prstGeom>
        </p:spPr>
      </p:pic>
      <p:pic>
        <p:nvPicPr>
          <p:cNvPr id="1028" name="Picture 4" descr="Overview of a Neural Network's Learning Process | by Rukshan Pramoditha |  Data Science 365 | Medium">
            <a:extLst>
              <a:ext uri="{FF2B5EF4-FFF2-40B4-BE49-F238E27FC236}">
                <a16:creationId xmlns:a16="http://schemas.microsoft.com/office/drawing/2014/main" id="{8E2E1DDB-ED35-5842-5F84-93F4D0FF2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92768"/>
            <a:ext cx="699992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43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315378"/>
            <a:ext cx="4154903" cy="688395"/>
          </a:xfrm>
          <a:prstGeom prst="rect">
            <a:avLst/>
          </a:prstGeom>
        </p:spPr>
      </p:pic>
      <p:pic>
        <p:nvPicPr>
          <p:cNvPr id="4" name="Picture 3"/>
          <p:cNvPicPr>
            <a:picLocks noChangeAspect="1"/>
          </p:cNvPicPr>
          <p:nvPr/>
        </p:nvPicPr>
        <p:blipFill>
          <a:blip r:embed="rId4"/>
          <a:stretch>
            <a:fillRect/>
          </a:stretch>
        </p:blipFill>
        <p:spPr>
          <a:xfrm>
            <a:off x="3772054" y="4669417"/>
            <a:ext cx="4366982" cy="990158"/>
          </a:xfrm>
          <a:prstGeom prst="rect">
            <a:avLst/>
          </a:prstGeom>
        </p:spPr>
      </p:pic>
      <p:pic>
        <p:nvPicPr>
          <p:cNvPr id="5" name="Picture 4"/>
          <p:cNvPicPr>
            <a:picLocks noChangeAspect="1"/>
          </p:cNvPicPr>
          <p:nvPr/>
        </p:nvPicPr>
        <p:blipFill>
          <a:blip r:embed="rId5"/>
          <a:stretch>
            <a:fillRect/>
          </a:stretch>
        </p:blipFill>
        <p:spPr>
          <a:xfrm>
            <a:off x="4084190" y="5798022"/>
            <a:ext cx="3440412" cy="890681"/>
          </a:xfrm>
          <a:prstGeom prst="rect">
            <a:avLst/>
          </a:prstGeom>
        </p:spPr>
      </p:pic>
      <p:sp>
        <p:nvSpPr>
          <p:cNvPr id="6" name="TextBox 5"/>
          <p:cNvSpPr txBox="1"/>
          <p:nvPr/>
        </p:nvSpPr>
        <p:spPr>
          <a:xfrm>
            <a:off x="193601" y="4776524"/>
            <a:ext cx="1883850"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401822" indent="-401822" algn="ctr" defTabSz="410751" latinLnBrk="1" hangingPunct="0">
              <a:buFont typeface="Wingdings" panose="05000000000000000000" pitchFamily="2" charset="2"/>
              <a:buChar char="Ø"/>
            </a:pPr>
            <a:r>
              <a:rPr lang="en-US" sz="2531" dirty="0">
                <a:solidFill>
                  <a:srgbClr val="000000"/>
                </a:solidFill>
                <a:sym typeface="Helvetica Light"/>
              </a:rPr>
              <a:t>Minimize:</a:t>
            </a:r>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952893" y="1113145"/>
            <a:ext cx="6818016" cy="3280231"/>
          </a:xfrm>
          <a:prstGeom prst="rect">
            <a:avLst/>
          </a:prstGeom>
        </p:spPr>
      </p:pic>
      <p:sp>
        <p:nvSpPr>
          <p:cNvPr id="11" name="TextBox 10">
            <a:extLst>
              <a:ext uri="{FF2B5EF4-FFF2-40B4-BE49-F238E27FC236}">
                <a16:creationId xmlns:a16="http://schemas.microsoft.com/office/drawing/2014/main" id="{563C730F-5F67-4B6A-B111-7FA9FAC82049}"/>
              </a:ext>
            </a:extLst>
          </p:cNvPr>
          <p:cNvSpPr txBox="1"/>
          <p:nvPr/>
        </p:nvSpPr>
        <p:spPr>
          <a:xfrm>
            <a:off x="485314" y="272526"/>
            <a:ext cx="9940833" cy="5645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sz="3200" dirty="0">
                <a:latin typeface="Arial" panose="020B0604020202020204" pitchFamily="34" charset="0"/>
                <a:cs typeface="Arial" panose="020B0604020202020204" pitchFamily="34" charset="0"/>
              </a:rPr>
              <a:t>What is a PINNs? Physics-Informed Neural Networks</a:t>
            </a:r>
          </a:p>
        </p:txBody>
      </p:sp>
      <p:pic>
        <p:nvPicPr>
          <p:cNvPr id="2" name="Picture 4">
            <a:extLst>
              <a:ext uri="{FF2B5EF4-FFF2-40B4-BE49-F238E27FC236}">
                <a16:creationId xmlns:a16="http://schemas.microsoft.com/office/drawing/2014/main" id="{869FB3BB-2E9D-4186-1CC7-CCE4CB32AE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909" y="1249799"/>
            <a:ext cx="4377440" cy="23780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4C3563-7475-8542-9B68-72F1D6F805DA}"/>
                  </a:ext>
                </a:extLst>
              </p:cNvPr>
              <p:cNvSpPr txBox="1"/>
              <p:nvPr/>
            </p:nvSpPr>
            <p:spPr>
              <a:xfrm>
                <a:off x="4361901" y="1002562"/>
                <a:ext cx="20254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u</m:t>
                      </m:r>
                      <m:r>
                        <a:rPr lang="en-US" sz="1800" b="0" i="0" smtClean="0">
                          <a:latin typeface="Cambria Math" panose="02040503050406030204" pitchFamily="18" charset="0"/>
                        </a:rPr>
                        <m:t>=</m:t>
                      </m:r>
                      <m:r>
                        <a:rPr lang="nb-NO" sz="1800" smtClean="0">
                          <a:latin typeface="Cambria Math" panose="02040503050406030204" pitchFamily="18" charset="0"/>
                        </a:rPr>
                        <m:t>ℱ</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x</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t</m:t>
                      </m:r>
                      <m:r>
                        <a:rPr lang="en-US" sz="1800" b="0" i="0" smtClean="0">
                          <a:latin typeface="Cambria Math" panose="02040503050406030204" pitchFamily="18" charset="0"/>
                        </a:rPr>
                        <m:t>,</m:t>
                      </m:r>
                      <m:r>
                        <m:rPr>
                          <m:sty m:val="p"/>
                        </m:rPr>
                        <a:rPr lang="el-GR" sz="1800" b="0" i="1" smtClean="0">
                          <a:latin typeface="Cambria Math" panose="02040503050406030204" pitchFamily="18" charset="0"/>
                          <a:ea typeface="Cambria Math" panose="02040503050406030204" pitchFamily="18" charset="0"/>
                        </a:rPr>
                        <m:t>λ</m:t>
                      </m:r>
                      <m:r>
                        <a:rPr lang="en-US" sz="1800" b="0" i="0" smtClean="0">
                          <a:latin typeface="Cambria Math" panose="02040503050406030204" pitchFamily="18" charset="0"/>
                        </a:rPr>
                        <m:t>)</m:t>
                      </m:r>
                    </m:oMath>
                  </m:oMathPara>
                </a14:m>
                <a:endParaRPr lang="nb-NO" dirty="0"/>
              </a:p>
            </p:txBody>
          </p:sp>
        </mc:Choice>
        <mc:Fallback xmlns="">
          <p:sp>
            <p:nvSpPr>
              <p:cNvPr id="8" name="TextBox 7">
                <a:extLst>
                  <a:ext uri="{FF2B5EF4-FFF2-40B4-BE49-F238E27FC236}">
                    <a16:creationId xmlns:a16="http://schemas.microsoft.com/office/drawing/2014/main" id="{E34C3563-7475-8542-9B68-72F1D6F805DA}"/>
                  </a:ext>
                </a:extLst>
              </p:cNvPr>
              <p:cNvSpPr txBox="1">
                <a:spLocks noRot="1" noChangeAspect="1" noMove="1" noResize="1" noEditPoints="1" noAdjustHandles="1" noChangeArrowheads="1" noChangeShapeType="1" noTextEdit="1"/>
              </p:cNvSpPr>
              <p:nvPr/>
            </p:nvSpPr>
            <p:spPr>
              <a:xfrm>
                <a:off x="4361901" y="1002562"/>
                <a:ext cx="2025491" cy="369332"/>
              </a:xfrm>
              <a:prstGeom prst="rect">
                <a:avLst/>
              </a:prstGeom>
              <a:blipFill>
                <a:blip r:embed="rId8"/>
                <a:stretch>
                  <a:fillRect b="-13115"/>
                </a:stretch>
              </a:blipFill>
            </p:spPr>
            <p:txBody>
              <a:bodyPr/>
              <a:lstStyle/>
              <a:p>
                <a:r>
                  <a:rPr lang="nb-NO">
                    <a:noFill/>
                  </a:rPr>
                  <a:t> </a:t>
                </a:r>
              </a:p>
            </p:txBody>
          </p:sp>
        </mc:Fallback>
      </mc:AlternateContent>
      <p:pic>
        <p:nvPicPr>
          <p:cNvPr id="7" name="Picture 6">
            <a:extLst>
              <a:ext uri="{FF2B5EF4-FFF2-40B4-BE49-F238E27FC236}">
                <a16:creationId xmlns:a16="http://schemas.microsoft.com/office/drawing/2014/main" id="{FABFEFCB-004F-0BFE-821A-F5DE3DE03AA9}"/>
              </a:ext>
            </a:extLst>
          </p:cNvPr>
          <p:cNvPicPr>
            <a:picLocks noChangeAspect="1"/>
          </p:cNvPicPr>
          <p:nvPr/>
        </p:nvPicPr>
        <p:blipFill>
          <a:blip r:embed="rId9"/>
          <a:srcRect t="15945" b="32234"/>
          <a:stretch/>
        </p:blipFill>
        <p:spPr>
          <a:xfrm>
            <a:off x="8751404" y="3929681"/>
            <a:ext cx="2444310" cy="2655793"/>
          </a:xfrm>
          <a:prstGeom prst="rect">
            <a:avLst/>
          </a:prstGeom>
        </p:spPr>
      </p:pic>
    </p:spTree>
    <p:extLst>
      <p:ext uri="{BB962C8B-B14F-4D97-AF65-F5344CB8AC3E}">
        <p14:creationId xmlns:p14="http://schemas.microsoft.com/office/powerpoint/2010/main" val="235417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CA58-2BA9-4F05-946B-0DACCC2D1186}"/>
              </a:ext>
            </a:extLst>
          </p:cNvPr>
          <p:cNvSpPr>
            <a:spLocks noGrp="1"/>
          </p:cNvSpPr>
          <p:nvPr>
            <p:ph type="title"/>
          </p:nvPr>
        </p:nvSpPr>
        <p:spPr>
          <a:xfrm>
            <a:off x="528320" y="16672"/>
            <a:ext cx="10515600" cy="1325563"/>
          </a:xfrm>
        </p:spPr>
        <p:txBody>
          <a:bodyPr>
            <a:normAutofit/>
          </a:bodyPr>
          <a:lstStyle/>
          <a:p>
            <a:r>
              <a:rPr lang="en-GB" sz="3600" dirty="0">
                <a:latin typeface="Arial" panose="020B0604020202020204" pitchFamily="34" charset="0"/>
                <a:cs typeface="Arial" panose="020B0604020202020204" pitchFamily="34" charset="0"/>
              </a:rPr>
              <a:t>Physics Informed Neural Networks(PINNs)</a:t>
            </a:r>
          </a:p>
        </p:txBody>
      </p:sp>
      <p:sp>
        <p:nvSpPr>
          <p:cNvPr id="3" name="Content Placeholder 2">
            <a:extLst>
              <a:ext uri="{FF2B5EF4-FFF2-40B4-BE49-F238E27FC236}">
                <a16:creationId xmlns:a16="http://schemas.microsoft.com/office/drawing/2014/main" id="{4C220CBA-53D9-4A0A-A009-D2D19CE403A8}"/>
              </a:ext>
            </a:extLst>
          </p:cNvPr>
          <p:cNvSpPr>
            <a:spLocks noGrp="1"/>
          </p:cNvSpPr>
          <p:nvPr>
            <p:ph idx="1"/>
          </p:nvPr>
        </p:nvSpPr>
        <p:spPr>
          <a:xfrm>
            <a:off x="701040" y="1586865"/>
            <a:ext cx="10678352" cy="1451875"/>
          </a:xfrm>
        </p:spPr>
        <p:txBody>
          <a:bodyPr>
            <a:normAutofit/>
          </a:bodyPr>
          <a:lstStyle/>
          <a:p>
            <a:r>
              <a:rPr lang="en-GB" sz="2400" dirty="0">
                <a:latin typeface="Arial" panose="020B0604020202020204" pitchFamily="34" charset="0"/>
                <a:cs typeface="Arial" panose="020B0604020202020204" pitchFamily="34" charset="0"/>
              </a:rPr>
              <a:t>Are a type of </a:t>
            </a:r>
            <a:r>
              <a:rPr lang="en-GB" sz="2400" dirty="0">
                <a:solidFill>
                  <a:srgbClr val="150AF4"/>
                </a:solidFill>
                <a:latin typeface="Arial" panose="020B0604020202020204" pitchFamily="34" charset="0"/>
                <a:cs typeface="Arial" panose="020B0604020202020204" pitchFamily="34" charset="0"/>
              </a:rPr>
              <a:t>universal function approximators </a:t>
            </a:r>
            <a:r>
              <a:rPr lang="en-GB" sz="2400" dirty="0">
                <a:latin typeface="Arial" panose="020B0604020202020204" pitchFamily="34" charset="0"/>
                <a:cs typeface="Arial" panose="020B0604020202020204" pitchFamily="34" charset="0"/>
              </a:rPr>
              <a:t>that can embed the knowledge of any physical laws</a:t>
            </a:r>
          </a:p>
          <a:p>
            <a:r>
              <a:rPr lang="en-GB" sz="2400" dirty="0"/>
              <a:t>The outputs are </a:t>
            </a:r>
            <a:r>
              <a:rPr lang="en-GB" sz="2400" dirty="0">
                <a:latin typeface="Arial" panose="020B0604020202020204" pitchFamily="34" charset="0"/>
                <a:cs typeface="Arial" panose="020B0604020202020204" pitchFamily="34" charset="0"/>
              </a:rPr>
              <a:t>governed by partial differential equations (PDEs);</a:t>
            </a:r>
          </a:p>
        </p:txBody>
      </p:sp>
      <p:sp>
        <p:nvSpPr>
          <p:cNvPr id="7" name="Neural network, fθ">
            <a:extLst>
              <a:ext uri="{FF2B5EF4-FFF2-40B4-BE49-F238E27FC236}">
                <a16:creationId xmlns:a16="http://schemas.microsoft.com/office/drawing/2014/main" id="{9AFA0429-126D-6D78-8759-EB5D0BE00FEF}"/>
              </a:ext>
            </a:extLst>
          </p:cNvPr>
          <p:cNvSpPr txBox="1"/>
          <p:nvPr/>
        </p:nvSpPr>
        <p:spPr>
          <a:xfrm>
            <a:off x="1798581" y="4182553"/>
            <a:ext cx="2518935" cy="390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defRPr>
                <a:latin typeface="Myriad Pro"/>
                <a:ea typeface="Myriad Pro"/>
                <a:cs typeface="Myriad Pro"/>
                <a:sym typeface="Myriad Pro"/>
              </a:defRPr>
            </a:pPr>
            <a:r>
              <a:rPr sz="1600" dirty="0"/>
              <a:t>Neural network, </a:t>
            </a:r>
            <a:r>
              <a:rPr sz="1600" i="1" dirty="0" err="1"/>
              <a:t>f</a:t>
            </a:r>
            <a:r>
              <a:rPr sz="1600" i="1" baseline="-5999" dirty="0" err="1"/>
              <a:t>θ</a:t>
            </a:r>
            <a:endParaRPr sz="1600" i="1" baseline="-5999" dirty="0"/>
          </a:p>
        </p:txBody>
      </p:sp>
      <p:grpSp>
        <p:nvGrpSpPr>
          <p:cNvPr id="9" name="Group">
            <a:extLst>
              <a:ext uri="{FF2B5EF4-FFF2-40B4-BE49-F238E27FC236}">
                <a16:creationId xmlns:a16="http://schemas.microsoft.com/office/drawing/2014/main" id="{30F9967F-6EC6-F29A-0AD4-114ECE00809F}"/>
              </a:ext>
            </a:extLst>
          </p:cNvPr>
          <p:cNvGrpSpPr/>
          <p:nvPr/>
        </p:nvGrpSpPr>
        <p:grpSpPr>
          <a:xfrm>
            <a:off x="1564462" y="4571159"/>
            <a:ext cx="2127179" cy="927686"/>
            <a:chOff x="0" y="0"/>
            <a:chExt cx="4254355" cy="1855369"/>
          </a:xfrm>
        </p:grpSpPr>
        <p:sp>
          <p:nvSpPr>
            <p:cNvPr id="11" name="Rounded Rectangle">
              <a:extLst>
                <a:ext uri="{FF2B5EF4-FFF2-40B4-BE49-F238E27FC236}">
                  <a16:creationId xmlns:a16="http://schemas.microsoft.com/office/drawing/2014/main" id="{AD0E3606-8BD6-98C5-6A1E-3274D9793B12}"/>
                </a:ext>
              </a:extLst>
            </p:cNvPr>
            <p:cNvSpPr/>
            <p:nvPr/>
          </p:nvSpPr>
          <p:spPr>
            <a:xfrm>
              <a:off x="912511" y="0"/>
              <a:ext cx="2454720" cy="1855369"/>
            </a:xfrm>
            <a:prstGeom prst="roundRect">
              <a:avLst>
                <a:gd name="adj" fmla="val 15920"/>
              </a:avLst>
            </a:prstGeom>
            <a:solidFill>
              <a:schemeClr val="accent1">
                <a:lumOff val="16847"/>
              </a:schemeClr>
            </a:solidFill>
            <a:ln w="76200" cap="flat">
              <a:solidFill>
                <a:schemeClr val="accent1">
                  <a:lumOff val="-13575"/>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nvGrpSpPr>
            <p:cNvPr id="12" name="Group">
              <a:extLst>
                <a:ext uri="{FF2B5EF4-FFF2-40B4-BE49-F238E27FC236}">
                  <a16:creationId xmlns:a16="http://schemas.microsoft.com/office/drawing/2014/main" id="{6EF0F357-0229-9F97-312D-B9AE9BCB5D9B}"/>
                </a:ext>
              </a:extLst>
            </p:cNvPr>
            <p:cNvGrpSpPr/>
            <p:nvPr/>
          </p:nvGrpSpPr>
          <p:grpSpPr>
            <a:xfrm>
              <a:off x="2542485" y="230839"/>
              <a:ext cx="341906" cy="1391616"/>
              <a:chOff x="0" y="0"/>
              <a:chExt cx="341905" cy="1391615"/>
            </a:xfrm>
          </p:grpSpPr>
          <p:sp>
            <p:nvSpPr>
              <p:cNvPr id="95" name="Line">
                <a:extLst>
                  <a:ext uri="{FF2B5EF4-FFF2-40B4-BE49-F238E27FC236}">
                    <a16:creationId xmlns:a16="http://schemas.microsoft.com/office/drawing/2014/main" id="{6C998808-A8E3-5FA3-7546-83FF5D7D5F00}"/>
                  </a:ext>
                </a:extLst>
              </p:cNvPr>
              <p:cNvSpPr/>
              <p:nvPr/>
            </p:nvSpPr>
            <p:spPr>
              <a:xfrm>
                <a:off x="5229" y="4467"/>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96" name="Line">
                <a:extLst>
                  <a:ext uri="{FF2B5EF4-FFF2-40B4-BE49-F238E27FC236}">
                    <a16:creationId xmlns:a16="http://schemas.microsoft.com/office/drawing/2014/main" id="{312431BA-A184-4A48-2953-699A7FF1DBE5}"/>
                  </a:ext>
                </a:extLst>
              </p:cNvPr>
              <p:cNvSpPr/>
              <p:nvPr/>
            </p:nvSpPr>
            <p:spPr>
              <a:xfrm>
                <a:off x="5229" y="349811"/>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97" name="Line">
                <a:extLst>
                  <a:ext uri="{FF2B5EF4-FFF2-40B4-BE49-F238E27FC236}">
                    <a16:creationId xmlns:a16="http://schemas.microsoft.com/office/drawing/2014/main" id="{3E194740-09E6-70E0-9580-37537B82C84D}"/>
                  </a:ext>
                </a:extLst>
              </p:cNvPr>
              <p:cNvSpPr/>
              <p:nvPr/>
            </p:nvSpPr>
            <p:spPr>
              <a:xfrm>
                <a:off x="5229" y="695155"/>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98" name="Line">
                <a:extLst>
                  <a:ext uri="{FF2B5EF4-FFF2-40B4-BE49-F238E27FC236}">
                    <a16:creationId xmlns:a16="http://schemas.microsoft.com/office/drawing/2014/main" id="{C4D4F105-1093-4D73-DA38-92FEDDD189F3}"/>
                  </a:ext>
                </a:extLst>
              </p:cNvPr>
              <p:cNvSpPr/>
              <p:nvPr/>
            </p:nvSpPr>
            <p:spPr>
              <a:xfrm>
                <a:off x="5229" y="1040499"/>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99" name="Line">
                <a:extLst>
                  <a:ext uri="{FF2B5EF4-FFF2-40B4-BE49-F238E27FC236}">
                    <a16:creationId xmlns:a16="http://schemas.microsoft.com/office/drawing/2014/main" id="{32C20D73-C386-6490-8ECB-54A21FD385C2}"/>
                  </a:ext>
                </a:extLst>
              </p:cNvPr>
              <p:cNvSpPr/>
              <p:nvPr/>
            </p:nvSpPr>
            <p:spPr>
              <a:xfrm>
                <a:off x="5229" y="1385843"/>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0" name="Line">
                <a:extLst>
                  <a:ext uri="{FF2B5EF4-FFF2-40B4-BE49-F238E27FC236}">
                    <a16:creationId xmlns:a16="http://schemas.microsoft.com/office/drawing/2014/main" id="{43A2439C-A60C-7BFF-B131-7EDBB44674FD}"/>
                  </a:ext>
                </a:extLst>
              </p:cNvPr>
              <p:cNvSpPr/>
              <p:nvPr/>
            </p:nvSpPr>
            <p:spPr>
              <a:xfrm>
                <a:off x="3368" y="3867"/>
                <a:ext cx="335603"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1" name="Line">
                <a:extLst>
                  <a:ext uri="{FF2B5EF4-FFF2-40B4-BE49-F238E27FC236}">
                    <a16:creationId xmlns:a16="http://schemas.microsoft.com/office/drawing/2014/main" id="{CE9FB530-C67C-7475-DD8B-F7D91D211B2B}"/>
                  </a:ext>
                </a:extLst>
              </p:cNvPr>
              <p:cNvSpPr/>
              <p:nvPr/>
            </p:nvSpPr>
            <p:spPr>
              <a:xfrm>
                <a:off x="3368" y="693511"/>
                <a:ext cx="335603" cy="35059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2" name="Line">
                <a:extLst>
                  <a:ext uri="{FF2B5EF4-FFF2-40B4-BE49-F238E27FC236}">
                    <a16:creationId xmlns:a16="http://schemas.microsoft.com/office/drawing/2014/main" id="{BB4A47A3-2A23-12B7-29C3-30A607FE379F}"/>
                  </a:ext>
                </a:extLst>
              </p:cNvPr>
              <p:cNvSpPr/>
              <p:nvPr/>
            </p:nvSpPr>
            <p:spPr>
              <a:xfrm>
                <a:off x="3368" y="343027"/>
                <a:ext cx="335603" cy="35059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3" name="Line">
                <a:extLst>
                  <a:ext uri="{FF2B5EF4-FFF2-40B4-BE49-F238E27FC236}">
                    <a16:creationId xmlns:a16="http://schemas.microsoft.com/office/drawing/2014/main" id="{102A56DA-0145-12F5-A4AF-8C9845456736}"/>
                  </a:ext>
                </a:extLst>
              </p:cNvPr>
              <p:cNvSpPr/>
              <p:nvPr/>
            </p:nvSpPr>
            <p:spPr>
              <a:xfrm>
                <a:off x="3368" y="1044892"/>
                <a:ext cx="335603" cy="34423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4" name="Line">
                <a:extLst>
                  <a:ext uri="{FF2B5EF4-FFF2-40B4-BE49-F238E27FC236}">
                    <a16:creationId xmlns:a16="http://schemas.microsoft.com/office/drawing/2014/main" id="{1C786F19-428F-1BC3-3C13-83AF7590971E}"/>
                  </a:ext>
                </a:extLst>
              </p:cNvPr>
              <p:cNvSpPr/>
              <p:nvPr/>
            </p:nvSpPr>
            <p:spPr>
              <a:xfrm>
                <a:off x="2291" y="3196"/>
                <a:ext cx="337758" cy="690112"/>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5" name="Line">
                <a:extLst>
                  <a:ext uri="{FF2B5EF4-FFF2-40B4-BE49-F238E27FC236}">
                    <a16:creationId xmlns:a16="http://schemas.microsoft.com/office/drawing/2014/main" id="{DF1D314A-39EF-72A3-D1FC-FFF252A5FD77}"/>
                  </a:ext>
                </a:extLst>
              </p:cNvPr>
              <p:cNvSpPr/>
              <p:nvPr/>
            </p:nvSpPr>
            <p:spPr>
              <a:xfrm>
                <a:off x="-1" y="341427"/>
                <a:ext cx="331406"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6" name="Line">
                <a:extLst>
                  <a:ext uri="{FF2B5EF4-FFF2-40B4-BE49-F238E27FC236}">
                    <a16:creationId xmlns:a16="http://schemas.microsoft.com/office/drawing/2014/main" id="{F2F5BC54-769C-B78A-6811-07AB66CEC0EF}"/>
                  </a:ext>
                </a:extLst>
              </p:cNvPr>
              <p:cNvSpPr/>
              <p:nvPr/>
            </p:nvSpPr>
            <p:spPr>
              <a:xfrm>
                <a:off x="2291" y="695627"/>
                <a:ext cx="337758"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7" name="Line">
                <a:extLst>
                  <a:ext uri="{FF2B5EF4-FFF2-40B4-BE49-F238E27FC236}">
                    <a16:creationId xmlns:a16="http://schemas.microsoft.com/office/drawing/2014/main" id="{1543C4B2-34EC-3806-CEBE-9EDABEB6A6DA}"/>
                  </a:ext>
                </a:extLst>
              </p:cNvPr>
              <p:cNvSpPr/>
              <p:nvPr/>
            </p:nvSpPr>
            <p:spPr>
              <a:xfrm>
                <a:off x="2290" y="6751"/>
                <a:ext cx="328768" cy="103984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8" name="Line">
                <a:extLst>
                  <a:ext uri="{FF2B5EF4-FFF2-40B4-BE49-F238E27FC236}">
                    <a16:creationId xmlns:a16="http://schemas.microsoft.com/office/drawing/2014/main" id="{69E04188-4977-4965-8C9B-2DBBECED59E8}"/>
                  </a:ext>
                </a:extLst>
              </p:cNvPr>
              <p:cNvSpPr/>
              <p:nvPr/>
            </p:nvSpPr>
            <p:spPr>
              <a:xfrm>
                <a:off x="434" y="342529"/>
                <a:ext cx="341472" cy="104620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9" name="Line">
                <a:extLst>
                  <a:ext uri="{FF2B5EF4-FFF2-40B4-BE49-F238E27FC236}">
                    <a16:creationId xmlns:a16="http://schemas.microsoft.com/office/drawing/2014/main" id="{9854BF18-488F-2B96-0C0C-6846CD57960A}"/>
                  </a:ext>
                </a:extLst>
              </p:cNvPr>
              <p:cNvSpPr/>
              <p:nvPr/>
            </p:nvSpPr>
            <p:spPr>
              <a:xfrm flipV="1">
                <a:off x="2291" y="693573"/>
                <a:ext cx="337758" cy="69646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0" name="Line">
                <a:extLst>
                  <a:ext uri="{FF2B5EF4-FFF2-40B4-BE49-F238E27FC236}">
                    <a16:creationId xmlns:a16="http://schemas.microsoft.com/office/drawing/2014/main" id="{C652C9A7-987A-F4A3-35F0-3273B054ED0C}"/>
                  </a:ext>
                </a:extLst>
              </p:cNvPr>
              <p:cNvSpPr/>
              <p:nvPr/>
            </p:nvSpPr>
            <p:spPr>
              <a:xfrm flipV="1">
                <a:off x="2291" y="347576"/>
                <a:ext cx="337758" cy="696464"/>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1" name="Line">
                <a:extLst>
                  <a:ext uri="{FF2B5EF4-FFF2-40B4-BE49-F238E27FC236}">
                    <a16:creationId xmlns:a16="http://schemas.microsoft.com/office/drawing/2014/main" id="{0165C0A4-6DAD-4986-9799-1E5F1AE28B63}"/>
                  </a:ext>
                </a:extLst>
              </p:cNvPr>
              <p:cNvSpPr/>
              <p:nvPr/>
            </p:nvSpPr>
            <p:spPr>
              <a:xfrm flipV="1">
                <a:off x="2291" y="1580"/>
                <a:ext cx="337758" cy="69646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2" name="Line">
                <a:extLst>
                  <a:ext uri="{FF2B5EF4-FFF2-40B4-BE49-F238E27FC236}">
                    <a16:creationId xmlns:a16="http://schemas.microsoft.com/office/drawing/2014/main" id="{0B0612EB-E609-3F52-0942-E79C8B5916FC}"/>
                  </a:ext>
                </a:extLst>
              </p:cNvPr>
              <p:cNvSpPr/>
              <p:nvPr/>
            </p:nvSpPr>
            <p:spPr>
              <a:xfrm flipV="1">
                <a:off x="3368" y="1032355"/>
                <a:ext cx="335603"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3" name="Line">
                <a:extLst>
                  <a:ext uri="{FF2B5EF4-FFF2-40B4-BE49-F238E27FC236}">
                    <a16:creationId xmlns:a16="http://schemas.microsoft.com/office/drawing/2014/main" id="{3AAFCDFC-6769-2BFF-29F2-68A3D26DF951}"/>
                  </a:ext>
                </a:extLst>
              </p:cNvPr>
              <p:cNvSpPr/>
              <p:nvPr/>
            </p:nvSpPr>
            <p:spPr>
              <a:xfrm flipV="1">
                <a:off x="3368" y="690874"/>
                <a:ext cx="335603"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4" name="Line">
                <a:extLst>
                  <a:ext uri="{FF2B5EF4-FFF2-40B4-BE49-F238E27FC236}">
                    <a16:creationId xmlns:a16="http://schemas.microsoft.com/office/drawing/2014/main" id="{2FF773FB-3D75-B64C-98A0-F52EB84117D2}"/>
                  </a:ext>
                </a:extLst>
              </p:cNvPr>
              <p:cNvSpPr/>
              <p:nvPr/>
            </p:nvSpPr>
            <p:spPr>
              <a:xfrm flipV="1">
                <a:off x="1077" y="354203"/>
                <a:ext cx="329251" cy="344239"/>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5" name="Line">
                <a:extLst>
                  <a:ext uri="{FF2B5EF4-FFF2-40B4-BE49-F238E27FC236}">
                    <a16:creationId xmlns:a16="http://schemas.microsoft.com/office/drawing/2014/main" id="{D636781B-8692-A3A8-4616-80CADE07F0D8}"/>
                  </a:ext>
                </a:extLst>
              </p:cNvPr>
              <p:cNvSpPr/>
              <p:nvPr/>
            </p:nvSpPr>
            <p:spPr>
              <a:xfrm flipV="1">
                <a:off x="1077" y="8669"/>
                <a:ext cx="329251" cy="344239"/>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6" name="Line">
                <a:extLst>
                  <a:ext uri="{FF2B5EF4-FFF2-40B4-BE49-F238E27FC236}">
                    <a16:creationId xmlns:a16="http://schemas.microsoft.com/office/drawing/2014/main" id="{B3743234-1E23-3B40-6E17-7134077674DB}"/>
                  </a:ext>
                </a:extLst>
              </p:cNvPr>
              <p:cNvSpPr/>
              <p:nvPr/>
            </p:nvSpPr>
            <p:spPr>
              <a:xfrm flipV="1">
                <a:off x="2291" y="345874"/>
                <a:ext cx="337758" cy="103984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7" name="Line">
                <a:extLst>
                  <a:ext uri="{FF2B5EF4-FFF2-40B4-BE49-F238E27FC236}">
                    <a16:creationId xmlns:a16="http://schemas.microsoft.com/office/drawing/2014/main" id="{53258FE9-BE92-FED1-293C-069AFE73E069}"/>
                  </a:ext>
                </a:extLst>
              </p:cNvPr>
              <p:cNvSpPr/>
              <p:nvPr/>
            </p:nvSpPr>
            <p:spPr>
              <a:xfrm flipV="1">
                <a:off x="2291" y="6753"/>
                <a:ext cx="337758" cy="103984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8" name="Line">
                <a:extLst>
                  <a:ext uri="{FF2B5EF4-FFF2-40B4-BE49-F238E27FC236}">
                    <a16:creationId xmlns:a16="http://schemas.microsoft.com/office/drawing/2014/main" id="{D9B7E2B7-F345-A02A-6F3C-3A05BED5D619}"/>
                  </a:ext>
                </a:extLst>
              </p:cNvPr>
              <p:cNvSpPr/>
              <p:nvPr/>
            </p:nvSpPr>
            <p:spPr>
              <a:xfrm flipV="1">
                <a:off x="2279" y="0"/>
                <a:ext cx="328790" cy="1391616"/>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9" name="Line">
                <a:extLst>
                  <a:ext uri="{FF2B5EF4-FFF2-40B4-BE49-F238E27FC236}">
                    <a16:creationId xmlns:a16="http://schemas.microsoft.com/office/drawing/2014/main" id="{09156172-5633-4E92-FFE7-F5BBD42B8125}"/>
                  </a:ext>
                </a:extLst>
              </p:cNvPr>
              <p:cNvSpPr/>
              <p:nvPr/>
            </p:nvSpPr>
            <p:spPr>
              <a:xfrm>
                <a:off x="2287" y="42"/>
                <a:ext cx="339535" cy="1385586"/>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sp>
          <p:nvSpPr>
            <p:cNvPr id="13" name="Line">
              <a:extLst>
                <a:ext uri="{FF2B5EF4-FFF2-40B4-BE49-F238E27FC236}">
                  <a16:creationId xmlns:a16="http://schemas.microsoft.com/office/drawing/2014/main" id="{B7A5B764-599B-5DF2-F4F8-7B3FF244CD9A}"/>
                </a:ext>
              </a:extLst>
            </p:cNvPr>
            <p:cNvSpPr/>
            <p:nvPr/>
          </p:nvSpPr>
          <p:spPr>
            <a:xfrm>
              <a:off x="1400071" y="580650"/>
              <a:ext cx="331883"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4" name="Line">
              <a:extLst>
                <a:ext uri="{FF2B5EF4-FFF2-40B4-BE49-F238E27FC236}">
                  <a16:creationId xmlns:a16="http://schemas.microsoft.com/office/drawing/2014/main" id="{82F9866E-7EE3-A20E-A202-EF19BCF5CC49}"/>
                </a:ext>
              </a:extLst>
            </p:cNvPr>
            <p:cNvSpPr/>
            <p:nvPr/>
          </p:nvSpPr>
          <p:spPr>
            <a:xfrm>
              <a:off x="1400071" y="925994"/>
              <a:ext cx="331883"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5" name="Line">
              <a:extLst>
                <a:ext uri="{FF2B5EF4-FFF2-40B4-BE49-F238E27FC236}">
                  <a16:creationId xmlns:a16="http://schemas.microsoft.com/office/drawing/2014/main" id="{39AEE020-FDBD-814B-0C2F-AA050727571C}"/>
                </a:ext>
              </a:extLst>
            </p:cNvPr>
            <p:cNvSpPr/>
            <p:nvPr/>
          </p:nvSpPr>
          <p:spPr>
            <a:xfrm>
              <a:off x="1400071" y="1271338"/>
              <a:ext cx="331883"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6" name="Line">
              <a:extLst>
                <a:ext uri="{FF2B5EF4-FFF2-40B4-BE49-F238E27FC236}">
                  <a16:creationId xmlns:a16="http://schemas.microsoft.com/office/drawing/2014/main" id="{7C0FC5F0-8601-0F6C-295F-B21B024A1F9F}"/>
                </a:ext>
              </a:extLst>
            </p:cNvPr>
            <p:cNvSpPr/>
            <p:nvPr/>
          </p:nvSpPr>
          <p:spPr>
            <a:xfrm>
              <a:off x="1400071" y="1616683"/>
              <a:ext cx="331883"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7" name="Line">
              <a:extLst>
                <a:ext uri="{FF2B5EF4-FFF2-40B4-BE49-F238E27FC236}">
                  <a16:creationId xmlns:a16="http://schemas.microsoft.com/office/drawing/2014/main" id="{09861491-7B5D-F4FE-E413-31E391C226B6}"/>
                </a:ext>
              </a:extLst>
            </p:cNvPr>
            <p:cNvSpPr/>
            <p:nvPr/>
          </p:nvSpPr>
          <p:spPr>
            <a:xfrm>
              <a:off x="1398211" y="234706"/>
              <a:ext cx="335604"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8" name="Line">
              <a:extLst>
                <a:ext uri="{FF2B5EF4-FFF2-40B4-BE49-F238E27FC236}">
                  <a16:creationId xmlns:a16="http://schemas.microsoft.com/office/drawing/2014/main" id="{8EA3D3A4-9A4E-83E1-8D9A-873FDCFB8BCB}"/>
                </a:ext>
              </a:extLst>
            </p:cNvPr>
            <p:cNvSpPr/>
            <p:nvPr/>
          </p:nvSpPr>
          <p:spPr>
            <a:xfrm>
              <a:off x="1398211" y="924350"/>
              <a:ext cx="335604"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9" name="Line">
              <a:extLst>
                <a:ext uri="{FF2B5EF4-FFF2-40B4-BE49-F238E27FC236}">
                  <a16:creationId xmlns:a16="http://schemas.microsoft.com/office/drawing/2014/main" id="{C4EF17C3-B1BB-231B-F760-F98D18ED3754}"/>
                </a:ext>
              </a:extLst>
            </p:cNvPr>
            <p:cNvSpPr/>
            <p:nvPr/>
          </p:nvSpPr>
          <p:spPr>
            <a:xfrm>
              <a:off x="1398211" y="573866"/>
              <a:ext cx="335604"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0" name="Line">
              <a:extLst>
                <a:ext uri="{FF2B5EF4-FFF2-40B4-BE49-F238E27FC236}">
                  <a16:creationId xmlns:a16="http://schemas.microsoft.com/office/drawing/2014/main" id="{3F0E1478-287D-701E-AAEE-72901E2D7409}"/>
                </a:ext>
              </a:extLst>
            </p:cNvPr>
            <p:cNvSpPr/>
            <p:nvPr/>
          </p:nvSpPr>
          <p:spPr>
            <a:xfrm>
              <a:off x="1398211" y="1275731"/>
              <a:ext cx="335603" cy="34423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1" name="Line">
              <a:extLst>
                <a:ext uri="{FF2B5EF4-FFF2-40B4-BE49-F238E27FC236}">
                  <a16:creationId xmlns:a16="http://schemas.microsoft.com/office/drawing/2014/main" id="{D0311026-1297-7B75-2EF5-70248B718D31}"/>
                </a:ext>
              </a:extLst>
            </p:cNvPr>
            <p:cNvSpPr/>
            <p:nvPr/>
          </p:nvSpPr>
          <p:spPr>
            <a:xfrm>
              <a:off x="1397134" y="234036"/>
              <a:ext cx="337758"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2" name="Line">
              <a:extLst>
                <a:ext uri="{FF2B5EF4-FFF2-40B4-BE49-F238E27FC236}">
                  <a16:creationId xmlns:a16="http://schemas.microsoft.com/office/drawing/2014/main" id="{9475D846-4AFA-5F35-B6FC-485EE0F52A90}"/>
                </a:ext>
              </a:extLst>
            </p:cNvPr>
            <p:cNvSpPr/>
            <p:nvPr/>
          </p:nvSpPr>
          <p:spPr>
            <a:xfrm>
              <a:off x="1394842" y="572266"/>
              <a:ext cx="331406"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3" name="Line">
              <a:extLst>
                <a:ext uri="{FF2B5EF4-FFF2-40B4-BE49-F238E27FC236}">
                  <a16:creationId xmlns:a16="http://schemas.microsoft.com/office/drawing/2014/main" id="{68C8AEB0-75CB-7B10-AE6C-F1614CB39FE8}"/>
                </a:ext>
              </a:extLst>
            </p:cNvPr>
            <p:cNvSpPr/>
            <p:nvPr/>
          </p:nvSpPr>
          <p:spPr>
            <a:xfrm>
              <a:off x="1397134" y="926466"/>
              <a:ext cx="337758"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4" name="Line">
              <a:extLst>
                <a:ext uri="{FF2B5EF4-FFF2-40B4-BE49-F238E27FC236}">
                  <a16:creationId xmlns:a16="http://schemas.microsoft.com/office/drawing/2014/main" id="{6C97C48B-FDD3-8F35-84F5-C22F7919790B}"/>
                </a:ext>
              </a:extLst>
            </p:cNvPr>
            <p:cNvSpPr/>
            <p:nvPr/>
          </p:nvSpPr>
          <p:spPr>
            <a:xfrm>
              <a:off x="1397134" y="237590"/>
              <a:ext cx="328767" cy="1039849"/>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5" name="Line">
              <a:extLst>
                <a:ext uri="{FF2B5EF4-FFF2-40B4-BE49-F238E27FC236}">
                  <a16:creationId xmlns:a16="http://schemas.microsoft.com/office/drawing/2014/main" id="{528DBF82-CD6A-2807-39AF-41271DE3374F}"/>
                </a:ext>
              </a:extLst>
            </p:cNvPr>
            <p:cNvSpPr/>
            <p:nvPr/>
          </p:nvSpPr>
          <p:spPr>
            <a:xfrm>
              <a:off x="1395277" y="573369"/>
              <a:ext cx="341472" cy="104620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6" name="Line">
              <a:extLst>
                <a:ext uri="{FF2B5EF4-FFF2-40B4-BE49-F238E27FC236}">
                  <a16:creationId xmlns:a16="http://schemas.microsoft.com/office/drawing/2014/main" id="{7B13CF10-8190-CD2F-49F9-60AFF9B54CD9}"/>
                </a:ext>
              </a:extLst>
            </p:cNvPr>
            <p:cNvSpPr/>
            <p:nvPr/>
          </p:nvSpPr>
          <p:spPr>
            <a:xfrm flipV="1">
              <a:off x="1397133" y="924412"/>
              <a:ext cx="337759" cy="69646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7" name="Line">
              <a:extLst>
                <a:ext uri="{FF2B5EF4-FFF2-40B4-BE49-F238E27FC236}">
                  <a16:creationId xmlns:a16="http://schemas.microsoft.com/office/drawing/2014/main" id="{8024F1CD-20A2-DC91-8B36-F8FD5903FEF7}"/>
                </a:ext>
              </a:extLst>
            </p:cNvPr>
            <p:cNvSpPr/>
            <p:nvPr/>
          </p:nvSpPr>
          <p:spPr>
            <a:xfrm flipV="1">
              <a:off x="1397133" y="578415"/>
              <a:ext cx="337759" cy="696464"/>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8" name="Line">
              <a:extLst>
                <a:ext uri="{FF2B5EF4-FFF2-40B4-BE49-F238E27FC236}">
                  <a16:creationId xmlns:a16="http://schemas.microsoft.com/office/drawing/2014/main" id="{8343D8B8-6FDC-981F-0288-42ECD705AD4E}"/>
                </a:ext>
              </a:extLst>
            </p:cNvPr>
            <p:cNvSpPr/>
            <p:nvPr/>
          </p:nvSpPr>
          <p:spPr>
            <a:xfrm flipV="1">
              <a:off x="1397133" y="232419"/>
              <a:ext cx="337759" cy="69646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9" name="Line">
              <a:extLst>
                <a:ext uri="{FF2B5EF4-FFF2-40B4-BE49-F238E27FC236}">
                  <a16:creationId xmlns:a16="http://schemas.microsoft.com/office/drawing/2014/main" id="{0CF52B0A-A1E2-B183-4DA5-7BCDB9378A37}"/>
                </a:ext>
              </a:extLst>
            </p:cNvPr>
            <p:cNvSpPr/>
            <p:nvPr/>
          </p:nvSpPr>
          <p:spPr>
            <a:xfrm flipV="1">
              <a:off x="1398211" y="1263194"/>
              <a:ext cx="335604"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0" name="Line">
              <a:extLst>
                <a:ext uri="{FF2B5EF4-FFF2-40B4-BE49-F238E27FC236}">
                  <a16:creationId xmlns:a16="http://schemas.microsoft.com/office/drawing/2014/main" id="{3DA6CABA-906F-B28B-5F0F-E35D9C29B978}"/>
                </a:ext>
              </a:extLst>
            </p:cNvPr>
            <p:cNvSpPr/>
            <p:nvPr/>
          </p:nvSpPr>
          <p:spPr>
            <a:xfrm flipV="1">
              <a:off x="1398211" y="921714"/>
              <a:ext cx="335604" cy="35059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1" name="Line">
              <a:extLst>
                <a:ext uri="{FF2B5EF4-FFF2-40B4-BE49-F238E27FC236}">
                  <a16:creationId xmlns:a16="http://schemas.microsoft.com/office/drawing/2014/main" id="{7D5D46A5-1281-B1D2-24C6-4979A1A43EB2}"/>
                </a:ext>
              </a:extLst>
            </p:cNvPr>
            <p:cNvSpPr/>
            <p:nvPr/>
          </p:nvSpPr>
          <p:spPr>
            <a:xfrm flipV="1">
              <a:off x="1395920" y="585043"/>
              <a:ext cx="329251" cy="34423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2" name="Line">
              <a:extLst>
                <a:ext uri="{FF2B5EF4-FFF2-40B4-BE49-F238E27FC236}">
                  <a16:creationId xmlns:a16="http://schemas.microsoft.com/office/drawing/2014/main" id="{A6E7DA45-524A-5E1C-8909-893E16BA2118}"/>
                </a:ext>
              </a:extLst>
            </p:cNvPr>
            <p:cNvSpPr/>
            <p:nvPr/>
          </p:nvSpPr>
          <p:spPr>
            <a:xfrm flipV="1">
              <a:off x="1395920" y="239509"/>
              <a:ext cx="329251" cy="34423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3" name="Line">
              <a:extLst>
                <a:ext uri="{FF2B5EF4-FFF2-40B4-BE49-F238E27FC236}">
                  <a16:creationId xmlns:a16="http://schemas.microsoft.com/office/drawing/2014/main" id="{CD2763BE-E878-86FD-D419-06114B6484AD}"/>
                </a:ext>
              </a:extLst>
            </p:cNvPr>
            <p:cNvSpPr/>
            <p:nvPr/>
          </p:nvSpPr>
          <p:spPr>
            <a:xfrm flipV="1">
              <a:off x="1397134" y="576714"/>
              <a:ext cx="337758" cy="1039842"/>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4" name="Line">
              <a:extLst>
                <a:ext uri="{FF2B5EF4-FFF2-40B4-BE49-F238E27FC236}">
                  <a16:creationId xmlns:a16="http://schemas.microsoft.com/office/drawing/2014/main" id="{389EBEBB-1567-6851-6F52-68589CC24E52}"/>
                </a:ext>
              </a:extLst>
            </p:cNvPr>
            <p:cNvSpPr/>
            <p:nvPr/>
          </p:nvSpPr>
          <p:spPr>
            <a:xfrm flipV="1">
              <a:off x="1397134" y="237593"/>
              <a:ext cx="337758" cy="103984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5" name="Line">
              <a:extLst>
                <a:ext uri="{FF2B5EF4-FFF2-40B4-BE49-F238E27FC236}">
                  <a16:creationId xmlns:a16="http://schemas.microsoft.com/office/drawing/2014/main" id="{57091F9C-A57C-0B4D-DA15-6FC0C98144E1}"/>
                </a:ext>
              </a:extLst>
            </p:cNvPr>
            <p:cNvSpPr/>
            <p:nvPr/>
          </p:nvSpPr>
          <p:spPr>
            <a:xfrm flipV="1">
              <a:off x="1397122" y="230839"/>
              <a:ext cx="328790" cy="1391616"/>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6" name="Line">
              <a:extLst>
                <a:ext uri="{FF2B5EF4-FFF2-40B4-BE49-F238E27FC236}">
                  <a16:creationId xmlns:a16="http://schemas.microsoft.com/office/drawing/2014/main" id="{4E3B2915-BE58-3333-041E-3640DFEBD2F8}"/>
                </a:ext>
              </a:extLst>
            </p:cNvPr>
            <p:cNvSpPr/>
            <p:nvPr/>
          </p:nvSpPr>
          <p:spPr>
            <a:xfrm>
              <a:off x="1397130" y="230881"/>
              <a:ext cx="339536" cy="1385586"/>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7" name="…">
              <a:extLst>
                <a:ext uri="{FF2B5EF4-FFF2-40B4-BE49-F238E27FC236}">
                  <a16:creationId xmlns:a16="http://schemas.microsoft.com/office/drawing/2014/main" id="{375FD8B0-B317-E2A8-0B6F-A8492C22CB67}"/>
                </a:ext>
              </a:extLst>
            </p:cNvPr>
            <p:cNvSpPr txBox="1"/>
            <p:nvPr/>
          </p:nvSpPr>
          <p:spPr>
            <a:xfrm>
              <a:off x="1979783" y="332031"/>
              <a:ext cx="247740" cy="280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r>
                <a:rPr sz="1600"/>
                <a:t>…</a:t>
              </a:r>
            </a:p>
          </p:txBody>
        </p:sp>
        <p:sp>
          <p:nvSpPr>
            <p:cNvPr id="38" name="…">
              <a:extLst>
                <a:ext uri="{FF2B5EF4-FFF2-40B4-BE49-F238E27FC236}">
                  <a16:creationId xmlns:a16="http://schemas.microsoft.com/office/drawing/2014/main" id="{2184C457-D608-265F-DEEB-1641CC69E081}"/>
                </a:ext>
              </a:extLst>
            </p:cNvPr>
            <p:cNvSpPr txBox="1"/>
            <p:nvPr/>
          </p:nvSpPr>
          <p:spPr>
            <a:xfrm>
              <a:off x="1979783" y="679287"/>
              <a:ext cx="247740" cy="280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r>
                <a:rPr sz="1600"/>
                <a:t>…</a:t>
              </a:r>
            </a:p>
          </p:txBody>
        </p:sp>
        <p:sp>
          <p:nvSpPr>
            <p:cNvPr id="39" name="…">
              <a:extLst>
                <a:ext uri="{FF2B5EF4-FFF2-40B4-BE49-F238E27FC236}">
                  <a16:creationId xmlns:a16="http://schemas.microsoft.com/office/drawing/2014/main" id="{75C41802-E622-80BD-BD41-DDC03FC63F65}"/>
                </a:ext>
              </a:extLst>
            </p:cNvPr>
            <p:cNvSpPr txBox="1"/>
            <p:nvPr/>
          </p:nvSpPr>
          <p:spPr>
            <a:xfrm>
              <a:off x="1979783" y="1026545"/>
              <a:ext cx="247740" cy="280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r>
                <a:rPr sz="1600"/>
                <a:t>…</a:t>
              </a:r>
            </a:p>
          </p:txBody>
        </p:sp>
        <p:sp>
          <p:nvSpPr>
            <p:cNvPr id="40" name="…">
              <a:extLst>
                <a:ext uri="{FF2B5EF4-FFF2-40B4-BE49-F238E27FC236}">
                  <a16:creationId xmlns:a16="http://schemas.microsoft.com/office/drawing/2014/main" id="{A91DADBB-E2B2-0791-DF79-363A0B24F3E3}"/>
                </a:ext>
              </a:extLst>
            </p:cNvPr>
            <p:cNvSpPr txBox="1"/>
            <p:nvPr/>
          </p:nvSpPr>
          <p:spPr>
            <a:xfrm>
              <a:off x="1979783" y="1373802"/>
              <a:ext cx="247740" cy="280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r>
                <a:rPr sz="1600"/>
                <a:t>…</a:t>
              </a:r>
            </a:p>
          </p:txBody>
        </p:sp>
        <p:grpSp>
          <p:nvGrpSpPr>
            <p:cNvPr id="41" name="Group">
              <a:extLst>
                <a:ext uri="{FF2B5EF4-FFF2-40B4-BE49-F238E27FC236}">
                  <a16:creationId xmlns:a16="http://schemas.microsoft.com/office/drawing/2014/main" id="{551CAA3B-18B1-0373-A77A-77B627965D25}"/>
                </a:ext>
              </a:extLst>
            </p:cNvPr>
            <p:cNvGrpSpPr/>
            <p:nvPr/>
          </p:nvGrpSpPr>
          <p:grpSpPr>
            <a:xfrm>
              <a:off x="1735292" y="113792"/>
              <a:ext cx="243799" cy="1627784"/>
              <a:chOff x="0" y="0"/>
              <a:chExt cx="243798" cy="1627783"/>
            </a:xfrm>
          </p:grpSpPr>
          <p:sp>
            <p:nvSpPr>
              <p:cNvPr id="90" name="Circle">
                <a:extLst>
                  <a:ext uri="{FF2B5EF4-FFF2-40B4-BE49-F238E27FC236}">
                    <a16:creationId xmlns:a16="http://schemas.microsoft.com/office/drawing/2014/main" id="{1446380B-E671-C452-B7C3-7C85D8FEF4DD}"/>
                  </a:ext>
                </a:extLst>
              </p:cNvPr>
              <p:cNvSpPr/>
              <p:nvPr/>
            </p:nvSpPr>
            <p:spPr>
              <a:xfrm>
                <a:off x="0" y="0"/>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91" name="Circle">
                <a:extLst>
                  <a:ext uri="{FF2B5EF4-FFF2-40B4-BE49-F238E27FC236}">
                    <a16:creationId xmlns:a16="http://schemas.microsoft.com/office/drawing/2014/main" id="{FAFA5D30-96EB-9B07-9C7A-0D3BB0B5345B}"/>
                  </a:ext>
                </a:extLst>
              </p:cNvPr>
              <p:cNvSpPr/>
              <p:nvPr/>
            </p:nvSpPr>
            <p:spPr>
              <a:xfrm>
                <a:off x="0" y="345996"/>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92" name="Circle">
                <a:extLst>
                  <a:ext uri="{FF2B5EF4-FFF2-40B4-BE49-F238E27FC236}">
                    <a16:creationId xmlns:a16="http://schemas.microsoft.com/office/drawing/2014/main" id="{E9C6979F-F942-5235-FBAC-D2A407325CC5}"/>
                  </a:ext>
                </a:extLst>
              </p:cNvPr>
              <p:cNvSpPr/>
              <p:nvPr/>
            </p:nvSpPr>
            <p:spPr>
              <a:xfrm>
                <a:off x="0" y="691992"/>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93" name="Circle">
                <a:extLst>
                  <a:ext uri="{FF2B5EF4-FFF2-40B4-BE49-F238E27FC236}">
                    <a16:creationId xmlns:a16="http://schemas.microsoft.com/office/drawing/2014/main" id="{0FA3D2AF-4EE8-109C-405C-E760792EEEFF}"/>
                  </a:ext>
                </a:extLst>
              </p:cNvPr>
              <p:cNvSpPr/>
              <p:nvPr/>
            </p:nvSpPr>
            <p:spPr>
              <a:xfrm>
                <a:off x="0" y="1037989"/>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94" name="Circle">
                <a:extLst>
                  <a:ext uri="{FF2B5EF4-FFF2-40B4-BE49-F238E27FC236}">
                    <a16:creationId xmlns:a16="http://schemas.microsoft.com/office/drawing/2014/main" id="{B9F7B162-B413-2A35-22E8-94FBB59367EB}"/>
                  </a:ext>
                </a:extLst>
              </p:cNvPr>
              <p:cNvSpPr/>
              <p:nvPr/>
            </p:nvSpPr>
            <p:spPr>
              <a:xfrm>
                <a:off x="0" y="1383985"/>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42" name="Group">
              <a:extLst>
                <a:ext uri="{FF2B5EF4-FFF2-40B4-BE49-F238E27FC236}">
                  <a16:creationId xmlns:a16="http://schemas.microsoft.com/office/drawing/2014/main" id="{D04E642F-766B-1B1B-376C-1AE094AC9AA5}"/>
                </a:ext>
              </a:extLst>
            </p:cNvPr>
            <p:cNvGrpSpPr/>
            <p:nvPr/>
          </p:nvGrpSpPr>
          <p:grpSpPr>
            <a:xfrm>
              <a:off x="2300643" y="113792"/>
              <a:ext cx="243799" cy="1627784"/>
              <a:chOff x="0" y="0"/>
              <a:chExt cx="243798" cy="1627783"/>
            </a:xfrm>
          </p:grpSpPr>
          <p:sp>
            <p:nvSpPr>
              <p:cNvPr id="85" name="Circle">
                <a:extLst>
                  <a:ext uri="{FF2B5EF4-FFF2-40B4-BE49-F238E27FC236}">
                    <a16:creationId xmlns:a16="http://schemas.microsoft.com/office/drawing/2014/main" id="{CE858AD7-D5A6-C2DB-EE2D-BD32BC43B5F4}"/>
                  </a:ext>
                </a:extLst>
              </p:cNvPr>
              <p:cNvSpPr/>
              <p:nvPr/>
            </p:nvSpPr>
            <p:spPr>
              <a:xfrm>
                <a:off x="0" y="0"/>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86" name="Circle">
                <a:extLst>
                  <a:ext uri="{FF2B5EF4-FFF2-40B4-BE49-F238E27FC236}">
                    <a16:creationId xmlns:a16="http://schemas.microsoft.com/office/drawing/2014/main" id="{F72908FF-C1DB-0540-169B-32861E5A6C23}"/>
                  </a:ext>
                </a:extLst>
              </p:cNvPr>
              <p:cNvSpPr/>
              <p:nvPr/>
            </p:nvSpPr>
            <p:spPr>
              <a:xfrm>
                <a:off x="0" y="345996"/>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87" name="Circle">
                <a:extLst>
                  <a:ext uri="{FF2B5EF4-FFF2-40B4-BE49-F238E27FC236}">
                    <a16:creationId xmlns:a16="http://schemas.microsoft.com/office/drawing/2014/main" id="{3A0CA6C4-C9B6-D70F-4F00-6F629A22593F}"/>
                  </a:ext>
                </a:extLst>
              </p:cNvPr>
              <p:cNvSpPr/>
              <p:nvPr/>
            </p:nvSpPr>
            <p:spPr>
              <a:xfrm>
                <a:off x="0" y="691992"/>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88" name="Circle">
                <a:extLst>
                  <a:ext uri="{FF2B5EF4-FFF2-40B4-BE49-F238E27FC236}">
                    <a16:creationId xmlns:a16="http://schemas.microsoft.com/office/drawing/2014/main" id="{60A59A44-66B0-0A2E-055A-CB79411BABB3}"/>
                  </a:ext>
                </a:extLst>
              </p:cNvPr>
              <p:cNvSpPr/>
              <p:nvPr/>
            </p:nvSpPr>
            <p:spPr>
              <a:xfrm>
                <a:off x="0" y="1037989"/>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89" name="Circle">
                <a:extLst>
                  <a:ext uri="{FF2B5EF4-FFF2-40B4-BE49-F238E27FC236}">
                    <a16:creationId xmlns:a16="http://schemas.microsoft.com/office/drawing/2014/main" id="{6FB51846-A107-8FA0-C757-F617D40AD418}"/>
                  </a:ext>
                </a:extLst>
              </p:cNvPr>
              <p:cNvSpPr/>
              <p:nvPr/>
            </p:nvSpPr>
            <p:spPr>
              <a:xfrm>
                <a:off x="0" y="1383985"/>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43" name="Group">
              <a:extLst>
                <a:ext uri="{FF2B5EF4-FFF2-40B4-BE49-F238E27FC236}">
                  <a16:creationId xmlns:a16="http://schemas.microsoft.com/office/drawing/2014/main" id="{35960979-6F90-2DC0-A7EF-870A452307C6}"/>
                </a:ext>
              </a:extLst>
            </p:cNvPr>
            <p:cNvGrpSpPr/>
            <p:nvPr/>
          </p:nvGrpSpPr>
          <p:grpSpPr>
            <a:xfrm>
              <a:off x="1151730" y="112755"/>
              <a:ext cx="243799" cy="1627785"/>
              <a:chOff x="0" y="0"/>
              <a:chExt cx="243798" cy="1627783"/>
            </a:xfrm>
          </p:grpSpPr>
          <p:sp>
            <p:nvSpPr>
              <p:cNvPr id="80" name="Circle">
                <a:extLst>
                  <a:ext uri="{FF2B5EF4-FFF2-40B4-BE49-F238E27FC236}">
                    <a16:creationId xmlns:a16="http://schemas.microsoft.com/office/drawing/2014/main" id="{BC0F0EF4-9F4C-8F82-1857-360652EADC34}"/>
                  </a:ext>
                </a:extLst>
              </p:cNvPr>
              <p:cNvSpPr/>
              <p:nvPr/>
            </p:nvSpPr>
            <p:spPr>
              <a:xfrm>
                <a:off x="0" y="0"/>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81" name="Circle">
                <a:extLst>
                  <a:ext uri="{FF2B5EF4-FFF2-40B4-BE49-F238E27FC236}">
                    <a16:creationId xmlns:a16="http://schemas.microsoft.com/office/drawing/2014/main" id="{759B1DA5-4C07-627E-7C02-F333A7EE75EC}"/>
                  </a:ext>
                </a:extLst>
              </p:cNvPr>
              <p:cNvSpPr/>
              <p:nvPr/>
            </p:nvSpPr>
            <p:spPr>
              <a:xfrm>
                <a:off x="0" y="345996"/>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82" name="Circle">
                <a:extLst>
                  <a:ext uri="{FF2B5EF4-FFF2-40B4-BE49-F238E27FC236}">
                    <a16:creationId xmlns:a16="http://schemas.microsoft.com/office/drawing/2014/main" id="{605B316A-1457-0895-B098-29F5865BDC76}"/>
                  </a:ext>
                </a:extLst>
              </p:cNvPr>
              <p:cNvSpPr/>
              <p:nvPr/>
            </p:nvSpPr>
            <p:spPr>
              <a:xfrm>
                <a:off x="0" y="691992"/>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83" name="Circle">
                <a:extLst>
                  <a:ext uri="{FF2B5EF4-FFF2-40B4-BE49-F238E27FC236}">
                    <a16:creationId xmlns:a16="http://schemas.microsoft.com/office/drawing/2014/main" id="{EF9BFFF8-DCC8-8804-2D7C-630DE6F8389C}"/>
                  </a:ext>
                </a:extLst>
              </p:cNvPr>
              <p:cNvSpPr/>
              <p:nvPr/>
            </p:nvSpPr>
            <p:spPr>
              <a:xfrm>
                <a:off x="0" y="1037989"/>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84" name="Circle">
                <a:extLst>
                  <a:ext uri="{FF2B5EF4-FFF2-40B4-BE49-F238E27FC236}">
                    <a16:creationId xmlns:a16="http://schemas.microsoft.com/office/drawing/2014/main" id="{071B9680-9E98-5CBB-09CB-FF1B0EE38712}"/>
                  </a:ext>
                </a:extLst>
              </p:cNvPr>
              <p:cNvSpPr/>
              <p:nvPr/>
            </p:nvSpPr>
            <p:spPr>
              <a:xfrm>
                <a:off x="0" y="1383985"/>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44" name="Group">
              <a:extLst>
                <a:ext uri="{FF2B5EF4-FFF2-40B4-BE49-F238E27FC236}">
                  <a16:creationId xmlns:a16="http://schemas.microsoft.com/office/drawing/2014/main" id="{CC903C5A-4C72-4404-0408-5B1288BB2465}"/>
                </a:ext>
              </a:extLst>
            </p:cNvPr>
            <p:cNvGrpSpPr/>
            <p:nvPr/>
          </p:nvGrpSpPr>
          <p:grpSpPr>
            <a:xfrm>
              <a:off x="0" y="227104"/>
              <a:ext cx="1152787" cy="1391429"/>
              <a:chOff x="0" y="0"/>
              <a:chExt cx="1152786" cy="1391427"/>
            </a:xfrm>
          </p:grpSpPr>
          <p:grpSp>
            <p:nvGrpSpPr>
              <p:cNvPr id="66" name="Group">
                <a:extLst>
                  <a:ext uri="{FF2B5EF4-FFF2-40B4-BE49-F238E27FC236}">
                    <a16:creationId xmlns:a16="http://schemas.microsoft.com/office/drawing/2014/main" id="{ABCEE5CB-9A25-86A8-7A6D-0E670CA92407}"/>
                  </a:ext>
                </a:extLst>
              </p:cNvPr>
              <p:cNvGrpSpPr/>
              <p:nvPr/>
            </p:nvGrpSpPr>
            <p:grpSpPr>
              <a:xfrm>
                <a:off x="240848" y="0"/>
                <a:ext cx="911939" cy="1391428"/>
                <a:chOff x="0" y="0"/>
                <a:chExt cx="911937" cy="1391427"/>
              </a:xfrm>
            </p:grpSpPr>
            <p:sp>
              <p:nvSpPr>
                <p:cNvPr id="70" name="Line">
                  <a:extLst>
                    <a:ext uri="{FF2B5EF4-FFF2-40B4-BE49-F238E27FC236}">
                      <a16:creationId xmlns:a16="http://schemas.microsoft.com/office/drawing/2014/main" id="{03A8EC62-0ABE-E012-697E-644AFCAF8D0B}"/>
                    </a:ext>
                  </a:extLst>
                </p:cNvPr>
                <p:cNvSpPr/>
                <p:nvPr/>
              </p:nvSpPr>
              <p:spPr>
                <a:xfrm flipV="1">
                  <a:off x="2291" y="354583"/>
                  <a:ext cx="906561" cy="17411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71" name="Line">
                  <a:extLst>
                    <a:ext uri="{FF2B5EF4-FFF2-40B4-BE49-F238E27FC236}">
                      <a16:creationId xmlns:a16="http://schemas.microsoft.com/office/drawing/2014/main" id="{6A150307-80E3-84DA-E981-5928857FD2C2}"/>
                    </a:ext>
                  </a:extLst>
                </p:cNvPr>
                <p:cNvSpPr/>
                <p:nvPr/>
              </p:nvSpPr>
              <p:spPr>
                <a:xfrm flipV="1">
                  <a:off x="5229" y="699927"/>
                  <a:ext cx="905436" cy="17178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72" name="Line">
                  <a:extLst>
                    <a:ext uri="{FF2B5EF4-FFF2-40B4-BE49-F238E27FC236}">
                      <a16:creationId xmlns:a16="http://schemas.microsoft.com/office/drawing/2014/main" id="{EDB9B2B2-2751-8A5A-4114-4B5762CC070C}"/>
                    </a:ext>
                  </a:extLst>
                </p:cNvPr>
                <p:cNvSpPr/>
                <p:nvPr/>
              </p:nvSpPr>
              <p:spPr>
                <a:xfrm>
                  <a:off x="3368" y="528692"/>
                  <a:ext cx="907297" cy="517225"/>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73" name="Line">
                  <a:extLst>
                    <a:ext uri="{FF2B5EF4-FFF2-40B4-BE49-F238E27FC236}">
                      <a16:creationId xmlns:a16="http://schemas.microsoft.com/office/drawing/2014/main" id="{13D60D74-E551-534C-7D85-8A983BC31893}"/>
                    </a:ext>
                  </a:extLst>
                </p:cNvPr>
                <p:cNvSpPr/>
                <p:nvPr/>
              </p:nvSpPr>
              <p:spPr>
                <a:xfrm>
                  <a:off x="3368" y="528692"/>
                  <a:ext cx="907344" cy="172994"/>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74" name="Line">
                  <a:extLst>
                    <a:ext uri="{FF2B5EF4-FFF2-40B4-BE49-F238E27FC236}">
                      <a16:creationId xmlns:a16="http://schemas.microsoft.com/office/drawing/2014/main" id="{18CD348D-A041-29ED-36C9-5C19947302A4}"/>
                    </a:ext>
                  </a:extLst>
                </p:cNvPr>
                <p:cNvSpPr/>
                <p:nvPr/>
              </p:nvSpPr>
              <p:spPr>
                <a:xfrm>
                  <a:off x="-1" y="871715"/>
                  <a:ext cx="910666" cy="17094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75" name="Line">
                  <a:extLst>
                    <a:ext uri="{FF2B5EF4-FFF2-40B4-BE49-F238E27FC236}">
                      <a16:creationId xmlns:a16="http://schemas.microsoft.com/office/drawing/2014/main" id="{7A9A51F3-5FB9-3D77-B7F7-13275BB221C5}"/>
                    </a:ext>
                  </a:extLst>
                </p:cNvPr>
                <p:cNvSpPr/>
                <p:nvPr/>
              </p:nvSpPr>
              <p:spPr>
                <a:xfrm>
                  <a:off x="2291" y="528693"/>
                  <a:ext cx="908374" cy="861817"/>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76" name="Line">
                  <a:extLst>
                    <a:ext uri="{FF2B5EF4-FFF2-40B4-BE49-F238E27FC236}">
                      <a16:creationId xmlns:a16="http://schemas.microsoft.com/office/drawing/2014/main" id="{1DC59600-8384-5709-9EF2-E67804BADFBB}"/>
                    </a:ext>
                  </a:extLst>
                </p:cNvPr>
                <p:cNvSpPr/>
                <p:nvPr/>
              </p:nvSpPr>
              <p:spPr>
                <a:xfrm>
                  <a:off x="434" y="871714"/>
                  <a:ext cx="911014" cy="519714"/>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77" name="Line">
                  <a:extLst>
                    <a:ext uri="{FF2B5EF4-FFF2-40B4-BE49-F238E27FC236}">
                      <a16:creationId xmlns:a16="http://schemas.microsoft.com/office/drawing/2014/main" id="{87F4F53C-23E6-E055-4E51-FDDA27E7021E}"/>
                    </a:ext>
                  </a:extLst>
                </p:cNvPr>
                <p:cNvSpPr/>
                <p:nvPr/>
              </p:nvSpPr>
              <p:spPr>
                <a:xfrm flipV="1">
                  <a:off x="2291" y="0"/>
                  <a:ext cx="908374" cy="874326"/>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78" name="Line">
                  <a:extLst>
                    <a:ext uri="{FF2B5EF4-FFF2-40B4-BE49-F238E27FC236}">
                      <a16:creationId xmlns:a16="http://schemas.microsoft.com/office/drawing/2014/main" id="{825A1087-EFDB-8232-98CF-8C95A5CCD00D}"/>
                    </a:ext>
                  </a:extLst>
                </p:cNvPr>
                <p:cNvSpPr/>
                <p:nvPr/>
              </p:nvSpPr>
              <p:spPr>
                <a:xfrm flipV="1">
                  <a:off x="1077" y="358975"/>
                  <a:ext cx="909588" cy="51274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79" name="Line">
                  <a:extLst>
                    <a:ext uri="{FF2B5EF4-FFF2-40B4-BE49-F238E27FC236}">
                      <a16:creationId xmlns:a16="http://schemas.microsoft.com/office/drawing/2014/main" id="{AD72071B-D0EF-8E17-EEA5-5A13D4FB4EC4}"/>
                    </a:ext>
                  </a:extLst>
                </p:cNvPr>
                <p:cNvSpPr/>
                <p:nvPr/>
              </p:nvSpPr>
              <p:spPr>
                <a:xfrm flipV="1">
                  <a:off x="2073" y="957"/>
                  <a:ext cx="909865" cy="528704"/>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67" name="Group">
                <a:extLst>
                  <a:ext uri="{FF2B5EF4-FFF2-40B4-BE49-F238E27FC236}">
                    <a16:creationId xmlns:a16="http://schemas.microsoft.com/office/drawing/2014/main" id="{C8388122-406F-A60F-3F72-7C890AFC3D0B}"/>
                  </a:ext>
                </a:extLst>
              </p:cNvPr>
              <p:cNvGrpSpPr/>
              <p:nvPr/>
            </p:nvGrpSpPr>
            <p:grpSpPr>
              <a:xfrm>
                <a:off x="0" y="405682"/>
                <a:ext cx="243799" cy="589796"/>
                <a:chOff x="0" y="0"/>
                <a:chExt cx="243798" cy="589794"/>
              </a:xfrm>
            </p:grpSpPr>
            <p:sp>
              <p:nvSpPr>
                <p:cNvPr id="68" name="Circle">
                  <a:extLst>
                    <a:ext uri="{FF2B5EF4-FFF2-40B4-BE49-F238E27FC236}">
                      <a16:creationId xmlns:a16="http://schemas.microsoft.com/office/drawing/2014/main" id="{B942A4F3-82E0-6474-9C3A-2BB4AB9BBEFB}"/>
                    </a:ext>
                  </a:extLst>
                </p:cNvPr>
                <p:cNvSpPr/>
                <p:nvPr/>
              </p:nvSpPr>
              <p:spPr>
                <a:xfrm>
                  <a:off x="0" y="0"/>
                  <a:ext cx="243799" cy="243799"/>
                </a:xfrm>
                <a:prstGeom prst="ellipse">
                  <a:avLst/>
                </a:prstGeom>
                <a:solidFill>
                  <a:schemeClr val="accent5">
                    <a:lumOff val="-29866"/>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69" name="Circle">
                  <a:extLst>
                    <a:ext uri="{FF2B5EF4-FFF2-40B4-BE49-F238E27FC236}">
                      <a16:creationId xmlns:a16="http://schemas.microsoft.com/office/drawing/2014/main" id="{B288E8C3-2180-76EF-B39F-45175854A73F}"/>
                    </a:ext>
                  </a:extLst>
                </p:cNvPr>
                <p:cNvSpPr/>
                <p:nvPr/>
              </p:nvSpPr>
              <p:spPr>
                <a:xfrm>
                  <a:off x="0" y="345996"/>
                  <a:ext cx="243799" cy="243799"/>
                </a:xfrm>
                <a:prstGeom prst="ellipse">
                  <a:avLst/>
                </a:prstGeom>
                <a:solidFill>
                  <a:schemeClr val="accent5">
                    <a:lumOff val="-29866"/>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grpSp>
          <p:nvGrpSpPr>
            <p:cNvPr id="45" name="Group">
              <a:extLst>
                <a:ext uri="{FF2B5EF4-FFF2-40B4-BE49-F238E27FC236}">
                  <a16:creationId xmlns:a16="http://schemas.microsoft.com/office/drawing/2014/main" id="{225B0FFE-FA2E-DF25-D8E0-93620279AF66}"/>
                </a:ext>
              </a:extLst>
            </p:cNvPr>
            <p:cNvGrpSpPr/>
            <p:nvPr/>
          </p:nvGrpSpPr>
          <p:grpSpPr>
            <a:xfrm flipH="1">
              <a:off x="3126652" y="233220"/>
              <a:ext cx="1127703" cy="1389557"/>
              <a:chOff x="25088" y="955"/>
              <a:chExt cx="1127702" cy="1389556"/>
            </a:xfrm>
          </p:grpSpPr>
          <p:grpSp>
            <p:nvGrpSpPr>
              <p:cNvPr id="52" name="Group">
                <a:extLst>
                  <a:ext uri="{FF2B5EF4-FFF2-40B4-BE49-F238E27FC236}">
                    <a16:creationId xmlns:a16="http://schemas.microsoft.com/office/drawing/2014/main" id="{E9393BF5-F610-171E-0EF9-27CDD88A6130}"/>
                  </a:ext>
                </a:extLst>
              </p:cNvPr>
              <p:cNvGrpSpPr/>
              <p:nvPr/>
            </p:nvGrpSpPr>
            <p:grpSpPr>
              <a:xfrm>
                <a:off x="204193" y="955"/>
                <a:ext cx="948597" cy="1389556"/>
                <a:chOff x="-36655" y="955"/>
                <a:chExt cx="948595" cy="1389555"/>
              </a:xfrm>
            </p:grpSpPr>
            <p:sp>
              <p:nvSpPr>
                <p:cNvPr id="56" name="Line">
                  <a:extLst>
                    <a:ext uri="{FF2B5EF4-FFF2-40B4-BE49-F238E27FC236}">
                      <a16:creationId xmlns:a16="http://schemas.microsoft.com/office/drawing/2014/main" id="{F285F2DF-76B2-66BF-9485-896FB21F2E19}"/>
                    </a:ext>
                  </a:extLst>
                </p:cNvPr>
                <p:cNvSpPr/>
                <p:nvPr/>
              </p:nvSpPr>
              <p:spPr>
                <a:xfrm flipV="1">
                  <a:off x="15529" y="354582"/>
                  <a:ext cx="893323" cy="231479"/>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8" name="Line">
                  <a:extLst>
                    <a:ext uri="{FF2B5EF4-FFF2-40B4-BE49-F238E27FC236}">
                      <a16:creationId xmlns:a16="http://schemas.microsoft.com/office/drawing/2014/main" id="{406CAF0F-2FA1-711C-82D2-0F20A804DA6D}"/>
                    </a:ext>
                  </a:extLst>
                </p:cNvPr>
                <p:cNvSpPr/>
                <p:nvPr/>
              </p:nvSpPr>
              <p:spPr>
                <a:xfrm>
                  <a:off x="3368" y="528692"/>
                  <a:ext cx="907297" cy="517225"/>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9" name="Line">
                  <a:extLst>
                    <a:ext uri="{FF2B5EF4-FFF2-40B4-BE49-F238E27FC236}">
                      <a16:creationId xmlns:a16="http://schemas.microsoft.com/office/drawing/2014/main" id="{5ED8186C-62A1-C0E1-918D-557F31071BAB}"/>
                    </a:ext>
                  </a:extLst>
                </p:cNvPr>
                <p:cNvSpPr/>
                <p:nvPr/>
              </p:nvSpPr>
              <p:spPr>
                <a:xfrm>
                  <a:off x="-11403" y="586063"/>
                  <a:ext cx="922117" cy="115622"/>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61" name="Line">
                  <a:extLst>
                    <a:ext uri="{FF2B5EF4-FFF2-40B4-BE49-F238E27FC236}">
                      <a16:creationId xmlns:a16="http://schemas.microsoft.com/office/drawing/2014/main" id="{AD70B3A3-4D61-AE94-A5BC-FC248405B6DB}"/>
                    </a:ext>
                  </a:extLst>
                </p:cNvPr>
                <p:cNvSpPr/>
                <p:nvPr/>
              </p:nvSpPr>
              <p:spPr>
                <a:xfrm>
                  <a:off x="-36655" y="572485"/>
                  <a:ext cx="947323" cy="818025"/>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65" name="Line">
                  <a:extLst>
                    <a:ext uri="{FF2B5EF4-FFF2-40B4-BE49-F238E27FC236}">
                      <a16:creationId xmlns:a16="http://schemas.microsoft.com/office/drawing/2014/main" id="{E4202D1C-924B-6DEE-E5E1-20A5BA160581}"/>
                    </a:ext>
                  </a:extLst>
                </p:cNvPr>
                <p:cNvSpPr/>
                <p:nvPr/>
              </p:nvSpPr>
              <p:spPr>
                <a:xfrm flipV="1">
                  <a:off x="-35381" y="955"/>
                  <a:ext cx="947321" cy="60666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sp>
            <p:nvSpPr>
              <p:cNvPr id="54" name="Circle">
                <a:extLst>
                  <a:ext uri="{FF2B5EF4-FFF2-40B4-BE49-F238E27FC236}">
                    <a16:creationId xmlns:a16="http://schemas.microsoft.com/office/drawing/2014/main" id="{ADE26DE5-F529-59DE-DBFB-FEB374843D4D}"/>
                  </a:ext>
                </a:extLst>
              </p:cNvPr>
              <p:cNvSpPr/>
              <p:nvPr/>
            </p:nvSpPr>
            <p:spPr>
              <a:xfrm>
                <a:off x="25088" y="469454"/>
                <a:ext cx="243802" cy="243799"/>
              </a:xfrm>
              <a:prstGeom prst="ellipse">
                <a:avLst/>
              </a:prstGeom>
              <a:solidFill>
                <a:schemeClr val="accent5">
                  <a:lumOff val="-29866"/>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46" name="Group">
              <a:extLst>
                <a:ext uri="{FF2B5EF4-FFF2-40B4-BE49-F238E27FC236}">
                  <a16:creationId xmlns:a16="http://schemas.microsoft.com/office/drawing/2014/main" id="{B2482ABA-CF03-0D53-C78E-FEDFB1A801EA}"/>
                </a:ext>
              </a:extLst>
            </p:cNvPr>
            <p:cNvGrpSpPr/>
            <p:nvPr/>
          </p:nvGrpSpPr>
          <p:grpSpPr>
            <a:xfrm>
              <a:off x="2888227" y="113792"/>
              <a:ext cx="243799" cy="1627784"/>
              <a:chOff x="0" y="0"/>
              <a:chExt cx="243798" cy="1627783"/>
            </a:xfrm>
          </p:grpSpPr>
          <p:sp>
            <p:nvSpPr>
              <p:cNvPr id="47" name="Circle">
                <a:extLst>
                  <a:ext uri="{FF2B5EF4-FFF2-40B4-BE49-F238E27FC236}">
                    <a16:creationId xmlns:a16="http://schemas.microsoft.com/office/drawing/2014/main" id="{AC30EC0B-5BFC-A870-A3B4-CCE098D836E2}"/>
                  </a:ext>
                </a:extLst>
              </p:cNvPr>
              <p:cNvSpPr/>
              <p:nvPr/>
            </p:nvSpPr>
            <p:spPr>
              <a:xfrm>
                <a:off x="0" y="0"/>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48" name="Circle">
                <a:extLst>
                  <a:ext uri="{FF2B5EF4-FFF2-40B4-BE49-F238E27FC236}">
                    <a16:creationId xmlns:a16="http://schemas.microsoft.com/office/drawing/2014/main" id="{92A12837-3279-15DE-52D2-C30D016ADDF2}"/>
                  </a:ext>
                </a:extLst>
              </p:cNvPr>
              <p:cNvSpPr/>
              <p:nvPr/>
            </p:nvSpPr>
            <p:spPr>
              <a:xfrm>
                <a:off x="0" y="345996"/>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49" name="Circle">
                <a:extLst>
                  <a:ext uri="{FF2B5EF4-FFF2-40B4-BE49-F238E27FC236}">
                    <a16:creationId xmlns:a16="http://schemas.microsoft.com/office/drawing/2014/main" id="{F1804733-1213-B1E6-9BF3-C2E576DF2222}"/>
                  </a:ext>
                </a:extLst>
              </p:cNvPr>
              <p:cNvSpPr/>
              <p:nvPr/>
            </p:nvSpPr>
            <p:spPr>
              <a:xfrm>
                <a:off x="0" y="691992"/>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0" name="Circle">
                <a:extLst>
                  <a:ext uri="{FF2B5EF4-FFF2-40B4-BE49-F238E27FC236}">
                    <a16:creationId xmlns:a16="http://schemas.microsoft.com/office/drawing/2014/main" id="{193DF81A-0BE2-9889-8F52-353EBA36916D}"/>
                  </a:ext>
                </a:extLst>
              </p:cNvPr>
              <p:cNvSpPr/>
              <p:nvPr/>
            </p:nvSpPr>
            <p:spPr>
              <a:xfrm>
                <a:off x="0" y="1037989"/>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 name="Circle">
                <a:extLst>
                  <a:ext uri="{FF2B5EF4-FFF2-40B4-BE49-F238E27FC236}">
                    <a16:creationId xmlns:a16="http://schemas.microsoft.com/office/drawing/2014/main" id="{9A01B01F-8F0C-AABF-7504-77579E819C1F}"/>
                  </a:ext>
                </a:extLst>
              </p:cNvPr>
              <p:cNvSpPr/>
              <p:nvPr/>
            </p:nvSpPr>
            <p:spPr>
              <a:xfrm>
                <a:off x="0" y="1383985"/>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sp>
        <p:nvSpPr>
          <p:cNvPr id="10" name="Line">
            <a:extLst>
              <a:ext uri="{FF2B5EF4-FFF2-40B4-BE49-F238E27FC236}">
                <a16:creationId xmlns:a16="http://schemas.microsoft.com/office/drawing/2014/main" id="{6FB93645-CBE8-6B10-2132-53C5A635CAA8}"/>
              </a:ext>
            </a:extLst>
          </p:cNvPr>
          <p:cNvSpPr/>
          <p:nvPr/>
        </p:nvSpPr>
        <p:spPr>
          <a:xfrm>
            <a:off x="2264498" y="4688812"/>
            <a:ext cx="165941"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21" name="Loss Functions">
            <a:extLst>
              <a:ext uri="{FF2B5EF4-FFF2-40B4-BE49-F238E27FC236}">
                <a16:creationId xmlns:a16="http://schemas.microsoft.com/office/drawing/2014/main" id="{E37F80A5-84B2-E5E7-DEFD-F78E498399C2}"/>
              </a:ext>
            </a:extLst>
          </p:cNvPr>
          <p:cNvSpPr txBox="1"/>
          <p:nvPr/>
        </p:nvSpPr>
        <p:spPr>
          <a:xfrm>
            <a:off x="8877061" y="4364200"/>
            <a:ext cx="1926998" cy="542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latin typeface="Myriad Pro"/>
                <a:ea typeface="Myriad Pro"/>
                <a:cs typeface="Myriad Pro"/>
                <a:sym typeface="Myriad Pro"/>
              </a:defRPr>
            </a:lvl1pPr>
          </a:lstStyle>
          <a:p>
            <a:pPr algn="ctr"/>
            <a:r>
              <a:rPr sz="1600" dirty="0"/>
              <a:t>Loss Functions</a:t>
            </a:r>
          </a:p>
        </p:txBody>
      </p:sp>
      <p:sp>
        <p:nvSpPr>
          <p:cNvPr id="122" name="Line">
            <a:extLst>
              <a:ext uri="{FF2B5EF4-FFF2-40B4-BE49-F238E27FC236}">
                <a16:creationId xmlns:a16="http://schemas.microsoft.com/office/drawing/2014/main" id="{4CBA1CD7-4D78-6C5D-7CD0-08D16662AE4D}"/>
              </a:ext>
            </a:extLst>
          </p:cNvPr>
          <p:cNvSpPr/>
          <p:nvPr/>
        </p:nvSpPr>
        <p:spPr>
          <a:xfrm flipV="1">
            <a:off x="7602074" y="4163212"/>
            <a:ext cx="624184" cy="624184"/>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5400"/>
          </a:p>
        </p:txBody>
      </p:sp>
      <p:sp>
        <p:nvSpPr>
          <p:cNvPr id="123" name="Time">
            <a:extLst>
              <a:ext uri="{FF2B5EF4-FFF2-40B4-BE49-F238E27FC236}">
                <a16:creationId xmlns:a16="http://schemas.microsoft.com/office/drawing/2014/main" id="{90B5A8F7-9357-ED93-C35F-CF3009B1CD60}"/>
              </a:ext>
            </a:extLst>
          </p:cNvPr>
          <p:cNvSpPr txBox="1"/>
          <p:nvPr/>
        </p:nvSpPr>
        <p:spPr>
          <a:xfrm rot="18834758">
            <a:off x="7513264" y="4468396"/>
            <a:ext cx="1043406" cy="336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2800" b="0">
                <a:latin typeface="Myriad Pro"/>
                <a:ea typeface="Myriad Pro"/>
                <a:cs typeface="Myriad Pro"/>
                <a:sym typeface="Myriad Pro"/>
              </a:defRPr>
            </a:lvl1pPr>
          </a:lstStyle>
          <a:p>
            <a:pPr algn="ctr"/>
            <a:r>
              <a:rPr sz="1600" dirty="0"/>
              <a:t>Time</a:t>
            </a:r>
          </a:p>
        </p:txBody>
      </p:sp>
      <p:sp>
        <p:nvSpPr>
          <p:cNvPr id="124" name="Line">
            <a:extLst>
              <a:ext uri="{FF2B5EF4-FFF2-40B4-BE49-F238E27FC236}">
                <a16:creationId xmlns:a16="http://schemas.microsoft.com/office/drawing/2014/main" id="{3D835E32-D62D-83E6-30AE-CFE92B7EAC6A}"/>
              </a:ext>
            </a:extLst>
          </p:cNvPr>
          <p:cNvSpPr/>
          <p:nvPr/>
        </p:nvSpPr>
        <p:spPr>
          <a:xfrm>
            <a:off x="8746923" y="5027186"/>
            <a:ext cx="320969" cy="1"/>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5400"/>
          </a:p>
        </p:txBody>
      </p:sp>
      <p:sp>
        <p:nvSpPr>
          <p:cNvPr id="125" name="Line">
            <a:extLst>
              <a:ext uri="{FF2B5EF4-FFF2-40B4-BE49-F238E27FC236}">
                <a16:creationId xmlns:a16="http://schemas.microsoft.com/office/drawing/2014/main" id="{3AA3497B-B1D3-F4C1-1E31-4786F6B34DB4}"/>
              </a:ext>
            </a:extLst>
          </p:cNvPr>
          <p:cNvSpPr/>
          <p:nvPr/>
        </p:nvSpPr>
        <p:spPr>
          <a:xfrm flipH="1" flipV="1">
            <a:off x="8743690" y="4368799"/>
            <a:ext cx="23350" cy="1327074"/>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5400"/>
          </a:p>
        </p:txBody>
      </p:sp>
      <p:sp>
        <p:nvSpPr>
          <p:cNvPr id="126" name="Line">
            <a:extLst>
              <a:ext uri="{FF2B5EF4-FFF2-40B4-BE49-F238E27FC236}">
                <a16:creationId xmlns:a16="http://schemas.microsoft.com/office/drawing/2014/main" id="{8C0F2005-0B78-B230-2B99-0E6D9486B464}"/>
              </a:ext>
            </a:extLst>
          </p:cNvPr>
          <p:cNvSpPr/>
          <p:nvPr/>
        </p:nvSpPr>
        <p:spPr>
          <a:xfrm>
            <a:off x="8314387" y="5682563"/>
            <a:ext cx="460468"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5400"/>
          </a:p>
        </p:txBody>
      </p:sp>
      <p:sp>
        <p:nvSpPr>
          <p:cNvPr id="127" name="Line">
            <a:extLst>
              <a:ext uri="{FF2B5EF4-FFF2-40B4-BE49-F238E27FC236}">
                <a16:creationId xmlns:a16="http://schemas.microsoft.com/office/drawing/2014/main" id="{1CC82AC0-3811-0DC1-531E-4970188FE283}"/>
              </a:ext>
            </a:extLst>
          </p:cNvPr>
          <p:cNvSpPr/>
          <p:nvPr/>
        </p:nvSpPr>
        <p:spPr>
          <a:xfrm>
            <a:off x="8289566" y="4372023"/>
            <a:ext cx="460469"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5400"/>
          </a:p>
        </p:txBody>
      </p:sp>
      <p:grpSp>
        <p:nvGrpSpPr>
          <p:cNvPr id="129" name="Group">
            <a:extLst>
              <a:ext uri="{FF2B5EF4-FFF2-40B4-BE49-F238E27FC236}">
                <a16:creationId xmlns:a16="http://schemas.microsoft.com/office/drawing/2014/main" id="{13A3913A-7060-C323-12DB-3C19B92C4DC7}"/>
              </a:ext>
            </a:extLst>
          </p:cNvPr>
          <p:cNvGrpSpPr/>
          <p:nvPr/>
        </p:nvGrpSpPr>
        <p:grpSpPr>
          <a:xfrm>
            <a:off x="5607883" y="3509555"/>
            <a:ext cx="2139722" cy="1288176"/>
            <a:chOff x="0" y="0"/>
            <a:chExt cx="4279443" cy="2576350"/>
          </a:xfrm>
        </p:grpSpPr>
        <p:grpSp>
          <p:nvGrpSpPr>
            <p:cNvPr id="130" name="Group">
              <a:extLst>
                <a:ext uri="{FF2B5EF4-FFF2-40B4-BE49-F238E27FC236}">
                  <a16:creationId xmlns:a16="http://schemas.microsoft.com/office/drawing/2014/main" id="{8FEED92A-3B44-7D02-406E-5091BF4F1128}"/>
                </a:ext>
              </a:extLst>
            </p:cNvPr>
            <p:cNvGrpSpPr/>
            <p:nvPr/>
          </p:nvGrpSpPr>
          <p:grpSpPr>
            <a:xfrm>
              <a:off x="656397" y="0"/>
              <a:ext cx="3623047" cy="1958405"/>
              <a:chOff x="0" y="0"/>
              <a:chExt cx="3623045" cy="1958404"/>
            </a:xfrm>
          </p:grpSpPr>
          <p:pic>
            <p:nvPicPr>
              <p:cNvPr id="140" name="scattered_velocity.png" descr="scattered_velocity.png">
                <a:extLst>
                  <a:ext uri="{FF2B5EF4-FFF2-40B4-BE49-F238E27FC236}">
                    <a16:creationId xmlns:a16="http://schemas.microsoft.com/office/drawing/2014/main" id="{AE87BF7E-841E-1C9B-30F5-A28B8F9B966C}"/>
                  </a:ext>
                </a:extLst>
              </p:cNvPr>
              <p:cNvPicPr>
                <a:picLocks noChangeAspect="1"/>
              </p:cNvPicPr>
              <p:nvPr/>
            </p:nvPicPr>
            <p:blipFill>
              <a:blip r:embed="rId2"/>
              <a:stretch>
                <a:fillRect/>
              </a:stretch>
            </p:blipFill>
            <p:spPr>
              <a:xfrm>
                <a:off x="0" y="0"/>
                <a:ext cx="3623046" cy="1958405"/>
              </a:xfrm>
              <a:prstGeom prst="rect">
                <a:avLst/>
              </a:prstGeom>
              <a:ln w="12700" cap="flat">
                <a:noFill/>
                <a:miter lim="400000"/>
              </a:ln>
              <a:effectLst/>
            </p:spPr>
          </p:pic>
          <p:sp>
            <p:nvSpPr>
              <p:cNvPr id="141" name="Rectangle">
                <a:extLst>
                  <a:ext uri="{FF2B5EF4-FFF2-40B4-BE49-F238E27FC236}">
                    <a16:creationId xmlns:a16="http://schemas.microsoft.com/office/drawing/2014/main" id="{758117D9-4200-88D3-03C9-A9966C066AB9}"/>
                  </a:ext>
                </a:extLst>
              </p:cNvPr>
              <p:cNvSpPr/>
              <p:nvPr/>
            </p:nvSpPr>
            <p:spPr>
              <a:xfrm>
                <a:off x="1785" y="1464"/>
                <a:ext cx="3619476" cy="1955476"/>
              </a:xfrm>
              <a:prstGeom prst="rect">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131" name="Group">
              <a:extLst>
                <a:ext uri="{FF2B5EF4-FFF2-40B4-BE49-F238E27FC236}">
                  <a16:creationId xmlns:a16="http://schemas.microsoft.com/office/drawing/2014/main" id="{5B0CCB98-F18B-D3CC-3849-E525BDEBF303}"/>
                </a:ext>
              </a:extLst>
            </p:cNvPr>
            <p:cNvGrpSpPr/>
            <p:nvPr/>
          </p:nvGrpSpPr>
          <p:grpSpPr>
            <a:xfrm>
              <a:off x="456356" y="192699"/>
              <a:ext cx="3623047" cy="1958406"/>
              <a:chOff x="0" y="0"/>
              <a:chExt cx="3623045" cy="1958404"/>
            </a:xfrm>
          </p:grpSpPr>
          <p:pic>
            <p:nvPicPr>
              <p:cNvPr id="138" name="scattered_velocity.png" descr="scattered_velocity.png">
                <a:extLst>
                  <a:ext uri="{FF2B5EF4-FFF2-40B4-BE49-F238E27FC236}">
                    <a16:creationId xmlns:a16="http://schemas.microsoft.com/office/drawing/2014/main" id="{DD586119-85C7-5C9C-B17B-DA1349926B26}"/>
                  </a:ext>
                </a:extLst>
              </p:cNvPr>
              <p:cNvPicPr>
                <a:picLocks noChangeAspect="1"/>
              </p:cNvPicPr>
              <p:nvPr/>
            </p:nvPicPr>
            <p:blipFill>
              <a:blip r:embed="rId2"/>
              <a:stretch>
                <a:fillRect/>
              </a:stretch>
            </p:blipFill>
            <p:spPr>
              <a:xfrm>
                <a:off x="0" y="0"/>
                <a:ext cx="3623046" cy="1958405"/>
              </a:xfrm>
              <a:prstGeom prst="rect">
                <a:avLst/>
              </a:prstGeom>
              <a:ln w="12700" cap="flat">
                <a:noFill/>
                <a:miter lim="400000"/>
              </a:ln>
              <a:effectLst/>
            </p:spPr>
          </p:pic>
          <p:sp>
            <p:nvSpPr>
              <p:cNvPr id="139" name="Rectangle">
                <a:extLst>
                  <a:ext uri="{FF2B5EF4-FFF2-40B4-BE49-F238E27FC236}">
                    <a16:creationId xmlns:a16="http://schemas.microsoft.com/office/drawing/2014/main" id="{35163C04-3D37-D275-EAD4-00D00BC8E5DB}"/>
                  </a:ext>
                </a:extLst>
              </p:cNvPr>
              <p:cNvSpPr/>
              <p:nvPr/>
            </p:nvSpPr>
            <p:spPr>
              <a:xfrm>
                <a:off x="1785" y="1464"/>
                <a:ext cx="3619476" cy="1955476"/>
              </a:xfrm>
              <a:prstGeom prst="rect">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132" name="Group">
              <a:extLst>
                <a:ext uri="{FF2B5EF4-FFF2-40B4-BE49-F238E27FC236}">
                  <a16:creationId xmlns:a16="http://schemas.microsoft.com/office/drawing/2014/main" id="{BFFF60E4-BCD8-F749-4557-342E38D7F29F}"/>
                </a:ext>
              </a:extLst>
            </p:cNvPr>
            <p:cNvGrpSpPr/>
            <p:nvPr/>
          </p:nvGrpSpPr>
          <p:grpSpPr>
            <a:xfrm>
              <a:off x="250063" y="405297"/>
              <a:ext cx="3623047" cy="1958405"/>
              <a:chOff x="0" y="0"/>
              <a:chExt cx="3623045" cy="1958404"/>
            </a:xfrm>
          </p:grpSpPr>
          <p:pic>
            <p:nvPicPr>
              <p:cNvPr id="136" name="scattered_velocity.png" descr="scattered_velocity.png">
                <a:extLst>
                  <a:ext uri="{FF2B5EF4-FFF2-40B4-BE49-F238E27FC236}">
                    <a16:creationId xmlns:a16="http://schemas.microsoft.com/office/drawing/2014/main" id="{3256ADB9-51DA-B8B7-A17E-77E5A33DAB74}"/>
                  </a:ext>
                </a:extLst>
              </p:cNvPr>
              <p:cNvPicPr>
                <a:picLocks noChangeAspect="1"/>
              </p:cNvPicPr>
              <p:nvPr/>
            </p:nvPicPr>
            <p:blipFill>
              <a:blip r:embed="rId2"/>
              <a:stretch>
                <a:fillRect/>
              </a:stretch>
            </p:blipFill>
            <p:spPr>
              <a:xfrm>
                <a:off x="0" y="0"/>
                <a:ext cx="3623046" cy="1958405"/>
              </a:xfrm>
              <a:prstGeom prst="rect">
                <a:avLst/>
              </a:prstGeom>
              <a:ln w="12700" cap="flat">
                <a:noFill/>
                <a:miter lim="400000"/>
              </a:ln>
              <a:effectLst/>
            </p:spPr>
          </p:pic>
          <p:sp>
            <p:nvSpPr>
              <p:cNvPr id="137" name="Rectangle">
                <a:extLst>
                  <a:ext uri="{FF2B5EF4-FFF2-40B4-BE49-F238E27FC236}">
                    <a16:creationId xmlns:a16="http://schemas.microsoft.com/office/drawing/2014/main" id="{5A35F874-30FE-5A35-9D32-616FACEF692B}"/>
                  </a:ext>
                </a:extLst>
              </p:cNvPr>
              <p:cNvSpPr/>
              <p:nvPr/>
            </p:nvSpPr>
            <p:spPr>
              <a:xfrm>
                <a:off x="1785" y="1464"/>
                <a:ext cx="3619476" cy="1955476"/>
              </a:xfrm>
              <a:prstGeom prst="rect">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133" name="Group">
              <a:extLst>
                <a:ext uri="{FF2B5EF4-FFF2-40B4-BE49-F238E27FC236}">
                  <a16:creationId xmlns:a16="http://schemas.microsoft.com/office/drawing/2014/main" id="{BB16B9A0-8672-6D87-5CD2-765C549A46B0}"/>
                </a:ext>
              </a:extLst>
            </p:cNvPr>
            <p:cNvGrpSpPr/>
            <p:nvPr/>
          </p:nvGrpSpPr>
          <p:grpSpPr>
            <a:xfrm>
              <a:off x="0" y="617945"/>
              <a:ext cx="3623046" cy="1958406"/>
              <a:chOff x="0" y="0"/>
              <a:chExt cx="3623045" cy="1958404"/>
            </a:xfrm>
          </p:grpSpPr>
          <p:pic>
            <p:nvPicPr>
              <p:cNvPr id="134" name="scattered_velocity.png" descr="scattered_velocity.png">
                <a:extLst>
                  <a:ext uri="{FF2B5EF4-FFF2-40B4-BE49-F238E27FC236}">
                    <a16:creationId xmlns:a16="http://schemas.microsoft.com/office/drawing/2014/main" id="{D38DCCA6-3EC5-709F-EBB9-5F1460EC17AC}"/>
                  </a:ext>
                </a:extLst>
              </p:cNvPr>
              <p:cNvPicPr>
                <a:picLocks noChangeAspect="1"/>
              </p:cNvPicPr>
              <p:nvPr/>
            </p:nvPicPr>
            <p:blipFill>
              <a:blip r:embed="rId2"/>
              <a:stretch>
                <a:fillRect/>
              </a:stretch>
            </p:blipFill>
            <p:spPr>
              <a:xfrm>
                <a:off x="0" y="0"/>
                <a:ext cx="3623046" cy="1958405"/>
              </a:xfrm>
              <a:prstGeom prst="rect">
                <a:avLst/>
              </a:prstGeom>
              <a:ln w="12700" cap="flat">
                <a:noFill/>
                <a:miter lim="400000"/>
              </a:ln>
              <a:effectLst/>
            </p:spPr>
          </p:pic>
          <p:sp>
            <p:nvSpPr>
              <p:cNvPr id="135" name="Rectangle">
                <a:extLst>
                  <a:ext uri="{FF2B5EF4-FFF2-40B4-BE49-F238E27FC236}">
                    <a16:creationId xmlns:a16="http://schemas.microsoft.com/office/drawing/2014/main" id="{C42F84EA-09D5-6F96-6473-3A67917BB649}"/>
                  </a:ext>
                </a:extLst>
              </p:cNvPr>
              <p:cNvSpPr/>
              <p:nvPr/>
            </p:nvSpPr>
            <p:spPr>
              <a:xfrm>
                <a:off x="1785" y="1464"/>
                <a:ext cx="3619476" cy="1955476"/>
              </a:xfrm>
              <a:prstGeom prst="rect">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sp>
        <p:nvSpPr>
          <p:cNvPr id="143" name="Line">
            <a:extLst>
              <a:ext uri="{FF2B5EF4-FFF2-40B4-BE49-F238E27FC236}">
                <a16:creationId xmlns:a16="http://schemas.microsoft.com/office/drawing/2014/main" id="{8507ED58-768C-54B8-148A-79186A95C8B6}"/>
              </a:ext>
            </a:extLst>
          </p:cNvPr>
          <p:cNvSpPr/>
          <p:nvPr/>
        </p:nvSpPr>
        <p:spPr>
          <a:xfrm flipH="1">
            <a:off x="4150849" y="5032337"/>
            <a:ext cx="320969"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5400"/>
          </a:p>
        </p:txBody>
      </p:sp>
      <p:sp>
        <p:nvSpPr>
          <p:cNvPr id="144" name="Line">
            <a:extLst>
              <a:ext uri="{FF2B5EF4-FFF2-40B4-BE49-F238E27FC236}">
                <a16:creationId xmlns:a16="http://schemas.microsoft.com/office/drawing/2014/main" id="{D6984561-E675-8C7B-F955-65AC3CE26036}"/>
              </a:ext>
            </a:extLst>
          </p:cNvPr>
          <p:cNvSpPr/>
          <p:nvPr/>
        </p:nvSpPr>
        <p:spPr>
          <a:xfrm flipV="1">
            <a:off x="4470181" y="4286630"/>
            <a:ext cx="0" cy="1481112"/>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5400"/>
          </a:p>
        </p:txBody>
      </p:sp>
      <p:sp>
        <p:nvSpPr>
          <p:cNvPr id="145" name="Line">
            <a:extLst>
              <a:ext uri="{FF2B5EF4-FFF2-40B4-BE49-F238E27FC236}">
                <a16:creationId xmlns:a16="http://schemas.microsoft.com/office/drawing/2014/main" id="{85D37EB7-5718-344D-7262-E05ABA6AC823}"/>
              </a:ext>
            </a:extLst>
          </p:cNvPr>
          <p:cNvSpPr/>
          <p:nvPr/>
        </p:nvSpPr>
        <p:spPr>
          <a:xfrm flipH="1">
            <a:off x="4466270" y="5760909"/>
            <a:ext cx="901801"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5400"/>
          </a:p>
        </p:txBody>
      </p:sp>
      <p:sp>
        <p:nvSpPr>
          <p:cNvPr id="146" name="Line">
            <a:extLst>
              <a:ext uri="{FF2B5EF4-FFF2-40B4-BE49-F238E27FC236}">
                <a16:creationId xmlns:a16="http://schemas.microsoft.com/office/drawing/2014/main" id="{4D0BFA0C-5884-72FE-FD64-66C9333C8654}"/>
              </a:ext>
            </a:extLst>
          </p:cNvPr>
          <p:cNvSpPr/>
          <p:nvPr/>
        </p:nvSpPr>
        <p:spPr>
          <a:xfrm flipH="1">
            <a:off x="4466270" y="4286632"/>
            <a:ext cx="901801"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5400"/>
          </a:p>
        </p:txBody>
      </p:sp>
      <p:sp>
        <p:nvSpPr>
          <p:cNvPr id="147" name="Data loss">
            <a:extLst>
              <a:ext uri="{FF2B5EF4-FFF2-40B4-BE49-F238E27FC236}">
                <a16:creationId xmlns:a16="http://schemas.microsoft.com/office/drawing/2014/main" id="{EC4B5015-DDD2-4536-F087-4A855C63850A}"/>
              </a:ext>
            </a:extLst>
          </p:cNvPr>
          <p:cNvSpPr txBox="1"/>
          <p:nvPr/>
        </p:nvSpPr>
        <p:spPr>
          <a:xfrm>
            <a:off x="4520376" y="3982187"/>
            <a:ext cx="1023836" cy="321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b="0">
                <a:latin typeface="Myriad Pro"/>
                <a:ea typeface="Myriad Pro"/>
                <a:cs typeface="Myriad Pro"/>
                <a:sym typeface="Myriad Pro"/>
              </a:defRPr>
            </a:lvl1pPr>
          </a:lstStyle>
          <a:p>
            <a:r>
              <a:rPr sz="1600" dirty="0"/>
              <a:t>Data loss</a:t>
            </a:r>
          </a:p>
        </p:txBody>
      </p:sp>
      <p:sp>
        <p:nvSpPr>
          <p:cNvPr id="148" name="Physics losses">
            <a:extLst>
              <a:ext uri="{FF2B5EF4-FFF2-40B4-BE49-F238E27FC236}">
                <a16:creationId xmlns:a16="http://schemas.microsoft.com/office/drawing/2014/main" id="{1AAFFBEC-5921-87BC-7E2A-B81A8395E587}"/>
              </a:ext>
            </a:extLst>
          </p:cNvPr>
          <p:cNvSpPr txBox="1"/>
          <p:nvPr/>
        </p:nvSpPr>
        <p:spPr>
          <a:xfrm>
            <a:off x="4506663" y="5192269"/>
            <a:ext cx="1146919" cy="575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b="0">
                <a:latin typeface="Myriad Pro"/>
                <a:ea typeface="Myriad Pro"/>
                <a:cs typeface="Myriad Pro"/>
                <a:sym typeface="Myriad Pro"/>
              </a:defRPr>
            </a:lvl1pPr>
          </a:lstStyle>
          <a:p>
            <a:r>
              <a:rPr sz="1600" dirty="0"/>
              <a:t>Physics losses</a:t>
            </a:r>
          </a:p>
        </p:txBody>
      </p:sp>
      <p:sp>
        <p:nvSpPr>
          <p:cNvPr id="150" name="Line">
            <a:extLst>
              <a:ext uri="{FF2B5EF4-FFF2-40B4-BE49-F238E27FC236}">
                <a16:creationId xmlns:a16="http://schemas.microsoft.com/office/drawing/2014/main" id="{89088064-6805-CCA4-1201-D8BA4C88BBBA}"/>
              </a:ext>
            </a:extLst>
          </p:cNvPr>
          <p:cNvSpPr/>
          <p:nvPr/>
        </p:nvSpPr>
        <p:spPr>
          <a:xfrm>
            <a:off x="6820818" y="5649295"/>
            <a:ext cx="1" cy="320969"/>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5400"/>
          </a:p>
        </p:txBody>
      </p:sp>
      <p:sp>
        <p:nvSpPr>
          <p:cNvPr id="152" name="Input">
            <a:extLst>
              <a:ext uri="{FF2B5EF4-FFF2-40B4-BE49-F238E27FC236}">
                <a16:creationId xmlns:a16="http://schemas.microsoft.com/office/drawing/2014/main" id="{BC79886D-8336-6275-2332-1713CCECBB26}"/>
              </a:ext>
            </a:extLst>
          </p:cNvPr>
          <p:cNvSpPr txBox="1"/>
          <p:nvPr/>
        </p:nvSpPr>
        <p:spPr>
          <a:xfrm>
            <a:off x="846366" y="4753220"/>
            <a:ext cx="694484" cy="3436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b="0">
                <a:latin typeface="Myriad Pro"/>
                <a:ea typeface="Myriad Pro"/>
                <a:cs typeface="Myriad Pro"/>
                <a:sym typeface="Myriad Pro"/>
              </a:defRPr>
            </a:lvl1pPr>
          </a:lstStyle>
          <a:p>
            <a:r>
              <a:rPr sz="1600"/>
              <a:t>Input</a:t>
            </a:r>
          </a:p>
        </p:txBody>
      </p:sp>
      <p:pic>
        <p:nvPicPr>
          <p:cNvPr id="153" name="latex-image-1.pdf" descr="latex-image-1.pdf">
            <a:extLst>
              <a:ext uri="{FF2B5EF4-FFF2-40B4-BE49-F238E27FC236}">
                <a16:creationId xmlns:a16="http://schemas.microsoft.com/office/drawing/2014/main" id="{27E173EE-3555-81BC-C327-B6BC2AE4FA02}"/>
              </a:ext>
            </a:extLst>
          </p:cNvPr>
          <p:cNvPicPr>
            <a:picLocks noChangeAspect="1"/>
          </p:cNvPicPr>
          <p:nvPr/>
        </p:nvPicPr>
        <p:blipFill>
          <a:blip r:embed="rId3"/>
          <a:stretch>
            <a:fillRect/>
          </a:stretch>
        </p:blipFill>
        <p:spPr>
          <a:xfrm>
            <a:off x="1075676" y="5053465"/>
            <a:ext cx="235865" cy="146619"/>
          </a:xfrm>
          <a:prstGeom prst="rect">
            <a:avLst/>
          </a:prstGeom>
          <a:ln w="12700">
            <a:miter lim="400000"/>
          </a:ln>
        </p:spPr>
      </p:pic>
      <p:sp>
        <p:nvSpPr>
          <p:cNvPr id="154" name="Ritz et al., 2015">
            <a:extLst>
              <a:ext uri="{FF2B5EF4-FFF2-40B4-BE49-F238E27FC236}">
                <a16:creationId xmlns:a16="http://schemas.microsoft.com/office/drawing/2014/main" id="{28CB5FB9-8393-8485-5884-8E7F5423D70A}"/>
              </a:ext>
            </a:extLst>
          </p:cNvPr>
          <p:cNvSpPr txBox="1"/>
          <p:nvPr/>
        </p:nvSpPr>
        <p:spPr>
          <a:xfrm>
            <a:off x="37461" y="6596965"/>
            <a:ext cx="1197444"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400" b="0">
                <a:latin typeface="Myriad Pro"/>
                <a:ea typeface="Myriad Pro"/>
                <a:cs typeface="Myriad Pro"/>
                <a:sym typeface="Myriad Pro"/>
              </a:defRPr>
            </a:lvl1pPr>
          </a:lstStyle>
          <a:p>
            <a:r>
              <a:rPr lang="en-US" sz="1200" dirty="0">
                <a:solidFill>
                  <a:schemeClr val="bg1">
                    <a:lumMod val="50000"/>
                  </a:schemeClr>
                </a:solidFill>
              </a:rPr>
              <a:t>Riel et al., (2021)</a:t>
            </a:r>
            <a:endParaRPr sz="1200" dirty="0">
              <a:solidFill>
                <a:schemeClr val="bg1">
                  <a:lumMod val="50000"/>
                </a:schemeClr>
              </a:solidFill>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0BBD43C1-1D81-6C52-82B6-9AB709111744}"/>
                  </a:ext>
                </a:extLst>
              </p:cNvPr>
              <p:cNvSpPr txBox="1"/>
              <p:nvPr/>
            </p:nvSpPr>
            <p:spPr>
              <a:xfrm>
                <a:off x="5734231" y="5949766"/>
                <a:ext cx="2317010" cy="532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sz="1400" i="1" smtClean="0">
                              <a:solidFill>
                                <a:srgbClr val="836967"/>
                              </a:solidFill>
                              <a:latin typeface="Cambria Math" panose="02040503050406030204" pitchFamily="18" charset="0"/>
                            </a:rPr>
                          </m:ctrlPr>
                        </m:sSubPr>
                        <m:e>
                          <m:r>
                            <a:rPr lang="nb-NO" sz="1400">
                              <a:latin typeface="Cambria Math" panose="02040503050406030204" pitchFamily="18" charset="0"/>
                            </a:rPr>
                            <m:t>ℒ</m:t>
                          </m:r>
                        </m:e>
                        <m:sub>
                          <m:r>
                            <a:rPr lang="nb-NO" sz="1400" i="0">
                              <a:latin typeface="Cambria Math" panose="02040503050406030204" pitchFamily="18" charset="0"/>
                            </a:rPr>
                            <m:t>ℱ</m:t>
                          </m:r>
                        </m:sub>
                      </m:sSub>
                      <m:d>
                        <m:dPr>
                          <m:ctrlPr>
                            <a:rPr lang="nb-NO" sz="1400" i="1">
                              <a:solidFill>
                                <a:srgbClr val="836967"/>
                              </a:solidFill>
                              <a:latin typeface="Cambria Math" panose="02040503050406030204" pitchFamily="18" charset="0"/>
                            </a:rPr>
                          </m:ctrlPr>
                        </m:dPr>
                        <m:e>
                          <m:r>
                            <a:rPr lang="nb-NO" sz="1400" i="1">
                              <a:latin typeface="Cambria Math" panose="02040503050406030204" pitchFamily="18" charset="0"/>
                            </a:rPr>
                            <m:t>𝜃</m:t>
                          </m:r>
                        </m:e>
                      </m:d>
                      <m:r>
                        <a:rPr lang="nb-NO" sz="1400" i="0">
                          <a:latin typeface="Cambria Math" panose="02040503050406030204" pitchFamily="18" charset="0"/>
                        </a:rPr>
                        <m:t>=</m:t>
                      </m:r>
                      <m:nary>
                        <m:naryPr>
                          <m:limLoc m:val="subSup"/>
                          <m:supHide m:val="on"/>
                          <m:ctrlPr>
                            <a:rPr lang="nb-NO" sz="1400" i="1">
                              <a:latin typeface="Cambria Math" panose="02040503050406030204" pitchFamily="18" charset="0"/>
                            </a:rPr>
                          </m:ctrlPr>
                        </m:naryPr>
                        <m:sub>
                          <m:r>
                            <m:rPr>
                              <m:sty m:val="p"/>
                            </m:rPr>
                            <a:rPr lang="nb-NO" sz="1400" i="0">
                              <a:latin typeface="Cambria Math" panose="02040503050406030204" pitchFamily="18" charset="0"/>
                            </a:rPr>
                            <m:t>Ω</m:t>
                          </m:r>
                        </m:sub>
                        <m:sup/>
                        <m:e>
                          <m:sSup>
                            <m:sSupPr>
                              <m:ctrlPr>
                                <a:rPr lang="nb-NO" sz="1400" i="1">
                                  <a:solidFill>
                                    <a:srgbClr val="836967"/>
                                  </a:solidFill>
                                  <a:latin typeface="Cambria Math" panose="02040503050406030204" pitchFamily="18" charset="0"/>
                                </a:rPr>
                              </m:ctrlPr>
                            </m:sSupPr>
                            <m:e>
                              <m:d>
                                <m:dPr>
                                  <m:begChr m:val="|"/>
                                  <m:endChr m:val="|"/>
                                  <m:ctrlPr>
                                    <a:rPr lang="nb-NO" sz="1400" i="1">
                                      <a:solidFill>
                                        <a:srgbClr val="836967"/>
                                      </a:solidFill>
                                      <a:latin typeface="Cambria Math" panose="02040503050406030204" pitchFamily="18" charset="0"/>
                                    </a:rPr>
                                  </m:ctrlPr>
                                </m:dPr>
                                <m:e>
                                  <m:r>
                                    <a:rPr lang="nb-NO" sz="1400" i="0">
                                      <a:latin typeface="Cambria Math" panose="02040503050406030204" pitchFamily="18" charset="0"/>
                                    </a:rPr>
                                    <m:t>ℱ</m:t>
                                  </m:r>
                                  <m:d>
                                    <m:dPr>
                                      <m:ctrlPr>
                                        <a:rPr lang="nb-NO" sz="1400" i="1">
                                          <a:latin typeface="Cambria Math" panose="02040503050406030204" pitchFamily="18" charset="0"/>
                                        </a:rPr>
                                      </m:ctrlPr>
                                    </m:dPr>
                                    <m:e>
                                      <m:r>
                                        <a:rPr lang="nb-NO" sz="1400" i="0">
                                          <a:latin typeface="Cambria Math" panose="02040503050406030204" pitchFamily="18" charset="0"/>
                                        </a:rPr>
                                        <m:t>𝒩</m:t>
                                      </m:r>
                                    </m:e>
                                  </m:d>
                                </m:e>
                              </m:d>
                            </m:e>
                            <m:sup>
                              <m:r>
                                <a:rPr lang="nb-NO" sz="1400" i="0">
                                  <a:latin typeface="Cambria Math" panose="02040503050406030204" pitchFamily="18" charset="0"/>
                                </a:rPr>
                                <m:t>2</m:t>
                              </m:r>
                            </m:sup>
                          </m:sSup>
                          <m:r>
                            <a:rPr lang="nb-NO" sz="1400" i="1">
                              <a:latin typeface="Cambria Math" panose="02040503050406030204" pitchFamily="18" charset="0"/>
                            </a:rPr>
                            <m:t>𝑑𝑥</m:t>
                          </m:r>
                        </m:e>
                      </m:nary>
                    </m:oMath>
                  </m:oMathPara>
                </a14:m>
                <a:endParaRPr lang="nb-NO" sz="1400" dirty="0"/>
              </a:p>
            </p:txBody>
          </p:sp>
        </mc:Choice>
        <mc:Fallback xmlns="">
          <p:sp>
            <p:nvSpPr>
              <p:cNvPr id="158" name="TextBox 157">
                <a:extLst>
                  <a:ext uri="{FF2B5EF4-FFF2-40B4-BE49-F238E27FC236}">
                    <a16:creationId xmlns:a16="http://schemas.microsoft.com/office/drawing/2014/main" id="{0BBD43C1-1D81-6C52-82B6-9AB709111744}"/>
                  </a:ext>
                </a:extLst>
              </p:cNvPr>
              <p:cNvSpPr txBox="1">
                <a:spLocks noRot="1" noChangeAspect="1" noMove="1" noResize="1" noEditPoints="1" noAdjustHandles="1" noChangeArrowheads="1" noChangeShapeType="1" noTextEdit="1"/>
              </p:cNvSpPr>
              <p:nvPr/>
            </p:nvSpPr>
            <p:spPr>
              <a:xfrm>
                <a:off x="5734231" y="5949766"/>
                <a:ext cx="2317010" cy="532838"/>
              </a:xfrm>
              <a:prstGeom prst="rect">
                <a:avLst/>
              </a:prstGeom>
              <a:blipFill>
                <a:blip r:embed="rId4"/>
                <a:stretch>
                  <a:fillRect t="-164368" b="-235632"/>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3E33E66F-5ACA-D5CF-DA72-EDF7A647DF1E}"/>
                  </a:ext>
                </a:extLst>
              </p:cNvPr>
              <p:cNvSpPr txBox="1"/>
              <p:nvPr/>
            </p:nvSpPr>
            <p:spPr>
              <a:xfrm>
                <a:off x="5407819" y="5308932"/>
                <a:ext cx="261113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400" smtClean="0">
                          <a:latin typeface="Cambria Math" panose="02040503050406030204" pitchFamily="18" charset="0"/>
                        </a:rPr>
                        <m:t>ℱ</m:t>
                      </m:r>
                      <m:r>
                        <a:rPr lang="nb-NO" sz="1400" i="0">
                          <a:latin typeface="Cambria Math" panose="02040503050406030204" pitchFamily="18" charset="0"/>
                        </a:rPr>
                        <m:t>=</m:t>
                      </m:r>
                      <m:sSub>
                        <m:sSubPr>
                          <m:ctrlPr>
                            <a:rPr lang="nb-NO" sz="1400" i="1">
                              <a:solidFill>
                                <a:srgbClr val="836967"/>
                              </a:solidFill>
                              <a:latin typeface="Cambria Math" panose="02040503050406030204" pitchFamily="18" charset="0"/>
                            </a:rPr>
                          </m:ctrlPr>
                        </m:sSubPr>
                        <m:e>
                          <m:r>
                            <a:rPr lang="nb-NO" sz="1400" i="0">
                              <a:latin typeface="Cambria Math" panose="02040503050406030204" pitchFamily="18" charset="0"/>
                            </a:rPr>
                            <m:t>𝜕</m:t>
                          </m:r>
                        </m:e>
                        <m:sub>
                          <m:r>
                            <a:rPr lang="en-US" sz="1400" b="0" i="1" smtClean="0">
                              <a:latin typeface="Cambria Math" panose="02040503050406030204" pitchFamily="18" charset="0"/>
                            </a:rPr>
                            <m:t>𝑡</m:t>
                          </m:r>
                        </m:sub>
                      </m:sSub>
                      <m:sSub>
                        <m:sSubPr>
                          <m:ctrlPr>
                            <a:rPr lang="nb-NO" sz="1400" i="1">
                              <a:solidFill>
                                <a:srgbClr val="836967"/>
                              </a:solidFill>
                              <a:latin typeface="Cambria Math" panose="02040503050406030204" pitchFamily="18" charset="0"/>
                            </a:rPr>
                          </m:ctrlPr>
                        </m:sSubPr>
                        <m:e>
                          <m:r>
                            <a:rPr lang="nb-NO" sz="1400" i="1">
                              <a:latin typeface="Cambria Math" panose="02040503050406030204" pitchFamily="18" charset="0"/>
                            </a:rPr>
                            <m:t>𝑆</m:t>
                          </m:r>
                        </m:e>
                        <m:sub>
                          <m:r>
                            <a:rPr lang="nb-NO" sz="1400" i="1">
                              <a:latin typeface="Cambria Math" panose="02040503050406030204" pitchFamily="18" charset="0"/>
                            </a:rPr>
                            <m:t>𝑛</m:t>
                          </m:r>
                        </m:sub>
                      </m:sSub>
                      <m:r>
                        <a:rPr lang="nb-NO" sz="1400" i="0">
                          <a:latin typeface="Cambria Math" panose="02040503050406030204" pitchFamily="18" charset="0"/>
                        </a:rPr>
                        <m:t>−</m:t>
                      </m:r>
                      <m:sSubSup>
                        <m:sSubSupPr>
                          <m:ctrlPr>
                            <a:rPr lang="nb-NO" sz="1400" i="1">
                              <a:latin typeface="Cambria Math" panose="02040503050406030204" pitchFamily="18" charset="0"/>
                            </a:rPr>
                          </m:ctrlPr>
                        </m:sSubSupPr>
                        <m:e>
                          <m:r>
                            <a:rPr lang="nb-NO" sz="1400">
                              <a:latin typeface="Cambria Math" panose="02040503050406030204" pitchFamily="18" charset="0"/>
                            </a:rPr>
                            <m:t>𝜕</m:t>
                          </m:r>
                        </m:e>
                        <m:sub>
                          <m:r>
                            <a:rPr lang="en-US" sz="1400" i="1">
                              <a:latin typeface="Cambria Math" panose="02040503050406030204" pitchFamily="18" charset="0"/>
                            </a:rPr>
                            <m:t>𝑥</m:t>
                          </m:r>
                        </m:sub>
                        <m:sup>
                          <m:r>
                            <a:rPr lang="en-US" sz="1400" i="1">
                              <a:latin typeface="Cambria Math" panose="02040503050406030204" pitchFamily="18" charset="0"/>
                            </a:rPr>
                            <m:t>2</m:t>
                          </m:r>
                        </m:sup>
                      </m:sSubSup>
                      <m:sSub>
                        <m:sSubPr>
                          <m:ctrlPr>
                            <a:rPr lang="nb-NO" sz="1400" i="1">
                              <a:solidFill>
                                <a:srgbClr val="836967"/>
                              </a:solidFill>
                              <a:latin typeface="Cambria Math" panose="02040503050406030204" pitchFamily="18" charset="0"/>
                            </a:rPr>
                          </m:ctrlPr>
                        </m:sSubPr>
                        <m:e>
                          <m:r>
                            <a:rPr lang="nb-NO" sz="1400" i="1">
                              <a:latin typeface="Cambria Math" panose="02040503050406030204" pitchFamily="18" charset="0"/>
                            </a:rPr>
                            <m:t>𝑆</m:t>
                          </m:r>
                        </m:e>
                        <m:sub>
                          <m:r>
                            <a:rPr lang="nb-NO" sz="1400" i="1">
                              <a:latin typeface="Cambria Math" panose="02040503050406030204" pitchFamily="18" charset="0"/>
                            </a:rPr>
                            <m:t>𝑛</m:t>
                          </m:r>
                        </m:sub>
                      </m:sSub>
                    </m:oMath>
                  </m:oMathPara>
                </a14:m>
                <a:endParaRPr lang="nb-NO" sz="1400" dirty="0"/>
              </a:p>
            </p:txBody>
          </p:sp>
        </mc:Choice>
        <mc:Fallback xmlns="">
          <p:sp>
            <p:nvSpPr>
              <p:cNvPr id="160" name="TextBox 159">
                <a:extLst>
                  <a:ext uri="{FF2B5EF4-FFF2-40B4-BE49-F238E27FC236}">
                    <a16:creationId xmlns:a16="http://schemas.microsoft.com/office/drawing/2014/main" id="{3E33E66F-5ACA-D5CF-DA72-EDF7A647DF1E}"/>
                  </a:ext>
                </a:extLst>
              </p:cNvPr>
              <p:cNvSpPr txBox="1">
                <a:spLocks noRot="1" noChangeAspect="1" noMove="1" noResize="1" noEditPoints="1" noAdjustHandles="1" noChangeArrowheads="1" noChangeShapeType="1" noTextEdit="1"/>
              </p:cNvSpPr>
              <p:nvPr/>
            </p:nvSpPr>
            <p:spPr>
              <a:xfrm>
                <a:off x="5407819" y="5308932"/>
                <a:ext cx="2611131" cy="307777"/>
              </a:xfrm>
              <a:prstGeom prst="rect">
                <a:avLst/>
              </a:prstGeom>
              <a:blipFill>
                <a:blip r:embed="rId5"/>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318F20-2EB6-627E-16DF-574AF19F25B8}"/>
                  </a:ext>
                </a:extLst>
              </p:cNvPr>
              <p:cNvSpPr txBox="1"/>
              <p:nvPr/>
            </p:nvSpPr>
            <p:spPr>
              <a:xfrm>
                <a:off x="3649645" y="4798645"/>
                <a:ext cx="52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sz="1800" i="1" smtClean="0">
                              <a:solidFill>
                                <a:srgbClr val="836967"/>
                              </a:solidFill>
                              <a:latin typeface="Cambria Math" panose="02040503050406030204" pitchFamily="18" charset="0"/>
                            </a:rPr>
                          </m:ctrlPr>
                        </m:sSubPr>
                        <m:e>
                          <m:r>
                            <a:rPr lang="nb-NO" sz="1800" i="1">
                              <a:latin typeface="Cambria Math" panose="02040503050406030204" pitchFamily="18" charset="0"/>
                            </a:rPr>
                            <m:t>𝑆</m:t>
                          </m:r>
                        </m:e>
                        <m:sub>
                          <m:r>
                            <a:rPr lang="nb-NO" sz="1800" i="1">
                              <a:latin typeface="Cambria Math" panose="02040503050406030204" pitchFamily="18" charset="0"/>
                            </a:rPr>
                            <m:t>𝑛</m:t>
                          </m:r>
                        </m:sub>
                      </m:sSub>
                    </m:oMath>
                  </m:oMathPara>
                </a14:m>
                <a:endParaRPr lang="nb-NO" dirty="0"/>
              </a:p>
            </p:txBody>
          </p:sp>
        </mc:Choice>
        <mc:Fallback xmlns="">
          <p:sp>
            <p:nvSpPr>
              <p:cNvPr id="5" name="TextBox 4">
                <a:extLst>
                  <a:ext uri="{FF2B5EF4-FFF2-40B4-BE49-F238E27FC236}">
                    <a16:creationId xmlns:a16="http://schemas.microsoft.com/office/drawing/2014/main" id="{2D318F20-2EB6-627E-16DF-574AF19F25B8}"/>
                  </a:ext>
                </a:extLst>
              </p:cNvPr>
              <p:cNvSpPr txBox="1">
                <a:spLocks noRot="1" noChangeAspect="1" noMove="1" noResize="1" noEditPoints="1" noAdjustHandles="1" noChangeArrowheads="1" noChangeShapeType="1" noTextEdit="1"/>
              </p:cNvSpPr>
              <p:nvPr/>
            </p:nvSpPr>
            <p:spPr>
              <a:xfrm>
                <a:off x="3649645" y="4798645"/>
                <a:ext cx="521740" cy="369332"/>
              </a:xfrm>
              <a:prstGeom prst="rect">
                <a:avLst/>
              </a:prstGeom>
              <a:blipFill>
                <a:blip r:embed="rId6"/>
                <a:stretch>
                  <a:fillRect/>
                </a:stretch>
              </a:blipFill>
            </p:spPr>
            <p:txBody>
              <a:bodyPr/>
              <a:lstStyle/>
              <a:p>
                <a:r>
                  <a:rPr lang="nb-NO">
                    <a:noFill/>
                  </a:rPr>
                  <a:t> </a:t>
                </a:r>
              </a:p>
            </p:txBody>
          </p:sp>
        </mc:Fallback>
      </mc:AlternateContent>
      <p:grpSp>
        <p:nvGrpSpPr>
          <p:cNvPr id="149" name="Group 148">
            <a:extLst>
              <a:ext uri="{FF2B5EF4-FFF2-40B4-BE49-F238E27FC236}">
                <a16:creationId xmlns:a16="http://schemas.microsoft.com/office/drawing/2014/main" id="{92ED3D86-8E73-D5DC-0F4E-1A4ED71B9348}"/>
              </a:ext>
            </a:extLst>
          </p:cNvPr>
          <p:cNvGrpSpPr/>
          <p:nvPr/>
        </p:nvGrpSpPr>
        <p:grpSpPr>
          <a:xfrm>
            <a:off x="1234905" y="5345740"/>
            <a:ext cx="2707920" cy="1073160"/>
            <a:chOff x="1234905" y="5345740"/>
            <a:chExt cx="2707920" cy="107316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E60EF7CC-5E6B-8459-C8BB-91994B1C1E6D}"/>
                    </a:ext>
                  </a:extLst>
                </p14:cNvPr>
                <p14:cNvContentPartPr/>
                <p14:nvPr/>
              </p14:nvContentPartPr>
              <p14:xfrm>
                <a:off x="1234905" y="5480380"/>
                <a:ext cx="2707920" cy="938520"/>
              </p14:xfrm>
            </p:contentPart>
          </mc:Choice>
          <mc:Fallback xmlns="">
            <p:pic>
              <p:nvPicPr>
                <p:cNvPr id="6" name="Ink 5">
                  <a:extLst>
                    <a:ext uri="{FF2B5EF4-FFF2-40B4-BE49-F238E27FC236}">
                      <a16:creationId xmlns:a16="http://schemas.microsoft.com/office/drawing/2014/main" id="{E60EF7CC-5E6B-8459-C8BB-91994B1C1E6D}"/>
                    </a:ext>
                  </a:extLst>
                </p:cNvPr>
                <p:cNvPicPr/>
                <p:nvPr/>
              </p:nvPicPr>
              <p:blipFill>
                <a:blip r:embed="rId8"/>
                <a:stretch>
                  <a:fillRect/>
                </a:stretch>
              </p:blipFill>
              <p:spPr>
                <a:xfrm>
                  <a:off x="1206465" y="5451940"/>
                  <a:ext cx="2764800" cy="995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2" name="Ink 141">
                  <a:extLst>
                    <a:ext uri="{FF2B5EF4-FFF2-40B4-BE49-F238E27FC236}">
                      <a16:creationId xmlns:a16="http://schemas.microsoft.com/office/drawing/2014/main" id="{DC4C3E4F-9E5B-BB5D-BE15-D513F4CCF0B3}"/>
                    </a:ext>
                  </a:extLst>
                </p14:cNvPr>
                <p14:cNvContentPartPr/>
                <p14:nvPr/>
              </p14:nvContentPartPr>
              <p14:xfrm>
                <a:off x="3755625" y="5345740"/>
                <a:ext cx="170280" cy="150120"/>
              </p14:xfrm>
            </p:contentPart>
          </mc:Choice>
          <mc:Fallback xmlns="">
            <p:pic>
              <p:nvPicPr>
                <p:cNvPr id="142" name="Ink 141">
                  <a:extLst>
                    <a:ext uri="{FF2B5EF4-FFF2-40B4-BE49-F238E27FC236}">
                      <a16:creationId xmlns:a16="http://schemas.microsoft.com/office/drawing/2014/main" id="{DC4C3E4F-9E5B-BB5D-BE15-D513F4CCF0B3}"/>
                    </a:ext>
                  </a:extLst>
                </p:cNvPr>
                <p:cNvPicPr/>
                <p:nvPr/>
              </p:nvPicPr>
              <p:blipFill>
                <a:blip r:embed="rId10"/>
                <a:stretch>
                  <a:fillRect/>
                </a:stretch>
              </p:blipFill>
              <p:spPr>
                <a:xfrm>
                  <a:off x="3727545" y="5317300"/>
                  <a:ext cx="227160" cy="207000"/>
                </a:xfrm>
                <a:prstGeom prst="rect">
                  <a:avLst/>
                </a:prstGeom>
              </p:spPr>
            </p:pic>
          </mc:Fallback>
        </mc:AlternateContent>
      </p:grpSp>
      <p:sp>
        <p:nvSpPr>
          <p:cNvPr id="166" name="Slide Number Placeholder 165">
            <a:extLst>
              <a:ext uri="{FF2B5EF4-FFF2-40B4-BE49-F238E27FC236}">
                <a16:creationId xmlns:a16="http://schemas.microsoft.com/office/drawing/2014/main" id="{945FF0F3-F42C-8C28-201A-548CE9322E03}"/>
              </a:ext>
            </a:extLst>
          </p:cNvPr>
          <p:cNvSpPr>
            <a:spLocks noGrp="1"/>
          </p:cNvSpPr>
          <p:nvPr>
            <p:ph type="sldNum" sz="quarter" idx="12"/>
          </p:nvPr>
        </p:nvSpPr>
        <p:spPr/>
        <p:txBody>
          <a:bodyPr/>
          <a:lstStyle/>
          <a:p>
            <a:fld id="{68FA913F-7171-4556-8BED-0A30A44EC611}" type="slidenum">
              <a:rPr lang="en-GB" smtClean="0"/>
              <a:t>12</a:t>
            </a:fld>
            <a:endParaRPr lang="en-GB"/>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D5AFA3F3-4631-149E-1A45-C3ED31473AD8}"/>
                  </a:ext>
                </a:extLst>
              </p:cNvPr>
              <p:cNvSpPr txBox="1"/>
              <p:nvPr/>
            </p:nvSpPr>
            <p:spPr>
              <a:xfrm>
                <a:off x="9127017" y="4866300"/>
                <a:ext cx="2541352" cy="369332"/>
              </a:xfrm>
              <a:prstGeom prst="rect">
                <a:avLst/>
              </a:prstGeom>
              <a:noFill/>
            </p:spPr>
            <p:txBody>
              <a:bodyPr wrap="square">
                <a:spAutoFit/>
              </a:bodyPr>
              <a:lstStyle/>
              <a:p>
                <a14:m>
                  <m:oMath xmlns:m="http://schemas.openxmlformats.org/officeDocument/2006/math">
                    <m:sSub>
                      <m:sSubPr>
                        <m:ctrlPr>
                          <a:rPr lang="nb-NO" sz="1800" i="1" smtClean="0">
                            <a:solidFill>
                              <a:srgbClr val="836967"/>
                            </a:solidFill>
                            <a:latin typeface="Cambria Math" panose="02040503050406030204" pitchFamily="18" charset="0"/>
                          </a:rPr>
                        </m:ctrlPr>
                      </m:sSubPr>
                      <m:e>
                        <m:r>
                          <a:rPr lang="nb-NO">
                            <a:latin typeface="Cambria Math" panose="02040503050406030204" pitchFamily="18" charset="0"/>
                          </a:rPr>
                          <m:t>ℒ</m:t>
                        </m:r>
                        <m:d>
                          <m:dPr>
                            <m:ctrlPr>
                              <a:rPr lang="nb-NO" i="1">
                                <a:solidFill>
                                  <a:srgbClr val="836967"/>
                                </a:solidFill>
                                <a:latin typeface="Cambria Math" panose="02040503050406030204" pitchFamily="18" charset="0"/>
                              </a:rPr>
                            </m:ctrlPr>
                          </m:dPr>
                          <m:e>
                            <m:r>
                              <a:rPr lang="nb-NO" i="1">
                                <a:latin typeface="Cambria Math" panose="02040503050406030204" pitchFamily="18" charset="0"/>
                              </a:rPr>
                              <m:t>𝜃</m:t>
                            </m:r>
                          </m:e>
                        </m:d>
                        <m:r>
                          <a:rPr lang="en-US" b="0" i="0" smtClean="0">
                            <a:latin typeface="Cambria Math" panose="02040503050406030204" pitchFamily="18" charset="0"/>
                          </a:rPr>
                          <m:t>= </m:t>
                        </m:r>
                        <m:r>
                          <a:rPr lang="nb-NO" sz="1800">
                            <a:latin typeface="Cambria Math" panose="02040503050406030204" pitchFamily="18" charset="0"/>
                          </a:rPr>
                          <m:t>ℒ</m:t>
                        </m:r>
                      </m:e>
                      <m:sub>
                        <m:r>
                          <a:rPr lang="en-US" sz="1800" b="0" i="1" smtClean="0">
                            <a:latin typeface="Cambria Math" panose="02040503050406030204" pitchFamily="18" charset="0"/>
                          </a:rPr>
                          <m:t>𝐷</m:t>
                        </m:r>
                      </m:sub>
                    </m:sSub>
                    <m:d>
                      <m:dPr>
                        <m:ctrlPr>
                          <a:rPr lang="nb-NO" sz="1800" i="1">
                            <a:solidFill>
                              <a:srgbClr val="836967"/>
                            </a:solidFill>
                            <a:latin typeface="Cambria Math" panose="02040503050406030204" pitchFamily="18" charset="0"/>
                          </a:rPr>
                        </m:ctrlPr>
                      </m:dPr>
                      <m:e>
                        <m:r>
                          <a:rPr lang="nb-NO" sz="1800" i="1">
                            <a:latin typeface="Cambria Math" panose="02040503050406030204" pitchFamily="18" charset="0"/>
                          </a:rPr>
                          <m:t>𝜃</m:t>
                        </m:r>
                      </m:e>
                    </m:d>
                  </m:oMath>
                </a14:m>
                <a:r>
                  <a:rPr lang="nb-NO" dirty="0"/>
                  <a:t>+</a:t>
                </a:r>
                <a:r>
                  <a:rPr lang="nb-NO" dirty="0">
                    <a:solidFill>
                      <a:srgbClr val="836967"/>
                    </a:solidFill>
                  </a:rPr>
                  <a:t> </a:t>
                </a:r>
                <a14:m>
                  <m:oMath xmlns:m="http://schemas.openxmlformats.org/officeDocument/2006/math">
                    <m:sSub>
                      <m:sSubPr>
                        <m:ctrlPr>
                          <a:rPr lang="nb-NO" i="1">
                            <a:solidFill>
                              <a:srgbClr val="836967"/>
                            </a:solidFill>
                            <a:latin typeface="Cambria Math" panose="02040503050406030204" pitchFamily="18" charset="0"/>
                          </a:rPr>
                        </m:ctrlPr>
                      </m:sSubPr>
                      <m:e>
                        <m:r>
                          <a:rPr lang="nb-NO">
                            <a:latin typeface="Cambria Math" panose="02040503050406030204" pitchFamily="18" charset="0"/>
                          </a:rPr>
                          <m:t>ℒ</m:t>
                        </m:r>
                      </m:e>
                      <m:sub>
                        <m:r>
                          <a:rPr lang="nb-NO">
                            <a:latin typeface="Cambria Math" panose="02040503050406030204" pitchFamily="18" charset="0"/>
                          </a:rPr>
                          <m:t>ℱ</m:t>
                        </m:r>
                      </m:sub>
                    </m:sSub>
                    <m:d>
                      <m:dPr>
                        <m:ctrlPr>
                          <a:rPr lang="nb-NO" i="1">
                            <a:solidFill>
                              <a:srgbClr val="836967"/>
                            </a:solidFill>
                            <a:latin typeface="Cambria Math" panose="02040503050406030204" pitchFamily="18" charset="0"/>
                          </a:rPr>
                        </m:ctrlPr>
                      </m:dPr>
                      <m:e>
                        <m:r>
                          <a:rPr lang="nb-NO" i="1">
                            <a:latin typeface="Cambria Math" panose="02040503050406030204" pitchFamily="18" charset="0"/>
                          </a:rPr>
                          <m:t>𝜃</m:t>
                        </m:r>
                      </m:e>
                    </m:d>
                  </m:oMath>
                </a14:m>
                <a:endParaRPr lang="nb-NO" dirty="0"/>
              </a:p>
            </p:txBody>
          </p:sp>
        </mc:Choice>
        <mc:Fallback xmlns="">
          <p:sp>
            <p:nvSpPr>
              <p:cNvPr id="168" name="TextBox 167">
                <a:extLst>
                  <a:ext uri="{FF2B5EF4-FFF2-40B4-BE49-F238E27FC236}">
                    <a16:creationId xmlns:a16="http://schemas.microsoft.com/office/drawing/2014/main" id="{D5AFA3F3-4631-149E-1A45-C3ED31473AD8}"/>
                  </a:ext>
                </a:extLst>
              </p:cNvPr>
              <p:cNvSpPr txBox="1">
                <a:spLocks noRot="1" noChangeAspect="1" noMove="1" noResize="1" noEditPoints="1" noAdjustHandles="1" noChangeArrowheads="1" noChangeShapeType="1" noTextEdit="1"/>
              </p:cNvSpPr>
              <p:nvPr/>
            </p:nvSpPr>
            <p:spPr>
              <a:xfrm>
                <a:off x="9127017" y="4866300"/>
                <a:ext cx="2541352" cy="369332"/>
              </a:xfrm>
              <a:prstGeom prst="rect">
                <a:avLst/>
              </a:prstGeom>
              <a:blipFill>
                <a:blip r:embed="rId11"/>
                <a:stretch>
                  <a:fillRect t="-8197" b="-24590"/>
                </a:stretch>
              </a:blipFill>
            </p:spPr>
            <p:txBody>
              <a:bodyPr/>
              <a:lstStyle/>
              <a:p>
                <a:r>
                  <a:rPr lang="nb-NO">
                    <a:noFill/>
                  </a:rPr>
                  <a:t> </a:t>
                </a:r>
              </a:p>
            </p:txBody>
          </p:sp>
        </mc:Fallback>
      </mc:AlternateContent>
    </p:spTree>
    <p:extLst>
      <p:ext uri="{BB962C8B-B14F-4D97-AF65-F5344CB8AC3E}">
        <p14:creationId xmlns:p14="http://schemas.microsoft.com/office/powerpoint/2010/main" val="4138720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CA58-2BA9-4F05-946B-0DACCC2D1186}"/>
              </a:ext>
            </a:extLst>
          </p:cNvPr>
          <p:cNvSpPr>
            <a:spLocks noGrp="1"/>
          </p:cNvSpPr>
          <p:nvPr>
            <p:ph type="title"/>
          </p:nvPr>
        </p:nvSpPr>
        <p:spPr/>
        <p:txBody>
          <a:bodyPr>
            <a:normAutofit/>
          </a:bodyPr>
          <a:lstStyle/>
          <a:p>
            <a:r>
              <a:rPr lang="en-GB" sz="3600" dirty="0">
                <a:latin typeface="Arial" panose="020B0604020202020204" pitchFamily="34" charset="0"/>
                <a:cs typeface="Arial" panose="020B0604020202020204" pitchFamily="34" charset="0"/>
              </a:rPr>
              <a:t>Harmonic-Oscillator</a:t>
            </a:r>
          </a:p>
        </p:txBody>
      </p:sp>
      <p:pic>
        <p:nvPicPr>
          <p:cNvPr id="5122" name="Picture 2">
            <a:extLst>
              <a:ext uri="{FF2B5EF4-FFF2-40B4-BE49-F238E27FC236}">
                <a16:creationId xmlns:a16="http://schemas.microsoft.com/office/drawing/2014/main" id="{57459E47-1E95-4C62-B5EF-6BD1A39A3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051" y="2053790"/>
            <a:ext cx="5013470" cy="17490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06C1B84-92A8-42C2-A26B-D7770E11F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165" y="425641"/>
            <a:ext cx="3790420" cy="153523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9CDFA99-F1F3-4C0F-986C-18A54A6B4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730" y="4325751"/>
            <a:ext cx="5188557" cy="17494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323AD6-A1EF-44F5-9F20-77098CE0C77C}"/>
              </a:ext>
            </a:extLst>
          </p:cNvPr>
          <p:cNvSpPr txBox="1"/>
          <p:nvPr/>
        </p:nvSpPr>
        <p:spPr>
          <a:xfrm>
            <a:off x="806211" y="1574628"/>
            <a:ext cx="5188557" cy="646331"/>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The dynamics of movements in mechanical oscillators such as spring or pendulum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F02BCB4-578C-406D-9129-011FA59FD936}"/>
                  </a:ext>
                </a:extLst>
              </p:cNvPr>
              <p:cNvSpPr txBox="1"/>
              <p:nvPr/>
            </p:nvSpPr>
            <p:spPr>
              <a:xfrm>
                <a:off x="1051906" y="2582003"/>
                <a:ext cx="4126523" cy="648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𝑓</m:t>
                      </m:r>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𝑥</m:t>
                          </m:r>
                          <m:r>
                            <a:rPr lang="en-GB" i="0">
                              <a:latin typeface="Cambria Math" panose="02040503050406030204" pitchFamily="18" charset="0"/>
                            </a:rPr>
                            <m:t>,</m:t>
                          </m:r>
                          <m:r>
                            <a:rPr lang="en-GB" i="1">
                              <a:latin typeface="Cambria Math" panose="02040503050406030204" pitchFamily="18" charset="0"/>
                            </a:rPr>
                            <m:t>𝑡</m:t>
                          </m:r>
                        </m:e>
                      </m:d>
                      <m:r>
                        <a:rPr lang="en-GB" i="0">
                          <a:latin typeface="Cambria Math" panose="02040503050406030204" pitchFamily="18" charset="0"/>
                        </a:rPr>
                        <m:t>=</m:t>
                      </m:r>
                      <m:r>
                        <a:rPr lang="en-GB" i="1">
                          <a:latin typeface="Cambria Math" panose="02040503050406030204" pitchFamily="18" charset="0"/>
                        </a:rPr>
                        <m:t>𝑚</m:t>
                      </m:r>
                      <m:f>
                        <m:fPr>
                          <m:ctrlPr>
                            <a:rPr lang="en-GB" i="1">
                              <a:solidFill>
                                <a:srgbClr val="836967"/>
                              </a:solidFill>
                              <a:latin typeface="Cambria Math" panose="02040503050406030204" pitchFamily="18" charset="0"/>
                            </a:rPr>
                          </m:ctrlPr>
                        </m:fPr>
                        <m:num>
                          <m:sSup>
                            <m:sSupPr>
                              <m:ctrlPr>
                                <a:rPr lang="en-GB" i="1">
                                  <a:solidFill>
                                    <a:srgbClr val="836967"/>
                                  </a:solidFill>
                                  <a:latin typeface="Cambria Math" panose="02040503050406030204" pitchFamily="18" charset="0"/>
                                </a:rPr>
                              </m:ctrlPr>
                            </m:sSupPr>
                            <m:e>
                              <m:r>
                                <a:rPr lang="en-GB" i="0">
                                  <a:latin typeface="Cambria Math" panose="02040503050406030204" pitchFamily="18" charset="0"/>
                                </a:rPr>
                                <m:t>𝜕</m:t>
                              </m:r>
                            </m:e>
                            <m:sup>
                              <m:r>
                                <a:rPr lang="en-GB" i="0">
                                  <a:latin typeface="Cambria Math" panose="02040503050406030204" pitchFamily="18" charset="0"/>
                                </a:rPr>
                                <m:t>2</m:t>
                              </m:r>
                            </m:sup>
                          </m:sSup>
                          <m:r>
                            <a:rPr lang="en-GB" i="1">
                              <a:latin typeface="Cambria Math" panose="02040503050406030204" pitchFamily="18" charset="0"/>
                            </a:rPr>
                            <m:t>𝑥</m:t>
                          </m:r>
                        </m:num>
                        <m:den>
                          <m:sSup>
                            <m:sSupPr>
                              <m:ctrlPr>
                                <a:rPr lang="en-GB" i="1">
                                  <a:solidFill>
                                    <a:srgbClr val="836967"/>
                                  </a:solidFill>
                                  <a:latin typeface="Cambria Math" panose="02040503050406030204" pitchFamily="18" charset="0"/>
                                </a:rPr>
                              </m:ctrlPr>
                            </m:sSupPr>
                            <m:e>
                              <m:r>
                                <a:rPr lang="en-GB" i="0">
                                  <a:latin typeface="Cambria Math" panose="02040503050406030204" pitchFamily="18" charset="0"/>
                                </a:rPr>
                                <m:t>𝜕</m:t>
                              </m:r>
                              <m:r>
                                <a:rPr lang="en-GB" i="1">
                                  <a:latin typeface="Cambria Math" panose="02040503050406030204" pitchFamily="18" charset="0"/>
                                </a:rPr>
                                <m:t>𝑡</m:t>
                              </m:r>
                            </m:e>
                            <m:sup>
                              <m:r>
                                <a:rPr lang="en-GB" i="0">
                                  <a:latin typeface="Cambria Math" panose="02040503050406030204" pitchFamily="18" charset="0"/>
                                </a:rPr>
                                <m:t>2</m:t>
                              </m:r>
                            </m:sup>
                          </m:sSup>
                        </m:den>
                      </m:f>
                      <m:r>
                        <a:rPr lang="en-GB" i="0">
                          <a:latin typeface="Cambria Math" panose="02040503050406030204" pitchFamily="18" charset="0"/>
                        </a:rPr>
                        <m:t>+</m:t>
                      </m:r>
                      <m:r>
                        <a:rPr lang="en-GB" i="1">
                          <a:latin typeface="Cambria Math" panose="02040503050406030204" pitchFamily="18" charset="0"/>
                        </a:rPr>
                        <m:t>𝜇</m:t>
                      </m:r>
                      <m:f>
                        <m:fPr>
                          <m:ctrlPr>
                            <a:rPr lang="en-GB" i="1">
                              <a:solidFill>
                                <a:srgbClr val="836967"/>
                              </a:solidFill>
                              <a:latin typeface="Cambria Math" panose="02040503050406030204" pitchFamily="18" charset="0"/>
                            </a:rPr>
                          </m:ctrlPr>
                        </m:fPr>
                        <m:num>
                          <m:r>
                            <a:rPr lang="en-GB" i="0">
                              <a:latin typeface="Cambria Math" panose="02040503050406030204" pitchFamily="18" charset="0"/>
                            </a:rPr>
                            <m:t>𝜕</m:t>
                          </m:r>
                          <m:r>
                            <a:rPr lang="en-GB" i="1">
                              <a:latin typeface="Cambria Math" panose="02040503050406030204" pitchFamily="18" charset="0"/>
                            </a:rPr>
                            <m:t>𝑥</m:t>
                          </m:r>
                        </m:num>
                        <m:den>
                          <m:r>
                            <a:rPr lang="en-GB" i="0">
                              <a:latin typeface="Cambria Math" panose="02040503050406030204" pitchFamily="18" charset="0"/>
                            </a:rPr>
                            <m:t>𝜕</m:t>
                          </m:r>
                          <m:r>
                            <a:rPr lang="en-GB" i="1">
                              <a:latin typeface="Cambria Math" panose="02040503050406030204" pitchFamily="18" charset="0"/>
                            </a:rPr>
                            <m:t>𝑡</m:t>
                          </m:r>
                        </m:den>
                      </m:f>
                      <m:r>
                        <a:rPr lang="en-GB" i="0">
                          <a:latin typeface="Cambria Math" panose="02040503050406030204" pitchFamily="18" charset="0"/>
                        </a:rPr>
                        <m:t>+</m:t>
                      </m:r>
                      <m:r>
                        <a:rPr lang="en-GB" i="1">
                          <a:latin typeface="Cambria Math" panose="02040503050406030204" pitchFamily="18" charset="0"/>
                        </a:rPr>
                        <m:t>𝑘𝑥</m:t>
                      </m:r>
                      <m:r>
                        <a:rPr lang="en-GB" i="0">
                          <a:latin typeface="Cambria Math" panose="02040503050406030204" pitchFamily="18" charset="0"/>
                        </a:rPr>
                        <m:t>=0</m:t>
                      </m:r>
                    </m:oMath>
                  </m:oMathPara>
                </a14:m>
                <a:endParaRPr lang="en-GB" dirty="0"/>
              </a:p>
            </p:txBody>
          </p:sp>
        </mc:Choice>
        <mc:Fallback xmlns="">
          <p:sp>
            <p:nvSpPr>
              <p:cNvPr id="14" name="TextBox 13">
                <a:extLst>
                  <a:ext uri="{FF2B5EF4-FFF2-40B4-BE49-F238E27FC236}">
                    <a16:creationId xmlns:a16="http://schemas.microsoft.com/office/drawing/2014/main" id="{DF02BCB4-578C-406D-9129-011FA59FD936}"/>
                  </a:ext>
                </a:extLst>
              </p:cNvPr>
              <p:cNvSpPr txBox="1">
                <a:spLocks noRot="1" noChangeAspect="1" noMove="1" noResize="1" noEditPoints="1" noAdjustHandles="1" noChangeArrowheads="1" noChangeShapeType="1" noTextEdit="1"/>
              </p:cNvSpPr>
              <p:nvPr/>
            </p:nvSpPr>
            <p:spPr>
              <a:xfrm>
                <a:off x="1051906" y="2582003"/>
                <a:ext cx="4126523" cy="648126"/>
              </a:xfrm>
              <a:prstGeom prst="rect">
                <a:avLst/>
              </a:prstGeom>
              <a:blipFill>
                <a:blip r:embed="rId5"/>
                <a:stretch>
                  <a:fillRect/>
                </a:stretch>
              </a:blipFill>
            </p:spPr>
            <p:txBody>
              <a:bodyPr/>
              <a:lstStyle/>
              <a:p>
                <a:r>
                  <a:rPr lang="nb-NO">
                    <a:noFill/>
                  </a:rPr>
                  <a:t> </a:t>
                </a:r>
              </a:p>
            </p:txBody>
          </p:sp>
        </mc:Fallback>
      </mc:AlternateContent>
      <p:sp>
        <p:nvSpPr>
          <p:cNvPr id="16" name="TextBox 15">
            <a:extLst>
              <a:ext uri="{FF2B5EF4-FFF2-40B4-BE49-F238E27FC236}">
                <a16:creationId xmlns:a16="http://schemas.microsoft.com/office/drawing/2014/main" id="{B7D47AA3-7CA1-41D7-B48E-8135BFFB89ED}"/>
              </a:ext>
            </a:extLst>
          </p:cNvPr>
          <p:cNvSpPr txBox="1"/>
          <p:nvPr/>
        </p:nvSpPr>
        <p:spPr>
          <a:xfrm>
            <a:off x="5870124" y="1859115"/>
            <a:ext cx="1320800" cy="369332"/>
          </a:xfrm>
          <a:prstGeom prst="rect">
            <a:avLst/>
          </a:prstGeom>
          <a:noFill/>
        </p:spPr>
        <p:txBody>
          <a:bodyPr wrap="square">
            <a:spAutoFit/>
          </a:bodyPr>
          <a:lstStyle/>
          <a:p>
            <a:pPr algn="ctr"/>
            <a:r>
              <a:rPr lang="en-GB" sz="1800" i="0" dirty="0">
                <a:solidFill>
                  <a:srgbClr val="150AF4"/>
                </a:solidFill>
                <a:effectLst/>
                <a:latin typeface="Arial" panose="020B0604020202020204" pitchFamily="34" charset="0"/>
              </a:rPr>
              <a:t>Only Data</a:t>
            </a:r>
            <a:endParaRPr lang="en-GB" dirty="0">
              <a:solidFill>
                <a:srgbClr val="150AF4"/>
              </a:solidFill>
            </a:endParaRPr>
          </a:p>
        </p:txBody>
      </p:sp>
      <p:sp>
        <p:nvSpPr>
          <p:cNvPr id="17" name="TextBox 16">
            <a:extLst>
              <a:ext uri="{FF2B5EF4-FFF2-40B4-BE49-F238E27FC236}">
                <a16:creationId xmlns:a16="http://schemas.microsoft.com/office/drawing/2014/main" id="{78EC328E-27AB-4D80-BE17-27AC6E7F1363}"/>
              </a:ext>
            </a:extLst>
          </p:cNvPr>
          <p:cNvSpPr txBox="1"/>
          <p:nvPr/>
        </p:nvSpPr>
        <p:spPr>
          <a:xfrm>
            <a:off x="5550372" y="3975283"/>
            <a:ext cx="2318003" cy="369332"/>
          </a:xfrm>
          <a:prstGeom prst="rect">
            <a:avLst/>
          </a:prstGeom>
          <a:noFill/>
        </p:spPr>
        <p:txBody>
          <a:bodyPr wrap="square">
            <a:spAutoFit/>
          </a:bodyPr>
          <a:lstStyle/>
          <a:p>
            <a:pPr algn="ctr"/>
            <a:r>
              <a:rPr lang="en-GB" sz="1800" i="0" dirty="0">
                <a:solidFill>
                  <a:srgbClr val="150AF4"/>
                </a:solidFill>
                <a:effectLst/>
                <a:latin typeface="Arial" panose="020B0604020202020204" pitchFamily="34" charset="0"/>
              </a:rPr>
              <a:t>Data + Physics</a:t>
            </a:r>
            <a:endParaRPr lang="en-GB" dirty="0">
              <a:solidFill>
                <a:srgbClr val="150AF4"/>
              </a:solidFill>
            </a:endParaRPr>
          </a:p>
        </p:txBody>
      </p:sp>
      <p:sp>
        <p:nvSpPr>
          <p:cNvPr id="19" name="TextBox 18">
            <a:extLst>
              <a:ext uri="{FF2B5EF4-FFF2-40B4-BE49-F238E27FC236}">
                <a16:creationId xmlns:a16="http://schemas.microsoft.com/office/drawing/2014/main" id="{057BE281-FB0B-473F-BE3D-1EF3658A3E82}"/>
              </a:ext>
            </a:extLst>
          </p:cNvPr>
          <p:cNvSpPr txBox="1"/>
          <p:nvPr/>
        </p:nvSpPr>
        <p:spPr>
          <a:xfrm>
            <a:off x="46651" y="6581001"/>
            <a:ext cx="4508799" cy="276999"/>
          </a:xfrm>
          <a:prstGeom prst="rect">
            <a:avLst/>
          </a:prstGeom>
          <a:noFill/>
        </p:spPr>
        <p:txBody>
          <a:bodyPr wrap="square">
            <a:spAutoFit/>
          </a:bodyPr>
          <a:lstStyle/>
          <a:p>
            <a:r>
              <a:rPr lang="en-GB" sz="1200" dirty="0">
                <a:solidFill>
                  <a:schemeClr val="tx1">
                    <a:lumMod val="50000"/>
                    <a:lumOff val="50000"/>
                  </a:schemeClr>
                </a:solidFill>
              </a:rPr>
              <a:t>Reference: https://github.com/benmoseley/harmonic-oscillator-pinn</a:t>
            </a:r>
          </a:p>
        </p:txBody>
      </p:sp>
      <p:sp>
        <p:nvSpPr>
          <p:cNvPr id="3" name="Rectangle 2">
            <a:extLst>
              <a:ext uri="{FF2B5EF4-FFF2-40B4-BE49-F238E27FC236}">
                <a16:creationId xmlns:a16="http://schemas.microsoft.com/office/drawing/2014/main" id="{515F9995-791F-1B38-750F-15E82D23F317}"/>
              </a:ext>
            </a:extLst>
          </p:cNvPr>
          <p:cNvSpPr/>
          <p:nvPr/>
        </p:nvSpPr>
        <p:spPr>
          <a:xfrm>
            <a:off x="5918546" y="2133156"/>
            <a:ext cx="1147734" cy="4107837"/>
          </a:xfrm>
          <a:prstGeom prst="rect">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4" name="Group">
            <a:extLst>
              <a:ext uri="{FF2B5EF4-FFF2-40B4-BE49-F238E27FC236}">
                <a16:creationId xmlns:a16="http://schemas.microsoft.com/office/drawing/2014/main" id="{CBC356E6-309F-6BC2-4E8C-5D6FD80496D1}"/>
              </a:ext>
            </a:extLst>
          </p:cNvPr>
          <p:cNvGrpSpPr/>
          <p:nvPr/>
        </p:nvGrpSpPr>
        <p:grpSpPr>
          <a:xfrm>
            <a:off x="1678455" y="3971983"/>
            <a:ext cx="2112960" cy="927686"/>
            <a:chOff x="28438" y="0"/>
            <a:chExt cx="4225917" cy="1855369"/>
          </a:xfrm>
        </p:grpSpPr>
        <p:sp>
          <p:nvSpPr>
            <p:cNvPr id="5" name="Rounded Rectangle">
              <a:extLst>
                <a:ext uri="{FF2B5EF4-FFF2-40B4-BE49-F238E27FC236}">
                  <a16:creationId xmlns:a16="http://schemas.microsoft.com/office/drawing/2014/main" id="{54DFF193-141F-E138-4F93-638B1CBE41A6}"/>
                </a:ext>
              </a:extLst>
            </p:cNvPr>
            <p:cNvSpPr/>
            <p:nvPr/>
          </p:nvSpPr>
          <p:spPr>
            <a:xfrm>
              <a:off x="912511" y="0"/>
              <a:ext cx="2454720" cy="1855369"/>
            </a:xfrm>
            <a:prstGeom prst="roundRect">
              <a:avLst>
                <a:gd name="adj" fmla="val 15920"/>
              </a:avLst>
            </a:prstGeom>
            <a:solidFill>
              <a:schemeClr val="accent1">
                <a:lumOff val="16847"/>
              </a:schemeClr>
            </a:solidFill>
            <a:ln w="76200" cap="flat">
              <a:solidFill>
                <a:schemeClr val="accent1">
                  <a:lumOff val="-13575"/>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nvGrpSpPr>
            <p:cNvPr id="6" name="Group">
              <a:extLst>
                <a:ext uri="{FF2B5EF4-FFF2-40B4-BE49-F238E27FC236}">
                  <a16:creationId xmlns:a16="http://schemas.microsoft.com/office/drawing/2014/main" id="{D021360B-A6CC-4363-D77C-41DE7F6376B5}"/>
                </a:ext>
              </a:extLst>
            </p:cNvPr>
            <p:cNvGrpSpPr/>
            <p:nvPr/>
          </p:nvGrpSpPr>
          <p:grpSpPr>
            <a:xfrm>
              <a:off x="2542485" y="230839"/>
              <a:ext cx="341906" cy="1391616"/>
              <a:chOff x="0" y="0"/>
              <a:chExt cx="341905" cy="1391615"/>
            </a:xfrm>
          </p:grpSpPr>
          <p:sp>
            <p:nvSpPr>
              <p:cNvPr id="5146" name="Line">
                <a:extLst>
                  <a:ext uri="{FF2B5EF4-FFF2-40B4-BE49-F238E27FC236}">
                    <a16:creationId xmlns:a16="http://schemas.microsoft.com/office/drawing/2014/main" id="{B5F6990F-9B1A-FA6E-F2C5-37BF5E2E2A5A}"/>
                  </a:ext>
                </a:extLst>
              </p:cNvPr>
              <p:cNvSpPr/>
              <p:nvPr/>
            </p:nvSpPr>
            <p:spPr>
              <a:xfrm>
                <a:off x="5229" y="4467"/>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47" name="Line">
                <a:extLst>
                  <a:ext uri="{FF2B5EF4-FFF2-40B4-BE49-F238E27FC236}">
                    <a16:creationId xmlns:a16="http://schemas.microsoft.com/office/drawing/2014/main" id="{E9573F13-0380-1A12-A8DE-271D5CCE6A05}"/>
                  </a:ext>
                </a:extLst>
              </p:cNvPr>
              <p:cNvSpPr/>
              <p:nvPr/>
            </p:nvSpPr>
            <p:spPr>
              <a:xfrm>
                <a:off x="5229" y="349811"/>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48" name="Line">
                <a:extLst>
                  <a:ext uri="{FF2B5EF4-FFF2-40B4-BE49-F238E27FC236}">
                    <a16:creationId xmlns:a16="http://schemas.microsoft.com/office/drawing/2014/main" id="{69C5F866-7968-0AF2-11C1-31C77B419ED0}"/>
                  </a:ext>
                </a:extLst>
              </p:cNvPr>
              <p:cNvSpPr/>
              <p:nvPr/>
            </p:nvSpPr>
            <p:spPr>
              <a:xfrm>
                <a:off x="5229" y="695155"/>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49" name="Line">
                <a:extLst>
                  <a:ext uri="{FF2B5EF4-FFF2-40B4-BE49-F238E27FC236}">
                    <a16:creationId xmlns:a16="http://schemas.microsoft.com/office/drawing/2014/main" id="{FBEB539C-235E-F0BD-9B6C-43DAC9D8ED4F}"/>
                  </a:ext>
                </a:extLst>
              </p:cNvPr>
              <p:cNvSpPr/>
              <p:nvPr/>
            </p:nvSpPr>
            <p:spPr>
              <a:xfrm>
                <a:off x="5229" y="1040499"/>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0" name="Line">
                <a:extLst>
                  <a:ext uri="{FF2B5EF4-FFF2-40B4-BE49-F238E27FC236}">
                    <a16:creationId xmlns:a16="http://schemas.microsoft.com/office/drawing/2014/main" id="{56491619-D991-AB3E-C64E-45341EE65DAE}"/>
                  </a:ext>
                </a:extLst>
              </p:cNvPr>
              <p:cNvSpPr/>
              <p:nvPr/>
            </p:nvSpPr>
            <p:spPr>
              <a:xfrm>
                <a:off x="5229" y="1385843"/>
                <a:ext cx="331882"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1" name="Line">
                <a:extLst>
                  <a:ext uri="{FF2B5EF4-FFF2-40B4-BE49-F238E27FC236}">
                    <a16:creationId xmlns:a16="http://schemas.microsoft.com/office/drawing/2014/main" id="{39494646-49B8-FE6A-E43A-2CEC708E33E6}"/>
                  </a:ext>
                </a:extLst>
              </p:cNvPr>
              <p:cNvSpPr/>
              <p:nvPr/>
            </p:nvSpPr>
            <p:spPr>
              <a:xfrm>
                <a:off x="3368" y="3867"/>
                <a:ext cx="335603"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2" name="Line">
                <a:extLst>
                  <a:ext uri="{FF2B5EF4-FFF2-40B4-BE49-F238E27FC236}">
                    <a16:creationId xmlns:a16="http://schemas.microsoft.com/office/drawing/2014/main" id="{91063DD1-DCE9-4982-DAD7-4EDF368D7CFB}"/>
                  </a:ext>
                </a:extLst>
              </p:cNvPr>
              <p:cNvSpPr/>
              <p:nvPr/>
            </p:nvSpPr>
            <p:spPr>
              <a:xfrm>
                <a:off x="3368" y="693511"/>
                <a:ext cx="335603" cy="35059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3" name="Line">
                <a:extLst>
                  <a:ext uri="{FF2B5EF4-FFF2-40B4-BE49-F238E27FC236}">
                    <a16:creationId xmlns:a16="http://schemas.microsoft.com/office/drawing/2014/main" id="{1EE50070-C39A-1353-6F24-0F26D5D1BD2C}"/>
                  </a:ext>
                </a:extLst>
              </p:cNvPr>
              <p:cNvSpPr/>
              <p:nvPr/>
            </p:nvSpPr>
            <p:spPr>
              <a:xfrm>
                <a:off x="3368" y="343027"/>
                <a:ext cx="335603" cy="35059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4" name="Line">
                <a:extLst>
                  <a:ext uri="{FF2B5EF4-FFF2-40B4-BE49-F238E27FC236}">
                    <a16:creationId xmlns:a16="http://schemas.microsoft.com/office/drawing/2014/main" id="{9CD2D223-298D-A3B7-8BF1-32C5B6FE5080}"/>
                  </a:ext>
                </a:extLst>
              </p:cNvPr>
              <p:cNvSpPr/>
              <p:nvPr/>
            </p:nvSpPr>
            <p:spPr>
              <a:xfrm>
                <a:off x="3368" y="1044892"/>
                <a:ext cx="335603" cy="34423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5" name="Line">
                <a:extLst>
                  <a:ext uri="{FF2B5EF4-FFF2-40B4-BE49-F238E27FC236}">
                    <a16:creationId xmlns:a16="http://schemas.microsoft.com/office/drawing/2014/main" id="{EA166E21-81A1-3AD1-6C50-6E336C3B371C}"/>
                  </a:ext>
                </a:extLst>
              </p:cNvPr>
              <p:cNvSpPr/>
              <p:nvPr/>
            </p:nvSpPr>
            <p:spPr>
              <a:xfrm>
                <a:off x="2291" y="3196"/>
                <a:ext cx="337758" cy="690112"/>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6" name="Line">
                <a:extLst>
                  <a:ext uri="{FF2B5EF4-FFF2-40B4-BE49-F238E27FC236}">
                    <a16:creationId xmlns:a16="http://schemas.microsoft.com/office/drawing/2014/main" id="{CB6FC8A0-F184-263B-D10E-8610E629EABC}"/>
                  </a:ext>
                </a:extLst>
              </p:cNvPr>
              <p:cNvSpPr/>
              <p:nvPr/>
            </p:nvSpPr>
            <p:spPr>
              <a:xfrm>
                <a:off x="-1" y="341427"/>
                <a:ext cx="331406"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7" name="Line">
                <a:extLst>
                  <a:ext uri="{FF2B5EF4-FFF2-40B4-BE49-F238E27FC236}">
                    <a16:creationId xmlns:a16="http://schemas.microsoft.com/office/drawing/2014/main" id="{7B26E30C-4A3F-F548-73CB-26C3DD124E9F}"/>
                  </a:ext>
                </a:extLst>
              </p:cNvPr>
              <p:cNvSpPr/>
              <p:nvPr/>
            </p:nvSpPr>
            <p:spPr>
              <a:xfrm>
                <a:off x="2291" y="695627"/>
                <a:ext cx="337758"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8" name="Line">
                <a:extLst>
                  <a:ext uri="{FF2B5EF4-FFF2-40B4-BE49-F238E27FC236}">
                    <a16:creationId xmlns:a16="http://schemas.microsoft.com/office/drawing/2014/main" id="{0449A2AA-9818-F209-8ACD-4F8E58FA7AAF}"/>
                  </a:ext>
                </a:extLst>
              </p:cNvPr>
              <p:cNvSpPr/>
              <p:nvPr/>
            </p:nvSpPr>
            <p:spPr>
              <a:xfrm>
                <a:off x="2290" y="6751"/>
                <a:ext cx="328768" cy="103984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59" name="Line">
                <a:extLst>
                  <a:ext uri="{FF2B5EF4-FFF2-40B4-BE49-F238E27FC236}">
                    <a16:creationId xmlns:a16="http://schemas.microsoft.com/office/drawing/2014/main" id="{2A92CBA7-5D59-AB6F-320F-5D9B5BD18158}"/>
                  </a:ext>
                </a:extLst>
              </p:cNvPr>
              <p:cNvSpPr/>
              <p:nvPr/>
            </p:nvSpPr>
            <p:spPr>
              <a:xfrm>
                <a:off x="434" y="342529"/>
                <a:ext cx="341472" cy="104620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0" name="Line">
                <a:extLst>
                  <a:ext uri="{FF2B5EF4-FFF2-40B4-BE49-F238E27FC236}">
                    <a16:creationId xmlns:a16="http://schemas.microsoft.com/office/drawing/2014/main" id="{E53480A2-3C5B-2955-D28F-924CE5709C7D}"/>
                  </a:ext>
                </a:extLst>
              </p:cNvPr>
              <p:cNvSpPr/>
              <p:nvPr/>
            </p:nvSpPr>
            <p:spPr>
              <a:xfrm flipV="1">
                <a:off x="2291" y="693573"/>
                <a:ext cx="337758" cy="69646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1" name="Line">
                <a:extLst>
                  <a:ext uri="{FF2B5EF4-FFF2-40B4-BE49-F238E27FC236}">
                    <a16:creationId xmlns:a16="http://schemas.microsoft.com/office/drawing/2014/main" id="{9A2885A3-0A2D-1167-82C6-5A4AADBE3AA5}"/>
                  </a:ext>
                </a:extLst>
              </p:cNvPr>
              <p:cNvSpPr/>
              <p:nvPr/>
            </p:nvSpPr>
            <p:spPr>
              <a:xfrm flipV="1">
                <a:off x="2291" y="347576"/>
                <a:ext cx="337758" cy="696464"/>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2" name="Line">
                <a:extLst>
                  <a:ext uri="{FF2B5EF4-FFF2-40B4-BE49-F238E27FC236}">
                    <a16:creationId xmlns:a16="http://schemas.microsoft.com/office/drawing/2014/main" id="{30932B3A-8F26-33C4-CF25-E2266DCC817B}"/>
                  </a:ext>
                </a:extLst>
              </p:cNvPr>
              <p:cNvSpPr/>
              <p:nvPr/>
            </p:nvSpPr>
            <p:spPr>
              <a:xfrm flipV="1">
                <a:off x="2291" y="1580"/>
                <a:ext cx="337758" cy="69646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3" name="Line">
                <a:extLst>
                  <a:ext uri="{FF2B5EF4-FFF2-40B4-BE49-F238E27FC236}">
                    <a16:creationId xmlns:a16="http://schemas.microsoft.com/office/drawing/2014/main" id="{1BF8A204-6224-2C52-61F9-3D63E3C357A3}"/>
                  </a:ext>
                </a:extLst>
              </p:cNvPr>
              <p:cNvSpPr/>
              <p:nvPr/>
            </p:nvSpPr>
            <p:spPr>
              <a:xfrm flipV="1">
                <a:off x="3368" y="1032355"/>
                <a:ext cx="335603"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4" name="Line">
                <a:extLst>
                  <a:ext uri="{FF2B5EF4-FFF2-40B4-BE49-F238E27FC236}">
                    <a16:creationId xmlns:a16="http://schemas.microsoft.com/office/drawing/2014/main" id="{E684F34C-F1CB-66FD-8AC3-FCF53AA6DB3F}"/>
                  </a:ext>
                </a:extLst>
              </p:cNvPr>
              <p:cNvSpPr/>
              <p:nvPr/>
            </p:nvSpPr>
            <p:spPr>
              <a:xfrm flipV="1">
                <a:off x="3368" y="690874"/>
                <a:ext cx="335603"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5" name="Line">
                <a:extLst>
                  <a:ext uri="{FF2B5EF4-FFF2-40B4-BE49-F238E27FC236}">
                    <a16:creationId xmlns:a16="http://schemas.microsoft.com/office/drawing/2014/main" id="{977B8AF9-24F3-C6D8-E7CB-214DBBE46F77}"/>
                  </a:ext>
                </a:extLst>
              </p:cNvPr>
              <p:cNvSpPr/>
              <p:nvPr/>
            </p:nvSpPr>
            <p:spPr>
              <a:xfrm flipV="1">
                <a:off x="1077" y="354203"/>
                <a:ext cx="329251" cy="344239"/>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6" name="Line">
                <a:extLst>
                  <a:ext uri="{FF2B5EF4-FFF2-40B4-BE49-F238E27FC236}">
                    <a16:creationId xmlns:a16="http://schemas.microsoft.com/office/drawing/2014/main" id="{36083521-28AA-C91F-F0E0-D3A49AB2838D}"/>
                  </a:ext>
                </a:extLst>
              </p:cNvPr>
              <p:cNvSpPr/>
              <p:nvPr/>
            </p:nvSpPr>
            <p:spPr>
              <a:xfrm flipV="1">
                <a:off x="1077" y="8669"/>
                <a:ext cx="329251" cy="344239"/>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7" name="Line">
                <a:extLst>
                  <a:ext uri="{FF2B5EF4-FFF2-40B4-BE49-F238E27FC236}">
                    <a16:creationId xmlns:a16="http://schemas.microsoft.com/office/drawing/2014/main" id="{464F7785-BDAD-E9E0-333F-D0CCC6631643}"/>
                  </a:ext>
                </a:extLst>
              </p:cNvPr>
              <p:cNvSpPr/>
              <p:nvPr/>
            </p:nvSpPr>
            <p:spPr>
              <a:xfrm flipV="1">
                <a:off x="2291" y="345874"/>
                <a:ext cx="337758" cy="103984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8" name="Line">
                <a:extLst>
                  <a:ext uri="{FF2B5EF4-FFF2-40B4-BE49-F238E27FC236}">
                    <a16:creationId xmlns:a16="http://schemas.microsoft.com/office/drawing/2014/main" id="{5160FC5D-983D-200E-8AE8-89EA271C7206}"/>
                  </a:ext>
                </a:extLst>
              </p:cNvPr>
              <p:cNvSpPr/>
              <p:nvPr/>
            </p:nvSpPr>
            <p:spPr>
              <a:xfrm flipV="1">
                <a:off x="2291" y="6753"/>
                <a:ext cx="337758" cy="103984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69" name="Line">
                <a:extLst>
                  <a:ext uri="{FF2B5EF4-FFF2-40B4-BE49-F238E27FC236}">
                    <a16:creationId xmlns:a16="http://schemas.microsoft.com/office/drawing/2014/main" id="{5354C2DB-F9B1-E84B-9DF6-A8E6FF4E2419}"/>
                  </a:ext>
                </a:extLst>
              </p:cNvPr>
              <p:cNvSpPr/>
              <p:nvPr/>
            </p:nvSpPr>
            <p:spPr>
              <a:xfrm flipV="1">
                <a:off x="2279" y="0"/>
                <a:ext cx="328790" cy="1391616"/>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70" name="Line">
                <a:extLst>
                  <a:ext uri="{FF2B5EF4-FFF2-40B4-BE49-F238E27FC236}">
                    <a16:creationId xmlns:a16="http://schemas.microsoft.com/office/drawing/2014/main" id="{D3E17472-E39D-2986-E8E3-B80E92678E31}"/>
                  </a:ext>
                </a:extLst>
              </p:cNvPr>
              <p:cNvSpPr/>
              <p:nvPr/>
            </p:nvSpPr>
            <p:spPr>
              <a:xfrm>
                <a:off x="2287" y="42"/>
                <a:ext cx="339535" cy="1385586"/>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sp>
          <p:nvSpPr>
            <p:cNvPr id="7" name="Line">
              <a:extLst>
                <a:ext uri="{FF2B5EF4-FFF2-40B4-BE49-F238E27FC236}">
                  <a16:creationId xmlns:a16="http://schemas.microsoft.com/office/drawing/2014/main" id="{2A24A01C-EFD1-8CE2-C606-62AF26FAA3C4}"/>
                </a:ext>
              </a:extLst>
            </p:cNvPr>
            <p:cNvSpPr/>
            <p:nvPr/>
          </p:nvSpPr>
          <p:spPr>
            <a:xfrm>
              <a:off x="1400071" y="580650"/>
              <a:ext cx="331883"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8" name="Line">
              <a:extLst>
                <a:ext uri="{FF2B5EF4-FFF2-40B4-BE49-F238E27FC236}">
                  <a16:creationId xmlns:a16="http://schemas.microsoft.com/office/drawing/2014/main" id="{FE3B877F-E2A5-1989-A43D-4EB70E9BEDB1}"/>
                </a:ext>
              </a:extLst>
            </p:cNvPr>
            <p:cNvSpPr/>
            <p:nvPr/>
          </p:nvSpPr>
          <p:spPr>
            <a:xfrm>
              <a:off x="1400071" y="925994"/>
              <a:ext cx="331883"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9" name="Line">
              <a:extLst>
                <a:ext uri="{FF2B5EF4-FFF2-40B4-BE49-F238E27FC236}">
                  <a16:creationId xmlns:a16="http://schemas.microsoft.com/office/drawing/2014/main" id="{EEB1CF98-4475-BF79-E666-8B07111D2CEE}"/>
                </a:ext>
              </a:extLst>
            </p:cNvPr>
            <p:cNvSpPr/>
            <p:nvPr/>
          </p:nvSpPr>
          <p:spPr>
            <a:xfrm>
              <a:off x="1400071" y="1271338"/>
              <a:ext cx="331883"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0" name="Line">
              <a:extLst>
                <a:ext uri="{FF2B5EF4-FFF2-40B4-BE49-F238E27FC236}">
                  <a16:creationId xmlns:a16="http://schemas.microsoft.com/office/drawing/2014/main" id="{678C0D5C-900A-660F-24C4-DC9C8FBCDCFB}"/>
                </a:ext>
              </a:extLst>
            </p:cNvPr>
            <p:cNvSpPr/>
            <p:nvPr/>
          </p:nvSpPr>
          <p:spPr>
            <a:xfrm>
              <a:off x="1400071" y="1616683"/>
              <a:ext cx="331883"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1" name="Line">
              <a:extLst>
                <a:ext uri="{FF2B5EF4-FFF2-40B4-BE49-F238E27FC236}">
                  <a16:creationId xmlns:a16="http://schemas.microsoft.com/office/drawing/2014/main" id="{CC624F7F-7C07-4D9E-305E-B352DC42AFC1}"/>
                </a:ext>
              </a:extLst>
            </p:cNvPr>
            <p:cNvSpPr/>
            <p:nvPr/>
          </p:nvSpPr>
          <p:spPr>
            <a:xfrm>
              <a:off x="1398211" y="234706"/>
              <a:ext cx="335604"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3" name="Line">
              <a:extLst>
                <a:ext uri="{FF2B5EF4-FFF2-40B4-BE49-F238E27FC236}">
                  <a16:creationId xmlns:a16="http://schemas.microsoft.com/office/drawing/2014/main" id="{CF4941C5-2A05-F605-6DF9-C0E8871B3F64}"/>
                </a:ext>
              </a:extLst>
            </p:cNvPr>
            <p:cNvSpPr/>
            <p:nvPr/>
          </p:nvSpPr>
          <p:spPr>
            <a:xfrm>
              <a:off x="1398211" y="924350"/>
              <a:ext cx="335604"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5" name="Line">
              <a:extLst>
                <a:ext uri="{FF2B5EF4-FFF2-40B4-BE49-F238E27FC236}">
                  <a16:creationId xmlns:a16="http://schemas.microsoft.com/office/drawing/2014/main" id="{5A7F157A-465D-6C1A-056D-21920E47BC3D}"/>
                </a:ext>
              </a:extLst>
            </p:cNvPr>
            <p:cNvSpPr/>
            <p:nvPr/>
          </p:nvSpPr>
          <p:spPr>
            <a:xfrm>
              <a:off x="1398211" y="573866"/>
              <a:ext cx="335604"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18" name="Line">
              <a:extLst>
                <a:ext uri="{FF2B5EF4-FFF2-40B4-BE49-F238E27FC236}">
                  <a16:creationId xmlns:a16="http://schemas.microsoft.com/office/drawing/2014/main" id="{BBFEDFD3-4142-1C88-D5BB-698D7D79869E}"/>
                </a:ext>
              </a:extLst>
            </p:cNvPr>
            <p:cNvSpPr/>
            <p:nvPr/>
          </p:nvSpPr>
          <p:spPr>
            <a:xfrm>
              <a:off x="1398211" y="1275731"/>
              <a:ext cx="335603" cy="34423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0" name="Line">
              <a:extLst>
                <a:ext uri="{FF2B5EF4-FFF2-40B4-BE49-F238E27FC236}">
                  <a16:creationId xmlns:a16="http://schemas.microsoft.com/office/drawing/2014/main" id="{0EABD173-8F22-EF1A-FCB7-47EBAE86F0A6}"/>
                </a:ext>
              </a:extLst>
            </p:cNvPr>
            <p:cNvSpPr/>
            <p:nvPr/>
          </p:nvSpPr>
          <p:spPr>
            <a:xfrm>
              <a:off x="1397134" y="234036"/>
              <a:ext cx="337758"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1" name="Line">
              <a:extLst>
                <a:ext uri="{FF2B5EF4-FFF2-40B4-BE49-F238E27FC236}">
                  <a16:creationId xmlns:a16="http://schemas.microsoft.com/office/drawing/2014/main" id="{F1FE03F3-541B-DF9F-24C3-C869D74A2860}"/>
                </a:ext>
              </a:extLst>
            </p:cNvPr>
            <p:cNvSpPr/>
            <p:nvPr/>
          </p:nvSpPr>
          <p:spPr>
            <a:xfrm>
              <a:off x="1394842" y="572266"/>
              <a:ext cx="331406"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2" name="Line">
              <a:extLst>
                <a:ext uri="{FF2B5EF4-FFF2-40B4-BE49-F238E27FC236}">
                  <a16:creationId xmlns:a16="http://schemas.microsoft.com/office/drawing/2014/main" id="{57203545-5BC9-3183-D51F-B3B56F9B0B0B}"/>
                </a:ext>
              </a:extLst>
            </p:cNvPr>
            <p:cNvSpPr/>
            <p:nvPr/>
          </p:nvSpPr>
          <p:spPr>
            <a:xfrm>
              <a:off x="1397134" y="926466"/>
              <a:ext cx="337758" cy="69011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3" name="Line">
              <a:extLst>
                <a:ext uri="{FF2B5EF4-FFF2-40B4-BE49-F238E27FC236}">
                  <a16:creationId xmlns:a16="http://schemas.microsoft.com/office/drawing/2014/main" id="{CFB7BFA7-0BD3-6FF8-EC55-DE62A6B4229D}"/>
                </a:ext>
              </a:extLst>
            </p:cNvPr>
            <p:cNvSpPr/>
            <p:nvPr/>
          </p:nvSpPr>
          <p:spPr>
            <a:xfrm>
              <a:off x="1397134" y="237590"/>
              <a:ext cx="328767" cy="1039849"/>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4" name="Line">
              <a:extLst>
                <a:ext uri="{FF2B5EF4-FFF2-40B4-BE49-F238E27FC236}">
                  <a16:creationId xmlns:a16="http://schemas.microsoft.com/office/drawing/2014/main" id="{3B9C30BF-9ACC-B9EF-CB36-CF19D66BC54F}"/>
                </a:ext>
              </a:extLst>
            </p:cNvPr>
            <p:cNvSpPr/>
            <p:nvPr/>
          </p:nvSpPr>
          <p:spPr>
            <a:xfrm>
              <a:off x="1395277" y="573369"/>
              <a:ext cx="341472" cy="104620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5" name="Line">
              <a:extLst>
                <a:ext uri="{FF2B5EF4-FFF2-40B4-BE49-F238E27FC236}">
                  <a16:creationId xmlns:a16="http://schemas.microsoft.com/office/drawing/2014/main" id="{A59951DC-FCA9-0338-751A-3E68BB427194}"/>
                </a:ext>
              </a:extLst>
            </p:cNvPr>
            <p:cNvSpPr/>
            <p:nvPr/>
          </p:nvSpPr>
          <p:spPr>
            <a:xfrm flipV="1">
              <a:off x="1397133" y="924412"/>
              <a:ext cx="337759" cy="69646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6" name="Line">
              <a:extLst>
                <a:ext uri="{FF2B5EF4-FFF2-40B4-BE49-F238E27FC236}">
                  <a16:creationId xmlns:a16="http://schemas.microsoft.com/office/drawing/2014/main" id="{4B6EC32C-89E8-B347-9138-82B332CDE2C2}"/>
                </a:ext>
              </a:extLst>
            </p:cNvPr>
            <p:cNvSpPr/>
            <p:nvPr/>
          </p:nvSpPr>
          <p:spPr>
            <a:xfrm flipV="1">
              <a:off x="1397133" y="578415"/>
              <a:ext cx="337759" cy="696464"/>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7" name="Line">
              <a:extLst>
                <a:ext uri="{FF2B5EF4-FFF2-40B4-BE49-F238E27FC236}">
                  <a16:creationId xmlns:a16="http://schemas.microsoft.com/office/drawing/2014/main" id="{A09E7435-24A9-A009-8A50-11D8CAB63D07}"/>
                </a:ext>
              </a:extLst>
            </p:cNvPr>
            <p:cNvSpPr/>
            <p:nvPr/>
          </p:nvSpPr>
          <p:spPr>
            <a:xfrm flipV="1">
              <a:off x="1397133" y="232419"/>
              <a:ext cx="337759" cy="69646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8" name="Line">
              <a:extLst>
                <a:ext uri="{FF2B5EF4-FFF2-40B4-BE49-F238E27FC236}">
                  <a16:creationId xmlns:a16="http://schemas.microsoft.com/office/drawing/2014/main" id="{3BE3E9C0-1CA0-9034-8BFD-8D21EB227AE5}"/>
                </a:ext>
              </a:extLst>
            </p:cNvPr>
            <p:cNvSpPr/>
            <p:nvPr/>
          </p:nvSpPr>
          <p:spPr>
            <a:xfrm flipV="1">
              <a:off x="1398211" y="1263194"/>
              <a:ext cx="335604" cy="35059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29" name="Line">
              <a:extLst>
                <a:ext uri="{FF2B5EF4-FFF2-40B4-BE49-F238E27FC236}">
                  <a16:creationId xmlns:a16="http://schemas.microsoft.com/office/drawing/2014/main" id="{A5914685-2A2B-0A07-1710-71D9BF0D096E}"/>
                </a:ext>
              </a:extLst>
            </p:cNvPr>
            <p:cNvSpPr/>
            <p:nvPr/>
          </p:nvSpPr>
          <p:spPr>
            <a:xfrm flipV="1">
              <a:off x="1398211" y="921714"/>
              <a:ext cx="335604" cy="35059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0" name="Line">
              <a:extLst>
                <a:ext uri="{FF2B5EF4-FFF2-40B4-BE49-F238E27FC236}">
                  <a16:creationId xmlns:a16="http://schemas.microsoft.com/office/drawing/2014/main" id="{D17BDF26-B0D4-1BC6-E709-E865D33066D7}"/>
                </a:ext>
              </a:extLst>
            </p:cNvPr>
            <p:cNvSpPr/>
            <p:nvPr/>
          </p:nvSpPr>
          <p:spPr>
            <a:xfrm flipV="1">
              <a:off x="1395920" y="585043"/>
              <a:ext cx="329251" cy="34423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1" name="Line">
              <a:extLst>
                <a:ext uri="{FF2B5EF4-FFF2-40B4-BE49-F238E27FC236}">
                  <a16:creationId xmlns:a16="http://schemas.microsoft.com/office/drawing/2014/main" id="{2F8833D6-B482-1C50-8FB0-B3E34632887F}"/>
                </a:ext>
              </a:extLst>
            </p:cNvPr>
            <p:cNvSpPr/>
            <p:nvPr/>
          </p:nvSpPr>
          <p:spPr>
            <a:xfrm flipV="1">
              <a:off x="1395920" y="239509"/>
              <a:ext cx="329251" cy="344238"/>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2" name="Line">
              <a:extLst>
                <a:ext uri="{FF2B5EF4-FFF2-40B4-BE49-F238E27FC236}">
                  <a16:creationId xmlns:a16="http://schemas.microsoft.com/office/drawing/2014/main" id="{537DD6AF-B13C-44C7-98F0-C4166A797EB9}"/>
                </a:ext>
              </a:extLst>
            </p:cNvPr>
            <p:cNvSpPr/>
            <p:nvPr/>
          </p:nvSpPr>
          <p:spPr>
            <a:xfrm flipV="1">
              <a:off x="1397134" y="576714"/>
              <a:ext cx="337758" cy="1039842"/>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3" name="Line">
              <a:extLst>
                <a:ext uri="{FF2B5EF4-FFF2-40B4-BE49-F238E27FC236}">
                  <a16:creationId xmlns:a16="http://schemas.microsoft.com/office/drawing/2014/main" id="{AA8BD255-3A01-74C9-94BE-0A7DCF0B541A}"/>
                </a:ext>
              </a:extLst>
            </p:cNvPr>
            <p:cNvSpPr/>
            <p:nvPr/>
          </p:nvSpPr>
          <p:spPr>
            <a:xfrm flipV="1">
              <a:off x="1397134" y="237593"/>
              <a:ext cx="337758" cy="1039843"/>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4" name="Line">
              <a:extLst>
                <a:ext uri="{FF2B5EF4-FFF2-40B4-BE49-F238E27FC236}">
                  <a16:creationId xmlns:a16="http://schemas.microsoft.com/office/drawing/2014/main" id="{B1776D6F-F9C2-DA43-9C49-0BAD098E9572}"/>
                </a:ext>
              </a:extLst>
            </p:cNvPr>
            <p:cNvSpPr/>
            <p:nvPr/>
          </p:nvSpPr>
          <p:spPr>
            <a:xfrm flipV="1">
              <a:off x="1397122" y="230839"/>
              <a:ext cx="328790" cy="1391616"/>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5" name="Line">
              <a:extLst>
                <a:ext uri="{FF2B5EF4-FFF2-40B4-BE49-F238E27FC236}">
                  <a16:creationId xmlns:a16="http://schemas.microsoft.com/office/drawing/2014/main" id="{49C8FAD8-D140-46D2-D47F-356B37F4FDF2}"/>
                </a:ext>
              </a:extLst>
            </p:cNvPr>
            <p:cNvSpPr/>
            <p:nvPr/>
          </p:nvSpPr>
          <p:spPr>
            <a:xfrm>
              <a:off x="1397130" y="230881"/>
              <a:ext cx="339536" cy="1385586"/>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36" name="…">
              <a:extLst>
                <a:ext uri="{FF2B5EF4-FFF2-40B4-BE49-F238E27FC236}">
                  <a16:creationId xmlns:a16="http://schemas.microsoft.com/office/drawing/2014/main" id="{C92F1991-D22B-70B9-EBD7-93228A3E6AB1}"/>
                </a:ext>
              </a:extLst>
            </p:cNvPr>
            <p:cNvSpPr txBox="1"/>
            <p:nvPr/>
          </p:nvSpPr>
          <p:spPr>
            <a:xfrm>
              <a:off x="1979783" y="332031"/>
              <a:ext cx="247740" cy="280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r>
                <a:rPr sz="1600"/>
                <a:t>…</a:t>
              </a:r>
            </a:p>
          </p:txBody>
        </p:sp>
        <p:sp>
          <p:nvSpPr>
            <p:cNvPr id="37" name="…">
              <a:extLst>
                <a:ext uri="{FF2B5EF4-FFF2-40B4-BE49-F238E27FC236}">
                  <a16:creationId xmlns:a16="http://schemas.microsoft.com/office/drawing/2014/main" id="{0AFDBBBE-65C7-A345-5FF6-DADC20483717}"/>
                </a:ext>
              </a:extLst>
            </p:cNvPr>
            <p:cNvSpPr txBox="1"/>
            <p:nvPr/>
          </p:nvSpPr>
          <p:spPr>
            <a:xfrm>
              <a:off x="1979783" y="679287"/>
              <a:ext cx="247740" cy="280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r>
                <a:rPr sz="1600"/>
                <a:t>…</a:t>
              </a:r>
            </a:p>
          </p:txBody>
        </p:sp>
        <p:sp>
          <p:nvSpPr>
            <p:cNvPr id="38" name="…">
              <a:extLst>
                <a:ext uri="{FF2B5EF4-FFF2-40B4-BE49-F238E27FC236}">
                  <a16:creationId xmlns:a16="http://schemas.microsoft.com/office/drawing/2014/main" id="{E06D5BA0-D20C-1F11-1ECC-D84CCF2EDFC5}"/>
                </a:ext>
              </a:extLst>
            </p:cNvPr>
            <p:cNvSpPr txBox="1"/>
            <p:nvPr/>
          </p:nvSpPr>
          <p:spPr>
            <a:xfrm>
              <a:off x="1979783" y="1026545"/>
              <a:ext cx="247740" cy="280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r>
                <a:rPr sz="1600"/>
                <a:t>…</a:t>
              </a:r>
            </a:p>
          </p:txBody>
        </p:sp>
        <p:sp>
          <p:nvSpPr>
            <p:cNvPr id="39" name="…">
              <a:extLst>
                <a:ext uri="{FF2B5EF4-FFF2-40B4-BE49-F238E27FC236}">
                  <a16:creationId xmlns:a16="http://schemas.microsoft.com/office/drawing/2014/main" id="{69E09BBF-EC6E-D43A-AAD8-3ED7EAD3C9E7}"/>
                </a:ext>
              </a:extLst>
            </p:cNvPr>
            <p:cNvSpPr txBox="1"/>
            <p:nvPr/>
          </p:nvSpPr>
          <p:spPr>
            <a:xfrm>
              <a:off x="1979783" y="1373802"/>
              <a:ext cx="247740" cy="280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p>
              <a:r>
                <a:rPr sz="1600"/>
                <a:t>…</a:t>
              </a:r>
            </a:p>
          </p:txBody>
        </p:sp>
        <p:grpSp>
          <p:nvGrpSpPr>
            <p:cNvPr id="40" name="Group">
              <a:extLst>
                <a:ext uri="{FF2B5EF4-FFF2-40B4-BE49-F238E27FC236}">
                  <a16:creationId xmlns:a16="http://schemas.microsoft.com/office/drawing/2014/main" id="{8E53FE7E-F486-86D0-1640-3BAE28220FF8}"/>
                </a:ext>
              </a:extLst>
            </p:cNvPr>
            <p:cNvGrpSpPr/>
            <p:nvPr/>
          </p:nvGrpSpPr>
          <p:grpSpPr>
            <a:xfrm>
              <a:off x="1735292" y="113792"/>
              <a:ext cx="243799" cy="1627784"/>
              <a:chOff x="0" y="0"/>
              <a:chExt cx="243798" cy="1627783"/>
            </a:xfrm>
          </p:grpSpPr>
          <p:sp>
            <p:nvSpPr>
              <p:cNvPr id="5141" name="Circle">
                <a:extLst>
                  <a:ext uri="{FF2B5EF4-FFF2-40B4-BE49-F238E27FC236}">
                    <a16:creationId xmlns:a16="http://schemas.microsoft.com/office/drawing/2014/main" id="{01FE9797-E6EE-444B-6B63-4244B99FD847}"/>
                  </a:ext>
                </a:extLst>
              </p:cNvPr>
              <p:cNvSpPr/>
              <p:nvPr/>
            </p:nvSpPr>
            <p:spPr>
              <a:xfrm>
                <a:off x="0" y="0"/>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42" name="Circle">
                <a:extLst>
                  <a:ext uri="{FF2B5EF4-FFF2-40B4-BE49-F238E27FC236}">
                    <a16:creationId xmlns:a16="http://schemas.microsoft.com/office/drawing/2014/main" id="{12E7D9A4-3672-423F-F0E3-AF72A472CD80}"/>
                  </a:ext>
                </a:extLst>
              </p:cNvPr>
              <p:cNvSpPr/>
              <p:nvPr/>
            </p:nvSpPr>
            <p:spPr>
              <a:xfrm>
                <a:off x="0" y="345996"/>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43" name="Circle">
                <a:extLst>
                  <a:ext uri="{FF2B5EF4-FFF2-40B4-BE49-F238E27FC236}">
                    <a16:creationId xmlns:a16="http://schemas.microsoft.com/office/drawing/2014/main" id="{5C36BE3D-70AC-29B3-A09B-34C431368259}"/>
                  </a:ext>
                </a:extLst>
              </p:cNvPr>
              <p:cNvSpPr/>
              <p:nvPr/>
            </p:nvSpPr>
            <p:spPr>
              <a:xfrm>
                <a:off x="0" y="691992"/>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44" name="Circle">
                <a:extLst>
                  <a:ext uri="{FF2B5EF4-FFF2-40B4-BE49-F238E27FC236}">
                    <a16:creationId xmlns:a16="http://schemas.microsoft.com/office/drawing/2014/main" id="{1BDA89A1-FE42-CF8B-BB1A-8C2CE750EE99}"/>
                  </a:ext>
                </a:extLst>
              </p:cNvPr>
              <p:cNvSpPr/>
              <p:nvPr/>
            </p:nvSpPr>
            <p:spPr>
              <a:xfrm>
                <a:off x="0" y="1037989"/>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45" name="Circle">
                <a:extLst>
                  <a:ext uri="{FF2B5EF4-FFF2-40B4-BE49-F238E27FC236}">
                    <a16:creationId xmlns:a16="http://schemas.microsoft.com/office/drawing/2014/main" id="{CD5D082A-59EE-6407-0CCB-3535481A9163}"/>
                  </a:ext>
                </a:extLst>
              </p:cNvPr>
              <p:cNvSpPr/>
              <p:nvPr/>
            </p:nvSpPr>
            <p:spPr>
              <a:xfrm>
                <a:off x="0" y="1383985"/>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41" name="Group">
              <a:extLst>
                <a:ext uri="{FF2B5EF4-FFF2-40B4-BE49-F238E27FC236}">
                  <a16:creationId xmlns:a16="http://schemas.microsoft.com/office/drawing/2014/main" id="{F3C04AD7-A7C5-1596-73B9-119CBF290C78}"/>
                </a:ext>
              </a:extLst>
            </p:cNvPr>
            <p:cNvGrpSpPr/>
            <p:nvPr/>
          </p:nvGrpSpPr>
          <p:grpSpPr>
            <a:xfrm>
              <a:off x="2300643" y="113792"/>
              <a:ext cx="243799" cy="1627784"/>
              <a:chOff x="0" y="0"/>
              <a:chExt cx="243798" cy="1627783"/>
            </a:xfrm>
          </p:grpSpPr>
          <p:sp>
            <p:nvSpPr>
              <p:cNvPr id="5136" name="Circle">
                <a:extLst>
                  <a:ext uri="{FF2B5EF4-FFF2-40B4-BE49-F238E27FC236}">
                    <a16:creationId xmlns:a16="http://schemas.microsoft.com/office/drawing/2014/main" id="{54DAAD0A-3B65-727B-E19A-C3EE7D3D108D}"/>
                  </a:ext>
                </a:extLst>
              </p:cNvPr>
              <p:cNvSpPr/>
              <p:nvPr/>
            </p:nvSpPr>
            <p:spPr>
              <a:xfrm>
                <a:off x="0" y="0"/>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37" name="Circle">
                <a:extLst>
                  <a:ext uri="{FF2B5EF4-FFF2-40B4-BE49-F238E27FC236}">
                    <a16:creationId xmlns:a16="http://schemas.microsoft.com/office/drawing/2014/main" id="{D9F8167B-7109-CD87-71B4-46B26C952332}"/>
                  </a:ext>
                </a:extLst>
              </p:cNvPr>
              <p:cNvSpPr/>
              <p:nvPr/>
            </p:nvSpPr>
            <p:spPr>
              <a:xfrm>
                <a:off x="0" y="345996"/>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38" name="Circle">
                <a:extLst>
                  <a:ext uri="{FF2B5EF4-FFF2-40B4-BE49-F238E27FC236}">
                    <a16:creationId xmlns:a16="http://schemas.microsoft.com/office/drawing/2014/main" id="{46CBC392-48D2-D5FC-98DB-7A6EBDC8F536}"/>
                  </a:ext>
                </a:extLst>
              </p:cNvPr>
              <p:cNvSpPr/>
              <p:nvPr/>
            </p:nvSpPr>
            <p:spPr>
              <a:xfrm>
                <a:off x="0" y="691992"/>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39" name="Circle">
                <a:extLst>
                  <a:ext uri="{FF2B5EF4-FFF2-40B4-BE49-F238E27FC236}">
                    <a16:creationId xmlns:a16="http://schemas.microsoft.com/office/drawing/2014/main" id="{6C976FDC-E95C-FA6F-D190-73656DD644C2}"/>
                  </a:ext>
                </a:extLst>
              </p:cNvPr>
              <p:cNvSpPr/>
              <p:nvPr/>
            </p:nvSpPr>
            <p:spPr>
              <a:xfrm>
                <a:off x="0" y="1037989"/>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40" name="Circle">
                <a:extLst>
                  <a:ext uri="{FF2B5EF4-FFF2-40B4-BE49-F238E27FC236}">
                    <a16:creationId xmlns:a16="http://schemas.microsoft.com/office/drawing/2014/main" id="{183A8512-155C-02A9-A6FD-219E4859DC51}"/>
                  </a:ext>
                </a:extLst>
              </p:cNvPr>
              <p:cNvSpPr/>
              <p:nvPr/>
            </p:nvSpPr>
            <p:spPr>
              <a:xfrm>
                <a:off x="0" y="1383985"/>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42" name="Group">
              <a:extLst>
                <a:ext uri="{FF2B5EF4-FFF2-40B4-BE49-F238E27FC236}">
                  <a16:creationId xmlns:a16="http://schemas.microsoft.com/office/drawing/2014/main" id="{0721D320-29B1-3C7E-6D56-4780A4B9D382}"/>
                </a:ext>
              </a:extLst>
            </p:cNvPr>
            <p:cNvGrpSpPr/>
            <p:nvPr/>
          </p:nvGrpSpPr>
          <p:grpSpPr>
            <a:xfrm>
              <a:off x="1151730" y="112755"/>
              <a:ext cx="243799" cy="1627785"/>
              <a:chOff x="0" y="0"/>
              <a:chExt cx="243798" cy="1627783"/>
            </a:xfrm>
          </p:grpSpPr>
          <p:sp>
            <p:nvSpPr>
              <p:cNvPr id="5131" name="Circle">
                <a:extLst>
                  <a:ext uri="{FF2B5EF4-FFF2-40B4-BE49-F238E27FC236}">
                    <a16:creationId xmlns:a16="http://schemas.microsoft.com/office/drawing/2014/main" id="{5656C156-63E7-0F3A-99B6-9A3859999935}"/>
                  </a:ext>
                </a:extLst>
              </p:cNvPr>
              <p:cNvSpPr/>
              <p:nvPr/>
            </p:nvSpPr>
            <p:spPr>
              <a:xfrm>
                <a:off x="0" y="0"/>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32" name="Circle">
                <a:extLst>
                  <a:ext uri="{FF2B5EF4-FFF2-40B4-BE49-F238E27FC236}">
                    <a16:creationId xmlns:a16="http://schemas.microsoft.com/office/drawing/2014/main" id="{884109B8-AD61-D7DE-3C92-2E4B4CAFDEC1}"/>
                  </a:ext>
                </a:extLst>
              </p:cNvPr>
              <p:cNvSpPr/>
              <p:nvPr/>
            </p:nvSpPr>
            <p:spPr>
              <a:xfrm>
                <a:off x="0" y="345996"/>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33" name="Circle">
                <a:extLst>
                  <a:ext uri="{FF2B5EF4-FFF2-40B4-BE49-F238E27FC236}">
                    <a16:creationId xmlns:a16="http://schemas.microsoft.com/office/drawing/2014/main" id="{A749F42E-A662-5103-0C42-75574E62691E}"/>
                  </a:ext>
                </a:extLst>
              </p:cNvPr>
              <p:cNvSpPr/>
              <p:nvPr/>
            </p:nvSpPr>
            <p:spPr>
              <a:xfrm>
                <a:off x="0" y="691992"/>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34" name="Circle">
                <a:extLst>
                  <a:ext uri="{FF2B5EF4-FFF2-40B4-BE49-F238E27FC236}">
                    <a16:creationId xmlns:a16="http://schemas.microsoft.com/office/drawing/2014/main" id="{B976D37E-8B85-7C54-C440-CF830DDCC30D}"/>
                  </a:ext>
                </a:extLst>
              </p:cNvPr>
              <p:cNvSpPr/>
              <p:nvPr/>
            </p:nvSpPr>
            <p:spPr>
              <a:xfrm>
                <a:off x="0" y="1037989"/>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35" name="Circle">
                <a:extLst>
                  <a:ext uri="{FF2B5EF4-FFF2-40B4-BE49-F238E27FC236}">
                    <a16:creationId xmlns:a16="http://schemas.microsoft.com/office/drawing/2014/main" id="{1A80043A-3034-29CF-0574-2646AFFE7F30}"/>
                  </a:ext>
                </a:extLst>
              </p:cNvPr>
              <p:cNvSpPr/>
              <p:nvPr/>
            </p:nvSpPr>
            <p:spPr>
              <a:xfrm>
                <a:off x="0" y="1383985"/>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43" name="Group">
              <a:extLst>
                <a:ext uri="{FF2B5EF4-FFF2-40B4-BE49-F238E27FC236}">
                  <a16:creationId xmlns:a16="http://schemas.microsoft.com/office/drawing/2014/main" id="{9DDCC10F-622A-8EF7-FFCF-3E3BACEA73F0}"/>
                </a:ext>
              </a:extLst>
            </p:cNvPr>
            <p:cNvGrpSpPr/>
            <p:nvPr/>
          </p:nvGrpSpPr>
          <p:grpSpPr>
            <a:xfrm>
              <a:off x="28438" y="256154"/>
              <a:ext cx="1146723" cy="1357627"/>
              <a:chOff x="28438" y="29050"/>
              <a:chExt cx="1146722" cy="1357625"/>
            </a:xfrm>
          </p:grpSpPr>
          <p:grpSp>
            <p:nvGrpSpPr>
              <p:cNvPr id="58" name="Group">
                <a:extLst>
                  <a:ext uri="{FF2B5EF4-FFF2-40B4-BE49-F238E27FC236}">
                    <a16:creationId xmlns:a16="http://schemas.microsoft.com/office/drawing/2014/main" id="{3EB7E772-0C2D-26D5-4DBD-73CFA2F18ECE}"/>
                  </a:ext>
                </a:extLst>
              </p:cNvPr>
              <p:cNvGrpSpPr/>
              <p:nvPr/>
            </p:nvGrpSpPr>
            <p:grpSpPr>
              <a:xfrm>
                <a:off x="269285" y="29050"/>
                <a:ext cx="905875" cy="1357625"/>
                <a:chOff x="28437" y="29050"/>
                <a:chExt cx="905873" cy="1357624"/>
              </a:xfrm>
            </p:grpSpPr>
            <p:sp>
              <p:nvSpPr>
                <p:cNvPr id="63" name="Line">
                  <a:extLst>
                    <a:ext uri="{FF2B5EF4-FFF2-40B4-BE49-F238E27FC236}">
                      <a16:creationId xmlns:a16="http://schemas.microsoft.com/office/drawing/2014/main" id="{21D9E3CA-E702-7CD3-505E-859ADD011336}"/>
                    </a:ext>
                  </a:extLst>
                </p:cNvPr>
                <p:cNvSpPr/>
                <p:nvPr/>
              </p:nvSpPr>
              <p:spPr>
                <a:xfrm flipV="1">
                  <a:off x="33669" y="666098"/>
                  <a:ext cx="900641" cy="50452"/>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23" name="Line">
                  <a:extLst>
                    <a:ext uri="{FF2B5EF4-FFF2-40B4-BE49-F238E27FC236}">
                      <a16:creationId xmlns:a16="http://schemas.microsoft.com/office/drawing/2014/main" id="{1872BF05-241F-D3E3-5DA9-3BDB608DEB22}"/>
                    </a:ext>
                  </a:extLst>
                </p:cNvPr>
                <p:cNvSpPr/>
                <p:nvPr/>
              </p:nvSpPr>
              <p:spPr>
                <a:xfrm>
                  <a:off x="28437" y="716548"/>
                  <a:ext cx="884307" cy="295547"/>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27" name="Line">
                  <a:extLst>
                    <a:ext uri="{FF2B5EF4-FFF2-40B4-BE49-F238E27FC236}">
                      <a16:creationId xmlns:a16="http://schemas.microsoft.com/office/drawing/2014/main" id="{A95B4733-9245-33FB-85A9-51DCBF0CE6C4}"/>
                    </a:ext>
                  </a:extLst>
                </p:cNvPr>
                <p:cNvSpPr/>
                <p:nvPr/>
              </p:nvSpPr>
              <p:spPr>
                <a:xfrm>
                  <a:off x="28873" y="716547"/>
                  <a:ext cx="905435" cy="670127"/>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28" name="Line">
                  <a:extLst>
                    <a:ext uri="{FF2B5EF4-FFF2-40B4-BE49-F238E27FC236}">
                      <a16:creationId xmlns:a16="http://schemas.microsoft.com/office/drawing/2014/main" id="{772B1322-65B4-8F37-D960-2E8B7670802A}"/>
                    </a:ext>
                  </a:extLst>
                </p:cNvPr>
                <p:cNvSpPr/>
                <p:nvPr/>
              </p:nvSpPr>
              <p:spPr>
                <a:xfrm flipV="1">
                  <a:off x="30729" y="29050"/>
                  <a:ext cx="880805" cy="69011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129" name="Line">
                  <a:extLst>
                    <a:ext uri="{FF2B5EF4-FFF2-40B4-BE49-F238E27FC236}">
                      <a16:creationId xmlns:a16="http://schemas.microsoft.com/office/drawing/2014/main" id="{425764DE-7C46-ADB8-D2A6-D55A6210DCA2}"/>
                    </a:ext>
                  </a:extLst>
                </p:cNvPr>
                <p:cNvSpPr/>
                <p:nvPr/>
              </p:nvSpPr>
              <p:spPr>
                <a:xfrm flipV="1">
                  <a:off x="29515" y="356639"/>
                  <a:ext cx="900643" cy="359909"/>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sp>
            <p:nvSpPr>
              <p:cNvPr id="61" name="Circle">
                <a:extLst>
                  <a:ext uri="{FF2B5EF4-FFF2-40B4-BE49-F238E27FC236}">
                    <a16:creationId xmlns:a16="http://schemas.microsoft.com/office/drawing/2014/main" id="{AA2FBE06-EF38-6B15-5C88-B58D75AFF831}"/>
                  </a:ext>
                </a:extLst>
              </p:cNvPr>
              <p:cNvSpPr/>
              <p:nvPr/>
            </p:nvSpPr>
            <p:spPr>
              <a:xfrm>
                <a:off x="28438" y="596514"/>
                <a:ext cx="243802" cy="243799"/>
              </a:xfrm>
              <a:prstGeom prst="ellipse">
                <a:avLst/>
              </a:prstGeom>
              <a:solidFill>
                <a:schemeClr val="accent5">
                  <a:lumOff val="-29866"/>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44" name="Group">
              <a:extLst>
                <a:ext uri="{FF2B5EF4-FFF2-40B4-BE49-F238E27FC236}">
                  <a16:creationId xmlns:a16="http://schemas.microsoft.com/office/drawing/2014/main" id="{E5573395-3B91-2CB9-9D9F-DE330997126E}"/>
                </a:ext>
              </a:extLst>
            </p:cNvPr>
            <p:cNvGrpSpPr/>
            <p:nvPr/>
          </p:nvGrpSpPr>
          <p:grpSpPr>
            <a:xfrm flipH="1">
              <a:off x="3126652" y="233220"/>
              <a:ext cx="1127703" cy="1389557"/>
              <a:chOff x="25088" y="955"/>
              <a:chExt cx="1127702" cy="1389556"/>
            </a:xfrm>
          </p:grpSpPr>
          <p:grpSp>
            <p:nvGrpSpPr>
              <p:cNvPr id="51" name="Group">
                <a:extLst>
                  <a:ext uri="{FF2B5EF4-FFF2-40B4-BE49-F238E27FC236}">
                    <a16:creationId xmlns:a16="http://schemas.microsoft.com/office/drawing/2014/main" id="{41D12D83-9445-6D4C-DEA5-1CAC0F531885}"/>
                  </a:ext>
                </a:extLst>
              </p:cNvPr>
              <p:cNvGrpSpPr/>
              <p:nvPr/>
            </p:nvGrpSpPr>
            <p:grpSpPr>
              <a:xfrm>
                <a:off x="204193" y="955"/>
                <a:ext cx="948597" cy="1389556"/>
                <a:chOff x="-36655" y="955"/>
                <a:chExt cx="948595" cy="1389555"/>
              </a:xfrm>
            </p:grpSpPr>
            <p:sp>
              <p:nvSpPr>
                <p:cNvPr id="53" name="Line">
                  <a:extLst>
                    <a:ext uri="{FF2B5EF4-FFF2-40B4-BE49-F238E27FC236}">
                      <a16:creationId xmlns:a16="http://schemas.microsoft.com/office/drawing/2014/main" id="{2242ECA7-97CE-3D40-0BB2-8C1FEC944DB3}"/>
                    </a:ext>
                  </a:extLst>
                </p:cNvPr>
                <p:cNvSpPr/>
                <p:nvPr/>
              </p:nvSpPr>
              <p:spPr>
                <a:xfrm flipV="1">
                  <a:off x="15529" y="354582"/>
                  <a:ext cx="893323" cy="231479"/>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4" name="Line">
                  <a:extLst>
                    <a:ext uri="{FF2B5EF4-FFF2-40B4-BE49-F238E27FC236}">
                      <a16:creationId xmlns:a16="http://schemas.microsoft.com/office/drawing/2014/main" id="{580F6BE6-B43B-2910-FB7E-CC7A755F934E}"/>
                    </a:ext>
                  </a:extLst>
                </p:cNvPr>
                <p:cNvSpPr/>
                <p:nvPr/>
              </p:nvSpPr>
              <p:spPr>
                <a:xfrm>
                  <a:off x="3368" y="528692"/>
                  <a:ext cx="907297" cy="517225"/>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5" name="Line">
                  <a:extLst>
                    <a:ext uri="{FF2B5EF4-FFF2-40B4-BE49-F238E27FC236}">
                      <a16:creationId xmlns:a16="http://schemas.microsoft.com/office/drawing/2014/main" id="{4EE285BD-47AF-6EED-7627-5F182700780B}"/>
                    </a:ext>
                  </a:extLst>
                </p:cNvPr>
                <p:cNvSpPr/>
                <p:nvPr/>
              </p:nvSpPr>
              <p:spPr>
                <a:xfrm>
                  <a:off x="-11403" y="586063"/>
                  <a:ext cx="922117" cy="115622"/>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6" name="Line">
                  <a:extLst>
                    <a:ext uri="{FF2B5EF4-FFF2-40B4-BE49-F238E27FC236}">
                      <a16:creationId xmlns:a16="http://schemas.microsoft.com/office/drawing/2014/main" id="{701CA764-EE4B-7EBB-E6DA-37DDD11E6E8C}"/>
                    </a:ext>
                  </a:extLst>
                </p:cNvPr>
                <p:cNvSpPr/>
                <p:nvPr/>
              </p:nvSpPr>
              <p:spPr>
                <a:xfrm>
                  <a:off x="-36655" y="572485"/>
                  <a:ext cx="947323" cy="818025"/>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7" name="Line">
                  <a:extLst>
                    <a:ext uri="{FF2B5EF4-FFF2-40B4-BE49-F238E27FC236}">
                      <a16:creationId xmlns:a16="http://schemas.microsoft.com/office/drawing/2014/main" id="{29D68B71-589A-BB54-E9F2-61A1DDCF7A81}"/>
                    </a:ext>
                  </a:extLst>
                </p:cNvPr>
                <p:cNvSpPr/>
                <p:nvPr/>
              </p:nvSpPr>
              <p:spPr>
                <a:xfrm flipV="1">
                  <a:off x="-35381" y="955"/>
                  <a:ext cx="947321" cy="606660"/>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sp>
            <p:nvSpPr>
              <p:cNvPr id="52" name="Circle">
                <a:extLst>
                  <a:ext uri="{FF2B5EF4-FFF2-40B4-BE49-F238E27FC236}">
                    <a16:creationId xmlns:a16="http://schemas.microsoft.com/office/drawing/2014/main" id="{D9290CAB-BC1C-4A39-6343-605FEAE8075B}"/>
                  </a:ext>
                </a:extLst>
              </p:cNvPr>
              <p:cNvSpPr/>
              <p:nvPr/>
            </p:nvSpPr>
            <p:spPr>
              <a:xfrm>
                <a:off x="25088" y="469454"/>
                <a:ext cx="243802" cy="243799"/>
              </a:xfrm>
              <a:prstGeom prst="ellipse">
                <a:avLst/>
              </a:prstGeom>
              <a:solidFill>
                <a:schemeClr val="accent5">
                  <a:lumOff val="-29866"/>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nvGrpSpPr>
            <p:cNvPr id="45" name="Group">
              <a:extLst>
                <a:ext uri="{FF2B5EF4-FFF2-40B4-BE49-F238E27FC236}">
                  <a16:creationId xmlns:a16="http://schemas.microsoft.com/office/drawing/2014/main" id="{F24B6386-189F-234C-BC8A-077C0968B95A}"/>
                </a:ext>
              </a:extLst>
            </p:cNvPr>
            <p:cNvGrpSpPr/>
            <p:nvPr/>
          </p:nvGrpSpPr>
          <p:grpSpPr>
            <a:xfrm>
              <a:off x="2888227" y="113792"/>
              <a:ext cx="243799" cy="1627784"/>
              <a:chOff x="0" y="0"/>
              <a:chExt cx="243798" cy="1627783"/>
            </a:xfrm>
          </p:grpSpPr>
          <p:sp>
            <p:nvSpPr>
              <p:cNvPr id="46" name="Circle">
                <a:extLst>
                  <a:ext uri="{FF2B5EF4-FFF2-40B4-BE49-F238E27FC236}">
                    <a16:creationId xmlns:a16="http://schemas.microsoft.com/office/drawing/2014/main" id="{C27F4D31-C31C-9DD5-3FD2-B87ECE7A825A}"/>
                  </a:ext>
                </a:extLst>
              </p:cNvPr>
              <p:cNvSpPr/>
              <p:nvPr/>
            </p:nvSpPr>
            <p:spPr>
              <a:xfrm>
                <a:off x="0" y="0"/>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47" name="Circle">
                <a:extLst>
                  <a:ext uri="{FF2B5EF4-FFF2-40B4-BE49-F238E27FC236}">
                    <a16:creationId xmlns:a16="http://schemas.microsoft.com/office/drawing/2014/main" id="{06E02FB4-4153-E871-1296-919AC7557CAE}"/>
                  </a:ext>
                </a:extLst>
              </p:cNvPr>
              <p:cNvSpPr/>
              <p:nvPr/>
            </p:nvSpPr>
            <p:spPr>
              <a:xfrm>
                <a:off x="0" y="345996"/>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48" name="Circle">
                <a:extLst>
                  <a:ext uri="{FF2B5EF4-FFF2-40B4-BE49-F238E27FC236}">
                    <a16:creationId xmlns:a16="http://schemas.microsoft.com/office/drawing/2014/main" id="{39A09CDE-11CA-D9A9-E30B-684A9A29ABDC}"/>
                  </a:ext>
                </a:extLst>
              </p:cNvPr>
              <p:cNvSpPr/>
              <p:nvPr/>
            </p:nvSpPr>
            <p:spPr>
              <a:xfrm>
                <a:off x="0" y="691992"/>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49" name="Circle">
                <a:extLst>
                  <a:ext uri="{FF2B5EF4-FFF2-40B4-BE49-F238E27FC236}">
                    <a16:creationId xmlns:a16="http://schemas.microsoft.com/office/drawing/2014/main" id="{CA2DE0CB-BBF9-994D-2D95-0C562702BB65}"/>
                  </a:ext>
                </a:extLst>
              </p:cNvPr>
              <p:cNvSpPr/>
              <p:nvPr/>
            </p:nvSpPr>
            <p:spPr>
              <a:xfrm>
                <a:off x="0" y="1037989"/>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sp>
            <p:nvSpPr>
              <p:cNvPr id="50" name="Circle">
                <a:extLst>
                  <a:ext uri="{FF2B5EF4-FFF2-40B4-BE49-F238E27FC236}">
                    <a16:creationId xmlns:a16="http://schemas.microsoft.com/office/drawing/2014/main" id="{7D5F4170-0462-154A-1A35-AA05D7549080}"/>
                  </a:ext>
                </a:extLst>
              </p:cNvPr>
              <p:cNvSpPr/>
              <p:nvPr/>
            </p:nvSpPr>
            <p:spPr>
              <a:xfrm>
                <a:off x="0" y="1383985"/>
                <a:ext cx="243799" cy="243799"/>
              </a:xfrm>
              <a:prstGeom prst="ellipse">
                <a:avLst/>
              </a:prstGeom>
              <a:solidFill>
                <a:schemeClr val="accent1">
                  <a:lumOff val="-1357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p:grpSp>
      </p:grpSp>
      <p:sp>
        <p:nvSpPr>
          <p:cNvPr id="5171" name="Line">
            <a:extLst>
              <a:ext uri="{FF2B5EF4-FFF2-40B4-BE49-F238E27FC236}">
                <a16:creationId xmlns:a16="http://schemas.microsoft.com/office/drawing/2014/main" id="{F75FABB0-C3B4-6F86-B09C-A2680D591DAD}"/>
              </a:ext>
            </a:extLst>
          </p:cNvPr>
          <p:cNvSpPr/>
          <p:nvPr/>
        </p:nvSpPr>
        <p:spPr>
          <a:xfrm>
            <a:off x="2366812" y="4092936"/>
            <a:ext cx="165941" cy="1"/>
          </a:xfrm>
          <a:prstGeom prst="line">
            <a:avLst/>
          </a:prstGeom>
          <a:noFill/>
          <a:ln w="25400" cap="flat">
            <a:solidFill>
              <a:srgbClr val="5E5E5E"/>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5400"/>
          </a:p>
        </p:txBody>
      </p:sp>
      <mc:AlternateContent xmlns:mc="http://schemas.openxmlformats.org/markup-compatibility/2006" xmlns:a14="http://schemas.microsoft.com/office/drawing/2010/main">
        <mc:Choice Requires="a14">
          <p:sp>
            <p:nvSpPr>
              <p:cNvPr id="5174" name="TextBox 5173">
                <a:extLst>
                  <a:ext uri="{FF2B5EF4-FFF2-40B4-BE49-F238E27FC236}">
                    <a16:creationId xmlns:a16="http://schemas.microsoft.com/office/drawing/2014/main" id="{B4135B64-713D-E9B9-7B27-2C7920CB675F}"/>
                  </a:ext>
                </a:extLst>
              </p:cNvPr>
              <p:cNvSpPr txBox="1"/>
              <p:nvPr/>
            </p:nvSpPr>
            <p:spPr>
              <a:xfrm>
                <a:off x="3751959" y="4202769"/>
                <a:ext cx="52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𝑥</m:t>
                      </m:r>
                    </m:oMath>
                  </m:oMathPara>
                </a14:m>
                <a:endParaRPr lang="nb-NO" dirty="0"/>
              </a:p>
            </p:txBody>
          </p:sp>
        </mc:Choice>
        <mc:Fallback xmlns="">
          <p:sp>
            <p:nvSpPr>
              <p:cNvPr id="5174" name="TextBox 5173">
                <a:extLst>
                  <a:ext uri="{FF2B5EF4-FFF2-40B4-BE49-F238E27FC236}">
                    <a16:creationId xmlns:a16="http://schemas.microsoft.com/office/drawing/2014/main" id="{B4135B64-713D-E9B9-7B27-2C7920CB675F}"/>
                  </a:ext>
                </a:extLst>
              </p:cNvPr>
              <p:cNvSpPr txBox="1">
                <a:spLocks noRot="1" noChangeAspect="1" noMove="1" noResize="1" noEditPoints="1" noAdjustHandles="1" noChangeArrowheads="1" noChangeShapeType="1" noTextEdit="1"/>
              </p:cNvSpPr>
              <p:nvPr/>
            </p:nvSpPr>
            <p:spPr>
              <a:xfrm>
                <a:off x="3751959" y="4202769"/>
                <a:ext cx="521740" cy="369332"/>
              </a:xfrm>
              <a:prstGeom prst="rect">
                <a:avLst/>
              </a:prstGeom>
              <a:blipFill>
                <a:blip r:embed="rId6"/>
                <a:stretch>
                  <a:fillRect/>
                </a:stretch>
              </a:blipFill>
            </p:spPr>
            <p:txBody>
              <a:bodyPr/>
              <a:lstStyle/>
              <a:p>
                <a:r>
                  <a:rPr lang="nb-NO">
                    <a:noFill/>
                  </a:rPr>
                  <a:t> </a:t>
                </a:r>
              </a:p>
            </p:txBody>
          </p:sp>
        </mc:Fallback>
      </mc:AlternateContent>
      <p:sp>
        <p:nvSpPr>
          <p:cNvPr id="5175" name="TextBox 5174">
            <a:extLst>
              <a:ext uri="{FF2B5EF4-FFF2-40B4-BE49-F238E27FC236}">
                <a16:creationId xmlns:a16="http://schemas.microsoft.com/office/drawing/2014/main" id="{E14F835A-4B53-3F22-7793-256185FA175B}"/>
              </a:ext>
            </a:extLst>
          </p:cNvPr>
          <p:cNvSpPr txBox="1"/>
          <p:nvPr/>
        </p:nvSpPr>
        <p:spPr>
          <a:xfrm>
            <a:off x="1319211" y="4216228"/>
            <a:ext cx="248786"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t</a:t>
            </a:r>
            <a:endParaRPr lang="nb-NO" i="1" dirty="0">
              <a:latin typeface="Times New Roman" panose="02020603050405020304" pitchFamily="18" charset="0"/>
              <a:cs typeface="Times New Roman" panose="02020603050405020304" pitchFamily="18" charset="0"/>
            </a:endParaRPr>
          </a:p>
        </p:txBody>
      </p:sp>
      <p:sp>
        <p:nvSpPr>
          <p:cNvPr id="5176" name="Slide Number Placeholder 5175">
            <a:extLst>
              <a:ext uri="{FF2B5EF4-FFF2-40B4-BE49-F238E27FC236}">
                <a16:creationId xmlns:a16="http://schemas.microsoft.com/office/drawing/2014/main" id="{2E387D1F-536B-C10A-5BB5-AB75480ED1A9}"/>
              </a:ext>
            </a:extLst>
          </p:cNvPr>
          <p:cNvSpPr>
            <a:spLocks noGrp="1"/>
          </p:cNvSpPr>
          <p:nvPr>
            <p:ph type="sldNum" sz="quarter" idx="12"/>
          </p:nvPr>
        </p:nvSpPr>
        <p:spPr/>
        <p:txBody>
          <a:bodyPr/>
          <a:lstStyle/>
          <a:p>
            <a:fld id="{68FA913F-7171-4556-8BED-0A30A44EC611}" type="slidenum">
              <a:rPr lang="en-GB" smtClean="0"/>
              <a:t>13</a:t>
            </a:fld>
            <a:endParaRPr lang="en-GB"/>
          </a:p>
        </p:txBody>
      </p:sp>
    </p:spTree>
    <p:extLst>
      <p:ext uri="{BB962C8B-B14F-4D97-AF65-F5344CB8AC3E}">
        <p14:creationId xmlns:p14="http://schemas.microsoft.com/office/powerpoint/2010/main" val="2778694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CA58-2BA9-4F05-946B-0DACCC2D1186}"/>
              </a:ext>
            </a:extLst>
          </p:cNvPr>
          <p:cNvSpPr>
            <a:spLocks noGrp="1"/>
          </p:cNvSpPr>
          <p:nvPr>
            <p:ph type="title"/>
          </p:nvPr>
        </p:nvSpPr>
        <p:spPr/>
        <p:txBody>
          <a:bodyPr>
            <a:normAutofit/>
          </a:bodyPr>
          <a:lstStyle/>
          <a:p>
            <a:r>
              <a:rPr lang="en-GB" sz="3600" dirty="0">
                <a:latin typeface="Arial" panose="020B0604020202020204" pitchFamily="34" charset="0"/>
                <a:cs typeface="Arial" panose="020B0604020202020204" pitchFamily="34" charset="0"/>
              </a:rPr>
              <a:t>Harmonic-Oscillator</a:t>
            </a:r>
            <a:br>
              <a:rPr lang="en-GB" sz="3600" dirty="0"/>
            </a:br>
            <a:r>
              <a:rPr lang="en-GB" sz="2800" dirty="0">
                <a:solidFill>
                  <a:srgbClr val="4E2CE0"/>
                </a:solidFill>
              </a:rPr>
              <a:t>Activation Functions</a:t>
            </a:r>
            <a:endParaRPr lang="en-GB" sz="3600" dirty="0">
              <a:solidFill>
                <a:srgbClr val="4E2CE0"/>
              </a:solidFill>
              <a:latin typeface="Arial" panose="020B0604020202020204" pitchFamily="34" charset="0"/>
              <a:cs typeface="Arial" panose="020B0604020202020204" pitchFamily="34" charset="0"/>
            </a:endParaRPr>
          </a:p>
        </p:txBody>
      </p:sp>
      <p:pic>
        <p:nvPicPr>
          <p:cNvPr id="5124" name="Picture 4">
            <a:extLst>
              <a:ext uri="{FF2B5EF4-FFF2-40B4-BE49-F238E27FC236}">
                <a16:creationId xmlns:a16="http://schemas.microsoft.com/office/drawing/2014/main" id="{606C1B84-92A8-42C2-A26B-D7770E11F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849" y="425641"/>
            <a:ext cx="3790420" cy="15352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323AD6-A1EF-44F5-9F20-77098CE0C77C}"/>
              </a:ext>
            </a:extLst>
          </p:cNvPr>
          <p:cNvSpPr txBox="1"/>
          <p:nvPr/>
        </p:nvSpPr>
        <p:spPr>
          <a:xfrm>
            <a:off x="806211" y="1574628"/>
            <a:ext cx="5188557" cy="646331"/>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The dynamics of movements in mechanical oscillators such as spring or pendulum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F02BCB4-578C-406D-9129-011FA59FD936}"/>
                  </a:ext>
                </a:extLst>
              </p:cNvPr>
              <p:cNvSpPr txBox="1"/>
              <p:nvPr/>
            </p:nvSpPr>
            <p:spPr>
              <a:xfrm>
                <a:off x="1051906" y="2300649"/>
                <a:ext cx="4126523" cy="648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𝑓</m:t>
                      </m:r>
                      <m:d>
                        <m:dPr>
                          <m:ctrlPr>
                            <a:rPr lang="en-GB" i="1">
                              <a:solidFill>
                                <a:srgbClr val="836967"/>
                              </a:solidFill>
                              <a:latin typeface="Cambria Math" panose="02040503050406030204" pitchFamily="18" charset="0"/>
                            </a:rPr>
                          </m:ctrlPr>
                        </m:dPr>
                        <m:e>
                          <m:r>
                            <a:rPr lang="en-GB" i="1">
                              <a:latin typeface="Cambria Math" panose="02040503050406030204" pitchFamily="18" charset="0"/>
                            </a:rPr>
                            <m:t>𝑥</m:t>
                          </m:r>
                          <m:r>
                            <a:rPr lang="en-GB" i="0">
                              <a:latin typeface="Cambria Math" panose="02040503050406030204" pitchFamily="18" charset="0"/>
                            </a:rPr>
                            <m:t>,</m:t>
                          </m:r>
                          <m:r>
                            <a:rPr lang="en-GB" i="1">
                              <a:latin typeface="Cambria Math" panose="02040503050406030204" pitchFamily="18" charset="0"/>
                            </a:rPr>
                            <m:t>𝑡</m:t>
                          </m:r>
                        </m:e>
                      </m:d>
                      <m:r>
                        <a:rPr lang="en-GB" i="0">
                          <a:latin typeface="Cambria Math" panose="02040503050406030204" pitchFamily="18" charset="0"/>
                        </a:rPr>
                        <m:t>=</m:t>
                      </m:r>
                      <m:r>
                        <a:rPr lang="en-GB" i="1">
                          <a:latin typeface="Cambria Math" panose="02040503050406030204" pitchFamily="18" charset="0"/>
                        </a:rPr>
                        <m:t>𝑚</m:t>
                      </m:r>
                      <m:f>
                        <m:fPr>
                          <m:ctrlPr>
                            <a:rPr lang="en-GB" i="1">
                              <a:solidFill>
                                <a:srgbClr val="836967"/>
                              </a:solidFill>
                              <a:latin typeface="Cambria Math" panose="02040503050406030204" pitchFamily="18" charset="0"/>
                            </a:rPr>
                          </m:ctrlPr>
                        </m:fPr>
                        <m:num>
                          <m:sSup>
                            <m:sSupPr>
                              <m:ctrlPr>
                                <a:rPr lang="en-GB" i="1">
                                  <a:solidFill>
                                    <a:srgbClr val="836967"/>
                                  </a:solidFill>
                                  <a:latin typeface="Cambria Math" panose="02040503050406030204" pitchFamily="18" charset="0"/>
                                </a:rPr>
                              </m:ctrlPr>
                            </m:sSupPr>
                            <m:e>
                              <m:r>
                                <a:rPr lang="en-GB" i="0">
                                  <a:latin typeface="Cambria Math" panose="02040503050406030204" pitchFamily="18" charset="0"/>
                                </a:rPr>
                                <m:t>𝜕</m:t>
                              </m:r>
                            </m:e>
                            <m:sup>
                              <m:r>
                                <a:rPr lang="en-GB" i="0">
                                  <a:latin typeface="Cambria Math" panose="02040503050406030204" pitchFamily="18" charset="0"/>
                                </a:rPr>
                                <m:t>2</m:t>
                              </m:r>
                            </m:sup>
                          </m:sSup>
                          <m:r>
                            <a:rPr lang="en-GB" i="1">
                              <a:latin typeface="Cambria Math" panose="02040503050406030204" pitchFamily="18" charset="0"/>
                            </a:rPr>
                            <m:t>𝑥</m:t>
                          </m:r>
                        </m:num>
                        <m:den>
                          <m:sSup>
                            <m:sSupPr>
                              <m:ctrlPr>
                                <a:rPr lang="en-GB" i="1">
                                  <a:solidFill>
                                    <a:srgbClr val="836967"/>
                                  </a:solidFill>
                                  <a:latin typeface="Cambria Math" panose="02040503050406030204" pitchFamily="18" charset="0"/>
                                </a:rPr>
                              </m:ctrlPr>
                            </m:sSupPr>
                            <m:e>
                              <m:r>
                                <a:rPr lang="en-GB" i="0">
                                  <a:latin typeface="Cambria Math" panose="02040503050406030204" pitchFamily="18" charset="0"/>
                                </a:rPr>
                                <m:t>𝜕</m:t>
                              </m:r>
                              <m:r>
                                <a:rPr lang="en-GB" i="1">
                                  <a:latin typeface="Cambria Math" panose="02040503050406030204" pitchFamily="18" charset="0"/>
                                </a:rPr>
                                <m:t>𝑡</m:t>
                              </m:r>
                            </m:e>
                            <m:sup>
                              <m:r>
                                <a:rPr lang="en-GB" i="0">
                                  <a:latin typeface="Cambria Math" panose="02040503050406030204" pitchFamily="18" charset="0"/>
                                </a:rPr>
                                <m:t>2</m:t>
                              </m:r>
                            </m:sup>
                          </m:sSup>
                        </m:den>
                      </m:f>
                      <m:r>
                        <a:rPr lang="en-GB" i="0">
                          <a:latin typeface="Cambria Math" panose="02040503050406030204" pitchFamily="18" charset="0"/>
                        </a:rPr>
                        <m:t>+</m:t>
                      </m:r>
                      <m:r>
                        <a:rPr lang="en-GB" i="1">
                          <a:latin typeface="Cambria Math" panose="02040503050406030204" pitchFamily="18" charset="0"/>
                        </a:rPr>
                        <m:t>𝜇</m:t>
                      </m:r>
                      <m:f>
                        <m:fPr>
                          <m:ctrlPr>
                            <a:rPr lang="en-GB" i="1">
                              <a:solidFill>
                                <a:srgbClr val="836967"/>
                              </a:solidFill>
                              <a:latin typeface="Cambria Math" panose="02040503050406030204" pitchFamily="18" charset="0"/>
                            </a:rPr>
                          </m:ctrlPr>
                        </m:fPr>
                        <m:num>
                          <m:r>
                            <a:rPr lang="en-GB" i="0">
                              <a:latin typeface="Cambria Math" panose="02040503050406030204" pitchFamily="18" charset="0"/>
                            </a:rPr>
                            <m:t>𝜕</m:t>
                          </m:r>
                          <m:r>
                            <a:rPr lang="en-GB" i="1">
                              <a:latin typeface="Cambria Math" panose="02040503050406030204" pitchFamily="18" charset="0"/>
                            </a:rPr>
                            <m:t>𝑥</m:t>
                          </m:r>
                        </m:num>
                        <m:den>
                          <m:r>
                            <a:rPr lang="en-GB" i="0">
                              <a:latin typeface="Cambria Math" panose="02040503050406030204" pitchFamily="18" charset="0"/>
                            </a:rPr>
                            <m:t>𝜕</m:t>
                          </m:r>
                          <m:r>
                            <a:rPr lang="en-GB" i="1">
                              <a:latin typeface="Cambria Math" panose="02040503050406030204" pitchFamily="18" charset="0"/>
                            </a:rPr>
                            <m:t>𝑡</m:t>
                          </m:r>
                        </m:den>
                      </m:f>
                      <m:r>
                        <a:rPr lang="en-GB" i="0">
                          <a:latin typeface="Cambria Math" panose="02040503050406030204" pitchFamily="18" charset="0"/>
                        </a:rPr>
                        <m:t>+</m:t>
                      </m:r>
                      <m:r>
                        <a:rPr lang="en-GB" i="1">
                          <a:latin typeface="Cambria Math" panose="02040503050406030204" pitchFamily="18" charset="0"/>
                        </a:rPr>
                        <m:t>𝑘𝑥</m:t>
                      </m:r>
                      <m:r>
                        <a:rPr lang="en-GB" i="0">
                          <a:latin typeface="Cambria Math" panose="02040503050406030204" pitchFamily="18" charset="0"/>
                        </a:rPr>
                        <m:t>=0</m:t>
                      </m:r>
                    </m:oMath>
                  </m:oMathPara>
                </a14:m>
                <a:endParaRPr lang="en-GB" dirty="0"/>
              </a:p>
            </p:txBody>
          </p:sp>
        </mc:Choice>
        <mc:Fallback xmlns="">
          <p:sp>
            <p:nvSpPr>
              <p:cNvPr id="14" name="TextBox 13">
                <a:extLst>
                  <a:ext uri="{FF2B5EF4-FFF2-40B4-BE49-F238E27FC236}">
                    <a16:creationId xmlns:a16="http://schemas.microsoft.com/office/drawing/2014/main" id="{DF02BCB4-578C-406D-9129-011FA59FD936}"/>
                  </a:ext>
                </a:extLst>
              </p:cNvPr>
              <p:cNvSpPr txBox="1">
                <a:spLocks noRot="1" noChangeAspect="1" noMove="1" noResize="1" noEditPoints="1" noAdjustHandles="1" noChangeArrowheads="1" noChangeShapeType="1" noTextEdit="1"/>
              </p:cNvSpPr>
              <p:nvPr/>
            </p:nvSpPr>
            <p:spPr>
              <a:xfrm>
                <a:off x="1051906" y="2300649"/>
                <a:ext cx="4126523" cy="648126"/>
              </a:xfrm>
              <a:prstGeom prst="rect">
                <a:avLst/>
              </a:prstGeom>
              <a:blipFill>
                <a:blip r:embed="rId3"/>
                <a:stretch>
                  <a:fillRect/>
                </a:stretch>
              </a:blipFill>
            </p:spPr>
            <p:txBody>
              <a:bodyPr/>
              <a:lstStyle/>
              <a:p>
                <a:r>
                  <a:rPr lang="nb-NO">
                    <a:noFill/>
                  </a:rPr>
                  <a:t> </a:t>
                </a:r>
              </a:p>
            </p:txBody>
          </p:sp>
        </mc:Fallback>
      </mc:AlternateContent>
      <p:sp>
        <p:nvSpPr>
          <p:cNvPr id="19" name="TextBox 18">
            <a:extLst>
              <a:ext uri="{FF2B5EF4-FFF2-40B4-BE49-F238E27FC236}">
                <a16:creationId xmlns:a16="http://schemas.microsoft.com/office/drawing/2014/main" id="{057BE281-FB0B-473F-BE3D-1EF3658A3E82}"/>
              </a:ext>
            </a:extLst>
          </p:cNvPr>
          <p:cNvSpPr txBox="1"/>
          <p:nvPr/>
        </p:nvSpPr>
        <p:spPr>
          <a:xfrm>
            <a:off x="0" y="6582975"/>
            <a:ext cx="3120160" cy="276999"/>
          </a:xfrm>
          <a:prstGeom prst="rect">
            <a:avLst/>
          </a:prstGeom>
          <a:noFill/>
        </p:spPr>
        <p:txBody>
          <a:bodyPr wrap="square">
            <a:spAutoFit/>
          </a:bodyPr>
          <a:lstStyle/>
          <a:p>
            <a:r>
              <a:rPr lang="en-GB" sz="1200" dirty="0">
                <a:solidFill>
                  <a:schemeClr val="tx1">
                    <a:lumMod val="50000"/>
                    <a:lumOff val="50000"/>
                  </a:schemeClr>
                </a:solidFill>
              </a:rPr>
              <a:t>Abbasi and Andersen (2022) – Under Review</a:t>
            </a:r>
          </a:p>
        </p:txBody>
      </p:sp>
      <p:pic>
        <p:nvPicPr>
          <p:cNvPr id="7" name="Picture 6" descr="Chart&#10;&#10;Description automatically generated">
            <a:extLst>
              <a:ext uri="{FF2B5EF4-FFF2-40B4-BE49-F238E27FC236}">
                <a16:creationId xmlns:a16="http://schemas.microsoft.com/office/drawing/2014/main" id="{EEBA2A19-4DE8-171C-8C93-E656C99139E1}"/>
              </a:ext>
            </a:extLst>
          </p:cNvPr>
          <p:cNvPicPr>
            <a:picLocks noChangeAspect="1"/>
          </p:cNvPicPr>
          <p:nvPr/>
        </p:nvPicPr>
        <p:blipFill rotWithShape="1">
          <a:blip r:embed="rId4">
            <a:extLst>
              <a:ext uri="{28A0092B-C50C-407E-A947-70E740481C1C}">
                <a14:useLocalDpi xmlns:a14="http://schemas.microsoft.com/office/drawing/2010/main" val="0"/>
              </a:ext>
            </a:extLst>
          </a:blip>
          <a:srcRect l="14047" t="11926" r="10296" b="56815"/>
          <a:stretch/>
        </p:blipFill>
        <p:spPr>
          <a:xfrm>
            <a:off x="6424317" y="2168628"/>
            <a:ext cx="5188557" cy="2143759"/>
          </a:xfrm>
          <a:prstGeom prst="rect">
            <a:avLst/>
          </a:prstGeom>
        </p:spPr>
      </p:pic>
      <p:pic>
        <p:nvPicPr>
          <p:cNvPr id="4" name="Picture 3" descr="Chart&#10;&#10;Description automatically generated">
            <a:extLst>
              <a:ext uri="{FF2B5EF4-FFF2-40B4-BE49-F238E27FC236}">
                <a16:creationId xmlns:a16="http://schemas.microsoft.com/office/drawing/2014/main" id="{22C024D8-E1B2-16A0-617D-F1C741FB0DAF}"/>
              </a:ext>
            </a:extLst>
          </p:cNvPr>
          <p:cNvPicPr>
            <a:picLocks noChangeAspect="1"/>
          </p:cNvPicPr>
          <p:nvPr/>
        </p:nvPicPr>
        <p:blipFill rotWithShape="1">
          <a:blip r:embed="rId5">
            <a:extLst>
              <a:ext uri="{28A0092B-C50C-407E-A947-70E740481C1C}">
                <a14:useLocalDpi xmlns:a14="http://schemas.microsoft.com/office/drawing/2010/main" val="0"/>
              </a:ext>
            </a:extLst>
          </a:blip>
          <a:srcRect l="14444" t="12079" r="10912" b="57607"/>
          <a:stretch/>
        </p:blipFill>
        <p:spPr>
          <a:xfrm>
            <a:off x="6452576" y="4243926"/>
            <a:ext cx="5119077" cy="2078892"/>
          </a:xfrm>
          <a:prstGeom prst="rect">
            <a:avLst/>
          </a:prstGeom>
        </p:spPr>
      </p:pic>
      <p:sp>
        <p:nvSpPr>
          <p:cNvPr id="3" name="Rectangle 2">
            <a:extLst>
              <a:ext uri="{FF2B5EF4-FFF2-40B4-BE49-F238E27FC236}">
                <a16:creationId xmlns:a16="http://schemas.microsoft.com/office/drawing/2014/main" id="{7A673870-70AF-7C0D-BFD6-DB0DCB80F8AE}"/>
              </a:ext>
            </a:extLst>
          </p:cNvPr>
          <p:cNvSpPr/>
          <p:nvPr/>
        </p:nvSpPr>
        <p:spPr>
          <a:xfrm>
            <a:off x="6510703" y="2168628"/>
            <a:ext cx="1450731" cy="4188210"/>
          </a:xfrm>
          <a:prstGeom prst="rect">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a:extLst>
              <a:ext uri="{FF2B5EF4-FFF2-40B4-BE49-F238E27FC236}">
                <a16:creationId xmlns:a16="http://schemas.microsoft.com/office/drawing/2014/main" id="{5EAE6A32-2038-16D9-B4FF-F7852987EB30}"/>
              </a:ext>
            </a:extLst>
          </p:cNvPr>
          <p:cNvSpPr/>
          <p:nvPr/>
        </p:nvSpPr>
        <p:spPr>
          <a:xfrm>
            <a:off x="7961433" y="2168628"/>
            <a:ext cx="1507521" cy="4188210"/>
          </a:xfrm>
          <a:prstGeom prst="rect">
            <a:avLst/>
          </a:prstGeom>
          <a:solidFill>
            <a:srgbClr val="92D05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9" name="Picture 8">
            <a:extLst>
              <a:ext uri="{FF2B5EF4-FFF2-40B4-BE49-F238E27FC236}">
                <a16:creationId xmlns:a16="http://schemas.microsoft.com/office/drawing/2014/main" id="{46C2AC76-C061-10BD-897D-99962EA1F76A}"/>
              </a:ext>
            </a:extLst>
          </p:cNvPr>
          <p:cNvPicPr>
            <a:picLocks noChangeAspect="1"/>
          </p:cNvPicPr>
          <p:nvPr/>
        </p:nvPicPr>
        <p:blipFill>
          <a:blip r:embed="rId6"/>
          <a:stretch>
            <a:fillRect/>
          </a:stretch>
        </p:blipFill>
        <p:spPr>
          <a:xfrm>
            <a:off x="250582" y="3143090"/>
            <a:ext cx="6049742" cy="3179728"/>
          </a:xfrm>
          <a:prstGeom prst="rect">
            <a:avLst/>
          </a:prstGeom>
        </p:spPr>
      </p:pic>
      <p:sp>
        <p:nvSpPr>
          <p:cNvPr id="10" name="Slide Number Placeholder 9">
            <a:extLst>
              <a:ext uri="{FF2B5EF4-FFF2-40B4-BE49-F238E27FC236}">
                <a16:creationId xmlns:a16="http://schemas.microsoft.com/office/drawing/2014/main" id="{205DDDB7-7A69-FA5B-5F58-78441ABBC4D3}"/>
              </a:ext>
            </a:extLst>
          </p:cNvPr>
          <p:cNvSpPr>
            <a:spLocks noGrp="1"/>
          </p:cNvSpPr>
          <p:nvPr>
            <p:ph type="sldNum" sz="quarter" idx="12"/>
          </p:nvPr>
        </p:nvSpPr>
        <p:spPr/>
        <p:txBody>
          <a:bodyPr/>
          <a:lstStyle/>
          <a:p>
            <a:fld id="{68FA913F-7171-4556-8BED-0A30A44EC611}" type="slidenum">
              <a:rPr lang="en-GB" smtClean="0"/>
              <a:t>14</a:t>
            </a:fld>
            <a:endParaRPr lang="en-GB"/>
          </a:p>
        </p:txBody>
      </p:sp>
    </p:spTree>
    <p:extLst>
      <p:ext uri="{BB962C8B-B14F-4D97-AF65-F5344CB8AC3E}">
        <p14:creationId xmlns:p14="http://schemas.microsoft.com/office/powerpoint/2010/main" val="33199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03972D-306B-F92E-5F9D-22250B84EC4B}"/>
              </a:ext>
            </a:extLst>
          </p:cNvPr>
          <p:cNvSpPr/>
          <p:nvPr/>
        </p:nvSpPr>
        <p:spPr>
          <a:xfrm>
            <a:off x="536713" y="2147893"/>
            <a:ext cx="8468139" cy="425290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Slide Number Placeholder 1">
            <a:extLst>
              <a:ext uri="{FF2B5EF4-FFF2-40B4-BE49-F238E27FC236}">
                <a16:creationId xmlns:a16="http://schemas.microsoft.com/office/drawing/2014/main" id="{57BFAA82-C3E6-1D03-0461-7F9EF0B34320}"/>
              </a:ext>
            </a:extLst>
          </p:cNvPr>
          <p:cNvSpPr>
            <a:spLocks noGrp="1"/>
          </p:cNvSpPr>
          <p:nvPr>
            <p:ph type="sldNum" sz="quarter" idx="12"/>
          </p:nvPr>
        </p:nvSpPr>
        <p:spPr/>
        <p:txBody>
          <a:bodyPr/>
          <a:lstStyle/>
          <a:p>
            <a:fld id="{68FA913F-7171-4556-8BED-0A30A44EC611}" type="slidenum">
              <a:rPr lang="en-GB" smtClean="0"/>
              <a:t>15</a:t>
            </a:fld>
            <a:endParaRPr lang="en-GB"/>
          </a:p>
        </p:txBody>
      </p:sp>
      <p:sp>
        <p:nvSpPr>
          <p:cNvPr id="4" name="TextBox 3">
            <a:extLst>
              <a:ext uri="{FF2B5EF4-FFF2-40B4-BE49-F238E27FC236}">
                <a16:creationId xmlns:a16="http://schemas.microsoft.com/office/drawing/2014/main" id="{84F5CD61-A268-088D-E3AA-AD707888E6A3}"/>
              </a:ext>
            </a:extLst>
          </p:cNvPr>
          <p:cNvSpPr txBox="1"/>
          <p:nvPr/>
        </p:nvSpPr>
        <p:spPr>
          <a:xfrm>
            <a:off x="1156340" y="2600975"/>
            <a:ext cx="5004707" cy="369332"/>
          </a:xfrm>
          <a:prstGeom prst="rect">
            <a:avLst/>
          </a:prstGeom>
          <a:noFill/>
        </p:spPr>
        <p:txBody>
          <a:bodyPr wrap="square">
            <a:spAutoFit/>
          </a:bodyPr>
          <a:lstStyle/>
          <a:p>
            <a:r>
              <a:rPr lang="nb-NO" b="1" dirty="0" err="1">
                <a:solidFill>
                  <a:srgbClr val="9CDCFE"/>
                </a:solidFill>
                <a:latin typeface="Consolas" panose="020B0609020204030204" pitchFamily="49" charset="0"/>
              </a:rPr>
              <a:t>du_dt</a:t>
            </a:r>
            <a:r>
              <a:rPr lang="nb-NO" b="1" dirty="0">
                <a:solidFill>
                  <a:srgbClr val="D4D4D4"/>
                </a:solidFill>
                <a:effectLst/>
                <a:latin typeface="Consolas" panose="020B0609020204030204" pitchFamily="49" charset="0"/>
              </a:rPr>
              <a:t>= </a:t>
            </a:r>
            <a:r>
              <a:rPr lang="nb-NO" b="1" dirty="0" err="1">
                <a:solidFill>
                  <a:srgbClr val="4EC9B0"/>
                </a:solidFill>
                <a:effectLst/>
                <a:latin typeface="Consolas" panose="020B0609020204030204" pitchFamily="49" charset="0"/>
              </a:rPr>
              <a:t>torch</a:t>
            </a:r>
            <a:r>
              <a:rPr lang="nb-NO" b="1" dirty="0" err="1">
                <a:solidFill>
                  <a:srgbClr val="D4D4D4"/>
                </a:solidFill>
                <a:effectLst/>
                <a:latin typeface="Consolas" panose="020B0609020204030204" pitchFamily="49" charset="0"/>
              </a:rPr>
              <a:t>.</a:t>
            </a:r>
            <a:r>
              <a:rPr lang="nb-NO" b="1" dirty="0" err="1">
                <a:solidFill>
                  <a:srgbClr val="4EC9B0"/>
                </a:solidFill>
                <a:effectLst/>
                <a:latin typeface="Consolas" panose="020B0609020204030204" pitchFamily="49" charset="0"/>
              </a:rPr>
              <a:t>autograd</a:t>
            </a:r>
            <a:r>
              <a:rPr lang="nb-NO" b="1" dirty="0" err="1">
                <a:solidFill>
                  <a:srgbClr val="D4D4D4"/>
                </a:solidFill>
                <a:effectLst/>
                <a:latin typeface="Consolas" panose="020B0609020204030204" pitchFamily="49" charset="0"/>
              </a:rPr>
              <a:t>.</a:t>
            </a:r>
            <a:r>
              <a:rPr lang="nb-NO" b="1" dirty="0" err="1">
                <a:solidFill>
                  <a:srgbClr val="DCDCAA"/>
                </a:solidFill>
                <a:effectLst/>
                <a:latin typeface="Consolas" panose="020B0609020204030204" pitchFamily="49" charset="0"/>
              </a:rPr>
              <a:t>grad</a:t>
            </a:r>
            <a:r>
              <a:rPr lang="nb-NO" b="1" dirty="0">
                <a:solidFill>
                  <a:srgbClr val="D4D4D4"/>
                </a:solidFill>
                <a:effectLst/>
                <a:latin typeface="Consolas" panose="020B0609020204030204" pitchFamily="49" charset="0"/>
              </a:rPr>
              <a:t>(</a:t>
            </a:r>
            <a:r>
              <a:rPr lang="nb-NO" b="1" dirty="0">
                <a:solidFill>
                  <a:srgbClr val="9CDCFE"/>
                </a:solidFill>
                <a:effectLst/>
                <a:latin typeface="Consolas" panose="020B0609020204030204" pitchFamily="49" charset="0"/>
              </a:rPr>
              <a:t>u</a:t>
            </a:r>
            <a:r>
              <a:rPr lang="nb-NO" b="1" dirty="0">
                <a:solidFill>
                  <a:srgbClr val="D4D4D4"/>
                </a:solidFill>
                <a:effectLst/>
                <a:latin typeface="Consolas" panose="020B0609020204030204" pitchFamily="49" charset="0"/>
              </a:rPr>
              <a:t>, </a:t>
            </a:r>
            <a:r>
              <a:rPr lang="nb-NO" b="1" dirty="0">
                <a:solidFill>
                  <a:srgbClr val="9CDCFE"/>
                </a:solidFill>
                <a:effectLst/>
                <a:latin typeface="Consolas" panose="020B0609020204030204" pitchFamily="49" charset="0"/>
              </a:rPr>
              <a:t>t</a:t>
            </a:r>
            <a:r>
              <a:rPr lang="nb-NO" b="1" dirty="0">
                <a:solidFill>
                  <a:srgbClr val="D4D4D4"/>
                </a:solidFill>
                <a:effectLst/>
                <a:latin typeface="Consolas" panose="020B0609020204030204" pitchFamily="49" charset="0"/>
              </a:rPr>
              <a:t>)[</a:t>
            </a:r>
            <a:r>
              <a:rPr lang="nb-NO" b="1" dirty="0">
                <a:solidFill>
                  <a:srgbClr val="B5CEA8"/>
                </a:solidFill>
                <a:effectLst/>
                <a:latin typeface="Consolas" panose="020B0609020204030204" pitchFamily="49" charset="0"/>
              </a:rPr>
              <a:t>0</a:t>
            </a:r>
            <a:r>
              <a:rPr lang="nb-NO" b="1" dirty="0">
                <a:solidFill>
                  <a:srgbClr val="D4D4D4"/>
                </a:solidFill>
                <a:effectLst/>
                <a:latin typeface="Consolas" panose="020B0609020204030204" pitchFamily="49" charset="0"/>
              </a:rPr>
              <a:t>]</a:t>
            </a:r>
          </a:p>
        </p:txBody>
      </p:sp>
      <p:sp>
        <p:nvSpPr>
          <p:cNvPr id="5" name="Title 1">
            <a:extLst>
              <a:ext uri="{FF2B5EF4-FFF2-40B4-BE49-F238E27FC236}">
                <a16:creationId xmlns:a16="http://schemas.microsoft.com/office/drawing/2014/main" id="{6933D7AB-754D-8B34-4285-CB20C019499F}"/>
              </a:ext>
            </a:extLst>
          </p:cNvPr>
          <p:cNvSpPr txBox="1">
            <a:spLocks/>
          </p:cNvSpPr>
          <p:nvPr/>
        </p:nvSpPr>
        <p:spPr>
          <a:xfrm>
            <a:off x="206885" y="258830"/>
            <a:ext cx="11146915" cy="103405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4E2CE0"/>
                </a:solidFill>
                <a:latin typeface="Tahoma" panose="020B0604030504040204" pitchFamily="34" charset="0"/>
                <a:ea typeface="Tahoma" panose="020B0604030504040204" pitchFamily="34" charset="0"/>
                <a:cs typeface="Tahoma" panose="020B0604030504040204" pitchFamily="34" charset="0"/>
              </a:rPr>
              <a:t>How do we calculate PDE residual loss?</a:t>
            </a:r>
            <a:endParaRPr lang="nb-NO" sz="4000" dirty="0">
              <a:solidFill>
                <a:srgbClr val="4E2CE0"/>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C85E0709-ED3C-817B-8915-54001C50ABFF}"/>
              </a:ext>
            </a:extLst>
          </p:cNvPr>
          <p:cNvSpPr txBox="1"/>
          <p:nvPr/>
        </p:nvSpPr>
        <p:spPr>
          <a:xfrm>
            <a:off x="1091292" y="986019"/>
            <a:ext cx="4933951" cy="1015663"/>
          </a:xfrm>
          <a:prstGeom prst="rect">
            <a:avLst/>
          </a:prstGeom>
          <a:noFill/>
        </p:spPr>
        <p:txBody>
          <a:bodyPr wrap="square" rtlCol="0">
            <a:spAutoFit/>
          </a:bodyPr>
          <a:lstStyle/>
          <a:p>
            <a:r>
              <a:rPr lang="en-US" sz="3600" dirty="0"/>
              <a:t>R := </a:t>
            </a:r>
            <a:r>
              <a:rPr lang="en-US" sz="3600" dirty="0" err="1"/>
              <a:t>u</a:t>
            </a:r>
            <a:r>
              <a:rPr lang="en-US" sz="3600" baseline="-25000" dirty="0" err="1"/>
              <a:t>t</a:t>
            </a:r>
            <a:r>
              <a:rPr lang="en-US" sz="3600" dirty="0"/>
              <a:t>+ </a:t>
            </a:r>
            <a:r>
              <a:rPr lang="en-US" sz="3600" dirty="0" err="1"/>
              <a:t>qu</a:t>
            </a:r>
            <a:r>
              <a:rPr lang="en-US" sz="3600" baseline="-25000" dirty="0" err="1"/>
              <a:t>x</a:t>
            </a:r>
            <a:r>
              <a:rPr lang="en-US" sz="3600" dirty="0"/>
              <a:t>=0</a:t>
            </a:r>
          </a:p>
          <a:p>
            <a:r>
              <a:rPr lang="en-US" sz="3600" baseline="-25000" dirty="0"/>
              <a:t>at </a:t>
            </a:r>
            <a:r>
              <a:rPr lang="en-US" sz="3600" baseline="-25000" dirty="0">
                <a:solidFill>
                  <a:srgbClr val="4E2CE0"/>
                </a:solidFill>
              </a:rPr>
              <a:t>t=0</a:t>
            </a:r>
            <a:r>
              <a:rPr lang="en-US" sz="3600" baseline="-25000" dirty="0"/>
              <a:t>: </a:t>
            </a:r>
            <a:r>
              <a:rPr lang="en-US" sz="3600" baseline="-25000" dirty="0">
                <a:solidFill>
                  <a:srgbClr val="4E2CE0"/>
                </a:solidFill>
              </a:rPr>
              <a:t>u=0</a:t>
            </a:r>
            <a:r>
              <a:rPr lang="en-US" sz="3600" baseline="-25000" dirty="0"/>
              <a:t>;    at </a:t>
            </a:r>
            <a:r>
              <a:rPr lang="en-US" sz="3600" baseline="-25000" dirty="0">
                <a:solidFill>
                  <a:srgbClr val="4E2CE0"/>
                </a:solidFill>
              </a:rPr>
              <a:t>x=0: u=1</a:t>
            </a:r>
            <a:endParaRPr lang="nb-NO" sz="3600" baseline="-25000" dirty="0">
              <a:solidFill>
                <a:srgbClr val="4E2CE0"/>
              </a:solidFill>
            </a:endParaRPr>
          </a:p>
        </p:txBody>
      </p:sp>
      <p:sp>
        <p:nvSpPr>
          <p:cNvPr id="7" name="TextBox 6">
            <a:extLst>
              <a:ext uri="{FF2B5EF4-FFF2-40B4-BE49-F238E27FC236}">
                <a16:creationId xmlns:a16="http://schemas.microsoft.com/office/drawing/2014/main" id="{CBD893D4-9401-807B-C826-FD4D44566D04}"/>
              </a:ext>
            </a:extLst>
          </p:cNvPr>
          <p:cNvSpPr txBox="1"/>
          <p:nvPr/>
        </p:nvSpPr>
        <p:spPr>
          <a:xfrm>
            <a:off x="1156339" y="2970307"/>
            <a:ext cx="5004707" cy="369332"/>
          </a:xfrm>
          <a:prstGeom prst="rect">
            <a:avLst/>
          </a:prstGeom>
          <a:noFill/>
        </p:spPr>
        <p:txBody>
          <a:bodyPr wrap="square">
            <a:spAutoFit/>
          </a:bodyPr>
          <a:lstStyle/>
          <a:p>
            <a:r>
              <a:rPr lang="nb-NO" b="1" dirty="0" err="1">
                <a:solidFill>
                  <a:srgbClr val="9CDCFE"/>
                </a:solidFill>
                <a:latin typeface="Consolas" panose="020B0609020204030204" pitchFamily="49" charset="0"/>
              </a:rPr>
              <a:t>du_dx</a:t>
            </a:r>
            <a:r>
              <a:rPr lang="nb-NO" b="1" dirty="0">
                <a:solidFill>
                  <a:srgbClr val="D4D4D4"/>
                </a:solidFill>
                <a:effectLst/>
                <a:latin typeface="Consolas" panose="020B0609020204030204" pitchFamily="49" charset="0"/>
              </a:rPr>
              <a:t>= </a:t>
            </a:r>
            <a:r>
              <a:rPr lang="nb-NO" b="1" dirty="0" err="1">
                <a:solidFill>
                  <a:srgbClr val="4EC9B0"/>
                </a:solidFill>
                <a:effectLst/>
                <a:latin typeface="Consolas" panose="020B0609020204030204" pitchFamily="49" charset="0"/>
              </a:rPr>
              <a:t>torch</a:t>
            </a:r>
            <a:r>
              <a:rPr lang="nb-NO" b="1" dirty="0" err="1">
                <a:solidFill>
                  <a:srgbClr val="D4D4D4"/>
                </a:solidFill>
                <a:effectLst/>
                <a:latin typeface="Consolas" panose="020B0609020204030204" pitchFamily="49" charset="0"/>
              </a:rPr>
              <a:t>.</a:t>
            </a:r>
            <a:r>
              <a:rPr lang="nb-NO" b="1" dirty="0" err="1">
                <a:solidFill>
                  <a:srgbClr val="4EC9B0"/>
                </a:solidFill>
                <a:effectLst/>
                <a:latin typeface="Consolas" panose="020B0609020204030204" pitchFamily="49" charset="0"/>
              </a:rPr>
              <a:t>autograd</a:t>
            </a:r>
            <a:r>
              <a:rPr lang="nb-NO" b="1" dirty="0" err="1">
                <a:solidFill>
                  <a:srgbClr val="D4D4D4"/>
                </a:solidFill>
                <a:effectLst/>
                <a:latin typeface="Consolas" panose="020B0609020204030204" pitchFamily="49" charset="0"/>
              </a:rPr>
              <a:t>.</a:t>
            </a:r>
            <a:r>
              <a:rPr lang="nb-NO" b="1" dirty="0" err="1">
                <a:solidFill>
                  <a:srgbClr val="DCDCAA"/>
                </a:solidFill>
                <a:effectLst/>
                <a:latin typeface="Consolas" panose="020B0609020204030204" pitchFamily="49" charset="0"/>
              </a:rPr>
              <a:t>grad</a:t>
            </a:r>
            <a:r>
              <a:rPr lang="nb-NO" b="1" dirty="0">
                <a:solidFill>
                  <a:srgbClr val="D4D4D4"/>
                </a:solidFill>
                <a:effectLst/>
                <a:latin typeface="Consolas" panose="020B0609020204030204" pitchFamily="49" charset="0"/>
              </a:rPr>
              <a:t>(</a:t>
            </a:r>
            <a:r>
              <a:rPr lang="nb-NO" b="1" dirty="0">
                <a:solidFill>
                  <a:srgbClr val="9CDCFE"/>
                </a:solidFill>
                <a:effectLst/>
                <a:latin typeface="Consolas" panose="020B0609020204030204" pitchFamily="49" charset="0"/>
              </a:rPr>
              <a:t>u</a:t>
            </a:r>
            <a:r>
              <a:rPr lang="nb-NO" b="1" dirty="0">
                <a:solidFill>
                  <a:srgbClr val="D4D4D4"/>
                </a:solidFill>
                <a:effectLst/>
                <a:latin typeface="Consolas" panose="020B0609020204030204" pitchFamily="49" charset="0"/>
              </a:rPr>
              <a:t>, </a:t>
            </a:r>
            <a:r>
              <a:rPr lang="nb-NO" b="1" dirty="0">
                <a:solidFill>
                  <a:srgbClr val="9CDCFE"/>
                </a:solidFill>
                <a:effectLst/>
                <a:latin typeface="Consolas" panose="020B0609020204030204" pitchFamily="49" charset="0"/>
              </a:rPr>
              <a:t>x</a:t>
            </a:r>
            <a:r>
              <a:rPr lang="nb-NO" b="1" dirty="0">
                <a:solidFill>
                  <a:srgbClr val="D4D4D4"/>
                </a:solidFill>
                <a:effectLst/>
                <a:latin typeface="Consolas" panose="020B0609020204030204" pitchFamily="49" charset="0"/>
              </a:rPr>
              <a:t>)[</a:t>
            </a:r>
            <a:r>
              <a:rPr lang="nb-NO" b="1" dirty="0">
                <a:solidFill>
                  <a:srgbClr val="B5CEA8"/>
                </a:solidFill>
                <a:effectLst/>
                <a:latin typeface="Consolas" panose="020B0609020204030204" pitchFamily="49" charset="0"/>
              </a:rPr>
              <a:t>0</a:t>
            </a:r>
            <a:r>
              <a:rPr lang="nb-NO" b="1"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E6805544-B20F-5A9E-89EF-45A5FB332738}"/>
              </a:ext>
            </a:extLst>
          </p:cNvPr>
          <p:cNvSpPr txBox="1"/>
          <p:nvPr/>
        </p:nvSpPr>
        <p:spPr>
          <a:xfrm>
            <a:off x="1156339" y="3466631"/>
            <a:ext cx="6131378" cy="400110"/>
          </a:xfrm>
          <a:prstGeom prst="rect">
            <a:avLst/>
          </a:prstGeom>
          <a:noFill/>
        </p:spPr>
        <p:txBody>
          <a:bodyPr wrap="square">
            <a:spAutoFit/>
          </a:bodyPr>
          <a:lstStyle/>
          <a:p>
            <a:r>
              <a:rPr lang="nb-NO" sz="2000" b="1" dirty="0">
                <a:solidFill>
                  <a:srgbClr val="9CDCFE"/>
                </a:solidFill>
                <a:effectLst/>
                <a:latin typeface="Consolas" panose="020B0609020204030204" pitchFamily="49" charset="0"/>
              </a:rPr>
              <a:t>residual</a:t>
            </a:r>
            <a:r>
              <a:rPr lang="nb-NO" sz="2000" b="1" dirty="0">
                <a:solidFill>
                  <a:srgbClr val="D4D4D4"/>
                </a:solidFill>
                <a:effectLst/>
                <a:latin typeface="Consolas" panose="020B0609020204030204" pitchFamily="49" charset="0"/>
              </a:rPr>
              <a:t> = </a:t>
            </a:r>
            <a:r>
              <a:rPr lang="nb-NO" sz="2000" b="1" dirty="0" err="1">
                <a:solidFill>
                  <a:srgbClr val="9CDCFE"/>
                </a:solidFill>
                <a:latin typeface="Consolas" panose="020B0609020204030204" pitchFamily="49" charset="0"/>
              </a:rPr>
              <a:t>du_dt</a:t>
            </a:r>
            <a:r>
              <a:rPr lang="nb-NO" sz="2000" b="1" dirty="0">
                <a:solidFill>
                  <a:srgbClr val="D4D4D4"/>
                </a:solidFill>
                <a:effectLst/>
                <a:latin typeface="Consolas" panose="020B0609020204030204" pitchFamily="49" charset="0"/>
              </a:rPr>
              <a:t> </a:t>
            </a:r>
            <a:r>
              <a:rPr lang="nb-NO" sz="2000" b="1" dirty="0">
                <a:solidFill>
                  <a:srgbClr val="DCDCAA"/>
                </a:solidFill>
                <a:effectLst/>
                <a:latin typeface="Consolas" panose="020B0609020204030204" pitchFamily="49" charset="0"/>
              </a:rPr>
              <a:t>+</a:t>
            </a:r>
            <a:r>
              <a:rPr lang="nb-NO" sz="2000" b="1" dirty="0">
                <a:solidFill>
                  <a:srgbClr val="D4D4D4"/>
                </a:solidFill>
                <a:effectLst/>
                <a:latin typeface="Consolas" panose="020B0609020204030204" pitchFamily="49" charset="0"/>
              </a:rPr>
              <a:t> </a:t>
            </a:r>
            <a:r>
              <a:rPr lang="nb-NO" sz="2000" b="1" dirty="0">
                <a:solidFill>
                  <a:srgbClr val="9CDCFE"/>
                </a:solidFill>
                <a:effectLst/>
                <a:latin typeface="Consolas" panose="020B0609020204030204" pitchFamily="49" charset="0"/>
              </a:rPr>
              <a:t>q</a:t>
            </a:r>
            <a:r>
              <a:rPr lang="nb-NO" sz="2000" b="1" dirty="0">
                <a:solidFill>
                  <a:srgbClr val="D4D4D4"/>
                </a:solidFill>
                <a:effectLst/>
                <a:latin typeface="Consolas" panose="020B0609020204030204" pitchFamily="49" charset="0"/>
              </a:rPr>
              <a:t> * </a:t>
            </a:r>
            <a:r>
              <a:rPr lang="nb-NO" sz="2000" b="1" dirty="0" err="1">
                <a:solidFill>
                  <a:srgbClr val="9CDCFE"/>
                </a:solidFill>
                <a:latin typeface="Consolas" panose="020B0609020204030204" pitchFamily="49" charset="0"/>
              </a:rPr>
              <a:t>du_dx</a:t>
            </a:r>
            <a:r>
              <a:rPr lang="nb-NO" sz="2000" b="1" dirty="0">
                <a:solidFill>
                  <a:srgbClr val="D4D4D4"/>
                </a:solidFill>
                <a:effectLst/>
                <a:latin typeface="Consolas" panose="020B0609020204030204" pitchFamily="49" charset="0"/>
              </a:rPr>
              <a:t> </a:t>
            </a:r>
          </a:p>
        </p:txBody>
      </p:sp>
      <p:pic>
        <p:nvPicPr>
          <p:cNvPr id="11" name="Picture 4">
            <a:extLst>
              <a:ext uri="{FF2B5EF4-FFF2-40B4-BE49-F238E27FC236}">
                <a16:creationId xmlns:a16="http://schemas.microsoft.com/office/drawing/2014/main" id="{5BF8357E-B985-AA39-7F61-B3DE75521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933" y="1439100"/>
            <a:ext cx="3827528" cy="20793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5EFBADA-6E9B-BE0A-6735-948487916E88}"/>
              </a:ext>
            </a:extLst>
          </p:cNvPr>
          <p:cNvSpPr txBox="1"/>
          <p:nvPr/>
        </p:nvSpPr>
        <p:spPr>
          <a:xfrm>
            <a:off x="1136302" y="4090748"/>
            <a:ext cx="6131378" cy="400110"/>
          </a:xfrm>
          <a:prstGeom prst="rect">
            <a:avLst/>
          </a:prstGeom>
          <a:noFill/>
        </p:spPr>
        <p:txBody>
          <a:bodyPr wrap="square">
            <a:spAutoFit/>
          </a:bodyPr>
          <a:lstStyle/>
          <a:p>
            <a:r>
              <a:rPr lang="en-US" sz="2000" b="1" dirty="0" err="1">
                <a:solidFill>
                  <a:srgbClr val="9CDCFE"/>
                </a:solidFill>
                <a:effectLst/>
                <a:latin typeface="Consolas" panose="020B0609020204030204" pitchFamily="49" charset="0"/>
              </a:rPr>
              <a:t>loss_physics</a:t>
            </a:r>
            <a:r>
              <a:rPr lang="en-US" sz="2000" b="1" dirty="0">
                <a:solidFill>
                  <a:srgbClr val="D4D4D4"/>
                </a:solidFill>
                <a:effectLst/>
                <a:latin typeface="Consolas" panose="020B0609020204030204" pitchFamily="49" charset="0"/>
              </a:rPr>
              <a:t> = </a:t>
            </a:r>
            <a:r>
              <a:rPr lang="en-US" sz="2000" b="1" dirty="0" err="1">
                <a:solidFill>
                  <a:srgbClr val="4EC9B0"/>
                </a:solidFill>
                <a:effectLst/>
                <a:latin typeface="Consolas" panose="020B0609020204030204" pitchFamily="49" charset="0"/>
              </a:rPr>
              <a:t>torch</a:t>
            </a:r>
            <a:r>
              <a:rPr lang="en-US" sz="2000" b="1" dirty="0" err="1">
                <a:solidFill>
                  <a:srgbClr val="D4D4D4"/>
                </a:solidFill>
                <a:effectLst/>
                <a:latin typeface="Consolas" panose="020B0609020204030204" pitchFamily="49" charset="0"/>
              </a:rPr>
              <a:t>.</a:t>
            </a:r>
            <a:r>
              <a:rPr lang="en-US" sz="2000" b="1" dirty="0" err="1">
                <a:solidFill>
                  <a:srgbClr val="DCDCAA"/>
                </a:solidFill>
                <a:effectLst/>
                <a:latin typeface="Consolas" panose="020B0609020204030204" pitchFamily="49" charset="0"/>
              </a:rPr>
              <a:t>mean</a:t>
            </a:r>
            <a:r>
              <a:rPr lang="en-US" sz="2000" b="1" dirty="0">
                <a:solidFill>
                  <a:srgbClr val="D4D4D4"/>
                </a:solidFill>
                <a:effectLst/>
                <a:latin typeface="Consolas" panose="020B0609020204030204" pitchFamily="49" charset="0"/>
              </a:rPr>
              <a:t>(</a:t>
            </a:r>
            <a:r>
              <a:rPr lang="en-US" sz="2000" b="1" dirty="0">
                <a:solidFill>
                  <a:srgbClr val="DCDCAA"/>
                </a:solidFill>
                <a:effectLst/>
                <a:latin typeface="Consolas" panose="020B0609020204030204" pitchFamily="49" charset="0"/>
              </a:rPr>
              <a:t>abs</a:t>
            </a:r>
            <a:r>
              <a:rPr lang="en-US" sz="2000" b="1" dirty="0">
                <a:solidFill>
                  <a:srgbClr val="D4D4D4"/>
                </a:solidFill>
                <a:effectLst/>
                <a:latin typeface="Consolas" panose="020B0609020204030204" pitchFamily="49" charset="0"/>
              </a:rPr>
              <a:t>(</a:t>
            </a:r>
            <a:r>
              <a:rPr lang="en-US" sz="2000" b="1" dirty="0">
                <a:solidFill>
                  <a:srgbClr val="9CDCFE"/>
                </a:solidFill>
                <a:effectLst/>
                <a:latin typeface="Consolas" panose="020B0609020204030204" pitchFamily="49" charset="0"/>
              </a:rPr>
              <a:t>residual</a:t>
            </a:r>
            <a:r>
              <a:rPr lang="en-US" sz="2000" b="1"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7BFC9C8D-3A35-46D4-4B7B-08668D28258D}"/>
              </a:ext>
            </a:extLst>
          </p:cNvPr>
          <p:cNvSpPr txBox="1"/>
          <p:nvPr/>
        </p:nvSpPr>
        <p:spPr>
          <a:xfrm>
            <a:off x="579454" y="2785641"/>
            <a:ext cx="397272" cy="369332"/>
          </a:xfrm>
          <a:prstGeom prst="rect">
            <a:avLst/>
          </a:prstGeom>
          <a:solidFill>
            <a:srgbClr val="4E2CE0"/>
          </a:solidFill>
        </p:spPr>
        <p:txBody>
          <a:bodyPr wrap="square">
            <a:spAutoFit/>
          </a:bodyPr>
          <a:lstStyle/>
          <a:p>
            <a:pPr algn="ctr"/>
            <a:r>
              <a:rPr lang="nb-NO" b="1" dirty="0">
                <a:solidFill>
                  <a:srgbClr val="9CDCFE"/>
                </a:solidFill>
                <a:latin typeface="Consolas" panose="020B0609020204030204" pitchFamily="49" charset="0"/>
              </a:rPr>
              <a:t>1</a:t>
            </a:r>
            <a:endParaRPr lang="nb-NO" dirty="0"/>
          </a:p>
        </p:txBody>
      </p:sp>
      <p:sp>
        <p:nvSpPr>
          <p:cNvPr id="16" name="TextBox 15">
            <a:extLst>
              <a:ext uri="{FF2B5EF4-FFF2-40B4-BE49-F238E27FC236}">
                <a16:creationId xmlns:a16="http://schemas.microsoft.com/office/drawing/2014/main" id="{7272DD8F-0D2F-7161-9306-42A0065682B8}"/>
              </a:ext>
            </a:extLst>
          </p:cNvPr>
          <p:cNvSpPr txBox="1"/>
          <p:nvPr/>
        </p:nvSpPr>
        <p:spPr>
          <a:xfrm>
            <a:off x="579454" y="3504987"/>
            <a:ext cx="397272" cy="369332"/>
          </a:xfrm>
          <a:prstGeom prst="rect">
            <a:avLst/>
          </a:prstGeom>
          <a:solidFill>
            <a:srgbClr val="4E2CE0"/>
          </a:solidFill>
        </p:spPr>
        <p:txBody>
          <a:bodyPr wrap="square">
            <a:spAutoFit/>
          </a:bodyPr>
          <a:lstStyle/>
          <a:p>
            <a:pPr algn="ctr"/>
            <a:r>
              <a:rPr lang="en-US" b="1" dirty="0">
                <a:solidFill>
                  <a:srgbClr val="9CDCFE"/>
                </a:solidFill>
                <a:latin typeface="Consolas" panose="020B0609020204030204" pitchFamily="49" charset="0"/>
              </a:rPr>
              <a:t>2</a:t>
            </a:r>
            <a:endParaRPr lang="nb-NO" dirty="0"/>
          </a:p>
        </p:txBody>
      </p:sp>
      <p:sp>
        <p:nvSpPr>
          <p:cNvPr id="17" name="TextBox 16">
            <a:extLst>
              <a:ext uri="{FF2B5EF4-FFF2-40B4-BE49-F238E27FC236}">
                <a16:creationId xmlns:a16="http://schemas.microsoft.com/office/drawing/2014/main" id="{E6C958B2-1F29-60A9-F8B9-7E85C423439B}"/>
              </a:ext>
            </a:extLst>
          </p:cNvPr>
          <p:cNvSpPr txBox="1"/>
          <p:nvPr/>
        </p:nvSpPr>
        <p:spPr>
          <a:xfrm>
            <a:off x="579454" y="4142260"/>
            <a:ext cx="397272" cy="369332"/>
          </a:xfrm>
          <a:prstGeom prst="rect">
            <a:avLst/>
          </a:prstGeom>
          <a:solidFill>
            <a:srgbClr val="4E2CE0"/>
          </a:solidFill>
        </p:spPr>
        <p:txBody>
          <a:bodyPr wrap="square">
            <a:spAutoFit/>
          </a:bodyPr>
          <a:lstStyle/>
          <a:p>
            <a:pPr algn="ctr"/>
            <a:r>
              <a:rPr lang="en-US" b="1" dirty="0">
                <a:solidFill>
                  <a:srgbClr val="9CDCFE"/>
                </a:solidFill>
                <a:latin typeface="Consolas" panose="020B0609020204030204" pitchFamily="49" charset="0"/>
              </a:rPr>
              <a:t>3</a:t>
            </a:r>
            <a:endParaRPr lang="nb-NO" dirty="0"/>
          </a:p>
        </p:txBody>
      </p:sp>
      <p:sp>
        <p:nvSpPr>
          <p:cNvPr id="18" name="TextBox 17">
            <a:extLst>
              <a:ext uri="{FF2B5EF4-FFF2-40B4-BE49-F238E27FC236}">
                <a16:creationId xmlns:a16="http://schemas.microsoft.com/office/drawing/2014/main" id="{A50EAA63-E4D3-0274-3D7A-DA0ACB71DC93}"/>
              </a:ext>
            </a:extLst>
          </p:cNvPr>
          <p:cNvSpPr txBox="1"/>
          <p:nvPr/>
        </p:nvSpPr>
        <p:spPr>
          <a:xfrm>
            <a:off x="1156338" y="2147893"/>
            <a:ext cx="5004707" cy="369332"/>
          </a:xfrm>
          <a:prstGeom prst="rect">
            <a:avLst/>
          </a:prstGeom>
          <a:noFill/>
        </p:spPr>
        <p:txBody>
          <a:bodyPr wrap="square">
            <a:spAutoFit/>
          </a:bodyPr>
          <a:lstStyle/>
          <a:p>
            <a:r>
              <a:rPr lang="nb-NO" b="1" dirty="0">
                <a:solidFill>
                  <a:srgbClr val="9CDCFE"/>
                </a:solidFill>
                <a:effectLst/>
                <a:latin typeface="Consolas" panose="020B0609020204030204" pitchFamily="49" charset="0"/>
              </a:rPr>
              <a:t>u </a:t>
            </a:r>
            <a:r>
              <a:rPr lang="nb-NO" b="1" dirty="0">
                <a:solidFill>
                  <a:srgbClr val="D4D4D4"/>
                </a:solidFill>
                <a:effectLst/>
                <a:latin typeface="Consolas" panose="020B0609020204030204" pitchFamily="49" charset="0"/>
              </a:rPr>
              <a:t>= </a:t>
            </a:r>
            <a:r>
              <a:rPr lang="nb-NO" b="1" dirty="0" err="1">
                <a:solidFill>
                  <a:srgbClr val="4EC9B0"/>
                </a:solidFill>
                <a:effectLst/>
                <a:latin typeface="Consolas" panose="020B0609020204030204" pitchFamily="49" charset="0"/>
              </a:rPr>
              <a:t>model</a:t>
            </a:r>
            <a:r>
              <a:rPr lang="nb-NO" b="1" dirty="0">
                <a:solidFill>
                  <a:srgbClr val="D4D4D4"/>
                </a:solidFill>
                <a:effectLst/>
                <a:latin typeface="Consolas" panose="020B0609020204030204" pitchFamily="49" charset="0"/>
              </a:rPr>
              <a:t>(</a:t>
            </a:r>
            <a:r>
              <a:rPr lang="nb-NO" b="1" dirty="0">
                <a:solidFill>
                  <a:srgbClr val="9CDCFE"/>
                </a:solidFill>
                <a:latin typeface="Consolas" panose="020B0609020204030204" pitchFamily="49" charset="0"/>
              </a:rPr>
              <a:t>x</a:t>
            </a:r>
            <a:r>
              <a:rPr lang="nb-NO" b="1" dirty="0">
                <a:solidFill>
                  <a:srgbClr val="D4D4D4"/>
                </a:solidFill>
                <a:effectLst/>
                <a:latin typeface="Consolas" panose="020B0609020204030204" pitchFamily="49" charset="0"/>
              </a:rPr>
              <a:t>, </a:t>
            </a:r>
            <a:r>
              <a:rPr lang="nb-NO" b="1" dirty="0">
                <a:solidFill>
                  <a:srgbClr val="9CDCFE"/>
                </a:solidFill>
                <a:effectLst/>
                <a:latin typeface="Consolas" panose="020B0609020204030204" pitchFamily="49" charset="0"/>
              </a:rPr>
              <a:t>t</a:t>
            </a:r>
            <a:r>
              <a:rPr lang="nb-NO" b="1" dirty="0">
                <a:solidFill>
                  <a:srgbClr val="D4D4D4"/>
                </a:solidFill>
                <a:effectLst/>
                <a:latin typeface="Consolas" panose="020B0609020204030204" pitchFamily="49" charset="0"/>
              </a:rPr>
              <a:t>)</a:t>
            </a:r>
          </a:p>
        </p:txBody>
      </p:sp>
      <p:sp>
        <p:nvSpPr>
          <p:cNvPr id="19" name="TextBox 18">
            <a:extLst>
              <a:ext uri="{FF2B5EF4-FFF2-40B4-BE49-F238E27FC236}">
                <a16:creationId xmlns:a16="http://schemas.microsoft.com/office/drawing/2014/main" id="{1386E96C-265A-D8C1-4B69-9AB46BD922E8}"/>
              </a:ext>
            </a:extLst>
          </p:cNvPr>
          <p:cNvSpPr txBox="1"/>
          <p:nvPr/>
        </p:nvSpPr>
        <p:spPr>
          <a:xfrm>
            <a:off x="1091292" y="4822650"/>
            <a:ext cx="9350829" cy="369332"/>
          </a:xfrm>
          <a:prstGeom prst="rect">
            <a:avLst/>
          </a:prstGeom>
          <a:noFill/>
        </p:spPr>
        <p:txBody>
          <a:bodyPr wrap="square">
            <a:spAutoFit/>
          </a:bodyPr>
          <a:lstStyle/>
          <a:p>
            <a:r>
              <a:rPr lang="nb-NO" b="1" dirty="0" err="1">
                <a:solidFill>
                  <a:srgbClr val="9CDCFE"/>
                </a:solidFill>
                <a:effectLst/>
                <a:latin typeface="Consolas" panose="020B0609020204030204" pitchFamily="49" charset="0"/>
              </a:rPr>
              <a:t>ui</a:t>
            </a:r>
            <a:r>
              <a:rPr lang="nb-NO" b="1" dirty="0">
                <a:solidFill>
                  <a:srgbClr val="9CDCFE"/>
                </a:solidFill>
                <a:effectLst/>
                <a:latin typeface="Consolas" panose="020B0609020204030204" pitchFamily="49" charset="0"/>
              </a:rPr>
              <a:t> </a:t>
            </a:r>
            <a:r>
              <a:rPr lang="nb-NO" b="1" dirty="0">
                <a:solidFill>
                  <a:srgbClr val="D4D4D4"/>
                </a:solidFill>
                <a:effectLst/>
                <a:latin typeface="Consolas" panose="020B0609020204030204" pitchFamily="49" charset="0"/>
              </a:rPr>
              <a:t>= </a:t>
            </a:r>
            <a:r>
              <a:rPr lang="nb-NO" b="1" dirty="0" err="1">
                <a:solidFill>
                  <a:srgbClr val="4EC9B0"/>
                </a:solidFill>
                <a:effectLst/>
                <a:latin typeface="Consolas" panose="020B0609020204030204" pitchFamily="49" charset="0"/>
              </a:rPr>
              <a:t>model</a:t>
            </a:r>
            <a:r>
              <a:rPr lang="nb-NO" b="1" dirty="0">
                <a:solidFill>
                  <a:srgbClr val="D4D4D4"/>
                </a:solidFill>
                <a:effectLst/>
                <a:latin typeface="Consolas" panose="020B0609020204030204" pitchFamily="49" charset="0"/>
              </a:rPr>
              <a:t>(</a:t>
            </a:r>
            <a:r>
              <a:rPr lang="nb-NO" b="1" dirty="0">
                <a:solidFill>
                  <a:srgbClr val="9CDCFE"/>
                </a:solidFill>
                <a:latin typeface="Consolas" panose="020B0609020204030204" pitchFamily="49" charset="0"/>
              </a:rPr>
              <a:t>x</a:t>
            </a:r>
            <a:r>
              <a:rPr lang="nb-NO" b="1" dirty="0">
                <a:solidFill>
                  <a:srgbClr val="D4D4D4"/>
                </a:solidFill>
                <a:effectLst/>
                <a:latin typeface="Consolas" panose="020B0609020204030204" pitchFamily="49" charset="0"/>
              </a:rPr>
              <a:t>, </a:t>
            </a:r>
            <a:r>
              <a:rPr lang="nb-NO" b="1" dirty="0">
                <a:solidFill>
                  <a:srgbClr val="9CDCFE"/>
                </a:solidFill>
                <a:effectLst/>
                <a:latin typeface="Consolas" panose="020B0609020204030204" pitchFamily="49" charset="0"/>
              </a:rPr>
              <a:t>t=0</a:t>
            </a:r>
            <a:r>
              <a:rPr lang="nb-NO" b="1" dirty="0">
                <a:solidFill>
                  <a:srgbClr val="D4D4D4"/>
                </a:solidFill>
                <a:effectLst/>
                <a:latin typeface="Consolas" panose="020B0609020204030204" pitchFamily="49" charset="0"/>
              </a:rPr>
              <a:t>)     &gt;&gt;   </a:t>
            </a:r>
            <a:r>
              <a:rPr lang="en-US" sz="1800" b="1" dirty="0" err="1">
                <a:solidFill>
                  <a:srgbClr val="9CDCFE"/>
                </a:solidFill>
                <a:effectLst/>
                <a:latin typeface="Consolas" panose="020B0609020204030204" pitchFamily="49" charset="0"/>
              </a:rPr>
              <a:t>loss_ic</a:t>
            </a:r>
            <a:r>
              <a:rPr lang="en-US" sz="1800" b="1" dirty="0">
                <a:solidFill>
                  <a:srgbClr val="D4D4D4"/>
                </a:solidFill>
                <a:effectLst/>
                <a:latin typeface="Consolas" panose="020B0609020204030204" pitchFamily="49" charset="0"/>
              </a:rPr>
              <a:t> = </a:t>
            </a:r>
            <a:r>
              <a:rPr lang="en-US" sz="1800" b="1" dirty="0" err="1">
                <a:solidFill>
                  <a:srgbClr val="4EC9B0"/>
                </a:solidFill>
                <a:effectLst/>
                <a:latin typeface="Consolas" panose="020B0609020204030204" pitchFamily="49" charset="0"/>
              </a:rPr>
              <a:t>torch</a:t>
            </a:r>
            <a:r>
              <a:rPr lang="en-US" sz="1800" b="1" dirty="0" err="1">
                <a:solidFill>
                  <a:srgbClr val="D4D4D4"/>
                </a:solidFill>
                <a:effectLst/>
                <a:latin typeface="Consolas" panose="020B0609020204030204" pitchFamily="49" charset="0"/>
              </a:rPr>
              <a:t>.</a:t>
            </a:r>
            <a:r>
              <a:rPr lang="en-US" sz="1800" b="1" dirty="0" err="1">
                <a:solidFill>
                  <a:srgbClr val="DCDCAA"/>
                </a:solidFill>
                <a:effectLst/>
                <a:latin typeface="Consolas" panose="020B0609020204030204" pitchFamily="49" charset="0"/>
              </a:rPr>
              <a:t>mean</a:t>
            </a:r>
            <a:r>
              <a:rPr lang="en-US" sz="1800" b="1" dirty="0">
                <a:solidFill>
                  <a:srgbClr val="D4D4D4"/>
                </a:solidFill>
                <a:effectLst/>
                <a:latin typeface="Consolas" panose="020B0609020204030204" pitchFamily="49" charset="0"/>
              </a:rPr>
              <a:t>(</a:t>
            </a:r>
            <a:r>
              <a:rPr lang="en-US" sz="1800" b="1" dirty="0">
                <a:solidFill>
                  <a:srgbClr val="DCDCAA"/>
                </a:solidFill>
                <a:effectLst/>
                <a:latin typeface="Consolas" panose="020B0609020204030204" pitchFamily="49" charset="0"/>
              </a:rPr>
              <a:t>abs</a:t>
            </a:r>
            <a:r>
              <a:rPr lang="en-US" sz="1800" b="1" dirty="0">
                <a:solidFill>
                  <a:srgbClr val="D4D4D4"/>
                </a:solidFill>
                <a:effectLst/>
                <a:latin typeface="Consolas" panose="020B0609020204030204" pitchFamily="49" charset="0"/>
              </a:rPr>
              <a:t>(</a:t>
            </a:r>
            <a:r>
              <a:rPr lang="nb-NO" b="1" dirty="0" err="1">
                <a:solidFill>
                  <a:srgbClr val="9CDCFE"/>
                </a:solidFill>
                <a:effectLst/>
                <a:latin typeface="Consolas" panose="020B0609020204030204" pitchFamily="49" charset="0"/>
              </a:rPr>
              <a:t>ui</a:t>
            </a:r>
            <a:r>
              <a:rPr lang="nb-NO" b="1" dirty="0">
                <a:solidFill>
                  <a:srgbClr val="9CDCFE"/>
                </a:solidFill>
                <a:effectLst/>
                <a:latin typeface="Consolas" panose="020B0609020204030204" pitchFamily="49" charset="0"/>
              </a:rPr>
              <a:t> – 0</a:t>
            </a:r>
            <a:r>
              <a:rPr lang="en-US" sz="1800" b="1" dirty="0">
                <a:solidFill>
                  <a:srgbClr val="D4D4D4"/>
                </a:solidFill>
                <a:effectLst/>
                <a:latin typeface="Consolas" panose="020B0609020204030204" pitchFamily="49" charset="0"/>
              </a:rPr>
              <a:t>))</a:t>
            </a:r>
            <a:r>
              <a:rPr lang="nb-NO" b="1" dirty="0">
                <a:solidFill>
                  <a:srgbClr val="D4D4D4"/>
                </a:solidFill>
                <a:effectLst/>
                <a:latin typeface="Consolas" panose="020B0609020204030204" pitchFamily="49" charset="0"/>
              </a:rPr>
              <a:t>      </a:t>
            </a:r>
          </a:p>
        </p:txBody>
      </p:sp>
      <p:sp>
        <p:nvSpPr>
          <p:cNvPr id="20" name="TextBox 19">
            <a:extLst>
              <a:ext uri="{FF2B5EF4-FFF2-40B4-BE49-F238E27FC236}">
                <a16:creationId xmlns:a16="http://schemas.microsoft.com/office/drawing/2014/main" id="{1A42941B-F4C9-0585-93DA-1FCFCC31F068}"/>
              </a:ext>
            </a:extLst>
          </p:cNvPr>
          <p:cNvSpPr txBox="1"/>
          <p:nvPr/>
        </p:nvSpPr>
        <p:spPr>
          <a:xfrm>
            <a:off x="1091292" y="5202330"/>
            <a:ext cx="10061122" cy="369332"/>
          </a:xfrm>
          <a:prstGeom prst="rect">
            <a:avLst/>
          </a:prstGeom>
          <a:noFill/>
        </p:spPr>
        <p:txBody>
          <a:bodyPr wrap="square">
            <a:spAutoFit/>
          </a:bodyPr>
          <a:lstStyle/>
          <a:p>
            <a:r>
              <a:rPr lang="nb-NO" b="1" dirty="0">
                <a:solidFill>
                  <a:srgbClr val="9CDCFE"/>
                </a:solidFill>
                <a:effectLst/>
                <a:latin typeface="Consolas" panose="020B0609020204030204" pitchFamily="49" charset="0"/>
              </a:rPr>
              <a:t>ub </a:t>
            </a:r>
            <a:r>
              <a:rPr lang="nb-NO" b="1" dirty="0">
                <a:solidFill>
                  <a:srgbClr val="D4D4D4"/>
                </a:solidFill>
                <a:effectLst/>
                <a:latin typeface="Consolas" panose="020B0609020204030204" pitchFamily="49" charset="0"/>
              </a:rPr>
              <a:t>= </a:t>
            </a:r>
            <a:r>
              <a:rPr lang="nb-NO" b="1" dirty="0" err="1">
                <a:solidFill>
                  <a:srgbClr val="4EC9B0"/>
                </a:solidFill>
                <a:effectLst/>
                <a:latin typeface="Consolas" panose="020B0609020204030204" pitchFamily="49" charset="0"/>
              </a:rPr>
              <a:t>model</a:t>
            </a:r>
            <a:r>
              <a:rPr lang="nb-NO" b="1" dirty="0">
                <a:solidFill>
                  <a:srgbClr val="D4D4D4"/>
                </a:solidFill>
                <a:effectLst/>
                <a:latin typeface="Consolas" panose="020B0609020204030204" pitchFamily="49" charset="0"/>
              </a:rPr>
              <a:t>(</a:t>
            </a:r>
            <a:r>
              <a:rPr lang="nb-NO" b="1" dirty="0">
                <a:solidFill>
                  <a:srgbClr val="9CDCFE"/>
                </a:solidFill>
                <a:effectLst/>
                <a:latin typeface="Consolas" panose="020B0609020204030204" pitchFamily="49" charset="0"/>
              </a:rPr>
              <a:t>x=0</a:t>
            </a:r>
            <a:r>
              <a:rPr lang="nb-NO" b="1" dirty="0">
                <a:solidFill>
                  <a:srgbClr val="D4D4D4"/>
                </a:solidFill>
                <a:effectLst/>
                <a:latin typeface="Consolas" panose="020B0609020204030204" pitchFamily="49" charset="0"/>
              </a:rPr>
              <a:t>, </a:t>
            </a:r>
            <a:r>
              <a:rPr lang="nb-NO" b="1" dirty="0">
                <a:solidFill>
                  <a:srgbClr val="9CDCFE"/>
                </a:solidFill>
                <a:effectLst/>
                <a:latin typeface="Consolas" panose="020B0609020204030204" pitchFamily="49" charset="0"/>
              </a:rPr>
              <a:t>t</a:t>
            </a:r>
            <a:r>
              <a:rPr lang="nb-NO" b="1" dirty="0">
                <a:solidFill>
                  <a:srgbClr val="D4D4D4"/>
                </a:solidFill>
                <a:effectLst/>
                <a:latin typeface="Consolas" panose="020B0609020204030204" pitchFamily="49" charset="0"/>
              </a:rPr>
              <a:t>)     &gt;&gt;   </a:t>
            </a:r>
            <a:r>
              <a:rPr lang="en-US" sz="1800" b="1" dirty="0" err="1">
                <a:solidFill>
                  <a:srgbClr val="9CDCFE"/>
                </a:solidFill>
                <a:effectLst/>
                <a:latin typeface="Consolas" panose="020B0609020204030204" pitchFamily="49" charset="0"/>
              </a:rPr>
              <a:t>loss_bc</a:t>
            </a:r>
            <a:r>
              <a:rPr lang="en-US" sz="1800" b="1" dirty="0">
                <a:solidFill>
                  <a:srgbClr val="D4D4D4"/>
                </a:solidFill>
                <a:effectLst/>
                <a:latin typeface="Consolas" panose="020B0609020204030204" pitchFamily="49" charset="0"/>
              </a:rPr>
              <a:t> = </a:t>
            </a:r>
            <a:r>
              <a:rPr lang="en-US" sz="1800" b="1" dirty="0" err="1">
                <a:solidFill>
                  <a:srgbClr val="4EC9B0"/>
                </a:solidFill>
                <a:effectLst/>
                <a:latin typeface="Consolas" panose="020B0609020204030204" pitchFamily="49" charset="0"/>
              </a:rPr>
              <a:t>torch</a:t>
            </a:r>
            <a:r>
              <a:rPr lang="en-US" sz="1800" b="1" dirty="0" err="1">
                <a:solidFill>
                  <a:srgbClr val="D4D4D4"/>
                </a:solidFill>
                <a:effectLst/>
                <a:latin typeface="Consolas" panose="020B0609020204030204" pitchFamily="49" charset="0"/>
              </a:rPr>
              <a:t>.</a:t>
            </a:r>
            <a:r>
              <a:rPr lang="en-US" sz="1800" b="1" dirty="0" err="1">
                <a:solidFill>
                  <a:srgbClr val="DCDCAA"/>
                </a:solidFill>
                <a:effectLst/>
                <a:latin typeface="Consolas" panose="020B0609020204030204" pitchFamily="49" charset="0"/>
              </a:rPr>
              <a:t>mean</a:t>
            </a:r>
            <a:r>
              <a:rPr lang="en-US" sz="1800" b="1" dirty="0">
                <a:solidFill>
                  <a:srgbClr val="D4D4D4"/>
                </a:solidFill>
                <a:effectLst/>
                <a:latin typeface="Consolas" panose="020B0609020204030204" pitchFamily="49" charset="0"/>
              </a:rPr>
              <a:t>(</a:t>
            </a:r>
            <a:r>
              <a:rPr lang="en-US" sz="1800" b="1" dirty="0">
                <a:solidFill>
                  <a:srgbClr val="DCDCAA"/>
                </a:solidFill>
                <a:effectLst/>
                <a:latin typeface="Consolas" panose="020B0609020204030204" pitchFamily="49" charset="0"/>
              </a:rPr>
              <a:t>abs</a:t>
            </a:r>
            <a:r>
              <a:rPr lang="en-US" sz="1800" b="1" dirty="0">
                <a:solidFill>
                  <a:srgbClr val="D4D4D4"/>
                </a:solidFill>
                <a:effectLst/>
                <a:latin typeface="Consolas" panose="020B0609020204030204" pitchFamily="49" charset="0"/>
              </a:rPr>
              <a:t>(</a:t>
            </a:r>
            <a:r>
              <a:rPr lang="nb-NO" b="1" dirty="0">
                <a:solidFill>
                  <a:srgbClr val="9CDCFE"/>
                </a:solidFill>
                <a:effectLst/>
                <a:latin typeface="Consolas" panose="020B0609020204030204" pitchFamily="49" charset="0"/>
              </a:rPr>
              <a:t>ub – 1</a:t>
            </a:r>
            <a:r>
              <a:rPr lang="en-US" sz="1800" b="1" dirty="0">
                <a:solidFill>
                  <a:srgbClr val="D4D4D4"/>
                </a:solidFill>
                <a:effectLst/>
                <a:latin typeface="Consolas" panose="020B0609020204030204" pitchFamily="49" charset="0"/>
              </a:rPr>
              <a:t>))</a:t>
            </a:r>
            <a:r>
              <a:rPr lang="nb-NO" b="1" dirty="0">
                <a:solidFill>
                  <a:srgbClr val="D4D4D4"/>
                </a:solidFill>
                <a:effectLst/>
                <a:latin typeface="Consolas" panose="020B0609020204030204" pitchFamily="49" charset="0"/>
              </a:rPr>
              <a:t> </a:t>
            </a:r>
          </a:p>
        </p:txBody>
      </p:sp>
      <p:sp>
        <p:nvSpPr>
          <p:cNvPr id="22" name="TextBox 21">
            <a:extLst>
              <a:ext uri="{FF2B5EF4-FFF2-40B4-BE49-F238E27FC236}">
                <a16:creationId xmlns:a16="http://schemas.microsoft.com/office/drawing/2014/main" id="{58A435DE-1047-405A-20F1-B5467533C07F}"/>
              </a:ext>
            </a:extLst>
          </p:cNvPr>
          <p:cNvSpPr txBox="1"/>
          <p:nvPr/>
        </p:nvSpPr>
        <p:spPr>
          <a:xfrm>
            <a:off x="1091292" y="5846931"/>
            <a:ext cx="7603672" cy="400110"/>
          </a:xfrm>
          <a:prstGeom prst="rect">
            <a:avLst/>
          </a:prstGeom>
          <a:solidFill>
            <a:srgbClr val="4E2CE0"/>
          </a:solidFill>
        </p:spPr>
        <p:txBody>
          <a:bodyPr wrap="square">
            <a:spAutoFit/>
          </a:bodyPr>
          <a:lstStyle/>
          <a:p>
            <a:r>
              <a:rPr lang="en-US" sz="2000" b="1" dirty="0" err="1">
                <a:solidFill>
                  <a:srgbClr val="9CDCFE"/>
                </a:solidFill>
                <a:effectLst/>
                <a:latin typeface="Consolas" panose="020B0609020204030204" pitchFamily="49" charset="0"/>
              </a:rPr>
              <a:t>loss_total</a:t>
            </a:r>
            <a:r>
              <a:rPr lang="en-US" sz="2000" b="1" dirty="0">
                <a:solidFill>
                  <a:srgbClr val="9CDCFE"/>
                </a:solidFill>
                <a:effectLst/>
                <a:latin typeface="Consolas" panose="020B0609020204030204" pitchFamily="49" charset="0"/>
              </a:rPr>
              <a:t> =</a:t>
            </a:r>
            <a:r>
              <a:rPr lang="en-US" sz="2000" b="1" dirty="0">
                <a:solidFill>
                  <a:srgbClr val="D4D4D4"/>
                </a:solidFill>
                <a:effectLst/>
                <a:latin typeface="Consolas" panose="020B0609020204030204" pitchFamily="49" charset="0"/>
              </a:rPr>
              <a:t> </a:t>
            </a:r>
            <a:r>
              <a:rPr lang="en-US" sz="2000" b="1" dirty="0" err="1">
                <a:solidFill>
                  <a:srgbClr val="9CDCFE"/>
                </a:solidFill>
                <a:effectLst/>
                <a:latin typeface="Consolas" panose="020B0609020204030204" pitchFamily="49" charset="0"/>
              </a:rPr>
              <a:t>loss_physics</a:t>
            </a:r>
            <a:r>
              <a:rPr lang="en-US" sz="2000" b="1" dirty="0">
                <a:solidFill>
                  <a:srgbClr val="D4D4D4"/>
                </a:solidFill>
                <a:effectLst/>
                <a:latin typeface="Consolas" panose="020B0609020204030204" pitchFamily="49" charset="0"/>
              </a:rPr>
              <a:t> </a:t>
            </a:r>
            <a:r>
              <a:rPr lang="en-US" sz="2000" b="1" dirty="0">
                <a:solidFill>
                  <a:srgbClr val="9CDCFE"/>
                </a:solidFill>
                <a:effectLst/>
                <a:latin typeface="Consolas" panose="020B0609020204030204" pitchFamily="49" charset="0"/>
              </a:rPr>
              <a:t>+</a:t>
            </a:r>
            <a:r>
              <a:rPr lang="en-US" sz="2000" b="1" dirty="0">
                <a:solidFill>
                  <a:srgbClr val="D4D4D4"/>
                </a:solidFill>
                <a:effectLst/>
                <a:latin typeface="Consolas" panose="020B0609020204030204" pitchFamily="49" charset="0"/>
              </a:rPr>
              <a:t> </a:t>
            </a:r>
            <a:r>
              <a:rPr lang="en-US" sz="2000" b="1" dirty="0" err="1">
                <a:solidFill>
                  <a:srgbClr val="9CDCFE"/>
                </a:solidFill>
                <a:effectLst/>
                <a:latin typeface="Consolas" panose="020B0609020204030204" pitchFamily="49" charset="0"/>
              </a:rPr>
              <a:t>loss_ic</a:t>
            </a:r>
            <a:r>
              <a:rPr lang="en-US" sz="2000" b="1" dirty="0">
                <a:solidFill>
                  <a:srgbClr val="9CDCFE"/>
                </a:solidFill>
                <a:effectLst/>
                <a:latin typeface="Consolas" panose="020B0609020204030204" pitchFamily="49" charset="0"/>
              </a:rPr>
              <a:t> + </a:t>
            </a:r>
            <a:r>
              <a:rPr lang="en-US" sz="2000" b="1" dirty="0" err="1">
                <a:solidFill>
                  <a:srgbClr val="9CDCFE"/>
                </a:solidFill>
                <a:effectLst/>
                <a:latin typeface="Consolas" panose="020B0609020204030204" pitchFamily="49" charset="0"/>
              </a:rPr>
              <a:t>loss_bc</a:t>
            </a:r>
            <a:r>
              <a:rPr lang="en-US" sz="2000" b="1"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913096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3BE22B-A077-6343-83B9-0B24B034AD94}"/>
              </a:ext>
            </a:extLst>
          </p:cNvPr>
          <p:cNvSpPr txBox="1"/>
          <p:nvPr/>
        </p:nvSpPr>
        <p:spPr>
          <a:xfrm>
            <a:off x="723544" y="270138"/>
            <a:ext cx="7074758" cy="5030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2800" dirty="0">
                <a:solidFill>
                  <a:srgbClr val="4E2CE0"/>
                </a:solidFill>
                <a:latin typeface="Tahoma" panose="020B0604030504040204" pitchFamily="34" charset="0"/>
                <a:ea typeface="Tahoma" panose="020B0604030504040204" pitchFamily="34" charset="0"/>
                <a:cs typeface="Tahoma" panose="020B0604030504040204" pitchFamily="34" charset="0"/>
              </a:rPr>
              <a:t>PINN for Burger’s Equation: Implementation</a:t>
            </a:r>
          </a:p>
        </p:txBody>
      </p:sp>
      <p:pic>
        <p:nvPicPr>
          <p:cNvPr id="3" name="Picture 2">
            <a:extLst>
              <a:ext uri="{FF2B5EF4-FFF2-40B4-BE49-F238E27FC236}">
                <a16:creationId xmlns:a16="http://schemas.microsoft.com/office/drawing/2014/main" id="{B69CB33E-21B1-C953-CB85-B12D3717E8B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90141" y="1304050"/>
            <a:ext cx="7541565" cy="932078"/>
          </a:xfrm>
          <a:prstGeom prst="rect">
            <a:avLst/>
          </a:prstGeom>
        </p:spPr>
      </p:pic>
      <p:pic>
        <p:nvPicPr>
          <p:cNvPr id="18" name="Picture 17">
            <a:extLst>
              <a:ext uri="{FF2B5EF4-FFF2-40B4-BE49-F238E27FC236}">
                <a16:creationId xmlns:a16="http://schemas.microsoft.com/office/drawing/2014/main" id="{96B30662-7C8C-D349-A511-C649EC22C44D}"/>
              </a:ext>
            </a:extLst>
          </p:cNvPr>
          <p:cNvPicPr>
            <a:picLocks noChangeAspect="1"/>
          </p:cNvPicPr>
          <p:nvPr/>
        </p:nvPicPr>
        <p:blipFill rotWithShape="1">
          <a:blip r:embed="rId5"/>
          <a:srcRect r="45750"/>
          <a:stretch/>
        </p:blipFill>
        <p:spPr>
          <a:xfrm>
            <a:off x="404079" y="3442298"/>
            <a:ext cx="4673531" cy="2359148"/>
          </a:xfrm>
          <a:prstGeom prst="rect">
            <a:avLst/>
          </a:prstGeom>
          <a:ln>
            <a:solidFill>
              <a:srgbClr val="FF0000"/>
            </a:solidFill>
          </a:ln>
        </p:spPr>
      </p:pic>
      <p:sp>
        <p:nvSpPr>
          <p:cNvPr id="19" name="TextBox 18">
            <a:extLst>
              <a:ext uri="{FF2B5EF4-FFF2-40B4-BE49-F238E27FC236}">
                <a16:creationId xmlns:a16="http://schemas.microsoft.com/office/drawing/2014/main" id="{8B94DACE-05CC-264A-B8E5-F698A8449379}"/>
              </a:ext>
            </a:extLst>
          </p:cNvPr>
          <p:cNvSpPr txBox="1"/>
          <p:nvPr/>
        </p:nvSpPr>
        <p:spPr>
          <a:xfrm>
            <a:off x="255291" y="2775765"/>
            <a:ext cx="5682930"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1. Import Modules and Deep Learning Framework</a:t>
            </a:r>
          </a:p>
        </p:txBody>
      </p:sp>
      <p:pic>
        <p:nvPicPr>
          <p:cNvPr id="20" name="Picture 19">
            <a:extLst>
              <a:ext uri="{FF2B5EF4-FFF2-40B4-BE49-F238E27FC236}">
                <a16:creationId xmlns:a16="http://schemas.microsoft.com/office/drawing/2014/main" id="{282D8BF4-E38D-FB45-8E3D-C81CDDCC4A97}"/>
              </a:ext>
            </a:extLst>
          </p:cNvPr>
          <p:cNvPicPr>
            <a:picLocks noChangeAspect="1"/>
          </p:cNvPicPr>
          <p:nvPr/>
        </p:nvPicPr>
        <p:blipFill>
          <a:blip r:embed="rId6"/>
          <a:stretch>
            <a:fillRect/>
          </a:stretch>
        </p:blipFill>
        <p:spPr>
          <a:xfrm>
            <a:off x="5180506" y="3919929"/>
            <a:ext cx="6956612" cy="1004235"/>
          </a:xfrm>
          <a:prstGeom prst="rect">
            <a:avLst/>
          </a:prstGeom>
          <a:ln>
            <a:solidFill>
              <a:srgbClr val="FF0000"/>
            </a:solidFill>
          </a:ln>
        </p:spPr>
      </p:pic>
      <p:sp>
        <p:nvSpPr>
          <p:cNvPr id="21" name="TextBox 20">
            <a:extLst>
              <a:ext uri="{FF2B5EF4-FFF2-40B4-BE49-F238E27FC236}">
                <a16:creationId xmlns:a16="http://schemas.microsoft.com/office/drawing/2014/main" id="{E65A93AF-285E-DB46-876B-94716CFA879D}"/>
              </a:ext>
            </a:extLst>
          </p:cNvPr>
          <p:cNvSpPr txBox="1"/>
          <p:nvPr/>
        </p:nvSpPr>
        <p:spPr>
          <a:xfrm>
            <a:off x="5293060" y="3489968"/>
            <a:ext cx="5682930"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2a. Initialize Layers and NN Parameters</a:t>
            </a:r>
          </a:p>
        </p:txBody>
      </p:sp>
      <p:pic>
        <p:nvPicPr>
          <p:cNvPr id="22" name="Picture 21">
            <a:extLst>
              <a:ext uri="{FF2B5EF4-FFF2-40B4-BE49-F238E27FC236}">
                <a16:creationId xmlns:a16="http://schemas.microsoft.com/office/drawing/2014/main" id="{E8734BE2-BB58-6542-A705-7F6D832B54C0}"/>
              </a:ext>
            </a:extLst>
          </p:cNvPr>
          <p:cNvPicPr>
            <a:picLocks noChangeAspect="1"/>
          </p:cNvPicPr>
          <p:nvPr/>
        </p:nvPicPr>
        <p:blipFill>
          <a:blip r:embed="rId7"/>
          <a:stretch>
            <a:fillRect/>
          </a:stretch>
        </p:blipFill>
        <p:spPr>
          <a:xfrm>
            <a:off x="5235388" y="5296185"/>
            <a:ext cx="6956612" cy="1004844"/>
          </a:xfrm>
          <a:prstGeom prst="rect">
            <a:avLst/>
          </a:prstGeom>
          <a:ln>
            <a:solidFill>
              <a:srgbClr val="FF0000"/>
            </a:solidFill>
          </a:ln>
        </p:spPr>
      </p:pic>
      <p:sp>
        <p:nvSpPr>
          <p:cNvPr id="23" name="TextBox 22">
            <a:extLst>
              <a:ext uri="{FF2B5EF4-FFF2-40B4-BE49-F238E27FC236}">
                <a16:creationId xmlns:a16="http://schemas.microsoft.com/office/drawing/2014/main" id="{769838A0-DC07-A345-959A-B6BC4CF30361}"/>
              </a:ext>
            </a:extLst>
          </p:cNvPr>
          <p:cNvSpPr txBox="1"/>
          <p:nvPr/>
        </p:nvSpPr>
        <p:spPr>
          <a:xfrm>
            <a:off x="5235388" y="4935607"/>
            <a:ext cx="5682930"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2b. </a:t>
            </a:r>
            <a:r>
              <a:rPr lang="en-US" b="1" dirty="0" err="1">
                <a:latin typeface="Arial" panose="020B0604020202020204" pitchFamily="34" charset="0"/>
                <a:cs typeface="Arial" panose="020B0604020202020204" pitchFamily="34" charset="0"/>
              </a:rPr>
              <a:t>Glorot</a:t>
            </a:r>
            <a:r>
              <a:rPr lang="en-US" b="1" dirty="0">
                <a:latin typeface="Arial" panose="020B0604020202020204" pitchFamily="34" charset="0"/>
                <a:cs typeface="Arial" panose="020B0604020202020204" pitchFamily="34" charset="0"/>
              </a:rPr>
              <a:t> Normal Initialization</a:t>
            </a:r>
          </a:p>
        </p:txBody>
      </p:sp>
      <p:sp>
        <p:nvSpPr>
          <p:cNvPr id="4" name="TextBox 3">
            <a:extLst>
              <a:ext uri="{FF2B5EF4-FFF2-40B4-BE49-F238E27FC236}">
                <a16:creationId xmlns:a16="http://schemas.microsoft.com/office/drawing/2014/main" id="{8FF9113A-D9B9-AAA3-4413-F74A49A4D7AD}"/>
              </a:ext>
            </a:extLst>
          </p:cNvPr>
          <p:cNvSpPr txBox="1"/>
          <p:nvPr/>
        </p:nvSpPr>
        <p:spPr>
          <a:xfrm>
            <a:off x="67090" y="6587862"/>
            <a:ext cx="7128840" cy="253916"/>
          </a:xfrm>
          <a:prstGeom prst="rect">
            <a:avLst/>
          </a:prstGeom>
          <a:noFill/>
        </p:spPr>
        <p:txBody>
          <a:bodyPr wrap="square">
            <a:spAutoFit/>
          </a:bodyPr>
          <a:lstStyle/>
          <a:p>
            <a:r>
              <a:rPr lang="en-US" sz="1050" dirty="0"/>
              <a:t>Deep Learning for Scientists and Engineers, by George Em </a:t>
            </a:r>
            <a:r>
              <a:rPr lang="en-US" sz="1050" dirty="0" err="1"/>
              <a:t>Karniadakis</a:t>
            </a:r>
            <a:r>
              <a:rPr lang="en-US" sz="1050" dirty="0"/>
              <a:t>, Khemraj Shukla, Summer 2023 at KTH Stockholm</a:t>
            </a:r>
          </a:p>
        </p:txBody>
      </p:sp>
    </p:spTree>
    <p:extLst>
      <p:ext uri="{BB962C8B-B14F-4D97-AF65-F5344CB8AC3E}">
        <p14:creationId xmlns:p14="http://schemas.microsoft.com/office/powerpoint/2010/main" val="186475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3BE22B-A077-6343-83B9-0B24B034AD94}"/>
              </a:ext>
            </a:extLst>
          </p:cNvPr>
          <p:cNvSpPr txBox="1"/>
          <p:nvPr/>
        </p:nvSpPr>
        <p:spPr>
          <a:xfrm>
            <a:off x="156679" y="86824"/>
            <a:ext cx="7598235" cy="5030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2800" b="1" dirty="0">
                <a:latin typeface="Arial" panose="020B0604020202020204" pitchFamily="34" charset="0"/>
                <a:cs typeface="Arial" panose="020B0604020202020204" pitchFamily="34" charset="0"/>
              </a:rPr>
              <a:t>PINN for Burger’s Equation: Implementation</a:t>
            </a:r>
          </a:p>
        </p:txBody>
      </p:sp>
      <p:sp>
        <p:nvSpPr>
          <p:cNvPr id="19" name="TextBox 18">
            <a:extLst>
              <a:ext uri="{FF2B5EF4-FFF2-40B4-BE49-F238E27FC236}">
                <a16:creationId xmlns:a16="http://schemas.microsoft.com/office/drawing/2014/main" id="{8B94DACE-05CC-264A-B8E5-F698A8449379}"/>
              </a:ext>
            </a:extLst>
          </p:cNvPr>
          <p:cNvSpPr txBox="1"/>
          <p:nvPr/>
        </p:nvSpPr>
        <p:spPr>
          <a:xfrm>
            <a:off x="228931" y="783660"/>
            <a:ext cx="2014503"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3a. Forward Pass</a:t>
            </a:r>
          </a:p>
        </p:txBody>
      </p:sp>
      <p:pic>
        <p:nvPicPr>
          <p:cNvPr id="2" name="Picture 1">
            <a:extLst>
              <a:ext uri="{FF2B5EF4-FFF2-40B4-BE49-F238E27FC236}">
                <a16:creationId xmlns:a16="http://schemas.microsoft.com/office/drawing/2014/main" id="{01D9AF38-AE6C-F346-B2AD-08C84F3D4752}"/>
              </a:ext>
            </a:extLst>
          </p:cNvPr>
          <p:cNvPicPr>
            <a:picLocks noChangeAspect="1"/>
          </p:cNvPicPr>
          <p:nvPr/>
        </p:nvPicPr>
        <p:blipFill>
          <a:blip r:embed="rId3"/>
          <a:stretch>
            <a:fillRect/>
          </a:stretch>
        </p:blipFill>
        <p:spPr>
          <a:xfrm>
            <a:off x="228931" y="1127879"/>
            <a:ext cx="5588000" cy="1282700"/>
          </a:xfrm>
          <a:prstGeom prst="rect">
            <a:avLst/>
          </a:prstGeom>
          <a:ln>
            <a:solidFill>
              <a:srgbClr val="FF0000"/>
            </a:solidFill>
          </a:ln>
        </p:spPr>
      </p:pic>
      <p:sp>
        <p:nvSpPr>
          <p:cNvPr id="11" name="TextBox 10">
            <a:extLst>
              <a:ext uri="{FF2B5EF4-FFF2-40B4-BE49-F238E27FC236}">
                <a16:creationId xmlns:a16="http://schemas.microsoft.com/office/drawing/2014/main" id="{0605F4D6-57E9-7242-AAA9-8991F5F7285A}"/>
              </a:ext>
            </a:extLst>
          </p:cNvPr>
          <p:cNvSpPr txBox="1"/>
          <p:nvPr/>
        </p:nvSpPr>
        <p:spPr>
          <a:xfrm>
            <a:off x="156679" y="2834597"/>
            <a:ext cx="2242276"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3b. DNN Function:</a:t>
            </a:r>
          </a:p>
        </p:txBody>
      </p:sp>
      <p:pic>
        <p:nvPicPr>
          <p:cNvPr id="3" name="Picture 2">
            <a:extLst>
              <a:ext uri="{FF2B5EF4-FFF2-40B4-BE49-F238E27FC236}">
                <a16:creationId xmlns:a16="http://schemas.microsoft.com/office/drawing/2014/main" id="{F856591A-3145-C248-9FBF-7E31C9BDF3CC}"/>
              </a:ext>
            </a:extLst>
          </p:cNvPr>
          <p:cNvPicPr>
            <a:picLocks noChangeAspect="1"/>
          </p:cNvPicPr>
          <p:nvPr/>
        </p:nvPicPr>
        <p:blipFill rotWithShape="1">
          <a:blip r:embed="rId4"/>
          <a:srcRect r="3357"/>
          <a:stretch/>
        </p:blipFill>
        <p:spPr>
          <a:xfrm>
            <a:off x="228931" y="3238762"/>
            <a:ext cx="5938295" cy="1919518"/>
          </a:xfrm>
          <a:prstGeom prst="rect">
            <a:avLst/>
          </a:prstGeom>
          <a:ln>
            <a:solidFill>
              <a:srgbClr val="FF0000"/>
            </a:solidFill>
          </a:ln>
        </p:spPr>
      </p:pic>
      <p:sp>
        <p:nvSpPr>
          <p:cNvPr id="13" name="TextBox 12">
            <a:extLst>
              <a:ext uri="{FF2B5EF4-FFF2-40B4-BE49-F238E27FC236}">
                <a16:creationId xmlns:a16="http://schemas.microsoft.com/office/drawing/2014/main" id="{EFDC0E11-094C-974D-BFD2-37CCC63E1F5A}"/>
              </a:ext>
            </a:extLst>
          </p:cNvPr>
          <p:cNvSpPr txBox="1"/>
          <p:nvPr/>
        </p:nvSpPr>
        <p:spPr>
          <a:xfrm>
            <a:off x="6894047" y="1126231"/>
            <a:ext cx="2906170"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4. Residual Computation </a:t>
            </a:r>
          </a:p>
        </p:txBody>
      </p:sp>
      <p:pic>
        <p:nvPicPr>
          <p:cNvPr id="4" name="Picture 3">
            <a:extLst>
              <a:ext uri="{FF2B5EF4-FFF2-40B4-BE49-F238E27FC236}">
                <a16:creationId xmlns:a16="http://schemas.microsoft.com/office/drawing/2014/main" id="{71015FFD-C32D-A548-8CEF-4E8DA0068092}"/>
              </a:ext>
            </a:extLst>
          </p:cNvPr>
          <p:cNvPicPr>
            <a:picLocks noChangeAspect="1"/>
          </p:cNvPicPr>
          <p:nvPr/>
        </p:nvPicPr>
        <p:blipFill>
          <a:blip r:embed="rId5"/>
          <a:stretch>
            <a:fillRect/>
          </a:stretch>
        </p:blipFill>
        <p:spPr>
          <a:xfrm>
            <a:off x="6894047" y="1562818"/>
            <a:ext cx="4982961" cy="2269551"/>
          </a:xfrm>
          <a:prstGeom prst="rect">
            <a:avLst/>
          </a:prstGeom>
          <a:ln>
            <a:solidFill>
              <a:srgbClr val="FF0000"/>
            </a:solidFill>
          </a:ln>
        </p:spPr>
      </p:pic>
    </p:spTree>
    <p:extLst>
      <p:ext uri="{BB962C8B-B14F-4D97-AF65-F5344CB8AC3E}">
        <p14:creationId xmlns:p14="http://schemas.microsoft.com/office/powerpoint/2010/main" val="115684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3BE22B-A077-6343-83B9-0B24B034AD94}"/>
              </a:ext>
            </a:extLst>
          </p:cNvPr>
          <p:cNvSpPr txBox="1"/>
          <p:nvPr/>
        </p:nvSpPr>
        <p:spPr>
          <a:xfrm>
            <a:off x="156679" y="86824"/>
            <a:ext cx="7598235" cy="5030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2800" b="1" dirty="0">
                <a:latin typeface="Arial" panose="020B0604020202020204" pitchFamily="34" charset="0"/>
                <a:cs typeface="Arial" panose="020B0604020202020204" pitchFamily="34" charset="0"/>
              </a:rPr>
              <a:t>PINN for Burger’s Equation: Implementation</a:t>
            </a:r>
          </a:p>
        </p:txBody>
      </p:sp>
      <p:sp>
        <p:nvSpPr>
          <p:cNvPr id="19" name="TextBox 18">
            <a:extLst>
              <a:ext uri="{FF2B5EF4-FFF2-40B4-BE49-F238E27FC236}">
                <a16:creationId xmlns:a16="http://schemas.microsoft.com/office/drawing/2014/main" id="{8B94DACE-05CC-264A-B8E5-F698A8449379}"/>
              </a:ext>
            </a:extLst>
          </p:cNvPr>
          <p:cNvSpPr txBox="1"/>
          <p:nvPr/>
        </p:nvSpPr>
        <p:spPr>
          <a:xfrm>
            <a:off x="228931" y="783660"/>
            <a:ext cx="3622307"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5. Backward Propagation</a:t>
            </a:r>
          </a:p>
        </p:txBody>
      </p:sp>
      <p:pic>
        <p:nvPicPr>
          <p:cNvPr id="6" name="Picture 5">
            <a:extLst>
              <a:ext uri="{FF2B5EF4-FFF2-40B4-BE49-F238E27FC236}">
                <a16:creationId xmlns:a16="http://schemas.microsoft.com/office/drawing/2014/main" id="{4739A5CF-E09F-134A-850F-ADB994F5F08F}"/>
              </a:ext>
            </a:extLst>
          </p:cNvPr>
          <p:cNvPicPr>
            <a:picLocks noChangeAspect="1"/>
          </p:cNvPicPr>
          <p:nvPr/>
        </p:nvPicPr>
        <p:blipFill>
          <a:blip r:embed="rId3"/>
          <a:stretch>
            <a:fillRect/>
          </a:stretch>
        </p:blipFill>
        <p:spPr>
          <a:xfrm>
            <a:off x="454841" y="1208372"/>
            <a:ext cx="8223383" cy="2304488"/>
          </a:xfrm>
          <a:prstGeom prst="rect">
            <a:avLst/>
          </a:prstGeom>
          <a:ln>
            <a:solidFill>
              <a:srgbClr val="FF0000"/>
            </a:solidFill>
          </a:ln>
        </p:spPr>
      </p:pic>
      <p:sp>
        <p:nvSpPr>
          <p:cNvPr id="10" name="TextBox 9">
            <a:extLst>
              <a:ext uri="{FF2B5EF4-FFF2-40B4-BE49-F238E27FC236}">
                <a16:creationId xmlns:a16="http://schemas.microsoft.com/office/drawing/2014/main" id="{A357414A-4C97-DC42-BC1F-0ED543DA2AE7}"/>
              </a:ext>
            </a:extLst>
          </p:cNvPr>
          <p:cNvSpPr txBox="1"/>
          <p:nvPr/>
        </p:nvSpPr>
        <p:spPr>
          <a:xfrm>
            <a:off x="211447" y="3866219"/>
            <a:ext cx="3622307"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6. Predict</a:t>
            </a:r>
          </a:p>
        </p:txBody>
      </p:sp>
      <p:pic>
        <p:nvPicPr>
          <p:cNvPr id="7" name="Picture 6">
            <a:extLst>
              <a:ext uri="{FF2B5EF4-FFF2-40B4-BE49-F238E27FC236}">
                <a16:creationId xmlns:a16="http://schemas.microsoft.com/office/drawing/2014/main" id="{19F47F49-3731-824C-8E28-29537AF5CF9E}"/>
              </a:ext>
            </a:extLst>
          </p:cNvPr>
          <p:cNvPicPr>
            <a:picLocks noChangeAspect="1"/>
          </p:cNvPicPr>
          <p:nvPr/>
        </p:nvPicPr>
        <p:blipFill>
          <a:blip r:embed="rId4"/>
          <a:stretch>
            <a:fillRect/>
          </a:stretch>
        </p:blipFill>
        <p:spPr>
          <a:xfrm>
            <a:off x="630634" y="4343656"/>
            <a:ext cx="4309114" cy="1394125"/>
          </a:xfrm>
          <a:prstGeom prst="rect">
            <a:avLst/>
          </a:prstGeom>
          <a:ln>
            <a:solidFill>
              <a:srgbClr val="FF0000"/>
            </a:solidFill>
          </a:ln>
        </p:spPr>
      </p:pic>
    </p:spTree>
    <p:extLst>
      <p:ext uri="{BB962C8B-B14F-4D97-AF65-F5344CB8AC3E}">
        <p14:creationId xmlns:p14="http://schemas.microsoft.com/office/powerpoint/2010/main" val="495168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3BE22B-A077-6343-83B9-0B24B034AD94}"/>
              </a:ext>
            </a:extLst>
          </p:cNvPr>
          <p:cNvSpPr txBox="1"/>
          <p:nvPr/>
        </p:nvSpPr>
        <p:spPr>
          <a:xfrm>
            <a:off x="156679" y="86824"/>
            <a:ext cx="7598235" cy="5030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2800" b="1" dirty="0">
                <a:latin typeface="Arial" panose="020B0604020202020204" pitchFamily="34" charset="0"/>
                <a:cs typeface="Arial" panose="020B0604020202020204" pitchFamily="34" charset="0"/>
              </a:rPr>
              <a:t>PINN for Burger’s Equation: Implementation</a:t>
            </a:r>
          </a:p>
        </p:txBody>
      </p:sp>
      <p:sp>
        <p:nvSpPr>
          <p:cNvPr id="19" name="TextBox 18">
            <a:extLst>
              <a:ext uri="{FF2B5EF4-FFF2-40B4-BE49-F238E27FC236}">
                <a16:creationId xmlns:a16="http://schemas.microsoft.com/office/drawing/2014/main" id="{8B94DACE-05CC-264A-B8E5-F698A8449379}"/>
              </a:ext>
            </a:extLst>
          </p:cNvPr>
          <p:cNvSpPr txBox="1"/>
          <p:nvPr/>
        </p:nvSpPr>
        <p:spPr>
          <a:xfrm>
            <a:off x="228931" y="783660"/>
            <a:ext cx="3622307"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7. Data Preparation and Training</a:t>
            </a:r>
          </a:p>
        </p:txBody>
      </p:sp>
      <p:pic>
        <p:nvPicPr>
          <p:cNvPr id="2" name="Picture 1">
            <a:extLst>
              <a:ext uri="{FF2B5EF4-FFF2-40B4-BE49-F238E27FC236}">
                <a16:creationId xmlns:a16="http://schemas.microsoft.com/office/drawing/2014/main" id="{EAE2953A-050B-2E42-9189-544C69290284}"/>
              </a:ext>
            </a:extLst>
          </p:cNvPr>
          <p:cNvPicPr>
            <a:picLocks noChangeAspect="1"/>
          </p:cNvPicPr>
          <p:nvPr/>
        </p:nvPicPr>
        <p:blipFill rotWithShape="1">
          <a:blip r:embed="rId3"/>
          <a:srcRect b="18129"/>
          <a:stretch/>
        </p:blipFill>
        <p:spPr>
          <a:xfrm>
            <a:off x="557452" y="1326608"/>
            <a:ext cx="5125318" cy="5208537"/>
          </a:xfrm>
          <a:prstGeom prst="rect">
            <a:avLst/>
          </a:prstGeom>
          <a:ln>
            <a:solidFill>
              <a:srgbClr val="FF0000"/>
            </a:solidFill>
          </a:ln>
        </p:spPr>
      </p:pic>
      <p:pic>
        <p:nvPicPr>
          <p:cNvPr id="8" name="Picture 7">
            <a:extLst>
              <a:ext uri="{FF2B5EF4-FFF2-40B4-BE49-F238E27FC236}">
                <a16:creationId xmlns:a16="http://schemas.microsoft.com/office/drawing/2014/main" id="{112615B6-344B-A343-A087-0210973F140E}"/>
              </a:ext>
            </a:extLst>
          </p:cNvPr>
          <p:cNvPicPr>
            <a:picLocks noChangeAspect="1"/>
          </p:cNvPicPr>
          <p:nvPr/>
        </p:nvPicPr>
        <p:blipFill rotWithShape="1">
          <a:blip r:embed="rId3"/>
          <a:srcRect t="83380"/>
          <a:stretch/>
        </p:blipFill>
        <p:spPr>
          <a:xfrm>
            <a:off x="5934353" y="1982197"/>
            <a:ext cx="6257647" cy="1290917"/>
          </a:xfrm>
          <a:prstGeom prst="rect">
            <a:avLst/>
          </a:prstGeom>
          <a:ln>
            <a:solidFill>
              <a:srgbClr val="FF0000"/>
            </a:solidFill>
          </a:ln>
        </p:spPr>
      </p:pic>
      <p:sp>
        <p:nvSpPr>
          <p:cNvPr id="9" name="TextBox 8">
            <a:extLst>
              <a:ext uri="{FF2B5EF4-FFF2-40B4-BE49-F238E27FC236}">
                <a16:creationId xmlns:a16="http://schemas.microsoft.com/office/drawing/2014/main" id="{449BD440-2B4F-7D44-BA5C-BD2671B50D55}"/>
              </a:ext>
            </a:extLst>
          </p:cNvPr>
          <p:cNvSpPr txBox="1"/>
          <p:nvPr/>
        </p:nvSpPr>
        <p:spPr>
          <a:xfrm>
            <a:off x="5943760" y="1434184"/>
            <a:ext cx="3622307"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8. Optimizer and PINN Training</a:t>
            </a:r>
          </a:p>
        </p:txBody>
      </p:sp>
    </p:spTree>
    <p:extLst>
      <p:ext uri="{BB962C8B-B14F-4D97-AF65-F5344CB8AC3E}">
        <p14:creationId xmlns:p14="http://schemas.microsoft.com/office/powerpoint/2010/main" val="144570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17CBC0A-1D89-D711-4377-530D128D2631}"/>
              </a:ext>
            </a:extLst>
          </p:cNvPr>
          <p:cNvPicPr>
            <a:picLocks noChangeAspect="1"/>
          </p:cNvPicPr>
          <p:nvPr/>
        </p:nvPicPr>
        <p:blipFill rotWithShape="1">
          <a:blip r:embed="rId3">
            <a:lum bright="32000" contrast="5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474" t="24961" r="55344" b="64787"/>
          <a:stretch/>
        </p:blipFill>
        <p:spPr>
          <a:xfrm flipH="1">
            <a:off x="6865287" y="773465"/>
            <a:ext cx="5326713" cy="4744540"/>
          </a:xfrm>
          <a:prstGeom prst="rect">
            <a:avLst/>
          </a:prstGeom>
        </p:spPr>
      </p:pic>
      <p:sp>
        <p:nvSpPr>
          <p:cNvPr id="6" name="TextBox 5">
            <a:extLst>
              <a:ext uri="{FF2B5EF4-FFF2-40B4-BE49-F238E27FC236}">
                <a16:creationId xmlns:a16="http://schemas.microsoft.com/office/drawing/2014/main" id="{9F90215F-660E-45EA-BBB7-7548618E5032}"/>
              </a:ext>
            </a:extLst>
          </p:cNvPr>
          <p:cNvSpPr txBox="1"/>
          <p:nvPr/>
        </p:nvSpPr>
        <p:spPr>
          <a:xfrm>
            <a:off x="344440" y="699166"/>
            <a:ext cx="7800677" cy="4503349"/>
          </a:xfrm>
          <a:prstGeom prst="rect">
            <a:avLst/>
          </a:prstGeom>
          <a:noFill/>
        </p:spPr>
        <p:txBody>
          <a:bodyPr wrap="square" rtlCol="0">
            <a:spAutoFit/>
          </a:bodyPr>
          <a:lstStyle/>
          <a:p>
            <a:r>
              <a:rPr lang="en-GB" sz="3600" dirty="0">
                <a:latin typeface="Tahoma" panose="020B0604030504040204" pitchFamily="34" charset="0"/>
                <a:ea typeface="Tahoma" panose="020B0604030504040204" pitchFamily="34" charset="0"/>
                <a:cs typeface="Tahoma" panose="020B0604030504040204" pitchFamily="34" charset="0"/>
              </a:rPr>
              <a:t>Contents</a:t>
            </a:r>
            <a:endParaRPr lang="en-GB" sz="2800" dirty="0">
              <a:latin typeface="Tahoma" panose="020B0604030504040204" pitchFamily="34" charset="0"/>
              <a:ea typeface="Tahoma" panose="020B0604030504040204" pitchFamily="34" charset="0"/>
              <a:cs typeface="Tahoma" panose="020B0604030504040204" pitchFamily="34" charset="0"/>
            </a:endParaRPr>
          </a:p>
          <a:p>
            <a:endParaRPr lang="en-US" sz="1800" b="1" kern="0" dirty="0">
              <a:effectLst/>
              <a:latin typeface="Tahoma" panose="020B0604030504040204" pitchFamily="34" charset="0"/>
              <a:ea typeface="Tahoma" panose="020B0604030504040204" pitchFamily="34" charset="0"/>
              <a:cs typeface="Tahoma" panose="020B0604030504040204" pitchFamily="34" charset="0"/>
            </a:endParaRPr>
          </a:p>
          <a:p>
            <a:endParaRPr lang="en-US" b="1" kern="0" dirty="0">
              <a:latin typeface="Tahoma" panose="020B0604030504040204" pitchFamily="34" charset="0"/>
              <a:ea typeface="Tahoma" panose="020B0604030504040204" pitchFamily="34" charset="0"/>
              <a:cs typeface="Tahoma" panose="020B0604030504040204" pitchFamily="34" charset="0"/>
            </a:endParaRPr>
          </a:p>
          <a:p>
            <a:r>
              <a:rPr lang="en-US" sz="1800" b="1" kern="0" dirty="0">
                <a:effectLst/>
                <a:latin typeface="Tahoma" panose="020B0604030504040204" pitchFamily="34" charset="0"/>
                <a:ea typeface="Tahoma" panose="020B0604030504040204" pitchFamily="34" charset="0"/>
                <a:cs typeface="Tahoma" panose="020B0604030504040204" pitchFamily="34" charset="0"/>
              </a:rPr>
              <a:t>Day 1</a:t>
            </a:r>
            <a:endParaRPr lang="en-GB" sz="2800" dirty="0">
              <a:latin typeface="Tahoma" panose="020B0604030504040204" pitchFamily="34" charset="0"/>
              <a:ea typeface="Tahoma" panose="020B0604030504040204" pitchFamily="34" charset="0"/>
              <a:cs typeface="Tahoma" panose="020B0604030504040204" pitchFamily="34" charset="0"/>
            </a:endParaRPr>
          </a:p>
          <a:p>
            <a:r>
              <a:rPr lang="en-US" sz="1800" b="1"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Part 1: </a:t>
            </a:r>
            <a:r>
              <a:rPr lang="en-US" sz="1800"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Scientific Machine Learning (</a:t>
            </a:r>
            <a:r>
              <a:rPr lang="en-US" sz="1800" kern="0" dirty="0" err="1">
                <a:solidFill>
                  <a:srgbClr val="4E2CE0"/>
                </a:solidFill>
                <a:effectLst/>
                <a:latin typeface="Tahoma" panose="020B0604030504040204" pitchFamily="34" charset="0"/>
                <a:ea typeface="Tahoma" panose="020B0604030504040204" pitchFamily="34" charset="0"/>
                <a:cs typeface="Tahoma" panose="020B0604030504040204" pitchFamily="34" charset="0"/>
              </a:rPr>
              <a:t>SciML</a:t>
            </a:r>
            <a:r>
              <a:rPr lang="en-US" sz="1800"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 Introduction and Recent Advances</a:t>
            </a:r>
          </a:p>
          <a:p>
            <a:endParaRPr lang="nb-NO" sz="1800" kern="100" dirty="0">
              <a:solidFill>
                <a:srgbClr val="4E2CE0"/>
              </a:solidFill>
              <a:effectLst/>
              <a:latin typeface="Tahoma" panose="020B0604030504040204" pitchFamily="34" charset="0"/>
              <a:ea typeface="Tahoma" panose="020B0604030504040204" pitchFamily="34" charset="0"/>
              <a:cs typeface="Tahoma" panose="020B0604030504040204" pitchFamily="34" charset="0"/>
            </a:endParaRPr>
          </a:p>
          <a:p>
            <a:r>
              <a:rPr lang="en-US" sz="1800" b="1" kern="0" dirty="0">
                <a:solidFill>
                  <a:srgbClr val="FF0000"/>
                </a:solidFill>
                <a:effectLst/>
                <a:latin typeface="Tahoma" panose="020B0604030504040204" pitchFamily="34" charset="0"/>
                <a:ea typeface="Tahoma" panose="020B0604030504040204" pitchFamily="34" charset="0"/>
                <a:cs typeface="Tahoma" panose="020B0604030504040204" pitchFamily="34" charset="0"/>
              </a:rPr>
              <a:t>Part 2: </a:t>
            </a:r>
            <a:r>
              <a:rPr lang="en-US" sz="1800" kern="0" dirty="0">
                <a:solidFill>
                  <a:srgbClr val="FF0000"/>
                </a:solidFill>
                <a:effectLst/>
                <a:latin typeface="Tahoma" panose="020B0604030504040204" pitchFamily="34" charset="0"/>
                <a:ea typeface="Tahoma" panose="020B0604030504040204" pitchFamily="34" charset="0"/>
                <a:cs typeface="Tahoma" panose="020B0604030504040204" pitchFamily="34" charset="0"/>
              </a:rPr>
              <a:t>Physics-Informed Neural Networks (PINNs)</a:t>
            </a:r>
            <a:endParaRPr lang="en-US" kern="0" dirty="0">
              <a:solidFill>
                <a:srgbClr val="FF0000"/>
              </a:solidFill>
              <a:latin typeface="Tahoma" panose="020B0604030504040204" pitchFamily="34" charset="0"/>
              <a:ea typeface="Tahoma" panose="020B0604030504040204" pitchFamily="34" charset="0"/>
              <a:cs typeface="Tahoma" panose="020B0604030504040204" pitchFamily="34" charset="0"/>
            </a:endParaRPr>
          </a:p>
          <a:p>
            <a:endParaRPr lang="en-US" kern="0" dirty="0">
              <a:solidFill>
                <a:srgbClr val="4E2CE0"/>
              </a:solidFill>
              <a:latin typeface="Tahoma" panose="020B0604030504040204" pitchFamily="34" charset="0"/>
              <a:ea typeface="Tahoma" panose="020B0604030504040204" pitchFamily="34" charset="0"/>
              <a:cs typeface="Tahoma" panose="020B0604030504040204" pitchFamily="34" charset="0"/>
            </a:endParaRPr>
          </a:p>
          <a:p>
            <a:endParaRPr lang="nb-NO" sz="1800" kern="100"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r>
              <a:rPr lang="en-US" sz="1800" b="1" kern="0" dirty="0">
                <a:effectLst/>
                <a:latin typeface="Tahoma" panose="020B0604030504040204" pitchFamily="34" charset="0"/>
                <a:ea typeface="Tahoma" panose="020B0604030504040204" pitchFamily="34" charset="0"/>
                <a:cs typeface="Tahoma" panose="020B0604030504040204" pitchFamily="34" charset="0"/>
              </a:rPr>
              <a:t>Day 2</a:t>
            </a:r>
          </a:p>
          <a:p>
            <a:pPr>
              <a:lnSpc>
                <a:spcPct val="107000"/>
              </a:lnSpc>
              <a:spcAft>
                <a:spcPts val="800"/>
              </a:spcAft>
            </a:pPr>
            <a:r>
              <a:rPr lang="en-US" sz="1800" b="1"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Part 3: </a:t>
            </a:r>
            <a:r>
              <a:rPr lang="en-US" kern="0" dirty="0">
                <a:solidFill>
                  <a:srgbClr val="4E2CE0"/>
                </a:solidFill>
                <a:latin typeface="Tahoma" panose="020B0604030504040204" pitchFamily="34" charset="0"/>
                <a:ea typeface="Tahoma" panose="020B0604030504040204" pitchFamily="34" charset="0"/>
                <a:cs typeface="Tahoma" panose="020B0604030504040204" pitchFamily="34" charset="0"/>
              </a:rPr>
              <a:t>A Case Study: Inverse Calculations on Spontaneous Imbibition Experiments</a:t>
            </a:r>
            <a:endParaRPr lang="nb-NO" sz="1800" kern="100" dirty="0">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800"/>
              </a:spcAft>
            </a:pPr>
            <a:r>
              <a:rPr lang="en-US" sz="1800" b="1"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Part 4: </a:t>
            </a:r>
            <a:r>
              <a:rPr lang="en-US" sz="1800" kern="0" dirty="0">
                <a:solidFill>
                  <a:srgbClr val="4E2CE0"/>
                </a:solidFill>
                <a:effectLst/>
                <a:latin typeface="Tahoma" panose="020B0604030504040204" pitchFamily="34" charset="0"/>
                <a:ea typeface="Tahoma" panose="020B0604030504040204" pitchFamily="34" charset="0"/>
                <a:cs typeface="Tahoma" panose="020B0604030504040204" pitchFamily="34" charset="0"/>
              </a:rPr>
              <a:t>Hands-on Experience with PINNs and Neural Operators</a:t>
            </a:r>
            <a:endParaRPr lang="nb-NO" sz="1800" kern="100" dirty="0">
              <a:solidFill>
                <a:srgbClr val="4E2CE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C5D3B57C-1348-4463-BEA8-C19C62C603D0}"/>
              </a:ext>
            </a:extLst>
          </p:cNvPr>
          <p:cNvSpPr txBox="1"/>
          <p:nvPr/>
        </p:nvSpPr>
        <p:spPr>
          <a:xfrm>
            <a:off x="6464" y="6034931"/>
            <a:ext cx="3464428" cy="307777"/>
          </a:xfrm>
          <a:prstGeom prst="rect">
            <a:avLst/>
          </a:prstGeom>
          <a:noFill/>
        </p:spPr>
        <p:txBody>
          <a:bodyPr wrap="square" rtlCol="0">
            <a:spAutoFit/>
          </a:bodyPr>
          <a:lstStyle/>
          <a:p>
            <a:pPr algn="r"/>
            <a:r>
              <a:rPr lang="en-GB" sz="1400" dirty="0">
                <a:solidFill>
                  <a:schemeClr val="bg1"/>
                </a:solidFill>
                <a:latin typeface="Tahoma" panose="020B0604030504040204" pitchFamily="34" charset="0"/>
                <a:ea typeface="Tahoma" panose="020B0604030504040204" pitchFamily="34" charset="0"/>
                <a:cs typeface="Tahoma" panose="020B0604030504040204" pitchFamily="34" charset="0"/>
              </a:rPr>
              <a:t>University of Campinas (Nov. 2024)</a:t>
            </a:r>
          </a:p>
        </p:txBody>
      </p:sp>
      <p:pic>
        <p:nvPicPr>
          <p:cNvPr id="1026" name="Picture 2" descr="University of Stavanger - MATLAB Access for Everyone - MATLAB &amp; Simulink">
            <a:extLst>
              <a:ext uri="{FF2B5EF4-FFF2-40B4-BE49-F238E27FC236}">
                <a16:creationId xmlns:a16="http://schemas.microsoft.com/office/drawing/2014/main" id="{B158B115-F5DB-30A4-A1E1-7F5595C53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2555" y="6010267"/>
            <a:ext cx="790622" cy="790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924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14C6D4F-15D1-2340-9613-0136863BA72B}"/>
              </a:ext>
            </a:extLst>
          </p:cNvPr>
          <p:cNvSpPr txBox="1"/>
          <p:nvPr/>
        </p:nvSpPr>
        <p:spPr>
          <a:xfrm>
            <a:off x="445579" y="846373"/>
            <a:ext cx="5650421"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8. Actual vs Predicted Solutions at Different Times</a:t>
            </a:r>
          </a:p>
        </p:txBody>
      </p:sp>
      <p:pic>
        <p:nvPicPr>
          <p:cNvPr id="1028" name="Picture 4">
            <a:extLst>
              <a:ext uri="{FF2B5EF4-FFF2-40B4-BE49-F238E27FC236}">
                <a16:creationId xmlns:a16="http://schemas.microsoft.com/office/drawing/2014/main" id="{464EBCA7-63C2-8647-85BD-D90F99895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838" y="2325192"/>
            <a:ext cx="3893040" cy="2602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334B08-C076-5540-AED4-A7D6195F487F}"/>
              </a:ext>
            </a:extLst>
          </p:cNvPr>
          <p:cNvSpPr txBox="1"/>
          <p:nvPr/>
        </p:nvSpPr>
        <p:spPr>
          <a:xfrm>
            <a:off x="8418424" y="1785040"/>
            <a:ext cx="2164156" cy="3491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latinLnBrk="1" hangingPunct="0"/>
            <a:r>
              <a:rPr lang="en-US" b="1" dirty="0">
                <a:latin typeface="Arial" panose="020B0604020202020204" pitchFamily="34" charset="0"/>
                <a:cs typeface="Arial" panose="020B0604020202020204" pitchFamily="34" charset="0"/>
              </a:rPr>
              <a:t>9. Loss Function</a:t>
            </a:r>
          </a:p>
        </p:txBody>
      </p:sp>
      <p:pic>
        <p:nvPicPr>
          <p:cNvPr id="2" name="Picture 1">
            <a:extLst>
              <a:ext uri="{FF2B5EF4-FFF2-40B4-BE49-F238E27FC236}">
                <a16:creationId xmlns:a16="http://schemas.microsoft.com/office/drawing/2014/main" id="{36D1F01D-39CD-1244-A191-920A307295B0}"/>
              </a:ext>
            </a:extLst>
          </p:cNvPr>
          <p:cNvPicPr>
            <a:picLocks noChangeAspect="1"/>
          </p:cNvPicPr>
          <p:nvPr/>
        </p:nvPicPr>
        <p:blipFill>
          <a:blip r:embed="rId4"/>
          <a:stretch>
            <a:fillRect/>
          </a:stretch>
        </p:blipFill>
        <p:spPr>
          <a:xfrm>
            <a:off x="445579" y="1623060"/>
            <a:ext cx="6082558" cy="4244340"/>
          </a:xfrm>
          <a:prstGeom prst="rect">
            <a:avLst/>
          </a:prstGeom>
        </p:spPr>
      </p:pic>
      <p:sp>
        <p:nvSpPr>
          <p:cNvPr id="7" name="TextBox 6">
            <a:extLst>
              <a:ext uri="{FF2B5EF4-FFF2-40B4-BE49-F238E27FC236}">
                <a16:creationId xmlns:a16="http://schemas.microsoft.com/office/drawing/2014/main" id="{14617747-9626-42D1-8432-2F4304FE2A93}"/>
              </a:ext>
            </a:extLst>
          </p:cNvPr>
          <p:cNvSpPr txBox="1"/>
          <p:nvPr/>
        </p:nvSpPr>
        <p:spPr>
          <a:xfrm>
            <a:off x="834749" y="86824"/>
            <a:ext cx="6242094" cy="5030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2800" b="1" dirty="0">
                <a:latin typeface="Arial" panose="020B0604020202020204" pitchFamily="34" charset="0"/>
                <a:cs typeface="Arial" panose="020B0604020202020204" pitchFamily="34" charset="0"/>
              </a:rPr>
              <a:t>PINN for Burger’s Equation: Results</a:t>
            </a:r>
          </a:p>
        </p:txBody>
      </p:sp>
      <p:sp>
        <p:nvSpPr>
          <p:cNvPr id="4" name="TextBox 3">
            <a:extLst>
              <a:ext uri="{FF2B5EF4-FFF2-40B4-BE49-F238E27FC236}">
                <a16:creationId xmlns:a16="http://schemas.microsoft.com/office/drawing/2014/main" id="{3D625D52-DF53-38E6-8967-AD8AFEEAFC70}"/>
              </a:ext>
            </a:extLst>
          </p:cNvPr>
          <p:cNvSpPr txBox="1"/>
          <p:nvPr/>
        </p:nvSpPr>
        <p:spPr>
          <a:xfrm>
            <a:off x="0" y="6544773"/>
            <a:ext cx="8254446" cy="276999"/>
          </a:xfrm>
          <a:prstGeom prst="rect">
            <a:avLst/>
          </a:prstGeom>
          <a:noFill/>
        </p:spPr>
        <p:txBody>
          <a:bodyPr wrap="square">
            <a:spAutoFit/>
          </a:bodyPr>
          <a:lstStyle/>
          <a:p>
            <a:r>
              <a:rPr lang="en-US" sz="1200" dirty="0"/>
              <a:t>Deep Learning for Scientists and Engineers, by George Em </a:t>
            </a:r>
            <a:r>
              <a:rPr lang="en-US" sz="1200" dirty="0" err="1"/>
              <a:t>Karniadakis</a:t>
            </a:r>
            <a:r>
              <a:rPr lang="en-US" sz="1200" dirty="0"/>
              <a:t>, Khemraj Shukla, Summer 2023 at KTH Stockholm</a:t>
            </a:r>
          </a:p>
        </p:txBody>
      </p:sp>
    </p:spTree>
    <p:extLst>
      <p:ext uri="{BB962C8B-B14F-4D97-AF65-F5344CB8AC3E}">
        <p14:creationId xmlns:p14="http://schemas.microsoft.com/office/powerpoint/2010/main" val="2667565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GNet: a novel differential mesh generation method based on unsupervised  neural networks | Engineering with Computers">
            <a:extLst>
              <a:ext uri="{FF2B5EF4-FFF2-40B4-BE49-F238E27FC236}">
                <a16:creationId xmlns:a16="http://schemas.microsoft.com/office/drawing/2014/main" id="{DAB92FF5-49B2-8565-B7CB-0D5D227A3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6136" y="3270364"/>
            <a:ext cx="5261112" cy="35176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496B038-2CB6-D1B9-3737-9C22C2D6FFAC}"/>
              </a:ext>
            </a:extLst>
          </p:cNvPr>
          <p:cNvSpPr/>
          <p:nvPr/>
        </p:nvSpPr>
        <p:spPr>
          <a:xfrm>
            <a:off x="6455465" y="0"/>
            <a:ext cx="5615609" cy="42887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B450486F-315C-6C1C-FEAB-F77B1EF35F3B}"/>
              </a:ext>
            </a:extLst>
          </p:cNvPr>
          <p:cNvSpPr>
            <a:spLocks noGrp="1"/>
          </p:cNvSpPr>
          <p:nvPr>
            <p:ph type="title"/>
          </p:nvPr>
        </p:nvSpPr>
        <p:spPr>
          <a:xfrm>
            <a:off x="584753" y="141495"/>
            <a:ext cx="10515600" cy="1325563"/>
          </a:xfrm>
        </p:spPr>
        <p:txBody>
          <a:bodyPr/>
          <a:lstStyle/>
          <a:p>
            <a:r>
              <a:rPr lang="en-US" dirty="0"/>
              <a:t>Optimization</a:t>
            </a:r>
            <a:endParaRPr lang="nb-NO" dirty="0"/>
          </a:p>
        </p:txBody>
      </p:sp>
      <p:sp>
        <p:nvSpPr>
          <p:cNvPr id="3" name="Content Placeholder 2">
            <a:extLst>
              <a:ext uri="{FF2B5EF4-FFF2-40B4-BE49-F238E27FC236}">
                <a16:creationId xmlns:a16="http://schemas.microsoft.com/office/drawing/2014/main" id="{0DA02DE5-E412-0849-B0A7-3B41B9A7D6B6}"/>
              </a:ext>
            </a:extLst>
          </p:cNvPr>
          <p:cNvSpPr>
            <a:spLocks noGrp="1"/>
          </p:cNvSpPr>
          <p:nvPr>
            <p:ph idx="1"/>
          </p:nvPr>
        </p:nvSpPr>
        <p:spPr>
          <a:xfrm>
            <a:off x="584753" y="1790838"/>
            <a:ext cx="5438360" cy="4351338"/>
          </a:xfrm>
        </p:spPr>
        <p:txBody>
          <a:bodyPr>
            <a:normAutofit fontScale="92500" lnSpcReduction="10000"/>
          </a:bodyPr>
          <a:lstStyle/>
          <a:p>
            <a:pPr marL="0" indent="0">
              <a:buNone/>
            </a:pPr>
            <a:r>
              <a:rPr lang="en-US" dirty="0"/>
              <a:t>When training PINNs, choosing the right optimizer is crucial. </a:t>
            </a:r>
          </a:p>
          <a:p>
            <a:r>
              <a:rPr lang="en-US" b="1" dirty="0">
                <a:solidFill>
                  <a:srgbClr val="4E2CE0"/>
                </a:solidFill>
              </a:rPr>
              <a:t>Adam</a:t>
            </a:r>
            <a:r>
              <a:rPr lang="en-US" dirty="0"/>
              <a:t>: Commonly used for PINNs due to its adaptive learning rate and robustness across various tasks.</a:t>
            </a:r>
          </a:p>
          <a:p>
            <a:r>
              <a:rPr lang="en-US" b="1" dirty="0">
                <a:solidFill>
                  <a:srgbClr val="4E2CE0"/>
                </a:solidFill>
              </a:rPr>
              <a:t>L-BFGS</a:t>
            </a:r>
            <a:r>
              <a:rPr lang="en-US" dirty="0"/>
              <a:t>: Second order optimizers like L-BFGS handle the high-dimensional, stiff optimization landscape in PINNs. They are often used in combination with Adam for final fine-tuning.</a:t>
            </a:r>
            <a:endParaRPr lang="nb-NO" dirty="0"/>
          </a:p>
        </p:txBody>
      </p:sp>
      <p:sp>
        <p:nvSpPr>
          <p:cNvPr id="4" name="Slide Number Placeholder 3">
            <a:extLst>
              <a:ext uri="{FF2B5EF4-FFF2-40B4-BE49-F238E27FC236}">
                <a16:creationId xmlns:a16="http://schemas.microsoft.com/office/drawing/2014/main" id="{851914EA-E43C-AA50-745E-412D2A3DB2E0}"/>
              </a:ext>
            </a:extLst>
          </p:cNvPr>
          <p:cNvSpPr>
            <a:spLocks noGrp="1"/>
          </p:cNvSpPr>
          <p:nvPr>
            <p:ph type="sldNum" sz="quarter" idx="12"/>
          </p:nvPr>
        </p:nvSpPr>
        <p:spPr/>
        <p:txBody>
          <a:bodyPr/>
          <a:lstStyle/>
          <a:p>
            <a:fld id="{68FA913F-7171-4556-8BED-0A30A44EC611}" type="slidenum">
              <a:rPr lang="en-GB" smtClean="0"/>
              <a:pPr/>
              <a:t>21</a:t>
            </a:fld>
            <a:endParaRPr lang="en-GB" dirty="0"/>
          </a:p>
        </p:txBody>
      </p:sp>
      <p:pic>
        <p:nvPicPr>
          <p:cNvPr id="6" name="Picture 5">
            <a:extLst>
              <a:ext uri="{FF2B5EF4-FFF2-40B4-BE49-F238E27FC236}">
                <a16:creationId xmlns:a16="http://schemas.microsoft.com/office/drawing/2014/main" id="{34329FF7-7C6F-6F43-D57D-AB5B157D156B}"/>
              </a:ext>
            </a:extLst>
          </p:cNvPr>
          <p:cNvPicPr>
            <a:picLocks noChangeAspect="1"/>
          </p:cNvPicPr>
          <p:nvPr/>
        </p:nvPicPr>
        <p:blipFill>
          <a:blip r:embed="rId3"/>
          <a:srcRect l="-1728" t="30323" r="1728" b="19024"/>
          <a:stretch/>
        </p:blipFill>
        <p:spPr>
          <a:xfrm>
            <a:off x="7489134" y="294377"/>
            <a:ext cx="3397526" cy="3730993"/>
          </a:xfrm>
          <a:prstGeom prst="rect">
            <a:avLst/>
          </a:prstGeom>
        </p:spPr>
      </p:pic>
    </p:spTree>
    <p:extLst>
      <p:ext uri="{BB962C8B-B14F-4D97-AF65-F5344CB8AC3E}">
        <p14:creationId xmlns:p14="http://schemas.microsoft.com/office/powerpoint/2010/main" val="74732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D9FEA2-0F9F-2533-6BE6-BF26E8F87281}"/>
              </a:ext>
            </a:extLst>
          </p:cNvPr>
          <p:cNvPicPr>
            <a:picLocks noChangeAspect="1"/>
          </p:cNvPicPr>
          <p:nvPr/>
        </p:nvPicPr>
        <p:blipFill>
          <a:blip r:embed="rId2"/>
          <a:stretch>
            <a:fillRect/>
          </a:stretch>
        </p:blipFill>
        <p:spPr>
          <a:xfrm>
            <a:off x="336274" y="2168651"/>
            <a:ext cx="8397794" cy="3792952"/>
          </a:xfrm>
          <a:prstGeom prst="rect">
            <a:avLst/>
          </a:prstGeom>
        </p:spPr>
      </p:pic>
      <p:sp>
        <p:nvSpPr>
          <p:cNvPr id="2" name="Title 1">
            <a:extLst>
              <a:ext uri="{FF2B5EF4-FFF2-40B4-BE49-F238E27FC236}">
                <a16:creationId xmlns:a16="http://schemas.microsoft.com/office/drawing/2014/main" id="{B450486F-315C-6C1C-FEAB-F77B1EF35F3B}"/>
              </a:ext>
            </a:extLst>
          </p:cNvPr>
          <p:cNvSpPr>
            <a:spLocks noGrp="1"/>
          </p:cNvSpPr>
          <p:nvPr>
            <p:ph type="title"/>
          </p:nvPr>
        </p:nvSpPr>
        <p:spPr>
          <a:xfrm>
            <a:off x="584753" y="141495"/>
            <a:ext cx="10515600" cy="1325563"/>
          </a:xfrm>
        </p:spPr>
        <p:txBody>
          <a:bodyPr/>
          <a:lstStyle/>
          <a:p>
            <a:r>
              <a:rPr lang="en-US" dirty="0"/>
              <a:t>Optimization</a:t>
            </a:r>
            <a:endParaRPr lang="nb-NO" dirty="0"/>
          </a:p>
        </p:txBody>
      </p:sp>
      <p:sp>
        <p:nvSpPr>
          <p:cNvPr id="4" name="Slide Number Placeholder 3">
            <a:extLst>
              <a:ext uri="{FF2B5EF4-FFF2-40B4-BE49-F238E27FC236}">
                <a16:creationId xmlns:a16="http://schemas.microsoft.com/office/drawing/2014/main" id="{851914EA-E43C-AA50-745E-412D2A3DB2E0}"/>
              </a:ext>
            </a:extLst>
          </p:cNvPr>
          <p:cNvSpPr>
            <a:spLocks noGrp="1"/>
          </p:cNvSpPr>
          <p:nvPr>
            <p:ph type="sldNum" sz="quarter" idx="12"/>
          </p:nvPr>
        </p:nvSpPr>
        <p:spPr/>
        <p:txBody>
          <a:bodyPr/>
          <a:lstStyle/>
          <a:p>
            <a:fld id="{68FA913F-7171-4556-8BED-0A30A44EC611}" type="slidenum">
              <a:rPr lang="en-GB" smtClean="0"/>
              <a:pPr/>
              <a:t>22</a:t>
            </a:fld>
            <a:endParaRPr lang="en-GB" dirty="0"/>
          </a:p>
        </p:txBody>
      </p:sp>
      <p:pic>
        <p:nvPicPr>
          <p:cNvPr id="6" name="Picture 5">
            <a:extLst>
              <a:ext uri="{FF2B5EF4-FFF2-40B4-BE49-F238E27FC236}">
                <a16:creationId xmlns:a16="http://schemas.microsoft.com/office/drawing/2014/main" id="{34329FF7-7C6F-6F43-D57D-AB5B157D156B}"/>
              </a:ext>
            </a:extLst>
          </p:cNvPr>
          <p:cNvPicPr>
            <a:picLocks noChangeAspect="1"/>
          </p:cNvPicPr>
          <p:nvPr/>
        </p:nvPicPr>
        <p:blipFill>
          <a:blip r:embed="rId3"/>
          <a:srcRect l="-1728" t="30323" r="1728" b="19024"/>
          <a:stretch/>
        </p:blipFill>
        <p:spPr>
          <a:xfrm>
            <a:off x="8045726" y="334134"/>
            <a:ext cx="3397526" cy="3730993"/>
          </a:xfrm>
          <a:prstGeom prst="rect">
            <a:avLst/>
          </a:prstGeom>
        </p:spPr>
      </p:pic>
    </p:spTree>
    <p:extLst>
      <p:ext uri="{BB962C8B-B14F-4D97-AF65-F5344CB8AC3E}">
        <p14:creationId xmlns:p14="http://schemas.microsoft.com/office/powerpoint/2010/main" val="976088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D0DD-95F7-B746-567D-A9205AA22575}"/>
              </a:ext>
            </a:extLst>
          </p:cNvPr>
          <p:cNvSpPr>
            <a:spLocks noGrp="1"/>
          </p:cNvSpPr>
          <p:nvPr>
            <p:ph type="title"/>
          </p:nvPr>
        </p:nvSpPr>
        <p:spPr/>
        <p:txBody>
          <a:bodyPr/>
          <a:lstStyle/>
          <a:p>
            <a:r>
              <a:rPr lang="en-US" dirty="0"/>
              <a:t>Why do we expect NNs to be helpful? </a:t>
            </a:r>
            <a:endParaRPr lang="nb-NO" dirty="0"/>
          </a:p>
        </p:txBody>
      </p:sp>
      <p:sp>
        <p:nvSpPr>
          <p:cNvPr id="3" name="Content Placeholder 2">
            <a:extLst>
              <a:ext uri="{FF2B5EF4-FFF2-40B4-BE49-F238E27FC236}">
                <a16:creationId xmlns:a16="http://schemas.microsoft.com/office/drawing/2014/main" id="{BFD958BC-04BD-F659-9CC7-EE1E23ABB187}"/>
              </a:ext>
            </a:extLst>
          </p:cNvPr>
          <p:cNvSpPr>
            <a:spLocks noGrp="1"/>
          </p:cNvSpPr>
          <p:nvPr>
            <p:ph idx="1"/>
          </p:nvPr>
        </p:nvSpPr>
        <p:spPr>
          <a:xfrm>
            <a:off x="574250" y="1806771"/>
            <a:ext cx="4464889" cy="4351338"/>
          </a:xfrm>
        </p:spPr>
        <p:txBody>
          <a:bodyPr>
            <a:normAutofit lnSpcReduction="10000"/>
          </a:bodyPr>
          <a:lstStyle/>
          <a:p>
            <a:r>
              <a:rPr lang="en-US" sz="2400" dirty="0">
                <a:solidFill>
                  <a:srgbClr val="4E2CE0"/>
                </a:solidFill>
              </a:rPr>
              <a:t>MLPs</a:t>
            </a:r>
            <a:r>
              <a:rPr lang="en-US" sz="2400" dirty="0"/>
              <a:t> with non-linear activations are </a:t>
            </a:r>
            <a:r>
              <a:rPr lang="en-US" sz="2400" dirty="0">
                <a:solidFill>
                  <a:schemeClr val="bg1"/>
                </a:solidFill>
                <a:highlight>
                  <a:srgbClr val="4E2CE0"/>
                </a:highlight>
              </a:rPr>
              <a:t>universal function approximators</a:t>
            </a:r>
          </a:p>
          <a:p>
            <a:r>
              <a:rPr lang="en-US" sz="2400" dirty="0"/>
              <a:t>However, they may require </a:t>
            </a:r>
            <a:r>
              <a:rPr lang="en-US" sz="2400" dirty="0">
                <a:solidFill>
                  <a:srgbClr val="0000FF"/>
                </a:solidFill>
              </a:rPr>
              <a:t>exponentially large number of neurons</a:t>
            </a:r>
          </a:p>
          <a:p>
            <a:r>
              <a:rPr lang="en-US" sz="2400" dirty="0"/>
              <a:t>The missing piece in universal approximation theorem is that it </a:t>
            </a:r>
            <a:r>
              <a:rPr lang="en-US" sz="2400" dirty="0">
                <a:solidFill>
                  <a:srgbClr val="0000FF"/>
                </a:solidFill>
              </a:rPr>
              <a:t>only considers approximation error</a:t>
            </a:r>
            <a:r>
              <a:rPr lang="en-US" sz="2400" dirty="0"/>
              <a:t>, and not trainability and/or generalizability of the NN.</a:t>
            </a:r>
          </a:p>
        </p:txBody>
      </p:sp>
      <p:sp>
        <p:nvSpPr>
          <p:cNvPr id="4" name="Slide Number Placeholder 3">
            <a:extLst>
              <a:ext uri="{FF2B5EF4-FFF2-40B4-BE49-F238E27FC236}">
                <a16:creationId xmlns:a16="http://schemas.microsoft.com/office/drawing/2014/main" id="{B1B8312E-6DC4-6907-35C0-34417723149B}"/>
              </a:ext>
            </a:extLst>
          </p:cNvPr>
          <p:cNvSpPr>
            <a:spLocks noGrp="1"/>
          </p:cNvSpPr>
          <p:nvPr>
            <p:ph type="sldNum" sz="quarter" idx="12"/>
          </p:nvPr>
        </p:nvSpPr>
        <p:spPr/>
        <p:txBody>
          <a:bodyPr/>
          <a:lstStyle/>
          <a:p>
            <a:fld id="{68FA913F-7171-4556-8BED-0A30A44EC611}" type="slidenum">
              <a:rPr lang="en-GB" smtClean="0"/>
              <a:pPr/>
              <a:t>23</a:t>
            </a:fld>
            <a:endParaRPr lang="en-GB" dirty="0"/>
          </a:p>
        </p:txBody>
      </p:sp>
      <p:pic>
        <p:nvPicPr>
          <p:cNvPr id="1026" name="Picture 2">
            <a:extLst>
              <a:ext uri="{FF2B5EF4-FFF2-40B4-BE49-F238E27FC236}">
                <a16:creationId xmlns:a16="http://schemas.microsoft.com/office/drawing/2014/main" id="{A012D3D5-55E7-06B8-8FE4-D35D94309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557" y="1938213"/>
            <a:ext cx="5545086" cy="36601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6644B6-7441-FA08-900C-1AC817DA78C3}"/>
              </a:ext>
            </a:extLst>
          </p:cNvPr>
          <p:cNvSpPr txBox="1"/>
          <p:nvPr/>
        </p:nvSpPr>
        <p:spPr>
          <a:xfrm>
            <a:off x="8219303" y="6019609"/>
            <a:ext cx="3972697" cy="276999"/>
          </a:xfrm>
          <a:prstGeom prst="rect">
            <a:avLst/>
          </a:prstGeom>
          <a:noFill/>
        </p:spPr>
        <p:txBody>
          <a:bodyPr wrap="square">
            <a:spAutoFit/>
          </a:bodyPr>
          <a:lstStyle/>
          <a:p>
            <a:r>
              <a:rPr lang="en-US" sz="1200" dirty="0">
                <a:hlinkClick r:id="rId3"/>
              </a:rPr>
              <a:t>Neural network models and deep learning: Current Biology</a:t>
            </a:r>
            <a:endParaRPr lang="nb-NO" sz="1200" dirty="0"/>
          </a:p>
        </p:txBody>
      </p:sp>
      <p:pic>
        <p:nvPicPr>
          <p:cNvPr id="7" name="Picture 6" descr="A graph of a graph&#10;&#10;Description automatically generated">
            <a:extLst>
              <a:ext uri="{FF2B5EF4-FFF2-40B4-BE49-F238E27FC236}">
                <a16:creationId xmlns:a16="http://schemas.microsoft.com/office/drawing/2014/main" id="{31490ECA-21DB-8B4D-81D8-5A7246F23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913" y="3415401"/>
            <a:ext cx="3428999" cy="3428999"/>
          </a:xfrm>
          <a:prstGeom prst="rect">
            <a:avLst/>
          </a:prstGeom>
        </p:spPr>
      </p:pic>
    </p:spTree>
    <p:extLst>
      <p:ext uri="{BB962C8B-B14F-4D97-AF65-F5344CB8AC3E}">
        <p14:creationId xmlns:p14="http://schemas.microsoft.com/office/powerpoint/2010/main" val="2561349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7272-A928-A7DD-AF36-A4C9FC83A3BB}"/>
              </a:ext>
            </a:extLst>
          </p:cNvPr>
          <p:cNvSpPr>
            <a:spLocks noGrp="1"/>
          </p:cNvSpPr>
          <p:nvPr>
            <p:ph type="title"/>
          </p:nvPr>
        </p:nvSpPr>
        <p:spPr>
          <a:xfrm>
            <a:off x="262282" y="-100678"/>
            <a:ext cx="10515600" cy="1325563"/>
          </a:xfrm>
        </p:spPr>
        <p:txBody>
          <a:bodyPr/>
          <a:lstStyle/>
          <a:p>
            <a:r>
              <a:rPr lang="en-US" dirty="0"/>
              <a:t>Error Decomposition</a:t>
            </a:r>
            <a:endParaRPr lang="nb-NO" dirty="0"/>
          </a:p>
        </p:txBody>
      </p:sp>
      <p:sp>
        <p:nvSpPr>
          <p:cNvPr id="3" name="Content Placeholder 2">
            <a:extLst>
              <a:ext uri="{FF2B5EF4-FFF2-40B4-BE49-F238E27FC236}">
                <a16:creationId xmlns:a16="http://schemas.microsoft.com/office/drawing/2014/main" id="{98896B95-4852-DE58-608A-4C7DAFFF2B7B}"/>
              </a:ext>
            </a:extLst>
          </p:cNvPr>
          <p:cNvSpPr>
            <a:spLocks noGrp="1"/>
          </p:cNvSpPr>
          <p:nvPr>
            <p:ph idx="1"/>
          </p:nvPr>
        </p:nvSpPr>
        <p:spPr>
          <a:xfrm>
            <a:off x="660952" y="1277178"/>
            <a:ext cx="10692848" cy="2599083"/>
          </a:xfrm>
        </p:spPr>
        <p:txBody>
          <a:bodyPr>
            <a:noAutofit/>
          </a:bodyPr>
          <a:lstStyle/>
          <a:p>
            <a:pPr marL="0" indent="0">
              <a:buNone/>
            </a:pPr>
            <a:r>
              <a:rPr lang="en-US" sz="2000" dirty="0"/>
              <a:t>We can broadly characterize the accuracy of a NN into three main types: </a:t>
            </a:r>
          </a:p>
          <a:p>
            <a:pPr marL="0" indent="0">
              <a:buNone/>
            </a:pPr>
            <a:r>
              <a:rPr lang="en-US" sz="1600" dirty="0">
                <a:solidFill>
                  <a:srgbClr val="4E2CE0"/>
                </a:solidFill>
              </a:rPr>
              <a:t>Approximation Error: </a:t>
            </a:r>
            <a:r>
              <a:rPr lang="en-US" sz="1600" dirty="0">
                <a:solidFill>
                  <a:srgbClr val="FF0000"/>
                </a:solidFill>
              </a:rPr>
              <a:t>Model's inability </a:t>
            </a:r>
            <a:r>
              <a:rPr lang="en-US" sz="1600" dirty="0"/>
              <a:t>to capture the true data distribution.</a:t>
            </a:r>
          </a:p>
          <a:p>
            <a:pPr marL="0" indent="0">
              <a:buNone/>
            </a:pPr>
            <a:r>
              <a:rPr lang="en-US" sz="1600" dirty="0">
                <a:solidFill>
                  <a:srgbClr val="4E2CE0"/>
                </a:solidFill>
              </a:rPr>
              <a:t>Optimization Error: </a:t>
            </a:r>
            <a:r>
              <a:rPr lang="en-US" sz="1600" dirty="0"/>
              <a:t>Related to how well the </a:t>
            </a:r>
            <a:r>
              <a:rPr lang="en-US" sz="1600" dirty="0">
                <a:solidFill>
                  <a:srgbClr val="FF0000"/>
                </a:solidFill>
              </a:rPr>
              <a:t>optimization algorithm </a:t>
            </a:r>
            <a:r>
              <a:rPr lang="en-US" sz="1600" dirty="0"/>
              <a:t>finds a suitable solution.</a:t>
            </a:r>
          </a:p>
          <a:p>
            <a:pPr marL="0" indent="0">
              <a:buNone/>
            </a:pPr>
            <a:r>
              <a:rPr lang="en-US" sz="1600" dirty="0">
                <a:solidFill>
                  <a:srgbClr val="4E2CE0"/>
                </a:solidFill>
              </a:rPr>
              <a:t>Estimation Error: </a:t>
            </a:r>
            <a:r>
              <a:rPr lang="en-US" sz="1600" dirty="0"/>
              <a:t>Discrepancy between the true model and the learned model due to </a:t>
            </a:r>
            <a:r>
              <a:rPr lang="en-US" sz="1600" dirty="0">
                <a:solidFill>
                  <a:srgbClr val="FF0000"/>
                </a:solidFill>
              </a:rPr>
              <a:t>limited training data</a:t>
            </a:r>
            <a:r>
              <a:rPr lang="en-US" sz="1600" dirty="0"/>
              <a:t>.</a:t>
            </a:r>
          </a:p>
          <a:p>
            <a:pPr marL="0" indent="0">
              <a:buNone/>
            </a:pPr>
            <a:r>
              <a:rPr lang="en-US" sz="1600" dirty="0">
                <a:solidFill>
                  <a:srgbClr val="4E2CE0"/>
                </a:solidFill>
              </a:rPr>
              <a:t>&gt;&gt; </a:t>
            </a:r>
            <a:r>
              <a:rPr lang="en-US" sz="1600" dirty="0">
                <a:solidFill>
                  <a:srgbClr val="4E2CE0"/>
                </a:solidFill>
                <a:highlight>
                  <a:srgbClr val="F6F7F8"/>
                </a:highlight>
              </a:rPr>
              <a:t>Generalization Error: </a:t>
            </a:r>
            <a:r>
              <a:rPr lang="en-US" sz="1600" dirty="0"/>
              <a:t>Reflects model performance on </a:t>
            </a:r>
            <a:r>
              <a:rPr lang="en-US" sz="1600" dirty="0">
                <a:highlight>
                  <a:srgbClr val="00FFFF"/>
                </a:highlight>
              </a:rPr>
              <a:t>unseen data</a:t>
            </a:r>
            <a:r>
              <a:rPr lang="en-US" sz="1600" dirty="0"/>
              <a:t>, influenced by </a:t>
            </a:r>
            <a:r>
              <a:rPr lang="en-US" sz="1600" dirty="0">
                <a:solidFill>
                  <a:srgbClr val="FF0000"/>
                </a:solidFill>
              </a:rPr>
              <a:t>overfitting or underfitting</a:t>
            </a:r>
            <a:r>
              <a:rPr lang="en-US" sz="1600" dirty="0"/>
              <a:t>.</a:t>
            </a:r>
          </a:p>
          <a:p>
            <a:pPr marL="0" indent="0">
              <a:buNone/>
            </a:pPr>
            <a:endParaRPr lang="en-US" sz="1600" dirty="0">
              <a:solidFill>
                <a:srgbClr val="0000FF"/>
              </a:solidFill>
            </a:endParaRPr>
          </a:p>
          <a:p>
            <a:pPr marL="0" indent="0">
              <a:buNone/>
            </a:pPr>
            <a:r>
              <a:rPr lang="en-US" sz="2000" dirty="0">
                <a:solidFill>
                  <a:srgbClr val="0000FF"/>
                </a:solidFill>
              </a:rPr>
              <a:t>Universal approximation theorem only considers the first one </a:t>
            </a:r>
          </a:p>
          <a:p>
            <a:r>
              <a:rPr lang="en-US" sz="2000" dirty="0">
                <a:solidFill>
                  <a:srgbClr val="0000FF"/>
                </a:solidFill>
              </a:rPr>
              <a:t>It provides no method to train a model to get that approximation</a:t>
            </a:r>
            <a:endParaRPr lang="nb-NO" sz="2000" dirty="0">
              <a:solidFill>
                <a:srgbClr val="0000FF"/>
              </a:solidFill>
            </a:endParaRPr>
          </a:p>
        </p:txBody>
      </p:sp>
      <p:sp>
        <p:nvSpPr>
          <p:cNvPr id="4" name="Slide Number Placeholder 3">
            <a:extLst>
              <a:ext uri="{FF2B5EF4-FFF2-40B4-BE49-F238E27FC236}">
                <a16:creationId xmlns:a16="http://schemas.microsoft.com/office/drawing/2014/main" id="{7EFEEF03-88F5-5062-7B41-330B00570FAA}"/>
              </a:ext>
            </a:extLst>
          </p:cNvPr>
          <p:cNvSpPr>
            <a:spLocks noGrp="1"/>
          </p:cNvSpPr>
          <p:nvPr>
            <p:ph type="sldNum" sz="quarter" idx="12"/>
          </p:nvPr>
        </p:nvSpPr>
        <p:spPr/>
        <p:txBody>
          <a:bodyPr/>
          <a:lstStyle/>
          <a:p>
            <a:fld id="{68FA913F-7171-4556-8BED-0A30A44EC611}" type="slidenum">
              <a:rPr lang="en-GB" smtClean="0"/>
              <a:pPr/>
              <a:t>24</a:t>
            </a:fld>
            <a:endParaRPr lang="en-GB" dirty="0"/>
          </a:p>
        </p:txBody>
      </p:sp>
      <p:pic>
        <p:nvPicPr>
          <p:cNvPr id="6" name="Picture 5" descr="A diagram of a generalization&#10;&#10;Description automatically generated">
            <a:extLst>
              <a:ext uri="{FF2B5EF4-FFF2-40B4-BE49-F238E27FC236}">
                <a16:creationId xmlns:a16="http://schemas.microsoft.com/office/drawing/2014/main" id="{0F0F2066-BB09-740F-C506-EF3781B4D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966" y="4406627"/>
            <a:ext cx="7247640" cy="2451373"/>
          </a:xfrm>
          <a:prstGeom prst="rect">
            <a:avLst/>
          </a:prstGeom>
        </p:spPr>
      </p:pic>
      <p:sp>
        <p:nvSpPr>
          <p:cNvPr id="5" name="Isosceles Triangle 4">
            <a:extLst>
              <a:ext uri="{FF2B5EF4-FFF2-40B4-BE49-F238E27FC236}">
                <a16:creationId xmlns:a16="http://schemas.microsoft.com/office/drawing/2014/main" id="{35098FC1-C8B3-7FD7-49E8-36C94E83CB95}"/>
              </a:ext>
            </a:extLst>
          </p:cNvPr>
          <p:cNvSpPr/>
          <p:nvPr/>
        </p:nvSpPr>
        <p:spPr>
          <a:xfrm>
            <a:off x="9228800" y="3240156"/>
            <a:ext cx="2227705" cy="1018761"/>
          </a:xfrm>
          <a:prstGeom prst="triangle">
            <a:avLst/>
          </a:prstGeom>
          <a:solidFill>
            <a:srgbClr val="4E2CE0"/>
          </a:solidFill>
          <a:ln>
            <a:solidFill>
              <a:srgbClr val="C9BE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Isosceles Triangle 6">
            <a:extLst>
              <a:ext uri="{FF2B5EF4-FFF2-40B4-BE49-F238E27FC236}">
                <a16:creationId xmlns:a16="http://schemas.microsoft.com/office/drawing/2014/main" id="{21D69FC3-0B00-6BBB-6E1A-BE6333BB188D}"/>
              </a:ext>
            </a:extLst>
          </p:cNvPr>
          <p:cNvSpPr/>
          <p:nvPr/>
        </p:nvSpPr>
        <p:spPr>
          <a:xfrm rot="5400000">
            <a:off x="9451751" y="4119414"/>
            <a:ext cx="1771543" cy="2155135"/>
          </a:xfrm>
          <a:prstGeom prst="triangle">
            <a:avLst>
              <a:gd name="adj" fmla="val 0"/>
            </a:avLst>
          </a:prstGeom>
          <a:solidFill>
            <a:srgbClr val="4E2CE0"/>
          </a:solidFill>
          <a:ln>
            <a:solidFill>
              <a:srgbClr val="C9BE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Isosceles Triangle 7">
            <a:extLst>
              <a:ext uri="{FF2B5EF4-FFF2-40B4-BE49-F238E27FC236}">
                <a16:creationId xmlns:a16="http://schemas.microsoft.com/office/drawing/2014/main" id="{B9293997-5458-D930-4D3E-160494CD2DEF}"/>
              </a:ext>
            </a:extLst>
          </p:cNvPr>
          <p:cNvSpPr/>
          <p:nvPr/>
        </p:nvSpPr>
        <p:spPr>
          <a:xfrm rot="16200000">
            <a:off x="9493166" y="4157075"/>
            <a:ext cx="1771543" cy="2155135"/>
          </a:xfrm>
          <a:prstGeom prst="triangle">
            <a:avLst>
              <a:gd name="adj" fmla="val 0"/>
            </a:avLst>
          </a:prstGeom>
          <a:solidFill>
            <a:srgbClr val="4E2CE0"/>
          </a:solidFill>
          <a:ln>
            <a:solidFill>
              <a:srgbClr val="C9BE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xtBox 9">
            <a:extLst>
              <a:ext uri="{FF2B5EF4-FFF2-40B4-BE49-F238E27FC236}">
                <a16:creationId xmlns:a16="http://schemas.microsoft.com/office/drawing/2014/main" id="{AD27FB10-7306-A519-6CC1-B73F068186B0}"/>
              </a:ext>
            </a:extLst>
          </p:cNvPr>
          <p:cNvSpPr txBox="1"/>
          <p:nvPr/>
        </p:nvSpPr>
        <p:spPr>
          <a:xfrm>
            <a:off x="9904344" y="3749896"/>
            <a:ext cx="1000539" cy="369332"/>
          </a:xfrm>
          <a:prstGeom prst="rect">
            <a:avLst/>
          </a:prstGeom>
          <a:noFill/>
        </p:spPr>
        <p:txBody>
          <a:bodyPr wrap="square">
            <a:spAutoFit/>
          </a:bodyPr>
          <a:lstStyle/>
          <a:p>
            <a:r>
              <a:rPr lang="en-US" sz="1800" b="1" dirty="0">
                <a:solidFill>
                  <a:schemeClr val="bg1"/>
                </a:solidFill>
                <a:latin typeface="Tahoma" panose="020B0604030504040204" pitchFamily="34" charset="0"/>
                <a:ea typeface="Tahoma" panose="020B0604030504040204" pitchFamily="34" charset="0"/>
                <a:cs typeface="Tahoma" panose="020B0604030504040204" pitchFamily="34" charset="0"/>
              </a:rPr>
              <a:t>Model</a:t>
            </a:r>
            <a:endParaRPr lang="nb-NO"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B3EFF69E-21CD-E452-9292-16EE31DB36C6}"/>
              </a:ext>
            </a:extLst>
          </p:cNvPr>
          <p:cNvSpPr txBox="1"/>
          <p:nvPr/>
        </p:nvSpPr>
        <p:spPr>
          <a:xfrm>
            <a:off x="10314495" y="5447647"/>
            <a:ext cx="1000539" cy="369332"/>
          </a:xfrm>
          <a:prstGeom prst="rect">
            <a:avLst/>
          </a:prstGeom>
          <a:noFill/>
        </p:spPr>
        <p:txBody>
          <a:bodyPr wrap="square">
            <a:spAutoFit/>
          </a:bodyPr>
          <a:lstStyle/>
          <a:p>
            <a:r>
              <a:rPr lang="en-US" sz="1800" b="1" dirty="0">
                <a:solidFill>
                  <a:schemeClr val="bg1"/>
                </a:solidFill>
                <a:latin typeface="Tahoma" panose="020B0604030504040204" pitchFamily="34" charset="0"/>
                <a:ea typeface="Tahoma" panose="020B0604030504040204" pitchFamily="34" charset="0"/>
                <a:cs typeface="Tahoma" panose="020B0604030504040204" pitchFamily="34" charset="0"/>
              </a:rPr>
              <a:t>Data</a:t>
            </a:r>
            <a:endParaRPr lang="nb-NO"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0072CEED-0268-DACA-34B1-23F99810A4B4}"/>
              </a:ext>
            </a:extLst>
          </p:cNvPr>
          <p:cNvSpPr txBox="1"/>
          <p:nvPr/>
        </p:nvSpPr>
        <p:spPr>
          <a:xfrm>
            <a:off x="9301370" y="4468922"/>
            <a:ext cx="1632226" cy="369332"/>
          </a:xfrm>
          <a:prstGeom prst="rect">
            <a:avLst/>
          </a:prstGeom>
          <a:noFill/>
        </p:spPr>
        <p:txBody>
          <a:bodyPr wrap="square">
            <a:spAutoFit/>
          </a:bodyPr>
          <a:lstStyle/>
          <a:p>
            <a:r>
              <a:rPr lang="en-US" sz="1800" b="1" dirty="0">
                <a:solidFill>
                  <a:schemeClr val="bg1"/>
                </a:solidFill>
                <a:latin typeface="Tahoma" panose="020B0604030504040204" pitchFamily="34" charset="0"/>
                <a:ea typeface="Tahoma" panose="020B0604030504040204" pitchFamily="34" charset="0"/>
                <a:cs typeface="Tahoma" panose="020B0604030504040204" pitchFamily="34" charset="0"/>
              </a:rPr>
              <a:t>Optimizer</a:t>
            </a:r>
            <a:endParaRPr lang="nb-NO"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5EBF12C6-25FB-11C5-E2E3-E8ADD7263B17}"/>
              </a:ext>
            </a:extLst>
          </p:cNvPr>
          <p:cNvSpPr txBox="1"/>
          <p:nvPr/>
        </p:nvSpPr>
        <p:spPr>
          <a:xfrm>
            <a:off x="5481430" y="5027704"/>
            <a:ext cx="2037522" cy="338554"/>
          </a:xfrm>
          <a:prstGeom prst="rect">
            <a:avLst/>
          </a:prstGeom>
          <a:noFill/>
        </p:spPr>
        <p:txBody>
          <a:bodyPr wrap="square" rtlCol="0">
            <a:spAutoFit/>
          </a:bodyPr>
          <a:lstStyle/>
          <a:p>
            <a:pPr algn="ctr"/>
            <a:r>
              <a:rPr lang="en-US" sz="1600" dirty="0">
                <a:solidFill>
                  <a:srgbClr val="00B050"/>
                </a:solidFill>
                <a:highlight>
                  <a:srgbClr val="050F42"/>
                </a:highlight>
              </a:rPr>
              <a:t>Find Better Model</a:t>
            </a:r>
            <a:endParaRPr lang="nb-NO" sz="1600" dirty="0">
              <a:solidFill>
                <a:srgbClr val="00B050"/>
              </a:solidFill>
              <a:highlight>
                <a:srgbClr val="050F42"/>
              </a:highlight>
            </a:endParaRPr>
          </a:p>
        </p:txBody>
      </p:sp>
      <p:sp>
        <p:nvSpPr>
          <p:cNvPr id="14" name="TextBox 13">
            <a:extLst>
              <a:ext uri="{FF2B5EF4-FFF2-40B4-BE49-F238E27FC236}">
                <a16:creationId xmlns:a16="http://schemas.microsoft.com/office/drawing/2014/main" id="{BC76677F-0E87-7BB6-FDC2-2ACAD5D69B81}"/>
              </a:ext>
            </a:extLst>
          </p:cNvPr>
          <p:cNvSpPr txBox="1"/>
          <p:nvPr/>
        </p:nvSpPr>
        <p:spPr>
          <a:xfrm>
            <a:off x="3248438" y="5027704"/>
            <a:ext cx="2037522" cy="338554"/>
          </a:xfrm>
          <a:prstGeom prst="rect">
            <a:avLst/>
          </a:prstGeom>
          <a:noFill/>
        </p:spPr>
        <p:txBody>
          <a:bodyPr wrap="square" rtlCol="0">
            <a:spAutoFit/>
          </a:bodyPr>
          <a:lstStyle/>
          <a:p>
            <a:pPr algn="ctr"/>
            <a:r>
              <a:rPr lang="en-US" sz="1600" dirty="0">
                <a:solidFill>
                  <a:srgbClr val="00B050"/>
                </a:solidFill>
                <a:highlight>
                  <a:srgbClr val="050F42"/>
                </a:highlight>
              </a:rPr>
              <a:t>Use Better Data</a:t>
            </a:r>
            <a:endParaRPr lang="nb-NO" sz="1600" dirty="0">
              <a:solidFill>
                <a:srgbClr val="00B050"/>
              </a:solidFill>
              <a:highlight>
                <a:srgbClr val="050F42"/>
              </a:highlight>
            </a:endParaRPr>
          </a:p>
        </p:txBody>
      </p:sp>
      <p:sp>
        <p:nvSpPr>
          <p:cNvPr id="15" name="TextBox 14">
            <a:extLst>
              <a:ext uri="{FF2B5EF4-FFF2-40B4-BE49-F238E27FC236}">
                <a16:creationId xmlns:a16="http://schemas.microsoft.com/office/drawing/2014/main" id="{3A408531-B925-C1FD-4607-D6D8223685FD}"/>
              </a:ext>
            </a:extLst>
          </p:cNvPr>
          <p:cNvSpPr txBox="1"/>
          <p:nvPr/>
        </p:nvSpPr>
        <p:spPr>
          <a:xfrm>
            <a:off x="1348408" y="5027704"/>
            <a:ext cx="2037522" cy="338554"/>
          </a:xfrm>
          <a:prstGeom prst="rect">
            <a:avLst/>
          </a:prstGeom>
          <a:noFill/>
        </p:spPr>
        <p:txBody>
          <a:bodyPr wrap="square" rtlCol="0">
            <a:spAutoFit/>
          </a:bodyPr>
          <a:lstStyle/>
          <a:p>
            <a:pPr algn="ctr"/>
            <a:r>
              <a:rPr lang="en-US" sz="1600" dirty="0">
                <a:solidFill>
                  <a:srgbClr val="00B050"/>
                </a:solidFill>
                <a:highlight>
                  <a:srgbClr val="050F42"/>
                </a:highlight>
              </a:rPr>
              <a:t>Check Optimizer</a:t>
            </a:r>
            <a:endParaRPr lang="nb-NO" sz="1600" dirty="0">
              <a:solidFill>
                <a:srgbClr val="00B050"/>
              </a:solidFill>
              <a:highlight>
                <a:srgbClr val="050F42"/>
              </a:highlight>
            </a:endParaRPr>
          </a:p>
        </p:txBody>
      </p:sp>
    </p:spTree>
    <p:extLst>
      <p:ext uri="{BB962C8B-B14F-4D97-AF65-F5344CB8AC3E}">
        <p14:creationId xmlns:p14="http://schemas.microsoft.com/office/powerpoint/2010/main" val="3639171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30E0-8EB8-6791-0ECC-52C177F8FCFC}"/>
              </a:ext>
            </a:extLst>
          </p:cNvPr>
          <p:cNvSpPr>
            <a:spLocks noGrp="1"/>
          </p:cNvSpPr>
          <p:nvPr>
            <p:ph type="title"/>
          </p:nvPr>
        </p:nvSpPr>
        <p:spPr/>
        <p:txBody>
          <a:bodyPr>
            <a:normAutofit fontScale="90000"/>
          </a:bodyPr>
          <a:lstStyle/>
          <a:p>
            <a:r>
              <a:rPr lang="en-US" dirty="0"/>
              <a:t>Training Challenges </a:t>
            </a:r>
            <a:br>
              <a:rPr lang="en-US" dirty="0"/>
            </a:br>
            <a:r>
              <a:rPr lang="en-US" sz="4800" dirty="0">
                <a:solidFill>
                  <a:srgbClr val="FF0000"/>
                </a:solidFill>
              </a:rPr>
              <a:t>Optimization</a:t>
            </a:r>
            <a:r>
              <a:rPr lang="en-US" sz="4800" dirty="0">
                <a:solidFill>
                  <a:schemeClr val="accent2">
                    <a:lumMod val="60000"/>
                    <a:lumOff val="40000"/>
                  </a:schemeClr>
                </a:solidFill>
              </a:rPr>
              <a:t> with PINNs</a:t>
            </a:r>
            <a:endParaRPr lang="nb-NO" dirty="0">
              <a:solidFill>
                <a:schemeClr val="accent2">
                  <a:lumMod val="60000"/>
                  <a:lumOff val="40000"/>
                </a:schemeClr>
              </a:solidFill>
            </a:endParaRPr>
          </a:p>
        </p:txBody>
      </p:sp>
      <p:sp>
        <p:nvSpPr>
          <p:cNvPr id="4" name="Slide Number Placeholder 3">
            <a:extLst>
              <a:ext uri="{FF2B5EF4-FFF2-40B4-BE49-F238E27FC236}">
                <a16:creationId xmlns:a16="http://schemas.microsoft.com/office/drawing/2014/main" id="{9DB37623-E9AD-D210-3FFA-882DEA8CFF41}"/>
              </a:ext>
            </a:extLst>
          </p:cNvPr>
          <p:cNvSpPr>
            <a:spLocks noGrp="1"/>
          </p:cNvSpPr>
          <p:nvPr>
            <p:ph type="sldNum" sz="quarter" idx="12"/>
          </p:nvPr>
        </p:nvSpPr>
        <p:spPr/>
        <p:txBody>
          <a:bodyPr/>
          <a:lstStyle/>
          <a:p>
            <a:fld id="{68FA913F-7171-4556-8BED-0A30A44EC611}" type="slidenum">
              <a:rPr lang="en-GB" smtClean="0"/>
              <a:pPr/>
              <a:t>25</a:t>
            </a:fld>
            <a:endParaRPr lang="en-GB" dirty="0"/>
          </a:p>
        </p:txBody>
      </p:sp>
      <p:pic>
        <p:nvPicPr>
          <p:cNvPr id="6" name="Picture 5">
            <a:extLst>
              <a:ext uri="{FF2B5EF4-FFF2-40B4-BE49-F238E27FC236}">
                <a16:creationId xmlns:a16="http://schemas.microsoft.com/office/drawing/2014/main" id="{7B0FF252-B9CC-11AD-E316-53429BD378AF}"/>
              </a:ext>
            </a:extLst>
          </p:cNvPr>
          <p:cNvPicPr>
            <a:picLocks noChangeAspect="1"/>
          </p:cNvPicPr>
          <p:nvPr/>
        </p:nvPicPr>
        <p:blipFill>
          <a:blip r:embed="rId2"/>
          <a:stretch>
            <a:fillRect/>
          </a:stretch>
        </p:blipFill>
        <p:spPr>
          <a:xfrm>
            <a:off x="617764" y="2262228"/>
            <a:ext cx="9912178" cy="3522582"/>
          </a:xfrm>
          <a:prstGeom prst="rect">
            <a:avLst/>
          </a:prstGeom>
        </p:spPr>
      </p:pic>
      <p:sp>
        <p:nvSpPr>
          <p:cNvPr id="5" name="TextBox 4">
            <a:extLst>
              <a:ext uri="{FF2B5EF4-FFF2-40B4-BE49-F238E27FC236}">
                <a16:creationId xmlns:a16="http://schemas.microsoft.com/office/drawing/2014/main" id="{46E878F6-CC07-FC92-6AD2-1CFCB1BD0A90}"/>
              </a:ext>
            </a:extLst>
          </p:cNvPr>
          <p:cNvSpPr txBox="1"/>
          <p:nvPr/>
        </p:nvSpPr>
        <p:spPr>
          <a:xfrm>
            <a:off x="84483" y="6352143"/>
            <a:ext cx="6132442" cy="369332"/>
          </a:xfrm>
          <a:prstGeom prst="rect">
            <a:avLst/>
          </a:prstGeom>
          <a:noFill/>
        </p:spPr>
        <p:txBody>
          <a:bodyPr wrap="square">
            <a:spAutoFit/>
          </a:bodyPr>
          <a:lstStyle/>
          <a:p>
            <a:r>
              <a:rPr lang="nb-NO" dirty="0" err="1"/>
              <a:t>Interesting</a:t>
            </a:r>
            <a:r>
              <a:rPr lang="nb-NO" dirty="0"/>
              <a:t> </a:t>
            </a:r>
            <a:r>
              <a:rPr lang="nb-NO" dirty="0" err="1"/>
              <a:t>graphics</a:t>
            </a:r>
            <a:r>
              <a:rPr lang="nb-NO" dirty="0"/>
              <a:t>: https://losslandscape.com/</a:t>
            </a:r>
          </a:p>
        </p:txBody>
      </p:sp>
      <p:sp>
        <p:nvSpPr>
          <p:cNvPr id="7" name="TextBox 6">
            <a:extLst>
              <a:ext uri="{FF2B5EF4-FFF2-40B4-BE49-F238E27FC236}">
                <a16:creationId xmlns:a16="http://schemas.microsoft.com/office/drawing/2014/main" id="{AEC94709-0E7E-C28B-F5D1-C8475DE90DD7}"/>
              </a:ext>
            </a:extLst>
          </p:cNvPr>
          <p:cNvSpPr txBox="1"/>
          <p:nvPr/>
        </p:nvSpPr>
        <p:spPr>
          <a:xfrm>
            <a:off x="119270" y="5952033"/>
            <a:ext cx="7031934" cy="400110"/>
          </a:xfrm>
          <a:prstGeom prst="rect">
            <a:avLst/>
          </a:prstGeom>
          <a:noFill/>
        </p:spPr>
        <p:txBody>
          <a:bodyPr wrap="square">
            <a:spAutoFit/>
          </a:bodyPr>
          <a:lstStyle/>
          <a:p>
            <a:r>
              <a:rPr lang="nb-NO" sz="1000" b="0" i="0" dirty="0" err="1">
                <a:solidFill>
                  <a:srgbClr val="222222"/>
                </a:solidFill>
                <a:effectLst/>
                <a:latin typeface="Arial" panose="020B0604020202020204" pitchFamily="34" charset="0"/>
              </a:rPr>
              <a:t>Krishnapriyan</a:t>
            </a:r>
            <a:r>
              <a:rPr lang="nb-NO" sz="1000" b="0" i="0" dirty="0">
                <a:solidFill>
                  <a:srgbClr val="222222"/>
                </a:solidFill>
                <a:effectLst/>
                <a:latin typeface="Arial" panose="020B0604020202020204" pitchFamily="34" charset="0"/>
              </a:rPr>
              <a:t>, A., Gholami, A., </a:t>
            </a:r>
            <a:r>
              <a:rPr lang="nb-NO" sz="1000" b="0" i="0" dirty="0" err="1">
                <a:solidFill>
                  <a:srgbClr val="222222"/>
                </a:solidFill>
                <a:effectLst/>
                <a:latin typeface="Arial" panose="020B0604020202020204" pitchFamily="34" charset="0"/>
              </a:rPr>
              <a:t>Zhe</a:t>
            </a:r>
            <a:r>
              <a:rPr lang="nb-NO" sz="1000" b="0" i="0" dirty="0">
                <a:solidFill>
                  <a:srgbClr val="222222"/>
                </a:solidFill>
                <a:effectLst/>
                <a:latin typeface="Arial" panose="020B0604020202020204" pitchFamily="34" charset="0"/>
              </a:rPr>
              <a:t>, S., Kirby, R., &amp; </a:t>
            </a:r>
            <a:r>
              <a:rPr lang="nb-NO" sz="1000" b="0" i="0" dirty="0" err="1">
                <a:solidFill>
                  <a:srgbClr val="222222"/>
                </a:solidFill>
                <a:effectLst/>
                <a:latin typeface="Arial" panose="020B0604020202020204" pitchFamily="34" charset="0"/>
              </a:rPr>
              <a:t>Mahoney</a:t>
            </a:r>
            <a:r>
              <a:rPr lang="nb-NO" sz="1000" b="0" i="0" dirty="0">
                <a:solidFill>
                  <a:srgbClr val="222222"/>
                </a:solidFill>
                <a:effectLst/>
                <a:latin typeface="Arial" panose="020B0604020202020204" pitchFamily="34" charset="0"/>
              </a:rPr>
              <a:t>, M. W. (2021). </a:t>
            </a:r>
            <a:r>
              <a:rPr lang="nb-NO" sz="1000" b="0" i="0" dirty="0" err="1">
                <a:solidFill>
                  <a:srgbClr val="222222"/>
                </a:solidFill>
                <a:effectLst/>
                <a:latin typeface="Arial" panose="020B0604020202020204" pitchFamily="34" charset="0"/>
              </a:rPr>
              <a:t>Characterizing</a:t>
            </a:r>
            <a:r>
              <a:rPr lang="nb-NO" sz="1000" b="0" i="0" dirty="0">
                <a:solidFill>
                  <a:srgbClr val="222222"/>
                </a:solidFill>
                <a:effectLst/>
                <a:latin typeface="Arial" panose="020B0604020202020204" pitchFamily="34" charset="0"/>
              </a:rPr>
              <a:t> </a:t>
            </a:r>
            <a:r>
              <a:rPr lang="nb-NO" sz="1000" b="0" i="0" dirty="0" err="1">
                <a:solidFill>
                  <a:srgbClr val="222222"/>
                </a:solidFill>
                <a:effectLst/>
                <a:latin typeface="Arial" panose="020B0604020202020204" pitchFamily="34" charset="0"/>
              </a:rPr>
              <a:t>possible</a:t>
            </a:r>
            <a:r>
              <a:rPr lang="nb-NO" sz="1000" b="0" i="0" dirty="0">
                <a:solidFill>
                  <a:srgbClr val="222222"/>
                </a:solidFill>
                <a:effectLst/>
                <a:latin typeface="Arial" panose="020B0604020202020204" pitchFamily="34" charset="0"/>
              </a:rPr>
              <a:t> </a:t>
            </a:r>
            <a:r>
              <a:rPr lang="nb-NO" sz="1000" b="0" i="0" dirty="0" err="1">
                <a:solidFill>
                  <a:srgbClr val="222222"/>
                </a:solidFill>
                <a:effectLst/>
                <a:latin typeface="Arial" panose="020B0604020202020204" pitchFamily="34" charset="0"/>
              </a:rPr>
              <a:t>failure</a:t>
            </a:r>
            <a:r>
              <a:rPr lang="nb-NO" sz="1000" b="0" i="0" dirty="0">
                <a:solidFill>
                  <a:srgbClr val="222222"/>
                </a:solidFill>
                <a:effectLst/>
                <a:latin typeface="Arial" panose="020B0604020202020204" pitchFamily="34" charset="0"/>
              </a:rPr>
              <a:t> modes in </a:t>
            </a:r>
            <a:r>
              <a:rPr lang="nb-NO" sz="1000" b="0" i="0" dirty="0" err="1">
                <a:solidFill>
                  <a:srgbClr val="222222"/>
                </a:solidFill>
                <a:effectLst/>
                <a:latin typeface="Arial" panose="020B0604020202020204" pitchFamily="34" charset="0"/>
              </a:rPr>
              <a:t>physics-informed</a:t>
            </a:r>
            <a:r>
              <a:rPr lang="nb-NO" sz="1000" b="0" i="0" dirty="0">
                <a:solidFill>
                  <a:srgbClr val="222222"/>
                </a:solidFill>
                <a:effectLst/>
                <a:latin typeface="Arial" panose="020B0604020202020204" pitchFamily="34" charset="0"/>
              </a:rPr>
              <a:t> neural </a:t>
            </a:r>
            <a:r>
              <a:rPr lang="nb-NO" sz="1000" b="0" i="0" dirty="0" err="1">
                <a:solidFill>
                  <a:srgbClr val="222222"/>
                </a:solidFill>
                <a:effectLst/>
                <a:latin typeface="Arial" panose="020B0604020202020204" pitchFamily="34" charset="0"/>
              </a:rPr>
              <a:t>networks</a:t>
            </a:r>
            <a:r>
              <a:rPr lang="nb-NO" sz="1000" b="0" i="0" dirty="0">
                <a:solidFill>
                  <a:srgbClr val="222222"/>
                </a:solidFill>
                <a:effectLst/>
                <a:latin typeface="Arial" panose="020B0604020202020204" pitchFamily="34" charset="0"/>
              </a:rPr>
              <a:t>. </a:t>
            </a:r>
            <a:r>
              <a:rPr lang="nb-NO" sz="1000" b="0" i="1" dirty="0" err="1">
                <a:solidFill>
                  <a:srgbClr val="222222"/>
                </a:solidFill>
                <a:effectLst/>
                <a:latin typeface="Arial" panose="020B0604020202020204" pitchFamily="34" charset="0"/>
              </a:rPr>
              <a:t>Advances</a:t>
            </a:r>
            <a:r>
              <a:rPr lang="nb-NO" sz="1000" b="0" i="1" dirty="0">
                <a:solidFill>
                  <a:srgbClr val="222222"/>
                </a:solidFill>
                <a:effectLst/>
                <a:latin typeface="Arial" panose="020B0604020202020204" pitchFamily="34" charset="0"/>
              </a:rPr>
              <a:t> in neural </a:t>
            </a:r>
            <a:r>
              <a:rPr lang="nb-NO" sz="1000" b="0" i="1" dirty="0" err="1">
                <a:solidFill>
                  <a:srgbClr val="222222"/>
                </a:solidFill>
                <a:effectLst/>
                <a:latin typeface="Arial" panose="020B0604020202020204" pitchFamily="34" charset="0"/>
              </a:rPr>
              <a:t>information</a:t>
            </a:r>
            <a:r>
              <a:rPr lang="nb-NO" sz="1000" b="0" i="1" dirty="0">
                <a:solidFill>
                  <a:srgbClr val="222222"/>
                </a:solidFill>
                <a:effectLst/>
                <a:latin typeface="Arial" panose="020B0604020202020204" pitchFamily="34" charset="0"/>
              </a:rPr>
              <a:t> </a:t>
            </a:r>
            <a:r>
              <a:rPr lang="nb-NO" sz="1000" b="0" i="1" dirty="0" err="1">
                <a:solidFill>
                  <a:srgbClr val="222222"/>
                </a:solidFill>
                <a:effectLst/>
                <a:latin typeface="Arial" panose="020B0604020202020204" pitchFamily="34" charset="0"/>
              </a:rPr>
              <a:t>processing</a:t>
            </a:r>
            <a:r>
              <a:rPr lang="nb-NO" sz="1000" b="0" i="1" dirty="0">
                <a:solidFill>
                  <a:srgbClr val="222222"/>
                </a:solidFill>
                <a:effectLst/>
                <a:latin typeface="Arial" panose="020B0604020202020204" pitchFamily="34" charset="0"/>
              </a:rPr>
              <a:t> systems</a:t>
            </a:r>
            <a:r>
              <a:rPr lang="nb-NO" sz="1000" b="0" i="0" dirty="0">
                <a:solidFill>
                  <a:srgbClr val="222222"/>
                </a:solidFill>
                <a:effectLst/>
                <a:latin typeface="Arial" panose="020B0604020202020204" pitchFamily="34" charset="0"/>
              </a:rPr>
              <a:t>, </a:t>
            </a:r>
            <a:r>
              <a:rPr lang="nb-NO" sz="1000" b="0" i="1" dirty="0">
                <a:solidFill>
                  <a:srgbClr val="222222"/>
                </a:solidFill>
                <a:effectLst/>
                <a:latin typeface="Arial" panose="020B0604020202020204" pitchFamily="34" charset="0"/>
              </a:rPr>
              <a:t>34</a:t>
            </a:r>
            <a:r>
              <a:rPr lang="nb-NO" sz="1000" b="0" i="0" dirty="0">
                <a:solidFill>
                  <a:srgbClr val="222222"/>
                </a:solidFill>
                <a:effectLst/>
                <a:latin typeface="Arial" panose="020B0604020202020204" pitchFamily="34" charset="0"/>
              </a:rPr>
              <a:t>, 26548-26560.</a:t>
            </a:r>
            <a:endParaRPr lang="nb-NO" sz="1000" dirty="0"/>
          </a:p>
        </p:txBody>
      </p:sp>
    </p:spTree>
    <p:extLst>
      <p:ext uri="{BB962C8B-B14F-4D97-AF65-F5344CB8AC3E}">
        <p14:creationId xmlns:p14="http://schemas.microsoft.com/office/powerpoint/2010/main" val="4160618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AF04-B277-B947-5D09-E25C8DEAA145}"/>
              </a:ext>
            </a:extLst>
          </p:cNvPr>
          <p:cNvSpPr>
            <a:spLocks noGrp="1"/>
          </p:cNvSpPr>
          <p:nvPr>
            <p:ph type="title"/>
          </p:nvPr>
        </p:nvSpPr>
        <p:spPr/>
        <p:txBody>
          <a:bodyPr/>
          <a:lstStyle/>
          <a:p>
            <a:r>
              <a:rPr lang="nb-NO" dirty="0" err="1"/>
              <a:t>Advantages</a:t>
            </a:r>
            <a:r>
              <a:rPr lang="nb-NO" dirty="0"/>
              <a:t> / </a:t>
            </a:r>
            <a:r>
              <a:rPr lang="nb-NO" dirty="0" err="1"/>
              <a:t>limitations</a:t>
            </a:r>
            <a:r>
              <a:rPr lang="nb-NO" dirty="0"/>
              <a:t> </a:t>
            </a:r>
            <a:r>
              <a:rPr lang="nb-NO" dirty="0" err="1"/>
              <a:t>of</a:t>
            </a:r>
            <a:r>
              <a:rPr lang="nb-NO" dirty="0"/>
              <a:t> </a:t>
            </a:r>
            <a:r>
              <a:rPr lang="nb-NO" dirty="0" err="1"/>
              <a:t>PINNs</a:t>
            </a:r>
            <a:r>
              <a:rPr lang="nb-NO" dirty="0"/>
              <a:t> </a:t>
            </a:r>
          </a:p>
        </p:txBody>
      </p:sp>
      <p:sp>
        <p:nvSpPr>
          <p:cNvPr id="3" name="Content Placeholder 2">
            <a:extLst>
              <a:ext uri="{FF2B5EF4-FFF2-40B4-BE49-F238E27FC236}">
                <a16:creationId xmlns:a16="http://schemas.microsoft.com/office/drawing/2014/main" id="{4793DFBA-C809-67D3-FB1F-88A1C6CB2965}"/>
              </a:ext>
            </a:extLst>
          </p:cNvPr>
          <p:cNvSpPr>
            <a:spLocks noGrp="1"/>
          </p:cNvSpPr>
          <p:nvPr>
            <p:ph idx="1"/>
          </p:nvPr>
        </p:nvSpPr>
        <p:spPr>
          <a:xfrm>
            <a:off x="838199" y="2495776"/>
            <a:ext cx="4909457" cy="3997099"/>
          </a:xfrm>
        </p:spPr>
        <p:txBody>
          <a:bodyPr>
            <a:normAutofit fontScale="85000" lnSpcReduction="10000"/>
          </a:bodyPr>
          <a:lstStyle/>
          <a:p>
            <a:r>
              <a:rPr lang="en-US" dirty="0"/>
              <a:t>Mesh-free </a:t>
            </a:r>
          </a:p>
          <a:p>
            <a:r>
              <a:rPr lang="en-US" dirty="0"/>
              <a:t>Easy to implement</a:t>
            </a:r>
          </a:p>
          <a:p>
            <a:r>
              <a:rPr lang="en-US" dirty="0"/>
              <a:t>Can jointly solve forward and inverse problems </a:t>
            </a:r>
          </a:p>
          <a:p>
            <a:r>
              <a:rPr lang="en-US" dirty="0"/>
              <a:t>Often performs well on “messy” problems (where some observational data is available) </a:t>
            </a:r>
          </a:p>
          <a:p>
            <a:r>
              <a:rPr lang="en-US" dirty="0"/>
              <a:t>Tractable, analytical solution gradients (e.g. for sensitivity analysis) </a:t>
            </a:r>
          </a:p>
          <a:p>
            <a:r>
              <a:rPr lang="en-US" dirty="0"/>
              <a:t>Mostly unsupervised (to data)</a:t>
            </a:r>
            <a:endParaRPr lang="nb-NO" dirty="0"/>
          </a:p>
        </p:txBody>
      </p:sp>
      <p:sp>
        <p:nvSpPr>
          <p:cNvPr id="4" name="Slide Number Placeholder 3">
            <a:extLst>
              <a:ext uri="{FF2B5EF4-FFF2-40B4-BE49-F238E27FC236}">
                <a16:creationId xmlns:a16="http://schemas.microsoft.com/office/drawing/2014/main" id="{38DAE7F6-7818-AC2E-B1E9-AC1245656BA9}"/>
              </a:ext>
            </a:extLst>
          </p:cNvPr>
          <p:cNvSpPr>
            <a:spLocks noGrp="1"/>
          </p:cNvSpPr>
          <p:nvPr>
            <p:ph type="sldNum" sz="quarter" idx="12"/>
          </p:nvPr>
        </p:nvSpPr>
        <p:spPr/>
        <p:txBody>
          <a:bodyPr/>
          <a:lstStyle/>
          <a:p>
            <a:fld id="{68FA913F-7171-4556-8BED-0A30A44EC611}" type="slidenum">
              <a:rPr lang="en-GB" smtClean="0"/>
              <a:pPr/>
              <a:t>26</a:t>
            </a:fld>
            <a:endParaRPr lang="en-GB" dirty="0"/>
          </a:p>
        </p:txBody>
      </p:sp>
      <p:sp>
        <p:nvSpPr>
          <p:cNvPr id="6" name="TextBox 5">
            <a:extLst>
              <a:ext uri="{FF2B5EF4-FFF2-40B4-BE49-F238E27FC236}">
                <a16:creationId xmlns:a16="http://schemas.microsoft.com/office/drawing/2014/main" id="{E7C92FB4-5AC0-2C9A-2B09-C295898859E8}"/>
              </a:ext>
            </a:extLst>
          </p:cNvPr>
          <p:cNvSpPr txBox="1"/>
          <p:nvPr/>
        </p:nvSpPr>
        <p:spPr>
          <a:xfrm>
            <a:off x="838199" y="1731736"/>
            <a:ext cx="8922027" cy="461665"/>
          </a:xfrm>
          <a:prstGeom prst="rect">
            <a:avLst/>
          </a:prstGeom>
          <a:noFill/>
        </p:spPr>
        <p:txBody>
          <a:bodyPr wrap="square">
            <a:spAutoFit/>
          </a:bodyPr>
          <a:lstStyle/>
          <a:p>
            <a:r>
              <a:rPr lang="nb-NO" sz="2400" b="1" dirty="0" err="1">
                <a:solidFill>
                  <a:srgbClr val="0000FF"/>
                </a:solidFill>
                <a:latin typeface="Arial" panose="020B0604020202020204" pitchFamily="34" charset="0"/>
                <a:cs typeface="Arial" panose="020B0604020202020204" pitchFamily="34" charset="0"/>
              </a:rPr>
              <a:t>Advantages</a:t>
            </a:r>
            <a:r>
              <a:rPr lang="nb-NO" sz="2400" b="1" dirty="0">
                <a:solidFill>
                  <a:srgbClr val="0000FF"/>
                </a:solidFill>
                <a:latin typeface="Arial" panose="020B0604020202020204" pitchFamily="34" charset="0"/>
                <a:cs typeface="Arial" panose="020B0604020202020204" pitchFamily="34" charset="0"/>
              </a:rPr>
              <a:t>                                           </a:t>
            </a:r>
            <a:r>
              <a:rPr lang="nb-NO" sz="2400" b="1" dirty="0" err="1">
                <a:solidFill>
                  <a:srgbClr val="FF0000"/>
                </a:solidFill>
                <a:latin typeface="Arial" panose="020B0604020202020204" pitchFamily="34" charset="0"/>
                <a:cs typeface="Arial" panose="020B0604020202020204" pitchFamily="34" charset="0"/>
              </a:rPr>
              <a:t>Limitations</a:t>
            </a:r>
            <a:endParaRPr lang="nb-NO" b="1" dirty="0">
              <a:solidFill>
                <a:srgbClr val="FF0000"/>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E9C26DD3-E3A6-DFD9-68B8-655F4D221A92}"/>
              </a:ext>
            </a:extLst>
          </p:cNvPr>
          <p:cNvSpPr txBox="1">
            <a:spLocks/>
          </p:cNvSpPr>
          <p:nvPr/>
        </p:nvSpPr>
        <p:spPr>
          <a:xfrm>
            <a:off x="6155871" y="2359251"/>
            <a:ext cx="4909457" cy="3997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Computational cost</a:t>
            </a:r>
          </a:p>
          <a:p>
            <a:r>
              <a:rPr lang="nb-NO" sz="2400" dirty="0" err="1"/>
              <a:t>Poor</a:t>
            </a:r>
            <a:r>
              <a:rPr lang="nb-NO" sz="2400" dirty="0"/>
              <a:t> </a:t>
            </a:r>
            <a:r>
              <a:rPr lang="nb-NO" sz="2400" dirty="0" err="1"/>
              <a:t>convergence</a:t>
            </a:r>
            <a:endParaRPr lang="nb-NO" sz="2400" dirty="0"/>
          </a:p>
          <a:p>
            <a:r>
              <a:rPr lang="en-US" sz="2400" dirty="0"/>
              <a:t>Scaling to more complex problems</a:t>
            </a:r>
          </a:p>
          <a:p>
            <a:endParaRPr lang="nb-NO" sz="2400" dirty="0"/>
          </a:p>
        </p:txBody>
      </p:sp>
      <p:sp>
        <p:nvSpPr>
          <p:cNvPr id="8" name="TextBox 7">
            <a:extLst>
              <a:ext uri="{FF2B5EF4-FFF2-40B4-BE49-F238E27FC236}">
                <a16:creationId xmlns:a16="http://schemas.microsoft.com/office/drawing/2014/main" id="{B5732B65-F358-4C07-BE5F-B3A84326517D}"/>
              </a:ext>
            </a:extLst>
          </p:cNvPr>
          <p:cNvSpPr txBox="1"/>
          <p:nvPr/>
        </p:nvSpPr>
        <p:spPr>
          <a:xfrm>
            <a:off x="6882847" y="6506748"/>
            <a:ext cx="5481429" cy="276999"/>
          </a:xfrm>
          <a:prstGeom prst="rect">
            <a:avLst/>
          </a:prstGeom>
          <a:noFill/>
        </p:spPr>
        <p:txBody>
          <a:bodyPr wrap="square">
            <a:spAutoFit/>
          </a:bodyPr>
          <a:lstStyle/>
          <a:p>
            <a:r>
              <a:rPr lang="en-US" sz="1200" dirty="0"/>
              <a:t>AI in the Sciences and Engineering (2024), ETH Zurich, </a:t>
            </a:r>
            <a:r>
              <a:rPr lang="en-US" sz="1200" dirty="0" err="1"/>
              <a:t>CAMLab</a:t>
            </a:r>
            <a:r>
              <a:rPr lang="en-US" sz="1200" dirty="0"/>
              <a:t> </a:t>
            </a:r>
          </a:p>
        </p:txBody>
      </p:sp>
    </p:spTree>
    <p:extLst>
      <p:ext uri="{BB962C8B-B14F-4D97-AF65-F5344CB8AC3E}">
        <p14:creationId xmlns:p14="http://schemas.microsoft.com/office/powerpoint/2010/main" val="781444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EC6F69E-589A-5D9B-E9FB-33E0E4A29135}"/>
              </a:ext>
            </a:extLst>
          </p:cNvPr>
          <p:cNvPicPr>
            <a:picLocks noGrp="1" noChangeAspect="1"/>
          </p:cNvPicPr>
          <p:nvPr>
            <p:ph idx="1"/>
          </p:nvPr>
        </p:nvPicPr>
        <p:blipFill>
          <a:blip r:embed="rId2"/>
          <a:srcRect t="10438" r="11655" b="18639"/>
          <a:stretch/>
        </p:blipFill>
        <p:spPr>
          <a:xfrm>
            <a:off x="3642567" y="10"/>
            <a:ext cx="8542685" cy="6857990"/>
          </a:xfrm>
          <a:prstGeom prst="rect">
            <a:avLst/>
          </a:prstGeom>
        </p:spPr>
      </p:pic>
      <p:sp>
        <p:nvSpPr>
          <p:cNvPr id="3" name="Rectangle 2">
            <a:extLst>
              <a:ext uri="{FF2B5EF4-FFF2-40B4-BE49-F238E27FC236}">
                <a16:creationId xmlns:a16="http://schemas.microsoft.com/office/drawing/2014/main" id="{6FC2ED92-30DD-15F6-0FE0-0158BCEBDA50}"/>
              </a:ext>
            </a:extLst>
          </p:cNvPr>
          <p:cNvSpPr/>
          <p:nvPr/>
        </p:nvSpPr>
        <p:spPr>
          <a:xfrm>
            <a:off x="-2" y="0"/>
            <a:ext cx="8542685" cy="6858000"/>
          </a:xfrm>
          <a:prstGeom prst="rect">
            <a:avLst/>
          </a:prstGeom>
          <a:gradFill>
            <a:gsLst>
              <a:gs pos="0">
                <a:schemeClr val="accent3">
                  <a:lumMod val="5000"/>
                  <a:lumOff val="95000"/>
                  <a:alpha val="0"/>
                </a:schemeClr>
              </a:gs>
              <a:gs pos="50000">
                <a:srgbClr val="F6F7F8"/>
              </a:gs>
              <a:gs pos="100000">
                <a:schemeClr val="bg1">
                  <a:lumMod val="95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2B0BE70A-90BC-DDAB-E7FA-EC5D4A3605A4}"/>
              </a:ext>
            </a:extLst>
          </p:cNvPr>
          <p:cNvSpPr>
            <a:spLocks noGrp="1"/>
          </p:cNvSpPr>
          <p:nvPr>
            <p:ph type="title"/>
          </p:nvPr>
        </p:nvSpPr>
        <p:spPr>
          <a:xfrm>
            <a:off x="489241" y="228374"/>
            <a:ext cx="4707792" cy="1502042"/>
          </a:xfrm>
          <a:noFill/>
        </p:spPr>
        <p:txBody>
          <a:bodyPr vert="horz" lIns="91440" tIns="45720" rIns="91440" bIns="45720" rtlCol="0" anchor="b">
            <a:normAutofit/>
          </a:bodyPr>
          <a:lstStyle/>
          <a:p>
            <a:r>
              <a:rPr lang="en-US" sz="5200" dirty="0">
                <a:latin typeface="Tahoma" panose="020B0604030504040204" pitchFamily="34" charset="0"/>
                <a:ea typeface="Tahoma" panose="020B0604030504040204" pitchFamily="34" charset="0"/>
                <a:cs typeface="Tahoma" panose="020B0604030504040204" pitchFamily="34" charset="0"/>
              </a:rPr>
              <a:t>A short break</a:t>
            </a:r>
          </a:p>
        </p:txBody>
      </p:sp>
      <p:sp>
        <p:nvSpPr>
          <p:cNvPr id="4" name="Slide Number Placeholder 3">
            <a:extLst>
              <a:ext uri="{FF2B5EF4-FFF2-40B4-BE49-F238E27FC236}">
                <a16:creationId xmlns:a16="http://schemas.microsoft.com/office/drawing/2014/main" id="{EEFC90F7-D737-93C9-0AFB-8741142F72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8FA913F-7171-4556-8BED-0A30A44EC611}" type="slidenum">
              <a:rPr lang="en-US" sz="1200">
                <a:solidFill>
                  <a:srgbClr val="FFFFFF"/>
                </a:solidFill>
                <a:latin typeface="Calibri" panose="020F0502020204030204"/>
                <a:ea typeface="+mn-ea"/>
                <a:cs typeface="+mn-cs"/>
              </a:rPr>
              <a:pPr>
                <a:spcAft>
                  <a:spcPts val="600"/>
                </a:spcAft>
                <a:defRPr/>
              </a:pPr>
              <a:t>27</a:t>
            </a:fld>
            <a:endParaRPr lang="en-US" sz="120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31213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59D1-3022-F9CD-8A21-0AAD50797784}"/>
              </a:ext>
            </a:extLst>
          </p:cNvPr>
          <p:cNvSpPr>
            <a:spLocks noGrp="1"/>
          </p:cNvSpPr>
          <p:nvPr>
            <p:ph type="title"/>
          </p:nvPr>
        </p:nvSpPr>
        <p:spPr/>
        <p:txBody>
          <a:bodyPr/>
          <a:lstStyle/>
          <a:p>
            <a:r>
              <a:rPr lang="nb-NO" dirty="0" err="1"/>
              <a:t>Variations</a:t>
            </a:r>
            <a:r>
              <a:rPr lang="nb-NO" dirty="0"/>
              <a:t> </a:t>
            </a:r>
            <a:r>
              <a:rPr lang="nb-NO" dirty="0" err="1"/>
              <a:t>of</a:t>
            </a:r>
            <a:r>
              <a:rPr lang="nb-NO" dirty="0"/>
              <a:t> </a:t>
            </a:r>
            <a:r>
              <a:rPr lang="en-US" dirty="0"/>
              <a:t>PINNs?</a:t>
            </a:r>
            <a:endParaRPr lang="nb-NO" dirty="0"/>
          </a:p>
        </p:txBody>
      </p:sp>
      <p:sp>
        <p:nvSpPr>
          <p:cNvPr id="3" name="Content Placeholder 2">
            <a:extLst>
              <a:ext uri="{FF2B5EF4-FFF2-40B4-BE49-F238E27FC236}">
                <a16:creationId xmlns:a16="http://schemas.microsoft.com/office/drawing/2014/main" id="{C7888CA8-61F1-862B-F8C5-38848403C003}"/>
              </a:ext>
            </a:extLst>
          </p:cNvPr>
          <p:cNvSpPr>
            <a:spLocks noGrp="1"/>
          </p:cNvSpPr>
          <p:nvPr>
            <p:ph idx="1"/>
          </p:nvPr>
        </p:nvSpPr>
        <p:spPr/>
        <p:txBody>
          <a:bodyPr>
            <a:normAutofit lnSpcReduction="10000"/>
          </a:bodyPr>
          <a:lstStyle/>
          <a:p>
            <a:r>
              <a:rPr lang="en-US" dirty="0"/>
              <a:t>Conservative PINNs (cPINNs)</a:t>
            </a:r>
          </a:p>
          <a:p>
            <a:r>
              <a:rPr lang="nb-NO" dirty="0"/>
              <a:t>Extended </a:t>
            </a:r>
            <a:r>
              <a:rPr lang="nb-NO" dirty="0" err="1"/>
              <a:t>PINNs</a:t>
            </a:r>
            <a:r>
              <a:rPr lang="nb-NO" dirty="0"/>
              <a:t> (</a:t>
            </a:r>
            <a:r>
              <a:rPr lang="nb-NO" dirty="0" err="1"/>
              <a:t>XPINNs</a:t>
            </a:r>
            <a:r>
              <a:rPr lang="nb-NO" dirty="0"/>
              <a:t>)</a:t>
            </a:r>
            <a:endParaRPr lang="en-US" dirty="0"/>
          </a:p>
          <a:p>
            <a:r>
              <a:rPr lang="nb-NO" dirty="0" err="1"/>
              <a:t>Variational</a:t>
            </a:r>
            <a:r>
              <a:rPr lang="nb-NO" dirty="0"/>
              <a:t> </a:t>
            </a:r>
            <a:r>
              <a:rPr lang="nb-NO" dirty="0" err="1"/>
              <a:t>PINNs</a:t>
            </a:r>
            <a:r>
              <a:rPr lang="nb-NO" dirty="0"/>
              <a:t> (</a:t>
            </a:r>
            <a:r>
              <a:rPr lang="nb-NO" dirty="0" err="1"/>
              <a:t>VPINNs</a:t>
            </a:r>
            <a:r>
              <a:rPr lang="nb-NO" dirty="0"/>
              <a:t>)</a:t>
            </a:r>
          </a:p>
          <a:p>
            <a:r>
              <a:rPr lang="nb-NO" dirty="0" err="1"/>
              <a:t>Stochastic</a:t>
            </a:r>
            <a:r>
              <a:rPr lang="nb-NO" dirty="0"/>
              <a:t> </a:t>
            </a:r>
            <a:r>
              <a:rPr lang="nb-NO" dirty="0" err="1"/>
              <a:t>PINNs</a:t>
            </a:r>
            <a:r>
              <a:rPr lang="nb-NO" dirty="0"/>
              <a:t> (</a:t>
            </a:r>
            <a:r>
              <a:rPr lang="nb-NO" dirty="0" err="1"/>
              <a:t>SPINNs</a:t>
            </a:r>
            <a:r>
              <a:rPr lang="nb-NO" dirty="0"/>
              <a:t>)</a:t>
            </a:r>
          </a:p>
          <a:p>
            <a:r>
              <a:rPr lang="nb-NO" dirty="0"/>
              <a:t>Adaptive </a:t>
            </a:r>
            <a:r>
              <a:rPr lang="nb-NO" dirty="0" err="1"/>
              <a:t>PINNs</a:t>
            </a:r>
            <a:r>
              <a:rPr lang="nb-NO" dirty="0"/>
              <a:t> (</a:t>
            </a:r>
            <a:r>
              <a:rPr lang="nb-NO" dirty="0" err="1"/>
              <a:t>APINNs</a:t>
            </a:r>
            <a:r>
              <a:rPr lang="nb-NO" dirty="0"/>
              <a:t>)</a:t>
            </a:r>
          </a:p>
          <a:p>
            <a:r>
              <a:rPr lang="nb-NO" dirty="0" err="1"/>
              <a:t>Finite</a:t>
            </a:r>
            <a:r>
              <a:rPr lang="nb-NO" dirty="0"/>
              <a:t> Basis </a:t>
            </a:r>
            <a:r>
              <a:rPr lang="nb-NO" dirty="0" err="1"/>
              <a:t>PINNs</a:t>
            </a:r>
            <a:r>
              <a:rPr lang="nb-NO" dirty="0"/>
              <a:t> (</a:t>
            </a:r>
            <a:r>
              <a:rPr lang="nb-NO" dirty="0" err="1"/>
              <a:t>FBPINNs</a:t>
            </a:r>
            <a:r>
              <a:rPr lang="nb-NO" dirty="0"/>
              <a:t>)</a:t>
            </a:r>
          </a:p>
          <a:p>
            <a:r>
              <a:rPr lang="nb-NO" dirty="0" err="1"/>
              <a:t>Augmented</a:t>
            </a:r>
            <a:r>
              <a:rPr lang="nb-NO" dirty="0"/>
              <a:t> </a:t>
            </a:r>
            <a:r>
              <a:rPr lang="nb-NO" dirty="0" err="1"/>
              <a:t>PINNs</a:t>
            </a:r>
            <a:r>
              <a:rPr lang="nb-NO" dirty="0"/>
              <a:t> (A-</a:t>
            </a:r>
            <a:r>
              <a:rPr lang="nb-NO" dirty="0" err="1"/>
              <a:t>PINNs</a:t>
            </a:r>
            <a:r>
              <a:rPr lang="nb-NO" dirty="0"/>
              <a:t>)</a:t>
            </a:r>
          </a:p>
          <a:p>
            <a:r>
              <a:rPr lang="nb-NO" dirty="0" err="1"/>
              <a:t>Fourier</a:t>
            </a:r>
            <a:r>
              <a:rPr lang="nb-NO" dirty="0"/>
              <a:t> </a:t>
            </a:r>
            <a:r>
              <a:rPr lang="nb-NO" dirty="0" err="1"/>
              <a:t>PINNs</a:t>
            </a:r>
            <a:r>
              <a:rPr lang="nb-NO" dirty="0"/>
              <a:t> (F-</a:t>
            </a:r>
            <a:r>
              <a:rPr lang="nb-NO" dirty="0" err="1"/>
              <a:t>PINNs</a:t>
            </a:r>
            <a:r>
              <a:rPr lang="nb-NO" dirty="0"/>
              <a:t>)</a:t>
            </a:r>
          </a:p>
          <a:p>
            <a:r>
              <a:rPr lang="nb-NO" dirty="0" err="1"/>
              <a:t>Bayesian</a:t>
            </a:r>
            <a:r>
              <a:rPr lang="nb-NO" dirty="0"/>
              <a:t> </a:t>
            </a:r>
            <a:r>
              <a:rPr lang="nb-NO" dirty="0" err="1"/>
              <a:t>PINNs</a:t>
            </a:r>
            <a:r>
              <a:rPr lang="nb-NO" dirty="0"/>
              <a:t> (B-</a:t>
            </a:r>
            <a:r>
              <a:rPr lang="nb-NO" dirty="0" err="1"/>
              <a:t>PINNs</a:t>
            </a:r>
            <a:r>
              <a:rPr lang="nb-NO" dirty="0"/>
              <a:t>)</a:t>
            </a:r>
          </a:p>
          <a:p>
            <a:endParaRPr lang="nb-NO" dirty="0"/>
          </a:p>
          <a:p>
            <a:endParaRPr lang="en-US" dirty="0"/>
          </a:p>
          <a:p>
            <a:endParaRPr lang="nb-NO" dirty="0"/>
          </a:p>
        </p:txBody>
      </p:sp>
      <p:sp>
        <p:nvSpPr>
          <p:cNvPr id="4" name="Slide Number Placeholder 3">
            <a:extLst>
              <a:ext uri="{FF2B5EF4-FFF2-40B4-BE49-F238E27FC236}">
                <a16:creationId xmlns:a16="http://schemas.microsoft.com/office/drawing/2014/main" id="{623E8D2A-DCC7-2BE3-8224-FDC52963C0A5}"/>
              </a:ext>
            </a:extLst>
          </p:cNvPr>
          <p:cNvSpPr>
            <a:spLocks noGrp="1"/>
          </p:cNvSpPr>
          <p:nvPr>
            <p:ph type="sldNum" sz="quarter" idx="12"/>
          </p:nvPr>
        </p:nvSpPr>
        <p:spPr/>
        <p:txBody>
          <a:bodyPr/>
          <a:lstStyle/>
          <a:p>
            <a:fld id="{68FA913F-7171-4556-8BED-0A30A44EC611}" type="slidenum">
              <a:rPr lang="en-GB" smtClean="0"/>
              <a:pPr/>
              <a:t>28</a:t>
            </a:fld>
            <a:endParaRPr lang="en-GB" dirty="0"/>
          </a:p>
        </p:txBody>
      </p:sp>
      <p:pic>
        <p:nvPicPr>
          <p:cNvPr id="5" name="Picture 4">
            <a:extLst>
              <a:ext uri="{FF2B5EF4-FFF2-40B4-BE49-F238E27FC236}">
                <a16:creationId xmlns:a16="http://schemas.microsoft.com/office/drawing/2014/main" id="{C3EC51C5-FB57-DB3A-D71E-E95A301C13C3}"/>
              </a:ext>
            </a:extLst>
          </p:cNvPr>
          <p:cNvPicPr>
            <a:picLocks noChangeAspect="1"/>
          </p:cNvPicPr>
          <p:nvPr/>
        </p:nvPicPr>
        <p:blipFill>
          <a:blip r:embed="rId2"/>
          <a:stretch>
            <a:fillRect/>
          </a:stretch>
        </p:blipFill>
        <p:spPr>
          <a:xfrm>
            <a:off x="7684991" y="1240321"/>
            <a:ext cx="3919358" cy="1786144"/>
          </a:xfrm>
          <a:prstGeom prst="rect">
            <a:avLst/>
          </a:prstGeom>
        </p:spPr>
      </p:pic>
      <p:pic>
        <p:nvPicPr>
          <p:cNvPr id="6" name="Picture 5">
            <a:extLst>
              <a:ext uri="{FF2B5EF4-FFF2-40B4-BE49-F238E27FC236}">
                <a16:creationId xmlns:a16="http://schemas.microsoft.com/office/drawing/2014/main" id="{1329B8EE-90F7-6244-90AC-987F7A85DA45}"/>
              </a:ext>
            </a:extLst>
          </p:cNvPr>
          <p:cNvPicPr>
            <a:picLocks noChangeAspect="1"/>
          </p:cNvPicPr>
          <p:nvPr/>
        </p:nvPicPr>
        <p:blipFill>
          <a:blip r:embed="rId3"/>
          <a:stretch>
            <a:fillRect/>
          </a:stretch>
        </p:blipFill>
        <p:spPr>
          <a:xfrm>
            <a:off x="9335949" y="3026465"/>
            <a:ext cx="2143125" cy="2143125"/>
          </a:xfrm>
          <a:prstGeom prst="rect">
            <a:avLst/>
          </a:prstGeom>
        </p:spPr>
      </p:pic>
      <p:pic>
        <p:nvPicPr>
          <p:cNvPr id="7" name="Picture 6">
            <a:extLst>
              <a:ext uri="{FF2B5EF4-FFF2-40B4-BE49-F238E27FC236}">
                <a16:creationId xmlns:a16="http://schemas.microsoft.com/office/drawing/2014/main" id="{EC6B88E0-5563-734A-86CD-5D2B8D20D029}"/>
              </a:ext>
            </a:extLst>
          </p:cNvPr>
          <p:cNvPicPr>
            <a:picLocks noChangeAspect="1"/>
          </p:cNvPicPr>
          <p:nvPr/>
        </p:nvPicPr>
        <p:blipFill>
          <a:blip r:embed="rId4"/>
          <a:stretch>
            <a:fillRect/>
          </a:stretch>
        </p:blipFill>
        <p:spPr>
          <a:xfrm>
            <a:off x="7071691" y="2966853"/>
            <a:ext cx="2417279" cy="2864310"/>
          </a:xfrm>
          <a:prstGeom prst="rect">
            <a:avLst/>
          </a:prstGeom>
        </p:spPr>
      </p:pic>
    </p:spTree>
    <p:extLst>
      <p:ext uri="{BB962C8B-B14F-4D97-AF65-F5344CB8AC3E}">
        <p14:creationId xmlns:p14="http://schemas.microsoft.com/office/powerpoint/2010/main" val="3680996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59D1-3022-F9CD-8A21-0AAD50797784}"/>
              </a:ext>
            </a:extLst>
          </p:cNvPr>
          <p:cNvSpPr>
            <a:spLocks noGrp="1"/>
          </p:cNvSpPr>
          <p:nvPr>
            <p:ph type="title"/>
          </p:nvPr>
        </p:nvSpPr>
        <p:spPr/>
        <p:txBody>
          <a:bodyPr/>
          <a:lstStyle/>
          <a:p>
            <a:r>
              <a:rPr lang="en-US" sz="4000" dirty="0"/>
              <a:t>How to improve PINNs?</a:t>
            </a:r>
            <a:br>
              <a:rPr lang="en-US" dirty="0"/>
            </a:br>
            <a:r>
              <a:rPr lang="en-US" dirty="0">
                <a:solidFill>
                  <a:srgbClr val="0000FF"/>
                </a:solidFill>
              </a:rPr>
              <a:t>Adaptive Loss Weighting</a:t>
            </a:r>
            <a:endParaRPr lang="nb-NO" dirty="0">
              <a:solidFill>
                <a:srgbClr val="0000FF"/>
              </a:solidFill>
            </a:endParaRPr>
          </a:p>
        </p:txBody>
      </p:sp>
      <p:sp>
        <p:nvSpPr>
          <p:cNvPr id="3" name="Content Placeholder 2">
            <a:extLst>
              <a:ext uri="{FF2B5EF4-FFF2-40B4-BE49-F238E27FC236}">
                <a16:creationId xmlns:a16="http://schemas.microsoft.com/office/drawing/2014/main" id="{C7888CA8-61F1-862B-F8C5-38848403C003}"/>
              </a:ext>
            </a:extLst>
          </p:cNvPr>
          <p:cNvSpPr>
            <a:spLocks noGrp="1"/>
          </p:cNvSpPr>
          <p:nvPr>
            <p:ph idx="1"/>
          </p:nvPr>
        </p:nvSpPr>
        <p:spPr/>
        <p:txBody>
          <a:bodyPr/>
          <a:lstStyle/>
          <a:p>
            <a:r>
              <a:rPr lang="en-US" sz="2400" dirty="0"/>
              <a:t>A technique designed to continuously adjust the weights of different terms in the loss function during the training.</a:t>
            </a:r>
          </a:p>
          <a:p>
            <a:endParaRPr lang="nb-NO" dirty="0"/>
          </a:p>
        </p:txBody>
      </p:sp>
      <p:sp>
        <p:nvSpPr>
          <p:cNvPr id="4" name="Slide Number Placeholder 3">
            <a:extLst>
              <a:ext uri="{FF2B5EF4-FFF2-40B4-BE49-F238E27FC236}">
                <a16:creationId xmlns:a16="http://schemas.microsoft.com/office/drawing/2014/main" id="{623E8D2A-DCC7-2BE3-8224-FDC52963C0A5}"/>
              </a:ext>
            </a:extLst>
          </p:cNvPr>
          <p:cNvSpPr>
            <a:spLocks noGrp="1"/>
          </p:cNvSpPr>
          <p:nvPr>
            <p:ph type="sldNum" sz="quarter" idx="12"/>
          </p:nvPr>
        </p:nvSpPr>
        <p:spPr/>
        <p:txBody>
          <a:bodyPr/>
          <a:lstStyle/>
          <a:p>
            <a:fld id="{68FA913F-7171-4556-8BED-0A30A44EC611}" type="slidenum">
              <a:rPr lang="en-GB" smtClean="0"/>
              <a:pPr/>
              <a:t>29</a:t>
            </a:fld>
            <a:endParaRPr lang="en-GB" dirty="0"/>
          </a:p>
        </p:txBody>
      </p:sp>
      <p:pic>
        <p:nvPicPr>
          <p:cNvPr id="7" name="Picture 6">
            <a:extLst>
              <a:ext uri="{FF2B5EF4-FFF2-40B4-BE49-F238E27FC236}">
                <a16:creationId xmlns:a16="http://schemas.microsoft.com/office/drawing/2014/main" id="{4A118881-9026-1F69-51E2-A44F2C5FAF87}"/>
              </a:ext>
            </a:extLst>
          </p:cNvPr>
          <p:cNvPicPr>
            <a:picLocks noChangeAspect="1"/>
          </p:cNvPicPr>
          <p:nvPr/>
        </p:nvPicPr>
        <p:blipFill>
          <a:blip r:embed="rId3"/>
          <a:stretch>
            <a:fillRect/>
          </a:stretch>
        </p:blipFill>
        <p:spPr>
          <a:xfrm>
            <a:off x="1038762" y="3206692"/>
            <a:ext cx="3509456" cy="1001975"/>
          </a:xfrm>
          <a:prstGeom prst="rect">
            <a:avLst/>
          </a:prstGeom>
        </p:spPr>
      </p:pic>
      <p:pic>
        <p:nvPicPr>
          <p:cNvPr id="9" name="Picture 8">
            <a:extLst>
              <a:ext uri="{FF2B5EF4-FFF2-40B4-BE49-F238E27FC236}">
                <a16:creationId xmlns:a16="http://schemas.microsoft.com/office/drawing/2014/main" id="{A0E2FAB9-E849-65D6-C063-378825C7CBCB}"/>
              </a:ext>
            </a:extLst>
          </p:cNvPr>
          <p:cNvPicPr>
            <a:picLocks noChangeAspect="1"/>
          </p:cNvPicPr>
          <p:nvPr/>
        </p:nvPicPr>
        <p:blipFill>
          <a:blip r:embed="rId4"/>
          <a:stretch>
            <a:fillRect/>
          </a:stretch>
        </p:blipFill>
        <p:spPr>
          <a:xfrm>
            <a:off x="716238" y="4461909"/>
            <a:ext cx="5416774" cy="1158668"/>
          </a:xfrm>
          <a:prstGeom prst="rect">
            <a:avLst/>
          </a:prstGeom>
        </p:spPr>
      </p:pic>
      <p:pic>
        <p:nvPicPr>
          <p:cNvPr id="5" name="Picture 4">
            <a:extLst>
              <a:ext uri="{FF2B5EF4-FFF2-40B4-BE49-F238E27FC236}">
                <a16:creationId xmlns:a16="http://schemas.microsoft.com/office/drawing/2014/main" id="{E366E5AD-86B3-C240-838F-AA938FEA458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7643" y="2688670"/>
            <a:ext cx="4392930" cy="3622675"/>
          </a:xfrm>
          <a:prstGeom prst="rect">
            <a:avLst/>
          </a:prstGeom>
          <a:noFill/>
        </p:spPr>
      </p:pic>
    </p:spTree>
    <p:extLst>
      <p:ext uri="{BB962C8B-B14F-4D97-AF65-F5344CB8AC3E}">
        <p14:creationId xmlns:p14="http://schemas.microsoft.com/office/powerpoint/2010/main" val="381808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39F8-CA60-609B-6B0F-909BA57CA6D6}"/>
              </a:ext>
            </a:extLst>
          </p:cNvPr>
          <p:cNvSpPr>
            <a:spLocks noGrp="1"/>
          </p:cNvSpPr>
          <p:nvPr>
            <p:ph type="title"/>
          </p:nvPr>
        </p:nvSpPr>
        <p:spPr/>
        <p:txBody>
          <a:bodyPr/>
          <a:lstStyle/>
          <a:p>
            <a:r>
              <a:rPr lang="en-US" dirty="0"/>
              <a:t>References</a:t>
            </a:r>
            <a:endParaRPr lang="nb-NO" dirty="0"/>
          </a:p>
        </p:txBody>
      </p:sp>
      <p:sp>
        <p:nvSpPr>
          <p:cNvPr id="3" name="Content Placeholder 2">
            <a:extLst>
              <a:ext uri="{FF2B5EF4-FFF2-40B4-BE49-F238E27FC236}">
                <a16:creationId xmlns:a16="http://schemas.microsoft.com/office/drawing/2014/main" id="{4A091802-5297-DCC1-5987-4E784AE5FDDC}"/>
              </a:ext>
            </a:extLst>
          </p:cNvPr>
          <p:cNvSpPr>
            <a:spLocks noGrp="1"/>
          </p:cNvSpPr>
          <p:nvPr>
            <p:ph idx="1"/>
          </p:nvPr>
        </p:nvSpPr>
        <p:spPr/>
        <p:txBody>
          <a:bodyPr>
            <a:normAutofit/>
          </a:bodyPr>
          <a:lstStyle/>
          <a:p>
            <a:r>
              <a:rPr lang="en-US" sz="2000" dirty="0"/>
              <a:t>AI in the Sciences and Engineering (2024), ETH Zurich, </a:t>
            </a:r>
            <a:r>
              <a:rPr lang="en-US" sz="2000" dirty="0" err="1"/>
              <a:t>CAMLab</a:t>
            </a:r>
            <a:r>
              <a:rPr lang="en-US" sz="2000" dirty="0"/>
              <a:t> </a:t>
            </a:r>
          </a:p>
          <a:p>
            <a:pPr marL="0" indent="0">
              <a:buNone/>
            </a:pPr>
            <a:r>
              <a:rPr lang="nb-NO" sz="1400" dirty="0">
                <a:hlinkClick r:id="rId2"/>
              </a:rPr>
              <a:t>https://camlab.ethz.ch/teaching/ai-in-the-sciences-and-engineering-2024.html</a:t>
            </a:r>
            <a:endParaRPr lang="nb-NO" sz="1400" dirty="0"/>
          </a:p>
          <a:p>
            <a:r>
              <a:rPr lang="en-US" sz="1800" dirty="0"/>
              <a:t>Deep Learning for Scientists and Engineers, by George Em </a:t>
            </a:r>
            <a:r>
              <a:rPr lang="en-US" sz="1800" dirty="0" err="1"/>
              <a:t>Karniadakis</a:t>
            </a:r>
            <a:r>
              <a:rPr lang="en-US" sz="1800" dirty="0"/>
              <a:t>, Khemraj Shukla, Summer 2023 at KTH Stockholm</a:t>
            </a:r>
          </a:p>
          <a:p>
            <a:r>
              <a:rPr lang="en-US" sz="1800" dirty="0"/>
              <a:t>Steve Brunton YouTube channel. </a:t>
            </a:r>
            <a:r>
              <a:rPr lang="en-US" sz="1800" dirty="0">
                <a:hlinkClick r:id="rId3"/>
              </a:rPr>
              <a:t>https://www.youtube.com/@Eigensteve</a:t>
            </a:r>
            <a:endParaRPr lang="en-US" sz="1800" dirty="0"/>
          </a:p>
          <a:p>
            <a:r>
              <a:rPr lang="en-US" sz="1800" dirty="0"/>
              <a:t>https://sciml.tamids.tamu.edu/ecen-689-scientific-machine-learning-spring-2024/</a:t>
            </a:r>
          </a:p>
          <a:p>
            <a:r>
              <a:rPr lang="en-US" sz="1800" dirty="0"/>
              <a:t>…</a:t>
            </a:r>
          </a:p>
          <a:p>
            <a:endParaRPr lang="en-US" sz="1800" dirty="0"/>
          </a:p>
          <a:p>
            <a:endParaRPr lang="en-US" sz="1800" dirty="0"/>
          </a:p>
          <a:p>
            <a:endParaRPr lang="nb-NO" sz="1800" dirty="0"/>
          </a:p>
        </p:txBody>
      </p:sp>
      <p:sp>
        <p:nvSpPr>
          <p:cNvPr id="4" name="Slide Number Placeholder 3">
            <a:extLst>
              <a:ext uri="{FF2B5EF4-FFF2-40B4-BE49-F238E27FC236}">
                <a16:creationId xmlns:a16="http://schemas.microsoft.com/office/drawing/2014/main" id="{4DA0C9A7-0A75-4DF8-B92F-5323B87A4349}"/>
              </a:ext>
            </a:extLst>
          </p:cNvPr>
          <p:cNvSpPr>
            <a:spLocks noGrp="1"/>
          </p:cNvSpPr>
          <p:nvPr>
            <p:ph type="sldNum" sz="quarter" idx="12"/>
          </p:nvPr>
        </p:nvSpPr>
        <p:spPr/>
        <p:txBody>
          <a:bodyPr/>
          <a:lstStyle/>
          <a:p>
            <a:fld id="{68FA913F-7171-4556-8BED-0A30A44EC611}" type="slidenum">
              <a:rPr lang="en-GB" smtClean="0"/>
              <a:pPr/>
              <a:t>3</a:t>
            </a:fld>
            <a:endParaRPr lang="en-GB" dirty="0"/>
          </a:p>
        </p:txBody>
      </p:sp>
    </p:spTree>
    <p:extLst>
      <p:ext uri="{BB962C8B-B14F-4D97-AF65-F5344CB8AC3E}">
        <p14:creationId xmlns:p14="http://schemas.microsoft.com/office/powerpoint/2010/main" val="3539222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59D1-3022-F9CD-8A21-0AAD50797784}"/>
              </a:ext>
            </a:extLst>
          </p:cNvPr>
          <p:cNvSpPr>
            <a:spLocks noGrp="1"/>
          </p:cNvSpPr>
          <p:nvPr>
            <p:ph type="title"/>
          </p:nvPr>
        </p:nvSpPr>
        <p:spPr/>
        <p:txBody>
          <a:bodyPr/>
          <a:lstStyle/>
          <a:p>
            <a:r>
              <a:rPr lang="en-US" sz="4000" dirty="0"/>
              <a:t>How to improve PINNs?</a:t>
            </a:r>
            <a:br>
              <a:rPr lang="en-US" dirty="0"/>
            </a:br>
            <a:r>
              <a:rPr lang="en-US" dirty="0">
                <a:solidFill>
                  <a:srgbClr val="0000FF"/>
                </a:solidFill>
              </a:rPr>
              <a:t>Adaptive Collocation Points</a:t>
            </a:r>
            <a:endParaRPr lang="nb-NO" dirty="0">
              <a:solidFill>
                <a:srgbClr val="0000FF"/>
              </a:solidFill>
            </a:endParaRPr>
          </a:p>
        </p:txBody>
      </p:sp>
      <p:sp>
        <p:nvSpPr>
          <p:cNvPr id="3" name="Content Placeholder 2">
            <a:extLst>
              <a:ext uri="{FF2B5EF4-FFF2-40B4-BE49-F238E27FC236}">
                <a16:creationId xmlns:a16="http://schemas.microsoft.com/office/drawing/2014/main" id="{C7888CA8-61F1-862B-F8C5-38848403C003}"/>
              </a:ext>
            </a:extLst>
          </p:cNvPr>
          <p:cNvSpPr>
            <a:spLocks noGrp="1"/>
          </p:cNvSpPr>
          <p:nvPr>
            <p:ph idx="1"/>
          </p:nvPr>
        </p:nvSpPr>
        <p:spPr/>
        <p:txBody>
          <a:bodyPr>
            <a:normAutofit/>
          </a:bodyPr>
          <a:lstStyle/>
          <a:p>
            <a:r>
              <a:rPr lang="en-US" sz="2400" dirty="0"/>
              <a:t>Adaptive collocation points in PINNs dynamically modifies the spatiotemporal placement of collocation points </a:t>
            </a:r>
          </a:p>
          <a:p>
            <a:r>
              <a:rPr lang="en-US" sz="2400" dirty="0"/>
              <a:t>It works either randomly, or based on the different criteria, such as solution's error estimates.</a:t>
            </a:r>
            <a:endParaRPr lang="nb-NO" sz="2400" dirty="0"/>
          </a:p>
        </p:txBody>
      </p:sp>
      <p:sp>
        <p:nvSpPr>
          <p:cNvPr id="4" name="Slide Number Placeholder 3">
            <a:extLst>
              <a:ext uri="{FF2B5EF4-FFF2-40B4-BE49-F238E27FC236}">
                <a16:creationId xmlns:a16="http://schemas.microsoft.com/office/drawing/2014/main" id="{623E8D2A-DCC7-2BE3-8224-FDC52963C0A5}"/>
              </a:ext>
            </a:extLst>
          </p:cNvPr>
          <p:cNvSpPr>
            <a:spLocks noGrp="1"/>
          </p:cNvSpPr>
          <p:nvPr>
            <p:ph type="sldNum" sz="quarter" idx="12"/>
          </p:nvPr>
        </p:nvSpPr>
        <p:spPr/>
        <p:txBody>
          <a:bodyPr/>
          <a:lstStyle/>
          <a:p>
            <a:fld id="{68FA913F-7171-4556-8BED-0A30A44EC611}" type="slidenum">
              <a:rPr lang="en-GB" smtClean="0"/>
              <a:pPr/>
              <a:t>30</a:t>
            </a:fld>
            <a:endParaRPr lang="en-GB" dirty="0"/>
          </a:p>
        </p:txBody>
      </p:sp>
      <p:pic>
        <p:nvPicPr>
          <p:cNvPr id="6" name="Picture 5" descr="A screenshot of a computer screen&#10;&#10;Description automatically generated">
            <a:extLst>
              <a:ext uri="{FF2B5EF4-FFF2-40B4-BE49-F238E27FC236}">
                <a16:creationId xmlns:a16="http://schemas.microsoft.com/office/drawing/2014/main" id="{54769AFF-48F3-D52C-4C40-21709E30ED0F}"/>
              </a:ext>
            </a:extLst>
          </p:cNvPr>
          <p:cNvPicPr>
            <a:picLocks noChangeAspect="1"/>
          </p:cNvPicPr>
          <p:nvPr/>
        </p:nvPicPr>
        <p:blipFill>
          <a:blip r:embed="rId3">
            <a:extLst>
              <a:ext uri="{28A0092B-C50C-407E-A947-70E740481C1C}">
                <a14:useLocalDpi xmlns:a14="http://schemas.microsoft.com/office/drawing/2010/main" val="0"/>
              </a:ext>
            </a:extLst>
          </a:blip>
          <a:srcRect l="1226" t="6898" r="29255" b="47262"/>
          <a:stretch/>
        </p:blipFill>
        <p:spPr>
          <a:xfrm>
            <a:off x="1697524" y="3498574"/>
            <a:ext cx="7873858" cy="3059447"/>
          </a:xfrm>
          <a:prstGeom prst="rect">
            <a:avLst/>
          </a:prstGeom>
        </p:spPr>
      </p:pic>
    </p:spTree>
    <p:extLst>
      <p:ext uri="{BB962C8B-B14F-4D97-AF65-F5344CB8AC3E}">
        <p14:creationId xmlns:p14="http://schemas.microsoft.com/office/powerpoint/2010/main" val="714069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59D1-3022-F9CD-8A21-0AAD50797784}"/>
              </a:ext>
            </a:extLst>
          </p:cNvPr>
          <p:cNvSpPr>
            <a:spLocks noGrp="1"/>
          </p:cNvSpPr>
          <p:nvPr>
            <p:ph type="title"/>
          </p:nvPr>
        </p:nvSpPr>
        <p:spPr/>
        <p:txBody>
          <a:bodyPr/>
          <a:lstStyle/>
          <a:p>
            <a:r>
              <a:rPr lang="en-US" sz="4000" dirty="0"/>
              <a:t>How to improve PINNs?</a:t>
            </a:r>
            <a:br>
              <a:rPr lang="en-US" dirty="0"/>
            </a:br>
            <a:r>
              <a:rPr lang="en-US" dirty="0">
                <a:solidFill>
                  <a:srgbClr val="0000FF"/>
                </a:solidFill>
              </a:rPr>
              <a:t>Improved Network Architecture</a:t>
            </a:r>
            <a:endParaRPr lang="nb-NO" dirty="0">
              <a:solidFill>
                <a:srgbClr val="0000FF"/>
              </a:solidFill>
            </a:endParaRPr>
          </a:p>
        </p:txBody>
      </p:sp>
      <p:pic>
        <p:nvPicPr>
          <p:cNvPr id="7" name="Content Placeholder 6" descr="A diagram of a diagram of a variety of objects&#10;&#10;Description automatically generated with medium confidence">
            <a:extLst>
              <a:ext uri="{FF2B5EF4-FFF2-40B4-BE49-F238E27FC236}">
                <a16:creationId xmlns:a16="http://schemas.microsoft.com/office/drawing/2014/main" id="{70872EDD-9C67-DA40-E5C3-3CEBCAAB33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50604" y="1785868"/>
            <a:ext cx="6528990" cy="4692579"/>
          </a:xfrm>
        </p:spPr>
      </p:pic>
      <p:sp>
        <p:nvSpPr>
          <p:cNvPr id="4" name="Slide Number Placeholder 3">
            <a:extLst>
              <a:ext uri="{FF2B5EF4-FFF2-40B4-BE49-F238E27FC236}">
                <a16:creationId xmlns:a16="http://schemas.microsoft.com/office/drawing/2014/main" id="{623E8D2A-DCC7-2BE3-8224-FDC52963C0A5}"/>
              </a:ext>
            </a:extLst>
          </p:cNvPr>
          <p:cNvSpPr>
            <a:spLocks noGrp="1"/>
          </p:cNvSpPr>
          <p:nvPr>
            <p:ph type="sldNum" sz="quarter" idx="12"/>
          </p:nvPr>
        </p:nvSpPr>
        <p:spPr/>
        <p:txBody>
          <a:bodyPr/>
          <a:lstStyle/>
          <a:p>
            <a:fld id="{68FA913F-7171-4556-8BED-0A30A44EC611}" type="slidenum">
              <a:rPr lang="en-GB" smtClean="0"/>
              <a:pPr/>
              <a:t>31</a:t>
            </a:fld>
            <a:endParaRPr lang="en-GB" dirty="0"/>
          </a:p>
        </p:txBody>
      </p:sp>
    </p:spTree>
    <p:extLst>
      <p:ext uri="{BB962C8B-B14F-4D97-AF65-F5344CB8AC3E}">
        <p14:creationId xmlns:p14="http://schemas.microsoft.com/office/powerpoint/2010/main" val="4293473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FE943F-C55A-C098-EF85-E5362C543242}"/>
              </a:ext>
            </a:extLst>
          </p:cNvPr>
          <p:cNvPicPr>
            <a:picLocks noChangeAspect="1"/>
          </p:cNvPicPr>
          <p:nvPr/>
        </p:nvPicPr>
        <p:blipFill>
          <a:blip r:embed="rId3"/>
          <a:stretch>
            <a:fillRect/>
          </a:stretch>
        </p:blipFill>
        <p:spPr>
          <a:xfrm>
            <a:off x="607909" y="2781204"/>
            <a:ext cx="10971179" cy="3183793"/>
          </a:xfrm>
          <a:prstGeom prst="rect">
            <a:avLst/>
          </a:prstGeom>
        </p:spPr>
      </p:pic>
      <p:sp>
        <p:nvSpPr>
          <p:cNvPr id="12" name="Rectangle 11">
            <a:extLst>
              <a:ext uri="{FF2B5EF4-FFF2-40B4-BE49-F238E27FC236}">
                <a16:creationId xmlns:a16="http://schemas.microsoft.com/office/drawing/2014/main" id="{C33D87B6-8253-8716-5FD7-0723EDB896D0}"/>
              </a:ext>
            </a:extLst>
          </p:cNvPr>
          <p:cNvSpPr/>
          <p:nvPr/>
        </p:nvSpPr>
        <p:spPr>
          <a:xfrm>
            <a:off x="710648" y="5836593"/>
            <a:ext cx="10038522" cy="9418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41E859D1-3022-F9CD-8A21-0AAD50797784}"/>
              </a:ext>
            </a:extLst>
          </p:cNvPr>
          <p:cNvSpPr>
            <a:spLocks noGrp="1"/>
          </p:cNvSpPr>
          <p:nvPr>
            <p:ph type="title"/>
          </p:nvPr>
        </p:nvSpPr>
        <p:spPr>
          <a:xfrm>
            <a:off x="838200" y="176279"/>
            <a:ext cx="10515600" cy="1325563"/>
          </a:xfrm>
        </p:spPr>
        <p:txBody>
          <a:bodyPr>
            <a:normAutofit fontScale="90000"/>
          </a:bodyPr>
          <a:lstStyle/>
          <a:p>
            <a:r>
              <a:rPr lang="en-US" sz="4000" dirty="0"/>
              <a:t>How to improve PINNs?</a:t>
            </a:r>
            <a:br>
              <a:rPr lang="en-US" dirty="0"/>
            </a:br>
            <a:r>
              <a:rPr lang="en-US" sz="4000" dirty="0">
                <a:solidFill>
                  <a:srgbClr val="0000FF"/>
                </a:solidFill>
              </a:rPr>
              <a:t>Normalized Mathematics / Changing Coordinates</a:t>
            </a:r>
            <a:endParaRPr lang="nb-NO" dirty="0">
              <a:solidFill>
                <a:srgbClr val="0000FF"/>
              </a:solidFill>
            </a:endParaRPr>
          </a:p>
        </p:txBody>
      </p:sp>
      <p:sp>
        <p:nvSpPr>
          <p:cNvPr id="3" name="Content Placeholder 2">
            <a:extLst>
              <a:ext uri="{FF2B5EF4-FFF2-40B4-BE49-F238E27FC236}">
                <a16:creationId xmlns:a16="http://schemas.microsoft.com/office/drawing/2014/main" id="{C7888CA8-61F1-862B-F8C5-38848403C003}"/>
              </a:ext>
            </a:extLst>
          </p:cNvPr>
          <p:cNvSpPr>
            <a:spLocks noGrp="1"/>
          </p:cNvSpPr>
          <p:nvPr>
            <p:ph idx="1"/>
          </p:nvPr>
        </p:nvSpPr>
        <p:spPr>
          <a:xfrm>
            <a:off x="953346" y="1537047"/>
            <a:ext cx="10515600" cy="4351338"/>
          </a:xfrm>
        </p:spPr>
        <p:txBody>
          <a:bodyPr>
            <a:normAutofit/>
          </a:bodyPr>
          <a:lstStyle/>
          <a:p>
            <a:r>
              <a:rPr lang="en-US" sz="2400" dirty="0"/>
              <a:t>Different studies have proven the performance of PINNs can be significantly improved if the dimensionless forms of PDEs are applied to define residual loss of the system</a:t>
            </a:r>
            <a:endParaRPr lang="nb-NO" sz="2400" dirty="0"/>
          </a:p>
        </p:txBody>
      </p:sp>
      <p:sp>
        <p:nvSpPr>
          <p:cNvPr id="4" name="Slide Number Placeholder 3">
            <a:extLst>
              <a:ext uri="{FF2B5EF4-FFF2-40B4-BE49-F238E27FC236}">
                <a16:creationId xmlns:a16="http://schemas.microsoft.com/office/drawing/2014/main" id="{623E8D2A-DCC7-2BE3-8224-FDC52963C0A5}"/>
              </a:ext>
            </a:extLst>
          </p:cNvPr>
          <p:cNvSpPr>
            <a:spLocks noGrp="1"/>
          </p:cNvSpPr>
          <p:nvPr>
            <p:ph type="sldNum" sz="quarter" idx="12"/>
          </p:nvPr>
        </p:nvSpPr>
        <p:spPr/>
        <p:txBody>
          <a:bodyPr/>
          <a:lstStyle/>
          <a:p>
            <a:fld id="{68FA913F-7171-4556-8BED-0A30A44EC611}" type="slidenum">
              <a:rPr lang="en-GB" smtClean="0"/>
              <a:pPr/>
              <a:t>32</a:t>
            </a:fld>
            <a:endParaRPr lang="en-GB"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9A0CD1-428F-823B-8467-5D35DDD724E7}"/>
                  </a:ext>
                </a:extLst>
              </p:cNvPr>
              <p:cNvSpPr txBox="1"/>
              <p:nvPr/>
            </p:nvSpPr>
            <p:spPr>
              <a:xfrm>
                <a:off x="352974" y="5836594"/>
                <a:ext cx="38657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i="1" smtClean="0">
                              <a:solidFill>
                                <a:srgbClr val="836967"/>
                              </a:solidFill>
                              <a:latin typeface="Cambria Math" panose="02040503050406030204" pitchFamily="18" charset="0"/>
                            </a:rPr>
                          </m:ctrlPr>
                        </m:sSubPr>
                        <m:e>
                          <m:r>
                            <a:rPr lang="nb-NO" i="0">
                              <a:latin typeface="Cambria Math" panose="02040503050406030204" pitchFamily="18" charset="0"/>
                            </a:rPr>
                            <m:t>𝜕</m:t>
                          </m:r>
                        </m:e>
                        <m:sub>
                          <m:r>
                            <a:rPr lang="nb-NO" i="1">
                              <a:latin typeface="Cambria Math" panose="02040503050406030204" pitchFamily="18" charset="0"/>
                            </a:rPr>
                            <m:t>𝑇</m:t>
                          </m:r>
                        </m:sub>
                      </m:sSub>
                      <m:sSub>
                        <m:sSubPr>
                          <m:ctrlPr>
                            <a:rPr lang="nb-NO" i="1">
                              <a:solidFill>
                                <a:srgbClr val="836967"/>
                              </a:solidFill>
                              <a:latin typeface="Cambria Math" panose="02040503050406030204" pitchFamily="18" charset="0"/>
                            </a:rPr>
                          </m:ctrlPr>
                        </m:sSubPr>
                        <m:e>
                          <m:r>
                            <a:rPr lang="nb-NO" i="1">
                              <a:latin typeface="Cambria Math" panose="02040503050406030204" pitchFamily="18" charset="0"/>
                            </a:rPr>
                            <m:t>𝑆</m:t>
                          </m:r>
                        </m:e>
                        <m:sub>
                          <m:r>
                            <a:rPr lang="nb-NO" i="1">
                              <a:latin typeface="Cambria Math" panose="02040503050406030204" pitchFamily="18" charset="0"/>
                            </a:rPr>
                            <m:t>𝑛</m:t>
                          </m:r>
                        </m:sub>
                      </m:sSub>
                      <m:r>
                        <a:rPr lang="en-US" b="0" i="0" smtClean="0">
                          <a:latin typeface="Cambria Math" panose="02040503050406030204" pitchFamily="18" charset="0"/>
                        </a:rPr>
                        <m:t>=</m:t>
                      </m:r>
                      <m:sSub>
                        <m:sSubPr>
                          <m:ctrlPr>
                            <a:rPr lang="nb-NO" i="1">
                              <a:solidFill>
                                <a:srgbClr val="836967"/>
                              </a:solidFill>
                              <a:latin typeface="Cambria Math" panose="02040503050406030204" pitchFamily="18" charset="0"/>
                            </a:rPr>
                          </m:ctrlPr>
                        </m:sSubPr>
                        <m:e>
                          <m:r>
                            <a:rPr lang="nb-NO" i="0">
                              <a:latin typeface="Cambria Math" panose="02040503050406030204" pitchFamily="18" charset="0"/>
                            </a:rPr>
                            <m:t>𝜕</m:t>
                          </m:r>
                        </m:e>
                        <m:sub>
                          <m:r>
                            <a:rPr lang="nb-NO" i="1">
                              <a:latin typeface="Cambria Math" panose="02040503050406030204" pitchFamily="18" charset="0"/>
                            </a:rPr>
                            <m:t>𝑋</m:t>
                          </m:r>
                        </m:sub>
                      </m:sSub>
                      <m:d>
                        <m:dPr>
                          <m:ctrlPr>
                            <a:rPr lang="nb-NO" i="1">
                              <a:solidFill>
                                <a:srgbClr val="836967"/>
                              </a:solidFill>
                              <a:latin typeface="Cambria Math" panose="02040503050406030204" pitchFamily="18" charset="0"/>
                            </a:rPr>
                          </m:ctrlPr>
                        </m:dPr>
                        <m:e>
                          <m:sSub>
                            <m:sSubPr>
                              <m:ctrlPr>
                                <a:rPr lang="nb-NO" i="1">
                                  <a:solidFill>
                                    <a:srgbClr val="836967"/>
                                  </a:solidFill>
                                  <a:latin typeface="Cambria Math" panose="02040503050406030204" pitchFamily="18" charset="0"/>
                                </a:rPr>
                              </m:ctrlPr>
                            </m:sSubPr>
                            <m:e>
                              <m:r>
                                <m:rPr>
                                  <m:sty m:val="p"/>
                                </m:rPr>
                                <a:rPr lang="nb-NO" i="0">
                                  <a:latin typeface="Cambria Math" panose="02040503050406030204" pitchFamily="18" charset="0"/>
                                </a:rPr>
                                <m:t>Λ</m:t>
                              </m:r>
                            </m:e>
                            <m:sub>
                              <m:r>
                                <a:rPr lang="nb-NO" i="1">
                                  <a:latin typeface="Cambria Math" panose="02040503050406030204" pitchFamily="18" charset="0"/>
                                </a:rPr>
                                <m:t>𝑛</m:t>
                              </m:r>
                            </m:sub>
                          </m:sSub>
                          <m:d>
                            <m:dPr>
                              <m:ctrlPr>
                                <a:rPr lang="nb-NO" i="1">
                                  <a:latin typeface="Cambria Math" panose="02040503050406030204" pitchFamily="18" charset="0"/>
                                </a:rPr>
                              </m:ctrlPr>
                            </m:dPr>
                            <m:e>
                              <m:sSub>
                                <m:sSubPr>
                                  <m:ctrlPr>
                                    <a:rPr lang="nb-NO" i="1">
                                      <a:solidFill>
                                        <a:srgbClr val="836967"/>
                                      </a:solidFill>
                                      <a:latin typeface="Cambria Math" panose="02040503050406030204" pitchFamily="18" charset="0"/>
                                    </a:rPr>
                                  </m:ctrlPr>
                                </m:sSubPr>
                                <m:e>
                                  <m:r>
                                    <a:rPr lang="nb-NO" i="1">
                                      <a:latin typeface="Cambria Math" panose="02040503050406030204" pitchFamily="18" charset="0"/>
                                    </a:rPr>
                                    <m:t>𝑆</m:t>
                                  </m:r>
                                </m:e>
                                <m:sub>
                                  <m:r>
                                    <a:rPr lang="nb-NO" i="1">
                                      <a:latin typeface="Cambria Math" panose="02040503050406030204" pitchFamily="18" charset="0"/>
                                    </a:rPr>
                                    <m:t>𝑛</m:t>
                                  </m:r>
                                </m:sub>
                              </m:sSub>
                            </m:e>
                          </m:d>
                          <m:sSub>
                            <m:sSubPr>
                              <m:ctrlPr>
                                <a:rPr lang="nb-NO" i="1">
                                  <a:solidFill>
                                    <a:srgbClr val="836967"/>
                                  </a:solidFill>
                                  <a:latin typeface="Cambria Math" panose="02040503050406030204" pitchFamily="18" charset="0"/>
                                </a:rPr>
                              </m:ctrlPr>
                            </m:sSubPr>
                            <m:e>
                              <m:r>
                                <a:rPr lang="nb-NO" i="0">
                                  <a:latin typeface="Cambria Math" panose="02040503050406030204" pitchFamily="18" charset="0"/>
                                </a:rPr>
                                <m:t>𝜕</m:t>
                              </m:r>
                            </m:e>
                            <m:sub>
                              <m:r>
                                <a:rPr lang="nb-NO" i="1">
                                  <a:latin typeface="Cambria Math" panose="02040503050406030204" pitchFamily="18" charset="0"/>
                                </a:rPr>
                                <m:t>𝑋</m:t>
                              </m:r>
                            </m:sub>
                          </m:sSub>
                          <m:sSub>
                            <m:sSubPr>
                              <m:ctrlPr>
                                <a:rPr lang="nb-NO" i="1">
                                  <a:solidFill>
                                    <a:srgbClr val="836967"/>
                                  </a:solidFill>
                                  <a:latin typeface="Cambria Math" panose="02040503050406030204" pitchFamily="18" charset="0"/>
                                </a:rPr>
                              </m:ctrlPr>
                            </m:sSubPr>
                            <m:e>
                              <m:r>
                                <a:rPr lang="nb-NO" i="1">
                                  <a:latin typeface="Cambria Math" panose="02040503050406030204" pitchFamily="18" charset="0"/>
                                </a:rPr>
                                <m:t>𝑆</m:t>
                              </m:r>
                            </m:e>
                            <m:sub>
                              <m:r>
                                <a:rPr lang="nb-NO" i="1">
                                  <a:latin typeface="Cambria Math" panose="02040503050406030204" pitchFamily="18" charset="0"/>
                                </a:rPr>
                                <m:t>𝑛</m:t>
                              </m:r>
                            </m:sub>
                          </m:sSub>
                        </m:e>
                      </m:d>
                    </m:oMath>
                  </m:oMathPara>
                </a14:m>
                <a:endParaRPr lang="nb-NO" dirty="0"/>
              </a:p>
            </p:txBody>
          </p:sp>
        </mc:Choice>
        <mc:Fallback xmlns="">
          <p:sp>
            <p:nvSpPr>
              <p:cNvPr id="7" name="TextBox 6">
                <a:extLst>
                  <a:ext uri="{FF2B5EF4-FFF2-40B4-BE49-F238E27FC236}">
                    <a16:creationId xmlns:a16="http://schemas.microsoft.com/office/drawing/2014/main" id="{639A0CD1-428F-823B-8467-5D35DDD724E7}"/>
                  </a:ext>
                </a:extLst>
              </p:cNvPr>
              <p:cNvSpPr txBox="1">
                <a:spLocks noRot="1" noChangeAspect="1" noMove="1" noResize="1" noEditPoints="1" noAdjustHandles="1" noChangeArrowheads="1" noChangeShapeType="1" noTextEdit="1"/>
              </p:cNvSpPr>
              <p:nvPr/>
            </p:nvSpPr>
            <p:spPr>
              <a:xfrm>
                <a:off x="352974" y="5836594"/>
                <a:ext cx="3865715" cy="369332"/>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9D0831-95F4-388A-17DC-8058BF5C29E7}"/>
                  </a:ext>
                </a:extLst>
              </p:cNvPr>
              <p:cNvSpPr txBox="1"/>
              <p:nvPr/>
            </p:nvSpPr>
            <p:spPr>
              <a:xfrm>
                <a:off x="2890645" y="5911820"/>
                <a:ext cx="61323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i="1" smtClean="0">
                              <a:solidFill>
                                <a:srgbClr val="836967"/>
                              </a:solidFill>
                              <a:latin typeface="Cambria Math" panose="02040503050406030204" pitchFamily="18" charset="0"/>
                            </a:rPr>
                          </m:ctrlPr>
                        </m:sSubPr>
                        <m:e>
                          <m:r>
                            <a:rPr lang="nb-NO">
                              <a:latin typeface="Cambria Math" panose="02040503050406030204" pitchFamily="18" charset="0"/>
                            </a:rPr>
                            <m:t>𝜕</m:t>
                          </m:r>
                        </m:e>
                        <m:sub>
                          <m:r>
                            <a:rPr lang="nb-NO" i="1">
                              <a:latin typeface="Cambria Math" panose="02040503050406030204" pitchFamily="18" charset="0"/>
                            </a:rPr>
                            <m:t>𝑌</m:t>
                          </m:r>
                        </m:sub>
                      </m:sSub>
                      <m:sSub>
                        <m:sSubPr>
                          <m:ctrlPr>
                            <a:rPr lang="nb-NO" i="1">
                              <a:solidFill>
                                <a:srgbClr val="836967"/>
                              </a:solidFill>
                              <a:latin typeface="Cambria Math" panose="02040503050406030204" pitchFamily="18" charset="0"/>
                            </a:rPr>
                          </m:ctrlPr>
                        </m:sSubPr>
                        <m:e>
                          <m:r>
                            <a:rPr lang="nb-NO" i="1">
                              <a:latin typeface="Cambria Math" panose="02040503050406030204" pitchFamily="18" charset="0"/>
                            </a:rPr>
                            <m:t>𝑆</m:t>
                          </m:r>
                        </m:e>
                        <m:sub>
                          <m:r>
                            <a:rPr lang="nb-NO" i="1">
                              <a:latin typeface="Cambria Math" panose="02040503050406030204" pitchFamily="18" charset="0"/>
                            </a:rPr>
                            <m:t>𝑛</m:t>
                          </m:r>
                        </m:sub>
                      </m:sSub>
                      <m:r>
                        <a:rPr lang="en-US" b="0" i="0" smtClean="0">
                          <a:latin typeface="Cambria Math" panose="02040503050406030204" pitchFamily="18" charset="0"/>
                        </a:rPr>
                        <m:t>=</m:t>
                      </m:r>
                      <m:r>
                        <a:rPr lang="nb-NO" i="0">
                          <a:latin typeface="Cambria Math" panose="02040503050406030204" pitchFamily="18" charset="0"/>
                        </a:rPr>
                        <m:t>2</m:t>
                      </m:r>
                      <m:r>
                        <m:rPr>
                          <m:sty m:val="p"/>
                        </m:rPr>
                        <a:rPr lang="nb-NO" i="0">
                          <a:latin typeface="Cambria Math" panose="02040503050406030204" pitchFamily="18" charset="0"/>
                        </a:rPr>
                        <m:t>Y</m:t>
                      </m:r>
                      <m:sSub>
                        <m:sSubPr>
                          <m:ctrlPr>
                            <a:rPr lang="nb-NO" i="1">
                              <a:solidFill>
                                <a:srgbClr val="836967"/>
                              </a:solidFill>
                              <a:latin typeface="Cambria Math" panose="02040503050406030204" pitchFamily="18" charset="0"/>
                            </a:rPr>
                          </m:ctrlPr>
                        </m:sSubPr>
                        <m:e>
                          <m:r>
                            <a:rPr lang="nb-NO" i="0">
                              <a:latin typeface="Cambria Math" panose="02040503050406030204" pitchFamily="18" charset="0"/>
                            </a:rPr>
                            <m:t>𝜕</m:t>
                          </m:r>
                        </m:e>
                        <m:sub>
                          <m:r>
                            <a:rPr lang="nb-NO" i="1">
                              <a:latin typeface="Cambria Math" panose="02040503050406030204" pitchFamily="18" charset="0"/>
                            </a:rPr>
                            <m:t>𝑋</m:t>
                          </m:r>
                        </m:sub>
                      </m:sSub>
                      <m:d>
                        <m:dPr>
                          <m:ctrlPr>
                            <a:rPr lang="nb-NO" i="1">
                              <a:solidFill>
                                <a:srgbClr val="836967"/>
                              </a:solidFill>
                              <a:latin typeface="Cambria Math" panose="02040503050406030204" pitchFamily="18" charset="0"/>
                            </a:rPr>
                          </m:ctrlPr>
                        </m:dPr>
                        <m:e>
                          <m:sSub>
                            <m:sSubPr>
                              <m:ctrlPr>
                                <a:rPr lang="nb-NO" i="1">
                                  <a:solidFill>
                                    <a:srgbClr val="836967"/>
                                  </a:solidFill>
                                  <a:latin typeface="Cambria Math" panose="02040503050406030204" pitchFamily="18" charset="0"/>
                                </a:rPr>
                              </m:ctrlPr>
                            </m:sSubPr>
                            <m:e>
                              <m:r>
                                <m:rPr>
                                  <m:sty m:val="p"/>
                                </m:rPr>
                                <a:rPr lang="nb-NO" i="0">
                                  <a:latin typeface="Cambria Math" panose="02040503050406030204" pitchFamily="18" charset="0"/>
                                </a:rPr>
                                <m:t>Λ</m:t>
                              </m:r>
                            </m:e>
                            <m:sub>
                              <m:r>
                                <a:rPr lang="nb-NO" i="1">
                                  <a:latin typeface="Cambria Math" panose="02040503050406030204" pitchFamily="18" charset="0"/>
                                </a:rPr>
                                <m:t>𝑛</m:t>
                              </m:r>
                            </m:sub>
                          </m:sSub>
                          <m:d>
                            <m:dPr>
                              <m:ctrlPr>
                                <a:rPr lang="nb-NO" i="1">
                                  <a:latin typeface="Cambria Math" panose="02040503050406030204" pitchFamily="18" charset="0"/>
                                </a:rPr>
                              </m:ctrlPr>
                            </m:dPr>
                            <m:e>
                              <m:sSub>
                                <m:sSubPr>
                                  <m:ctrlPr>
                                    <a:rPr lang="nb-NO" i="1">
                                      <a:solidFill>
                                        <a:srgbClr val="836967"/>
                                      </a:solidFill>
                                      <a:latin typeface="Cambria Math" panose="02040503050406030204" pitchFamily="18" charset="0"/>
                                    </a:rPr>
                                  </m:ctrlPr>
                                </m:sSubPr>
                                <m:e>
                                  <m:r>
                                    <a:rPr lang="nb-NO" i="1">
                                      <a:latin typeface="Cambria Math" panose="02040503050406030204" pitchFamily="18" charset="0"/>
                                    </a:rPr>
                                    <m:t>𝑆</m:t>
                                  </m:r>
                                </m:e>
                                <m:sub>
                                  <m:r>
                                    <a:rPr lang="nb-NO" i="1">
                                      <a:latin typeface="Cambria Math" panose="02040503050406030204" pitchFamily="18" charset="0"/>
                                    </a:rPr>
                                    <m:t>𝑛</m:t>
                                  </m:r>
                                </m:sub>
                              </m:sSub>
                            </m:e>
                          </m:d>
                          <m:sSub>
                            <m:sSubPr>
                              <m:ctrlPr>
                                <a:rPr lang="nb-NO" i="1">
                                  <a:solidFill>
                                    <a:srgbClr val="836967"/>
                                  </a:solidFill>
                                  <a:latin typeface="Cambria Math" panose="02040503050406030204" pitchFamily="18" charset="0"/>
                                </a:rPr>
                              </m:ctrlPr>
                            </m:sSubPr>
                            <m:e>
                              <m:r>
                                <a:rPr lang="nb-NO" i="0">
                                  <a:latin typeface="Cambria Math" panose="02040503050406030204" pitchFamily="18" charset="0"/>
                                </a:rPr>
                                <m:t>𝜕</m:t>
                              </m:r>
                            </m:e>
                            <m:sub>
                              <m:r>
                                <a:rPr lang="nb-NO" i="1">
                                  <a:latin typeface="Cambria Math" panose="02040503050406030204" pitchFamily="18" charset="0"/>
                                </a:rPr>
                                <m:t>𝑋</m:t>
                              </m:r>
                            </m:sub>
                          </m:sSub>
                          <m:sSub>
                            <m:sSubPr>
                              <m:ctrlPr>
                                <a:rPr lang="nb-NO" i="1">
                                  <a:solidFill>
                                    <a:srgbClr val="836967"/>
                                  </a:solidFill>
                                  <a:latin typeface="Cambria Math" panose="02040503050406030204" pitchFamily="18" charset="0"/>
                                </a:rPr>
                              </m:ctrlPr>
                            </m:sSubPr>
                            <m:e>
                              <m:r>
                                <a:rPr lang="nb-NO" i="1">
                                  <a:latin typeface="Cambria Math" panose="02040503050406030204" pitchFamily="18" charset="0"/>
                                </a:rPr>
                                <m:t>𝑆</m:t>
                              </m:r>
                            </m:e>
                            <m:sub>
                              <m:r>
                                <a:rPr lang="nb-NO" i="1">
                                  <a:latin typeface="Cambria Math" panose="02040503050406030204" pitchFamily="18" charset="0"/>
                                </a:rPr>
                                <m:t>𝑛</m:t>
                              </m:r>
                            </m:sub>
                          </m:sSub>
                        </m:e>
                      </m:d>
                    </m:oMath>
                  </m:oMathPara>
                </a14:m>
                <a:endParaRPr lang="nb-NO" dirty="0"/>
              </a:p>
            </p:txBody>
          </p:sp>
        </mc:Choice>
        <mc:Fallback xmlns="">
          <p:sp>
            <p:nvSpPr>
              <p:cNvPr id="8" name="TextBox 7">
                <a:extLst>
                  <a:ext uri="{FF2B5EF4-FFF2-40B4-BE49-F238E27FC236}">
                    <a16:creationId xmlns:a16="http://schemas.microsoft.com/office/drawing/2014/main" id="{489D0831-95F4-388A-17DC-8058BF5C29E7}"/>
                  </a:ext>
                </a:extLst>
              </p:cNvPr>
              <p:cNvSpPr txBox="1">
                <a:spLocks noRot="1" noChangeAspect="1" noMove="1" noResize="1" noEditPoints="1" noAdjustHandles="1" noChangeArrowheads="1" noChangeShapeType="1" noTextEdit="1"/>
              </p:cNvSpPr>
              <p:nvPr/>
            </p:nvSpPr>
            <p:spPr>
              <a:xfrm>
                <a:off x="2890645" y="5911820"/>
                <a:ext cx="6132352" cy="369332"/>
              </a:xfrm>
              <a:prstGeom prst="rect">
                <a:avLst/>
              </a:prstGeom>
              <a:blipFill>
                <a:blip r:embed="rId5"/>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11D61E-BC14-3FE9-1CB0-C8D5BA6AB0FE}"/>
                  </a:ext>
                </a:extLst>
              </p:cNvPr>
              <p:cNvSpPr txBox="1"/>
              <p:nvPr/>
            </p:nvSpPr>
            <p:spPr>
              <a:xfrm>
                <a:off x="6961039" y="5750412"/>
                <a:ext cx="4618049"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i="1" smtClean="0">
                              <a:solidFill>
                                <a:srgbClr val="836967"/>
                              </a:solidFill>
                              <a:latin typeface="Cambria Math" panose="02040503050406030204" pitchFamily="18" charset="0"/>
                            </a:rPr>
                          </m:ctrlPr>
                        </m:sSubPr>
                        <m:e>
                          <m:r>
                            <a:rPr lang="nb-NO" i="0">
                              <a:latin typeface="Cambria Math" panose="02040503050406030204" pitchFamily="18" charset="0"/>
                            </a:rPr>
                            <m:t>𝜕</m:t>
                          </m:r>
                        </m:e>
                        <m:sub>
                          <m:r>
                            <a:rPr lang="nb-NO" i="1">
                              <a:latin typeface="Cambria Math" panose="02040503050406030204" pitchFamily="18" charset="0"/>
                            </a:rPr>
                            <m:t>𝑍</m:t>
                          </m:r>
                        </m:sub>
                      </m:sSub>
                      <m:sSub>
                        <m:sSubPr>
                          <m:ctrlPr>
                            <a:rPr lang="nb-NO" i="1">
                              <a:solidFill>
                                <a:srgbClr val="836967"/>
                              </a:solidFill>
                              <a:latin typeface="Cambria Math" panose="02040503050406030204" pitchFamily="18" charset="0"/>
                            </a:rPr>
                          </m:ctrlPr>
                        </m:sSubPr>
                        <m:e>
                          <m:r>
                            <a:rPr lang="nb-NO" i="1">
                              <a:latin typeface="Cambria Math" panose="02040503050406030204" pitchFamily="18" charset="0"/>
                            </a:rPr>
                            <m:t>𝑆</m:t>
                          </m:r>
                        </m:e>
                        <m:sub>
                          <m:r>
                            <a:rPr lang="nb-NO" i="1">
                              <a:latin typeface="Cambria Math" panose="02040503050406030204" pitchFamily="18" charset="0"/>
                            </a:rPr>
                            <m:t>𝑛</m:t>
                          </m:r>
                        </m:sub>
                      </m:sSub>
                      <m:r>
                        <a:rPr lang="en-US" b="0" i="0" smtClean="0">
                          <a:latin typeface="Cambria Math" panose="02040503050406030204" pitchFamily="18" charset="0"/>
                        </a:rPr>
                        <m:t>=−</m:t>
                      </m:r>
                      <m:f>
                        <m:fPr>
                          <m:ctrlPr>
                            <a:rPr lang="nb-NO" i="1">
                              <a:solidFill>
                                <a:srgbClr val="836967"/>
                              </a:solidFill>
                              <a:latin typeface="Cambria Math" panose="02040503050406030204" pitchFamily="18" charset="0"/>
                            </a:rPr>
                          </m:ctrlPr>
                        </m:fPr>
                        <m:num>
                          <m:r>
                            <a:rPr lang="nb-NO" i="0">
                              <a:latin typeface="Cambria Math" panose="02040503050406030204" pitchFamily="18" charset="0"/>
                            </a:rPr>
                            <m:t>2</m:t>
                          </m:r>
                        </m:num>
                        <m:den>
                          <m:r>
                            <a:rPr lang="nb-NO" i="1">
                              <a:latin typeface="Cambria Math" panose="02040503050406030204" pitchFamily="18" charset="0"/>
                            </a:rPr>
                            <m:t>𝑍</m:t>
                          </m:r>
                        </m:den>
                      </m:f>
                      <m:sSub>
                        <m:sSubPr>
                          <m:ctrlPr>
                            <a:rPr lang="nb-NO" i="1">
                              <a:solidFill>
                                <a:srgbClr val="836967"/>
                              </a:solidFill>
                              <a:latin typeface="Cambria Math" panose="02040503050406030204" pitchFamily="18" charset="0"/>
                            </a:rPr>
                          </m:ctrlPr>
                        </m:sSubPr>
                        <m:e>
                          <m:r>
                            <a:rPr lang="nb-NO" i="0">
                              <a:latin typeface="Cambria Math" panose="02040503050406030204" pitchFamily="18" charset="0"/>
                            </a:rPr>
                            <m:t>𝜕</m:t>
                          </m:r>
                        </m:e>
                        <m:sub>
                          <m:r>
                            <a:rPr lang="nb-NO" i="1">
                              <a:latin typeface="Cambria Math" panose="02040503050406030204" pitchFamily="18" charset="0"/>
                            </a:rPr>
                            <m:t>𝑍</m:t>
                          </m:r>
                        </m:sub>
                      </m:sSub>
                      <m:d>
                        <m:dPr>
                          <m:ctrlPr>
                            <a:rPr lang="nb-NO" i="1">
                              <a:solidFill>
                                <a:srgbClr val="836967"/>
                              </a:solidFill>
                              <a:latin typeface="Cambria Math" panose="02040503050406030204" pitchFamily="18" charset="0"/>
                            </a:rPr>
                          </m:ctrlPr>
                        </m:dPr>
                        <m:e>
                          <m:sSub>
                            <m:sSubPr>
                              <m:ctrlPr>
                                <a:rPr lang="nb-NO" i="1">
                                  <a:solidFill>
                                    <a:srgbClr val="836967"/>
                                  </a:solidFill>
                                  <a:latin typeface="Cambria Math" panose="02040503050406030204" pitchFamily="18" charset="0"/>
                                </a:rPr>
                              </m:ctrlPr>
                            </m:sSubPr>
                            <m:e>
                              <m:r>
                                <m:rPr>
                                  <m:sty m:val="p"/>
                                </m:rPr>
                                <a:rPr lang="nb-NO" i="0">
                                  <a:latin typeface="Cambria Math" panose="02040503050406030204" pitchFamily="18" charset="0"/>
                                </a:rPr>
                                <m:t>Λ</m:t>
                              </m:r>
                            </m:e>
                            <m:sub>
                              <m:r>
                                <a:rPr lang="nb-NO" i="1">
                                  <a:latin typeface="Cambria Math" panose="02040503050406030204" pitchFamily="18" charset="0"/>
                                </a:rPr>
                                <m:t>𝑛</m:t>
                              </m:r>
                            </m:sub>
                          </m:sSub>
                          <m:d>
                            <m:dPr>
                              <m:ctrlPr>
                                <a:rPr lang="nb-NO" i="1">
                                  <a:solidFill>
                                    <a:srgbClr val="836967"/>
                                  </a:solidFill>
                                  <a:latin typeface="Cambria Math" panose="02040503050406030204" pitchFamily="18" charset="0"/>
                                </a:rPr>
                              </m:ctrlPr>
                            </m:dPr>
                            <m:e>
                              <m:sSub>
                                <m:sSubPr>
                                  <m:ctrlPr>
                                    <a:rPr lang="nb-NO" i="1">
                                      <a:solidFill>
                                        <a:srgbClr val="836967"/>
                                      </a:solidFill>
                                      <a:latin typeface="Cambria Math" panose="02040503050406030204" pitchFamily="18" charset="0"/>
                                    </a:rPr>
                                  </m:ctrlPr>
                                </m:sSubPr>
                                <m:e>
                                  <m:r>
                                    <a:rPr lang="nb-NO" i="1">
                                      <a:latin typeface="Cambria Math" panose="02040503050406030204" pitchFamily="18" charset="0"/>
                                    </a:rPr>
                                    <m:t>𝑆</m:t>
                                  </m:r>
                                </m:e>
                                <m:sub>
                                  <m:r>
                                    <a:rPr lang="nb-NO" i="1">
                                      <a:latin typeface="Cambria Math" panose="02040503050406030204" pitchFamily="18" charset="0"/>
                                    </a:rPr>
                                    <m:t>𝑛</m:t>
                                  </m:r>
                                </m:sub>
                              </m:sSub>
                            </m:e>
                          </m:d>
                          <m:sSub>
                            <m:sSubPr>
                              <m:ctrlPr>
                                <a:rPr lang="nb-NO" i="1">
                                  <a:solidFill>
                                    <a:srgbClr val="836967"/>
                                  </a:solidFill>
                                  <a:latin typeface="Cambria Math" panose="02040503050406030204" pitchFamily="18" charset="0"/>
                                </a:rPr>
                              </m:ctrlPr>
                            </m:sSubPr>
                            <m:e>
                              <m:r>
                                <a:rPr lang="nb-NO" i="0">
                                  <a:latin typeface="Cambria Math" panose="02040503050406030204" pitchFamily="18" charset="0"/>
                                </a:rPr>
                                <m:t>𝜕</m:t>
                              </m:r>
                            </m:e>
                            <m:sub>
                              <m:r>
                                <a:rPr lang="nb-NO" i="1">
                                  <a:latin typeface="Cambria Math" panose="02040503050406030204" pitchFamily="18" charset="0"/>
                                </a:rPr>
                                <m:t>𝑍</m:t>
                              </m:r>
                            </m:sub>
                          </m:sSub>
                          <m:sSub>
                            <m:sSubPr>
                              <m:ctrlPr>
                                <a:rPr lang="nb-NO" i="1">
                                  <a:solidFill>
                                    <a:srgbClr val="836967"/>
                                  </a:solidFill>
                                  <a:latin typeface="Cambria Math" panose="02040503050406030204" pitchFamily="18" charset="0"/>
                                </a:rPr>
                              </m:ctrlPr>
                            </m:sSubPr>
                            <m:e>
                              <m:r>
                                <a:rPr lang="nb-NO" i="1">
                                  <a:latin typeface="Cambria Math" panose="02040503050406030204" pitchFamily="18" charset="0"/>
                                </a:rPr>
                                <m:t>𝑆</m:t>
                              </m:r>
                            </m:e>
                            <m:sub>
                              <m:r>
                                <a:rPr lang="nb-NO" i="1">
                                  <a:latin typeface="Cambria Math" panose="02040503050406030204" pitchFamily="18" charset="0"/>
                                </a:rPr>
                                <m:t>𝑛</m:t>
                              </m:r>
                            </m:sub>
                          </m:sSub>
                        </m:e>
                      </m:d>
                    </m:oMath>
                  </m:oMathPara>
                </a14:m>
                <a:endParaRPr lang="nb-NO" dirty="0"/>
              </a:p>
            </p:txBody>
          </p:sp>
        </mc:Choice>
        <mc:Fallback xmlns="">
          <p:sp>
            <p:nvSpPr>
              <p:cNvPr id="9" name="TextBox 8">
                <a:extLst>
                  <a:ext uri="{FF2B5EF4-FFF2-40B4-BE49-F238E27FC236}">
                    <a16:creationId xmlns:a16="http://schemas.microsoft.com/office/drawing/2014/main" id="{6711D61E-BC14-3FE9-1CB0-C8D5BA6AB0FE}"/>
                  </a:ext>
                </a:extLst>
              </p:cNvPr>
              <p:cNvSpPr txBox="1">
                <a:spLocks noRot="1" noChangeAspect="1" noMove="1" noResize="1" noEditPoints="1" noAdjustHandles="1" noChangeArrowheads="1" noChangeShapeType="1" noTextEdit="1"/>
              </p:cNvSpPr>
              <p:nvPr/>
            </p:nvSpPr>
            <p:spPr>
              <a:xfrm>
                <a:off x="6961039" y="5750412"/>
                <a:ext cx="4618049" cy="610936"/>
              </a:xfrm>
              <a:prstGeom prst="rect">
                <a:avLst/>
              </a:prstGeom>
              <a:blipFill>
                <a:blip r:embed="rId6"/>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62F6D7-7C36-1B32-E2BD-009D89DAD070}"/>
                  </a:ext>
                </a:extLst>
              </p:cNvPr>
              <p:cNvSpPr txBox="1"/>
              <p:nvPr/>
            </p:nvSpPr>
            <p:spPr>
              <a:xfrm>
                <a:off x="4557958" y="6356378"/>
                <a:ext cx="1331752" cy="372410"/>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Y</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nb-NO" i="1">
                            <a:effectLst/>
                            <a:latin typeface="Cambria Math" panose="02040503050406030204" pitchFamily="18" charset="0"/>
                          </a:rPr>
                        </m:ctrlPr>
                      </m:sSupPr>
                      <m:e>
                        <m:r>
                          <a:rPr lang="nb-NO" sz="1800" i="1">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0.5</m:t>
                        </m:r>
                      </m:sup>
                    </m:sSup>
                  </m:oMath>
                </a14:m>
                <a:endParaRPr lang="nb-NO" dirty="0"/>
              </a:p>
            </p:txBody>
          </p:sp>
        </mc:Choice>
        <mc:Fallback xmlns="">
          <p:sp>
            <p:nvSpPr>
              <p:cNvPr id="10" name="TextBox 9">
                <a:extLst>
                  <a:ext uri="{FF2B5EF4-FFF2-40B4-BE49-F238E27FC236}">
                    <a16:creationId xmlns:a16="http://schemas.microsoft.com/office/drawing/2014/main" id="{C462F6D7-7C36-1B32-E2BD-009D89DAD070}"/>
                  </a:ext>
                </a:extLst>
              </p:cNvPr>
              <p:cNvSpPr txBox="1">
                <a:spLocks noRot="1" noChangeAspect="1" noMove="1" noResize="1" noEditPoints="1" noAdjustHandles="1" noChangeArrowheads="1" noChangeShapeType="1" noTextEdit="1"/>
              </p:cNvSpPr>
              <p:nvPr/>
            </p:nvSpPr>
            <p:spPr>
              <a:xfrm>
                <a:off x="4557958" y="6356378"/>
                <a:ext cx="1331752" cy="372410"/>
              </a:xfrm>
              <a:prstGeom prst="rect">
                <a:avLst/>
              </a:prstGeom>
              <a:blipFill>
                <a:blip r:embed="rId7"/>
                <a:stretch>
                  <a:fillRect l="-4128" t="-9836" b="-24590"/>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75D9036-3FCA-78ED-7E16-4927092F4593}"/>
                  </a:ext>
                </a:extLst>
              </p:cNvPr>
              <p:cNvSpPr txBox="1"/>
              <p:nvPr/>
            </p:nvSpPr>
            <p:spPr>
              <a:xfrm>
                <a:off x="8014222" y="6344345"/>
                <a:ext cx="1625366" cy="372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i="1" smtClean="0">
                          <a:latin typeface="Cambria Math" panose="02040503050406030204" pitchFamily="18" charset="0"/>
                        </a:rPr>
                        <m:t>𝑍</m:t>
                      </m:r>
                      <m:r>
                        <a:rPr lang="nb-NO" i="0">
                          <a:latin typeface="Cambria Math" panose="02040503050406030204" pitchFamily="18" charset="0"/>
                        </a:rPr>
                        <m:t>=</m:t>
                      </m:r>
                      <m:f>
                        <m:fPr>
                          <m:type m:val="lin"/>
                          <m:ctrlPr>
                            <a:rPr lang="nb-NO" i="1">
                              <a:latin typeface="Cambria Math" panose="02040503050406030204" pitchFamily="18" charset="0"/>
                            </a:rPr>
                          </m:ctrlPr>
                        </m:fPr>
                        <m:num>
                          <m:r>
                            <a:rPr lang="nb-NO" i="1">
                              <a:latin typeface="Cambria Math" panose="02040503050406030204" pitchFamily="18" charset="0"/>
                            </a:rPr>
                            <m:t>𝑋</m:t>
                          </m:r>
                        </m:num>
                        <m:den>
                          <m:sSup>
                            <m:sSupPr>
                              <m:ctrlPr>
                                <a:rPr lang="nb-NO" i="1">
                                  <a:solidFill>
                                    <a:srgbClr val="836967"/>
                                  </a:solidFill>
                                  <a:latin typeface="Cambria Math" panose="02040503050406030204" pitchFamily="18" charset="0"/>
                                </a:rPr>
                              </m:ctrlPr>
                            </m:sSupPr>
                            <m:e>
                              <m:r>
                                <a:rPr lang="nb-NO" i="1">
                                  <a:latin typeface="Cambria Math" panose="02040503050406030204" pitchFamily="18" charset="0"/>
                                </a:rPr>
                                <m:t>𝑇</m:t>
                              </m:r>
                            </m:e>
                            <m:sup>
                              <m:r>
                                <a:rPr lang="nb-NO" i="0">
                                  <a:latin typeface="Cambria Math" panose="02040503050406030204" pitchFamily="18" charset="0"/>
                                </a:rPr>
                                <m:t>0.5</m:t>
                              </m:r>
                            </m:sup>
                          </m:sSup>
                        </m:den>
                      </m:f>
                    </m:oMath>
                  </m:oMathPara>
                </a14:m>
                <a:endParaRPr lang="nb-NO" dirty="0"/>
              </a:p>
            </p:txBody>
          </p:sp>
        </mc:Choice>
        <mc:Fallback xmlns="">
          <p:sp>
            <p:nvSpPr>
              <p:cNvPr id="11" name="TextBox 10">
                <a:extLst>
                  <a:ext uri="{FF2B5EF4-FFF2-40B4-BE49-F238E27FC236}">
                    <a16:creationId xmlns:a16="http://schemas.microsoft.com/office/drawing/2014/main" id="{775D9036-3FCA-78ED-7E16-4927092F4593}"/>
                  </a:ext>
                </a:extLst>
              </p:cNvPr>
              <p:cNvSpPr txBox="1">
                <a:spLocks noRot="1" noChangeAspect="1" noMove="1" noResize="1" noEditPoints="1" noAdjustHandles="1" noChangeArrowheads="1" noChangeShapeType="1" noTextEdit="1"/>
              </p:cNvSpPr>
              <p:nvPr/>
            </p:nvSpPr>
            <p:spPr>
              <a:xfrm>
                <a:off x="8014222" y="6344345"/>
                <a:ext cx="1625366" cy="372410"/>
              </a:xfrm>
              <a:prstGeom prst="rect">
                <a:avLst/>
              </a:prstGeom>
              <a:blipFill>
                <a:blip r:embed="rId8"/>
                <a:stretch>
                  <a:fillRect t="-114754" r="-5263" b="-177049"/>
                </a:stretch>
              </a:blipFill>
            </p:spPr>
            <p:txBody>
              <a:bodyPr/>
              <a:lstStyle/>
              <a:p>
                <a:r>
                  <a:rPr lang="nb-NO">
                    <a:noFill/>
                  </a:rPr>
                  <a:t> </a:t>
                </a:r>
              </a:p>
            </p:txBody>
          </p:sp>
        </mc:Fallback>
      </mc:AlternateContent>
      <p:sp>
        <p:nvSpPr>
          <p:cNvPr id="14" name="TextBox 13">
            <a:extLst>
              <a:ext uri="{FF2B5EF4-FFF2-40B4-BE49-F238E27FC236}">
                <a16:creationId xmlns:a16="http://schemas.microsoft.com/office/drawing/2014/main" id="{CCA6E8F5-286B-CF61-753B-055AB96BD835}"/>
              </a:ext>
            </a:extLst>
          </p:cNvPr>
          <p:cNvSpPr txBox="1"/>
          <p:nvPr/>
        </p:nvSpPr>
        <p:spPr>
          <a:xfrm>
            <a:off x="0" y="6403800"/>
            <a:ext cx="4383157" cy="461665"/>
          </a:xfrm>
          <a:prstGeom prst="rect">
            <a:avLst/>
          </a:prstGeom>
          <a:noFill/>
        </p:spPr>
        <p:txBody>
          <a:bodyPr wrap="square">
            <a:spAutoFit/>
          </a:bodyPr>
          <a:lstStyle/>
          <a:p>
            <a:r>
              <a:rPr lang="nb-NO" sz="1200" dirty="0"/>
              <a:t>Abbasi et. al., 2023, https://pubs.acs.org/doi/full/10.1021/acs.energyfuels.3c02271</a:t>
            </a:r>
          </a:p>
        </p:txBody>
      </p:sp>
    </p:spTree>
    <p:extLst>
      <p:ext uri="{BB962C8B-B14F-4D97-AF65-F5344CB8AC3E}">
        <p14:creationId xmlns:p14="http://schemas.microsoft.com/office/powerpoint/2010/main" val="905511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59D1-3022-F9CD-8A21-0AAD50797784}"/>
              </a:ext>
            </a:extLst>
          </p:cNvPr>
          <p:cNvSpPr>
            <a:spLocks noGrp="1"/>
          </p:cNvSpPr>
          <p:nvPr>
            <p:ph type="title"/>
          </p:nvPr>
        </p:nvSpPr>
        <p:spPr/>
        <p:txBody>
          <a:bodyPr/>
          <a:lstStyle/>
          <a:p>
            <a:r>
              <a:rPr lang="en-US" sz="4000" dirty="0"/>
              <a:t>How to improve PINNs?</a:t>
            </a:r>
            <a:br>
              <a:rPr lang="en-US" dirty="0"/>
            </a:br>
            <a:r>
              <a:rPr lang="en-US" dirty="0">
                <a:solidFill>
                  <a:srgbClr val="0000FF"/>
                </a:solidFill>
              </a:rPr>
              <a:t>Respecting Causality</a:t>
            </a:r>
            <a:endParaRPr lang="nb-NO" dirty="0">
              <a:solidFill>
                <a:srgbClr val="0000FF"/>
              </a:solidFill>
            </a:endParaRPr>
          </a:p>
        </p:txBody>
      </p:sp>
      <p:sp>
        <p:nvSpPr>
          <p:cNvPr id="4" name="Slide Number Placeholder 3">
            <a:extLst>
              <a:ext uri="{FF2B5EF4-FFF2-40B4-BE49-F238E27FC236}">
                <a16:creationId xmlns:a16="http://schemas.microsoft.com/office/drawing/2014/main" id="{623E8D2A-DCC7-2BE3-8224-FDC52963C0A5}"/>
              </a:ext>
            </a:extLst>
          </p:cNvPr>
          <p:cNvSpPr>
            <a:spLocks noGrp="1"/>
          </p:cNvSpPr>
          <p:nvPr>
            <p:ph type="sldNum" sz="quarter" idx="12"/>
          </p:nvPr>
        </p:nvSpPr>
        <p:spPr/>
        <p:txBody>
          <a:bodyPr/>
          <a:lstStyle/>
          <a:p>
            <a:fld id="{68FA913F-7171-4556-8BED-0A30A44EC611}" type="slidenum">
              <a:rPr lang="en-GB" smtClean="0"/>
              <a:pPr/>
              <a:t>33</a:t>
            </a:fld>
            <a:endParaRPr lang="en-GB" dirty="0"/>
          </a:p>
        </p:txBody>
      </p:sp>
      <p:sp>
        <p:nvSpPr>
          <p:cNvPr id="5" name="Content Placeholder 4">
            <a:extLst>
              <a:ext uri="{FF2B5EF4-FFF2-40B4-BE49-F238E27FC236}">
                <a16:creationId xmlns:a16="http://schemas.microsoft.com/office/drawing/2014/main" id="{A5ABC8FB-25F7-2691-7CBE-D23E030733FB}"/>
              </a:ext>
            </a:extLst>
          </p:cNvPr>
          <p:cNvSpPr>
            <a:spLocks noGrp="1"/>
          </p:cNvSpPr>
          <p:nvPr>
            <p:ph idx="1"/>
          </p:nvPr>
        </p:nvSpPr>
        <p:spPr/>
        <p:txBody>
          <a:bodyPr>
            <a:normAutofit/>
          </a:bodyPr>
          <a:lstStyle/>
          <a:p>
            <a:r>
              <a:rPr lang="en-US" sz="2400" dirty="0"/>
              <a:t>Causality in PINNs refers to the principle that the solution of time-dependent PDEs should respect the natural temporal order of events. </a:t>
            </a:r>
          </a:p>
          <a:p>
            <a:r>
              <a:rPr lang="en-US" sz="2400" dirty="0"/>
              <a:t>In other words, the state of a system at a given time should preferably depend on its past states and not on future states.</a:t>
            </a:r>
            <a:endParaRPr lang="nb-NO" sz="2400" dirty="0"/>
          </a:p>
        </p:txBody>
      </p:sp>
      <p:pic>
        <p:nvPicPr>
          <p:cNvPr id="8" name="Picture 7">
            <a:extLst>
              <a:ext uri="{FF2B5EF4-FFF2-40B4-BE49-F238E27FC236}">
                <a16:creationId xmlns:a16="http://schemas.microsoft.com/office/drawing/2014/main" id="{2DE76839-71FA-8DF8-BB5E-C8082F3127C3}"/>
              </a:ext>
            </a:extLst>
          </p:cNvPr>
          <p:cNvPicPr>
            <a:picLocks noChangeAspect="1"/>
          </p:cNvPicPr>
          <p:nvPr/>
        </p:nvPicPr>
        <p:blipFill>
          <a:blip r:embed="rId3"/>
          <a:stretch>
            <a:fillRect/>
          </a:stretch>
        </p:blipFill>
        <p:spPr>
          <a:xfrm>
            <a:off x="2763078" y="3683658"/>
            <a:ext cx="5752018" cy="1150403"/>
          </a:xfrm>
          <a:prstGeom prst="rect">
            <a:avLst/>
          </a:prstGeom>
        </p:spPr>
      </p:pic>
      <p:pic>
        <p:nvPicPr>
          <p:cNvPr id="10" name="Picture 9">
            <a:extLst>
              <a:ext uri="{FF2B5EF4-FFF2-40B4-BE49-F238E27FC236}">
                <a16:creationId xmlns:a16="http://schemas.microsoft.com/office/drawing/2014/main" id="{3993D0E1-937D-05C4-82D3-F2012F1D52D7}"/>
              </a:ext>
            </a:extLst>
          </p:cNvPr>
          <p:cNvPicPr>
            <a:picLocks noChangeAspect="1"/>
          </p:cNvPicPr>
          <p:nvPr/>
        </p:nvPicPr>
        <p:blipFill>
          <a:blip r:embed="rId4"/>
          <a:stretch>
            <a:fillRect/>
          </a:stretch>
        </p:blipFill>
        <p:spPr>
          <a:xfrm>
            <a:off x="4527274" y="4968998"/>
            <a:ext cx="2299322" cy="602203"/>
          </a:xfrm>
          <a:prstGeom prst="rect">
            <a:avLst/>
          </a:prstGeom>
        </p:spPr>
      </p:pic>
      <p:sp>
        <p:nvSpPr>
          <p:cNvPr id="12" name="TextBox 11">
            <a:extLst>
              <a:ext uri="{FF2B5EF4-FFF2-40B4-BE49-F238E27FC236}">
                <a16:creationId xmlns:a16="http://schemas.microsoft.com/office/drawing/2014/main" id="{E2816CA9-AE44-8455-27C9-C004803C2311}"/>
              </a:ext>
            </a:extLst>
          </p:cNvPr>
          <p:cNvSpPr txBox="1"/>
          <p:nvPr/>
        </p:nvSpPr>
        <p:spPr>
          <a:xfrm>
            <a:off x="149088" y="6396335"/>
            <a:ext cx="6132442" cy="461665"/>
          </a:xfrm>
          <a:prstGeom prst="rect">
            <a:avLst/>
          </a:prstGeom>
          <a:noFill/>
        </p:spPr>
        <p:txBody>
          <a:bodyPr wrap="square">
            <a:spAutoFit/>
          </a:bodyPr>
          <a:lstStyle/>
          <a:p>
            <a:r>
              <a:rPr lang="en-US" sz="1200" dirty="0"/>
              <a:t>Wang et al., 2021, RESPECTING CAUSALITY IS ALL YOU NEED FOR TRAINING PHYSICS-INFORMED NEURAL NETWORKS</a:t>
            </a:r>
            <a:endParaRPr lang="nb-NO" sz="1200" dirty="0"/>
          </a:p>
        </p:txBody>
      </p:sp>
    </p:spTree>
    <p:extLst>
      <p:ext uri="{BB962C8B-B14F-4D97-AF65-F5344CB8AC3E}">
        <p14:creationId xmlns:p14="http://schemas.microsoft.com/office/powerpoint/2010/main" val="3197704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59D1-3022-F9CD-8A21-0AAD50797784}"/>
              </a:ext>
            </a:extLst>
          </p:cNvPr>
          <p:cNvSpPr>
            <a:spLocks noGrp="1"/>
          </p:cNvSpPr>
          <p:nvPr>
            <p:ph type="title"/>
          </p:nvPr>
        </p:nvSpPr>
        <p:spPr/>
        <p:txBody>
          <a:bodyPr/>
          <a:lstStyle/>
          <a:p>
            <a:r>
              <a:rPr lang="en-US" sz="4000" dirty="0"/>
              <a:t>How to improve PINNs?</a:t>
            </a:r>
            <a:br>
              <a:rPr lang="en-US" dirty="0"/>
            </a:br>
            <a:r>
              <a:rPr lang="en-US" dirty="0">
                <a:solidFill>
                  <a:srgbClr val="0000FF"/>
                </a:solidFill>
              </a:rPr>
              <a:t>Curriculum Learning</a:t>
            </a:r>
            <a:endParaRPr lang="nb-NO" dirty="0">
              <a:solidFill>
                <a:srgbClr val="0000FF"/>
              </a:solidFill>
            </a:endParaRPr>
          </a:p>
        </p:txBody>
      </p:sp>
      <p:sp>
        <p:nvSpPr>
          <p:cNvPr id="4" name="Slide Number Placeholder 3">
            <a:extLst>
              <a:ext uri="{FF2B5EF4-FFF2-40B4-BE49-F238E27FC236}">
                <a16:creationId xmlns:a16="http://schemas.microsoft.com/office/drawing/2014/main" id="{623E8D2A-DCC7-2BE3-8224-FDC52963C0A5}"/>
              </a:ext>
            </a:extLst>
          </p:cNvPr>
          <p:cNvSpPr>
            <a:spLocks noGrp="1"/>
          </p:cNvSpPr>
          <p:nvPr>
            <p:ph type="sldNum" sz="quarter" idx="12"/>
          </p:nvPr>
        </p:nvSpPr>
        <p:spPr/>
        <p:txBody>
          <a:bodyPr/>
          <a:lstStyle/>
          <a:p>
            <a:fld id="{68FA913F-7171-4556-8BED-0A30A44EC611}" type="slidenum">
              <a:rPr lang="en-GB" smtClean="0"/>
              <a:pPr/>
              <a:t>34</a:t>
            </a:fld>
            <a:endParaRPr lang="en-GB" dirty="0"/>
          </a:p>
        </p:txBody>
      </p:sp>
      <p:sp>
        <p:nvSpPr>
          <p:cNvPr id="5" name="Content Placeholder 4">
            <a:extLst>
              <a:ext uri="{FF2B5EF4-FFF2-40B4-BE49-F238E27FC236}">
                <a16:creationId xmlns:a16="http://schemas.microsoft.com/office/drawing/2014/main" id="{A5ABC8FB-25F7-2691-7CBE-D23E030733FB}"/>
              </a:ext>
            </a:extLst>
          </p:cNvPr>
          <p:cNvSpPr>
            <a:spLocks noGrp="1"/>
          </p:cNvSpPr>
          <p:nvPr>
            <p:ph idx="1"/>
          </p:nvPr>
        </p:nvSpPr>
        <p:spPr>
          <a:xfrm>
            <a:off x="838200" y="1825625"/>
            <a:ext cx="5130248" cy="4351338"/>
          </a:xfrm>
        </p:spPr>
        <p:txBody>
          <a:bodyPr>
            <a:normAutofit/>
          </a:bodyPr>
          <a:lstStyle/>
          <a:p>
            <a:r>
              <a:rPr lang="en-US" sz="2400" dirty="0"/>
              <a:t>An advanced training strategy that aims to improve the performance and convergence of PINNs, especially when dealing with more complex systems of PDEs.</a:t>
            </a:r>
          </a:p>
          <a:p>
            <a:r>
              <a:rPr lang="en-US" sz="2400" dirty="0"/>
              <a:t>The idea is to start training the network on easier version of the problem before gradually introducing more challenging aspects of the problem </a:t>
            </a:r>
            <a:endParaRPr lang="nb-NO" sz="2400" dirty="0"/>
          </a:p>
        </p:txBody>
      </p:sp>
      <p:sp>
        <p:nvSpPr>
          <p:cNvPr id="12" name="TextBox 11">
            <a:extLst>
              <a:ext uri="{FF2B5EF4-FFF2-40B4-BE49-F238E27FC236}">
                <a16:creationId xmlns:a16="http://schemas.microsoft.com/office/drawing/2014/main" id="{E2816CA9-AE44-8455-27C9-C004803C2311}"/>
              </a:ext>
            </a:extLst>
          </p:cNvPr>
          <p:cNvSpPr txBox="1"/>
          <p:nvPr/>
        </p:nvSpPr>
        <p:spPr>
          <a:xfrm>
            <a:off x="89453" y="6156840"/>
            <a:ext cx="6132442" cy="584775"/>
          </a:xfrm>
          <a:prstGeom prst="rect">
            <a:avLst/>
          </a:prstGeom>
          <a:noFill/>
        </p:spPr>
        <p:txBody>
          <a:bodyPr wrap="square">
            <a:spAutoFit/>
          </a:bodyPr>
          <a:lstStyle/>
          <a:p>
            <a:r>
              <a:rPr lang="nb-NO" sz="1600" dirty="0">
                <a:hlinkClick r:id="rId3"/>
              </a:rPr>
              <a:t>2109.01050</a:t>
            </a:r>
            <a:endParaRPr lang="nb-NO" sz="1600" dirty="0"/>
          </a:p>
          <a:p>
            <a:r>
              <a:rPr lang="nb-NO" sz="1600" dirty="0"/>
              <a:t>Abbasi et al., 2024, https://arxiv.org/abs/2410.20801</a:t>
            </a:r>
          </a:p>
        </p:txBody>
      </p:sp>
      <p:pic>
        <p:nvPicPr>
          <p:cNvPr id="6" name="Picture 5" descr="Several different types of pre-training objects&#10;&#10;Description automatically generated with medium confidence">
            <a:extLst>
              <a:ext uri="{FF2B5EF4-FFF2-40B4-BE49-F238E27FC236}">
                <a16:creationId xmlns:a16="http://schemas.microsoft.com/office/drawing/2014/main" id="{CF531C5A-2715-4983-2ECE-567D3E3A2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613" y="1507090"/>
            <a:ext cx="5192652" cy="4317948"/>
          </a:xfrm>
          <a:prstGeom prst="rect">
            <a:avLst/>
          </a:prstGeom>
        </p:spPr>
      </p:pic>
    </p:spTree>
    <p:extLst>
      <p:ext uri="{BB962C8B-B14F-4D97-AF65-F5344CB8AC3E}">
        <p14:creationId xmlns:p14="http://schemas.microsoft.com/office/powerpoint/2010/main" val="1696567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59D1-3022-F9CD-8A21-0AAD50797784}"/>
              </a:ext>
            </a:extLst>
          </p:cNvPr>
          <p:cNvSpPr>
            <a:spLocks noGrp="1"/>
          </p:cNvSpPr>
          <p:nvPr>
            <p:ph type="title"/>
          </p:nvPr>
        </p:nvSpPr>
        <p:spPr/>
        <p:txBody>
          <a:bodyPr>
            <a:normAutofit fontScale="90000"/>
          </a:bodyPr>
          <a:lstStyle/>
          <a:p>
            <a:r>
              <a:rPr lang="en-US" sz="4000" dirty="0"/>
              <a:t>How to improve PINNs?</a:t>
            </a:r>
            <a:br>
              <a:rPr lang="en-US" dirty="0"/>
            </a:br>
            <a:r>
              <a:rPr lang="en-US" dirty="0">
                <a:solidFill>
                  <a:srgbClr val="0000FF"/>
                </a:solidFill>
              </a:rPr>
              <a:t>Sequence-to-sequence learning [seq2seq]</a:t>
            </a:r>
            <a:endParaRPr lang="nb-NO" dirty="0">
              <a:solidFill>
                <a:srgbClr val="0000FF"/>
              </a:solidFill>
            </a:endParaRPr>
          </a:p>
        </p:txBody>
      </p:sp>
      <p:sp>
        <p:nvSpPr>
          <p:cNvPr id="4" name="Slide Number Placeholder 3">
            <a:extLst>
              <a:ext uri="{FF2B5EF4-FFF2-40B4-BE49-F238E27FC236}">
                <a16:creationId xmlns:a16="http://schemas.microsoft.com/office/drawing/2014/main" id="{623E8D2A-DCC7-2BE3-8224-FDC52963C0A5}"/>
              </a:ext>
            </a:extLst>
          </p:cNvPr>
          <p:cNvSpPr>
            <a:spLocks noGrp="1"/>
          </p:cNvSpPr>
          <p:nvPr>
            <p:ph type="sldNum" sz="quarter" idx="12"/>
          </p:nvPr>
        </p:nvSpPr>
        <p:spPr/>
        <p:txBody>
          <a:bodyPr/>
          <a:lstStyle/>
          <a:p>
            <a:fld id="{68FA913F-7171-4556-8BED-0A30A44EC611}" type="slidenum">
              <a:rPr lang="en-GB" smtClean="0"/>
              <a:pPr/>
              <a:t>35</a:t>
            </a:fld>
            <a:endParaRPr lang="en-GB" dirty="0"/>
          </a:p>
        </p:txBody>
      </p:sp>
      <p:sp>
        <p:nvSpPr>
          <p:cNvPr id="5" name="Content Placeholder 4">
            <a:extLst>
              <a:ext uri="{FF2B5EF4-FFF2-40B4-BE49-F238E27FC236}">
                <a16:creationId xmlns:a16="http://schemas.microsoft.com/office/drawing/2014/main" id="{A5ABC8FB-25F7-2691-7CBE-D23E030733FB}"/>
              </a:ext>
            </a:extLst>
          </p:cNvPr>
          <p:cNvSpPr>
            <a:spLocks noGrp="1"/>
          </p:cNvSpPr>
          <p:nvPr>
            <p:ph idx="1"/>
          </p:nvPr>
        </p:nvSpPr>
        <p:spPr>
          <a:xfrm>
            <a:off x="838200" y="1825625"/>
            <a:ext cx="10661374" cy="4351338"/>
          </a:xfrm>
        </p:spPr>
        <p:txBody>
          <a:bodyPr>
            <a:normAutofit/>
          </a:bodyPr>
          <a:lstStyle/>
          <a:p>
            <a:r>
              <a:rPr lang="en-US" sz="2400" dirty="0"/>
              <a:t>In contrast to regular PINN training, the solution in </a:t>
            </a:r>
            <a:r>
              <a:rPr lang="en-US" sz="2400" dirty="0">
                <a:solidFill>
                  <a:srgbClr val="4E2CE0"/>
                </a:solidFill>
              </a:rPr>
              <a:t>seq2seq</a:t>
            </a:r>
            <a:r>
              <a:rPr lang="en-US" sz="2400" dirty="0"/>
              <a:t> learning is predicted for only one </a:t>
            </a:r>
            <a:r>
              <a:rPr lang="en-US" sz="2400" dirty="0">
                <a:solidFill>
                  <a:srgbClr val="4E2CE0"/>
                </a:solidFill>
              </a:rPr>
              <a:t>∆t</a:t>
            </a:r>
            <a:r>
              <a:rPr lang="en-US" sz="2400" dirty="0"/>
              <a:t> step at a </a:t>
            </a:r>
            <a:r>
              <a:rPr lang="en-US" sz="2400" dirty="0">
                <a:solidFill>
                  <a:srgbClr val="4E2CE0"/>
                </a:solidFill>
              </a:rPr>
              <a:t>time</a:t>
            </a:r>
            <a:r>
              <a:rPr lang="en-US" sz="2400" dirty="0"/>
              <a:t>. Then, the predicted solution at </a:t>
            </a:r>
            <a:r>
              <a:rPr lang="en-US" sz="2400" dirty="0">
                <a:solidFill>
                  <a:srgbClr val="4E2CE0"/>
                </a:solidFill>
              </a:rPr>
              <a:t>t = ∆t</a:t>
            </a:r>
            <a:r>
              <a:rPr lang="en-US" sz="2400" dirty="0"/>
              <a:t> is used as the initial condition for the next segment</a:t>
            </a:r>
            <a:endParaRPr lang="nb-NO" sz="2400" dirty="0"/>
          </a:p>
        </p:txBody>
      </p:sp>
      <p:sp>
        <p:nvSpPr>
          <p:cNvPr id="12" name="TextBox 11">
            <a:extLst>
              <a:ext uri="{FF2B5EF4-FFF2-40B4-BE49-F238E27FC236}">
                <a16:creationId xmlns:a16="http://schemas.microsoft.com/office/drawing/2014/main" id="{E2816CA9-AE44-8455-27C9-C004803C2311}"/>
              </a:ext>
            </a:extLst>
          </p:cNvPr>
          <p:cNvSpPr txBox="1"/>
          <p:nvPr/>
        </p:nvSpPr>
        <p:spPr>
          <a:xfrm>
            <a:off x="89453" y="6305930"/>
            <a:ext cx="6132442" cy="461665"/>
          </a:xfrm>
          <a:prstGeom prst="rect">
            <a:avLst/>
          </a:prstGeom>
          <a:noFill/>
        </p:spPr>
        <p:txBody>
          <a:bodyPr wrap="square">
            <a:spAutoFit/>
          </a:bodyPr>
          <a:lstStyle/>
          <a:p>
            <a:r>
              <a:rPr lang="en-US" sz="1200" dirty="0"/>
              <a:t>Characterizing possible failure modes in physics-informed neural networks, https://arxiv.org/abs/2109.01050</a:t>
            </a:r>
          </a:p>
        </p:txBody>
      </p:sp>
      <p:pic>
        <p:nvPicPr>
          <p:cNvPr id="6" name="Picture 5">
            <a:extLst>
              <a:ext uri="{FF2B5EF4-FFF2-40B4-BE49-F238E27FC236}">
                <a16:creationId xmlns:a16="http://schemas.microsoft.com/office/drawing/2014/main" id="{9E14C3D9-AD2A-5BA5-0892-E92FEC296076}"/>
              </a:ext>
            </a:extLst>
          </p:cNvPr>
          <p:cNvPicPr>
            <a:picLocks noChangeAspect="1"/>
          </p:cNvPicPr>
          <p:nvPr/>
        </p:nvPicPr>
        <p:blipFill>
          <a:blip r:embed="rId3"/>
          <a:stretch>
            <a:fillRect/>
          </a:stretch>
        </p:blipFill>
        <p:spPr>
          <a:xfrm>
            <a:off x="1903113" y="2925240"/>
            <a:ext cx="7734962" cy="3132659"/>
          </a:xfrm>
          <a:prstGeom prst="rect">
            <a:avLst/>
          </a:prstGeom>
        </p:spPr>
      </p:pic>
    </p:spTree>
    <p:extLst>
      <p:ext uri="{BB962C8B-B14F-4D97-AF65-F5344CB8AC3E}">
        <p14:creationId xmlns:p14="http://schemas.microsoft.com/office/powerpoint/2010/main" val="222074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453681D-CC61-D19D-D243-4909BED056D6}"/>
              </a:ext>
            </a:extLst>
          </p:cNvPr>
          <p:cNvPicPr>
            <a:picLocks noGrp="1" noChangeAspect="1"/>
          </p:cNvPicPr>
          <p:nvPr>
            <p:ph idx="1"/>
          </p:nvPr>
        </p:nvPicPr>
        <p:blipFill>
          <a:blip r:embed="rId2"/>
          <a:srcRect t="5254" b="23822"/>
          <a:stretch/>
        </p:blipFill>
        <p:spPr>
          <a:xfrm>
            <a:off x="1510748" y="9"/>
            <a:ext cx="10681252" cy="7575453"/>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3E03BE-816C-A685-8C39-0EA2E30E4B51}"/>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dirty="0">
                <a:latin typeface="Tahoma" panose="020B0604030504040204" pitchFamily="34" charset="0"/>
                <a:ea typeface="Tahoma" panose="020B0604030504040204" pitchFamily="34" charset="0"/>
                <a:cs typeface="Tahoma" panose="020B0604030504040204" pitchFamily="34" charset="0"/>
              </a:rPr>
              <a:t>And many more…</a:t>
            </a:r>
          </a:p>
        </p:txBody>
      </p:sp>
      <p:sp>
        <p:nvSpPr>
          <p:cNvPr id="4" name="Slide Number Placeholder 3">
            <a:extLst>
              <a:ext uri="{FF2B5EF4-FFF2-40B4-BE49-F238E27FC236}">
                <a16:creationId xmlns:a16="http://schemas.microsoft.com/office/drawing/2014/main" id="{1E691BE8-FD7E-A026-DF8A-261A1FC87DC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8FA913F-7171-4556-8BED-0A30A44EC611}" type="slidenum">
              <a:rPr lang="en-US" sz="1200">
                <a:solidFill>
                  <a:srgbClr val="FFFFFF"/>
                </a:solidFill>
                <a:latin typeface="Calibri" panose="020F0502020204030204"/>
                <a:ea typeface="+mn-ea"/>
                <a:cs typeface="+mn-cs"/>
              </a:rPr>
              <a:pPr>
                <a:spcAft>
                  <a:spcPts val="600"/>
                </a:spcAft>
                <a:defRPr/>
              </a:pPr>
              <a:t>36</a:t>
            </a:fld>
            <a:endParaRPr lang="en-US" sz="120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4003671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2A7AF574-DB69-E53D-4740-D8302781B412}"/>
              </a:ext>
            </a:extLst>
          </p:cNvPr>
          <p:cNvPicPr>
            <a:picLocks noChangeAspect="1"/>
          </p:cNvPicPr>
          <p:nvPr/>
        </p:nvPicPr>
        <p:blipFill>
          <a:blip r:embed="rId2"/>
          <a:srcRect t="5254" b="23822"/>
          <a:stretch/>
        </p:blipFill>
        <p:spPr>
          <a:xfrm>
            <a:off x="2522356" y="9"/>
            <a:ext cx="9669644" cy="6857991"/>
          </a:xfrm>
          <a:prstGeom prst="rect">
            <a:avLst/>
          </a:prstGeom>
        </p:spPr>
      </p:pic>
      <p:sp>
        <p:nvSpPr>
          <p:cNvPr id="7" name="Rectangle 6">
            <a:extLst>
              <a:ext uri="{FF2B5EF4-FFF2-40B4-BE49-F238E27FC236}">
                <a16:creationId xmlns:a16="http://schemas.microsoft.com/office/drawing/2014/main" id="{048EC63B-73B2-0C11-1AA5-00098D37CED6}"/>
              </a:ext>
            </a:extLst>
          </p:cNvPr>
          <p:cNvSpPr/>
          <p:nvPr/>
        </p:nvSpPr>
        <p:spPr>
          <a:xfrm>
            <a:off x="-2" y="0"/>
            <a:ext cx="13606672" cy="6858000"/>
          </a:xfrm>
          <a:prstGeom prst="rect">
            <a:avLst/>
          </a:prstGeom>
          <a:gradFill>
            <a:gsLst>
              <a:gs pos="0">
                <a:schemeClr val="accent3">
                  <a:lumMod val="5000"/>
                  <a:lumOff val="95000"/>
                  <a:alpha val="0"/>
                </a:schemeClr>
              </a:gs>
              <a:gs pos="50000">
                <a:srgbClr val="F6F7F8"/>
              </a:gs>
              <a:gs pos="100000">
                <a:schemeClr val="bg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C2E4B410-F1B9-8CB9-00F2-48350C63D892}"/>
              </a:ext>
            </a:extLst>
          </p:cNvPr>
          <p:cNvSpPr>
            <a:spLocks noGrp="1"/>
          </p:cNvSpPr>
          <p:nvPr>
            <p:ph type="title"/>
          </p:nvPr>
        </p:nvSpPr>
        <p:spPr/>
        <p:txBody>
          <a:bodyPr/>
          <a:lstStyle/>
          <a:p>
            <a:r>
              <a:rPr lang="en-US" dirty="0"/>
              <a:t>Moving Forward</a:t>
            </a:r>
            <a:endParaRPr lang="nb-NO" dirty="0"/>
          </a:p>
        </p:txBody>
      </p:sp>
      <p:sp>
        <p:nvSpPr>
          <p:cNvPr id="3" name="Content Placeholder 2">
            <a:extLst>
              <a:ext uri="{FF2B5EF4-FFF2-40B4-BE49-F238E27FC236}">
                <a16:creationId xmlns:a16="http://schemas.microsoft.com/office/drawing/2014/main" id="{7A47D06A-115E-83B3-EE62-63BC4AF0679D}"/>
              </a:ext>
            </a:extLst>
          </p:cNvPr>
          <p:cNvSpPr>
            <a:spLocks noGrp="1"/>
          </p:cNvSpPr>
          <p:nvPr>
            <p:ph idx="1"/>
          </p:nvPr>
        </p:nvSpPr>
        <p:spPr/>
        <p:txBody>
          <a:bodyPr/>
          <a:lstStyle/>
          <a:p>
            <a:r>
              <a:rPr lang="en-US" dirty="0"/>
              <a:t>PINNs is just one of the first techniques for physics based neural calculations.</a:t>
            </a:r>
          </a:p>
          <a:p>
            <a:pPr marL="0" indent="0">
              <a:buNone/>
            </a:pPr>
            <a:r>
              <a:rPr lang="en-US" sz="2400" dirty="0">
                <a:solidFill>
                  <a:srgbClr val="4E2CE0"/>
                </a:solidFill>
              </a:rPr>
              <a:t>e.g.,</a:t>
            </a:r>
          </a:p>
          <a:p>
            <a:r>
              <a:rPr lang="en-US" sz="2000" b="1" i="0" dirty="0">
                <a:solidFill>
                  <a:srgbClr val="4E2CE0"/>
                </a:solidFill>
                <a:effectLst/>
              </a:rPr>
              <a:t>ODIL</a:t>
            </a:r>
            <a:r>
              <a:rPr lang="en-US" sz="2000" b="0" i="0" dirty="0">
                <a:solidFill>
                  <a:srgbClr val="4E2CE0"/>
                </a:solidFill>
                <a:effectLst/>
              </a:rPr>
              <a:t> (Optimizing a Discrete Loss) - https://github.com/cselab/odil</a:t>
            </a:r>
          </a:p>
          <a:p>
            <a:r>
              <a:rPr lang="nb-NO" sz="2000" dirty="0">
                <a:solidFill>
                  <a:srgbClr val="4E2CE0"/>
                </a:solidFill>
              </a:rPr>
              <a:t>Hybrid Methods (Neural-</a:t>
            </a:r>
            <a:r>
              <a:rPr lang="nb-NO" sz="2000" dirty="0" err="1">
                <a:solidFill>
                  <a:srgbClr val="4E2CE0"/>
                </a:solidFill>
              </a:rPr>
              <a:t>Numerical</a:t>
            </a:r>
            <a:r>
              <a:rPr lang="nb-NO" sz="2000" dirty="0">
                <a:solidFill>
                  <a:srgbClr val="4E2CE0"/>
                </a:solidFill>
              </a:rPr>
              <a:t> Integration)</a:t>
            </a:r>
          </a:p>
          <a:p>
            <a:r>
              <a:rPr lang="nb-NO" sz="2000" dirty="0" err="1">
                <a:solidFill>
                  <a:srgbClr val="4E2CE0"/>
                </a:solidFill>
              </a:rPr>
              <a:t>Physics-informed</a:t>
            </a:r>
            <a:r>
              <a:rPr lang="nb-NO" sz="2000" dirty="0">
                <a:solidFill>
                  <a:srgbClr val="4E2CE0"/>
                </a:solidFill>
              </a:rPr>
              <a:t> </a:t>
            </a:r>
            <a:r>
              <a:rPr lang="nb-NO" sz="2000" dirty="0" err="1">
                <a:solidFill>
                  <a:srgbClr val="4E2CE0"/>
                </a:solidFill>
              </a:rPr>
              <a:t>Convolutional</a:t>
            </a:r>
            <a:r>
              <a:rPr lang="nb-NO" sz="2000" dirty="0">
                <a:solidFill>
                  <a:srgbClr val="4E2CE0"/>
                </a:solidFill>
              </a:rPr>
              <a:t> Neural Networks (PICNN)</a:t>
            </a:r>
          </a:p>
          <a:p>
            <a:r>
              <a:rPr lang="nb-NO" sz="2000" dirty="0">
                <a:solidFill>
                  <a:srgbClr val="4E2CE0"/>
                </a:solidFill>
              </a:rPr>
              <a:t>…</a:t>
            </a:r>
          </a:p>
        </p:txBody>
      </p:sp>
      <p:sp>
        <p:nvSpPr>
          <p:cNvPr id="4" name="Slide Number Placeholder 3">
            <a:extLst>
              <a:ext uri="{FF2B5EF4-FFF2-40B4-BE49-F238E27FC236}">
                <a16:creationId xmlns:a16="http://schemas.microsoft.com/office/drawing/2014/main" id="{8FF556ED-FAE4-723C-2DA5-E1E14C1D6B0B}"/>
              </a:ext>
            </a:extLst>
          </p:cNvPr>
          <p:cNvSpPr>
            <a:spLocks noGrp="1"/>
          </p:cNvSpPr>
          <p:nvPr>
            <p:ph type="sldNum" sz="quarter" idx="12"/>
          </p:nvPr>
        </p:nvSpPr>
        <p:spPr/>
        <p:txBody>
          <a:bodyPr/>
          <a:lstStyle/>
          <a:p>
            <a:fld id="{68FA913F-7171-4556-8BED-0A30A44EC611}" type="slidenum">
              <a:rPr lang="en-GB" smtClean="0"/>
              <a:pPr/>
              <a:t>37</a:t>
            </a:fld>
            <a:endParaRPr lang="en-GB" dirty="0"/>
          </a:p>
        </p:txBody>
      </p:sp>
      <p:pic>
        <p:nvPicPr>
          <p:cNvPr id="6" name="Picture 5">
            <a:extLst>
              <a:ext uri="{FF2B5EF4-FFF2-40B4-BE49-F238E27FC236}">
                <a16:creationId xmlns:a16="http://schemas.microsoft.com/office/drawing/2014/main" id="{93C18CC2-100E-8C68-8B38-2750ED7EC58D}"/>
              </a:ext>
            </a:extLst>
          </p:cNvPr>
          <p:cNvPicPr>
            <a:picLocks noChangeAspect="1"/>
          </p:cNvPicPr>
          <p:nvPr/>
        </p:nvPicPr>
        <p:blipFill>
          <a:blip r:embed="rId3"/>
          <a:stretch>
            <a:fillRect/>
          </a:stretch>
        </p:blipFill>
        <p:spPr>
          <a:xfrm>
            <a:off x="629856" y="5052483"/>
            <a:ext cx="3113040" cy="1684166"/>
          </a:xfrm>
          <a:prstGeom prst="rect">
            <a:avLst/>
          </a:prstGeom>
        </p:spPr>
      </p:pic>
      <p:pic>
        <p:nvPicPr>
          <p:cNvPr id="3074" name="Picture 2" descr="Inferring body shape from velocity measurements for a flow past an ellipse at Re=60 using ODIL. The reference solution is from the forward problem solved using ODIL. A) Inferred  and reference  vorticity ω overlapped by contours of body fraction χ=0.5. The velocity measurements are imposed in 100 points (black dots) chosen at a distance from the body. B) History of root-mean-square in velocity u. C) History of root-mean-square in body fraction χ normalized by the mean of reference. See Fig. S14 for visualizations of velocity u, velocity v, body fraction χ, and level-set function ϕ.">
            <a:extLst>
              <a:ext uri="{FF2B5EF4-FFF2-40B4-BE49-F238E27FC236}">
                <a16:creationId xmlns:a16="http://schemas.microsoft.com/office/drawing/2014/main" id="{F96DAFF4-3E61-E419-F647-5187BA9D5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0537" y="4695982"/>
            <a:ext cx="3930926" cy="216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210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94FD056-A73E-B332-7886-8DBF2B37A42D}"/>
              </a:ext>
            </a:extLst>
          </p:cNvPr>
          <p:cNvPicPr>
            <a:picLocks noChangeAspect="1"/>
          </p:cNvPicPr>
          <p:nvPr/>
        </p:nvPicPr>
        <p:blipFill rotWithShape="1">
          <a:blip r:embed="rId2">
            <a:lum bright="24000" contrast="4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67535" t="24235" r="13874" b="66609"/>
          <a:stretch/>
        </p:blipFill>
        <p:spPr>
          <a:xfrm flipH="1">
            <a:off x="121315" y="572546"/>
            <a:ext cx="11432390" cy="6480140"/>
          </a:xfrm>
          <a:prstGeom prst="rect">
            <a:avLst/>
          </a:prstGeom>
        </p:spPr>
      </p:pic>
      <p:sp>
        <p:nvSpPr>
          <p:cNvPr id="4" name="Title 1">
            <a:extLst>
              <a:ext uri="{FF2B5EF4-FFF2-40B4-BE49-F238E27FC236}">
                <a16:creationId xmlns:a16="http://schemas.microsoft.com/office/drawing/2014/main" id="{09CE05D4-4C76-E152-6477-406000D98FB6}"/>
              </a:ext>
            </a:extLst>
          </p:cNvPr>
          <p:cNvSpPr>
            <a:spLocks noGrp="1"/>
          </p:cNvSpPr>
          <p:nvPr>
            <p:ph type="title" idx="4294967295"/>
          </p:nvPr>
        </p:nvSpPr>
        <p:spPr>
          <a:xfrm>
            <a:off x="638295" y="572546"/>
            <a:ext cx="8025619" cy="692957"/>
          </a:xfrm>
        </p:spPr>
        <p:txBody>
          <a:bodyPr>
            <a:normAutofit fontScale="90000"/>
          </a:bodyPr>
          <a:lstStyle/>
          <a:p>
            <a:r>
              <a:rPr lang="en-US"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Thank You For Your Attention!</a:t>
            </a:r>
            <a:endParaRPr lang="nb-NO"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8F490717-342B-2946-8490-D46C72034988}"/>
              </a:ext>
            </a:extLst>
          </p:cNvPr>
          <p:cNvSpPr txBox="1"/>
          <p:nvPr/>
        </p:nvSpPr>
        <p:spPr>
          <a:xfrm>
            <a:off x="6494728" y="4506759"/>
            <a:ext cx="4338372" cy="707886"/>
          </a:xfrm>
          <a:prstGeom prst="rect">
            <a:avLst/>
          </a:prstGeom>
          <a:noFill/>
        </p:spPr>
        <p:txBody>
          <a:bodyPr wrap="square">
            <a:spAutoFit/>
          </a:bodyPr>
          <a:lstStyle/>
          <a:p>
            <a:r>
              <a:rPr lang="nb-NO" sz="2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a:t>
            </a:r>
            <a:r>
              <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 </a:t>
            </a:r>
            <a:r>
              <a:rPr lang="nb-NO" sz="2000" i="0" dirty="0" err="1">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Showing</a:t>
            </a:r>
            <a:r>
              <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 </a:t>
            </a:r>
            <a:r>
              <a:rPr lang="nb-NO" sz="2000" i="0" dirty="0" err="1">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the</a:t>
            </a:r>
            <a:r>
              <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 loss-landscape during training a </a:t>
            </a:r>
            <a:r>
              <a:rPr lang="nb-NO" sz="2000" i="0" dirty="0" err="1">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PINNs</a:t>
            </a:r>
            <a:r>
              <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 </a:t>
            </a:r>
            <a:r>
              <a:rPr lang="nb-NO" sz="2000" i="0" dirty="0" err="1">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model</a:t>
            </a:r>
            <a:r>
              <a:rPr lang="nb-NO" sz="2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a:t>
            </a:r>
            <a:endParaRPr lang="nb-NO" sz="20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56723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31C42-E595-55D8-FF89-8521F201CB17}"/>
              </a:ext>
            </a:extLst>
          </p:cNvPr>
          <p:cNvSpPr/>
          <p:nvPr/>
        </p:nvSpPr>
        <p:spPr>
          <a:xfrm>
            <a:off x="-50800" y="0"/>
            <a:ext cx="122936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1032" name="Picture 8" descr="Ring Circle GIF - Ring Circle Glowing - Discover &amp; Share GIFs | Gif  background, Overlays picsart, Overlays transparent">
            <a:extLst>
              <a:ext uri="{FF2B5EF4-FFF2-40B4-BE49-F238E27FC236}">
                <a16:creationId xmlns:a16="http://schemas.microsoft.com/office/drawing/2014/main" id="{7DE18A10-55C2-A9E6-ED7D-26E6F8F5C3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391" b="45788"/>
          <a:stretch/>
        </p:blipFill>
        <p:spPr bwMode="auto">
          <a:xfrm>
            <a:off x="-27895" y="3137728"/>
            <a:ext cx="3741621" cy="3714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unny Gifs : planets GIF - VSGIF.com">
            <a:extLst>
              <a:ext uri="{FF2B5EF4-FFF2-40B4-BE49-F238E27FC236}">
                <a16:creationId xmlns:a16="http://schemas.microsoft.com/office/drawing/2014/main" id="{0FDCA9C7-3533-9FE3-8FEC-3A695C6D4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43" t="-12149" r="-10550" b="-8515"/>
          <a:stretch/>
        </p:blipFill>
        <p:spPr bwMode="auto">
          <a:xfrm rot="16200000">
            <a:off x="7148470" y="-452861"/>
            <a:ext cx="5353296" cy="546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ADA899-15F8-EB02-5A06-EFECEB470840}"/>
              </a:ext>
            </a:extLst>
          </p:cNvPr>
          <p:cNvSpPr>
            <a:spLocks noGrp="1"/>
          </p:cNvSpPr>
          <p:nvPr>
            <p:ph type="title"/>
          </p:nvPr>
        </p:nvSpPr>
        <p:spPr>
          <a:xfrm>
            <a:off x="241300" y="102224"/>
            <a:ext cx="10515600" cy="1325563"/>
          </a:xfrm>
        </p:spPr>
        <p:txBody>
          <a:bodyPr/>
          <a:lstStyle/>
          <a:p>
            <a:r>
              <a:rPr lang="en-US"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Data Driven Approaches</a:t>
            </a:r>
            <a:endParaRPr lang="nb-NO"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4A09CD82-4C65-19A9-A2CB-6C9C6CC48A99}"/>
              </a:ext>
            </a:extLst>
          </p:cNvPr>
          <p:cNvSpPr txBox="1"/>
          <p:nvPr/>
        </p:nvSpPr>
        <p:spPr>
          <a:xfrm>
            <a:off x="0" y="6581001"/>
            <a:ext cx="1879936" cy="276999"/>
          </a:xfrm>
          <a:prstGeom prst="rect">
            <a:avLst/>
          </a:prstGeom>
          <a:noFill/>
        </p:spPr>
        <p:txBody>
          <a:bodyPr wrap="square">
            <a:spAutoFit/>
          </a:bodyPr>
          <a:lstStyle/>
          <a:p>
            <a:r>
              <a:rPr lang="en-US" sz="1200" dirty="0">
                <a:solidFill>
                  <a:schemeClr val="bg1">
                    <a:lumMod val="50000"/>
                  </a:schemeClr>
                </a:solidFill>
              </a:rPr>
              <a:t>Karniadakis et al., 2021</a:t>
            </a:r>
            <a:endParaRPr lang="nb-NO" sz="1200" dirty="0">
              <a:solidFill>
                <a:schemeClr val="bg1">
                  <a:lumMod val="50000"/>
                </a:schemeClr>
              </a:solidFill>
            </a:endParaRPr>
          </a:p>
        </p:txBody>
      </p:sp>
      <p:sp>
        <p:nvSpPr>
          <p:cNvPr id="4" name="Arrow: Right 3">
            <a:extLst>
              <a:ext uri="{FF2B5EF4-FFF2-40B4-BE49-F238E27FC236}">
                <a16:creationId xmlns:a16="http://schemas.microsoft.com/office/drawing/2014/main" id="{0B1A14CF-F586-C59A-7FA7-3BCB448DAD8B}"/>
              </a:ext>
            </a:extLst>
          </p:cNvPr>
          <p:cNvSpPr/>
          <p:nvPr/>
        </p:nvSpPr>
        <p:spPr>
          <a:xfrm>
            <a:off x="3647574" y="3036396"/>
            <a:ext cx="5626100" cy="495300"/>
          </a:xfrm>
          <a:prstGeom prst="rightArrow">
            <a:avLst>
              <a:gd name="adj1" fmla="val 59080"/>
              <a:gd name="adj2" fmla="val 94737"/>
            </a:avLst>
          </a:prstGeom>
          <a:solidFill>
            <a:schemeClr val="bg1">
              <a:lumMod val="95000"/>
            </a:schemeClr>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2000"/>
          </a:p>
        </p:txBody>
      </p:sp>
      <p:sp>
        <p:nvSpPr>
          <p:cNvPr id="8" name="TextBox 7">
            <a:extLst>
              <a:ext uri="{FF2B5EF4-FFF2-40B4-BE49-F238E27FC236}">
                <a16:creationId xmlns:a16="http://schemas.microsoft.com/office/drawing/2014/main" id="{FB1B19B8-9959-EC91-DB34-01D76BB6656F}"/>
              </a:ext>
            </a:extLst>
          </p:cNvPr>
          <p:cNvSpPr txBox="1"/>
          <p:nvPr/>
        </p:nvSpPr>
        <p:spPr>
          <a:xfrm>
            <a:off x="7689867" y="2289369"/>
            <a:ext cx="1583807" cy="2677656"/>
          </a:xfrm>
          <a:prstGeom prst="rect">
            <a:avLst/>
          </a:prstGeom>
          <a:noFill/>
        </p:spPr>
        <p:txBody>
          <a:bodyPr wrap="square">
            <a:spAutoFit/>
          </a:bodyPr>
          <a:lstStyle/>
          <a:p>
            <a:pPr algn="ctr"/>
            <a:r>
              <a:rPr lang="en-US" sz="2400" b="1" dirty="0">
                <a:highlight>
                  <a:srgbClr val="F6F7F8"/>
                </a:highlight>
                <a:latin typeface="Segoe UI Light" panose="020B0502040204020203" pitchFamily="34" charset="0"/>
                <a:cs typeface="Segoe UI Light" panose="020B0502040204020203" pitchFamily="34" charset="0"/>
              </a:rPr>
              <a:t>Big Data</a:t>
            </a: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r>
              <a:rPr lang="en-US" sz="2400" b="1" dirty="0">
                <a:highlight>
                  <a:srgbClr val="F6F7F8"/>
                </a:highlight>
                <a:latin typeface="Segoe UI Light" panose="020B0502040204020203" pitchFamily="34" charset="0"/>
                <a:cs typeface="Segoe UI Light" panose="020B0502040204020203" pitchFamily="34" charset="0"/>
              </a:rPr>
              <a:t>No Physics</a:t>
            </a:r>
            <a:endParaRPr lang="nb-NO" sz="2400" dirty="0"/>
          </a:p>
        </p:txBody>
      </p:sp>
      <p:sp>
        <p:nvSpPr>
          <p:cNvPr id="12" name="TextBox 11">
            <a:extLst>
              <a:ext uri="{FF2B5EF4-FFF2-40B4-BE49-F238E27FC236}">
                <a16:creationId xmlns:a16="http://schemas.microsoft.com/office/drawing/2014/main" id="{9A17F120-66D0-2AC3-D37F-07EBD5416FFA}"/>
              </a:ext>
            </a:extLst>
          </p:cNvPr>
          <p:cNvSpPr txBox="1"/>
          <p:nvPr/>
        </p:nvSpPr>
        <p:spPr>
          <a:xfrm>
            <a:off x="5299092" y="2289369"/>
            <a:ext cx="1983857" cy="2677656"/>
          </a:xfrm>
          <a:prstGeom prst="rect">
            <a:avLst/>
          </a:prstGeom>
          <a:noFill/>
        </p:spPr>
        <p:txBody>
          <a:bodyPr wrap="square">
            <a:spAutoFit/>
          </a:bodyPr>
          <a:lstStyle/>
          <a:p>
            <a:pPr algn="ctr"/>
            <a:r>
              <a:rPr lang="en-US" sz="2400" b="1" dirty="0">
                <a:highlight>
                  <a:srgbClr val="F6F7F8"/>
                </a:highlight>
                <a:latin typeface="Segoe UI Light" panose="020B0502040204020203" pitchFamily="34" charset="0"/>
                <a:cs typeface="Segoe UI Light" panose="020B0502040204020203" pitchFamily="34" charset="0"/>
              </a:rPr>
              <a:t>Some Data</a:t>
            </a: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r>
              <a:rPr lang="en-US" sz="2400" b="1" dirty="0">
                <a:highlight>
                  <a:srgbClr val="F6F7F8"/>
                </a:highlight>
                <a:latin typeface="Segoe UI Light" panose="020B0502040204020203" pitchFamily="34" charset="0"/>
                <a:cs typeface="Segoe UI Light" panose="020B0502040204020203" pitchFamily="34" charset="0"/>
              </a:rPr>
              <a:t>Some Physics</a:t>
            </a:r>
            <a:endParaRPr lang="nb-NO" sz="2400" dirty="0"/>
          </a:p>
        </p:txBody>
      </p:sp>
      <p:sp>
        <p:nvSpPr>
          <p:cNvPr id="14" name="TextBox 13">
            <a:extLst>
              <a:ext uri="{FF2B5EF4-FFF2-40B4-BE49-F238E27FC236}">
                <a16:creationId xmlns:a16="http://schemas.microsoft.com/office/drawing/2014/main" id="{739015EC-F7A4-67C2-744D-E251AE0ACB61}"/>
              </a:ext>
            </a:extLst>
          </p:cNvPr>
          <p:cNvSpPr txBox="1"/>
          <p:nvPr/>
        </p:nvSpPr>
        <p:spPr>
          <a:xfrm>
            <a:off x="3082424" y="2289368"/>
            <a:ext cx="1809750" cy="2677656"/>
          </a:xfrm>
          <a:prstGeom prst="rect">
            <a:avLst/>
          </a:prstGeom>
          <a:noFill/>
        </p:spPr>
        <p:txBody>
          <a:bodyPr wrap="square">
            <a:spAutoFit/>
          </a:bodyPr>
          <a:lstStyle/>
          <a:p>
            <a:pPr algn="ctr"/>
            <a:r>
              <a:rPr lang="en-US" sz="2400" b="1" dirty="0">
                <a:highlight>
                  <a:srgbClr val="F6F7F8"/>
                </a:highlight>
                <a:latin typeface="Segoe UI Light" panose="020B0502040204020203" pitchFamily="34" charset="0"/>
                <a:cs typeface="Segoe UI Light" panose="020B0502040204020203" pitchFamily="34" charset="0"/>
              </a:rPr>
              <a:t>No Data</a:t>
            </a: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endParaRPr lang="en-US" sz="2400" b="1" dirty="0">
              <a:highlight>
                <a:srgbClr val="F6F7F8"/>
              </a:highlight>
              <a:latin typeface="Segoe UI Light" panose="020B0502040204020203" pitchFamily="34" charset="0"/>
              <a:cs typeface="Segoe UI Light" panose="020B0502040204020203" pitchFamily="34" charset="0"/>
            </a:endParaRPr>
          </a:p>
          <a:p>
            <a:pPr algn="ctr"/>
            <a:r>
              <a:rPr lang="en-US" sz="2400" b="1" dirty="0">
                <a:highlight>
                  <a:srgbClr val="F6F7F8"/>
                </a:highlight>
                <a:latin typeface="Segoe UI Light" panose="020B0502040204020203" pitchFamily="34" charset="0"/>
                <a:cs typeface="Segoe UI Light" panose="020B0502040204020203" pitchFamily="34" charset="0"/>
              </a:rPr>
              <a:t>All Physics</a:t>
            </a:r>
            <a:endParaRPr lang="nb-NO" sz="2400" dirty="0"/>
          </a:p>
        </p:txBody>
      </p:sp>
      <p:sp>
        <p:nvSpPr>
          <p:cNvPr id="18" name="TextBox 17">
            <a:extLst>
              <a:ext uri="{FF2B5EF4-FFF2-40B4-BE49-F238E27FC236}">
                <a16:creationId xmlns:a16="http://schemas.microsoft.com/office/drawing/2014/main" id="{C22ABD9B-90CE-0CAE-8E07-5F110D37761E}"/>
              </a:ext>
            </a:extLst>
          </p:cNvPr>
          <p:cNvSpPr txBox="1"/>
          <p:nvPr/>
        </p:nvSpPr>
        <p:spPr>
          <a:xfrm>
            <a:off x="2179093" y="1314743"/>
            <a:ext cx="3239068" cy="523220"/>
          </a:xfrm>
          <a:prstGeom prst="rect">
            <a:avLst/>
          </a:prstGeom>
          <a:noFill/>
        </p:spPr>
        <p:txBody>
          <a:bodyPr wrap="square" rtlCol="0">
            <a:spAutoFit/>
          </a:bodyPr>
          <a:lstStyle/>
          <a:p>
            <a:r>
              <a:rPr lang="en-US" sz="24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Physics-informed </a:t>
            </a:r>
            <a:r>
              <a:rPr lang="en-US" sz="28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AI</a:t>
            </a:r>
            <a:endParaRPr lang="nb-NO" sz="24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endParaRPr>
          </a:p>
        </p:txBody>
      </p:sp>
      <p:sp>
        <p:nvSpPr>
          <p:cNvPr id="5" name="Arrow: Right 4">
            <a:extLst>
              <a:ext uri="{FF2B5EF4-FFF2-40B4-BE49-F238E27FC236}">
                <a16:creationId xmlns:a16="http://schemas.microsoft.com/office/drawing/2014/main" id="{317A6B32-A56F-E104-AF9B-D8D290A18CD5}"/>
              </a:ext>
            </a:extLst>
          </p:cNvPr>
          <p:cNvSpPr/>
          <p:nvPr/>
        </p:nvSpPr>
        <p:spPr>
          <a:xfrm flipH="1">
            <a:off x="3592270" y="3777482"/>
            <a:ext cx="5626100" cy="495300"/>
          </a:xfrm>
          <a:prstGeom prst="rightArrow">
            <a:avLst>
              <a:gd name="adj1" fmla="val 59080"/>
              <a:gd name="adj2" fmla="val 94737"/>
            </a:avLst>
          </a:prstGeom>
          <a:solidFill>
            <a:schemeClr val="bg1">
              <a:lumMod val="95000"/>
            </a:schemeClr>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2000"/>
          </a:p>
        </p:txBody>
      </p:sp>
      <p:sp>
        <p:nvSpPr>
          <p:cNvPr id="15" name="TextBox 14">
            <a:extLst>
              <a:ext uri="{FF2B5EF4-FFF2-40B4-BE49-F238E27FC236}">
                <a16:creationId xmlns:a16="http://schemas.microsoft.com/office/drawing/2014/main" id="{3D276CE2-63A1-C948-4ED0-342D3338BAB3}"/>
              </a:ext>
            </a:extLst>
          </p:cNvPr>
          <p:cNvSpPr txBox="1"/>
          <p:nvPr/>
        </p:nvSpPr>
        <p:spPr>
          <a:xfrm>
            <a:off x="1650499" y="3058808"/>
            <a:ext cx="1809750" cy="1200329"/>
          </a:xfrm>
          <a:prstGeom prst="rect">
            <a:avLst/>
          </a:prstGeom>
          <a:noFill/>
        </p:spPr>
        <p:txBody>
          <a:bodyPr wrap="square">
            <a:spAutoFit/>
          </a:bodyPr>
          <a:lstStyle/>
          <a:p>
            <a:pPr algn="r"/>
            <a:r>
              <a:rPr lang="en-US" sz="24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Data</a:t>
            </a:r>
          </a:p>
          <a:p>
            <a:pPr algn="r"/>
            <a:endParaRPr lang="en-US" sz="24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algn="r"/>
            <a:r>
              <a:rPr lang="en-US" sz="24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Physics</a:t>
            </a:r>
            <a:endParaRPr lang="nb-NO" sz="2400" dirty="0">
              <a:solidFill>
                <a:schemeClr val="bg1"/>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2DD9BB51-90B2-87EA-5426-1CDAF4AD0E0F}"/>
              </a:ext>
            </a:extLst>
          </p:cNvPr>
          <p:cNvSpPr/>
          <p:nvPr/>
        </p:nvSpPr>
        <p:spPr>
          <a:xfrm>
            <a:off x="2289010" y="2215894"/>
            <a:ext cx="5050077" cy="2751130"/>
          </a:xfrm>
          <a:prstGeom prst="rect">
            <a:avLst/>
          </a:prstGeom>
          <a:noFill/>
          <a:ln w="1905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2000"/>
          </a:p>
        </p:txBody>
      </p:sp>
      <p:sp>
        <p:nvSpPr>
          <p:cNvPr id="6" name="TextBox 5">
            <a:extLst>
              <a:ext uri="{FF2B5EF4-FFF2-40B4-BE49-F238E27FC236}">
                <a16:creationId xmlns:a16="http://schemas.microsoft.com/office/drawing/2014/main" id="{B8D48C9C-0B3C-712E-1F12-1C3807F3460F}"/>
              </a:ext>
            </a:extLst>
          </p:cNvPr>
          <p:cNvSpPr txBox="1"/>
          <p:nvPr/>
        </p:nvSpPr>
        <p:spPr>
          <a:xfrm>
            <a:off x="2179092" y="1799102"/>
            <a:ext cx="5268036" cy="400110"/>
          </a:xfrm>
          <a:prstGeom prst="rect">
            <a:avLst/>
          </a:prstGeom>
          <a:noFill/>
        </p:spPr>
        <p:txBody>
          <a:bodyPr wrap="square" rtlCol="0">
            <a:spAutoFit/>
          </a:bodyPr>
          <a:lstStyle/>
          <a:p>
            <a:r>
              <a:rPr lang="en-US" sz="2000" dirty="0">
                <a:solidFill>
                  <a:srgbClr val="F6F7F8"/>
                </a:solidFill>
                <a:latin typeface="Segoe UI Light" panose="020B0502040204020203" pitchFamily="34" charset="0"/>
                <a:cs typeface="Segoe UI Light" panose="020B0502040204020203" pitchFamily="34" charset="0"/>
              </a:rPr>
              <a:t>Physics-informed Neural Networks (PINNs)</a:t>
            </a:r>
            <a:endParaRPr lang="nb-NO" sz="2000" b="1" dirty="0">
              <a:solidFill>
                <a:srgbClr val="F6F7F8"/>
              </a:solidFill>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6B0F39CB-8638-97AA-E461-33A28F3E4744}"/>
              </a:ext>
            </a:extLst>
          </p:cNvPr>
          <p:cNvSpPr>
            <a:spLocks noGrp="1"/>
          </p:cNvSpPr>
          <p:nvPr>
            <p:ph type="sldNum" sz="quarter" idx="12"/>
          </p:nvPr>
        </p:nvSpPr>
        <p:spPr/>
        <p:txBody>
          <a:bodyPr/>
          <a:lstStyle/>
          <a:p>
            <a:fld id="{68FA913F-7171-4556-8BED-0A30A44EC611}" type="slidenum">
              <a:rPr lang="en-GB" smtClean="0"/>
              <a:pPr/>
              <a:t>4</a:t>
            </a:fld>
            <a:endParaRPr lang="en-GB"/>
          </a:p>
        </p:txBody>
      </p:sp>
    </p:spTree>
    <p:extLst>
      <p:ext uri="{BB962C8B-B14F-4D97-AF65-F5344CB8AC3E}">
        <p14:creationId xmlns:p14="http://schemas.microsoft.com/office/powerpoint/2010/main" val="214230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A9B211D-96E8-4555-4849-1CCA3D306E5F}"/>
              </a:ext>
            </a:extLst>
          </p:cNvPr>
          <p:cNvSpPr/>
          <p:nvPr/>
        </p:nvSpPr>
        <p:spPr>
          <a:xfrm>
            <a:off x="7304907" y="4783325"/>
            <a:ext cx="3710095" cy="406397"/>
          </a:xfrm>
          <a:prstGeom prst="roundRect">
            <a:avLst>
              <a:gd name="adj" fmla="val 50000"/>
            </a:avLst>
          </a:prstGeom>
          <a:solidFill>
            <a:schemeClr val="bg1">
              <a:lumMod val="95000"/>
            </a:schemeClr>
          </a:solid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2000">
              <a:solidFill>
                <a:srgbClr val="4E2CE0"/>
              </a:solidFill>
              <a:latin typeface="Agency FB" panose="020B0503020202020204" pitchFamily="34" charset="0"/>
            </a:endParaRPr>
          </a:p>
        </p:txBody>
      </p:sp>
      <p:sp>
        <p:nvSpPr>
          <p:cNvPr id="3" name="Title 1">
            <a:extLst>
              <a:ext uri="{FF2B5EF4-FFF2-40B4-BE49-F238E27FC236}">
                <a16:creationId xmlns:a16="http://schemas.microsoft.com/office/drawing/2014/main" id="{367D03ED-56ED-125F-0802-8E25785B4E8D}"/>
              </a:ext>
            </a:extLst>
          </p:cNvPr>
          <p:cNvSpPr txBox="1">
            <a:spLocks/>
          </p:cNvSpPr>
          <p:nvPr/>
        </p:nvSpPr>
        <p:spPr>
          <a:xfrm>
            <a:off x="328063" y="430839"/>
            <a:ext cx="11013706" cy="87764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Tahoma" charset="0"/>
                <a:ea typeface="Tahoma" charset="0"/>
                <a:cs typeface="Tahoma" charset="0"/>
              </a:defRPr>
            </a:lvl1pPr>
          </a:lstStyle>
          <a:p>
            <a:r>
              <a:rPr lang="en-US" sz="5300" dirty="0">
                <a:solidFill>
                  <a:srgbClr val="4E2CE0"/>
                </a:solidFill>
                <a:latin typeface="Tahoma" panose="020B0604030504040204" pitchFamily="34" charset="0"/>
                <a:ea typeface="Tahoma" panose="020B0604030504040204" pitchFamily="34" charset="0"/>
                <a:cs typeface="Tahoma" panose="020B0604030504040204" pitchFamily="34" charset="0"/>
              </a:rPr>
              <a:t>Physics Informed Neural Networks</a:t>
            </a:r>
            <a:endParaRPr lang="nb-NO" sz="3600" dirty="0">
              <a:solidFill>
                <a:srgbClr val="4E2CE0"/>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44EAF2BD-F674-8B97-FB25-18230BDB01C7}"/>
              </a:ext>
            </a:extLst>
          </p:cNvPr>
          <p:cNvSpPr txBox="1"/>
          <p:nvPr/>
        </p:nvSpPr>
        <p:spPr>
          <a:xfrm>
            <a:off x="510015" y="4072622"/>
            <a:ext cx="3298060" cy="461665"/>
          </a:xfrm>
          <a:prstGeom prst="rect">
            <a:avLst/>
          </a:prstGeom>
          <a:noFill/>
        </p:spPr>
        <p:txBody>
          <a:bodyPr wrap="square" rtlCol="0">
            <a:spAutoFit/>
          </a:bodyPr>
          <a:lstStyle/>
          <a:p>
            <a:pPr algn="ctr"/>
            <a:r>
              <a:rPr lang="en-US" sz="2400" dirty="0">
                <a:solidFill>
                  <a:schemeClr val="bg1"/>
                </a:solidFill>
                <a:highlight>
                  <a:srgbClr val="4E2CE0"/>
                </a:highlight>
                <a:latin typeface="Abadi" panose="020B0604020104020204" pitchFamily="34" charset="0"/>
                <a:ea typeface="Meiryo" panose="020B0604030504040204" pitchFamily="34" charset="-128"/>
                <a:cs typeface="Segoe UI Light" panose="020B0502040204020203" pitchFamily="34" charset="0"/>
              </a:rPr>
              <a:t>Machine Learning</a:t>
            </a:r>
            <a:endParaRPr lang="nb-NO" sz="2400" dirty="0">
              <a:solidFill>
                <a:schemeClr val="bg1"/>
              </a:solidFill>
              <a:highlight>
                <a:srgbClr val="4E2CE0"/>
              </a:highlight>
              <a:latin typeface="Abadi" panose="020B0604020104020204" pitchFamily="34" charset="0"/>
              <a:ea typeface="Meiryo" panose="020B0604030504040204" pitchFamily="34" charset="-128"/>
              <a:cs typeface="Segoe UI Light" panose="020B0502040204020203" pitchFamily="34" charset="0"/>
            </a:endParaRPr>
          </a:p>
        </p:txBody>
      </p:sp>
      <p:sp>
        <p:nvSpPr>
          <p:cNvPr id="6" name="TextBox 5">
            <a:extLst>
              <a:ext uri="{FF2B5EF4-FFF2-40B4-BE49-F238E27FC236}">
                <a16:creationId xmlns:a16="http://schemas.microsoft.com/office/drawing/2014/main" id="{75F67B97-E4E9-D3DF-09A7-AC4A7C2E695F}"/>
              </a:ext>
            </a:extLst>
          </p:cNvPr>
          <p:cNvSpPr txBox="1"/>
          <p:nvPr/>
        </p:nvSpPr>
        <p:spPr>
          <a:xfrm>
            <a:off x="1368719" y="4957478"/>
            <a:ext cx="1325981" cy="461665"/>
          </a:xfrm>
          <a:prstGeom prst="rect">
            <a:avLst/>
          </a:prstGeom>
          <a:noFill/>
        </p:spPr>
        <p:txBody>
          <a:bodyPr wrap="square" rtlCol="0">
            <a:spAutoFit/>
          </a:bodyPr>
          <a:lstStyle/>
          <a:p>
            <a:pPr algn="ctr"/>
            <a:r>
              <a:rPr lang="en-US" sz="2400" dirty="0">
                <a:solidFill>
                  <a:schemeClr val="bg1"/>
                </a:solidFill>
                <a:highlight>
                  <a:srgbClr val="4E2CE0"/>
                </a:highlight>
                <a:latin typeface="Abadi" panose="020B0604020104020204" pitchFamily="34" charset="0"/>
                <a:ea typeface="Meiryo" panose="020B0604030504040204" pitchFamily="34" charset="-128"/>
                <a:cs typeface="Segoe UI Light" panose="020B0502040204020203" pitchFamily="34" charset="0"/>
              </a:rPr>
              <a:t>Physics</a:t>
            </a:r>
            <a:endParaRPr lang="nb-NO" sz="2400" dirty="0">
              <a:solidFill>
                <a:schemeClr val="bg1"/>
              </a:solidFill>
              <a:highlight>
                <a:srgbClr val="4E2CE0"/>
              </a:highlight>
              <a:latin typeface="Abadi" panose="020B0604020104020204" pitchFamily="34" charset="0"/>
              <a:ea typeface="Meiryo" panose="020B0604030504040204" pitchFamily="34" charset="-128"/>
              <a:cs typeface="Segoe UI Light" panose="020B0502040204020203" pitchFamily="34" charset="0"/>
            </a:endParaRPr>
          </a:p>
        </p:txBody>
      </p:sp>
      <p:sp>
        <p:nvSpPr>
          <p:cNvPr id="7" name="TextBox 6">
            <a:extLst>
              <a:ext uri="{FF2B5EF4-FFF2-40B4-BE49-F238E27FC236}">
                <a16:creationId xmlns:a16="http://schemas.microsoft.com/office/drawing/2014/main" id="{E770DB3F-65DF-EA51-CE36-012481E9F5A0}"/>
              </a:ext>
            </a:extLst>
          </p:cNvPr>
          <p:cNvSpPr txBox="1"/>
          <p:nvPr/>
        </p:nvSpPr>
        <p:spPr>
          <a:xfrm>
            <a:off x="410074" y="5976381"/>
            <a:ext cx="4004966" cy="461665"/>
          </a:xfrm>
          <a:prstGeom prst="rect">
            <a:avLst/>
          </a:prstGeom>
          <a:noFill/>
        </p:spPr>
        <p:txBody>
          <a:bodyPr wrap="square" rtlCol="0">
            <a:spAutoFit/>
          </a:bodyPr>
          <a:lstStyle/>
          <a:p>
            <a:pPr algn="ctr"/>
            <a:r>
              <a:rPr lang="en-US" sz="2400" dirty="0">
                <a:solidFill>
                  <a:schemeClr val="bg1"/>
                </a:solidFill>
                <a:highlight>
                  <a:srgbClr val="4E2CE0"/>
                </a:highlight>
                <a:latin typeface="Abadi" panose="020B0604020104020204" pitchFamily="34" charset="0"/>
                <a:ea typeface="Meiryo" panose="020B0604030504040204" pitchFamily="34" charset="-128"/>
                <a:cs typeface="Segoe UI Light" panose="020B0502040204020203" pitchFamily="34" charset="0"/>
              </a:rPr>
              <a:t>Numerical Methods</a:t>
            </a:r>
            <a:endParaRPr lang="nb-NO" sz="2400" dirty="0">
              <a:solidFill>
                <a:schemeClr val="bg1"/>
              </a:solidFill>
              <a:highlight>
                <a:srgbClr val="4E2CE0"/>
              </a:highlight>
              <a:latin typeface="Abadi" panose="020B0604020104020204" pitchFamily="34" charset="0"/>
              <a:ea typeface="Meiryo" panose="020B0604030504040204" pitchFamily="34" charset="-128"/>
              <a:cs typeface="Segoe UI Light" panose="020B0502040204020203" pitchFamily="34" charset="0"/>
            </a:endParaRPr>
          </a:p>
        </p:txBody>
      </p:sp>
      <p:cxnSp>
        <p:nvCxnSpPr>
          <p:cNvPr id="8" name="Straight Arrow Connector 7">
            <a:extLst>
              <a:ext uri="{FF2B5EF4-FFF2-40B4-BE49-F238E27FC236}">
                <a16:creationId xmlns:a16="http://schemas.microsoft.com/office/drawing/2014/main" id="{9C56865A-0C07-3561-FC12-098E9D4D2A36}"/>
              </a:ext>
            </a:extLst>
          </p:cNvPr>
          <p:cNvCxnSpPr>
            <a:cxnSpLocks/>
          </p:cNvCxnSpPr>
          <p:nvPr/>
        </p:nvCxnSpPr>
        <p:spPr>
          <a:xfrm>
            <a:off x="4426666" y="5272828"/>
            <a:ext cx="4120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A440093-3EAC-3830-540C-271E13DA14CC}"/>
              </a:ext>
            </a:extLst>
          </p:cNvPr>
          <p:cNvSpPr/>
          <p:nvPr/>
        </p:nvSpPr>
        <p:spPr>
          <a:xfrm>
            <a:off x="7279452" y="4256446"/>
            <a:ext cx="3710095" cy="406399"/>
          </a:xfrm>
          <a:prstGeom prst="roundRect">
            <a:avLst>
              <a:gd name="adj" fmla="val 45395"/>
            </a:avLst>
          </a:prstGeom>
          <a:solidFill>
            <a:schemeClr val="bg1">
              <a:lumMod val="95000"/>
              <a:alpha val="80000"/>
            </a:schemeClr>
          </a:solid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2000">
              <a:solidFill>
                <a:srgbClr val="4E2CE0"/>
              </a:solidFill>
              <a:latin typeface="Agency FB" panose="020B0503020202020204" pitchFamily="34" charset="0"/>
            </a:endParaRPr>
          </a:p>
        </p:txBody>
      </p:sp>
      <p:sp>
        <p:nvSpPr>
          <p:cNvPr id="10" name="TextBox 9">
            <a:extLst>
              <a:ext uri="{FF2B5EF4-FFF2-40B4-BE49-F238E27FC236}">
                <a16:creationId xmlns:a16="http://schemas.microsoft.com/office/drawing/2014/main" id="{E1915D0C-A0D1-005F-7DE4-11B46E27920B}"/>
              </a:ext>
            </a:extLst>
          </p:cNvPr>
          <p:cNvSpPr txBox="1"/>
          <p:nvPr/>
        </p:nvSpPr>
        <p:spPr>
          <a:xfrm>
            <a:off x="7563653" y="4245462"/>
            <a:ext cx="3141026" cy="400110"/>
          </a:xfrm>
          <a:prstGeom prst="rect">
            <a:avLst/>
          </a:prstGeom>
          <a:noFill/>
        </p:spPr>
        <p:txBody>
          <a:bodyPr wrap="square" rtlCol="0">
            <a:spAutoFit/>
          </a:bodyPr>
          <a:lstStyle/>
          <a:p>
            <a:pPr algn="ctr"/>
            <a:r>
              <a:rPr lang="en-US" sz="2000">
                <a:solidFill>
                  <a:srgbClr val="4E2CE0"/>
                </a:solidFill>
                <a:latin typeface="Abadi" panose="020B0604020104020204" pitchFamily="34" charset="0"/>
                <a:ea typeface="Meiryo" panose="020B0604030504040204" pitchFamily="34" charset="-128"/>
                <a:cs typeface="Segoe UI Light" panose="020B0502040204020203" pitchFamily="34" charset="0"/>
              </a:rPr>
              <a:t>Forward</a:t>
            </a:r>
            <a:r>
              <a:rPr lang="en-US" sz="2000">
                <a:solidFill>
                  <a:srgbClr val="4E2CE0"/>
                </a:solidFill>
                <a:latin typeface="Abadi" panose="020B0604020104020204" pitchFamily="34" charset="0"/>
                <a:ea typeface="Meiryo" panose="020B0604030504040204" pitchFamily="34" charset="-128"/>
              </a:rPr>
              <a:t> </a:t>
            </a:r>
            <a:r>
              <a:rPr lang="en-US" sz="2000">
                <a:solidFill>
                  <a:srgbClr val="4E2CE0"/>
                </a:solidFill>
                <a:latin typeface="Abadi" panose="020B0604020104020204" pitchFamily="34" charset="0"/>
                <a:ea typeface="Meiryo" panose="020B0604030504040204" pitchFamily="34" charset="-128"/>
                <a:cs typeface="Segoe UI Light" panose="020B0502040204020203" pitchFamily="34" charset="0"/>
              </a:rPr>
              <a:t>Simulation</a:t>
            </a:r>
            <a:endParaRPr lang="nb-NO" sz="2000">
              <a:solidFill>
                <a:srgbClr val="4E2CE0"/>
              </a:solidFill>
              <a:latin typeface="Abadi" panose="020B0604020104020204" pitchFamily="34" charset="0"/>
              <a:ea typeface="Meiryo" panose="020B0604030504040204" pitchFamily="34" charset="-128"/>
              <a:cs typeface="Segoe UI Light" panose="020B0502040204020203" pitchFamily="34" charset="0"/>
            </a:endParaRPr>
          </a:p>
        </p:txBody>
      </p:sp>
      <p:sp>
        <p:nvSpPr>
          <p:cNvPr id="11" name="TextBox 10">
            <a:extLst>
              <a:ext uri="{FF2B5EF4-FFF2-40B4-BE49-F238E27FC236}">
                <a16:creationId xmlns:a16="http://schemas.microsoft.com/office/drawing/2014/main" id="{83FE710A-4087-FACB-A278-1E80379451AA}"/>
              </a:ext>
            </a:extLst>
          </p:cNvPr>
          <p:cNvSpPr txBox="1"/>
          <p:nvPr/>
        </p:nvSpPr>
        <p:spPr>
          <a:xfrm>
            <a:off x="7351095" y="4758337"/>
            <a:ext cx="3663907" cy="400110"/>
          </a:xfrm>
          <a:prstGeom prst="rect">
            <a:avLst/>
          </a:prstGeom>
          <a:noFill/>
        </p:spPr>
        <p:txBody>
          <a:bodyPr wrap="square" rtlCol="0">
            <a:spAutoFit/>
          </a:bodyPr>
          <a:lstStyle/>
          <a:p>
            <a:pPr algn="ctr"/>
            <a:r>
              <a:rPr lang="en-US" sz="2000">
                <a:solidFill>
                  <a:srgbClr val="4E2CE0"/>
                </a:solidFill>
                <a:latin typeface="Abadi" panose="020B0604020104020204" pitchFamily="34" charset="0"/>
                <a:ea typeface="Meiryo" panose="020B0604030504040204" pitchFamily="34" charset="-128"/>
                <a:cs typeface="Segoe UI Light" panose="020B0502040204020203" pitchFamily="34" charset="0"/>
              </a:rPr>
              <a:t>History Matching</a:t>
            </a:r>
            <a:endParaRPr lang="nb-NO" sz="2000">
              <a:solidFill>
                <a:srgbClr val="4E2CE0"/>
              </a:solidFill>
              <a:latin typeface="Abadi" panose="020B0604020104020204" pitchFamily="34" charset="0"/>
              <a:ea typeface="Meiryo" panose="020B0604030504040204" pitchFamily="34" charset="-128"/>
              <a:cs typeface="Segoe UI Light" panose="020B0502040204020203" pitchFamily="34" charset="0"/>
            </a:endParaRPr>
          </a:p>
        </p:txBody>
      </p:sp>
      <p:pic>
        <p:nvPicPr>
          <p:cNvPr id="12" name="Picture 2" descr="Loading Gears Animated Gif">
            <a:extLst>
              <a:ext uri="{FF2B5EF4-FFF2-40B4-BE49-F238E27FC236}">
                <a16:creationId xmlns:a16="http://schemas.microsoft.com/office/drawing/2014/main" id="{C0130D44-B77D-967D-3188-D640D9534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397" y="4138713"/>
            <a:ext cx="1978269" cy="197826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CE92638-7099-BE6F-94A0-525F8651FBD2}"/>
              </a:ext>
            </a:extLst>
          </p:cNvPr>
          <p:cNvCxnSpPr>
            <a:cxnSpLocks/>
          </p:cNvCxnSpPr>
          <p:nvPr/>
        </p:nvCxnSpPr>
        <p:spPr>
          <a:xfrm>
            <a:off x="6653811" y="5272828"/>
            <a:ext cx="4120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CE8FB17-8C27-4321-8A62-CDC0D6A17FB6}"/>
              </a:ext>
            </a:extLst>
          </p:cNvPr>
          <p:cNvSpPr/>
          <p:nvPr/>
        </p:nvSpPr>
        <p:spPr>
          <a:xfrm>
            <a:off x="7304907" y="5300937"/>
            <a:ext cx="3710095" cy="406397"/>
          </a:xfrm>
          <a:prstGeom prst="roundRect">
            <a:avLst>
              <a:gd name="adj" fmla="val 50000"/>
            </a:avLst>
          </a:prstGeom>
          <a:solidFill>
            <a:schemeClr val="bg1">
              <a:lumMod val="95000"/>
            </a:schemeClr>
          </a:solid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2000">
              <a:solidFill>
                <a:srgbClr val="4E2CE0"/>
              </a:solidFill>
              <a:latin typeface="Agency FB" panose="020B0503020202020204" pitchFamily="34" charset="0"/>
            </a:endParaRPr>
          </a:p>
        </p:txBody>
      </p:sp>
      <p:sp>
        <p:nvSpPr>
          <p:cNvPr id="15" name="TextBox 14">
            <a:extLst>
              <a:ext uri="{FF2B5EF4-FFF2-40B4-BE49-F238E27FC236}">
                <a16:creationId xmlns:a16="http://schemas.microsoft.com/office/drawing/2014/main" id="{77E1151C-3FA9-62BB-1ABA-6D4E0AE28F1A}"/>
              </a:ext>
            </a:extLst>
          </p:cNvPr>
          <p:cNvSpPr txBox="1"/>
          <p:nvPr/>
        </p:nvSpPr>
        <p:spPr>
          <a:xfrm>
            <a:off x="7373736" y="5295038"/>
            <a:ext cx="3663907" cy="400110"/>
          </a:xfrm>
          <a:prstGeom prst="rect">
            <a:avLst/>
          </a:prstGeom>
          <a:noFill/>
        </p:spPr>
        <p:txBody>
          <a:bodyPr wrap="square" rtlCol="0">
            <a:spAutoFit/>
          </a:bodyPr>
          <a:lstStyle/>
          <a:p>
            <a:pPr algn="ctr"/>
            <a:r>
              <a:rPr lang="en-US" sz="2000" dirty="0">
                <a:solidFill>
                  <a:srgbClr val="4E2CE0"/>
                </a:solidFill>
                <a:latin typeface="Abadi" panose="020B0604020104020204" pitchFamily="34" charset="0"/>
                <a:ea typeface="Meiryo" panose="020B0604030504040204" pitchFamily="34" charset="-128"/>
                <a:cs typeface="Segoe UI Light" panose="020B0502040204020203" pitchFamily="34" charset="0"/>
              </a:rPr>
              <a:t>Uncertainty quantification</a:t>
            </a:r>
            <a:endParaRPr lang="nb-NO" sz="2000" dirty="0">
              <a:solidFill>
                <a:srgbClr val="4E2CE0"/>
              </a:solidFill>
              <a:latin typeface="Abadi" panose="020B0604020104020204" pitchFamily="34" charset="0"/>
              <a:ea typeface="Meiryo" panose="020B0604030504040204" pitchFamily="34" charset="-128"/>
              <a:cs typeface="Segoe UI Light" panose="020B0502040204020203" pitchFamily="34" charset="0"/>
            </a:endParaRPr>
          </a:p>
        </p:txBody>
      </p:sp>
      <p:sp>
        <p:nvSpPr>
          <p:cNvPr id="16" name="TextBox 15">
            <a:extLst>
              <a:ext uri="{FF2B5EF4-FFF2-40B4-BE49-F238E27FC236}">
                <a16:creationId xmlns:a16="http://schemas.microsoft.com/office/drawing/2014/main" id="{5F10321E-3E4C-B638-E572-A288A4D10D46}"/>
              </a:ext>
            </a:extLst>
          </p:cNvPr>
          <p:cNvSpPr txBox="1"/>
          <p:nvPr/>
        </p:nvSpPr>
        <p:spPr>
          <a:xfrm>
            <a:off x="6107628" y="1722981"/>
            <a:ext cx="4776536" cy="2144177"/>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CC0066"/>
                </a:solidFill>
                <a:effectLst/>
                <a:uLnTx/>
                <a:uFillTx/>
                <a:latin typeface="Tahoma" panose="020B0604030504040204" pitchFamily="34" charset="0"/>
                <a:ea typeface="Tahoma" panose="020B0604030504040204" pitchFamily="34" charset="0"/>
                <a:cs typeface="Tahoma" panose="020B0604030504040204" pitchFamily="34" charset="0"/>
              </a:rPr>
              <a:t> Reliable for mixed data types</a:t>
            </a:r>
          </a:p>
          <a:p>
            <a:pPr>
              <a:spcBef>
                <a:spcPts val="1000"/>
              </a:spcBef>
              <a:defRPr/>
            </a:pPr>
            <a:r>
              <a:rPr kumimoji="0" lang="en-US" sz="2000" b="0" i="0" u="none" strike="noStrike" kern="1200" cap="none" spc="0" normalizeH="0" baseline="0" noProof="0" dirty="0">
                <a:ln>
                  <a:noFill/>
                </a:ln>
                <a:solidFill>
                  <a:srgbClr val="CC0066"/>
                </a:solidFill>
                <a:effectLst/>
                <a:uLnTx/>
                <a:uFillTx/>
                <a:latin typeface="Tahoma" panose="020B0604030504040204" pitchFamily="34" charset="0"/>
                <a:ea typeface="Tahoma" panose="020B0604030504040204" pitchFamily="34" charset="0"/>
                <a:cs typeface="Tahoma" panose="020B0604030504040204" pitchFamily="34" charset="0"/>
              </a:rPr>
              <a:t> Flexible to noisy/incomplete data</a:t>
            </a:r>
          </a:p>
          <a:p>
            <a:pPr>
              <a:spcBef>
                <a:spcPts val="1000"/>
              </a:spcBef>
              <a:defRPr/>
            </a:pPr>
            <a:r>
              <a:rPr kumimoji="0" lang="en-US" sz="2000" b="0" i="0" u="none" strike="noStrike" kern="1200" cap="none" spc="0" normalizeH="0" baseline="0" noProof="0" dirty="0">
                <a:ln>
                  <a:noFill/>
                </a:ln>
                <a:solidFill>
                  <a:srgbClr val="CC0066"/>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2000" dirty="0">
                <a:solidFill>
                  <a:srgbClr val="CC0066"/>
                </a:solidFill>
                <a:latin typeface="Tahoma" panose="020B0604030504040204" pitchFamily="34" charset="0"/>
                <a:ea typeface="Tahoma" panose="020B0604030504040204" pitchFamily="34" charset="0"/>
                <a:cs typeface="Tahoma" panose="020B0604030504040204" pitchFamily="34" charset="0"/>
              </a:rPr>
              <a:t>Quicker history matching</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CC0066"/>
                </a:solidFill>
                <a:effectLst/>
                <a:uLnTx/>
                <a:uFillTx/>
                <a:latin typeface="Tahoma" panose="020B0604030504040204" pitchFamily="34" charset="0"/>
                <a:ea typeface="Tahoma" panose="020B0604030504040204" pitchFamily="34" charset="0"/>
                <a:cs typeface="Tahoma" panose="020B0604030504040204" pitchFamily="34" charset="0"/>
              </a:rPr>
              <a:t> More reliable sensitivity analysis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CC0066"/>
                </a:solidFill>
                <a:effectLst/>
                <a:uLnTx/>
                <a:uFillTx/>
                <a:latin typeface="Tahoma" panose="020B0604030504040204" pitchFamily="34" charset="0"/>
                <a:ea typeface="Tahoma" panose="020B0604030504040204" pitchFamily="34" charset="0"/>
                <a:cs typeface="Tahoma" panose="020B0604030504040204" pitchFamily="34" charset="0"/>
              </a:rPr>
              <a:t> Live interpretation with low supervision</a:t>
            </a:r>
          </a:p>
        </p:txBody>
      </p:sp>
      <p:sp>
        <p:nvSpPr>
          <p:cNvPr id="17" name="Rectangle: Rounded Corners 16">
            <a:extLst>
              <a:ext uri="{FF2B5EF4-FFF2-40B4-BE49-F238E27FC236}">
                <a16:creationId xmlns:a16="http://schemas.microsoft.com/office/drawing/2014/main" id="{D53B4EC8-5CAD-CDDA-8440-392F66FD789E}"/>
              </a:ext>
            </a:extLst>
          </p:cNvPr>
          <p:cNvSpPr/>
          <p:nvPr/>
        </p:nvSpPr>
        <p:spPr>
          <a:xfrm>
            <a:off x="7343074" y="5810676"/>
            <a:ext cx="3710095" cy="406397"/>
          </a:xfrm>
          <a:prstGeom prst="roundRect">
            <a:avLst>
              <a:gd name="adj" fmla="val 50000"/>
            </a:avLst>
          </a:prstGeom>
          <a:solidFill>
            <a:schemeClr val="bg1">
              <a:lumMod val="95000"/>
            </a:schemeClr>
          </a:solid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sz="2000">
              <a:solidFill>
                <a:srgbClr val="4E2CE0"/>
              </a:solidFill>
              <a:latin typeface="Agency FB" panose="020B0503020202020204" pitchFamily="34" charset="0"/>
            </a:endParaRPr>
          </a:p>
        </p:txBody>
      </p:sp>
      <p:sp>
        <p:nvSpPr>
          <p:cNvPr id="18" name="TextBox 17">
            <a:extLst>
              <a:ext uri="{FF2B5EF4-FFF2-40B4-BE49-F238E27FC236}">
                <a16:creationId xmlns:a16="http://schemas.microsoft.com/office/drawing/2014/main" id="{9123CF02-F4EE-C4CA-45BA-DEFB90EC6B50}"/>
              </a:ext>
            </a:extLst>
          </p:cNvPr>
          <p:cNvSpPr txBox="1"/>
          <p:nvPr/>
        </p:nvSpPr>
        <p:spPr>
          <a:xfrm>
            <a:off x="7450453" y="5807104"/>
            <a:ext cx="3710095" cy="400110"/>
          </a:xfrm>
          <a:prstGeom prst="rect">
            <a:avLst/>
          </a:prstGeom>
          <a:noFill/>
        </p:spPr>
        <p:txBody>
          <a:bodyPr wrap="square" rtlCol="0">
            <a:spAutoFit/>
          </a:bodyPr>
          <a:lstStyle/>
          <a:p>
            <a:pPr algn="ctr"/>
            <a:r>
              <a:rPr lang="en-US" sz="2000">
                <a:solidFill>
                  <a:srgbClr val="4E2CE0"/>
                </a:solidFill>
                <a:latin typeface="Abadi" panose="020B0604020104020204" pitchFamily="34" charset="0"/>
                <a:ea typeface="Meiryo" panose="020B0604030504040204" pitchFamily="34" charset="-128"/>
                <a:cs typeface="Segoe UI Light" panose="020B0502040204020203" pitchFamily="34" charset="0"/>
              </a:rPr>
              <a:t>Data-driven modeling</a:t>
            </a:r>
          </a:p>
        </p:txBody>
      </p:sp>
      <p:cxnSp>
        <p:nvCxnSpPr>
          <p:cNvPr id="19" name="Straight Connector 18">
            <a:extLst>
              <a:ext uri="{FF2B5EF4-FFF2-40B4-BE49-F238E27FC236}">
                <a16:creationId xmlns:a16="http://schemas.microsoft.com/office/drawing/2014/main" id="{49556817-EC80-F98A-24F1-3220778C4A81}"/>
              </a:ext>
            </a:extLst>
          </p:cNvPr>
          <p:cNvCxnSpPr>
            <a:cxnSpLocks/>
          </p:cNvCxnSpPr>
          <p:nvPr/>
        </p:nvCxnSpPr>
        <p:spPr>
          <a:xfrm>
            <a:off x="6084373" y="1796184"/>
            <a:ext cx="0" cy="2769234"/>
          </a:xfrm>
          <a:prstGeom prst="line">
            <a:avLst/>
          </a:prstGeom>
          <a:ln w="19050">
            <a:solidFill>
              <a:srgbClr val="CC0066"/>
            </a:solidFill>
          </a:ln>
        </p:spPr>
        <p:style>
          <a:lnRef idx="1">
            <a:schemeClr val="accent1"/>
          </a:lnRef>
          <a:fillRef idx="0">
            <a:schemeClr val="accent1"/>
          </a:fillRef>
          <a:effectRef idx="0">
            <a:schemeClr val="accent1"/>
          </a:effectRef>
          <a:fontRef idx="minor">
            <a:schemeClr val="tx1"/>
          </a:fontRef>
        </p:style>
      </p:cxnSp>
      <p:pic>
        <p:nvPicPr>
          <p:cNvPr id="20" name="Picture 19" descr="Neural-networks GIFs - Get the best GIF on GIPHY">
            <a:extLst>
              <a:ext uri="{FF2B5EF4-FFF2-40B4-BE49-F238E27FC236}">
                <a16:creationId xmlns:a16="http://schemas.microsoft.com/office/drawing/2014/main" id="{A860289C-0897-AE26-FC98-351744808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036" y="4529082"/>
            <a:ext cx="1484251" cy="148425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CA81862A-DCF6-F478-108F-E136C1903A15}"/>
              </a:ext>
            </a:extLst>
          </p:cNvPr>
          <p:cNvSpPr/>
          <p:nvPr/>
        </p:nvSpPr>
        <p:spPr>
          <a:xfrm>
            <a:off x="5027352" y="4529082"/>
            <a:ext cx="1483932" cy="1484251"/>
          </a:xfrm>
          <a:prstGeom prst="rect">
            <a:avLst/>
          </a:prstGeom>
          <a:noFill/>
          <a:ln w="19050">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2" name="Straight Connector 21">
            <a:extLst>
              <a:ext uri="{FF2B5EF4-FFF2-40B4-BE49-F238E27FC236}">
                <a16:creationId xmlns:a16="http://schemas.microsoft.com/office/drawing/2014/main" id="{2C529F5B-12A9-0883-4DEA-DF60AD6316CF}"/>
              </a:ext>
            </a:extLst>
          </p:cNvPr>
          <p:cNvCxnSpPr>
            <a:cxnSpLocks/>
          </p:cNvCxnSpPr>
          <p:nvPr/>
        </p:nvCxnSpPr>
        <p:spPr>
          <a:xfrm>
            <a:off x="5139896" y="3947978"/>
            <a:ext cx="0" cy="579105"/>
          </a:xfrm>
          <a:prstGeom prst="line">
            <a:avLst/>
          </a:prstGeom>
          <a:ln w="19050">
            <a:solidFill>
              <a:srgbClr val="CC0066"/>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E574E6D-FF7A-7104-B74A-30DF73E557A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278" b="72450" l="31313" r="72063">
                        <a14:foregroundMark x1="53688" y1="72711" x2="53688" y2="72711"/>
                        <a14:foregroundMark x1="72063" y1="42197" x2="72063" y2="42197"/>
                        <a14:foregroundMark x1="51250" y1="23365" x2="51250" y2="23365"/>
                        <a14:foregroundMark x1="31313" y1="37576" x2="31313" y2="37576"/>
                      </a14:backgroundRemoval>
                    </a14:imgEffect>
                  </a14:imgLayer>
                </a14:imgProps>
              </a:ext>
            </a:extLst>
          </a:blip>
          <a:srcRect l="26654" t="19299" r="23890" b="25520"/>
          <a:stretch/>
        </p:blipFill>
        <p:spPr>
          <a:xfrm>
            <a:off x="3906237" y="2418060"/>
            <a:ext cx="2178136" cy="1742219"/>
          </a:xfrm>
          <a:prstGeom prst="rect">
            <a:avLst/>
          </a:prstGeom>
        </p:spPr>
      </p:pic>
      <p:sp>
        <p:nvSpPr>
          <p:cNvPr id="24" name="TextBox 23">
            <a:extLst>
              <a:ext uri="{FF2B5EF4-FFF2-40B4-BE49-F238E27FC236}">
                <a16:creationId xmlns:a16="http://schemas.microsoft.com/office/drawing/2014/main" id="{68199A70-3642-35E5-02FD-936634AC9F92}"/>
              </a:ext>
            </a:extLst>
          </p:cNvPr>
          <p:cNvSpPr txBox="1"/>
          <p:nvPr/>
        </p:nvSpPr>
        <p:spPr>
          <a:xfrm>
            <a:off x="328063" y="1250330"/>
            <a:ext cx="4428673" cy="369332"/>
          </a:xfrm>
          <a:prstGeom prst="rect">
            <a:avLst/>
          </a:prstGeom>
          <a:noFill/>
        </p:spPr>
        <p:txBody>
          <a:bodyPr wrap="square">
            <a:spAutoFit/>
          </a:bodyPr>
          <a:lstStyle/>
          <a:p>
            <a:r>
              <a:rPr lang="nb-NO" i="0" dirty="0">
                <a:solidFill>
                  <a:schemeClr val="bg1"/>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First </a:t>
            </a:r>
            <a:r>
              <a:rPr lang="nb-NO"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Introduced by </a:t>
            </a:r>
            <a:r>
              <a:rPr lang="nb-NO" i="0" u="sng" dirty="0" err="1">
                <a:solidFill>
                  <a:schemeClr val="bg1"/>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Raissi</a:t>
            </a:r>
            <a:r>
              <a:rPr lang="nb-NO" u="sng"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 et al. (2019)</a:t>
            </a:r>
            <a:r>
              <a:rPr lang="nb-NO" i="0" u="sng" dirty="0">
                <a:solidFill>
                  <a:schemeClr val="bg1"/>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 </a:t>
            </a:r>
          </a:p>
        </p:txBody>
      </p:sp>
      <p:sp>
        <p:nvSpPr>
          <p:cNvPr id="25" name="TextBox 24">
            <a:extLst>
              <a:ext uri="{FF2B5EF4-FFF2-40B4-BE49-F238E27FC236}">
                <a16:creationId xmlns:a16="http://schemas.microsoft.com/office/drawing/2014/main" id="{29A14767-30D6-9845-BB0A-EE159843FAB5}"/>
              </a:ext>
            </a:extLst>
          </p:cNvPr>
          <p:cNvSpPr txBox="1"/>
          <p:nvPr/>
        </p:nvSpPr>
        <p:spPr>
          <a:xfrm>
            <a:off x="3773592" y="2700445"/>
            <a:ext cx="1461534" cy="369332"/>
          </a:xfrm>
          <a:prstGeom prst="rect">
            <a:avLst/>
          </a:prstGeom>
          <a:noFill/>
        </p:spPr>
        <p:txBody>
          <a:bodyPr wrap="square" rtlCol="0">
            <a:spAutoFit/>
          </a:bodyPr>
          <a:lstStyle/>
          <a:p>
            <a:pPr algn="ctr"/>
            <a:r>
              <a:rPr lang="en-US" dirty="0">
                <a:solidFill>
                  <a:schemeClr val="bg1"/>
                </a:solidFill>
                <a:highlight>
                  <a:srgbClr val="CC0066"/>
                </a:highlight>
                <a:latin typeface="Abadi" panose="020B0604020104020204" pitchFamily="34" charset="0"/>
                <a:ea typeface="Meiryo" panose="020B0604030504040204" pitchFamily="34" charset="-128"/>
                <a:cs typeface="Segoe UI Light" panose="020B0502040204020203" pitchFamily="34" charset="0"/>
              </a:rPr>
              <a:t>Optimization</a:t>
            </a:r>
            <a:endParaRPr lang="nb-NO" dirty="0">
              <a:solidFill>
                <a:schemeClr val="bg1"/>
              </a:solidFill>
              <a:highlight>
                <a:srgbClr val="CC0066"/>
              </a:highlight>
              <a:latin typeface="Abadi" panose="020B0604020104020204" pitchFamily="34" charset="0"/>
              <a:ea typeface="Meiryo" panose="020B0604030504040204" pitchFamily="34" charset="-128"/>
              <a:cs typeface="Segoe UI Light" panose="020B0502040204020203" pitchFamily="34" charset="0"/>
            </a:endParaRPr>
          </a:p>
        </p:txBody>
      </p:sp>
      <p:sp>
        <p:nvSpPr>
          <p:cNvPr id="4" name="Slide Number Placeholder 3">
            <a:extLst>
              <a:ext uri="{FF2B5EF4-FFF2-40B4-BE49-F238E27FC236}">
                <a16:creationId xmlns:a16="http://schemas.microsoft.com/office/drawing/2014/main" id="{CA7ABE7F-653B-D756-6412-04D8AC3A1EBA}"/>
              </a:ext>
            </a:extLst>
          </p:cNvPr>
          <p:cNvSpPr>
            <a:spLocks noGrp="1"/>
          </p:cNvSpPr>
          <p:nvPr>
            <p:ph type="sldNum" sz="quarter" idx="12"/>
          </p:nvPr>
        </p:nvSpPr>
        <p:spPr/>
        <p:txBody>
          <a:bodyPr/>
          <a:lstStyle/>
          <a:p>
            <a:fld id="{68FA913F-7171-4556-8BED-0A30A44EC611}" type="slidenum">
              <a:rPr lang="en-GB" smtClean="0"/>
              <a:pPr/>
              <a:t>5</a:t>
            </a:fld>
            <a:endParaRPr lang="en-GB" dirty="0"/>
          </a:p>
        </p:txBody>
      </p:sp>
    </p:spTree>
    <p:extLst>
      <p:ext uri="{BB962C8B-B14F-4D97-AF65-F5344CB8AC3E}">
        <p14:creationId xmlns:p14="http://schemas.microsoft.com/office/powerpoint/2010/main" val="3717609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A899-15F8-EB02-5A06-EFECEB470840}"/>
              </a:ext>
            </a:extLst>
          </p:cNvPr>
          <p:cNvSpPr>
            <a:spLocks noGrp="1"/>
          </p:cNvSpPr>
          <p:nvPr>
            <p:ph type="title"/>
          </p:nvPr>
        </p:nvSpPr>
        <p:spPr>
          <a:xfrm>
            <a:off x="838200" y="168051"/>
            <a:ext cx="10515600" cy="1325563"/>
          </a:xfrm>
        </p:spPr>
        <p:txBody>
          <a:bodyPr/>
          <a:lstStyle/>
          <a:p>
            <a:r>
              <a:rPr lang="en-US" dirty="0"/>
              <a:t>Physics Informed Machine Learning</a:t>
            </a:r>
          </a:p>
        </p:txBody>
      </p:sp>
      <p:pic>
        <p:nvPicPr>
          <p:cNvPr id="9" name="Picture 8">
            <a:extLst>
              <a:ext uri="{FF2B5EF4-FFF2-40B4-BE49-F238E27FC236}">
                <a16:creationId xmlns:a16="http://schemas.microsoft.com/office/drawing/2014/main" id="{A6F471E9-4A57-F596-4277-0E3B4EC9BEA3}"/>
              </a:ext>
            </a:extLst>
          </p:cNvPr>
          <p:cNvPicPr>
            <a:picLocks noChangeAspect="1"/>
          </p:cNvPicPr>
          <p:nvPr/>
        </p:nvPicPr>
        <p:blipFill rotWithShape="1">
          <a:blip r:embed="rId2"/>
          <a:srcRect t="303"/>
          <a:stretch/>
        </p:blipFill>
        <p:spPr>
          <a:xfrm>
            <a:off x="1081541" y="1762813"/>
            <a:ext cx="6252725" cy="4488131"/>
          </a:xfrm>
          <a:prstGeom prst="rect">
            <a:avLst/>
          </a:prstGeom>
        </p:spPr>
      </p:pic>
      <p:pic>
        <p:nvPicPr>
          <p:cNvPr id="3" name="Picture 2" descr="technology">
            <a:extLst>
              <a:ext uri="{FF2B5EF4-FFF2-40B4-BE49-F238E27FC236}">
                <a16:creationId xmlns:a16="http://schemas.microsoft.com/office/drawing/2014/main" id="{258753C0-CEE7-9F8C-268F-5F08165F9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866" y="4269416"/>
            <a:ext cx="3761544" cy="19815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oogle DeepMind is teaching an AI how to walk - SiliconANGLE">
            <a:extLst>
              <a:ext uri="{FF2B5EF4-FFF2-40B4-BE49-F238E27FC236}">
                <a16:creationId xmlns:a16="http://schemas.microsoft.com/office/drawing/2014/main" id="{CB83CBE9-5580-4964-CBB3-A1754EDFF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866" y="1762813"/>
            <a:ext cx="3761544" cy="22619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A7BF13-E7E8-26AE-2B0C-DED9206D38CA}"/>
              </a:ext>
            </a:extLst>
          </p:cNvPr>
          <p:cNvSpPr txBox="1"/>
          <p:nvPr/>
        </p:nvSpPr>
        <p:spPr>
          <a:xfrm>
            <a:off x="65811" y="6551449"/>
            <a:ext cx="1879936" cy="276999"/>
          </a:xfrm>
          <a:prstGeom prst="rect">
            <a:avLst/>
          </a:prstGeom>
          <a:noFill/>
        </p:spPr>
        <p:txBody>
          <a:bodyPr wrap="square">
            <a:spAutoFit/>
          </a:bodyPr>
          <a:lstStyle/>
          <a:p>
            <a:r>
              <a:rPr lang="en-US" sz="1200" dirty="0" err="1">
                <a:solidFill>
                  <a:schemeClr val="bg1">
                    <a:lumMod val="50000"/>
                  </a:schemeClr>
                </a:solidFill>
              </a:rPr>
              <a:t>Karniadakis</a:t>
            </a:r>
            <a:r>
              <a:rPr lang="en-US" sz="1200" dirty="0">
                <a:solidFill>
                  <a:schemeClr val="bg1">
                    <a:lumMod val="50000"/>
                  </a:schemeClr>
                </a:solidFill>
              </a:rPr>
              <a:t> et al., 2021</a:t>
            </a:r>
            <a:endParaRPr lang="nb-NO" sz="1200" dirty="0">
              <a:solidFill>
                <a:schemeClr val="bg1">
                  <a:lumMod val="50000"/>
                </a:schemeClr>
              </a:solidFill>
            </a:endParaRPr>
          </a:p>
        </p:txBody>
      </p:sp>
      <p:sp>
        <p:nvSpPr>
          <p:cNvPr id="6" name="Slide Number Placeholder 5">
            <a:extLst>
              <a:ext uri="{FF2B5EF4-FFF2-40B4-BE49-F238E27FC236}">
                <a16:creationId xmlns:a16="http://schemas.microsoft.com/office/drawing/2014/main" id="{568710C1-CF9E-38A9-0F3A-6D5AA3604638}"/>
              </a:ext>
            </a:extLst>
          </p:cNvPr>
          <p:cNvSpPr>
            <a:spLocks noGrp="1"/>
          </p:cNvSpPr>
          <p:nvPr>
            <p:ph type="sldNum" sz="quarter" idx="12"/>
          </p:nvPr>
        </p:nvSpPr>
        <p:spPr/>
        <p:txBody>
          <a:bodyPr/>
          <a:lstStyle/>
          <a:p>
            <a:fld id="{68FA913F-7171-4556-8BED-0A30A44EC611}" type="slidenum">
              <a:rPr lang="en-GB" smtClean="0"/>
              <a:t>6</a:t>
            </a:fld>
            <a:endParaRPr lang="en-GB"/>
          </a:p>
        </p:txBody>
      </p:sp>
      <p:sp>
        <p:nvSpPr>
          <p:cNvPr id="7" name="Rectangle 6">
            <a:extLst>
              <a:ext uri="{FF2B5EF4-FFF2-40B4-BE49-F238E27FC236}">
                <a16:creationId xmlns:a16="http://schemas.microsoft.com/office/drawing/2014/main" id="{E14F00FF-5928-B8EB-8C6C-07A3698DF5E0}"/>
              </a:ext>
            </a:extLst>
          </p:cNvPr>
          <p:cNvSpPr/>
          <p:nvPr/>
        </p:nvSpPr>
        <p:spPr>
          <a:xfrm>
            <a:off x="5536096" y="1535596"/>
            <a:ext cx="2052430" cy="4865204"/>
          </a:xfrm>
          <a:custGeom>
            <a:avLst/>
            <a:gdLst>
              <a:gd name="connsiteX0" fmla="*/ 0 w 2052430"/>
              <a:gd name="connsiteY0" fmla="*/ 0 h 4865204"/>
              <a:gd name="connsiteX1" fmla="*/ 492583 w 2052430"/>
              <a:gd name="connsiteY1" fmla="*/ 0 h 4865204"/>
              <a:gd name="connsiteX2" fmla="*/ 1005691 w 2052430"/>
              <a:gd name="connsiteY2" fmla="*/ 0 h 4865204"/>
              <a:gd name="connsiteX3" fmla="*/ 1498274 w 2052430"/>
              <a:gd name="connsiteY3" fmla="*/ 0 h 4865204"/>
              <a:gd name="connsiteX4" fmla="*/ 2052430 w 2052430"/>
              <a:gd name="connsiteY4" fmla="*/ 0 h 4865204"/>
              <a:gd name="connsiteX5" fmla="*/ 2052430 w 2052430"/>
              <a:gd name="connsiteY5" fmla="*/ 491926 h 4865204"/>
              <a:gd name="connsiteX6" fmla="*/ 2052430 w 2052430"/>
              <a:gd name="connsiteY6" fmla="*/ 983852 h 4865204"/>
              <a:gd name="connsiteX7" fmla="*/ 2052430 w 2052430"/>
              <a:gd name="connsiteY7" fmla="*/ 1524431 h 4865204"/>
              <a:gd name="connsiteX8" fmla="*/ 2052430 w 2052430"/>
              <a:gd name="connsiteY8" fmla="*/ 2016357 h 4865204"/>
              <a:gd name="connsiteX9" fmla="*/ 2052430 w 2052430"/>
              <a:gd name="connsiteY9" fmla="*/ 2556935 h 4865204"/>
              <a:gd name="connsiteX10" fmla="*/ 2052430 w 2052430"/>
              <a:gd name="connsiteY10" fmla="*/ 3194817 h 4865204"/>
              <a:gd name="connsiteX11" fmla="*/ 2052430 w 2052430"/>
              <a:gd name="connsiteY11" fmla="*/ 3784048 h 4865204"/>
              <a:gd name="connsiteX12" fmla="*/ 2052430 w 2052430"/>
              <a:gd name="connsiteY12" fmla="*/ 4178670 h 4865204"/>
              <a:gd name="connsiteX13" fmla="*/ 2052430 w 2052430"/>
              <a:gd name="connsiteY13" fmla="*/ 4865204 h 4865204"/>
              <a:gd name="connsiteX14" fmla="*/ 1600895 w 2052430"/>
              <a:gd name="connsiteY14" fmla="*/ 4865204 h 4865204"/>
              <a:gd name="connsiteX15" fmla="*/ 1067264 w 2052430"/>
              <a:gd name="connsiteY15" fmla="*/ 4865204 h 4865204"/>
              <a:gd name="connsiteX16" fmla="*/ 533632 w 2052430"/>
              <a:gd name="connsiteY16" fmla="*/ 4865204 h 4865204"/>
              <a:gd name="connsiteX17" fmla="*/ 0 w 2052430"/>
              <a:gd name="connsiteY17" fmla="*/ 4865204 h 4865204"/>
              <a:gd name="connsiteX18" fmla="*/ 0 w 2052430"/>
              <a:gd name="connsiteY18" fmla="*/ 4227322 h 4865204"/>
              <a:gd name="connsiteX19" fmla="*/ 0 w 2052430"/>
              <a:gd name="connsiteY19" fmla="*/ 3686743 h 4865204"/>
              <a:gd name="connsiteX20" fmla="*/ 0 w 2052430"/>
              <a:gd name="connsiteY20" fmla="*/ 3243469 h 4865204"/>
              <a:gd name="connsiteX21" fmla="*/ 0 w 2052430"/>
              <a:gd name="connsiteY21" fmla="*/ 2848847 h 4865204"/>
              <a:gd name="connsiteX22" fmla="*/ 0 w 2052430"/>
              <a:gd name="connsiteY22" fmla="*/ 2454225 h 4865204"/>
              <a:gd name="connsiteX23" fmla="*/ 0 w 2052430"/>
              <a:gd name="connsiteY23" fmla="*/ 1913647 h 4865204"/>
              <a:gd name="connsiteX24" fmla="*/ 0 w 2052430"/>
              <a:gd name="connsiteY24" fmla="*/ 1275765 h 4865204"/>
              <a:gd name="connsiteX25" fmla="*/ 0 w 2052430"/>
              <a:gd name="connsiteY25" fmla="*/ 832490 h 4865204"/>
              <a:gd name="connsiteX26" fmla="*/ 0 w 2052430"/>
              <a:gd name="connsiteY26" fmla="*/ 0 h 486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2430" h="4865204" extrusionOk="0">
                <a:moveTo>
                  <a:pt x="0" y="0"/>
                </a:moveTo>
                <a:cubicBezTo>
                  <a:pt x="130194" y="-28379"/>
                  <a:pt x="388950" y="42091"/>
                  <a:pt x="492583" y="0"/>
                </a:cubicBezTo>
                <a:cubicBezTo>
                  <a:pt x="596216" y="-42091"/>
                  <a:pt x="786566" y="7740"/>
                  <a:pt x="1005691" y="0"/>
                </a:cubicBezTo>
                <a:cubicBezTo>
                  <a:pt x="1224816" y="-7740"/>
                  <a:pt x="1371846" y="35340"/>
                  <a:pt x="1498274" y="0"/>
                </a:cubicBezTo>
                <a:cubicBezTo>
                  <a:pt x="1624702" y="-35340"/>
                  <a:pt x="1817478" y="51659"/>
                  <a:pt x="2052430" y="0"/>
                </a:cubicBezTo>
                <a:cubicBezTo>
                  <a:pt x="2070622" y="157596"/>
                  <a:pt x="1999834" y="262295"/>
                  <a:pt x="2052430" y="491926"/>
                </a:cubicBezTo>
                <a:cubicBezTo>
                  <a:pt x="2105026" y="721557"/>
                  <a:pt x="2007541" y="843809"/>
                  <a:pt x="2052430" y="983852"/>
                </a:cubicBezTo>
                <a:cubicBezTo>
                  <a:pt x="2097319" y="1123895"/>
                  <a:pt x="2029605" y="1392841"/>
                  <a:pt x="2052430" y="1524431"/>
                </a:cubicBezTo>
                <a:cubicBezTo>
                  <a:pt x="2075255" y="1656021"/>
                  <a:pt x="2003731" y="1878622"/>
                  <a:pt x="2052430" y="2016357"/>
                </a:cubicBezTo>
                <a:cubicBezTo>
                  <a:pt x="2101129" y="2154092"/>
                  <a:pt x="2000962" y="2448073"/>
                  <a:pt x="2052430" y="2556935"/>
                </a:cubicBezTo>
                <a:cubicBezTo>
                  <a:pt x="2103898" y="2665797"/>
                  <a:pt x="1990118" y="2991391"/>
                  <a:pt x="2052430" y="3194817"/>
                </a:cubicBezTo>
                <a:cubicBezTo>
                  <a:pt x="2114742" y="3398243"/>
                  <a:pt x="2017923" y="3628595"/>
                  <a:pt x="2052430" y="3784048"/>
                </a:cubicBezTo>
                <a:cubicBezTo>
                  <a:pt x="2086937" y="3939501"/>
                  <a:pt x="2008066" y="4017546"/>
                  <a:pt x="2052430" y="4178670"/>
                </a:cubicBezTo>
                <a:cubicBezTo>
                  <a:pt x="2096794" y="4339794"/>
                  <a:pt x="2033972" y="4634924"/>
                  <a:pt x="2052430" y="4865204"/>
                </a:cubicBezTo>
                <a:cubicBezTo>
                  <a:pt x="1906199" y="4908619"/>
                  <a:pt x="1765508" y="4857971"/>
                  <a:pt x="1600895" y="4865204"/>
                </a:cubicBezTo>
                <a:cubicBezTo>
                  <a:pt x="1436282" y="4872437"/>
                  <a:pt x="1214782" y="4864134"/>
                  <a:pt x="1067264" y="4865204"/>
                </a:cubicBezTo>
                <a:cubicBezTo>
                  <a:pt x="919746" y="4866274"/>
                  <a:pt x="758511" y="4823421"/>
                  <a:pt x="533632" y="4865204"/>
                </a:cubicBezTo>
                <a:cubicBezTo>
                  <a:pt x="308753" y="4906987"/>
                  <a:pt x="234976" y="4804374"/>
                  <a:pt x="0" y="4865204"/>
                </a:cubicBezTo>
                <a:cubicBezTo>
                  <a:pt x="-71037" y="4550561"/>
                  <a:pt x="71044" y="4417274"/>
                  <a:pt x="0" y="4227322"/>
                </a:cubicBezTo>
                <a:cubicBezTo>
                  <a:pt x="-71044" y="4037370"/>
                  <a:pt x="19178" y="3838749"/>
                  <a:pt x="0" y="3686743"/>
                </a:cubicBezTo>
                <a:cubicBezTo>
                  <a:pt x="-19178" y="3534737"/>
                  <a:pt x="6631" y="3410901"/>
                  <a:pt x="0" y="3243469"/>
                </a:cubicBezTo>
                <a:cubicBezTo>
                  <a:pt x="-6631" y="3076037"/>
                  <a:pt x="22" y="2990368"/>
                  <a:pt x="0" y="2848847"/>
                </a:cubicBezTo>
                <a:cubicBezTo>
                  <a:pt x="-22" y="2707326"/>
                  <a:pt x="12190" y="2645598"/>
                  <a:pt x="0" y="2454225"/>
                </a:cubicBezTo>
                <a:cubicBezTo>
                  <a:pt x="-12190" y="2262852"/>
                  <a:pt x="27914" y="2049534"/>
                  <a:pt x="0" y="1913647"/>
                </a:cubicBezTo>
                <a:cubicBezTo>
                  <a:pt x="-27914" y="1777760"/>
                  <a:pt x="29454" y="1494927"/>
                  <a:pt x="0" y="1275765"/>
                </a:cubicBezTo>
                <a:cubicBezTo>
                  <a:pt x="-29454" y="1056603"/>
                  <a:pt x="34392" y="1027253"/>
                  <a:pt x="0" y="832490"/>
                </a:cubicBezTo>
                <a:cubicBezTo>
                  <a:pt x="-34392" y="637727"/>
                  <a:pt x="30742" y="308566"/>
                  <a:pt x="0" y="0"/>
                </a:cubicBezTo>
                <a:close/>
              </a:path>
            </a:pathLst>
          </a:custGeom>
          <a:noFill/>
          <a:ln w="28575">
            <a:solidFill>
              <a:srgbClr val="FF0000"/>
            </a:solidFill>
            <a:extLst>
              <a:ext uri="{C807C97D-BFC1-408E-A445-0C87EB9F89A2}">
                <ask:lineSketchStyleProps xmlns:ask="http://schemas.microsoft.com/office/drawing/2018/sketchyshapes" sd="370569001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a:extLst>
              <a:ext uri="{FF2B5EF4-FFF2-40B4-BE49-F238E27FC236}">
                <a16:creationId xmlns:a16="http://schemas.microsoft.com/office/drawing/2014/main" id="{14BAA99B-4F81-362E-3EB8-7017D543E404}"/>
              </a:ext>
            </a:extLst>
          </p:cNvPr>
          <p:cNvSpPr/>
          <p:nvPr/>
        </p:nvSpPr>
        <p:spPr>
          <a:xfrm>
            <a:off x="5471491" y="1493614"/>
            <a:ext cx="2175013" cy="4963774"/>
          </a:xfrm>
          <a:custGeom>
            <a:avLst/>
            <a:gdLst>
              <a:gd name="connsiteX0" fmla="*/ 0 w 2175013"/>
              <a:gd name="connsiteY0" fmla="*/ 0 h 4963774"/>
              <a:gd name="connsiteX1" fmla="*/ 522003 w 2175013"/>
              <a:gd name="connsiteY1" fmla="*/ 0 h 4963774"/>
              <a:gd name="connsiteX2" fmla="*/ 1065756 w 2175013"/>
              <a:gd name="connsiteY2" fmla="*/ 0 h 4963774"/>
              <a:gd name="connsiteX3" fmla="*/ 1587759 w 2175013"/>
              <a:gd name="connsiteY3" fmla="*/ 0 h 4963774"/>
              <a:gd name="connsiteX4" fmla="*/ 2175013 w 2175013"/>
              <a:gd name="connsiteY4" fmla="*/ 0 h 4963774"/>
              <a:gd name="connsiteX5" fmla="*/ 2175013 w 2175013"/>
              <a:gd name="connsiteY5" fmla="*/ 501893 h 4963774"/>
              <a:gd name="connsiteX6" fmla="*/ 2175013 w 2175013"/>
              <a:gd name="connsiteY6" fmla="*/ 1003785 h 4963774"/>
              <a:gd name="connsiteX7" fmla="*/ 2175013 w 2175013"/>
              <a:gd name="connsiteY7" fmla="*/ 1555316 h 4963774"/>
              <a:gd name="connsiteX8" fmla="*/ 2175013 w 2175013"/>
              <a:gd name="connsiteY8" fmla="*/ 2057209 h 4963774"/>
              <a:gd name="connsiteX9" fmla="*/ 2175013 w 2175013"/>
              <a:gd name="connsiteY9" fmla="*/ 2608739 h 4963774"/>
              <a:gd name="connsiteX10" fmla="*/ 2175013 w 2175013"/>
              <a:gd name="connsiteY10" fmla="*/ 3259545 h 4963774"/>
              <a:gd name="connsiteX11" fmla="*/ 2175013 w 2175013"/>
              <a:gd name="connsiteY11" fmla="*/ 3860713 h 4963774"/>
              <a:gd name="connsiteX12" fmla="*/ 2175013 w 2175013"/>
              <a:gd name="connsiteY12" fmla="*/ 4263330 h 4963774"/>
              <a:gd name="connsiteX13" fmla="*/ 2175013 w 2175013"/>
              <a:gd name="connsiteY13" fmla="*/ 4963774 h 4963774"/>
              <a:gd name="connsiteX14" fmla="*/ 1696510 w 2175013"/>
              <a:gd name="connsiteY14" fmla="*/ 4963774 h 4963774"/>
              <a:gd name="connsiteX15" fmla="*/ 1131007 w 2175013"/>
              <a:gd name="connsiteY15" fmla="*/ 4963774 h 4963774"/>
              <a:gd name="connsiteX16" fmla="*/ 565503 w 2175013"/>
              <a:gd name="connsiteY16" fmla="*/ 4963774 h 4963774"/>
              <a:gd name="connsiteX17" fmla="*/ 0 w 2175013"/>
              <a:gd name="connsiteY17" fmla="*/ 4963774 h 4963774"/>
              <a:gd name="connsiteX18" fmla="*/ 0 w 2175013"/>
              <a:gd name="connsiteY18" fmla="*/ 4312968 h 4963774"/>
              <a:gd name="connsiteX19" fmla="*/ 0 w 2175013"/>
              <a:gd name="connsiteY19" fmla="*/ 3761438 h 4963774"/>
              <a:gd name="connsiteX20" fmla="*/ 0 w 2175013"/>
              <a:gd name="connsiteY20" fmla="*/ 3309183 h 4963774"/>
              <a:gd name="connsiteX21" fmla="*/ 0 w 2175013"/>
              <a:gd name="connsiteY21" fmla="*/ 2906565 h 4963774"/>
              <a:gd name="connsiteX22" fmla="*/ 0 w 2175013"/>
              <a:gd name="connsiteY22" fmla="*/ 2503948 h 4963774"/>
              <a:gd name="connsiteX23" fmla="*/ 0 w 2175013"/>
              <a:gd name="connsiteY23" fmla="*/ 1952418 h 4963774"/>
              <a:gd name="connsiteX24" fmla="*/ 0 w 2175013"/>
              <a:gd name="connsiteY24" fmla="*/ 1301612 h 4963774"/>
              <a:gd name="connsiteX25" fmla="*/ 0 w 2175013"/>
              <a:gd name="connsiteY25" fmla="*/ 849357 h 4963774"/>
              <a:gd name="connsiteX26" fmla="*/ 0 w 2175013"/>
              <a:gd name="connsiteY26" fmla="*/ 0 h 496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75013" h="4963774" extrusionOk="0">
                <a:moveTo>
                  <a:pt x="0" y="0"/>
                </a:moveTo>
                <a:cubicBezTo>
                  <a:pt x="152813" y="-6292"/>
                  <a:pt x="275692" y="43756"/>
                  <a:pt x="522003" y="0"/>
                </a:cubicBezTo>
                <a:cubicBezTo>
                  <a:pt x="768314" y="-43756"/>
                  <a:pt x="862691" y="48852"/>
                  <a:pt x="1065756" y="0"/>
                </a:cubicBezTo>
                <a:cubicBezTo>
                  <a:pt x="1268821" y="-48852"/>
                  <a:pt x="1388674" y="15315"/>
                  <a:pt x="1587759" y="0"/>
                </a:cubicBezTo>
                <a:cubicBezTo>
                  <a:pt x="1786844" y="-15315"/>
                  <a:pt x="1921953" y="7970"/>
                  <a:pt x="2175013" y="0"/>
                </a:cubicBezTo>
                <a:cubicBezTo>
                  <a:pt x="2200319" y="129689"/>
                  <a:pt x="2157877" y="370623"/>
                  <a:pt x="2175013" y="501893"/>
                </a:cubicBezTo>
                <a:cubicBezTo>
                  <a:pt x="2192149" y="633163"/>
                  <a:pt x="2164352" y="809560"/>
                  <a:pt x="2175013" y="1003785"/>
                </a:cubicBezTo>
                <a:cubicBezTo>
                  <a:pt x="2185674" y="1198010"/>
                  <a:pt x="2127853" y="1342215"/>
                  <a:pt x="2175013" y="1555316"/>
                </a:cubicBezTo>
                <a:cubicBezTo>
                  <a:pt x="2222173" y="1768417"/>
                  <a:pt x="2126909" y="1904807"/>
                  <a:pt x="2175013" y="2057209"/>
                </a:cubicBezTo>
                <a:cubicBezTo>
                  <a:pt x="2223117" y="2209611"/>
                  <a:pt x="2143345" y="2367269"/>
                  <a:pt x="2175013" y="2608739"/>
                </a:cubicBezTo>
                <a:cubicBezTo>
                  <a:pt x="2206681" y="2850209"/>
                  <a:pt x="2173602" y="3075394"/>
                  <a:pt x="2175013" y="3259545"/>
                </a:cubicBezTo>
                <a:cubicBezTo>
                  <a:pt x="2176424" y="3443696"/>
                  <a:pt x="2128032" y="3628767"/>
                  <a:pt x="2175013" y="3860713"/>
                </a:cubicBezTo>
                <a:cubicBezTo>
                  <a:pt x="2221994" y="4092659"/>
                  <a:pt x="2142078" y="4124277"/>
                  <a:pt x="2175013" y="4263330"/>
                </a:cubicBezTo>
                <a:cubicBezTo>
                  <a:pt x="2207948" y="4402383"/>
                  <a:pt x="2111639" y="4805481"/>
                  <a:pt x="2175013" y="4963774"/>
                </a:cubicBezTo>
                <a:cubicBezTo>
                  <a:pt x="1952588" y="4967525"/>
                  <a:pt x="1853287" y="4925869"/>
                  <a:pt x="1696510" y="4963774"/>
                </a:cubicBezTo>
                <a:cubicBezTo>
                  <a:pt x="1539733" y="5001679"/>
                  <a:pt x="1374658" y="4915095"/>
                  <a:pt x="1131007" y="4963774"/>
                </a:cubicBezTo>
                <a:cubicBezTo>
                  <a:pt x="887356" y="5012453"/>
                  <a:pt x="835420" y="4933234"/>
                  <a:pt x="565503" y="4963774"/>
                </a:cubicBezTo>
                <a:cubicBezTo>
                  <a:pt x="295586" y="4994314"/>
                  <a:pt x="129226" y="4954786"/>
                  <a:pt x="0" y="4963774"/>
                </a:cubicBezTo>
                <a:cubicBezTo>
                  <a:pt x="-60992" y="4753421"/>
                  <a:pt x="49449" y="4631604"/>
                  <a:pt x="0" y="4312968"/>
                </a:cubicBezTo>
                <a:cubicBezTo>
                  <a:pt x="-49449" y="3994332"/>
                  <a:pt x="781" y="3945452"/>
                  <a:pt x="0" y="3761438"/>
                </a:cubicBezTo>
                <a:cubicBezTo>
                  <a:pt x="-781" y="3577424"/>
                  <a:pt x="10834" y="3492316"/>
                  <a:pt x="0" y="3309183"/>
                </a:cubicBezTo>
                <a:cubicBezTo>
                  <a:pt x="-10834" y="3126051"/>
                  <a:pt x="16170" y="3087709"/>
                  <a:pt x="0" y="2906565"/>
                </a:cubicBezTo>
                <a:cubicBezTo>
                  <a:pt x="-16170" y="2725421"/>
                  <a:pt x="13288" y="2690857"/>
                  <a:pt x="0" y="2503948"/>
                </a:cubicBezTo>
                <a:cubicBezTo>
                  <a:pt x="-13288" y="2317039"/>
                  <a:pt x="61578" y="2142979"/>
                  <a:pt x="0" y="1952418"/>
                </a:cubicBezTo>
                <a:cubicBezTo>
                  <a:pt x="-61578" y="1761857"/>
                  <a:pt x="28074" y="1550517"/>
                  <a:pt x="0" y="1301612"/>
                </a:cubicBezTo>
                <a:cubicBezTo>
                  <a:pt x="-28074" y="1052707"/>
                  <a:pt x="19064" y="975257"/>
                  <a:pt x="0" y="849357"/>
                </a:cubicBezTo>
                <a:cubicBezTo>
                  <a:pt x="-19064" y="723458"/>
                  <a:pt x="83273" y="257205"/>
                  <a:pt x="0" y="0"/>
                </a:cubicBezTo>
                <a:close/>
              </a:path>
            </a:pathLst>
          </a:custGeom>
          <a:noFill/>
          <a:ln w="28575">
            <a:solidFill>
              <a:srgbClr val="FF0000"/>
            </a:solidFill>
            <a:extLst>
              <a:ext uri="{C807C97D-BFC1-408E-A445-0C87EB9F89A2}">
                <ask:lineSketchStyleProps xmlns:ask="http://schemas.microsoft.com/office/drawing/2018/sketchyshapes" sd="370569001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30245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80580-BD01-6C15-58C5-3B5E63D21028}"/>
              </a:ext>
            </a:extLst>
          </p:cNvPr>
          <p:cNvSpPr>
            <a:spLocks noGrp="1"/>
          </p:cNvSpPr>
          <p:nvPr>
            <p:ph type="title"/>
          </p:nvPr>
        </p:nvSpPr>
        <p:spPr>
          <a:xfrm>
            <a:off x="593272" y="42976"/>
            <a:ext cx="10515600" cy="1325563"/>
          </a:xfrm>
        </p:spPr>
        <p:txBody>
          <a:bodyPr>
            <a:normAutofit/>
          </a:bodyPr>
          <a:lstStyle/>
          <a:p>
            <a:r>
              <a:rPr lang="en-US" dirty="0"/>
              <a:t>Example: A Forward Problem</a:t>
            </a:r>
            <a:endParaRPr lang="nb-NO" dirty="0"/>
          </a:p>
        </p:txBody>
      </p:sp>
      <p:sp>
        <p:nvSpPr>
          <p:cNvPr id="3" name="Content Placeholder 2">
            <a:extLst>
              <a:ext uri="{FF2B5EF4-FFF2-40B4-BE49-F238E27FC236}">
                <a16:creationId xmlns:a16="http://schemas.microsoft.com/office/drawing/2014/main" id="{BE1E3405-3DDA-3EC4-2B49-4D07F5E4EF44}"/>
              </a:ext>
            </a:extLst>
          </p:cNvPr>
          <p:cNvSpPr>
            <a:spLocks noGrp="1"/>
          </p:cNvSpPr>
          <p:nvPr>
            <p:ph idx="1"/>
          </p:nvPr>
        </p:nvSpPr>
        <p:spPr>
          <a:xfrm>
            <a:off x="593272" y="1441904"/>
            <a:ext cx="10515600" cy="4351338"/>
          </a:xfrm>
        </p:spPr>
        <p:txBody>
          <a:bodyPr/>
          <a:lstStyle/>
          <a:p>
            <a:r>
              <a:rPr lang="en-US" dirty="0"/>
              <a:t>Given boundary conditions and the heat equation, find the temperature inside the heat sink.</a:t>
            </a:r>
            <a:endParaRPr lang="nb-NO" dirty="0"/>
          </a:p>
        </p:txBody>
      </p:sp>
      <p:sp>
        <p:nvSpPr>
          <p:cNvPr id="4" name="Slide Number Placeholder 3">
            <a:extLst>
              <a:ext uri="{FF2B5EF4-FFF2-40B4-BE49-F238E27FC236}">
                <a16:creationId xmlns:a16="http://schemas.microsoft.com/office/drawing/2014/main" id="{7ECFA5F8-1FDD-B83B-F087-B0FDBD005A65}"/>
              </a:ext>
            </a:extLst>
          </p:cNvPr>
          <p:cNvSpPr>
            <a:spLocks noGrp="1"/>
          </p:cNvSpPr>
          <p:nvPr>
            <p:ph type="sldNum" sz="quarter" idx="12"/>
          </p:nvPr>
        </p:nvSpPr>
        <p:spPr/>
        <p:txBody>
          <a:bodyPr/>
          <a:lstStyle/>
          <a:p>
            <a:fld id="{68FA913F-7171-4556-8BED-0A30A44EC611}" type="slidenum">
              <a:rPr lang="en-GB" smtClean="0"/>
              <a:pPr/>
              <a:t>7</a:t>
            </a:fld>
            <a:endParaRPr lang="en-GB" dirty="0"/>
          </a:p>
        </p:txBody>
      </p:sp>
      <p:pic>
        <p:nvPicPr>
          <p:cNvPr id="6" name="Picture 5">
            <a:extLst>
              <a:ext uri="{FF2B5EF4-FFF2-40B4-BE49-F238E27FC236}">
                <a16:creationId xmlns:a16="http://schemas.microsoft.com/office/drawing/2014/main" id="{79CDB7C6-6979-7C1D-35E5-BF380A76D714}"/>
              </a:ext>
            </a:extLst>
          </p:cNvPr>
          <p:cNvPicPr>
            <a:picLocks noChangeAspect="1"/>
          </p:cNvPicPr>
          <p:nvPr/>
        </p:nvPicPr>
        <p:blipFill>
          <a:blip r:embed="rId2"/>
          <a:stretch>
            <a:fillRect/>
          </a:stretch>
        </p:blipFill>
        <p:spPr>
          <a:xfrm>
            <a:off x="1905108" y="2409519"/>
            <a:ext cx="7614447" cy="4311956"/>
          </a:xfrm>
          <a:prstGeom prst="rect">
            <a:avLst/>
          </a:prstGeom>
        </p:spPr>
      </p:pic>
      <p:sp>
        <p:nvSpPr>
          <p:cNvPr id="5" name="Arrow: Right 4">
            <a:extLst>
              <a:ext uri="{FF2B5EF4-FFF2-40B4-BE49-F238E27FC236}">
                <a16:creationId xmlns:a16="http://schemas.microsoft.com/office/drawing/2014/main" id="{BBD0E588-DE89-F8D3-C502-1B8112D6E8D4}"/>
              </a:ext>
            </a:extLst>
          </p:cNvPr>
          <p:cNvSpPr/>
          <p:nvPr/>
        </p:nvSpPr>
        <p:spPr>
          <a:xfrm>
            <a:off x="5508699" y="4114800"/>
            <a:ext cx="447024" cy="372717"/>
          </a:xfrm>
          <a:prstGeom prst="rightArrow">
            <a:avLst/>
          </a:prstGeom>
          <a:solidFill>
            <a:srgbClr val="4E2CE0"/>
          </a:solidFill>
          <a:ln>
            <a:solidFill>
              <a:srgbClr val="C9BE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99112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2E01A4-0541-AE22-E415-6BF50640ED75}"/>
              </a:ext>
            </a:extLst>
          </p:cNvPr>
          <p:cNvSpPr/>
          <p:nvPr/>
        </p:nvSpPr>
        <p:spPr>
          <a:xfrm>
            <a:off x="0" y="0"/>
            <a:ext cx="2771775" cy="6874329"/>
          </a:xfrm>
          <a:prstGeom prst="rect">
            <a:avLst/>
          </a:prstGeom>
          <a:solidFill>
            <a:srgbClr val="8484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052" name="Picture 4">
            <a:extLst>
              <a:ext uri="{FF2B5EF4-FFF2-40B4-BE49-F238E27FC236}">
                <a16:creationId xmlns:a16="http://schemas.microsoft.com/office/drawing/2014/main" id="{19120422-BE95-3D63-145F-E5038A5A9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55" r="14960" b="6666"/>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5B9CA79-4220-A106-7FF4-1868FA984C43}"/>
              </a:ext>
            </a:extLst>
          </p:cNvPr>
          <p:cNvSpPr>
            <a:spLocks noGrp="1"/>
          </p:cNvSpPr>
          <p:nvPr>
            <p:ph type="title"/>
          </p:nvPr>
        </p:nvSpPr>
        <p:spPr>
          <a:xfrm>
            <a:off x="209550" y="102224"/>
            <a:ext cx="4752975" cy="1420246"/>
          </a:xfrm>
        </p:spPr>
        <p:txBody>
          <a:bodyPr/>
          <a:lstStyle/>
          <a:p>
            <a:r>
              <a:rPr lang="en-US"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Inverse Problems</a:t>
            </a:r>
            <a:endParaRPr lang="nb-NO"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endParaRPr>
          </a:p>
        </p:txBody>
      </p:sp>
      <p:sp>
        <p:nvSpPr>
          <p:cNvPr id="6" name="Oval 5">
            <a:extLst>
              <a:ext uri="{FF2B5EF4-FFF2-40B4-BE49-F238E27FC236}">
                <a16:creationId xmlns:a16="http://schemas.microsoft.com/office/drawing/2014/main" id="{250325FE-7A7A-B11C-7F90-7767967B43A8}"/>
              </a:ext>
            </a:extLst>
          </p:cNvPr>
          <p:cNvSpPr/>
          <p:nvPr/>
        </p:nvSpPr>
        <p:spPr>
          <a:xfrm>
            <a:off x="9156106" y="1215784"/>
            <a:ext cx="95729" cy="97971"/>
          </a:xfrm>
          <a:prstGeom prst="ellipse">
            <a:avLst/>
          </a:prstGeom>
          <a:solidFill>
            <a:srgbClr val="4E2CE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Oval 6">
            <a:extLst>
              <a:ext uri="{FF2B5EF4-FFF2-40B4-BE49-F238E27FC236}">
                <a16:creationId xmlns:a16="http://schemas.microsoft.com/office/drawing/2014/main" id="{EB80EB54-16C7-F60F-3531-10B347A26CF8}"/>
              </a:ext>
            </a:extLst>
          </p:cNvPr>
          <p:cNvSpPr/>
          <p:nvPr/>
        </p:nvSpPr>
        <p:spPr>
          <a:xfrm>
            <a:off x="9809153" y="1822392"/>
            <a:ext cx="95729" cy="97971"/>
          </a:xfrm>
          <a:prstGeom prst="ellipse">
            <a:avLst/>
          </a:prstGeom>
          <a:solidFill>
            <a:srgbClr val="4E2CE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Oval 7">
            <a:extLst>
              <a:ext uri="{FF2B5EF4-FFF2-40B4-BE49-F238E27FC236}">
                <a16:creationId xmlns:a16="http://schemas.microsoft.com/office/drawing/2014/main" id="{8AFCE0D0-BC7C-40CE-DFFF-D665DD8CAAB5}"/>
              </a:ext>
            </a:extLst>
          </p:cNvPr>
          <p:cNvSpPr/>
          <p:nvPr/>
        </p:nvSpPr>
        <p:spPr>
          <a:xfrm>
            <a:off x="10216371" y="2512403"/>
            <a:ext cx="95729" cy="97971"/>
          </a:xfrm>
          <a:prstGeom prst="ellipse">
            <a:avLst/>
          </a:prstGeom>
          <a:solidFill>
            <a:srgbClr val="4E2CE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 name="Picture 6" descr="How To A Gif With Sound - Colaboratory">
            <a:extLst>
              <a:ext uri="{FF2B5EF4-FFF2-40B4-BE49-F238E27FC236}">
                <a16:creationId xmlns:a16="http://schemas.microsoft.com/office/drawing/2014/main" id="{10876F1B-9704-5ED9-B400-5BAA9AD7B97C}"/>
              </a:ext>
            </a:extLst>
          </p:cNvPr>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17407" t="39516" r="15933" b="38080"/>
          <a:stretch/>
        </p:blipFill>
        <p:spPr bwMode="auto">
          <a:xfrm>
            <a:off x="10355547" y="2378529"/>
            <a:ext cx="1379621" cy="4636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How To A Gif With Sound - Colaboratory">
            <a:extLst>
              <a:ext uri="{FF2B5EF4-FFF2-40B4-BE49-F238E27FC236}">
                <a16:creationId xmlns:a16="http://schemas.microsoft.com/office/drawing/2014/main" id="{46C9C0CE-274A-2154-EDBA-3534741FE7AD}"/>
              </a:ext>
            </a:extLst>
          </p:cNvPr>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17407" t="39516" r="15933" b="38080"/>
          <a:stretch/>
        </p:blipFill>
        <p:spPr bwMode="auto">
          <a:xfrm>
            <a:off x="9274175" y="1089004"/>
            <a:ext cx="1379621" cy="4636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ow To A Gif With Sound - Colaboratory">
            <a:extLst>
              <a:ext uri="{FF2B5EF4-FFF2-40B4-BE49-F238E27FC236}">
                <a16:creationId xmlns:a16="http://schemas.microsoft.com/office/drawing/2014/main" id="{79D8FAFE-0129-60B6-37F6-C26E1555B85A}"/>
              </a:ext>
            </a:extLst>
          </p:cNvPr>
          <p:cNvPicPr>
            <a:picLocks noChangeAspect="1" noChangeArrowheads="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17407" t="39516" r="15933" b="38080"/>
          <a:stretch/>
        </p:blipFill>
        <p:spPr bwMode="auto">
          <a:xfrm>
            <a:off x="9963985" y="1684398"/>
            <a:ext cx="1379621" cy="463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5E3979-77D8-85A6-9290-E5EAFB76CD30}"/>
              </a:ext>
            </a:extLst>
          </p:cNvPr>
          <p:cNvSpPr txBox="1"/>
          <p:nvPr/>
        </p:nvSpPr>
        <p:spPr>
          <a:xfrm>
            <a:off x="289224" y="1668465"/>
            <a:ext cx="4673301" cy="1877437"/>
          </a:xfrm>
          <a:prstGeom prst="rect">
            <a:avLst/>
          </a:prstGeom>
          <a:noFill/>
        </p:spPr>
        <p:txBody>
          <a:bodyPr wrap="square">
            <a:spAutoFit/>
          </a:bodyPr>
          <a:lstStyle/>
          <a:p>
            <a:pPr algn="l"/>
            <a:r>
              <a:rPr lang="en-US" sz="32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KEY CHARACTERISTICS</a:t>
            </a:r>
          </a:p>
          <a:p>
            <a:pPr algn="l"/>
            <a:r>
              <a:rPr lang="en-US" sz="2800" i="0" dirty="0">
                <a:solidFill>
                  <a:schemeClr val="bg1">
                    <a:lumMod val="85000"/>
                  </a:schemeClr>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Ill-</a:t>
            </a:r>
            <a:r>
              <a:rPr lang="en-US" sz="2800" i="0" dirty="0" err="1">
                <a:solidFill>
                  <a:schemeClr val="bg1">
                    <a:lumMod val="85000"/>
                  </a:schemeClr>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Posedness</a:t>
            </a:r>
            <a:endParaRPr lang="en-US" sz="2800" i="0" dirty="0">
              <a:solidFill>
                <a:schemeClr val="bg1">
                  <a:lumMod val="85000"/>
                </a:schemeClr>
              </a:solidFill>
              <a:effectLst/>
              <a:highlight>
                <a:srgbClr val="4E2CE0"/>
              </a:highlight>
              <a:latin typeface="Tahoma" panose="020B0604030504040204" pitchFamily="34" charset="0"/>
              <a:ea typeface="Tahoma" panose="020B0604030504040204" pitchFamily="34" charset="0"/>
              <a:cs typeface="Tahoma" panose="020B0604030504040204" pitchFamily="34" charset="0"/>
            </a:endParaRPr>
          </a:p>
          <a:p>
            <a:pPr algn="l"/>
            <a:r>
              <a:rPr lang="en-US" sz="2800" i="0" dirty="0">
                <a:solidFill>
                  <a:schemeClr val="bg1">
                    <a:lumMod val="85000"/>
                  </a:schemeClr>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Nonlinearity</a:t>
            </a:r>
          </a:p>
          <a:p>
            <a:pPr algn="l"/>
            <a:r>
              <a:rPr lang="en-US" sz="2800" i="0" dirty="0">
                <a:solidFill>
                  <a:schemeClr val="bg1">
                    <a:lumMod val="85000"/>
                  </a:schemeClr>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Noisy Data</a:t>
            </a:r>
          </a:p>
        </p:txBody>
      </p:sp>
      <p:sp>
        <p:nvSpPr>
          <p:cNvPr id="12" name="TextBox 11">
            <a:extLst>
              <a:ext uri="{FF2B5EF4-FFF2-40B4-BE49-F238E27FC236}">
                <a16:creationId xmlns:a16="http://schemas.microsoft.com/office/drawing/2014/main" id="{5851518F-E028-A277-6998-91083C787C07}"/>
              </a:ext>
            </a:extLst>
          </p:cNvPr>
          <p:cNvSpPr txBox="1"/>
          <p:nvPr/>
        </p:nvSpPr>
        <p:spPr>
          <a:xfrm>
            <a:off x="279700" y="3916365"/>
            <a:ext cx="3181350" cy="1877437"/>
          </a:xfrm>
          <a:prstGeom prst="rect">
            <a:avLst/>
          </a:prstGeom>
          <a:noFill/>
        </p:spPr>
        <p:txBody>
          <a:bodyPr wrap="square">
            <a:spAutoFit/>
          </a:bodyPr>
          <a:lstStyle/>
          <a:p>
            <a:pPr algn="l"/>
            <a:r>
              <a:rPr lang="en-US" sz="3200" i="0" dirty="0">
                <a:solidFill>
                  <a:srgbClr val="4E2CE0"/>
                </a:solidFill>
                <a:effectLst/>
                <a:highlight>
                  <a:srgbClr val="F6F7F8"/>
                </a:highlight>
                <a:latin typeface="Tahoma" panose="020B0604030504040204" pitchFamily="34" charset="0"/>
                <a:ea typeface="Tahoma" panose="020B0604030504040204" pitchFamily="34" charset="0"/>
                <a:cs typeface="Tahoma" panose="020B0604030504040204" pitchFamily="34" charset="0"/>
              </a:rPr>
              <a:t>APPLICATIONS</a:t>
            </a:r>
          </a:p>
          <a:p>
            <a:pPr algn="l"/>
            <a:r>
              <a:rPr lang="en-US" sz="2800" i="0" dirty="0">
                <a:solidFill>
                  <a:schemeClr val="bg1">
                    <a:lumMod val="85000"/>
                  </a:schemeClr>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Medical Imaging</a:t>
            </a:r>
          </a:p>
          <a:p>
            <a:pPr algn="l"/>
            <a:r>
              <a:rPr lang="en-US" sz="2800" i="0" dirty="0">
                <a:solidFill>
                  <a:schemeClr val="bg1">
                    <a:lumMod val="85000"/>
                  </a:schemeClr>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Geophysics</a:t>
            </a:r>
          </a:p>
          <a:p>
            <a:pPr algn="l"/>
            <a:r>
              <a:rPr lang="en-US" sz="2800" i="0" dirty="0">
                <a:solidFill>
                  <a:schemeClr val="bg1">
                    <a:lumMod val="85000"/>
                  </a:schemeClr>
                </a:solidFill>
                <a:effectLst/>
                <a:highlight>
                  <a:srgbClr val="4E2CE0"/>
                </a:highlight>
                <a:latin typeface="Tahoma" panose="020B0604030504040204" pitchFamily="34" charset="0"/>
                <a:ea typeface="Tahoma" panose="020B0604030504040204" pitchFamily="34" charset="0"/>
                <a:cs typeface="Tahoma" panose="020B0604030504040204" pitchFamily="34" charset="0"/>
              </a:rPr>
              <a:t>Engineering</a:t>
            </a:r>
          </a:p>
        </p:txBody>
      </p:sp>
      <p:sp>
        <p:nvSpPr>
          <p:cNvPr id="5" name="Slide Number Placeholder 4">
            <a:extLst>
              <a:ext uri="{FF2B5EF4-FFF2-40B4-BE49-F238E27FC236}">
                <a16:creationId xmlns:a16="http://schemas.microsoft.com/office/drawing/2014/main" id="{6FE2D3DD-5A96-0E7C-FFB7-1C626849870A}"/>
              </a:ext>
            </a:extLst>
          </p:cNvPr>
          <p:cNvSpPr>
            <a:spLocks noGrp="1"/>
          </p:cNvSpPr>
          <p:nvPr>
            <p:ph type="sldNum" sz="quarter" idx="12"/>
          </p:nvPr>
        </p:nvSpPr>
        <p:spPr/>
        <p:txBody>
          <a:bodyPr/>
          <a:lstStyle/>
          <a:p>
            <a:fld id="{68FA913F-7171-4556-8BED-0A30A44EC611}" type="slidenum">
              <a:rPr lang="en-GB" smtClean="0"/>
              <a:pPr/>
              <a:t>8</a:t>
            </a:fld>
            <a:endParaRPr lang="en-GB"/>
          </a:p>
        </p:txBody>
      </p:sp>
    </p:spTree>
    <p:extLst>
      <p:ext uri="{BB962C8B-B14F-4D97-AF65-F5344CB8AC3E}">
        <p14:creationId xmlns:p14="http://schemas.microsoft.com/office/powerpoint/2010/main" val="2023377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76360A-012F-185F-86F1-51608250D16B}"/>
              </a:ext>
            </a:extLst>
          </p:cNvPr>
          <p:cNvSpPr>
            <a:spLocks noGrp="1" noRot="1" noMove="1" noResize="1" noEditPoints="1" noAdjustHandles="1" noChangeArrowheads="1" noChangeShapeType="1"/>
          </p:cNvSpPr>
          <p:nvPr/>
        </p:nvSpPr>
        <p:spPr>
          <a:xfrm>
            <a:off x="-50800" y="0"/>
            <a:ext cx="12293600" cy="6858000"/>
          </a:xfrm>
          <a:prstGeom prst="rect">
            <a:avLst/>
          </a:prstGeom>
          <a:solidFill>
            <a:srgbClr val="00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grpSp>
        <p:nvGrpSpPr>
          <p:cNvPr id="30" name="Group 29">
            <a:extLst>
              <a:ext uri="{FF2B5EF4-FFF2-40B4-BE49-F238E27FC236}">
                <a16:creationId xmlns:a16="http://schemas.microsoft.com/office/drawing/2014/main" id="{94322D2F-C764-7C9A-78A0-5A02D7ED5B93}"/>
              </a:ext>
            </a:extLst>
          </p:cNvPr>
          <p:cNvGrpSpPr>
            <a:grpSpLocks/>
          </p:cNvGrpSpPr>
          <p:nvPr/>
        </p:nvGrpSpPr>
        <p:grpSpPr>
          <a:xfrm>
            <a:off x="3842463" y="400458"/>
            <a:ext cx="4420556" cy="4127228"/>
            <a:chOff x="3780409" y="2062642"/>
            <a:chExt cx="4420556" cy="4127228"/>
          </a:xfrm>
        </p:grpSpPr>
        <p:pic>
          <p:nvPicPr>
            <p:cNvPr id="2050" name="Picture 2" descr="Pin on Animation">
              <a:extLst>
                <a:ext uri="{FF2B5EF4-FFF2-40B4-BE49-F238E27FC236}">
                  <a16:creationId xmlns:a16="http://schemas.microsoft.com/office/drawing/2014/main" id="{7E93EC55-F0E8-BC78-35A1-595567D14F15}"/>
                </a:ext>
              </a:extLst>
            </p:cNvPr>
            <p:cNvPicPr>
              <a:picLocks noChangeAspect="1"/>
            </p:cNvPicPr>
            <p:nvPr/>
          </p:nvPicPr>
          <p:blipFill rotWithShape="1">
            <a:blip r:embed="rId2">
              <a:extLst>
                <a:ext uri="{28A0092B-C50C-407E-A947-70E740481C1C}">
                  <a14:useLocalDpi xmlns:a14="http://schemas.microsoft.com/office/drawing/2010/main" val="0"/>
                </a:ext>
              </a:extLst>
            </a:blip>
            <a:srcRect l="13502" t="7951" r="17680" b="6407"/>
            <a:stretch/>
          </p:blipFill>
          <p:spPr bwMode="auto">
            <a:xfrm>
              <a:off x="3780409" y="2063865"/>
              <a:ext cx="4420556" cy="412600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1829794-E70A-EA65-F88C-83FFF1C6AEDF}"/>
                </a:ext>
              </a:extLst>
            </p:cNvPr>
            <p:cNvCxnSpPr>
              <a:cxnSpLocks/>
            </p:cNvCxnSpPr>
            <p:nvPr/>
          </p:nvCxnSpPr>
          <p:spPr>
            <a:xfrm>
              <a:off x="5237138" y="3173635"/>
              <a:ext cx="887754" cy="843867"/>
            </a:xfrm>
            <a:prstGeom prst="line">
              <a:avLst/>
            </a:prstGeom>
            <a:ln w="28575">
              <a:solidFill>
                <a:srgbClr val="66FF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D8A931-C838-FF89-B959-FF62585E7CCA}"/>
                </a:ext>
              </a:extLst>
            </p:cNvPr>
            <p:cNvCxnSpPr>
              <a:cxnSpLocks/>
            </p:cNvCxnSpPr>
            <p:nvPr/>
          </p:nvCxnSpPr>
          <p:spPr>
            <a:xfrm flipH="1" flipV="1">
              <a:off x="6986621" y="2317171"/>
              <a:ext cx="535301" cy="491785"/>
            </a:xfrm>
            <a:prstGeom prst="line">
              <a:avLst/>
            </a:prstGeom>
            <a:ln w="28575">
              <a:solidFill>
                <a:schemeClr val="bg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15F9CA-00C4-9697-F1A6-495D1C2BF235}"/>
                </a:ext>
              </a:extLst>
            </p:cNvPr>
            <p:cNvSpPr txBox="1">
              <a:spLocks/>
            </p:cNvSpPr>
            <p:nvPr/>
          </p:nvSpPr>
          <p:spPr>
            <a:xfrm>
              <a:off x="7165000" y="2062642"/>
              <a:ext cx="381836" cy="584775"/>
            </a:xfrm>
            <a:prstGeom prst="rect">
              <a:avLst/>
            </a:prstGeom>
            <a:noFill/>
          </p:spPr>
          <p:txBody>
            <a:bodyPr wrap="none" rtlCol="0">
              <a:spAutoFit/>
            </a:bodyPr>
            <a:lstStyle/>
            <a:p>
              <a:r>
                <a:rPr lang="en-US" sz="3200" dirty="0">
                  <a:solidFill>
                    <a:schemeClr val="bg1"/>
                  </a:solidFill>
                  <a:latin typeface="Abadi Extra Light" panose="020B0204020104020204" pitchFamily="34" charset="0"/>
                </a:rPr>
                <a:t>u</a:t>
              </a:r>
              <a:endParaRPr lang="nb-NO" sz="3200" dirty="0">
                <a:solidFill>
                  <a:schemeClr val="bg1"/>
                </a:solidFill>
                <a:latin typeface="Abadi Extra Light" panose="020B0204020104020204" pitchFamily="34" charset="0"/>
              </a:endParaRPr>
            </a:p>
          </p:txBody>
        </p:sp>
        <p:sp>
          <p:nvSpPr>
            <p:cNvPr id="29" name="TextBox 28">
              <a:extLst>
                <a:ext uri="{FF2B5EF4-FFF2-40B4-BE49-F238E27FC236}">
                  <a16:creationId xmlns:a16="http://schemas.microsoft.com/office/drawing/2014/main" id="{96DD6D70-7515-4798-5003-5151E0FE4057}"/>
                </a:ext>
              </a:extLst>
            </p:cNvPr>
            <p:cNvSpPr txBox="1">
              <a:spLocks/>
            </p:cNvSpPr>
            <p:nvPr/>
          </p:nvSpPr>
          <p:spPr>
            <a:xfrm>
              <a:off x="5706222" y="3098522"/>
              <a:ext cx="304892" cy="584775"/>
            </a:xfrm>
            <a:prstGeom prst="rect">
              <a:avLst/>
            </a:prstGeom>
            <a:noFill/>
          </p:spPr>
          <p:txBody>
            <a:bodyPr wrap="none" rtlCol="0">
              <a:spAutoFit/>
            </a:bodyPr>
            <a:lstStyle/>
            <a:p>
              <a:r>
                <a:rPr lang="en-US" sz="3200" dirty="0">
                  <a:solidFill>
                    <a:srgbClr val="66FFFF"/>
                  </a:solidFill>
                  <a:latin typeface="Abadi Extra Light" panose="020B0204020104020204" pitchFamily="34" charset="0"/>
                </a:rPr>
                <a:t>r</a:t>
              </a:r>
              <a:endParaRPr lang="nb-NO" sz="3200" dirty="0">
                <a:solidFill>
                  <a:srgbClr val="66FFFF"/>
                </a:solidFill>
                <a:latin typeface="Abadi Extra Light" panose="020B0204020104020204" pitchFamily="34" charset="0"/>
              </a:endParaRPr>
            </a:p>
          </p:txBody>
        </p:sp>
      </p:grpSp>
      <p:pic>
        <p:nvPicPr>
          <p:cNvPr id="2058" name="Picture 10" descr="Funny Gifs : monochrome GIF - VSGIF.com">
            <a:extLst>
              <a:ext uri="{FF2B5EF4-FFF2-40B4-BE49-F238E27FC236}">
                <a16:creationId xmlns:a16="http://schemas.microsoft.com/office/drawing/2014/main" id="{0CC1CA24-67E0-2646-B596-3DD9AF18E7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554" r="32141"/>
          <a:stretch/>
        </p:blipFill>
        <p:spPr bwMode="auto">
          <a:xfrm>
            <a:off x="10644263" y="2135237"/>
            <a:ext cx="1121932" cy="411957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7050F96-BCE0-9366-323B-9BFCD84D2663}"/>
              </a:ext>
            </a:extLst>
          </p:cNvPr>
          <p:cNvSpPr/>
          <p:nvPr/>
        </p:nvSpPr>
        <p:spPr>
          <a:xfrm>
            <a:off x="10537111" y="2149751"/>
            <a:ext cx="1288554" cy="4119578"/>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062" name="Picture 14" descr="Design Animated GIF | Motion graphics design, Optical illusions, Generative  art">
            <a:extLst>
              <a:ext uri="{FF2B5EF4-FFF2-40B4-BE49-F238E27FC236}">
                <a16:creationId xmlns:a16="http://schemas.microsoft.com/office/drawing/2014/main" id="{C8EF2CB5-1F93-3C9F-D449-1F74CDD8F4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95" t="12269" r="14313" b="13062"/>
          <a:stretch/>
        </p:blipFill>
        <p:spPr bwMode="auto">
          <a:xfrm>
            <a:off x="9387166" y="1682786"/>
            <a:ext cx="1642882" cy="177805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04C58594-8434-8811-AB9D-33B8A6E691BD}"/>
              </a:ext>
            </a:extLst>
          </p:cNvPr>
          <p:cNvSpPr/>
          <p:nvPr/>
        </p:nvSpPr>
        <p:spPr>
          <a:xfrm>
            <a:off x="9343625" y="1731040"/>
            <a:ext cx="1670550" cy="1669594"/>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0" name="Straight Connector 19">
            <a:extLst>
              <a:ext uri="{FF2B5EF4-FFF2-40B4-BE49-F238E27FC236}">
                <a16:creationId xmlns:a16="http://schemas.microsoft.com/office/drawing/2014/main" id="{55EFFB77-4639-8EFC-D7BD-B6EA8E996DAE}"/>
              </a:ext>
            </a:extLst>
          </p:cNvPr>
          <p:cNvCxnSpPr>
            <a:cxnSpLocks/>
          </p:cNvCxnSpPr>
          <p:nvPr/>
        </p:nvCxnSpPr>
        <p:spPr>
          <a:xfrm flipH="1">
            <a:off x="7316325" y="5213539"/>
            <a:ext cx="2070841" cy="8305"/>
          </a:xfrm>
          <a:prstGeom prst="line">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064" name="Picture 16" descr="Math-sticker GIFs - Get the best GIF on GIPHY">
            <a:extLst>
              <a:ext uri="{FF2B5EF4-FFF2-40B4-BE49-F238E27FC236}">
                <a16:creationId xmlns:a16="http://schemas.microsoft.com/office/drawing/2014/main" id="{D162810D-8379-AF25-941A-E120A8901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852" y="2516749"/>
            <a:ext cx="1632326" cy="163232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8A39DC76-B0AA-CAE1-D5C1-373812587171}"/>
              </a:ext>
            </a:extLst>
          </p:cNvPr>
          <p:cNvSpPr/>
          <p:nvPr/>
        </p:nvSpPr>
        <p:spPr>
          <a:xfrm>
            <a:off x="636506" y="2286437"/>
            <a:ext cx="1993205" cy="1956884"/>
          </a:xfrm>
          <a:prstGeom prst="round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Rectangle: Rounded Corners 22">
            <a:extLst>
              <a:ext uri="{FF2B5EF4-FFF2-40B4-BE49-F238E27FC236}">
                <a16:creationId xmlns:a16="http://schemas.microsoft.com/office/drawing/2014/main" id="{A2E5840B-D4C7-F3F6-0B8A-978B23F91ADB}"/>
              </a:ext>
            </a:extLst>
          </p:cNvPr>
          <p:cNvSpPr/>
          <p:nvPr/>
        </p:nvSpPr>
        <p:spPr>
          <a:xfrm>
            <a:off x="1369486" y="4023522"/>
            <a:ext cx="1654665" cy="1652985"/>
          </a:xfrm>
          <a:prstGeom prst="roundRect">
            <a:avLst/>
          </a:prstGeom>
          <a:solidFill>
            <a:schemeClr val="tx1"/>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066" name="Picture 18">
            <a:extLst>
              <a:ext uri="{FF2B5EF4-FFF2-40B4-BE49-F238E27FC236}">
                <a16:creationId xmlns:a16="http://schemas.microsoft.com/office/drawing/2014/main" id="{3F8875C2-004E-B02E-78CD-7038803BE0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385" t="32818" r="41020" b="33826"/>
          <a:stretch/>
        </p:blipFill>
        <p:spPr bwMode="auto">
          <a:xfrm flipH="1">
            <a:off x="1518691" y="4161698"/>
            <a:ext cx="1341249" cy="136453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EBA7EF8-A3F3-D94B-D776-CAB73AC5E095}"/>
              </a:ext>
            </a:extLst>
          </p:cNvPr>
          <p:cNvSpPr/>
          <p:nvPr/>
        </p:nvSpPr>
        <p:spPr>
          <a:xfrm>
            <a:off x="9785091" y="4454531"/>
            <a:ext cx="1093945" cy="1669594"/>
          </a:xfrm>
          <a:prstGeom prst="roundRect">
            <a:avLst/>
          </a:prstGeom>
          <a:solidFill>
            <a:schemeClr val="tx1"/>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Picture 12" descr="Agregar más de 69 fondo con gif muy caliente - kidsdream.edu.vn">
            <a:extLst>
              <a:ext uri="{FF2B5EF4-FFF2-40B4-BE49-F238E27FC236}">
                <a16:creationId xmlns:a16="http://schemas.microsoft.com/office/drawing/2014/main" id="{9B5B3EF5-6D84-FB72-F696-04BC295B1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9436521" y="4803101"/>
            <a:ext cx="1669594" cy="97245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B8592965-0AE6-98BD-614F-CBCE8F7D8568}"/>
              </a:ext>
            </a:extLst>
          </p:cNvPr>
          <p:cNvSpPr/>
          <p:nvPr/>
        </p:nvSpPr>
        <p:spPr>
          <a:xfrm>
            <a:off x="5405557" y="5038157"/>
            <a:ext cx="1490718" cy="1487287"/>
          </a:xfrm>
          <a:prstGeom prst="roundRect">
            <a:avLst>
              <a:gd name="adj" fmla="val 7119"/>
            </a:avLst>
          </a:prstGeom>
          <a:solidFill>
            <a:schemeClr val="bg1"/>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endParaRPr lang="nb-NO" sz="1400"/>
          </a:p>
        </p:txBody>
      </p:sp>
      <p:pic>
        <p:nvPicPr>
          <p:cNvPr id="2072" name="Picture 24" descr="Nimble Icon Animation | Animated icons, Animation, Flat design illustration">
            <a:extLst>
              <a:ext uri="{FF2B5EF4-FFF2-40B4-BE49-F238E27FC236}">
                <a16:creationId xmlns:a16="http://schemas.microsoft.com/office/drawing/2014/main" id="{4B919B8C-8EA7-27D8-278A-434D18661CA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934" t="259" r="24207" b="27468"/>
          <a:stretch/>
        </p:blipFill>
        <p:spPr bwMode="auto">
          <a:xfrm>
            <a:off x="5636054" y="5267717"/>
            <a:ext cx="1002632" cy="102816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D1564F6-4987-386A-7D07-C176D3D794B1}"/>
              </a:ext>
            </a:extLst>
          </p:cNvPr>
          <p:cNvSpPr txBox="1"/>
          <p:nvPr/>
        </p:nvSpPr>
        <p:spPr>
          <a:xfrm>
            <a:off x="7003427" y="5386484"/>
            <a:ext cx="2790412" cy="954107"/>
          </a:xfrm>
          <a:prstGeom prst="rect">
            <a:avLst/>
          </a:prstGeom>
          <a:noFill/>
        </p:spPr>
        <p:txBody>
          <a:bodyPr wrap="square" rtlCol="0">
            <a:spAutoFit/>
          </a:bodyPr>
          <a:lstStyle/>
          <a:p>
            <a:pPr algn="ctr"/>
            <a:r>
              <a:rPr lang="en-GB" sz="28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Multi-Fidelity </a:t>
            </a:r>
          </a:p>
          <a:p>
            <a:pPr algn="ctr"/>
            <a:r>
              <a:rPr lang="en-GB" sz="28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Data</a:t>
            </a:r>
          </a:p>
        </p:txBody>
      </p:sp>
      <p:cxnSp>
        <p:nvCxnSpPr>
          <p:cNvPr id="35" name="Straight Connector 34">
            <a:extLst>
              <a:ext uri="{FF2B5EF4-FFF2-40B4-BE49-F238E27FC236}">
                <a16:creationId xmlns:a16="http://schemas.microsoft.com/office/drawing/2014/main" id="{7C1D5EB4-D241-74B4-95CE-8E4AECB48DFE}"/>
              </a:ext>
            </a:extLst>
          </p:cNvPr>
          <p:cNvCxnSpPr>
            <a:cxnSpLocks/>
          </p:cNvCxnSpPr>
          <p:nvPr/>
        </p:nvCxnSpPr>
        <p:spPr>
          <a:xfrm>
            <a:off x="3447515" y="5221844"/>
            <a:ext cx="1289585" cy="8706"/>
          </a:xfrm>
          <a:prstGeom prst="line">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B98AD0-41A3-91AA-6500-0AD3BA5414E0}"/>
              </a:ext>
            </a:extLst>
          </p:cNvPr>
          <p:cNvSpPr txBox="1"/>
          <p:nvPr/>
        </p:nvSpPr>
        <p:spPr>
          <a:xfrm>
            <a:off x="3120667" y="5374747"/>
            <a:ext cx="2039981" cy="954107"/>
          </a:xfrm>
          <a:prstGeom prst="rect">
            <a:avLst/>
          </a:prstGeom>
          <a:noFill/>
        </p:spPr>
        <p:txBody>
          <a:bodyPr wrap="square" rtlCol="0">
            <a:spAutoFit/>
          </a:bodyPr>
          <a:lstStyle/>
          <a:p>
            <a:pPr algn="ctr"/>
            <a:r>
              <a:rPr lang="en-GB" sz="28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Domain </a:t>
            </a:r>
          </a:p>
          <a:p>
            <a:pPr algn="ctr"/>
            <a:r>
              <a:rPr lang="en-GB" sz="2800" dirty="0">
                <a:solidFill>
                  <a:schemeClr val="bg1"/>
                </a:solidFill>
                <a:highlight>
                  <a:srgbClr val="4E2CE0"/>
                </a:highlight>
                <a:latin typeface="Tahoma" panose="020B0604030504040204" pitchFamily="34" charset="0"/>
                <a:ea typeface="Tahoma" panose="020B0604030504040204" pitchFamily="34" charset="0"/>
                <a:cs typeface="Tahoma" panose="020B0604030504040204" pitchFamily="34" charset="0"/>
              </a:rPr>
              <a:t>Knowledge</a:t>
            </a:r>
          </a:p>
        </p:txBody>
      </p:sp>
      <p:cxnSp>
        <p:nvCxnSpPr>
          <p:cNvPr id="38" name="Straight Connector 37">
            <a:extLst>
              <a:ext uri="{FF2B5EF4-FFF2-40B4-BE49-F238E27FC236}">
                <a16:creationId xmlns:a16="http://schemas.microsoft.com/office/drawing/2014/main" id="{6D472A08-D595-2C1C-A77E-C2C38ACE3641}"/>
              </a:ext>
            </a:extLst>
          </p:cNvPr>
          <p:cNvCxnSpPr>
            <a:cxnSpLocks/>
          </p:cNvCxnSpPr>
          <p:nvPr/>
        </p:nvCxnSpPr>
        <p:spPr>
          <a:xfrm flipV="1">
            <a:off x="6086428" y="4511674"/>
            <a:ext cx="0" cy="463823"/>
          </a:xfrm>
          <a:prstGeom prst="line">
            <a:avLst/>
          </a:prstGeom>
          <a:ln w="28575">
            <a:solidFill>
              <a:schemeClr val="bg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3445452F-1B4C-9B8A-FCF3-6DB696425A29}"/>
              </a:ext>
            </a:extLst>
          </p:cNvPr>
          <p:cNvSpPr>
            <a:spLocks noGrp="1"/>
          </p:cNvSpPr>
          <p:nvPr>
            <p:ph type="title"/>
          </p:nvPr>
        </p:nvSpPr>
        <p:spPr>
          <a:xfrm>
            <a:off x="87141" y="103709"/>
            <a:ext cx="7605745" cy="1565979"/>
          </a:xfrm>
        </p:spPr>
        <p:txBody>
          <a:bodyPr>
            <a:noAutofit/>
          </a:bodyPr>
          <a:lstStyle/>
          <a:p>
            <a:r>
              <a:rPr lang="en-US" sz="4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Multi-Fidelity Observations</a:t>
            </a:r>
            <a:br>
              <a:rPr lang="en-US" sz="4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br>
            <a:r>
              <a:rPr lang="en-US" sz="4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rPr>
              <a:t>Multi-Physics</a:t>
            </a:r>
            <a:endParaRPr lang="nb-NO" sz="4000" dirty="0">
              <a:solidFill>
                <a:srgbClr val="4E2CE0"/>
              </a:solidFill>
              <a:highlight>
                <a:srgbClr val="F6F7F8"/>
              </a:highlight>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a:extLst>
              <a:ext uri="{FF2B5EF4-FFF2-40B4-BE49-F238E27FC236}">
                <a16:creationId xmlns:a16="http://schemas.microsoft.com/office/drawing/2014/main" id="{5D1DB7F3-D4D3-943A-125D-2E7B2138AAEB}"/>
              </a:ext>
            </a:extLst>
          </p:cNvPr>
          <p:cNvSpPr>
            <a:spLocks noGrp="1"/>
          </p:cNvSpPr>
          <p:nvPr>
            <p:ph type="sldNum" sz="quarter" idx="12"/>
          </p:nvPr>
        </p:nvSpPr>
        <p:spPr/>
        <p:txBody>
          <a:bodyPr/>
          <a:lstStyle/>
          <a:p>
            <a:fld id="{68FA913F-7171-4556-8BED-0A30A44EC611}" type="slidenum">
              <a:rPr lang="en-GB" smtClean="0"/>
              <a:pPr/>
              <a:t>9</a:t>
            </a:fld>
            <a:endParaRPr lang="en-GB"/>
          </a:p>
        </p:txBody>
      </p:sp>
    </p:spTree>
    <p:extLst>
      <p:ext uri="{BB962C8B-B14F-4D97-AF65-F5344CB8AC3E}">
        <p14:creationId xmlns:p14="http://schemas.microsoft.com/office/powerpoint/2010/main" val="3176216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17"/>
  <p:tag name="ORIGINALWIDTH" val="3374"/>
  <p:tag name="LATEXADDIN" val="\documentclass{article}&#10;\pagestyle{empty}&#10;\usepackage{amsmath, amsfonts,color, bm}&#10;\usepackage{enumitem}&#10;\definecolor{red}{rgb}{1,0,0} \def\red{\textcolor{red}}&#10;\definecolor{blue}{rgb}{0,0,1} \def\blue{\textcolor{blue}}&#10;\definecolor{forestgreen}{rgb}{0, 0.5,0.5} \def\forestgreen{\textcolor{forestgreen}}&#10;\definecolor{magenta}{rgb}{1,0,1} \def\magenta{\textcolor{magenta}}&#10;\definecolor{firebrick}{rgb}{0.698039,0.133333,0.133333} \def\firebrick{\textcolor{firebrick}}&#10;\definecolor{darkgreen}{rgb}{0,0.392157,0} \def\darkgreen{\textcolor{darkgreen}}&#10;\definecolor{green}{rgb}{0,1,0} \def\green{\textcolor{green}}&#10;\definecolor{purple}{rgb}{0.5,0,0.5} \def\purple{\textcolor{purple}}&#10;\definecolor{darkcyan}{rgb}{0,0.545098 ,0.545098} \def\darkcyan{\textcolor{darkcyan}}&#10;\definecolor{goldenrod}{rgb}{0.5,0.5,0} \def\goldenrod{\textcolor{goldenrod}}&#10;\usepackage{amssymb,stackengine,graphicx}&#10;\usepackage{multirow}&#10;\usepackage[a4paper,&#10;bindingoffset=0.2in,&#10;left=1in,&#10;right=0.8in,&#10;top=1in,&#10;bottom=1in,&#10;footskip=.25in]{geometry}&#10;\tolerance=1&#10;\emergencystretch=\maxdimen&#10;\hyphenpenalty=10000&#10;\hbadness=10000&#10;\begin{document}&#10;Burger's Equation is defined as\\&#10;\[&#10;u_t + uu_x - (0.01/\pi)u_{xx} = 0&#10;\]&#10; &#10;\end{document}"/>
  <p:tag name="IGUANATEXSIZE" val="22"/>
  <p:tag name="IGUANATEXCURSOR" val="1162"/>
  <p:tag name="TRANSPARENCY" val="True"/>
  <p:tag name="LATEXENGINEID" val="0"/>
  <p:tag name="TEMPFOLDER" val="/private/var/folders/fk/ct6y6fqd6kl_b95p4tls726c0000gq/T/com.microsoft.Powerpoint/TemporaryItems/"/>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4FD4C8-A0DA-40C8-A84C-A6F045A74F1C}">
  <we:reference id="wa104374368" version="1.0.0.0" store="en-US" storeType="OMEX"/>
  <we:alternateReferences>
    <we:reference id="WA104374368" version="1.0.0.0" store="WA104374368"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2b7fce66-bf2d-46b5-b59a-9f0018501bcd}" enabled="1" method="Standard" siteId="{f8a213d2-8f6c-400d-9e74-4e8b475316c6}" removed="0"/>
</clbl:labelList>
</file>

<file path=docProps/app.xml><?xml version="1.0" encoding="utf-8"?>
<Properties xmlns="http://schemas.openxmlformats.org/officeDocument/2006/extended-properties" xmlns:vt="http://schemas.openxmlformats.org/officeDocument/2006/docPropsVTypes">
  <TotalTime>25343</TotalTime>
  <Words>1916</Words>
  <Application>Microsoft Office PowerPoint</Application>
  <PresentationFormat>Widescreen</PresentationFormat>
  <Paragraphs>302</Paragraphs>
  <Slides>38</Slides>
  <Notes>17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Abadi</vt:lpstr>
      <vt:lpstr>Abadi Extra Light</vt:lpstr>
      <vt:lpstr>Agency FB</vt:lpstr>
      <vt:lpstr>Arial</vt:lpstr>
      <vt:lpstr>Calibri</vt:lpstr>
      <vt:lpstr>Calibri Light</vt:lpstr>
      <vt:lpstr>Cambria Math</vt:lpstr>
      <vt:lpstr>Consolas</vt:lpstr>
      <vt:lpstr>Helvetica Light</vt:lpstr>
      <vt:lpstr>Segoe UI Light</vt:lpstr>
      <vt:lpstr>Söhne</vt:lpstr>
      <vt:lpstr>Tahoma</vt:lpstr>
      <vt:lpstr>Times New Roman</vt:lpstr>
      <vt:lpstr>Trebuchet MS</vt:lpstr>
      <vt:lpstr>Wingdings</vt:lpstr>
      <vt:lpstr>Office Theme</vt:lpstr>
      <vt:lpstr>PowerPoint Presentation</vt:lpstr>
      <vt:lpstr>PowerPoint Presentation</vt:lpstr>
      <vt:lpstr>References</vt:lpstr>
      <vt:lpstr>Data Driven Approaches</vt:lpstr>
      <vt:lpstr>PowerPoint Presentation</vt:lpstr>
      <vt:lpstr>Physics Informed Machine Learning</vt:lpstr>
      <vt:lpstr>Example: A Forward Problem</vt:lpstr>
      <vt:lpstr>Inverse Problems</vt:lpstr>
      <vt:lpstr>Multi-Fidelity Observations Multi-Physics</vt:lpstr>
      <vt:lpstr>Training Process</vt:lpstr>
      <vt:lpstr>PowerPoint Presentation</vt:lpstr>
      <vt:lpstr>Physics Informed Neural Networks(PINNs)</vt:lpstr>
      <vt:lpstr>Harmonic-Oscillator</vt:lpstr>
      <vt:lpstr>Harmonic-Oscillator Activation Functions</vt:lpstr>
      <vt:lpstr>PowerPoint Presentation</vt:lpstr>
      <vt:lpstr>PowerPoint Presentation</vt:lpstr>
      <vt:lpstr>PowerPoint Presentation</vt:lpstr>
      <vt:lpstr>PowerPoint Presentation</vt:lpstr>
      <vt:lpstr>PowerPoint Presentation</vt:lpstr>
      <vt:lpstr>PowerPoint Presentation</vt:lpstr>
      <vt:lpstr>Optimization</vt:lpstr>
      <vt:lpstr>Optimization</vt:lpstr>
      <vt:lpstr>Why do we expect NNs to be helpful? </vt:lpstr>
      <vt:lpstr>Error Decomposition</vt:lpstr>
      <vt:lpstr>Training Challenges  Optimization with PINNs</vt:lpstr>
      <vt:lpstr>Advantages / limitations of PINNs </vt:lpstr>
      <vt:lpstr>A short break</vt:lpstr>
      <vt:lpstr>Variations of PINNs?</vt:lpstr>
      <vt:lpstr>How to improve PINNs? Adaptive Loss Weighting</vt:lpstr>
      <vt:lpstr>How to improve PINNs? Adaptive Collocation Points</vt:lpstr>
      <vt:lpstr>How to improve PINNs? Improved Network Architecture</vt:lpstr>
      <vt:lpstr>How to improve PINNs? Normalized Mathematics / Changing Coordinates</vt:lpstr>
      <vt:lpstr>How to improve PINNs? Respecting Causality</vt:lpstr>
      <vt:lpstr>How to improve PINNs? Curriculum Learning</vt:lpstr>
      <vt:lpstr>How to improve PINNs? Sequence-to-sequence learning [seq2seq]</vt:lpstr>
      <vt:lpstr>And many more…</vt:lpstr>
      <vt:lpstr>Moving Forward</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jassem abbasi</dc:creator>
  <cp:lastModifiedBy>Jassem Abbasi</cp:lastModifiedBy>
  <cp:revision>105</cp:revision>
  <dcterms:created xsi:type="dcterms:W3CDTF">2022-02-17T22:32:46Z</dcterms:created>
  <dcterms:modified xsi:type="dcterms:W3CDTF">2025-01-29T19:35:15Z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b7fce66-bf2d-46b5-b59a-9f0018501bcd_Enabled">
    <vt:lpwstr>true</vt:lpwstr>
  </property>
  <property fmtid="{D5CDD505-2E9C-101B-9397-08002B2CF9AE}" pid="3" name="MSIP_Label_2b7fce66-bf2d-46b5-b59a-9f0018501bcd_SetDate">
    <vt:lpwstr>2023-01-15T14:21:37Z</vt:lpwstr>
  </property>
  <property fmtid="{D5CDD505-2E9C-101B-9397-08002B2CF9AE}" pid="4" name="MSIP_Label_2b7fce66-bf2d-46b5-b59a-9f0018501bcd_Method">
    <vt:lpwstr>Standard</vt:lpwstr>
  </property>
  <property fmtid="{D5CDD505-2E9C-101B-9397-08002B2CF9AE}" pid="5" name="MSIP_Label_2b7fce66-bf2d-46b5-b59a-9f0018501bcd_Name">
    <vt:lpwstr>s_Intern</vt:lpwstr>
  </property>
  <property fmtid="{D5CDD505-2E9C-101B-9397-08002B2CF9AE}" pid="6" name="MSIP_Label_2b7fce66-bf2d-46b5-b59a-9f0018501bcd_SiteId">
    <vt:lpwstr>f8a213d2-8f6c-400d-9e74-4e8b475316c6</vt:lpwstr>
  </property>
  <property fmtid="{D5CDD505-2E9C-101B-9397-08002B2CF9AE}" pid="7" name="MSIP_Label_2b7fce66-bf2d-46b5-b59a-9f0018501bcd_ActionId">
    <vt:lpwstr>fc9a2923-ccc3-4e6b-a306-99ffab16fc61</vt:lpwstr>
  </property>
  <property fmtid="{D5CDD505-2E9C-101B-9397-08002B2CF9AE}" pid="8" name="MSIP_Label_2b7fce66-bf2d-46b5-b59a-9f0018501bcd_ContentBits">
    <vt:lpwstr>0</vt:lpwstr>
  </property>
</Properties>
</file>